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1" r:id="rId3"/>
    <p:sldId id="294" r:id="rId4"/>
    <p:sldId id="286" r:id="rId5"/>
    <p:sldId id="300" r:id="rId6"/>
    <p:sldId id="317" r:id="rId7"/>
    <p:sldId id="301" r:id="rId8"/>
    <p:sldId id="313" r:id="rId9"/>
    <p:sldId id="316" r:id="rId10"/>
    <p:sldId id="314" r:id="rId11"/>
    <p:sldId id="312" r:id="rId12"/>
    <p:sldId id="315" r:id="rId13"/>
    <p:sldId id="302" r:id="rId14"/>
    <p:sldId id="274" r:id="rId15"/>
    <p:sldId id="264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33FF"/>
    <a:srgbClr val="82C115"/>
    <a:srgbClr val="FFFFFF"/>
    <a:srgbClr val="009900"/>
    <a:srgbClr val="00CC00"/>
    <a:srgbClr val="FF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5811" autoAdjust="0"/>
  </p:normalViewPr>
  <p:slideViewPr>
    <p:cSldViewPr>
      <p:cViewPr>
        <p:scale>
          <a:sx n="102" d="100"/>
          <a:sy n="102" d="100"/>
        </p:scale>
        <p:origin x="-1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CA2D5A-EC33-4938-A3A8-0EDB741A0F6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30F9B2E-4EF8-4691-BB98-1FCD5A2DE36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66E05-6EFE-4FEF-A3B5-6C6568663A0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BF90F6F8-428F-492E-923F-5B241EF5E55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9798354-2610-4867-940F-AFA61E8BE600}" type="slidenum">
              <a:rPr lang="zh-CN" altLang="en-US" sz="120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E761647-D7CB-4AA4-8976-EF8F8281FDF5}" type="slidenum">
              <a:rPr lang="zh-CN" altLang="en-US" sz="120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9A23AAC-F626-46FA-A739-D5E4F4CD0603}" type="slidenum">
              <a:rPr lang="zh-CN" altLang="en-US" sz="120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5B88D1D-7448-44C7-8B85-CD9DD363E0EC}" type="slidenum">
              <a:rPr lang="zh-CN" altLang="en-US" sz="120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2350B11-4559-4006-BB4E-8F652D92C746}" type="slidenum">
              <a:rPr lang="zh-CN" altLang="en-US" sz="120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C11A5A6-EF54-4481-AA06-820D30F4A4D8}" type="slidenum">
              <a:rPr lang="zh-CN"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219B7A0-B6EE-4A7F-BF2C-38B197C9A3A4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62E388E-DF52-4074-91AA-731644A24B9E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0795C1E-5748-457B-A265-5B78F1122F17}" type="slidenum">
              <a:rPr lang="zh-CN" altLang="en-US" sz="12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D5D04FC-29C0-4F38-A4E0-D788205932C2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7C7D0EE-29FF-44A2-B394-0BB18E7E94C7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6C4A3B5-190A-42BC-A6B8-F7D3FCFE918F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B195-8429-4914-9E10-FDF77E739C3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0206-C514-495B-A385-56EF72FDD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B195-8429-4914-9E10-FDF77E739C3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0206-C514-495B-A385-56EF72FDD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B195-8429-4914-9E10-FDF77E739C3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0206-C514-495B-A385-56EF72FDD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72491" y="3315991"/>
            <a:ext cx="7443925" cy="17200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E4739-46F8-4A06-8B82-179852EFB3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539750" y="692696"/>
            <a:ext cx="8136706" cy="647700"/>
          </a:xfrm>
          <a:prstGeom prst="rect">
            <a:avLst/>
          </a:prstGeom>
        </p:spPr>
        <p:txBody>
          <a:bodyPr/>
          <a:lstStyle>
            <a:lvl1pPr marL="85725" indent="0">
              <a:buNone/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8159450-6088-4936-A7BB-2E1AB95EE3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04AE7-84B9-4262-AF0C-E22F3B4E0B3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9D589-CCEA-4BC7-9003-8303C8ED924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B195-8429-4914-9E10-FDF77E739C3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0206-C514-495B-A385-56EF72FDD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B195-8429-4914-9E10-FDF77E739C3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0206-C514-495B-A385-56EF72FDD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B195-8429-4914-9E10-FDF77E739C3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0206-C514-495B-A385-56EF72FDD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B195-8429-4914-9E10-FDF77E739C3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0206-C514-495B-A385-56EF72FDD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B195-8429-4914-9E10-FDF77E739C3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0206-C514-495B-A385-56EF72FDD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B195-8429-4914-9E10-FDF77E739C3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0206-C514-495B-A385-56EF72FDD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B195-8429-4914-9E10-FDF77E739C3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0206-C514-495B-A385-56EF72FDD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B195-8429-4914-9E10-FDF77E739C3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0206-C514-495B-A385-56EF72FDD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95-8429-4914-9E10-FDF77E739C3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0206-C514-495B-A385-56EF72FDD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file:///C:\Users\Administrator\Desktop\&#20154;&#25945;&#26032;&#29256;\&#20116;&#24180;&#32423;\U4%20What&#8216;s%20wrong%20with%20you&#65311;\Lesson23%20&#25945;&#23398;&#35838;&#20214;\12-128k.mp3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C:\Users\Administrator\Desktop\&#20154;&#25945;&#26032;&#29256;\&#20116;&#24180;&#32423;\U4%20What&#8216;s%20wrong%20with%20you&#65311;\Lesson23%20&#25945;&#23398;&#35838;&#20214;\11-128k.mp3" TargetMode="External"/><Relationship Id="rId1" Type="http://schemas.microsoft.com/office/2007/relationships/media" Target="file:///C:\Users\Administrator\Desktop\&#20154;&#25945;&#26032;&#29256;\&#20116;&#24180;&#32423;\U4%20What&#8216;s%20wrong%20with%20you&#65311;\Lesson23%20&#25945;&#23398;&#35838;&#20214;\11-128k.mp3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3.xml"/><Relationship Id="rId4" Type="http://schemas.openxmlformats.org/officeDocument/2006/relationships/audio" Target="file:///C:\Users\Administrator\Desktop\&#20154;&#25945;&#26032;&#29256;\&#20116;&#24180;&#32423;\U4%20What&#8216;s%20wrong%20with%20you&#65311;\Lesson23%20&#25945;&#23398;&#35838;&#20214;\12-128k.mp3" TargetMode="Externa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microsoft.com/office/2007/relationships/media" Target="file:///C:\Users\Administrator\Desktop\&#20154;&#25945;&#26032;&#29256;\&#20116;&#24180;&#32423;\U4%20What&#8216;s%20wrong%20with%20you&#65311;\Lesson23%20&#25945;&#23398;&#35838;&#20214;\14-128k.mp3" TargetMode="External"/><Relationship Id="rId7" Type="http://schemas.openxmlformats.org/officeDocument/2006/relationships/slideLayout" Target="../slideLayouts/slideLayout13.xml"/><Relationship Id="rId2" Type="http://schemas.openxmlformats.org/officeDocument/2006/relationships/audio" Target="file:///C:\Users\Administrator\Desktop\&#20154;&#25945;&#26032;&#29256;\&#20116;&#24180;&#32423;\U4%20What&#8216;s%20wrong%20with%20you&#65311;\Lesson23%20&#25945;&#23398;&#35838;&#20214;\13-128k.mp3" TargetMode="External"/><Relationship Id="rId1" Type="http://schemas.microsoft.com/office/2007/relationships/media" Target="file:///C:\Users\Administrator\Desktop\&#20154;&#25945;&#26032;&#29256;\&#20116;&#24180;&#32423;\U4%20What&#8216;s%20wrong%20with%20you&#65311;\Lesson23%20&#25945;&#23398;&#35838;&#20214;\13-128k.mp3" TargetMode="External"/><Relationship Id="rId6" Type="http://schemas.openxmlformats.org/officeDocument/2006/relationships/audio" Target="file:///C:\Users\Administrator\Desktop\&#20154;&#25945;&#26032;&#29256;\&#20116;&#24180;&#32423;\U4%20What&#8216;s%20wrong%20with%20you&#65311;\Lesson23%20&#25945;&#23398;&#35838;&#20214;\15-128k.mp3" TargetMode="External"/><Relationship Id="rId11" Type="http://schemas.openxmlformats.org/officeDocument/2006/relationships/image" Target="../media/image19.jpeg"/><Relationship Id="rId5" Type="http://schemas.microsoft.com/office/2007/relationships/media" Target="file:///C:\Users\Administrator\Desktop\&#20154;&#25945;&#26032;&#29256;\&#20116;&#24180;&#32423;\U4%20What&#8216;s%20wrong%20with%20you&#65311;\Lesson23%20&#25945;&#23398;&#35838;&#20214;\15-128k.mp3" TargetMode="External"/><Relationship Id="rId10" Type="http://schemas.openxmlformats.org/officeDocument/2006/relationships/image" Target="../media/image13.png"/><Relationship Id="rId4" Type="http://schemas.openxmlformats.org/officeDocument/2006/relationships/audio" Target="file:///C:\Users\Administrator\Desktop\&#20154;&#25945;&#26032;&#29256;\&#20116;&#24180;&#32423;\U4%20What&#8216;s%20wrong%20with%20you&#65311;\Lesson23%20&#25945;&#23398;&#35838;&#20214;\14-128k.mp3" TargetMode="Externa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Lesson22_Let&#8217;s_chant&#35838;&#25991;&#21160;&#30011;.swf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Lesson23_Just_talk&#35838;&#25991;&#21160;&#30011;.swf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audio" Target="file:///C:\Users\Administrator\Desktop\&#20154;&#25945;&#26032;&#29256;\&#20116;&#24180;&#32423;\U4%20What&#8216;s%20wrong%20with%20you&#65311;\Lesson23%20&#25945;&#23398;&#35838;&#20214;\bring-128k.mp3" TargetMode="External"/><Relationship Id="rId1" Type="http://schemas.microsoft.com/office/2007/relationships/media" Target="file:///C:\Users\Administrator\Desktop\&#20154;&#25945;&#26032;&#29256;\&#20116;&#24180;&#32423;\U4%20What&#8216;s%20wrong%20with%20you&#65311;\Lesson23%20&#25945;&#23398;&#35838;&#20214;\bring-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file:///C:\Users\Administrator\Desktop\&#20154;&#25945;&#26032;&#29256;\&#20116;&#24180;&#32423;\U4%20What&#8216;s%20wrong%20with%20you&#65311;\Lesson23%20&#25945;&#23398;&#35838;&#20214;\07-128k.mp3" TargetMode="External"/><Relationship Id="rId7" Type="http://schemas.openxmlformats.org/officeDocument/2006/relationships/slideLayout" Target="../slideLayouts/slideLayout13.xml"/><Relationship Id="rId2" Type="http://schemas.openxmlformats.org/officeDocument/2006/relationships/audio" Target="file:///C:\Users\Administrator\Desktop\&#20154;&#25945;&#26032;&#29256;\&#20116;&#24180;&#32423;\U4%20What&#8216;s%20wrong%20with%20you&#65311;\Lesson23%20&#25945;&#23398;&#35838;&#20214;\06-128k.mp3" TargetMode="External"/><Relationship Id="rId1" Type="http://schemas.microsoft.com/office/2007/relationships/media" Target="file:///C:\Users\Administrator\Desktop\&#20154;&#25945;&#26032;&#29256;\&#20116;&#24180;&#32423;\U4%20What&#8216;s%20wrong%20with%20you&#65311;\Lesson23%20&#25945;&#23398;&#35838;&#20214;\06-128k.mp3" TargetMode="External"/><Relationship Id="rId6" Type="http://schemas.openxmlformats.org/officeDocument/2006/relationships/audio" Target="file:///C:\Users\Administrator\Desktop\&#20154;&#25945;&#26032;&#29256;\&#20116;&#24180;&#32423;\U4%20What&#8216;s%20wrong%20with%20you&#65311;\Lesson23%20&#25945;&#23398;&#35838;&#20214;\feel-128k.mp3" TargetMode="External"/><Relationship Id="rId11" Type="http://schemas.openxmlformats.org/officeDocument/2006/relationships/image" Target="../media/image15.jpeg"/><Relationship Id="rId5" Type="http://schemas.microsoft.com/office/2007/relationships/media" Target="file:///C:\Users\Administrator\Desktop\&#20154;&#25945;&#26032;&#29256;\&#20116;&#24180;&#32423;\U4%20What&#8216;s%20wrong%20with%20you&#65311;\Lesson23%20&#25945;&#23398;&#35838;&#20214;\feel-128k.mp3" TargetMode="External"/><Relationship Id="rId10" Type="http://schemas.openxmlformats.org/officeDocument/2006/relationships/image" Target="../media/image13.png"/><Relationship Id="rId4" Type="http://schemas.openxmlformats.org/officeDocument/2006/relationships/audio" Target="file:///C:\Users\Administrator\Desktop\&#20154;&#25945;&#26032;&#29256;\&#20116;&#24180;&#32423;\U4%20What&#8216;s%20wrong%20with%20you&#65311;\Lesson23%20&#25945;&#23398;&#35838;&#20214;\07-128k.mp3" TargetMode="Externa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file:///C:\Users\Administrator\Desktop\&#20154;&#25945;&#26032;&#29256;\&#20116;&#24180;&#32423;\U4%20What&#8216;s%20wrong%20with%20you&#65311;\Lesson23%20&#25945;&#23398;&#35838;&#20214;\09-128k.mp3" TargetMode="External"/><Relationship Id="rId7" Type="http://schemas.openxmlformats.org/officeDocument/2006/relationships/slideLayout" Target="../slideLayouts/slideLayout13.xml"/><Relationship Id="rId2" Type="http://schemas.openxmlformats.org/officeDocument/2006/relationships/audio" Target="file:///C:\Users\Administrator\Desktop\&#20154;&#25945;&#26032;&#29256;\&#20116;&#24180;&#32423;\U4%20What&#8216;s%20wrong%20with%20you&#65311;\Lesson23%20&#25945;&#23398;&#35838;&#20214;\08-128k.mp3" TargetMode="External"/><Relationship Id="rId1" Type="http://schemas.microsoft.com/office/2007/relationships/media" Target="file:///C:\Users\Administrator\Desktop\&#20154;&#25945;&#26032;&#29256;\&#20116;&#24180;&#32423;\U4%20What&#8216;s%20wrong%20with%20you&#65311;\Lesson23%20&#25945;&#23398;&#35838;&#20214;\08-128k.mp3" TargetMode="External"/><Relationship Id="rId6" Type="http://schemas.openxmlformats.org/officeDocument/2006/relationships/audio" Target="file:///C:\Users\Administrator\Desktop\&#20154;&#25945;&#26032;&#29256;\&#20116;&#24180;&#32423;\U4%20What&#8216;s%20wrong%20with%20you&#65311;\Lesson23%20&#25945;&#23398;&#35838;&#20214;\10-128k.mp3" TargetMode="External"/><Relationship Id="rId5" Type="http://schemas.microsoft.com/office/2007/relationships/media" Target="file:///C:\Users\Administrator\Desktop\&#20154;&#25945;&#26032;&#29256;\&#20116;&#24180;&#32423;\U4%20What&#8216;s%20wrong%20with%20you&#65311;\Lesson23%20&#25945;&#23398;&#35838;&#20214;\10-128k.mp3" TargetMode="External"/><Relationship Id="rId10" Type="http://schemas.openxmlformats.org/officeDocument/2006/relationships/image" Target="../media/image13.png"/><Relationship Id="rId4" Type="http://schemas.openxmlformats.org/officeDocument/2006/relationships/audio" Target="file:///C:\Users\Administrator\Desktop\&#20154;&#25945;&#26032;&#29256;\&#20116;&#24180;&#32423;\U4%20What&#8216;s%20wrong%20with%20you&#65311;\Lesson23%20&#25945;&#23398;&#35838;&#20214;\09-128k.mp3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file:///C:\Users\Administrator\Desktop\&#20154;&#25945;&#26032;&#29256;\&#20116;&#24180;&#32423;\U4%20What&#8216;s%20wrong%20with%20you&#65311;\Lesson23%20&#25945;&#23398;&#35838;&#20214;\get-well_card-128k.mp3" TargetMode="External"/><Relationship Id="rId7" Type="http://schemas.openxmlformats.org/officeDocument/2006/relationships/image" Target="../media/image16.jpeg"/><Relationship Id="rId2" Type="http://schemas.openxmlformats.org/officeDocument/2006/relationships/audio" Target="file:///C:\Users\Administrator\Desktop\&#20154;&#25945;&#26032;&#29256;\&#20116;&#24180;&#32423;\U4%20What&#8216;s%20wrong%20with%20you&#65311;\Lesson23%20&#25945;&#23398;&#35838;&#20214;\chocolate-128k.mp3" TargetMode="External"/><Relationship Id="rId1" Type="http://schemas.microsoft.com/office/2007/relationships/media" Target="file:///C:\Users\Administrator\Desktop\&#20154;&#25945;&#26032;&#29256;\&#20116;&#24180;&#32423;\U4%20What&#8216;s%20wrong%20with%20you&#65311;\Lesson23%20&#25945;&#23398;&#35838;&#20214;\chocolate-128k.mp3" TargetMode="Externa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3.xml"/><Relationship Id="rId4" Type="http://schemas.openxmlformats.org/officeDocument/2006/relationships/audio" Target="file:///C:\Users\Administrator\Desktop\&#20154;&#25945;&#26032;&#29256;\&#20116;&#24180;&#32423;\U4%20What&#8216;s%20wrong%20with%20you&#65311;\Lesson23%20&#25945;&#23398;&#35838;&#20214;\get-well_card-128k.mp3" TargetMode="Externa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72916"/>
            <a:ext cx="9143999" cy="1720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800" b="1" i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Unit 4 What’s wrong with you? </a:t>
            </a:r>
            <a:endParaRPr lang="zh-CN" altLang="en-US" sz="3800" b="1" i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620688"/>
            <a:ext cx="2736304" cy="205222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标题 1"/>
          <p:cNvSpPr txBox="1"/>
          <p:nvPr/>
        </p:nvSpPr>
        <p:spPr bwMode="auto">
          <a:xfrm>
            <a:off x="539552" y="1113890"/>
            <a:ext cx="5557838" cy="6992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人教精通版英语五年级下册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66555" y="5390661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7088" y="1822450"/>
            <a:ext cx="8135937" cy="1373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Kate: Oh, thank you! But I’m worried about my lessons.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900113" y="2463800"/>
            <a:ext cx="7127875" cy="650875"/>
            <a:chOff x="900113" y="2463734"/>
            <a:chExt cx="7128271" cy="650945"/>
          </a:xfrm>
        </p:grpSpPr>
        <p:sp>
          <p:nvSpPr>
            <p:cNvPr id="12" name="圆角矩形 11"/>
            <p:cNvSpPr/>
            <p:nvPr/>
          </p:nvSpPr>
          <p:spPr>
            <a:xfrm flipV="1">
              <a:off x="5796235" y="2463734"/>
              <a:ext cx="2232149" cy="4604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 flipV="1">
              <a:off x="900113" y="3068637"/>
              <a:ext cx="1173227" cy="4604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827088" y="3429000"/>
            <a:ext cx="8135937" cy="1373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Gao Wei: Don’t worry. I’ll help you with your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maths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944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7" name="直接连接符 6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3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1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900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2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467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2771775" y="4070350"/>
            <a:ext cx="2305050" cy="444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77211" y="5013176"/>
            <a:ext cx="4993732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rgbClr val="FF0000"/>
                </a:solidFill>
              </a:rPr>
              <a:t>worry about…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00788" y="4652963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41986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7" name="直接连接符 6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860425" y="2771775"/>
            <a:ext cx="8855075" cy="733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Li Yan: I’ll help you with your Chinese.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0425" y="1938338"/>
            <a:ext cx="8855075" cy="7318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Bob: I’ll help you with your English.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0425" y="3606800"/>
            <a:ext cx="8135938" cy="66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Kate: Thank you very much.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13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98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4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803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5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66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 12"/>
          <p:cNvSpPr/>
          <p:nvPr/>
        </p:nvSpPr>
        <p:spPr>
          <a:xfrm>
            <a:off x="2555875" y="2609850"/>
            <a:ext cx="863600" cy="4603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356100" y="2586038"/>
            <a:ext cx="863600" cy="4603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916238" y="3413125"/>
            <a:ext cx="863600" cy="4603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716463" y="3382963"/>
            <a:ext cx="863600" cy="4603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84213" y="4653136"/>
            <a:ext cx="476077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rgbClr val="FF0000"/>
                </a:solidFill>
              </a:rPr>
              <a:t>help…with…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048375" y="4271963"/>
            <a:ext cx="1655763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&gt;&gt;Practice</a:t>
            </a:r>
            <a:endParaRPr lang="zh-CN" altLang="en-US" dirty="0" smtClean="0"/>
          </a:p>
        </p:txBody>
      </p:sp>
      <p:pic>
        <p:nvPicPr>
          <p:cNvPr id="44035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7750" y="5413375"/>
            <a:ext cx="148431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矩形 5"/>
          <p:cNvSpPr>
            <a:spLocks noChangeArrowheads="1"/>
          </p:cNvSpPr>
          <p:nvPr/>
        </p:nvSpPr>
        <p:spPr bwMode="auto">
          <a:xfrm>
            <a:off x="395288" y="1989138"/>
            <a:ext cx="6707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 I ________ much better today. </a:t>
            </a:r>
            <a:endParaRPr lang="zh-CN" altLang="en-US" dirty="0"/>
          </a:p>
        </p:txBody>
      </p:sp>
      <p:sp>
        <p:nvSpPr>
          <p:cNvPr id="44037" name="矩形 11"/>
          <p:cNvSpPr>
            <a:spLocks noChangeArrowheads="1"/>
          </p:cNvSpPr>
          <p:nvPr/>
        </p:nvSpPr>
        <p:spPr bwMode="auto">
          <a:xfrm>
            <a:off x="407988" y="2852738"/>
            <a:ext cx="805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 I like ice cream and _________.</a:t>
            </a:r>
            <a:endParaRPr lang="zh-CN" altLang="en-US" dirty="0"/>
          </a:p>
        </p:txBody>
      </p:sp>
      <p:sp>
        <p:nvSpPr>
          <p:cNvPr id="44038" name="矩形 12"/>
          <p:cNvSpPr>
            <a:spLocks noChangeArrowheads="1"/>
          </p:cNvSpPr>
          <p:nvPr/>
        </p:nvSpPr>
        <p:spPr bwMode="auto">
          <a:xfrm>
            <a:off x="407988" y="3713163"/>
            <a:ext cx="805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 Thanks for your ________ card.</a:t>
            </a:r>
            <a:endParaRPr lang="zh-CN" altLang="en-US" dirty="0"/>
          </a:p>
        </p:txBody>
      </p:sp>
      <p:sp>
        <p:nvSpPr>
          <p:cNvPr id="44039" name="矩形 13"/>
          <p:cNvSpPr>
            <a:spLocks noChangeArrowheads="1"/>
          </p:cNvSpPr>
          <p:nvPr/>
        </p:nvSpPr>
        <p:spPr bwMode="auto">
          <a:xfrm>
            <a:off x="395288" y="4572000"/>
            <a:ext cx="8051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4. He will help me ________ my English.</a:t>
            </a:r>
            <a:endParaRPr lang="zh-CN" altLang="en-US" dirty="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25463" y="1093788"/>
            <a:ext cx="88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feel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141663" y="1093788"/>
            <a:ext cx="2322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chocolates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670550" y="1093788"/>
            <a:ext cx="170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get-well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849438" y="1093788"/>
            <a:ext cx="100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with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4044" name="矩形 20"/>
          <p:cNvSpPr>
            <a:spLocks noChangeArrowheads="1"/>
          </p:cNvSpPr>
          <p:nvPr/>
        </p:nvSpPr>
        <p:spPr bwMode="auto">
          <a:xfrm>
            <a:off x="395288" y="5200650"/>
            <a:ext cx="8177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 They ________ her a lot of things. 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534275" y="1093788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bring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648 L 0.11041 0.1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648 L 0.15868 0.25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16632 0.37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648 L 0.2743 0.5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5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57812 0.612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6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6197" y="2564904"/>
            <a:ext cx="4611606" cy="3369233"/>
          </a:xfrm>
          <a:prstGeom prst="ellipse">
            <a:avLst/>
          </a:prstGeom>
          <a:ln w="63500" cap="rnd">
            <a:solidFill>
              <a:schemeClr val="accent6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082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sp>
        <p:nvSpPr>
          <p:cNvPr id="2" name="矩形 1"/>
          <p:cNvSpPr/>
          <p:nvPr/>
        </p:nvSpPr>
        <p:spPr>
          <a:xfrm>
            <a:off x="2627784" y="1142970"/>
            <a:ext cx="36368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Group Work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72200" y="5754987"/>
            <a:ext cx="25010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分角色朗读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&gt;&gt;Summary</a:t>
            </a:r>
            <a:endParaRPr lang="zh-CN" altLang="en-US" dirty="0" smtClean="0"/>
          </a:p>
        </p:txBody>
      </p:sp>
      <p:pic>
        <p:nvPicPr>
          <p:cNvPr id="48131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4425" y="5300663"/>
            <a:ext cx="13557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3850" y="1196975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重点词汇：</a:t>
            </a:r>
            <a:endParaRPr lang="zh-CN" altLang="en-US" sz="2800" dirty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305050" y="1255713"/>
            <a:ext cx="1082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bring</a:t>
            </a:r>
            <a:endParaRPr lang="zh-CN" altLang="en-US" dirty="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635375" y="1260475"/>
            <a:ext cx="804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feel</a:t>
            </a:r>
            <a:endParaRPr lang="zh-CN" altLang="en-US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651375" y="1255713"/>
            <a:ext cx="1865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chocolate</a:t>
            </a:r>
            <a:endParaRPr lang="zh-CN" altLang="en-US" dirty="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659563" y="1255713"/>
            <a:ext cx="2382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get-well card</a:t>
            </a:r>
            <a:endParaRPr lang="zh-CN" altLang="en-US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3850" y="2214563"/>
            <a:ext cx="5951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如何询问对方今天感觉怎么样？</a:t>
            </a:r>
            <a:endParaRPr lang="zh-CN" altLang="en-US" sz="2800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23850" y="2836863"/>
            <a:ext cx="6965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---How are you feeling today?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---I feel much better.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23850" y="4516438"/>
            <a:ext cx="6364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如何表达“这是给你的康复卡”？</a:t>
            </a:r>
            <a:endParaRPr lang="zh-CN" altLang="en-US" sz="2800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23850" y="5138738"/>
            <a:ext cx="69659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Here’s a get-well card for you.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58938" y="1574800"/>
            <a:ext cx="7000875" cy="3222352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1. </a:t>
            </a:r>
            <a:r>
              <a:rPr lang="zh-CN" altLang="zh-CN" sz="2800" b="1" dirty="0" smtClean="0"/>
              <a:t>观</a:t>
            </a:r>
            <a:r>
              <a:rPr lang="zh-CN" altLang="zh-CN" sz="2800" b="1" dirty="0"/>
              <a:t>看课文动画，按照正确的语音、语调朗读</a:t>
            </a:r>
            <a:r>
              <a:rPr lang="zh-CN" altLang="zh-CN" sz="2800" b="1" dirty="0" smtClean="0"/>
              <a:t>课文。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2 . </a:t>
            </a:r>
            <a:r>
              <a:rPr lang="zh-CN" altLang="en-US" sz="2800" b="1" dirty="0" smtClean="0"/>
              <a:t>自己动手制作一个康复卡</a:t>
            </a:r>
            <a:r>
              <a:rPr lang="zh-CN" altLang="zh-CN" sz="2800" b="1" dirty="0" smtClean="0"/>
              <a:t>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3 . </a:t>
            </a:r>
            <a:r>
              <a:rPr lang="zh-CN" altLang="zh-CN" sz="2800" b="1" dirty="0" smtClean="0"/>
              <a:t>预习</a:t>
            </a:r>
            <a:r>
              <a:rPr lang="en-US" altLang="zh-CN" sz="2800" b="1" dirty="0" smtClean="0"/>
              <a:t>Lesson24</a:t>
            </a:r>
            <a:r>
              <a:rPr lang="zh-CN" altLang="zh-CN" sz="2800" b="1" dirty="0" smtClean="0"/>
              <a:t>。</a:t>
            </a:r>
            <a:r>
              <a:rPr lang="en-US" altLang="zh-CN" sz="2800" b="1" dirty="0" smtClean="0"/>
              <a:t> </a:t>
            </a:r>
            <a:endParaRPr lang="zh-CN" altLang="zh-CN" sz="2800" b="1" dirty="0"/>
          </a:p>
        </p:txBody>
      </p:sp>
      <p:sp>
        <p:nvSpPr>
          <p:cNvPr id="49155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&gt;&gt;Homework</a:t>
            </a:r>
            <a:endParaRPr lang="zh-CN" altLang="en-US" dirty="0" smtClean="0"/>
          </a:p>
        </p:txBody>
      </p:sp>
      <p:sp>
        <p:nvSpPr>
          <p:cNvPr id="24" name="圆角矩形 23">
            <a:hlinkClick r:id="" action="ppaction://hlinkshowjump?jump=endshow"/>
          </p:cNvPr>
          <p:cNvSpPr/>
          <p:nvPr/>
        </p:nvSpPr>
        <p:spPr>
          <a:xfrm>
            <a:off x="6591846" y="6093296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196975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Let’s sing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25602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mtClean="0"/>
              <a:t>&gt;&gt;Warm-up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75656" y="1844824"/>
            <a:ext cx="6192688" cy="4704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7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5445125"/>
            <a:ext cx="1092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&gt;&gt;Lead-in</a:t>
            </a:r>
            <a:endParaRPr lang="zh-CN" altLang="en-US" dirty="0" smtClean="0"/>
          </a:p>
        </p:txBody>
      </p:sp>
      <p:pic>
        <p:nvPicPr>
          <p:cNvPr id="2765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内容占位符 1"/>
          <p:cNvSpPr txBox="1"/>
          <p:nvPr/>
        </p:nvSpPr>
        <p:spPr bwMode="auto">
          <a:xfrm>
            <a:off x="989013" y="868363"/>
            <a:ext cx="2646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4213" y="1484313"/>
            <a:ext cx="25923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8786" y="2709200"/>
            <a:ext cx="336000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39544" y="2695965"/>
            <a:ext cx="336000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647700" y="1700213"/>
            <a:ext cx="4572000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have a toothache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72000" y="1724025"/>
            <a:ext cx="4500563" cy="66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have a stomachache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9463" y="5949950"/>
            <a:ext cx="7105650" cy="666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have a toothache/stomachache.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9463" y="5373688"/>
            <a:ext cx="6384925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What’s wrong with you?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3642" y="2492896"/>
            <a:ext cx="3491880" cy="2618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58626" y="2492896"/>
            <a:ext cx="3491880" cy="2618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468313" y="1628775"/>
            <a:ext cx="4572000" cy="66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take some medicine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40313" y="1628775"/>
            <a:ext cx="3419475" cy="731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take a good rest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702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&gt;&gt;Lead-in</a:t>
            </a:r>
            <a:endParaRPr lang="zh-CN" altLang="en-US" smtClean="0"/>
          </a:p>
        </p:txBody>
      </p:sp>
      <p:pic>
        <p:nvPicPr>
          <p:cNvPr id="2970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内容占位符 1"/>
          <p:cNvSpPr txBox="1"/>
          <p:nvPr/>
        </p:nvSpPr>
        <p:spPr bwMode="auto">
          <a:xfrm>
            <a:off x="989013" y="868363"/>
            <a:ext cx="2646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review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4213" y="1484313"/>
            <a:ext cx="25923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84213" y="5300663"/>
            <a:ext cx="7991475" cy="1308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 should take some medicine and take a good rest.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31746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25452" y="1844824"/>
            <a:ext cx="6493096" cy="4743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1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5516563"/>
            <a:ext cx="1092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33794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50838" y="1905000"/>
            <a:ext cx="8647112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Kate is ill. Her classmates come to see her.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 bring her a lot of things.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 want to help her with her lessons. Kate feels very happy.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3799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4351338"/>
            <a:ext cx="29146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00510" y="5100805"/>
            <a:ext cx="197985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rgbClr val="FF0000"/>
                </a:solidFill>
              </a:rPr>
              <a:t>bring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11" name="bring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5440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138" y="2863850"/>
            <a:ext cx="7042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013" y="3592513"/>
            <a:ext cx="7962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563" y="4332288"/>
            <a:ext cx="46243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34818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7" name="直接连接符 6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0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84213" y="1844675"/>
            <a:ext cx="8135937" cy="66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Peter: How are you feeling today, Kate?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4213" y="2741613"/>
            <a:ext cx="8135937" cy="733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Kate: I feel much better.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06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897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7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765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4500563" y="2484438"/>
            <a:ext cx="1439862" cy="4603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051050" y="3352800"/>
            <a:ext cx="865188" cy="444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23528" y="4005064"/>
            <a:ext cx="197985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rgbClr val="FF0000"/>
                </a:solidFill>
              </a:rPr>
              <a:t>feel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00788" y="4437063"/>
            <a:ext cx="177641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feel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08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69925" y="5207000"/>
            <a:ext cx="35194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feel good today.</a:t>
            </a:r>
            <a:endParaRPr lang="zh-CN" altLang="en-US" sz="2800">
              <a:solidFill>
                <a:srgbClr val="30303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/>
      <p:bldP spid="11" grpId="0"/>
      <p:bldP spid="16" grpId="0" animBg="1"/>
      <p:bldP spid="20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36866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7" name="直接连接符 6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8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84188" y="1924050"/>
            <a:ext cx="8135937" cy="733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Gao Wei: Here is some kiwi fruit for you.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8313" y="2984500"/>
            <a:ext cx="8855075" cy="731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Li Yan: I have some chocolates for you, too.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8313" y="4149725"/>
            <a:ext cx="8855075" cy="666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Lisa: Look! Here is a get-well card for you.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08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060575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9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05150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0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268788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4486275" y="3589338"/>
            <a:ext cx="2030413" cy="4603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579938" y="4772025"/>
            <a:ext cx="2592387" cy="444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641" y="1988276"/>
            <a:ext cx="3633403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rgbClr val="FF0000"/>
                </a:solidFill>
              </a:rPr>
              <a:t>chocolate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chocolate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2276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28638" y="3141663"/>
            <a:ext cx="373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love chocolates!</a:t>
            </a:r>
            <a:endParaRPr lang="zh-CN" altLang="en-US" sz="2800" dirty="0">
              <a:solidFill>
                <a:srgbClr val="303030"/>
              </a:solidFill>
            </a:endParaRPr>
          </a:p>
        </p:txBody>
      </p:sp>
      <p:pic>
        <p:nvPicPr>
          <p:cNvPr id="38917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5963" y="1628775"/>
            <a:ext cx="2538412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2154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9" name="直接连接符 8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0" name="图片 1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06400" y="4221088"/>
            <a:ext cx="475241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rgbClr val="FF0000"/>
                </a:solidFill>
              </a:rPr>
              <a:t>get-well card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95963" y="3746500"/>
            <a:ext cx="27860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et-well_card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489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30225" y="5370513"/>
            <a:ext cx="6127750" cy="668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Here is a get-well card for you.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cfb2e38232a3adc9f01484d56034753feb27df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414</Words>
  <Application>Microsoft Office PowerPoint</Application>
  <PresentationFormat>全屏显示(4:3)</PresentationFormat>
  <Paragraphs>94</Paragraphs>
  <Slides>15</Slides>
  <Notes>12</Notes>
  <HiddenSlides>0</HiddenSlides>
  <MMClips>14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 4 What’s wrong with you? </vt:lpstr>
      <vt:lpstr>&gt;&gt;Warm-up</vt:lpstr>
      <vt:lpstr>&gt;&gt;Lead-in</vt:lpstr>
      <vt:lpstr>&gt;&gt;Lead-in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2023-01-16T14:16:07Z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C5AFED9862DF4F7188DDD0413A44687E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