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9" r:id="rId10"/>
    <p:sldId id="267" r:id="rId11"/>
    <p:sldId id="268" r:id="rId12"/>
    <p:sldId id="269" r:id="rId13"/>
    <p:sldId id="270" r:id="rId14"/>
    <p:sldId id="271" r:id="rId15"/>
    <p:sldId id="272" r:id="rId16"/>
    <p:sldId id="300" r:id="rId17"/>
    <p:sldId id="274" r:id="rId18"/>
    <p:sldId id="275" r:id="rId19"/>
    <p:sldId id="276" r:id="rId20"/>
    <p:sldId id="277" r:id="rId21"/>
    <p:sldId id="278" r:id="rId22"/>
    <p:sldId id="279" r:id="rId23"/>
    <p:sldId id="301" r:id="rId24"/>
    <p:sldId id="281" r:id="rId25"/>
    <p:sldId id="282" r:id="rId26"/>
    <p:sldId id="283" r:id="rId27"/>
    <p:sldId id="284" r:id="rId28"/>
    <p:sldId id="285" r:id="rId29"/>
    <p:sldId id="286" r:id="rId30"/>
    <p:sldId id="302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3" r:id="rId4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60">
          <p15:clr>
            <a:srgbClr val="A4A3A4"/>
          </p15:clr>
        </p15:guide>
        <p15:guide id="3" orient="horz" pos="2981">
          <p15:clr>
            <a:srgbClr val="A4A3A4"/>
          </p15:clr>
        </p15:guide>
        <p15:guide id="4" orient="horz" pos="429">
          <p15:clr>
            <a:srgbClr val="A4A3A4"/>
          </p15:clr>
        </p15:guide>
        <p15:guide id="5" orient="horz" pos="2811">
          <p15:clr>
            <a:srgbClr val="A4A3A4"/>
          </p15:clr>
        </p15:guide>
        <p15:guide id="6" pos="244">
          <p15:clr>
            <a:srgbClr val="A4A3A4"/>
          </p15:clr>
        </p15:guide>
        <p15:guide id="7" pos="5516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432" y="-1626"/>
      </p:cViewPr>
      <p:guideLst>
        <p:guide orient="horz" pos="1620"/>
        <p:guide orient="horz" pos="260"/>
        <p:guide orient="horz" pos="2981"/>
        <p:guide orient="horz" pos="429"/>
        <p:guide orient="horz" pos="2811"/>
        <p:guide pos="244"/>
        <p:guide pos="55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7E112D0-B83B-41A3-BF74-7C6F4E3CA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24C7D96-607B-486F-A969-77E237D3C9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2895978" y="4288000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6"/>
            </p:custDataLst>
          </p:nvPr>
        </p:nvSpPr>
        <p:spPr>
          <a:xfrm>
            <a:off x="-19050000" y="-19050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7"/>
            </p:custDataLst>
          </p:nvPr>
        </p:nvSpPr>
        <p:spPr>
          <a:xfrm>
            <a:off x="28194000" y="241935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14"/>
          <p:cNvSpPr/>
          <p:nvPr userDrawn="1"/>
        </p:nvSpPr>
        <p:spPr>
          <a:xfrm>
            <a:off x="0" y="4586288"/>
            <a:ext cx="9144000" cy="578644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矩形 14"/>
          <p:cNvSpPr/>
          <p:nvPr userDrawn="1"/>
        </p:nvSpPr>
        <p:spPr>
          <a:xfrm flipH="1">
            <a:off x="0" y="4586288"/>
            <a:ext cx="9144000" cy="578644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PA_文本框 18"/>
          <p:cNvSpPr txBox="1"/>
          <p:nvPr>
            <p:custDataLst>
              <p:tags r:id="rId2"/>
            </p:custDataLst>
          </p:nvPr>
        </p:nvSpPr>
        <p:spPr>
          <a:xfrm>
            <a:off x="173832" y="166688"/>
            <a:ext cx="1622822" cy="62269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lvl="0" algn="ctr" eaLnBrk="1" hangingPunct="1"/>
            <a:r>
              <a:rPr lang="en-US" altLang="zh-CN" sz="3600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3600" b="1" dirty="0">
              <a:solidFill>
                <a:srgbClr val="4B8E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A_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/>
          <a:stretch>
            <a:fillRect/>
          </a:stretch>
        </p:blipFill>
        <p:spPr>
          <a:xfrm>
            <a:off x="2662578" y="438404"/>
            <a:ext cx="3818845" cy="1954757"/>
          </a:xfrm>
          <a:prstGeom prst="rect">
            <a:avLst/>
          </a:prstGeom>
        </p:spPr>
      </p:pic>
      <p:sp>
        <p:nvSpPr>
          <p:cNvPr id="6" name="PA_文本框 5"/>
          <p:cNvSpPr txBox="1"/>
          <p:nvPr>
            <p:custDataLst>
              <p:tags r:id="rId4"/>
            </p:custDataLst>
          </p:nvPr>
        </p:nvSpPr>
        <p:spPr>
          <a:xfrm>
            <a:off x="2029845" y="2243140"/>
            <a:ext cx="5367338" cy="68480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lvl="0" algn="ctr" eaLnBrk="1" hangingPunct="1"/>
            <a:r>
              <a:rPr lang="zh-CN" altLang="en-US" sz="4000" dirty="0">
                <a:solidFill>
                  <a:srgbClr val="4B8E37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清</a:t>
            </a:r>
            <a:r>
              <a:rPr lang="zh-CN" altLang="en-US" sz="4000" dirty="0" smtClean="0">
                <a:solidFill>
                  <a:srgbClr val="4B8E37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新卡通植树节</a:t>
            </a:r>
            <a:r>
              <a:rPr lang="en-US" altLang="zh-CN" sz="4000" dirty="0" smtClean="0">
                <a:solidFill>
                  <a:srgbClr val="4B8E37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PPT</a:t>
            </a:r>
            <a:endParaRPr lang="zh-CN" altLang="en-US" sz="4000" dirty="0">
              <a:solidFill>
                <a:srgbClr val="4B8E37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10" name="PA_文本框 9"/>
          <p:cNvSpPr txBox="1"/>
          <p:nvPr>
            <p:custDataLst>
              <p:tags r:id="rId5"/>
            </p:custDataLst>
          </p:nvPr>
        </p:nvSpPr>
        <p:spPr>
          <a:xfrm>
            <a:off x="2459661" y="2982518"/>
            <a:ext cx="4529138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lvl="0" algn="dist" eaLnBrk="1" hangingPunct="1"/>
            <a:r>
              <a:rPr lang="zh-CN" altLang="en-US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环境保护 </a:t>
            </a:r>
            <a:r>
              <a:rPr lang="en-US" altLang="zh-CN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 </a:t>
            </a:r>
            <a:r>
              <a:rPr lang="en-US" altLang="zh-CN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绿色城市 </a:t>
            </a:r>
            <a:r>
              <a:rPr lang="en-US" altLang="zh-CN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生态环境 </a:t>
            </a:r>
            <a:r>
              <a:rPr lang="en-US" altLang="zh-CN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林业局</a:t>
            </a:r>
            <a:r>
              <a:rPr lang="en-US" altLang="zh-CN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rgbClr val="4B8E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0">
        <p14:ferris dir="l"/>
      </p:transition>
    </mc:Choice>
    <mc:Fallback xmlns="">
      <p:transition spd="slow" advTm="6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6763" y="1468041"/>
            <a:ext cx="1654969" cy="2730103"/>
            <a:chOff x="1022028" y="1956820"/>
            <a:chExt cx="2206676" cy="3640812"/>
          </a:xfrm>
        </p:grpSpPr>
        <p:sp>
          <p:nvSpPr>
            <p:cNvPr id="24603" name="TextBox 14"/>
            <p:cNvSpPr txBox="1"/>
            <p:nvPr/>
          </p:nvSpPr>
          <p:spPr>
            <a:xfrm>
              <a:off x="1022028" y="4896291"/>
              <a:ext cx="2181967" cy="4309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5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x-none" sz="15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04" name="Rectangle 18"/>
            <p:cNvSpPr/>
            <p:nvPr/>
          </p:nvSpPr>
          <p:spPr>
            <a:xfrm>
              <a:off x="1022028" y="5242528"/>
              <a:ext cx="2206676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1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22028" y="1956820"/>
              <a:ext cx="2206676" cy="2769113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100" dirty="0">
                  <a:solidFill>
                    <a:prstClr val="white"/>
                  </a:solidFill>
                </a:rPr>
                <a:t>请插入图片</a:t>
              </a:r>
              <a:endParaRPr lang="en-US" altLang="zh-CN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zh-CN" altLang="en-US" sz="1100" dirty="0">
                  <a:solidFill>
                    <a:prstClr val="white"/>
                  </a:solidFill>
                </a:rPr>
                <a:t>（见教程）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022028" y="4725933"/>
              <a:ext cx="2206676" cy="8732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742010" y="1468041"/>
            <a:ext cx="1656159" cy="2730103"/>
            <a:chOff x="3655256" y="1956820"/>
            <a:chExt cx="2208935" cy="3640812"/>
          </a:xfrm>
        </p:grpSpPr>
        <p:sp>
          <p:nvSpPr>
            <p:cNvPr id="24599" name="TextBox 23"/>
            <p:cNvSpPr txBox="1"/>
            <p:nvPr/>
          </p:nvSpPr>
          <p:spPr>
            <a:xfrm>
              <a:off x="3655256" y="4896291"/>
              <a:ext cx="2083790" cy="4309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5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zh-CN" sz="15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00" name="Rectangle 24"/>
            <p:cNvSpPr/>
            <p:nvPr/>
          </p:nvSpPr>
          <p:spPr>
            <a:xfrm>
              <a:off x="3655256" y="5242528"/>
              <a:ext cx="2208935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1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655256" y="1956820"/>
              <a:ext cx="2207347" cy="2769113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100">
                  <a:solidFill>
                    <a:prstClr val="white"/>
                  </a:solidFill>
                </a:rPr>
                <a:t>请插入图片</a:t>
              </a:r>
              <a:endParaRPr lang="en-US" altLang="zh-CN" sz="110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zh-CN" altLang="en-US" sz="1100">
                  <a:solidFill>
                    <a:prstClr val="white"/>
                  </a:solidFill>
                </a:rPr>
                <a:t>（见教程）</a:t>
              </a:r>
              <a:endParaRPr lang="zh-CN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655256" y="4725933"/>
              <a:ext cx="2207347" cy="8732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16067" y="1468041"/>
            <a:ext cx="1658540" cy="2730103"/>
            <a:chOff x="6288484" y="1956820"/>
            <a:chExt cx="2211194" cy="3640812"/>
          </a:xfrm>
        </p:grpSpPr>
        <p:sp>
          <p:nvSpPr>
            <p:cNvPr id="24595" name="TextBox 27"/>
            <p:cNvSpPr txBox="1"/>
            <p:nvPr/>
          </p:nvSpPr>
          <p:spPr>
            <a:xfrm>
              <a:off x="6290742" y="4896291"/>
              <a:ext cx="2090303" cy="4309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5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zh-CN" sz="15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596" name="Rectangle 28"/>
            <p:cNvSpPr/>
            <p:nvPr/>
          </p:nvSpPr>
          <p:spPr>
            <a:xfrm>
              <a:off x="6290743" y="5242528"/>
              <a:ext cx="2208935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1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90071" y="1956820"/>
              <a:ext cx="2208020" cy="2769113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100" dirty="0">
                  <a:solidFill>
                    <a:prstClr val="white"/>
                  </a:solidFill>
                </a:rPr>
                <a:t>请插入图片</a:t>
              </a:r>
              <a:endParaRPr lang="en-US" altLang="zh-CN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zh-CN" altLang="en-US" sz="1100" dirty="0">
                  <a:solidFill>
                    <a:prstClr val="white"/>
                  </a:solidFill>
                </a:rPr>
                <a:t>（见教程）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288484" y="4725933"/>
              <a:ext cx="2206432" cy="8732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91313" y="1468041"/>
            <a:ext cx="1685925" cy="2730103"/>
            <a:chOff x="8921712" y="1956820"/>
            <a:chExt cx="2248260" cy="3640812"/>
          </a:xfrm>
        </p:grpSpPr>
        <p:sp>
          <p:nvSpPr>
            <p:cNvPr id="24591" name="TextBox 31"/>
            <p:cNvSpPr txBox="1"/>
            <p:nvPr/>
          </p:nvSpPr>
          <p:spPr>
            <a:xfrm>
              <a:off x="8926230" y="4896291"/>
              <a:ext cx="2243742" cy="4309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5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zh-CN" sz="15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592" name="Rectangle 32"/>
            <p:cNvSpPr/>
            <p:nvPr/>
          </p:nvSpPr>
          <p:spPr>
            <a:xfrm>
              <a:off x="8926230" y="5242528"/>
              <a:ext cx="2208935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1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926476" y="1956820"/>
              <a:ext cx="2206978" cy="2769113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100">
                  <a:solidFill>
                    <a:prstClr val="white"/>
                  </a:solidFill>
                </a:rPr>
                <a:t>请插入图片</a:t>
              </a:r>
              <a:endParaRPr lang="en-US" altLang="zh-CN" sz="110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zh-CN" altLang="en-US" sz="1100">
                  <a:solidFill>
                    <a:prstClr val="white"/>
                  </a:solidFill>
                </a:rPr>
                <a:t>（见教程）</a:t>
              </a:r>
              <a:endParaRPr lang="zh-CN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921712" y="4725933"/>
              <a:ext cx="2206978" cy="8732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4582" name="组合 24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33" name="圆角矩形 32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24588" name="图片 3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9" name="文本框 34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4590" name="文本框 35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4583" name="图片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63191" y="1464469"/>
            <a:ext cx="1654969" cy="20800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2" descr="图片下载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740819" y="1466850"/>
            <a:ext cx="1656160" cy="20681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图片 15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708922" y="1468041"/>
            <a:ext cx="1657350" cy="2076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图片 16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694885" y="1468042"/>
            <a:ext cx="1651397" cy="2069306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8">
        <p14:ferris dir="l"/>
      </p:transition>
    </mc:Choice>
    <mc:Fallback xmlns="">
      <p:transition spd="slow" advTm="43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3147" y="1599010"/>
            <a:ext cx="2108597" cy="2402116"/>
            <a:chOff x="550289" y="2132744"/>
            <a:chExt cx="2811934" cy="3202162"/>
          </a:xfrm>
        </p:grpSpPr>
        <p:sp>
          <p:nvSpPr>
            <p:cNvPr id="4" name="Freeform 50"/>
            <p:cNvSpPr/>
            <p:nvPr/>
          </p:nvSpPr>
          <p:spPr>
            <a:xfrm>
              <a:off x="1064725" y="2132744"/>
              <a:ext cx="2073623" cy="1814139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4836" tIns="290000" rIns="580548" bIns="290000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defTabSz="7994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en-US" sz="4800" dirty="0">
                  <a:solidFill>
                    <a:prstClr val="white"/>
                  </a:solidFill>
                  <a:cs typeface="+mn-ea"/>
                  <a:sym typeface="Arial" panose="020B0604020202020204" pitchFamily="34" charset="0"/>
                </a:rPr>
                <a:t> </a:t>
              </a:r>
              <a:endParaRPr lang="en-US" sz="4800" dirty="0">
                <a:solidFill>
                  <a:srgbClr val="023759">
                    <a:lumMod val="75000"/>
                  </a:srgbClr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32"/>
            <p:cNvSpPr>
              <a:spLocks noChangeAspect="1"/>
            </p:cNvSpPr>
            <p:nvPr/>
          </p:nvSpPr>
          <p:spPr>
            <a:xfrm>
              <a:off x="550289" y="2524775"/>
              <a:ext cx="1027284" cy="1028489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875">
                <a:defRPr/>
              </a:pPr>
              <a:endParaRPr lang="en-US" b="1" dirty="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Oval 33"/>
            <p:cNvSpPr>
              <a:spLocks noChangeAspect="1"/>
            </p:cNvSpPr>
            <p:nvPr/>
          </p:nvSpPr>
          <p:spPr>
            <a:xfrm>
              <a:off x="669371" y="2643814"/>
              <a:ext cx="789120" cy="791999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875">
                <a:defRPr/>
              </a:pPr>
              <a:r>
                <a:rPr lang="en-US" b="1" dirty="0">
                  <a:solidFill>
                    <a:srgbClr val="315B2F"/>
                  </a:solidFill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1710946" y="2872367"/>
              <a:ext cx="854218" cy="307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5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15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1064725" y="4248446"/>
              <a:ext cx="2297498" cy="307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500" b="1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1064725" y="4657937"/>
              <a:ext cx="2113317" cy="67696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37223" y="1599010"/>
            <a:ext cx="2068115" cy="2417594"/>
            <a:chOff x="3383713" y="2132744"/>
            <a:chExt cx="2756392" cy="3222672"/>
          </a:xfrm>
        </p:grpSpPr>
        <p:sp>
          <p:nvSpPr>
            <p:cNvPr id="7" name="Freeform 50"/>
            <p:cNvSpPr/>
            <p:nvPr/>
          </p:nvSpPr>
          <p:spPr>
            <a:xfrm>
              <a:off x="3897859" y="2132744"/>
              <a:ext cx="2074038" cy="1814069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4836" tIns="290000" rIns="580548" bIns="290000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defTabSz="7994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en-US" sz="4800" dirty="0">
                  <a:solidFill>
                    <a:prstClr val="white"/>
                  </a:solidFill>
                  <a:cs typeface="+mn-ea"/>
                  <a:sym typeface="Arial" panose="020B0604020202020204" pitchFamily="34" charset="0"/>
                </a:rPr>
                <a:t> </a:t>
              </a:r>
              <a:endParaRPr lang="en-US" sz="4800" dirty="0">
                <a:solidFill>
                  <a:srgbClr val="023759">
                    <a:lumMod val="75000"/>
                  </a:srgbClr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32"/>
            <p:cNvSpPr>
              <a:spLocks noChangeAspect="1"/>
            </p:cNvSpPr>
            <p:nvPr/>
          </p:nvSpPr>
          <p:spPr>
            <a:xfrm>
              <a:off x="3383713" y="2524760"/>
              <a:ext cx="1026704" cy="1028449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875">
                <a:defRPr/>
              </a:pPr>
              <a:endParaRPr lang="en-US" b="1" dirty="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33"/>
            <p:cNvSpPr>
              <a:spLocks noChangeAspect="1"/>
            </p:cNvSpPr>
            <p:nvPr/>
          </p:nvSpPr>
          <p:spPr>
            <a:xfrm>
              <a:off x="3502728" y="2643794"/>
              <a:ext cx="790261" cy="791969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875">
                <a:defRPr/>
              </a:pPr>
              <a:r>
                <a:rPr lang="en-US" b="1" dirty="0">
                  <a:solidFill>
                    <a:srgbClr val="315B2F"/>
                  </a:solidFill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3842318" y="4248365"/>
              <a:ext cx="2297787" cy="30790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500" b="1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3840732" y="4678473"/>
              <a:ext cx="2115297" cy="67694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4583386" y="2872338"/>
              <a:ext cx="855322" cy="30790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5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15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08922" y="1599010"/>
            <a:ext cx="2108597" cy="2402116"/>
            <a:chOff x="6277804" y="2132744"/>
            <a:chExt cx="2811933" cy="3202162"/>
          </a:xfrm>
        </p:grpSpPr>
        <p:sp>
          <p:nvSpPr>
            <p:cNvPr id="10" name="Freeform 50"/>
            <p:cNvSpPr/>
            <p:nvPr/>
          </p:nvSpPr>
          <p:spPr>
            <a:xfrm>
              <a:off x="6792240" y="2132744"/>
              <a:ext cx="2073622" cy="1814139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4836" tIns="290000" rIns="580548" bIns="290000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defTabSz="7994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en-US" sz="4800" dirty="0">
                  <a:solidFill>
                    <a:prstClr val="white"/>
                  </a:solidFill>
                  <a:cs typeface="+mn-ea"/>
                  <a:sym typeface="Arial" panose="020B0604020202020204" pitchFamily="34" charset="0"/>
                </a:rPr>
                <a:t> </a:t>
              </a:r>
              <a:endParaRPr lang="en-US" sz="4800" dirty="0">
                <a:solidFill>
                  <a:srgbClr val="023759">
                    <a:lumMod val="75000"/>
                  </a:srgbClr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32"/>
            <p:cNvSpPr>
              <a:spLocks noChangeAspect="1"/>
            </p:cNvSpPr>
            <p:nvPr/>
          </p:nvSpPr>
          <p:spPr>
            <a:xfrm>
              <a:off x="6277804" y="2524775"/>
              <a:ext cx="1027284" cy="1028489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875">
                <a:defRPr/>
              </a:pPr>
              <a:endParaRPr lang="en-US" b="1" dirty="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33"/>
            <p:cNvSpPr>
              <a:spLocks noChangeAspect="1"/>
            </p:cNvSpPr>
            <p:nvPr/>
          </p:nvSpPr>
          <p:spPr>
            <a:xfrm>
              <a:off x="6396886" y="2643814"/>
              <a:ext cx="789120" cy="791999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875">
                <a:defRPr/>
              </a:pPr>
              <a:r>
                <a:rPr lang="en-US" b="1" dirty="0">
                  <a:solidFill>
                    <a:srgbClr val="315B2F"/>
                  </a:solidFill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6792240" y="4248446"/>
              <a:ext cx="2297497" cy="307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500" b="1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6808118" y="4657937"/>
              <a:ext cx="2114904" cy="67696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7438460" y="2872367"/>
              <a:ext cx="854218" cy="307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5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15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832997" y="1599010"/>
            <a:ext cx="2080022" cy="2402116"/>
            <a:chOff x="9111228" y="2132744"/>
            <a:chExt cx="2772100" cy="3202162"/>
          </a:xfrm>
        </p:grpSpPr>
        <p:sp>
          <p:nvSpPr>
            <p:cNvPr id="13" name="Freeform 50"/>
            <p:cNvSpPr/>
            <p:nvPr/>
          </p:nvSpPr>
          <p:spPr>
            <a:xfrm>
              <a:off x="9625344" y="2132744"/>
              <a:ext cx="2073918" cy="1814139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4836" tIns="290000" rIns="580548" bIns="290000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defTabSz="7994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en-US" sz="4800" dirty="0">
                  <a:solidFill>
                    <a:prstClr val="white"/>
                  </a:solidFill>
                  <a:cs typeface="+mn-ea"/>
                  <a:sym typeface="Arial" panose="020B0604020202020204" pitchFamily="34" charset="0"/>
                </a:rPr>
                <a:t> </a:t>
              </a:r>
              <a:endParaRPr lang="en-US" sz="4800" dirty="0">
                <a:solidFill>
                  <a:srgbClr val="023759">
                    <a:lumMod val="75000"/>
                  </a:srgbClr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32"/>
            <p:cNvSpPr>
              <a:spLocks noChangeAspect="1"/>
            </p:cNvSpPr>
            <p:nvPr/>
          </p:nvSpPr>
          <p:spPr>
            <a:xfrm>
              <a:off x="9111228" y="2524775"/>
              <a:ext cx="1026645" cy="1028489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875">
                <a:defRPr/>
              </a:pPr>
              <a:endParaRPr lang="en-US" b="1" dirty="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33"/>
            <p:cNvSpPr>
              <a:spLocks noChangeAspect="1"/>
            </p:cNvSpPr>
            <p:nvPr/>
          </p:nvSpPr>
          <p:spPr>
            <a:xfrm>
              <a:off x="9230236" y="2643814"/>
              <a:ext cx="790215" cy="791999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875">
                <a:defRPr/>
              </a:pPr>
              <a:r>
                <a:rPr lang="en-US" b="1" dirty="0">
                  <a:solidFill>
                    <a:srgbClr val="315B2F"/>
                  </a:solidFill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9585674" y="4248446"/>
              <a:ext cx="2297654" cy="307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500" b="1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9585675" y="4657937"/>
              <a:ext cx="2113588" cy="67696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10366369" y="2872367"/>
              <a:ext cx="853686" cy="307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5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15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606" name="组合 34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36" name="圆角矩形 35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25608" name="图片 3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9" name="文本框 37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5610" name="文本框 38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5">
        <p14:ferris dir="l"/>
      </p:transition>
    </mc:Choice>
    <mc:Fallback xmlns="">
      <p:transition spd="slow" advTm="52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53979" y="1772841"/>
            <a:ext cx="2383631" cy="2384822"/>
            <a:chOff x="4338403" y="2363519"/>
            <a:chExt cx="3178368" cy="3179941"/>
          </a:xfrm>
        </p:grpSpPr>
        <p:sp>
          <p:nvSpPr>
            <p:cNvPr id="8" name="Block Arc 38@|1FFC:3103537|FBC:16777215|LFC:16777215|LBC:16777215"/>
            <p:cNvSpPr/>
            <p:nvPr/>
          </p:nvSpPr>
          <p:spPr>
            <a:xfrm rot="2990966">
              <a:off x="4351111" y="2363512"/>
              <a:ext cx="3157715" cy="3157729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315B2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Open Sans"/>
                <a:sym typeface="Arial" panose="020B0604020202020204" pitchFamily="34" charset="0"/>
              </a:endParaRPr>
            </a:p>
          </p:txBody>
        </p:sp>
        <p:sp>
          <p:nvSpPr>
            <p:cNvPr id="9" name="Block Arc 37@|1FFC:3255130|FBC:16777215|LFC:16777215|LBC:16777215"/>
            <p:cNvSpPr/>
            <p:nvPr/>
          </p:nvSpPr>
          <p:spPr>
            <a:xfrm rot="19115698">
              <a:off x="4338403" y="2369869"/>
              <a:ext cx="3157729" cy="3157715"/>
            </a:xfrm>
            <a:prstGeom prst="blockArc">
              <a:avLst>
                <a:gd name="adj1" fmla="val 11150769"/>
                <a:gd name="adj2" fmla="val 16298175"/>
                <a:gd name="adj3" fmla="val 16327"/>
              </a:avLst>
            </a:prstGeom>
            <a:solidFill>
              <a:srgbClr val="5AAB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Open Sans"/>
                <a:sym typeface="Arial" panose="020B0604020202020204" pitchFamily="34" charset="0"/>
              </a:endParaRPr>
            </a:p>
          </p:txBody>
        </p:sp>
        <p:sp>
          <p:nvSpPr>
            <p:cNvPr id="10" name="Block Arc 40@|1FFC:3103537|FBC:16777215|LFC:16777215|LBC:16777215"/>
            <p:cNvSpPr/>
            <p:nvPr/>
          </p:nvSpPr>
          <p:spPr>
            <a:xfrm rot="13947231">
              <a:off x="4346348" y="2385738"/>
              <a:ext cx="3157715" cy="3157730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315B2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Open Sans"/>
                <a:sym typeface="Arial" panose="020B0604020202020204" pitchFamily="34" charset="0"/>
              </a:endParaRPr>
            </a:p>
          </p:txBody>
        </p:sp>
        <p:sp>
          <p:nvSpPr>
            <p:cNvPr id="11" name="Block Arc 39@|1FFC:3255130|FBC:16777215|LFC:16777215|LBC:16777215"/>
            <p:cNvSpPr/>
            <p:nvPr/>
          </p:nvSpPr>
          <p:spPr>
            <a:xfrm rot="8470872">
              <a:off x="4359041" y="2374632"/>
              <a:ext cx="3157730" cy="3157716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5AAB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Open Sans"/>
                <a:sym typeface="Arial" panose="020B0604020202020204" pitchFamily="34" charset="0"/>
              </a:endParaRPr>
            </a:p>
          </p:txBody>
        </p:sp>
        <p:sp>
          <p:nvSpPr>
            <p:cNvPr id="12" name="TextBox 4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817857" y="3900307"/>
              <a:ext cx="622430" cy="34883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1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Medium"/>
                  <a:sym typeface="Arial" panose="020B0604020202020204" pitchFamily="34" charset="0"/>
                </a:rPr>
                <a:t>20%</a:t>
              </a:r>
            </a:p>
          </p:txBody>
        </p:sp>
        <p:sp>
          <p:nvSpPr>
            <p:cNvPr id="26649" name="Isosceles Triangle 41@|1FFC:3255130|FBC:16777215|LFC:16777215|LBC:16777215"/>
            <p:cNvSpPr/>
            <p:nvPr/>
          </p:nvSpPr>
          <p:spPr>
            <a:xfrm rot="2938533">
              <a:off x="4790075" y="2692943"/>
              <a:ext cx="757280" cy="295293"/>
            </a:xfrm>
            <a:prstGeom prst="triangle">
              <a:avLst>
                <a:gd name="adj" fmla="val 50000"/>
              </a:avLst>
            </a:prstGeom>
            <a:solidFill>
              <a:srgbClr val="5AAB31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en-US" altLang="zh-CN" dirty="0">
                <a:solidFill>
                  <a:srgbClr val="FFFFFF"/>
                </a:solidFill>
                <a:latin typeface="Open Sans"/>
                <a:ea typeface="Roboto Medium"/>
                <a:sym typeface="Arial" panose="020B0604020202020204" pitchFamily="34" charset="0"/>
              </a:endParaRPr>
            </a:p>
          </p:txBody>
        </p:sp>
        <p:sp>
          <p:nvSpPr>
            <p:cNvPr id="26650" name="Isosceles Triangle 42@|1FFC:3103537|FBC:16777215|LFC:16777215|LBC:16777215"/>
            <p:cNvSpPr/>
            <p:nvPr/>
          </p:nvSpPr>
          <p:spPr>
            <a:xfrm rot="8461846">
              <a:off x="6654706" y="3085872"/>
              <a:ext cx="757284" cy="295292"/>
            </a:xfrm>
            <a:prstGeom prst="triangle">
              <a:avLst>
                <a:gd name="adj" fmla="val 50000"/>
              </a:avLst>
            </a:prstGeom>
            <a:solidFill>
              <a:srgbClr val="315B2F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en-US" altLang="zh-CN" dirty="0">
                <a:solidFill>
                  <a:srgbClr val="FFFFFF"/>
                </a:solidFill>
                <a:latin typeface="Open Sans"/>
                <a:ea typeface="Roboto Medium"/>
                <a:sym typeface="Arial" panose="020B0604020202020204" pitchFamily="34" charset="0"/>
              </a:endParaRPr>
            </a:p>
          </p:txBody>
        </p:sp>
        <p:sp>
          <p:nvSpPr>
            <p:cNvPr id="26651" name="Isosceles Triangle 43@|1FFC:3255130|FBC:16777215|LFC:16777215|LBC:16777215"/>
            <p:cNvSpPr/>
            <p:nvPr/>
          </p:nvSpPr>
          <p:spPr>
            <a:xfrm rot="-7527845">
              <a:off x="6250664" y="4909218"/>
              <a:ext cx="757280" cy="295293"/>
            </a:xfrm>
            <a:prstGeom prst="triangle">
              <a:avLst>
                <a:gd name="adj" fmla="val 50000"/>
              </a:avLst>
            </a:prstGeom>
            <a:solidFill>
              <a:srgbClr val="5AAB31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en-US" altLang="zh-CN" dirty="0">
                <a:solidFill>
                  <a:srgbClr val="FFFFFF"/>
                </a:solidFill>
                <a:latin typeface="Open Sans"/>
                <a:ea typeface="Roboto Medium"/>
                <a:sym typeface="Arial" panose="020B0604020202020204" pitchFamily="34" charset="0"/>
              </a:endParaRPr>
            </a:p>
          </p:txBody>
        </p:sp>
        <p:sp>
          <p:nvSpPr>
            <p:cNvPr id="26652" name="Isosceles Triangle 44@|1FFC:3103537|FBC:16777215|LFC:16777215|LBC:16777215"/>
            <p:cNvSpPr/>
            <p:nvPr/>
          </p:nvSpPr>
          <p:spPr>
            <a:xfrm rot="-2140797">
              <a:off x="4395556" y="4495651"/>
              <a:ext cx="755696" cy="296880"/>
            </a:xfrm>
            <a:prstGeom prst="triangle">
              <a:avLst>
                <a:gd name="adj" fmla="val 50000"/>
              </a:avLst>
            </a:prstGeom>
            <a:solidFill>
              <a:srgbClr val="315B2F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en-US" altLang="zh-CN" dirty="0">
                <a:solidFill>
                  <a:srgbClr val="FFFFFF"/>
                </a:solidFill>
                <a:latin typeface="Open Sans"/>
                <a:ea typeface="Roboto Medium"/>
                <a:sym typeface="Arial" panose="020B0604020202020204" pitchFamily="34" charset="0"/>
              </a:endParaRPr>
            </a:p>
          </p:txBody>
        </p:sp>
        <p:sp>
          <p:nvSpPr>
            <p:cNvPr id="17" name="TextBox 6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932351" y="2509577"/>
              <a:ext cx="419372" cy="410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8" name="TextBox 62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559264" y="5124336"/>
              <a:ext cx="419372" cy="410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9" name="TextBox 6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470172" y="3620890"/>
              <a:ext cx="419372" cy="410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20" name="TextBox 6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065894" y="4060652"/>
              <a:ext cx="419372" cy="410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00138" y="1981200"/>
            <a:ext cx="1753791" cy="776912"/>
            <a:chOff x="1466378" y="2641539"/>
            <a:chExt cx="2338080" cy="1035112"/>
          </a:xfrm>
        </p:grpSpPr>
        <p:sp>
          <p:nvSpPr>
            <p:cNvPr id="21" name="TextBox 13@|17FFC:16777215|FBC:16777215|LFC:16777215|LBC:16777215"/>
            <p:cNvSpPr txBox="1"/>
            <p:nvPr/>
          </p:nvSpPr>
          <p:spPr>
            <a:xfrm>
              <a:off x="1466378" y="2641539"/>
              <a:ext cx="2338080" cy="30774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2495">
                <a:spcBef>
                  <a:spcPct val="20000"/>
                </a:spcBef>
                <a:defRPr/>
              </a:pPr>
              <a:r>
                <a:rPr lang="zh-CN" altLang="en-US" sz="1500" b="1" kern="0" dirty="0">
                  <a:solidFill>
                    <a:srgbClr val="001333"/>
                  </a:solidFill>
                  <a:sym typeface="Arial" panose="020B0604020202020204" pitchFamily="34" charset="0"/>
                </a:rPr>
                <a:t>单击编辑标题</a:t>
              </a:r>
              <a:endParaRPr lang="en-US" sz="1500" b="1" kern="0" dirty="0">
                <a:solidFill>
                  <a:srgbClr val="001333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2" name="TextBox 13@|17FFC:16777215|FBC:16777215|LFC:16777215|LBC:16777215"/>
            <p:cNvSpPr txBox="1"/>
            <p:nvPr/>
          </p:nvSpPr>
          <p:spPr>
            <a:xfrm>
              <a:off x="1471140" y="3000047"/>
              <a:ext cx="2333318" cy="67660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2495">
                <a:spcBef>
                  <a:spcPct val="20000"/>
                </a:spcBef>
                <a:defRPr/>
              </a:pPr>
              <a:r>
                <a:rPr lang="zh-CN" altLang="en-US" sz="1100" kern="0" dirty="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kern="0" dirty="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542360" y="1297781"/>
            <a:ext cx="1752600" cy="776911"/>
            <a:chOff x="7491408" y="1476135"/>
            <a:chExt cx="2338080" cy="1037192"/>
          </a:xfrm>
        </p:grpSpPr>
        <p:sp>
          <p:nvSpPr>
            <p:cNvPr id="23" name="TextBox 13@|17FFC:16777215|FBC:16777215|LFC:16777215|LBC:16777215"/>
            <p:cNvSpPr txBox="1"/>
            <p:nvPr/>
          </p:nvSpPr>
          <p:spPr>
            <a:xfrm>
              <a:off x="7491408" y="1476135"/>
              <a:ext cx="2338080" cy="30836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500" b="1" kern="0" dirty="0">
                  <a:solidFill>
                    <a:srgbClr val="001333"/>
                  </a:solidFill>
                  <a:sym typeface="Arial" panose="020B0604020202020204" pitchFamily="34" charset="0"/>
                </a:rPr>
                <a:t>单击编辑标题</a:t>
              </a:r>
              <a:endParaRPr lang="en-US" sz="1500" b="1" kern="0" dirty="0">
                <a:solidFill>
                  <a:srgbClr val="001333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TextBox 13@|17FFC:16777215|FBC:16777215|LFC:16777215|LBC:16777215"/>
            <p:cNvSpPr txBox="1"/>
            <p:nvPr/>
          </p:nvSpPr>
          <p:spPr>
            <a:xfrm>
              <a:off x="7496173" y="1835363"/>
              <a:ext cx="2333315" cy="67796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 kern="0" dirty="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kern="0" dirty="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57888" y="2914649"/>
            <a:ext cx="1753791" cy="776911"/>
            <a:chOff x="7943840" y="3885475"/>
            <a:chExt cx="2338080" cy="1037192"/>
          </a:xfrm>
        </p:grpSpPr>
        <p:sp>
          <p:nvSpPr>
            <p:cNvPr id="25" name="TextBox 13@|17FFC:16777215|FBC:16777215|LFC:16777215|LBC:16777215"/>
            <p:cNvSpPr txBox="1"/>
            <p:nvPr/>
          </p:nvSpPr>
          <p:spPr>
            <a:xfrm>
              <a:off x="7943840" y="3885475"/>
              <a:ext cx="2338080" cy="30836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500" b="1" kern="0" dirty="0">
                  <a:solidFill>
                    <a:srgbClr val="001333"/>
                  </a:solidFill>
                  <a:sym typeface="Arial" panose="020B0604020202020204" pitchFamily="34" charset="0"/>
                </a:rPr>
                <a:t>单击编辑标题</a:t>
              </a:r>
              <a:endParaRPr lang="en-US" sz="1500" b="1" kern="0" dirty="0">
                <a:solidFill>
                  <a:srgbClr val="001333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6" name="TextBox 13@|17FFC:16777215|FBC:16777215|LFC:16777215|LBC:16777215"/>
            <p:cNvSpPr txBox="1"/>
            <p:nvPr/>
          </p:nvSpPr>
          <p:spPr>
            <a:xfrm>
              <a:off x="7948602" y="4244703"/>
              <a:ext cx="2333318" cy="67796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 kern="0" dirty="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kern="0" dirty="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00138" y="3481386"/>
            <a:ext cx="1753791" cy="776912"/>
            <a:chOff x="1466378" y="4641799"/>
            <a:chExt cx="2338080" cy="1035112"/>
          </a:xfrm>
        </p:grpSpPr>
        <p:sp>
          <p:nvSpPr>
            <p:cNvPr id="27" name="TextBox 13@|17FFC:16777215|FBC:16777215|LFC:16777215|LBC:16777215"/>
            <p:cNvSpPr txBox="1"/>
            <p:nvPr/>
          </p:nvSpPr>
          <p:spPr>
            <a:xfrm>
              <a:off x="1466378" y="4641799"/>
              <a:ext cx="2338080" cy="30774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2495">
                <a:spcBef>
                  <a:spcPct val="20000"/>
                </a:spcBef>
                <a:defRPr/>
              </a:pPr>
              <a:r>
                <a:rPr lang="zh-CN" altLang="en-US" sz="1500" b="1" kern="0" dirty="0">
                  <a:solidFill>
                    <a:srgbClr val="001333"/>
                  </a:solidFill>
                  <a:sym typeface="Arial" panose="020B0604020202020204" pitchFamily="34" charset="0"/>
                </a:rPr>
                <a:t>单击编辑标题</a:t>
              </a:r>
              <a:endParaRPr lang="en-US" sz="1500" b="1" kern="0" dirty="0">
                <a:solidFill>
                  <a:srgbClr val="001333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8" name="TextBox 13@|17FFC:16777215|FBC:16777215|LFC:16777215|LBC:16777215"/>
            <p:cNvSpPr txBox="1"/>
            <p:nvPr/>
          </p:nvSpPr>
          <p:spPr>
            <a:xfrm>
              <a:off x="1471140" y="5000307"/>
              <a:ext cx="2333318" cy="67660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2495">
                <a:spcBef>
                  <a:spcPct val="20000"/>
                </a:spcBef>
                <a:defRPr/>
              </a:pPr>
              <a:r>
                <a:rPr lang="zh-CN" altLang="en-US" sz="1100" kern="0" dirty="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kern="0" dirty="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6631" name="组合 33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35" name="圆角矩形 34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26633" name="图片 3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4" name="文本框 36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6635" name="文本框 37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8">
        <p14:ferris dir="l"/>
      </p:transition>
    </mc:Choice>
    <mc:Fallback xmlns="">
      <p:transition spd="slow" advTm="4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@|5FFC:192|FBC:16777215|LFC:16777215|LBC:16777215"/>
          <p:cNvSpPr/>
          <p:nvPr/>
        </p:nvSpPr>
        <p:spPr>
          <a:xfrm>
            <a:off x="1679972" y="1300162"/>
            <a:ext cx="881063" cy="881063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lIns="161302" tIns="161302" rIns="161302" bIns="161302" spcCol="953"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CN" altLang="en-US" sz="1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1" name="Freeform 30@|5FFC:192|FBC:16777215|LFC:16777215|LBC:16777215"/>
          <p:cNvSpPr/>
          <p:nvPr/>
        </p:nvSpPr>
        <p:spPr>
          <a:xfrm>
            <a:off x="2686051" y="1520429"/>
            <a:ext cx="440531" cy="440531"/>
          </a:xfrm>
          <a:custGeom>
            <a:avLst/>
            <a:gdLst>
              <a:gd name="connsiteX0" fmla="*/ 96902 w 731063"/>
              <a:gd name="connsiteY0" fmla="*/ 150599 h 731063"/>
              <a:gd name="connsiteX1" fmla="*/ 634161 w 731063"/>
              <a:gd name="connsiteY1" fmla="*/ 150599 h 731063"/>
              <a:gd name="connsiteX2" fmla="*/ 634161 w 731063"/>
              <a:gd name="connsiteY2" fmla="*/ 322545 h 731063"/>
              <a:gd name="connsiteX3" fmla="*/ 96902 w 731063"/>
              <a:gd name="connsiteY3" fmla="*/ 322545 h 731063"/>
              <a:gd name="connsiteX4" fmla="*/ 96902 w 731063"/>
              <a:gd name="connsiteY4" fmla="*/ 150599 h 731063"/>
              <a:gd name="connsiteX5" fmla="*/ 96902 w 731063"/>
              <a:gd name="connsiteY5" fmla="*/ 408518 h 731063"/>
              <a:gd name="connsiteX6" fmla="*/ 634161 w 731063"/>
              <a:gd name="connsiteY6" fmla="*/ 408518 h 731063"/>
              <a:gd name="connsiteX7" fmla="*/ 634161 w 731063"/>
              <a:gd name="connsiteY7" fmla="*/ 580464 h 731063"/>
              <a:gd name="connsiteX8" fmla="*/ 96902 w 731063"/>
              <a:gd name="connsiteY8" fmla="*/ 580464 h 731063"/>
              <a:gd name="connsiteX9" fmla="*/ 96902 w 731063"/>
              <a:gd name="connsiteY9" fmla="*/ 408518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1063" h="731063">
                <a:moveTo>
                  <a:pt x="96902" y="150599"/>
                </a:moveTo>
                <a:lnTo>
                  <a:pt x="634161" y="150599"/>
                </a:lnTo>
                <a:lnTo>
                  <a:pt x="634161" y="322545"/>
                </a:lnTo>
                <a:lnTo>
                  <a:pt x="96902" y="322545"/>
                </a:lnTo>
                <a:lnTo>
                  <a:pt x="96902" y="150599"/>
                </a:lnTo>
                <a:close/>
                <a:moveTo>
                  <a:pt x="96902" y="408518"/>
                </a:moveTo>
                <a:lnTo>
                  <a:pt x="634161" y="408518"/>
                </a:lnTo>
                <a:lnTo>
                  <a:pt x="634161" y="580464"/>
                </a:lnTo>
                <a:lnTo>
                  <a:pt x="96902" y="580464"/>
                </a:lnTo>
                <a:lnTo>
                  <a:pt x="96902" y="408518"/>
                </a:lnTo>
                <a:close/>
              </a:path>
            </a:pathLst>
          </a:custGeom>
          <a:solidFill>
            <a:srgbClr val="315B2F"/>
          </a:solidFill>
          <a:ln w="9525" cap="flat" cmpd="sng" algn="ctr">
            <a:noFill/>
            <a:prstDash val="solid"/>
          </a:ln>
          <a:effectLst/>
        </p:spPr>
        <p:txBody>
          <a:bodyPr lIns="72677" tIns="112949" rIns="72677" bIns="112949" spcCol="953" anchor="ctr"/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2" name="Freeform 31@|5FFC:681197|FBC:16777215|LFC:16777215|LBC:16777215"/>
          <p:cNvSpPr/>
          <p:nvPr/>
        </p:nvSpPr>
        <p:spPr>
          <a:xfrm>
            <a:off x="3352800" y="1300162"/>
            <a:ext cx="881063" cy="881063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5AAB31"/>
          </a:solidFill>
          <a:ln w="38100" cap="flat" cmpd="sng" algn="ctr">
            <a:noFill/>
            <a:prstDash val="solid"/>
          </a:ln>
          <a:effectLst/>
        </p:spPr>
        <p:txBody>
          <a:bodyPr lIns="161302" tIns="161302" rIns="161302" bIns="161302" spcCol="953"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CN" altLang="en-US" sz="1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3" name="Freeform 32@|5FFC:192|FBC:16777215|LFC:16777215|LBC:16777215"/>
          <p:cNvSpPr/>
          <p:nvPr/>
        </p:nvSpPr>
        <p:spPr>
          <a:xfrm>
            <a:off x="4438651" y="1520429"/>
            <a:ext cx="440531" cy="440531"/>
          </a:xfrm>
          <a:custGeom>
            <a:avLst/>
            <a:gdLst>
              <a:gd name="connsiteX0" fmla="*/ 114791 w 731063"/>
              <a:gd name="connsiteY0" fmla="*/ 236375 h 731063"/>
              <a:gd name="connsiteX1" fmla="*/ 236375 w 731063"/>
              <a:gd name="connsiteY1" fmla="*/ 114791 h 731063"/>
              <a:gd name="connsiteX2" fmla="*/ 365532 w 731063"/>
              <a:gd name="connsiteY2" fmla="*/ 243947 h 731063"/>
              <a:gd name="connsiteX3" fmla="*/ 494688 w 731063"/>
              <a:gd name="connsiteY3" fmla="*/ 114791 h 731063"/>
              <a:gd name="connsiteX4" fmla="*/ 616272 w 731063"/>
              <a:gd name="connsiteY4" fmla="*/ 236375 h 731063"/>
              <a:gd name="connsiteX5" fmla="*/ 487116 w 731063"/>
              <a:gd name="connsiteY5" fmla="*/ 365532 h 731063"/>
              <a:gd name="connsiteX6" fmla="*/ 616272 w 731063"/>
              <a:gd name="connsiteY6" fmla="*/ 494688 h 731063"/>
              <a:gd name="connsiteX7" fmla="*/ 494688 w 731063"/>
              <a:gd name="connsiteY7" fmla="*/ 616272 h 731063"/>
              <a:gd name="connsiteX8" fmla="*/ 365532 w 731063"/>
              <a:gd name="connsiteY8" fmla="*/ 487116 h 731063"/>
              <a:gd name="connsiteX9" fmla="*/ 236375 w 731063"/>
              <a:gd name="connsiteY9" fmla="*/ 616272 h 731063"/>
              <a:gd name="connsiteX10" fmla="*/ 114791 w 731063"/>
              <a:gd name="connsiteY10" fmla="*/ 494688 h 731063"/>
              <a:gd name="connsiteX11" fmla="*/ 243947 w 731063"/>
              <a:gd name="connsiteY11" fmla="*/ 365532 h 731063"/>
              <a:gd name="connsiteX12" fmla="*/ 114791 w 731063"/>
              <a:gd name="connsiteY12" fmla="*/ 236375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63" h="731063">
                <a:moveTo>
                  <a:pt x="114791" y="236375"/>
                </a:moveTo>
                <a:lnTo>
                  <a:pt x="236375" y="114791"/>
                </a:lnTo>
                <a:lnTo>
                  <a:pt x="365532" y="243947"/>
                </a:lnTo>
                <a:lnTo>
                  <a:pt x="494688" y="114791"/>
                </a:lnTo>
                <a:lnTo>
                  <a:pt x="616272" y="236375"/>
                </a:lnTo>
                <a:lnTo>
                  <a:pt x="487116" y="365532"/>
                </a:lnTo>
                <a:lnTo>
                  <a:pt x="616272" y="494688"/>
                </a:lnTo>
                <a:lnTo>
                  <a:pt x="494688" y="616272"/>
                </a:lnTo>
                <a:lnTo>
                  <a:pt x="365532" y="487116"/>
                </a:lnTo>
                <a:lnTo>
                  <a:pt x="236375" y="616272"/>
                </a:lnTo>
                <a:lnTo>
                  <a:pt x="114791" y="494688"/>
                </a:lnTo>
                <a:lnTo>
                  <a:pt x="243947" y="365532"/>
                </a:lnTo>
                <a:lnTo>
                  <a:pt x="114791" y="236375"/>
                </a:lnTo>
                <a:close/>
              </a:path>
            </a:pathLst>
          </a:custGeom>
          <a:solidFill>
            <a:srgbClr val="315B2F"/>
          </a:solidFill>
          <a:ln w="9525" cap="flat" cmpd="sng" algn="ctr">
            <a:noFill/>
            <a:prstDash val="solid"/>
          </a:ln>
          <a:effectLst/>
        </p:spPr>
        <p:txBody>
          <a:bodyPr lIns="86093" tIns="86093" rIns="86093" bIns="86093" spcCol="953" anchor="ctr"/>
          <a:lstStyle/>
          <a:p>
            <a:pPr algn="ctr" defTabSz="12668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2900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4" name="Freeform 33@|5FFC:681197|FBC:16777215|LFC:16777215|LBC:16777215"/>
          <p:cNvSpPr/>
          <p:nvPr/>
        </p:nvSpPr>
        <p:spPr>
          <a:xfrm>
            <a:off x="5116116" y="1300162"/>
            <a:ext cx="881063" cy="881063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5AAB31"/>
          </a:solidFill>
          <a:ln w="38100" cap="flat" cmpd="sng" algn="ctr">
            <a:noFill/>
            <a:prstDash val="solid"/>
          </a:ln>
          <a:effectLst/>
        </p:spPr>
        <p:txBody>
          <a:bodyPr lIns="161302" tIns="161302" rIns="161302" bIns="161302" spcCol="953"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CN" altLang="en-US" sz="1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5" name="Freeform 34@|5FFC:192|FBC:16777215|LFC:16777215|LBC:16777215"/>
          <p:cNvSpPr/>
          <p:nvPr/>
        </p:nvSpPr>
        <p:spPr>
          <a:xfrm>
            <a:off x="6169819" y="1520429"/>
            <a:ext cx="440531" cy="440531"/>
          </a:xfrm>
          <a:custGeom>
            <a:avLst/>
            <a:gdLst>
              <a:gd name="connsiteX0" fmla="*/ 114791 w 731063"/>
              <a:gd name="connsiteY0" fmla="*/ 236375 h 731063"/>
              <a:gd name="connsiteX1" fmla="*/ 236375 w 731063"/>
              <a:gd name="connsiteY1" fmla="*/ 114791 h 731063"/>
              <a:gd name="connsiteX2" fmla="*/ 365532 w 731063"/>
              <a:gd name="connsiteY2" fmla="*/ 243947 h 731063"/>
              <a:gd name="connsiteX3" fmla="*/ 494688 w 731063"/>
              <a:gd name="connsiteY3" fmla="*/ 114791 h 731063"/>
              <a:gd name="connsiteX4" fmla="*/ 616272 w 731063"/>
              <a:gd name="connsiteY4" fmla="*/ 236375 h 731063"/>
              <a:gd name="connsiteX5" fmla="*/ 487116 w 731063"/>
              <a:gd name="connsiteY5" fmla="*/ 365532 h 731063"/>
              <a:gd name="connsiteX6" fmla="*/ 616272 w 731063"/>
              <a:gd name="connsiteY6" fmla="*/ 494688 h 731063"/>
              <a:gd name="connsiteX7" fmla="*/ 494688 w 731063"/>
              <a:gd name="connsiteY7" fmla="*/ 616272 h 731063"/>
              <a:gd name="connsiteX8" fmla="*/ 365532 w 731063"/>
              <a:gd name="connsiteY8" fmla="*/ 487116 h 731063"/>
              <a:gd name="connsiteX9" fmla="*/ 236375 w 731063"/>
              <a:gd name="connsiteY9" fmla="*/ 616272 h 731063"/>
              <a:gd name="connsiteX10" fmla="*/ 114791 w 731063"/>
              <a:gd name="connsiteY10" fmla="*/ 494688 h 731063"/>
              <a:gd name="connsiteX11" fmla="*/ 243947 w 731063"/>
              <a:gd name="connsiteY11" fmla="*/ 365532 h 731063"/>
              <a:gd name="connsiteX12" fmla="*/ 114791 w 731063"/>
              <a:gd name="connsiteY12" fmla="*/ 236375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63" h="731063">
                <a:moveTo>
                  <a:pt x="114791" y="236375"/>
                </a:moveTo>
                <a:lnTo>
                  <a:pt x="236375" y="114791"/>
                </a:lnTo>
                <a:lnTo>
                  <a:pt x="365532" y="243947"/>
                </a:lnTo>
                <a:lnTo>
                  <a:pt x="494688" y="114791"/>
                </a:lnTo>
                <a:lnTo>
                  <a:pt x="616272" y="236375"/>
                </a:lnTo>
                <a:lnTo>
                  <a:pt x="487116" y="365532"/>
                </a:lnTo>
                <a:lnTo>
                  <a:pt x="616272" y="494688"/>
                </a:lnTo>
                <a:lnTo>
                  <a:pt x="494688" y="616272"/>
                </a:lnTo>
                <a:lnTo>
                  <a:pt x="365532" y="487116"/>
                </a:lnTo>
                <a:lnTo>
                  <a:pt x="236375" y="616272"/>
                </a:lnTo>
                <a:lnTo>
                  <a:pt x="114791" y="494688"/>
                </a:lnTo>
                <a:lnTo>
                  <a:pt x="243947" y="365532"/>
                </a:lnTo>
                <a:lnTo>
                  <a:pt x="114791" y="236375"/>
                </a:lnTo>
                <a:close/>
              </a:path>
            </a:pathLst>
          </a:custGeom>
          <a:solidFill>
            <a:srgbClr val="315B2F"/>
          </a:solidFill>
          <a:ln w="9525" cap="flat" cmpd="sng" algn="ctr">
            <a:noFill/>
            <a:prstDash val="solid"/>
          </a:ln>
          <a:effectLst/>
        </p:spPr>
        <p:txBody>
          <a:bodyPr lIns="86093" tIns="86093" rIns="86093" bIns="86093" spcCol="953" anchor="ctr"/>
          <a:lstStyle/>
          <a:p>
            <a:pPr algn="ctr" defTabSz="12668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2900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6" name="Freeform 35@|5FFC:681197|FBC:16777215|LFC:16777215|LBC:16777215"/>
          <p:cNvSpPr/>
          <p:nvPr/>
        </p:nvSpPr>
        <p:spPr>
          <a:xfrm>
            <a:off x="6821091" y="1300162"/>
            <a:ext cx="881063" cy="881063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5AAB31"/>
          </a:solidFill>
          <a:ln w="38100" cap="flat" cmpd="sng" algn="ctr">
            <a:noFill/>
            <a:prstDash val="solid"/>
          </a:ln>
          <a:effectLst/>
        </p:spPr>
        <p:txBody>
          <a:bodyPr lIns="161302" tIns="161302" rIns="161302" bIns="161302" spcCol="953"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CN" altLang="en-US" sz="1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8" name="Down Arrow 37@|1FFC:192|FBC:16777215|LFC:16777215|LBC:16777215"/>
          <p:cNvSpPr/>
          <p:nvPr/>
        </p:nvSpPr>
        <p:spPr bwMode="auto">
          <a:xfrm>
            <a:off x="1930004" y="2352675"/>
            <a:ext cx="382191" cy="381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lIns="161302" tIns="161302" rIns="161302" bIns="161302" spcCol="953"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1800" b="1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8" name="TextBox 52@|17FFC:3289814|FBC:16777215|LFC:16777215|LBC:16777215"/>
          <p:cNvSpPr txBox="1"/>
          <p:nvPr/>
        </p:nvSpPr>
        <p:spPr>
          <a:xfrm>
            <a:off x="1387079" y="2881313"/>
            <a:ext cx="1468040" cy="1092994"/>
          </a:xfrm>
          <a:prstGeom prst="rect">
            <a:avLst/>
          </a:prstGeom>
          <a:solidFill>
            <a:srgbClr val="315B2F"/>
          </a:solidFill>
          <a:ln w="38100">
            <a:noFill/>
          </a:ln>
        </p:spPr>
        <p:txBody>
          <a:bodyPr lIns="161302" tIns="161302" rIns="161302" bIns="161302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endParaRPr lang="zh-CN" altLang="en-US" sz="1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3@|17FFC:16777215|FBC:16777215|LFC:16777215|LBC:16777215"/>
          <p:cNvSpPr txBox="1"/>
          <p:nvPr/>
        </p:nvSpPr>
        <p:spPr>
          <a:xfrm>
            <a:off x="1531144" y="2995613"/>
            <a:ext cx="1221581" cy="23098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15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13@|17FFC:16777215|FBC:16777215|LFC:16777215|LBC:16777215"/>
          <p:cNvSpPr txBox="1"/>
          <p:nvPr/>
        </p:nvSpPr>
        <p:spPr>
          <a:xfrm>
            <a:off x="1521619" y="3302794"/>
            <a:ext cx="1221581" cy="67710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Down Arrow 40@|1FFC:192|FBC:16777215|LFC:16777215|LBC:16777215"/>
          <p:cNvSpPr/>
          <p:nvPr/>
        </p:nvSpPr>
        <p:spPr bwMode="auto">
          <a:xfrm>
            <a:off x="3602831" y="2336006"/>
            <a:ext cx="382191" cy="381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lIns="161302" tIns="161302" rIns="161302" bIns="161302" spcCol="953"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1800" b="1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2" name="TextBox 55@|17FFC:7355919|FBC:16777215|LFC:16777215|LBC:16777215"/>
          <p:cNvSpPr txBox="1"/>
          <p:nvPr/>
        </p:nvSpPr>
        <p:spPr>
          <a:xfrm>
            <a:off x="3036094" y="2881313"/>
            <a:ext cx="1469231" cy="1092994"/>
          </a:xfrm>
          <a:prstGeom prst="rect">
            <a:avLst/>
          </a:prstGeom>
          <a:solidFill>
            <a:srgbClr val="5AAB31"/>
          </a:solidFill>
          <a:ln w="38100">
            <a:noFill/>
          </a:ln>
        </p:spPr>
        <p:txBody>
          <a:bodyPr lIns="161302" tIns="161302" rIns="161302" bIns="161302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endParaRPr lang="zh-CN" altLang="en-US" sz="1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3@|17FFC:16777215|FBC:16777215|LFC:16777215|LBC:16777215"/>
          <p:cNvSpPr txBox="1"/>
          <p:nvPr/>
        </p:nvSpPr>
        <p:spPr>
          <a:xfrm>
            <a:off x="3149204" y="2995613"/>
            <a:ext cx="1220391" cy="23098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15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13@|17FFC:16777215|FBC:16777215|LFC:16777215|LBC:16777215"/>
          <p:cNvSpPr txBox="1"/>
          <p:nvPr/>
        </p:nvSpPr>
        <p:spPr>
          <a:xfrm>
            <a:off x="3139679" y="3302794"/>
            <a:ext cx="1220391" cy="67710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Down Arrow 43@|1FFC:192|FBC:16777215|LFC:16777215|LBC:16777215"/>
          <p:cNvSpPr/>
          <p:nvPr/>
        </p:nvSpPr>
        <p:spPr bwMode="auto">
          <a:xfrm>
            <a:off x="5364956" y="2359819"/>
            <a:ext cx="382191" cy="381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lIns="161302" tIns="161302" rIns="161302" bIns="161302" spcCol="953"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1800" b="1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6" name="TextBox 58@|17FFC:7355919|FBC:16777215|LFC:16777215|LBC:16777215"/>
          <p:cNvSpPr txBox="1"/>
          <p:nvPr/>
        </p:nvSpPr>
        <p:spPr>
          <a:xfrm>
            <a:off x="4799410" y="2881313"/>
            <a:ext cx="1468040" cy="1092994"/>
          </a:xfrm>
          <a:prstGeom prst="rect">
            <a:avLst/>
          </a:prstGeom>
          <a:solidFill>
            <a:srgbClr val="5AAB31"/>
          </a:solidFill>
          <a:ln w="38100">
            <a:noFill/>
          </a:ln>
        </p:spPr>
        <p:txBody>
          <a:bodyPr lIns="161302" tIns="161302" rIns="161302" bIns="161302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endParaRPr lang="zh-CN" altLang="en-US" sz="1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13@|17FFC:16777215|FBC:16777215|LFC:16777215|LBC:16777215"/>
          <p:cNvSpPr txBox="1"/>
          <p:nvPr/>
        </p:nvSpPr>
        <p:spPr>
          <a:xfrm>
            <a:off x="4949429" y="2995613"/>
            <a:ext cx="1220391" cy="23098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15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13@|17FFC:16777215|FBC:16777215|LFC:16777215|LBC:16777215"/>
          <p:cNvSpPr txBox="1"/>
          <p:nvPr/>
        </p:nvSpPr>
        <p:spPr>
          <a:xfrm>
            <a:off x="4939904" y="3302794"/>
            <a:ext cx="1220391" cy="67710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Down Arrow 46@|1FFC:192|FBC:16777215|LFC:16777215|LBC:16777215"/>
          <p:cNvSpPr/>
          <p:nvPr/>
        </p:nvSpPr>
        <p:spPr bwMode="auto">
          <a:xfrm>
            <a:off x="7069931" y="2359819"/>
            <a:ext cx="382191" cy="381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lIns="161302" tIns="161302" rIns="161302" bIns="161302" spcCol="953"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1800" b="1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0" name="TextBox 61@|17FFC:7355919|FBC:16777215|LFC:16777215|LBC:16777215"/>
          <p:cNvSpPr txBox="1"/>
          <p:nvPr/>
        </p:nvSpPr>
        <p:spPr>
          <a:xfrm>
            <a:off x="6504385" y="2881313"/>
            <a:ext cx="1468040" cy="1092994"/>
          </a:xfrm>
          <a:prstGeom prst="rect">
            <a:avLst/>
          </a:prstGeom>
          <a:solidFill>
            <a:srgbClr val="5AAB31"/>
          </a:solidFill>
          <a:ln w="38100">
            <a:noFill/>
          </a:ln>
        </p:spPr>
        <p:txBody>
          <a:bodyPr lIns="161302" tIns="161302" rIns="161302" bIns="161302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endParaRPr lang="zh-CN" altLang="en-US" sz="1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13@|17FFC:16777215|FBC:16777215|LFC:16777215|LBC:16777215"/>
          <p:cNvSpPr txBox="1"/>
          <p:nvPr/>
        </p:nvSpPr>
        <p:spPr>
          <a:xfrm>
            <a:off x="6610351" y="2995613"/>
            <a:ext cx="1221581" cy="23098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15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13@|17FFC:16777215|FBC:16777215|LFC:16777215|LBC:16777215"/>
          <p:cNvSpPr txBox="1"/>
          <p:nvPr/>
        </p:nvSpPr>
        <p:spPr>
          <a:xfrm>
            <a:off x="6600826" y="3302794"/>
            <a:ext cx="1221581" cy="67710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673" name="组合 27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29" name="圆角矩形 28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27675" name="图片 3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76" name="文本框 39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7677" name="文本框 57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5">
        <p14:ferris dir="l"/>
      </p:transition>
    </mc:Choice>
    <mc:Fallback xmlns="">
      <p:transition spd="slow" advTm="1735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rrowheads="1"/>
          </p:cNvSpPr>
          <p:nvPr/>
        </p:nvSpPr>
        <p:spPr bwMode="auto">
          <a:xfrm rot="13500000">
            <a:off x="1500188" y="1165622"/>
            <a:ext cx="1639491" cy="1638300"/>
          </a:xfrm>
          <a:custGeom>
            <a:avLst/>
            <a:gdLst>
              <a:gd name="connsiteX0" fmla="*/ 1348346 w 1941271"/>
              <a:gd name="connsiteY0" fmla="*/ 1346966 h 1941271"/>
              <a:gd name="connsiteX1" fmla="*/ 1348346 w 1941271"/>
              <a:gd name="connsiteY1" fmla="*/ 593015 h 1941271"/>
              <a:gd name="connsiteX2" fmla="*/ 594395 w 1941271"/>
              <a:gd name="connsiteY2" fmla="*/ 593015 h 1941271"/>
              <a:gd name="connsiteX3" fmla="*/ 594395 w 1941271"/>
              <a:gd name="connsiteY3" fmla="*/ 1346966 h 1941271"/>
              <a:gd name="connsiteX4" fmla="*/ 1348346 w 1941271"/>
              <a:gd name="connsiteY4" fmla="*/ 1346966 h 1941271"/>
              <a:gd name="connsiteX5" fmla="*/ 1763033 w 1941271"/>
              <a:gd name="connsiteY5" fmla="*/ 1550709 h 1941271"/>
              <a:gd name="connsiteX6" fmla="*/ 1551784 w 1941271"/>
              <a:gd name="connsiteY6" fmla="*/ 1761957 h 1941271"/>
              <a:gd name="connsiteX7" fmla="*/ 1342153 w 1941271"/>
              <a:gd name="connsiteY7" fmla="*/ 1653376 h 1941271"/>
              <a:gd name="connsiteX8" fmla="*/ 1265267 w 1941271"/>
              <a:gd name="connsiteY8" fmla="*/ 1693838 h 1941271"/>
              <a:gd name="connsiteX9" fmla="*/ 1192371 w 1941271"/>
              <a:gd name="connsiteY9" fmla="*/ 1715443 h 1941271"/>
              <a:gd name="connsiteX10" fmla="*/ 1120658 w 1941271"/>
              <a:gd name="connsiteY10" fmla="*/ 1941271 h 1941271"/>
              <a:gd name="connsiteX11" fmla="*/ 821908 w 1941271"/>
              <a:gd name="connsiteY11" fmla="*/ 1941271 h 1941271"/>
              <a:gd name="connsiteX12" fmla="*/ 750176 w 1941271"/>
              <a:gd name="connsiteY12" fmla="*/ 1715386 h 1941271"/>
              <a:gd name="connsiteX13" fmla="*/ 677473 w 1941271"/>
              <a:gd name="connsiteY13" fmla="*/ 1693838 h 1941271"/>
              <a:gd name="connsiteX14" fmla="*/ 601018 w 1941271"/>
              <a:gd name="connsiteY14" fmla="*/ 1653603 h 1941271"/>
              <a:gd name="connsiteX15" fmla="*/ 390651 w 1941271"/>
              <a:gd name="connsiteY15" fmla="*/ 1762566 h 1941271"/>
              <a:gd name="connsiteX16" fmla="*/ 179402 w 1941271"/>
              <a:gd name="connsiteY16" fmla="*/ 1551317 h 1941271"/>
              <a:gd name="connsiteX17" fmla="*/ 286633 w 1941271"/>
              <a:gd name="connsiteY17" fmla="*/ 1344294 h 1941271"/>
              <a:gd name="connsiteX18" fmla="*/ 279693 w 1941271"/>
              <a:gd name="connsiteY18" fmla="*/ 1333198 h 1941271"/>
              <a:gd name="connsiteX19" fmla="*/ 244004 w 1941271"/>
              <a:gd name="connsiteY19" fmla="*/ 1255056 h 1941271"/>
              <a:gd name="connsiteX20" fmla="*/ 222745 w 1941271"/>
              <a:gd name="connsiteY20" fmla="*/ 1190529 h 1941271"/>
              <a:gd name="connsiteX21" fmla="*/ 1 w 1941271"/>
              <a:gd name="connsiteY21" fmla="*/ 1119795 h 1941271"/>
              <a:gd name="connsiteX22" fmla="*/ 0 w 1941271"/>
              <a:gd name="connsiteY22" fmla="*/ 821045 h 1941271"/>
              <a:gd name="connsiteX23" fmla="*/ 221982 w 1941271"/>
              <a:gd name="connsiteY23" fmla="*/ 750554 h 1941271"/>
              <a:gd name="connsiteX24" fmla="*/ 247522 w 1941271"/>
              <a:gd name="connsiteY24" fmla="*/ 676093 h 1941271"/>
              <a:gd name="connsiteX25" fmla="*/ 287910 w 1941271"/>
              <a:gd name="connsiteY25" fmla="*/ 599348 h 1941271"/>
              <a:gd name="connsiteX26" fmla="*/ 179098 w 1941271"/>
              <a:gd name="connsiteY26" fmla="*/ 389271 h 1941271"/>
              <a:gd name="connsiteX27" fmla="*/ 390347 w 1941271"/>
              <a:gd name="connsiteY27" fmla="*/ 178023 h 1941271"/>
              <a:gd name="connsiteX28" fmla="*/ 600285 w 1941271"/>
              <a:gd name="connsiteY28" fmla="*/ 286763 h 1941271"/>
              <a:gd name="connsiteX29" fmla="*/ 677473 w 1941271"/>
              <a:gd name="connsiteY29" fmla="*/ 246142 h 1941271"/>
              <a:gd name="connsiteX30" fmla="*/ 751843 w 1941271"/>
              <a:gd name="connsiteY30" fmla="*/ 220633 h 1941271"/>
              <a:gd name="connsiteX31" fmla="*/ 821907 w 1941271"/>
              <a:gd name="connsiteY31" fmla="*/ 0 h 1941271"/>
              <a:gd name="connsiteX32" fmla="*/ 1120657 w 1941271"/>
              <a:gd name="connsiteY32" fmla="*/ 0 h 1941271"/>
              <a:gd name="connsiteX33" fmla="*/ 1190841 w 1941271"/>
              <a:gd name="connsiteY33" fmla="*/ 221013 h 1941271"/>
              <a:gd name="connsiteX34" fmla="*/ 1256436 w 1941271"/>
              <a:gd name="connsiteY34" fmla="*/ 242624 h 1941271"/>
              <a:gd name="connsiteX35" fmla="*/ 1334578 w 1941271"/>
              <a:gd name="connsiteY35" fmla="*/ 278313 h 1941271"/>
              <a:gd name="connsiteX36" fmla="*/ 1345931 w 1941271"/>
              <a:gd name="connsiteY36" fmla="*/ 285413 h 1941271"/>
              <a:gd name="connsiteX37" fmla="*/ 1552088 w 1941271"/>
              <a:gd name="connsiteY37" fmla="*/ 178631 h 1941271"/>
              <a:gd name="connsiteX38" fmla="*/ 1763337 w 1941271"/>
              <a:gd name="connsiteY38" fmla="*/ 389880 h 1941271"/>
              <a:gd name="connsiteX39" fmla="*/ 1656452 w 1941271"/>
              <a:gd name="connsiteY39" fmla="*/ 596236 h 1941271"/>
              <a:gd name="connsiteX40" fmla="*/ 1663047 w 1941271"/>
              <a:gd name="connsiteY40" fmla="*/ 606782 h 1941271"/>
              <a:gd name="connsiteX41" fmla="*/ 1698737 w 1941271"/>
              <a:gd name="connsiteY41" fmla="*/ 684925 h 1941271"/>
              <a:gd name="connsiteX42" fmla="*/ 1720483 w 1941271"/>
              <a:gd name="connsiteY42" fmla="*/ 750933 h 1941271"/>
              <a:gd name="connsiteX43" fmla="*/ 1941271 w 1941271"/>
              <a:gd name="connsiteY43" fmla="*/ 821045 h 1941271"/>
              <a:gd name="connsiteX44" fmla="*/ 1941271 w 1941271"/>
              <a:gd name="connsiteY44" fmla="*/ 1119795 h 1941271"/>
              <a:gd name="connsiteX45" fmla="*/ 1720607 w 1941271"/>
              <a:gd name="connsiteY45" fmla="*/ 1189868 h 1941271"/>
              <a:gd name="connsiteX46" fmla="*/ 1695218 w 1941271"/>
              <a:gd name="connsiteY46" fmla="*/ 1263887 h 1941271"/>
              <a:gd name="connsiteX47" fmla="*/ 1654523 w 1941271"/>
              <a:gd name="connsiteY47" fmla="*/ 1341216 h 194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41271" h="1941271">
                <a:moveTo>
                  <a:pt x="1348346" y="1346966"/>
                </a:moveTo>
                <a:cubicBezTo>
                  <a:pt x="1556521" y="1138791"/>
                  <a:pt x="1556521" y="801190"/>
                  <a:pt x="1348346" y="593015"/>
                </a:cubicBezTo>
                <a:cubicBezTo>
                  <a:pt x="1140171" y="384840"/>
                  <a:pt x="802570" y="384839"/>
                  <a:pt x="594395" y="593015"/>
                </a:cubicBezTo>
                <a:cubicBezTo>
                  <a:pt x="386220" y="801190"/>
                  <a:pt x="386220" y="1138791"/>
                  <a:pt x="594395" y="1346966"/>
                </a:cubicBezTo>
                <a:cubicBezTo>
                  <a:pt x="802570" y="1555141"/>
                  <a:pt x="1140171" y="1555141"/>
                  <a:pt x="1348346" y="1346966"/>
                </a:cubicBezTo>
                <a:close/>
                <a:moveTo>
                  <a:pt x="1763033" y="1550709"/>
                </a:moveTo>
                <a:lnTo>
                  <a:pt x="1551784" y="1761957"/>
                </a:lnTo>
                <a:lnTo>
                  <a:pt x="1342153" y="1653376"/>
                </a:lnTo>
                <a:lnTo>
                  <a:pt x="1265267" y="1693838"/>
                </a:lnTo>
                <a:lnTo>
                  <a:pt x="1192371" y="1715443"/>
                </a:lnTo>
                <a:lnTo>
                  <a:pt x="1120658" y="1941271"/>
                </a:lnTo>
                <a:lnTo>
                  <a:pt x="821908" y="1941271"/>
                </a:lnTo>
                <a:lnTo>
                  <a:pt x="750176" y="1715386"/>
                </a:lnTo>
                <a:lnTo>
                  <a:pt x="677473" y="1693838"/>
                </a:lnTo>
                <a:lnTo>
                  <a:pt x="601018" y="1653603"/>
                </a:lnTo>
                <a:lnTo>
                  <a:pt x="390651" y="1762566"/>
                </a:lnTo>
                <a:lnTo>
                  <a:pt x="179402" y="1551317"/>
                </a:lnTo>
                <a:lnTo>
                  <a:pt x="286633" y="1344294"/>
                </a:lnTo>
                <a:lnTo>
                  <a:pt x="279693" y="1333198"/>
                </a:lnTo>
                <a:cubicBezTo>
                  <a:pt x="266288" y="1307692"/>
                  <a:pt x="254392" y="1281601"/>
                  <a:pt x="244004" y="1255056"/>
                </a:cubicBezTo>
                <a:lnTo>
                  <a:pt x="222745" y="1190529"/>
                </a:lnTo>
                <a:lnTo>
                  <a:pt x="1" y="1119795"/>
                </a:lnTo>
                <a:lnTo>
                  <a:pt x="0" y="821045"/>
                </a:lnTo>
                <a:lnTo>
                  <a:pt x="221982" y="750554"/>
                </a:lnTo>
                <a:lnTo>
                  <a:pt x="247522" y="676093"/>
                </a:lnTo>
                <a:lnTo>
                  <a:pt x="287910" y="599348"/>
                </a:lnTo>
                <a:lnTo>
                  <a:pt x="179098" y="389271"/>
                </a:lnTo>
                <a:lnTo>
                  <a:pt x="390347" y="178023"/>
                </a:lnTo>
                <a:lnTo>
                  <a:pt x="600285" y="286763"/>
                </a:lnTo>
                <a:lnTo>
                  <a:pt x="677473" y="246142"/>
                </a:lnTo>
                <a:lnTo>
                  <a:pt x="751843" y="220633"/>
                </a:lnTo>
                <a:lnTo>
                  <a:pt x="821907" y="0"/>
                </a:lnTo>
                <a:lnTo>
                  <a:pt x="1120657" y="0"/>
                </a:lnTo>
                <a:lnTo>
                  <a:pt x="1190841" y="221013"/>
                </a:lnTo>
                <a:lnTo>
                  <a:pt x="1256436" y="242624"/>
                </a:lnTo>
                <a:cubicBezTo>
                  <a:pt x="1282981" y="253012"/>
                  <a:pt x="1309072" y="264909"/>
                  <a:pt x="1334578" y="278313"/>
                </a:cubicBezTo>
                <a:lnTo>
                  <a:pt x="1345931" y="285413"/>
                </a:lnTo>
                <a:lnTo>
                  <a:pt x="1552088" y="178631"/>
                </a:lnTo>
                <a:lnTo>
                  <a:pt x="1763337" y="389880"/>
                </a:lnTo>
                <a:lnTo>
                  <a:pt x="1656452" y="596236"/>
                </a:lnTo>
                <a:lnTo>
                  <a:pt x="1663047" y="606782"/>
                </a:lnTo>
                <a:cubicBezTo>
                  <a:pt x="1676452" y="632288"/>
                  <a:pt x="1688348" y="658380"/>
                  <a:pt x="1698737" y="684925"/>
                </a:cubicBezTo>
                <a:lnTo>
                  <a:pt x="1720483" y="750933"/>
                </a:lnTo>
                <a:lnTo>
                  <a:pt x="1941271" y="821045"/>
                </a:lnTo>
                <a:lnTo>
                  <a:pt x="1941271" y="1119795"/>
                </a:lnTo>
                <a:lnTo>
                  <a:pt x="1720607" y="1189868"/>
                </a:lnTo>
                <a:lnTo>
                  <a:pt x="1695218" y="1263887"/>
                </a:lnTo>
                <a:lnTo>
                  <a:pt x="1654523" y="1341216"/>
                </a:lnTo>
                <a:close/>
              </a:path>
            </a:pathLst>
          </a:custGeom>
          <a:solidFill>
            <a:srgbClr val="315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Text Box 70"/>
          <p:cNvSpPr txBox="1">
            <a:spLocks noChangeArrowheads="1"/>
          </p:cNvSpPr>
          <p:nvPr/>
        </p:nvSpPr>
        <p:spPr bwMode="auto">
          <a:xfrm>
            <a:off x="1896666" y="1845469"/>
            <a:ext cx="878681" cy="30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sp>
        <p:nvSpPr>
          <p:cNvPr id="27" name="任意多边形 26"/>
          <p:cNvSpPr>
            <a:spLocks noChangeArrowheads="1"/>
          </p:cNvSpPr>
          <p:nvPr/>
        </p:nvSpPr>
        <p:spPr bwMode="auto">
          <a:xfrm rot="15780000">
            <a:off x="2901554" y="1895475"/>
            <a:ext cx="1903810" cy="1903810"/>
          </a:xfrm>
          <a:custGeom>
            <a:avLst/>
            <a:gdLst>
              <a:gd name="connsiteX0" fmla="*/ 1952395 w 2538357"/>
              <a:gd name="connsiteY0" fmla="*/ 1409094 h 2538356"/>
              <a:gd name="connsiteX1" fmla="*/ 1966559 w 2538357"/>
              <a:gd name="connsiteY1" fmla="*/ 1268615 h 2538356"/>
              <a:gd name="connsiteX2" fmla="*/ 1269460 w 2538357"/>
              <a:gd name="connsiteY2" fmla="*/ 571516 h 2538356"/>
              <a:gd name="connsiteX3" fmla="*/ 572361 w 2538357"/>
              <a:gd name="connsiteY3" fmla="*/ 1268615 h 2538356"/>
              <a:gd name="connsiteX4" fmla="*/ 1269460 w 2538357"/>
              <a:gd name="connsiteY4" fmla="*/ 1965714 h 2538356"/>
              <a:gd name="connsiteX5" fmla="*/ 1952395 w 2538357"/>
              <a:gd name="connsiteY5" fmla="*/ 1409094 h 2538356"/>
              <a:gd name="connsiteX6" fmla="*/ 2538357 w 2538357"/>
              <a:gd name="connsiteY6" fmla="*/ 1464215 h 2538356"/>
              <a:gd name="connsiteX7" fmla="*/ 2247997 w 2538357"/>
              <a:gd name="connsiteY7" fmla="*/ 1556421 h 2538356"/>
              <a:gd name="connsiteX8" fmla="*/ 2219878 w 2538357"/>
              <a:gd name="connsiteY8" fmla="*/ 1643095 h 2538356"/>
              <a:gd name="connsiteX9" fmla="*/ 2167458 w 2538357"/>
              <a:gd name="connsiteY9" fmla="*/ 1755418 h 2538356"/>
              <a:gd name="connsiteX10" fmla="*/ 2165601 w 2538357"/>
              <a:gd name="connsiteY10" fmla="*/ 1758476 h 2538356"/>
              <a:gd name="connsiteX11" fmla="*/ 2305530 w 2538357"/>
              <a:gd name="connsiteY11" fmla="*/ 2028628 h 2538356"/>
              <a:gd name="connsiteX12" fmla="*/ 2029307 w 2538357"/>
              <a:gd name="connsiteY12" fmla="*/ 2304851 h 2538356"/>
              <a:gd name="connsiteX13" fmla="*/ 1754130 w 2538357"/>
              <a:gd name="connsiteY13" fmla="*/ 2162320 h 2538356"/>
              <a:gd name="connsiteX14" fmla="*/ 1666990 w 2538357"/>
              <a:gd name="connsiteY14" fmla="*/ 2209617 h 2538356"/>
              <a:gd name="connsiteX15" fmla="*/ 1573160 w 2538357"/>
              <a:gd name="connsiteY15" fmla="*/ 2243957 h 2538356"/>
              <a:gd name="connsiteX16" fmla="*/ 1557559 w 2538357"/>
              <a:gd name="connsiteY16" fmla="*/ 2247968 h 2538356"/>
              <a:gd name="connsiteX17" fmla="*/ 1465344 w 2538357"/>
              <a:gd name="connsiteY17" fmla="*/ 2538356 h 2538356"/>
              <a:gd name="connsiteX18" fmla="*/ 1074706 w 2538357"/>
              <a:gd name="connsiteY18" fmla="*/ 2538356 h 2538356"/>
              <a:gd name="connsiteX19" fmla="*/ 982277 w 2538357"/>
              <a:gd name="connsiteY19" fmla="*/ 2247293 h 2538356"/>
              <a:gd name="connsiteX20" fmla="*/ 930071 w 2538357"/>
              <a:gd name="connsiteY20" fmla="*/ 2232127 h 2538356"/>
              <a:gd name="connsiteX21" fmla="*/ 826691 w 2538357"/>
              <a:gd name="connsiteY21" fmla="*/ 2189166 h 2538356"/>
              <a:gd name="connsiteX22" fmla="*/ 782735 w 2538357"/>
              <a:gd name="connsiteY22" fmla="*/ 2163903 h 2538356"/>
              <a:gd name="connsiteX23" fmla="*/ 509845 w 2538357"/>
              <a:gd name="connsiteY23" fmla="*/ 2305248 h 2538356"/>
              <a:gd name="connsiteX24" fmla="*/ 233622 w 2538357"/>
              <a:gd name="connsiteY24" fmla="*/ 2029026 h 2538356"/>
              <a:gd name="connsiteX25" fmla="*/ 374747 w 2538357"/>
              <a:gd name="connsiteY25" fmla="*/ 1756567 h 2538356"/>
              <a:gd name="connsiteX26" fmla="*/ 328458 w 2538357"/>
              <a:gd name="connsiteY26" fmla="*/ 1666145 h 2538356"/>
              <a:gd name="connsiteX27" fmla="*/ 294843 w 2538357"/>
              <a:gd name="connsiteY27" fmla="*/ 1557844 h 2538356"/>
              <a:gd name="connsiteX28" fmla="*/ 0 w 2538357"/>
              <a:gd name="connsiteY28" fmla="*/ 1464216 h 2538356"/>
              <a:gd name="connsiteX29" fmla="*/ 0 w 2538357"/>
              <a:gd name="connsiteY29" fmla="*/ 1073578 h 2538356"/>
              <a:gd name="connsiteX30" fmla="*/ 294649 w 2538357"/>
              <a:gd name="connsiteY30" fmla="*/ 980010 h 2538356"/>
              <a:gd name="connsiteX31" fmla="*/ 328458 w 2538357"/>
              <a:gd name="connsiteY31" fmla="*/ 871085 h 2538356"/>
              <a:gd name="connsiteX32" fmla="*/ 373634 w 2538357"/>
              <a:gd name="connsiteY32" fmla="*/ 778738 h 2538356"/>
              <a:gd name="connsiteX33" fmla="*/ 234418 w 2538357"/>
              <a:gd name="connsiteY33" fmla="*/ 509962 h 2538356"/>
              <a:gd name="connsiteX34" fmla="*/ 510641 w 2538357"/>
              <a:gd name="connsiteY34" fmla="*/ 233739 h 2538356"/>
              <a:gd name="connsiteX35" fmla="*/ 779880 w 2538357"/>
              <a:gd name="connsiteY35" fmla="*/ 373194 h 2538356"/>
              <a:gd name="connsiteX36" fmla="*/ 860510 w 2538357"/>
              <a:gd name="connsiteY36" fmla="*/ 332526 h 2538356"/>
              <a:gd name="connsiteX37" fmla="*/ 965759 w 2538357"/>
              <a:gd name="connsiteY37" fmla="*/ 293274 h 2538356"/>
              <a:gd name="connsiteX38" fmla="*/ 982821 w 2538357"/>
              <a:gd name="connsiteY38" fmla="*/ 289341 h 2538356"/>
              <a:gd name="connsiteX39" fmla="*/ 1074705 w 2538357"/>
              <a:gd name="connsiteY39" fmla="*/ 0 h 2538356"/>
              <a:gd name="connsiteX40" fmla="*/ 1465342 w 2538357"/>
              <a:gd name="connsiteY40" fmla="*/ 0 h 2538356"/>
              <a:gd name="connsiteX41" fmla="*/ 1557312 w 2538357"/>
              <a:gd name="connsiteY41" fmla="*/ 289622 h 2538356"/>
              <a:gd name="connsiteX42" fmla="*/ 1573161 w 2538357"/>
              <a:gd name="connsiteY42" fmla="*/ 293274 h 2538356"/>
              <a:gd name="connsiteX43" fmla="*/ 1678409 w 2538357"/>
              <a:gd name="connsiteY43" fmla="*/ 332525 h 2538356"/>
              <a:gd name="connsiteX44" fmla="*/ 1759547 w 2538357"/>
              <a:gd name="connsiteY44" fmla="*/ 373450 h 2538356"/>
              <a:gd name="connsiteX45" fmla="*/ 2028510 w 2538357"/>
              <a:gd name="connsiteY45" fmla="*/ 234137 h 2538356"/>
              <a:gd name="connsiteX46" fmla="*/ 2304734 w 2538357"/>
              <a:gd name="connsiteY46" fmla="*/ 510359 h 2538356"/>
              <a:gd name="connsiteX47" fmla="*/ 2165498 w 2538357"/>
              <a:gd name="connsiteY47" fmla="*/ 779174 h 2538356"/>
              <a:gd name="connsiteX48" fmla="*/ 2210461 w 2538357"/>
              <a:gd name="connsiteY48" fmla="*/ 871084 h 2538356"/>
              <a:gd name="connsiteX49" fmla="*/ 2244332 w 2538357"/>
              <a:gd name="connsiteY49" fmla="*/ 980208 h 2538356"/>
              <a:gd name="connsiteX50" fmla="*/ 2538357 w 2538357"/>
              <a:gd name="connsiteY50" fmla="*/ 1073578 h 253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538357" h="2538356">
                <a:moveTo>
                  <a:pt x="1952395" y="1409094"/>
                </a:moveTo>
                <a:cubicBezTo>
                  <a:pt x="1961682" y="1363716"/>
                  <a:pt x="1966559" y="1316734"/>
                  <a:pt x="1966559" y="1268615"/>
                </a:cubicBezTo>
                <a:cubicBezTo>
                  <a:pt x="1966559" y="883659"/>
                  <a:pt x="1654415" y="571517"/>
                  <a:pt x="1269460" y="571516"/>
                </a:cubicBezTo>
                <a:cubicBezTo>
                  <a:pt x="884504" y="571516"/>
                  <a:pt x="572360" y="883660"/>
                  <a:pt x="572361" y="1268615"/>
                </a:cubicBezTo>
                <a:cubicBezTo>
                  <a:pt x="572360" y="1653570"/>
                  <a:pt x="884504" y="1965714"/>
                  <a:pt x="1269460" y="1965714"/>
                </a:cubicBezTo>
                <a:cubicBezTo>
                  <a:pt x="1606295" y="1965714"/>
                  <a:pt x="1887386" y="1726729"/>
                  <a:pt x="1952395" y="1409094"/>
                </a:cubicBezTo>
                <a:close/>
                <a:moveTo>
                  <a:pt x="2538357" y="1464215"/>
                </a:moveTo>
                <a:lnTo>
                  <a:pt x="2247997" y="1556421"/>
                </a:lnTo>
                <a:lnTo>
                  <a:pt x="2219878" y="1643095"/>
                </a:lnTo>
                <a:cubicBezTo>
                  <a:pt x="2204639" y="1681745"/>
                  <a:pt x="2187110" y="1719242"/>
                  <a:pt x="2167458" y="1755418"/>
                </a:cubicBezTo>
                <a:lnTo>
                  <a:pt x="2165601" y="1758476"/>
                </a:lnTo>
                <a:lnTo>
                  <a:pt x="2305530" y="2028628"/>
                </a:lnTo>
                <a:lnTo>
                  <a:pt x="2029307" y="2304851"/>
                </a:lnTo>
                <a:lnTo>
                  <a:pt x="1754130" y="2162320"/>
                </a:lnTo>
                <a:lnTo>
                  <a:pt x="1666990" y="2209617"/>
                </a:lnTo>
                <a:cubicBezTo>
                  <a:pt x="1636444" y="2222536"/>
                  <a:pt x="1605139" y="2234011"/>
                  <a:pt x="1573160" y="2243957"/>
                </a:cubicBezTo>
                <a:lnTo>
                  <a:pt x="1557559" y="2247968"/>
                </a:lnTo>
                <a:lnTo>
                  <a:pt x="1465344" y="2538356"/>
                </a:lnTo>
                <a:lnTo>
                  <a:pt x="1074706" y="2538356"/>
                </a:lnTo>
                <a:lnTo>
                  <a:pt x="982277" y="2247293"/>
                </a:lnTo>
                <a:lnTo>
                  <a:pt x="930071" y="2232127"/>
                </a:lnTo>
                <a:cubicBezTo>
                  <a:pt x="894677" y="2219661"/>
                  <a:pt x="860176" y="2205301"/>
                  <a:pt x="826691" y="2189166"/>
                </a:cubicBezTo>
                <a:lnTo>
                  <a:pt x="782735" y="2163903"/>
                </a:lnTo>
                <a:lnTo>
                  <a:pt x="509845" y="2305248"/>
                </a:lnTo>
                <a:lnTo>
                  <a:pt x="233622" y="2029026"/>
                </a:lnTo>
                <a:lnTo>
                  <a:pt x="374747" y="1756567"/>
                </a:lnTo>
                <a:lnTo>
                  <a:pt x="328458" y="1666145"/>
                </a:lnTo>
                <a:lnTo>
                  <a:pt x="294843" y="1557844"/>
                </a:lnTo>
                <a:lnTo>
                  <a:pt x="0" y="1464216"/>
                </a:lnTo>
                <a:lnTo>
                  <a:pt x="0" y="1073578"/>
                </a:lnTo>
                <a:lnTo>
                  <a:pt x="294649" y="980010"/>
                </a:lnTo>
                <a:lnTo>
                  <a:pt x="328458" y="871085"/>
                </a:lnTo>
                <a:lnTo>
                  <a:pt x="373634" y="778738"/>
                </a:lnTo>
                <a:lnTo>
                  <a:pt x="234418" y="509962"/>
                </a:lnTo>
                <a:lnTo>
                  <a:pt x="510641" y="233739"/>
                </a:lnTo>
                <a:lnTo>
                  <a:pt x="779880" y="373194"/>
                </a:lnTo>
                <a:lnTo>
                  <a:pt x="860510" y="332526"/>
                </a:lnTo>
                <a:cubicBezTo>
                  <a:pt x="894659" y="317587"/>
                  <a:pt x="929783" y="304462"/>
                  <a:pt x="965759" y="293274"/>
                </a:cubicBezTo>
                <a:lnTo>
                  <a:pt x="982821" y="289341"/>
                </a:lnTo>
                <a:lnTo>
                  <a:pt x="1074705" y="0"/>
                </a:lnTo>
                <a:lnTo>
                  <a:pt x="1465342" y="0"/>
                </a:lnTo>
                <a:lnTo>
                  <a:pt x="1557312" y="289622"/>
                </a:lnTo>
                <a:lnTo>
                  <a:pt x="1573161" y="293274"/>
                </a:lnTo>
                <a:cubicBezTo>
                  <a:pt x="1609138" y="304463"/>
                  <a:pt x="1644261" y="317587"/>
                  <a:pt x="1678409" y="332525"/>
                </a:cubicBezTo>
                <a:lnTo>
                  <a:pt x="1759547" y="373450"/>
                </a:lnTo>
                <a:lnTo>
                  <a:pt x="2028510" y="234137"/>
                </a:lnTo>
                <a:lnTo>
                  <a:pt x="2304734" y="510359"/>
                </a:lnTo>
                <a:lnTo>
                  <a:pt x="2165498" y="779174"/>
                </a:lnTo>
                <a:lnTo>
                  <a:pt x="2210461" y="871084"/>
                </a:lnTo>
                <a:lnTo>
                  <a:pt x="2244332" y="980208"/>
                </a:lnTo>
                <a:lnTo>
                  <a:pt x="2538357" y="1073578"/>
                </a:lnTo>
                <a:close/>
              </a:path>
            </a:pathLst>
          </a:custGeom>
          <a:solidFill>
            <a:srgbClr val="5AAB31"/>
          </a:solidFill>
          <a:ln>
            <a:noFill/>
          </a:ln>
          <a:effectLst/>
        </p:spPr>
        <p:txBody>
          <a:bodyPr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Text Box 70"/>
          <p:cNvSpPr txBox="1">
            <a:spLocks noChangeArrowheads="1"/>
          </p:cNvSpPr>
          <p:nvPr/>
        </p:nvSpPr>
        <p:spPr bwMode="auto">
          <a:xfrm>
            <a:off x="3449242" y="2682478"/>
            <a:ext cx="878681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sp>
        <p:nvSpPr>
          <p:cNvPr id="7" name="任意多边形 6"/>
          <p:cNvSpPr>
            <a:spLocks noChangeArrowheads="1"/>
          </p:cNvSpPr>
          <p:nvPr/>
        </p:nvSpPr>
        <p:spPr bwMode="auto">
          <a:xfrm rot="21180000">
            <a:off x="4346973" y="770335"/>
            <a:ext cx="1902619" cy="1905000"/>
          </a:xfrm>
          <a:custGeom>
            <a:avLst/>
            <a:gdLst>
              <a:gd name="connsiteX0" fmla="*/ 1251922 w 2255227"/>
              <a:gd name="connsiteY0" fmla="*/ 520893 h 2256478"/>
              <a:gd name="connsiteX1" fmla="*/ 1127113 w 2255227"/>
              <a:gd name="connsiteY1" fmla="*/ 508301 h 2256478"/>
              <a:gd name="connsiteX2" fmla="*/ 507769 w 2255227"/>
              <a:gd name="connsiteY2" fmla="*/ 1127989 h 2256478"/>
              <a:gd name="connsiteX3" fmla="*/ 1127113 w 2255227"/>
              <a:gd name="connsiteY3" fmla="*/ 1747677 h 2256478"/>
              <a:gd name="connsiteX4" fmla="*/ 1746458 w 2255227"/>
              <a:gd name="connsiteY4" fmla="*/ 1127990 h 2256478"/>
              <a:gd name="connsiteX5" fmla="*/ 1251922 w 2255227"/>
              <a:gd name="connsiteY5" fmla="*/ 520893 h 2256478"/>
              <a:gd name="connsiteX6" fmla="*/ 1300896 w 2255227"/>
              <a:gd name="connsiteY6" fmla="*/ 0 h 2256478"/>
              <a:gd name="connsiteX7" fmla="*/ 1382543 w 2255227"/>
              <a:gd name="connsiteY7" fmla="*/ 257254 h 2256478"/>
              <a:gd name="connsiteX8" fmla="*/ 1396938 w 2255227"/>
              <a:gd name="connsiteY8" fmla="*/ 260958 h 2256478"/>
              <a:gd name="connsiteX9" fmla="*/ 1498015 w 2255227"/>
              <a:gd name="connsiteY9" fmla="*/ 299204 h 2256478"/>
              <a:gd name="connsiteX10" fmla="*/ 1561256 w 2255227"/>
              <a:gd name="connsiteY10" fmla="*/ 332211 h 2256478"/>
              <a:gd name="connsiteX11" fmla="*/ 1802286 w 2255227"/>
              <a:gd name="connsiteY11" fmla="*/ 207415 h 2256478"/>
              <a:gd name="connsiteX12" fmla="*/ 2047835 w 2255227"/>
              <a:gd name="connsiteY12" fmla="*/ 452964 h 2256478"/>
              <a:gd name="connsiteX13" fmla="*/ 1922770 w 2255227"/>
              <a:gd name="connsiteY13" fmla="*/ 694515 h 2256478"/>
              <a:gd name="connsiteX14" fmla="*/ 1946176 w 2255227"/>
              <a:gd name="connsiteY14" fmla="*/ 736872 h 2256478"/>
              <a:gd name="connsiteX15" fmla="*/ 1986783 w 2255227"/>
              <a:gd name="connsiteY15" fmla="*/ 836807 h 2256478"/>
              <a:gd name="connsiteX16" fmla="*/ 1995410 w 2255227"/>
              <a:gd name="connsiteY16" fmla="*/ 871308 h 2256478"/>
              <a:gd name="connsiteX17" fmla="*/ 2255226 w 2255227"/>
              <a:gd name="connsiteY17" fmla="*/ 953860 h 2256478"/>
              <a:gd name="connsiteX18" fmla="*/ 2255227 w 2255227"/>
              <a:gd name="connsiteY18" fmla="*/ 1301118 h 2256478"/>
              <a:gd name="connsiteX19" fmla="*/ 1997079 w 2255227"/>
              <a:gd name="connsiteY19" fmla="*/ 1383140 h 2256478"/>
              <a:gd name="connsiteX20" fmla="*/ 1993664 w 2255227"/>
              <a:gd name="connsiteY20" fmla="*/ 1397965 h 2256478"/>
              <a:gd name="connsiteX21" fmla="*/ 1958790 w 2255227"/>
              <a:gd name="connsiteY21" fmla="*/ 1491526 h 2256478"/>
              <a:gd name="connsiteX22" fmla="*/ 1923390 w 2255227"/>
              <a:gd name="connsiteY22" fmla="*/ 1561751 h 2256478"/>
              <a:gd name="connsiteX23" fmla="*/ 2048562 w 2255227"/>
              <a:gd name="connsiteY23" fmla="*/ 1803319 h 2256478"/>
              <a:gd name="connsiteX24" fmla="*/ 1803149 w 2255227"/>
              <a:gd name="connsiteY24" fmla="*/ 2048732 h 2256478"/>
              <a:gd name="connsiteX25" fmla="*/ 1562724 w 2255227"/>
              <a:gd name="connsiteY25" fmla="*/ 1924152 h 2256478"/>
              <a:gd name="connsiteX26" fmla="*/ 1480303 w 2255227"/>
              <a:gd name="connsiteY26" fmla="*/ 1964495 h 2256478"/>
              <a:gd name="connsiteX27" fmla="*/ 1384081 w 2255227"/>
              <a:gd name="connsiteY27" fmla="*/ 1994378 h 2256478"/>
              <a:gd name="connsiteX28" fmla="*/ 1300896 w 2255227"/>
              <a:gd name="connsiteY28" fmla="*/ 2256478 h 2256478"/>
              <a:gd name="connsiteX29" fmla="*/ 953830 w 2255227"/>
              <a:gd name="connsiteY29" fmla="*/ 2256478 h 2256478"/>
              <a:gd name="connsiteX30" fmla="*/ 870700 w 2255227"/>
              <a:gd name="connsiteY30" fmla="*/ 1994550 h 2256478"/>
              <a:gd name="connsiteX31" fmla="*/ 773924 w 2255227"/>
              <a:gd name="connsiteY31" fmla="*/ 1964495 h 2256478"/>
              <a:gd name="connsiteX32" fmla="*/ 691589 w 2255227"/>
              <a:gd name="connsiteY32" fmla="*/ 1924195 h 2256478"/>
              <a:gd name="connsiteX33" fmla="*/ 453149 w 2255227"/>
              <a:gd name="connsiteY33" fmla="*/ 2047650 h 2256478"/>
              <a:gd name="connsiteX34" fmla="*/ 207600 w 2255227"/>
              <a:gd name="connsiteY34" fmla="*/ 1802101 h 2256478"/>
              <a:gd name="connsiteX35" fmla="*/ 331431 w 2255227"/>
              <a:gd name="connsiteY35" fmla="*/ 1562932 h 2256478"/>
              <a:gd name="connsiteX36" fmla="*/ 295435 w 2255227"/>
              <a:gd name="connsiteY36" fmla="*/ 1491526 h 2256478"/>
              <a:gd name="connsiteX37" fmla="*/ 260562 w 2255227"/>
              <a:gd name="connsiteY37" fmla="*/ 1397965 h 2256478"/>
              <a:gd name="connsiteX38" fmla="*/ 257069 w 2255227"/>
              <a:gd name="connsiteY38" fmla="*/ 1382797 h 2256478"/>
              <a:gd name="connsiteX39" fmla="*/ 0 w 2255227"/>
              <a:gd name="connsiteY39" fmla="*/ 1301118 h 2256478"/>
              <a:gd name="connsiteX40" fmla="*/ 0 w 2255227"/>
              <a:gd name="connsiteY40" fmla="*/ 953860 h 2256478"/>
              <a:gd name="connsiteX41" fmla="*/ 257318 w 2255227"/>
              <a:gd name="connsiteY41" fmla="*/ 872102 h 2256478"/>
              <a:gd name="connsiteX42" fmla="*/ 260562 w 2255227"/>
              <a:gd name="connsiteY42" fmla="*/ 858014 h 2256478"/>
              <a:gd name="connsiteX43" fmla="*/ 295436 w 2255227"/>
              <a:gd name="connsiteY43" fmla="*/ 764453 h 2256478"/>
              <a:gd name="connsiteX44" fmla="*/ 331652 w 2255227"/>
              <a:gd name="connsiteY44" fmla="*/ 692609 h 2256478"/>
              <a:gd name="connsiteX45" fmla="*/ 207579 w 2255227"/>
              <a:gd name="connsiteY45" fmla="*/ 453162 h 2256478"/>
              <a:gd name="connsiteX46" fmla="*/ 452992 w 2255227"/>
              <a:gd name="connsiteY46" fmla="*/ 207749 h 2256478"/>
              <a:gd name="connsiteX47" fmla="*/ 691989 w 2255227"/>
              <a:gd name="connsiteY47" fmla="*/ 331589 h 2256478"/>
              <a:gd name="connsiteX48" fmla="*/ 773923 w 2255227"/>
              <a:gd name="connsiteY48" fmla="*/ 291484 h 2256478"/>
              <a:gd name="connsiteX49" fmla="*/ 870875 w 2255227"/>
              <a:gd name="connsiteY49" fmla="*/ 261374 h 2256478"/>
              <a:gd name="connsiteX50" fmla="*/ 953830 w 2255227"/>
              <a:gd name="connsiteY50" fmla="*/ 0 h 225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55227" h="2256478">
                <a:moveTo>
                  <a:pt x="1251922" y="520893"/>
                </a:moveTo>
                <a:cubicBezTo>
                  <a:pt x="1211606" y="512637"/>
                  <a:pt x="1169865" y="508302"/>
                  <a:pt x="1127113" y="508301"/>
                </a:cubicBezTo>
                <a:cubicBezTo>
                  <a:pt x="785096" y="508302"/>
                  <a:pt x="507769" y="785783"/>
                  <a:pt x="507769" y="1127989"/>
                </a:cubicBezTo>
                <a:cubicBezTo>
                  <a:pt x="507769" y="1470197"/>
                  <a:pt x="785096" y="1747677"/>
                  <a:pt x="1127113" y="1747677"/>
                </a:cubicBezTo>
                <a:cubicBezTo>
                  <a:pt x="1469130" y="1747677"/>
                  <a:pt x="1746458" y="1470197"/>
                  <a:pt x="1746458" y="1127990"/>
                </a:cubicBezTo>
                <a:cubicBezTo>
                  <a:pt x="1746457" y="828558"/>
                  <a:pt x="1534129" y="578683"/>
                  <a:pt x="1251922" y="520893"/>
                </a:cubicBezTo>
                <a:close/>
                <a:moveTo>
                  <a:pt x="1300896" y="0"/>
                </a:moveTo>
                <a:lnTo>
                  <a:pt x="1382543" y="257254"/>
                </a:lnTo>
                <a:lnTo>
                  <a:pt x="1396938" y="260958"/>
                </a:lnTo>
                <a:cubicBezTo>
                  <a:pt x="1431566" y="271733"/>
                  <a:pt x="1465304" y="284528"/>
                  <a:pt x="1498015" y="299204"/>
                </a:cubicBezTo>
                <a:lnTo>
                  <a:pt x="1561256" y="332211"/>
                </a:lnTo>
                <a:lnTo>
                  <a:pt x="1802286" y="207415"/>
                </a:lnTo>
                <a:lnTo>
                  <a:pt x="2047835" y="452964"/>
                </a:lnTo>
                <a:lnTo>
                  <a:pt x="1922770" y="694515"/>
                </a:lnTo>
                <a:lnTo>
                  <a:pt x="1946176" y="736872"/>
                </a:lnTo>
                <a:cubicBezTo>
                  <a:pt x="1961610" y="769174"/>
                  <a:pt x="1975191" y="802531"/>
                  <a:pt x="1986783" y="836807"/>
                </a:cubicBezTo>
                <a:lnTo>
                  <a:pt x="1995410" y="871308"/>
                </a:lnTo>
                <a:lnTo>
                  <a:pt x="2255226" y="953860"/>
                </a:lnTo>
                <a:lnTo>
                  <a:pt x="2255227" y="1301118"/>
                </a:lnTo>
                <a:lnTo>
                  <a:pt x="1997079" y="1383140"/>
                </a:lnTo>
                <a:lnTo>
                  <a:pt x="1993664" y="1397965"/>
                </a:lnTo>
                <a:cubicBezTo>
                  <a:pt x="1983723" y="1429946"/>
                  <a:pt x="1972062" y="1461169"/>
                  <a:pt x="1958790" y="1491526"/>
                </a:cubicBezTo>
                <a:lnTo>
                  <a:pt x="1923390" y="1561751"/>
                </a:lnTo>
                <a:lnTo>
                  <a:pt x="2048562" y="1803319"/>
                </a:lnTo>
                <a:lnTo>
                  <a:pt x="1803149" y="2048732"/>
                </a:lnTo>
                <a:lnTo>
                  <a:pt x="1562724" y="1924152"/>
                </a:lnTo>
                <a:lnTo>
                  <a:pt x="1480303" y="1964495"/>
                </a:lnTo>
                <a:lnTo>
                  <a:pt x="1384081" y="1994378"/>
                </a:lnTo>
                <a:lnTo>
                  <a:pt x="1300896" y="2256478"/>
                </a:lnTo>
                <a:lnTo>
                  <a:pt x="953830" y="2256478"/>
                </a:lnTo>
                <a:lnTo>
                  <a:pt x="870700" y="1994550"/>
                </a:lnTo>
                <a:lnTo>
                  <a:pt x="773924" y="1964495"/>
                </a:lnTo>
                <a:lnTo>
                  <a:pt x="691589" y="1924195"/>
                </a:lnTo>
                <a:lnTo>
                  <a:pt x="453149" y="2047650"/>
                </a:lnTo>
                <a:lnTo>
                  <a:pt x="207600" y="1802101"/>
                </a:lnTo>
                <a:lnTo>
                  <a:pt x="331431" y="1562932"/>
                </a:lnTo>
                <a:lnTo>
                  <a:pt x="295435" y="1491526"/>
                </a:lnTo>
                <a:cubicBezTo>
                  <a:pt x="282163" y="1461169"/>
                  <a:pt x="270503" y="1429946"/>
                  <a:pt x="260562" y="1397965"/>
                </a:cubicBezTo>
                <a:lnTo>
                  <a:pt x="257069" y="1382797"/>
                </a:lnTo>
                <a:lnTo>
                  <a:pt x="0" y="1301118"/>
                </a:lnTo>
                <a:lnTo>
                  <a:pt x="0" y="953860"/>
                </a:lnTo>
                <a:lnTo>
                  <a:pt x="257318" y="872102"/>
                </a:lnTo>
                <a:lnTo>
                  <a:pt x="260562" y="858014"/>
                </a:lnTo>
                <a:cubicBezTo>
                  <a:pt x="270503" y="826033"/>
                  <a:pt x="282164" y="794810"/>
                  <a:pt x="295436" y="764453"/>
                </a:cubicBezTo>
                <a:lnTo>
                  <a:pt x="331652" y="692609"/>
                </a:lnTo>
                <a:lnTo>
                  <a:pt x="207579" y="453162"/>
                </a:lnTo>
                <a:lnTo>
                  <a:pt x="452992" y="207749"/>
                </a:lnTo>
                <a:lnTo>
                  <a:pt x="691989" y="331589"/>
                </a:lnTo>
                <a:lnTo>
                  <a:pt x="773923" y="291484"/>
                </a:lnTo>
                <a:lnTo>
                  <a:pt x="870875" y="261374"/>
                </a:lnTo>
                <a:lnTo>
                  <a:pt x="953830" y="0"/>
                </a:lnTo>
                <a:close/>
              </a:path>
            </a:pathLst>
          </a:cu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Text Box 70"/>
          <p:cNvSpPr txBox="1">
            <a:spLocks noChangeArrowheads="1"/>
          </p:cNvSpPr>
          <p:nvPr/>
        </p:nvSpPr>
        <p:spPr bwMode="auto">
          <a:xfrm>
            <a:off x="4869657" y="1545431"/>
            <a:ext cx="878681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091799" y="1473408"/>
            <a:ext cx="1639796" cy="1639795"/>
            <a:chOff x="8122399" y="2393986"/>
            <a:chExt cx="2186394" cy="2186393"/>
          </a:xfrm>
          <a:solidFill>
            <a:srgbClr val="D63232"/>
          </a:solidFill>
        </p:grpSpPr>
        <p:sp>
          <p:nvSpPr>
            <p:cNvPr id="5" name="AutoShape 54@|5FFC:0|FBC:0|LFC:0|LBC:16777215"/>
            <p:cNvSpPr>
              <a:spLocks noChangeArrowheads="1"/>
            </p:cNvSpPr>
            <p:nvPr/>
          </p:nvSpPr>
          <p:spPr bwMode="auto">
            <a:xfrm rot="20520000" flipV="1">
              <a:off x="8630132" y="2436113"/>
              <a:ext cx="642829" cy="482364"/>
            </a:xfrm>
            <a:custGeom>
              <a:avLst/>
              <a:gdLst>
                <a:gd name="G0" fmla="+- 5147 0 0"/>
                <a:gd name="G1" fmla="+- 21600 0 5147"/>
                <a:gd name="G2" fmla="*/ 5147 1 2"/>
                <a:gd name="G3" fmla="+- 21600 0 G2"/>
                <a:gd name="G4" fmla="+/ 5147 21600 2"/>
                <a:gd name="G5" fmla="+/ G1 0 2"/>
                <a:gd name="G6" fmla="*/ 21600 21600 5147"/>
                <a:gd name="G7" fmla="*/ G6 1 2"/>
                <a:gd name="G8" fmla="+- 21600 0 G7"/>
                <a:gd name="G9" fmla="*/ 21600 1 2"/>
                <a:gd name="G10" fmla="+- 5147 0 G9"/>
                <a:gd name="G11" fmla="?: G10 G8 0"/>
                <a:gd name="G12" fmla="?: G10 G7 21600"/>
                <a:gd name="T0" fmla="*/ 19026 w 21600"/>
                <a:gd name="T1" fmla="*/ 10800 h 21600"/>
                <a:gd name="T2" fmla="*/ 10800 w 21600"/>
                <a:gd name="T3" fmla="*/ 21600 h 21600"/>
                <a:gd name="T4" fmla="*/ 2574 w 21600"/>
                <a:gd name="T5" fmla="*/ 10800 h 21600"/>
                <a:gd name="T6" fmla="*/ 10800 w 21600"/>
                <a:gd name="T7" fmla="*/ 0 h 21600"/>
                <a:gd name="T8" fmla="*/ 4374 w 21600"/>
                <a:gd name="T9" fmla="*/ 4374 h 21600"/>
                <a:gd name="T10" fmla="*/ 17226 w 21600"/>
                <a:gd name="T11" fmla="*/ 1722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147" y="21600"/>
                  </a:lnTo>
                  <a:lnTo>
                    <a:pt x="164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>
              <a:spLocks noChangeArrowheads="1"/>
            </p:cNvSpPr>
            <p:nvPr/>
          </p:nvSpPr>
          <p:spPr bwMode="auto">
            <a:xfrm rot="12420000">
              <a:off x="8122399" y="2393986"/>
              <a:ext cx="2186394" cy="2186393"/>
            </a:xfrm>
            <a:custGeom>
              <a:avLst/>
              <a:gdLst>
                <a:gd name="connsiteX0" fmla="*/ 1172747 w 1942522"/>
                <a:gd name="connsiteY0" fmla="*/ 1465008 h 1942521"/>
                <a:gd name="connsiteX1" fmla="*/ 1349215 w 1942522"/>
                <a:gd name="connsiteY1" fmla="*/ 1347834 h 1942521"/>
                <a:gd name="connsiteX2" fmla="*/ 1349216 w 1942522"/>
                <a:gd name="connsiteY2" fmla="*/ 593397 h 1942521"/>
                <a:gd name="connsiteX3" fmla="*/ 594779 w 1942522"/>
                <a:gd name="connsiteY3" fmla="*/ 593397 h 1942521"/>
                <a:gd name="connsiteX4" fmla="*/ 594779 w 1942522"/>
                <a:gd name="connsiteY4" fmla="*/ 1347834 h 1942521"/>
                <a:gd name="connsiteX5" fmla="*/ 1172747 w 1942522"/>
                <a:gd name="connsiteY5" fmla="*/ 1465008 h 1942521"/>
                <a:gd name="connsiteX6" fmla="*/ 1121378 w 1942522"/>
                <a:gd name="connsiteY6" fmla="*/ 1942521 h 1942521"/>
                <a:gd name="connsiteX7" fmla="*/ 822435 w 1942522"/>
                <a:gd name="connsiteY7" fmla="*/ 1942521 h 1942521"/>
                <a:gd name="connsiteX8" fmla="*/ 750658 w 1942522"/>
                <a:gd name="connsiteY8" fmla="*/ 1716490 h 1942521"/>
                <a:gd name="connsiteX9" fmla="*/ 677912 w 1942522"/>
                <a:gd name="connsiteY9" fmla="*/ 1694929 h 1942521"/>
                <a:gd name="connsiteX10" fmla="*/ 601408 w 1942522"/>
                <a:gd name="connsiteY10" fmla="*/ 1654669 h 1942521"/>
                <a:gd name="connsiteX11" fmla="*/ 390905 w 1942522"/>
                <a:gd name="connsiteY11" fmla="*/ 1763702 h 1942521"/>
                <a:gd name="connsiteX12" fmla="*/ 179520 w 1942522"/>
                <a:gd name="connsiteY12" fmla="*/ 1552318 h 1942521"/>
                <a:gd name="connsiteX13" fmla="*/ 286819 w 1942522"/>
                <a:gd name="connsiteY13" fmla="*/ 1345161 h 1942521"/>
                <a:gd name="connsiteX14" fmla="*/ 279875 w 1942522"/>
                <a:gd name="connsiteY14" fmla="*/ 1334058 h 1942521"/>
                <a:gd name="connsiteX15" fmla="*/ 244162 w 1942522"/>
                <a:gd name="connsiteY15" fmla="*/ 1255864 h 1942521"/>
                <a:gd name="connsiteX16" fmla="*/ 222889 w 1942522"/>
                <a:gd name="connsiteY16" fmla="*/ 1191296 h 1942521"/>
                <a:gd name="connsiteX17" fmla="*/ 1 w 1942522"/>
                <a:gd name="connsiteY17" fmla="*/ 1120516 h 1942521"/>
                <a:gd name="connsiteX18" fmla="*/ 0 w 1942522"/>
                <a:gd name="connsiteY18" fmla="*/ 821573 h 1942521"/>
                <a:gd name="connsiteX19" fmla="*/ 227013 w 1942522"/>
                <a:gd name="connsiteY19" fmla="*/ 749484 h 1942521"/>
                <a:gd name="connsiteX20" fmla="*/ 247683 w 1942522"/>
                <a:gd name="connsiteY20" fmla="*/ 676529 h 1942521"/>
                <a:gd name="connsiteX21" fmla="*/ 288098 w 1942522"/>
                <a:gd name="connsiteY21" fmla="*/ 599734 h 1942521"/>
                <a:gd name="connsiteX22" fmla="*/ 179216 w 1942522"/>
                <a:gd name="connsiteY22" fmla="*/ 389523 h 1942521"/>
                <a:gd name="connsiteX23" fmla="*/ 390601 w 1942522"/>
                <a:gd name="connsiteY23" fmla="*/ 178138 h 1942521"/>
                <a:gd name="connsiteX24" fmla="*/ 600674 w 1942522"/>
                <a:gd name="connsiteY24" fmla="*/ 286948 h 1942521"/>
                <a:gd name="connsiteX25" fmla="*/ 677911 w 1942522"/>
                <a:gd name="connsiteY25" fmla="*/ 246302 h 1942521"/>
                <a:gd name="connsiteX26" fmla="*/ 752326 w 1942522"/>
                <a:gd name="connsiteY26" fmla="*/ 220777 h 1942521"/>
                <a:gd name="connsiteX27" fmla="*/ 822436 w 1942522"/>
                <a:gd name="connsiteY27" fmla="*/ 0 h 1942521"/>
                <a:gd name="connsiteX28" fmla="*/ 1121379 w 1942522"/>
                <a:gd name="connsiteY28" fmla="*/ 0 h 1942521"/>
                <a:gd name="connsiteX29" fmla="*/ 1191955 w 1942522"/>
                <a:gd name="connsiteY29" fmla="*/ 222247 h 1942521"/>
                <a:gd name="connsiteX30" fmla="*/ 1335439 w 1942522"/>
                <a:gd name="connsiteY30" fmla="*/ 278493 h 1942521"/>
                <a:gd name="connsiteX31" fmla="*/ 1346799 w 1942522"/>
                <a:gd name="connsiteY31" fmla="*/ 285598 h 1942521"/>
                <a:gd name="connsiteX32" fmla="*/ 1553090 w 1942522"/>
                <a:gd name="connsiteY32" fmla="*/ 178747 h 1942521"/>
                <a:gd name="connsiteX33" fmla="*/ 1764475 w 1942522"/>
                <a:gd name="connsiteY33" fmla="*/ 390131 h 1942521"/>
                <a:gd name="connsiteX34" fmla="*/ 1657690 w 1942522"/>
                <a:gd name="connsiteY34" fmla="*/ 596294 h 1942521"/>
                <a:gd name="connsiteX35" fmla="*/ 1664120 w 1942522"/>
                <a:gd name="connsiteY35" fmla="*/ 607173 h 1942521"/>
                <a:gd name="connsiteX36" fmla="*/ 1712798 w 1942522"/>
                <a:gd name="connsiteY36" fmla="*/ 721040 h 1942521"/>
                <a:gd name="connsiteX37" fmla="*/ 1720312 w 1942522"/>
                <a:gd name="connsiteY37" fmla="*/ 751010 h 1942521"/>
                <a:gd name="connsiteX38" fmla="*/ 1942522 w 1942522"/>
                <a:gd name="connsiteY38" fmla="*/ 821574 h 1942521"/>
                <a:gd name="connsiteX39" fmla="*/ 1942522 w 1942522"/>
                <a:gd name="connsiteY39" fmla="*/ 1120516 h 1942521"/>
                <a:gd name="connsiteX40" fmla="*/ 1721170 w 1942522"/>
                <a:gd name="connsiteY40" fmla="*/ 1190808 h 1942521"/>
                <a:gd name="connsiteX41" fmla="*/ 1718611 w 1942522"/>
                <a:gd name="connsiteY41" fmla="*/ 1202174 h 1942521"/>
                <a:gd name="connsiteX42" fmla="*/ 1524623 w 1942522"/>
                <a:gd name="connsiteY42" fmla="*/ 1523242 h 1942521"/>
                <a:gd name="connsiteX43" fmla="*/ 1266084 w 1942522"/>
                <a:gd name="connsiteY43" fmla="*/ 1694930 h 1942521"/>
                <a:gd name="connsiteX44" fmla="*/ 1193136 w 1942522"/>
                <a:gd name="connsiteY44" fmla="*/ 1716550 h 194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42522" h="1942521">
                  <a:moveTo>
                    <a:pt x="1172747" y="1465008"/>
                  </a:moveTo>
                  <a:cubicBezTo>
                    <a:pt x="1236966" y="1438969"/>
                    <a:pt x="1297138" y="1399911"/>
                    <a:pt x="1349215" y="1347834"/>
                  </a:cubicBezTo>
                  <a:cubicBezTo>
                    <a:pt x="1557525" y="1139524"/>
                    <a:pt x="1557525" y="801707"/>
                    <a:pt x="1349216" y="593397"/>
                  </a:cubicBezTo>
                  <a:cubicBezTo>
                    <a:pt x="1140906" y="385088"/>
                    <a:pt x="803088" y="385088"/>
                    <a:pt x="594779" y="593397"/>
                  </a:cubicBezTo>
                  <a:cubicBezTo>
                    <a:pt x="386470" y="801707"/>
                    <a:pt x="386470" y="1139525"/>
                    <a:pt x="594779" y="1347834"/>
                  </a:cubicBezTo>
                  <a:cubicBezTo>
                    <a:pt x="751011" y="1504066"/>
                    <a:pt x="980092" y="1543124"/>
                    <a:pt x="1172747" y="1465008"/>
                  </a:cubicBezTo>
                  <a:close/>
                  <a:moveTo>
                    <a:pt x="1121378" y="1942521"/>
                  </a:moveTo>
                  <a:lnTo>
                    <a:pt x="822435" y="1942521"/>
                  </a:lnTo>
                  <a:lnTo>
                    <a:pt x="750658" y="1716490"/>
                  </a:lnTo>
                  <a:lnTo>
                    <a:pt x="677912" y="1694929"/>
                  </a:lnTo>
                  <a:lnTo>
                    <a:pt x="601408" y="1654669"/>
                  </a:lnTo>
                  <a:lnTo>
                    <a:pt x="390905" y="1763702"/>
                  </a:lnTo>
                  <a:lnTo>
                    <a:pt x="179520" y="1552318"/>
                  </a:lnTo>
                  <a:lnTo>
                    <a:pt x="286819" y="1345161"/>
                  </a:lnTo>
                  <a:lnTo>
                    <a:pt x="279875" y="1334058"/>
                  </a:lnTo>
                  <a:cubicBezTo>
                    <a:pt x="266462" y="1308535"/>
                    <a:pt x="254557" y="1282427"/>
                    <a:pt x="244162" y="1255864"/>
                  </a:cubicBezTo>
                  <a:lnTo>
                    <a:pt x="222889" y="1191296"/>
                  </a:lnTo>
                  <a:lnTo>
                    <a:pt x="1" y="1120516"/>
                  </a:lnTo>
                  <a:lnTo>
                    <a:pt x="0" y="821573"/>
                  </a:lnTo>
                  <a:lnTo>
                    <a:pt x="227013" y="749484"/>
                  </a:lnTo>
                  <a:lnTo>
                    <a:pt x="247683" y="676529"/>
                  </a:lnTo>
                  <a:lnTo>
                    <a:pt x="288098" y="599734"/>
                  </a:lnTo>
                  <a:lnTo>
                    <a:pt x="179216" y="389523"/>
                  </a:lnTo>
                  <a:lnTo>
                    <a:pt x="390601" y="178138"/>
                  </a:lnTo>
                  <a:lnTo>
                    <a:pt x="600674" y="286948"/>
                  </a:lnTo>
                  <a:lnTo>
                    <a:pt x="677911" y="246302"/>
                  </a:lnTo>
                  <a:lnTo>
                    <a:pt x="752326" y="220777"/>
                  </a:lnTo>
                  <a:lnTo>
                    <a:pt x="822436" y="0"/>
                  </a:lnTo>
                  <a:lnTo>
                    <a:pt x="1121379" y="0"/>
                  </a:lnTo>
                  <a:lnTo>
                    <a:pt x="1191955" y="222247"/>
                  </a:lnTo>
                  <a:lnTo>
                    <a:pt x="1335439" y="278493"/>
                  </a:lnTo>
                  <a:lnTo>
                    <a:pt x="1346799" y="285598"/>
                  </a:lnTo>
                  <a:lnTo>
                    <a:pt x="1553090" y="178747"/>
                  </a:lnTo>
                  <a:lnTo>
                    <a:pt x="1764475" y="390131"/>
                  </a:lnTo>
                  <a:lnTo>
                    <a:pt x="1657690" y="596294"/>
                  </a:lnTo>
                  <a:lnTo>
                    <a:pt x="1664120" y="607173"/>
                  </a:lnTo>
                  <a:cubicBezTo>
                    <a:pt x="1683494" y="644039"/>
                    <a:pt x="1699721" y="682127"/>
                    <a:pt x="1712798" y="721040"/>
                  </a:cubicBezTo>
                  <a:lnTo>
                    <a:pt x="1720312" y="751010"/>
                  </a:lnTo>
                  <a:lnTo>
                    <a:pt x="1942522" y="821574"/>
                  </a:lnTo>
                  <a:lnTo>
                    <a:pt x="1942522" y="1120516"/>
                  </a:lnTo>
                  <a:lnTo>
                    <a:pt x="1721170" y="1190808"/>
                  </a:lnTo>
                  <a:lnTo>
                    <a:pt x="1718611" y="1202174"/>
                  </a:lnTo>
                  <a:cubicBezTo>
                    <a:pt x="1682283" y="1319646"/>
                    <a:pt x="1617621" y="1430244"/>
                    <a:pt x="1524623" y="1523242"/>
                  </a:cubicBezTo>
                  <a:cubicBezTo>
                    <a:pt x="1448317" y="1599547"/>
                    <a:pt x="1360163" y="1656777"/>
                    <a:pt x="1266084" y="1694930"/>
                  </a:cubicBezTo>
                  <a:lnTo>
                    <a:pt x="1193136" y="171655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Text Box 70"/>
          <p:cNvSpPr txBox="1">
            <a:spLocks noChangeArrowheads="1"/>
          </p:cNvSpPr>
          <p:nvPr/>
        </p:nvSpPr>
        <p:spPr bwMode="auto">
          <a:xfrm>
            <a:off x="6496051" y="2151460"/>
            <a:ext cx="878681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356123" y="3851673"/>
            <a:ext cx="6502003" cy="1425308"/>
            <a:chOff x="1808610" y="5136086"/>
            <a:chExt cx="8668890" cy="1900164"/>
          </a:xfrm>
        </p:grpSpPr>
        <p:sp>
          <p:nvSpPr>
            <p:cNvPr id="28688" name="文本框 27"/>
            <p:cNvSpPr txBox="1"/>
            <p:nvPr/>
          </p:nvSpPr>
          <p:spPr>
            <a:xfrm>
              <a:off x="1808610" y="5136086"/>
              <a:ext cx="3739711" cy="4308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5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15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821309" y="5534496"/>
              <a:ext cx="8656191" cy="1501754"/>
            </a:xfrm>
            <a:prstGeom prst="rect">
              <a:avLst/>
            </a:prstGeom>
            <a:noFill/>
          </p:spPr>
          <p:txBody>
            <a:bodyPr lIns="7200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1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>
                <a:defRPr/>
              </a:pPr>
              <a:r>
                <a:rPr lang="zh-CN" altLang="en-US" b="1" dirty="0">
                  <a:solidFill>
                    <a:schemeClr val="tx1"/>
                  </a:solidFill>
                  <a:sym typeface="微软雅黑" panose="020B0503020204020204" pitchFamily="34" charset="-122"/>
                </a:rPr>
  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  </a:r>
            </a:p>
          </p:txBody>
        </p:sp>
      </p:grpSp>
      <p:grpSp>
        <p:nvGrpSpPr>
          <p:cNvPr id="28683" name="组合 18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20" name="圆角矩形 19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28685" name="图片 2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6" name="文本框 22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8687" name="文本框 23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1">
        <p14:ferris dir="l"/>
      </p:transition>
    </mc:Choice>
    <mc:Fallback xmlns="">
      <p:transition spd="slow" advTm="31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2" grpId="1"/>
      <p:bldP spid="14" grpId="0" bldLvl="0"/>
      <p:bldP spid="14" grpId="1"/>
      <p:bldP spid="15" grpId="0" bldLvl="0"/>
      <p:bldP spid="15" grpId="1"/>
      <p:bldP spid="16" grpId="0" bldLvl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70335" y="1481137"/>
            <a:ext cx="1658540" cy="2609186"/>
            <a:chOff x="1027150" y="1974484"/>
            <a:chExt cx="2210993" cy="3479381"/>
          </a:xfrm>
        </p:grpSpPr>
        <p:sp>
          <p:nvSpPr>
            <p:cNvPr id="8" name="Oval 1@|1FFC:192|FBC:16777215|LFC:16777215|LBC:16777215"/>
            <p:cNvSpPr/>
            <p:nvPr/>
          </p:nvSpPr>
          <p:spPr>
            <a:xfrm>
              <a:off x="1027150" y="1974484"/>
              <a:ext cx="2210993" cy="2211685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720" name="TextBox 28@|17FFC:16777215|FBC:16777215|LFC:16777215|LBC:16777215"/>
            <p:cNvSpPr txBox="1"/>
            <p:nvPr/>
          </p:nvSpPr>
          <p:spPr>
            <a:xfrm>
              <a:off x="1027150" y="4331184"/>
              <a:ext cx="1974248" cy="4309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5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15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21" name="TextBox 13@|17FFC:16777215|FBC:16777215|LFC:16777215|LBC:16777215"/>
            <p:cNvSpPr txBox="1"/>
            <p:nvPr/>
          </p:nvSpPr>
          <p:spPr>
            <a:xfrm>
              <a:off x="1075165" y="4776666"/>
              <a:ext cx="2114959" cy="67719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Oval 1@|1FFC:14408667|FBC:16777215|LFC:16777215|LBC:16777215"/>
            <p:cNvSpPr/>
            <p:nvPr/>
          </p:nvSpPr>
          <p:spPr>
            <a:xfrm>
              <a:off x="1152540" y="2099914"/>
              <a:ext cx="1960214" cy="1960825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732485" y="1481137"/>
            <a:ext cx="1710928" cy="2609186"/>
            <a:chOff x="3643469" y="1974484"/>
            <a:chExt cx="2281348" cy="3479381"/>
          </a:xfrm>
        </p:grpSpPr>
        <p:sp>
          <p:nvSpPr>
            <p:cNvPr id="10" name="Oval 41@|1FFC:7355919|FBC:16777215|LFC:16777215|LBC:16777215"/>
            <p:cNvSpPr/>
            <p:nvPr/>
          </p:nvSpPr>
          <p:spPr>
            <a:xfrm>
              <a:off x="3643469" y="1974484"/>
              <a:ext cx="2211495" cy="2211685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716" name="TextBox 30@|17FFC:16777215|FBC:16777215|LFC:16777215|LBC:16777215"/>
            <p:cNvSpPr txBox="1"/>
            <p:nvPr/>
          </p:nvSpPr>
          <p:spPr>
            <a:xfrm>
              <a:off x="3880214" y="4331184"/>
              <a:ext cx="1974248" cy="4309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5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15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17" name="TextBox 13@|17FFC:16777215|FBC:16777215|LFC:16777215|LBC:16777215"/>
            <p:cNvSpPr txBox="1"/>
            <p:nvPr/>
          </p:nvSpPr>
          <p:spPr>
            <a:xfrm>
              <a:off x="3809858" y="4776666"/>
              <a:ext cx="2114959" cy="67719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1@|1FFC:14408667|FBC:16777215|LFC:16777215|LBC:16777215"/>
            <p:cNvSpPr/>
            <p:nvPr/>
          </p:nvSpPr>
          <p:spPr>
            <a:xfrm>
              <a:off x="3768887" y="2099914"/>
              <a:ext cx="1960658" cy="1960825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94635" y="1481137"/>
            <a:ext cx="1658540" cy="2609186"/>
            <a:chOff x="6259787" y="1974484"/>
            <a:chExt cx="2210993" cy="3479381"/>
          </a:xfrm>
        </p:grpSpPr>
        <p:sp>
          <p:nvSpPr>
            <p:cNvPr id="6" name="Oval 42@|1FFC:7355919|FBC:16777215|LFC:16777215|LBC:16777215"/>
            <p:cNvSpPr/>
            <p:nvPr/>
          </p:nvSpPr>
          <p:spPr>
            <a:xfrm>
              <a:off x="6259787" y="1974484"/>
              <a:ext cx="2210993" cy="2211685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712" name="TextBox 32@|17FFC:16777215|FBC:16777215|LFC:16777215|LBC:16777215"/>
            <p:cNvSpPr txBox="1"/>
            <p:nvPr/>
          </p:nvSpPr>
          <p:spPr>
            <a:xfrm>
              <a:off x="6437346" y="4331184"/>
              <a:ext cx="1974248" cy="4309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5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15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13" name="TextBox 13@|17FFC:16777215|FBC:16777215|LFC:16777215|LBC:16777215"/>
            <p:cNvSpPr txBox="1"/>
            <p:nvPr/>
          </p:nvSpPr>
          <p:spPr>
            <a:xfrm>
              <a:off x="6307802" y="4776666"/>
              <a:ext cx="2114959" cy="67719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Oval 1@|1FFC:14408667|FBC:16777215|LFC:16777215|LBC:16777215"/>
            <p:cNvSpPr/>
            <p:nvPr/>
          </p:nvSpPr>
          <p:spPr>
            <a:xfrm>
              <a:off x="6385177" y="2099914"/>
              <a:ext cx="1960214" cy="1960825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56785" y="1481137"/>
            <a:ext cx="1800225" cy="2609186"/>
            <a:chOff x="8876107" y="1974484"/>
            <a:chExt cx="2399720" cy="3479381"/>
          </a:xfrm>
        </p:grpSpPr>
        <p:sp>
          <p:nvSpPr>
            <p:cNvPr id="4" name="Oval 43@|1FFC:7355919|FBC:16777215|LFC:16777215|LBC:16777215"/>
            <p:cNvSpPr/>
            <p:nvPr/>
          </p:nvSpPr>
          <p:spPr>
            <a:xfrm>
              <a:off x="8876107" y="1974484"/>
              <a:ext cx="2210853" cy="2211685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708" name="TextBox 34@|17FFC:16777215|FBC:16777215|LFC:16777215|LBC:16777215"/>
            <p:cNvSpPr txBox="1"/>
            <p:nvPr/>
          </p:nvSpPr>
          <p:spPr>
            <a:xfrm>
              <a:off x="9231223" y="4331184"/>
              <a:ext cx="1974248" cy="4309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5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15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09" name="TextBox 13@|17FFC:16777215|FBC:16777215|LFC:16777215|LBC:16777215"/>
            <p:cNvSpPr txBox="1"/>
            <p:nvPr/>
          </p:nvSpPr>
          <p:spPr>
            <a:xfrm>
              <a:off x="9160868" y="4776666"/>
              <a:ext cx="2114959" cy="67719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Oval 1@|1FFC:14408667|FBC:16777215|LFC:16777215|LBC:16777215"/>
            <p:cNvSpPr/>
            <p:nvPr/>
          </p:nvSpPr>
          <p:spPr>
            <a:xfrm>
              <a:off x="9001489" y="2099914"/>
              <a:ext cx="1960089" cy="1960825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9702" name="组合 25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27" name="圆角矩形 26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29704" name="图片 4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5" name="文本框 41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9706" name="文本框 42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6">
        <p14:ferris dir="l"/>
      </p:transition>
    </mc:Choice>
    <mc:Fallback xmlns="">
      <p:transition spd="slow" advTm="60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矩形 14"/>
          <p:cNvSpPr/>
          <p:nvPr/>
        </p:nvSpPr>
        <p:spPr>
          <a:xfrm>
            <a:off x="0" y="4586288"/>
            <a:ext cx="9144000" cy="578644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0" name="矩形 14"/>
          <p:cNvSpPr/>
          <p:nvPr/>
        </p:nvSpPr>
        <p:spPr>
          <a:xfrm flipH="1">
            <a:off x="0" y="4586288"/>
            <a:ext cx="9144000" cy="578644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87331" y="644129"/>
            <a:ext cx="2069306" cy="3298031"/>
            <a:chOff x="989151" y="1288233"/>
            <a:chExt cx="2758316" cy="4396665"/>
          </a:xfrm>
        </p:grpSpPr>
        <p:pic>
          <p:nvPicPr>
            <p:cNvPr id="16403" name="Picture 3@|13FFC:16777215|FBC:16777215|LFC:16777215|LBC:1677721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4" name="TextBox 4@|17FFC:16777215|FBC:16777215|LFC:16777215|LBC:16777215"/>
            <p:cNvSpPr txBox="1"/>
            <p:nvPr/>
          </p:nvSpPr>
          <p:spPr>
            <a:xfrm>
              <a:off x="1822888" y="2118212"/>
              <a:ext cx="1380768" cy="2687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2500" b="1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12500" b="1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65059" y="1601391"/>
            <a:ext cx="4870564" cy="70019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lvl="0" eaLnBrk="1" hangingPunct="1"/>
            <a:r>
              <a:rPr lang="zh-CN" altLang="en-US" sz="4100" b="1" dirty="0">
                <a:solidFill>
                  <a:srgbClr val="4A9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778443" y="2314576"/>
            <a:ext cx="1563602" cy="307777"/>
            <a:chOff x="7777461" y="3514044"/>
            <a:chExt cx="2084415" cy="411519"/>
          </a:xfrm>
        </p:grpSpPr>
        <p:sp>
          <p:nvSpPr>
            <p:cNvPr id="15" name="Oval 14@|1FFC:3382090|FBC:16777215|LFC:16777215|LBC:16777215"/>
            <p:cNvSpPr/>
            <p:nvPr/>
          </p:nvSpPr>
          <p:spPr>
            <a:xfrm>
              <a:off x="7777461" y="3625480"/>
              <a:ext cx="163482" cy="163971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6402" name="TextBox 15@|17FFC:16777215|FBC:16777215|LFC:16777215|LBC:16777215"/>
            <p:cNvSpPr txBox="1"/>
            <p:nvPr/>
          </p:nvSpPr>
          <p:spPr>
            <a:xfrm>
              <a:off x="7940340" y="3514044"/>
              <a:ext cx="1921536" cy="411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67453" y="2337198"/>
            <a:ext cx="1563602" cy="307777"/>
            <a:chOff x="4829865" y="3545540"/>
            <a:chExt cx="2084413" cy="409754"/>
          </a:xfrm>
        </p:grpSpPr>
        <p:sp>
          <p:nvSpPr>
            <p:cNvPr id="16399" name="TextBox 11@|17FFC:16777215|FBC:16777215|LFC:16777215|LBC:16777215"/>
            <p:cNvSpPr txBox="1"/>
            <p:nvPr/>
          </p:nvSpPr>
          <p:spPr>
            <a:xfrm>
              <a:off x="4992744" y="3545540"/>
              <a:ext cx="1921534" cy="4097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7" name="Oval 16@|1FFC:3382090|FBC:16777215|LFC:16777215|LBC:16777215"/>
            <p:cNvSpPr/>
            <p:nvPr/>
          </p:nvSpPr>
          <p:spPr>
            <a:xfrm>
              <a:off x="4829865" y="3626381"/>
              <a:ext cx="163483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67453" y="2658668"/>
            <a:ext cx="1563602" cy="307777"/>
            <a:chOff x="4829865" y="3972976"/>
            <a:chExt cx="2084413" cy="411519"/>
          </a:xfrm>
        </p:grpSpPr>
        <p:sp>
          <p:nvSpPr>
            <p:cNvPr id="16397" name="TextBox 13@|17FFC:16777215|FBC:16777215|LFC:16777215|LBC:16777215"/>
            <p:cNvSpPr txBox="1"/>
            <p:nvPr/>
          </p:nvSpPr>
          <p:spPr>
            <a:xfrm>
              <a:off x="4992744" y="3972976"/>
              <a:ext cx="1921534" cy="411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8" name="Oval 17@|1FFC:3382090|FBC:16777215|LFC:16777215|LBC:16777215"/>
            <p:cNvSpPr/>
            <p:nvPr/>
          </p:nvSpPr>
          <p:spPr>
            <a:xfrm>
              <a:off x="4829865" y="4084412"/>
              <a:ext cx="163483" cy="1623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78443" y="2653904"/>
            <a:ext cx="1563602" cy="307777"/>
            <a:chOff x="7777461" y="3967041"/>
            <a:chExt cx="2084415" cy="409754"/>
          </a:xfrm>
        </p:grpSpPr>
        <p:sp>
          <p:nvSpPr>
            <p:cNvPr id="21" name="Oval 20@|1FFC:3382090|FBC:16777215|LFC:16777215|LBC:16777215"/>
            <p:cNvSpPr/>
            <p:nvPr/>
          </p:nvSpPr>
          <p:spPr>
            <a:xfrm>
              <a:off x="7777461" y="4079584"/>
              <a:ext cx="163482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6396" name="TextBox 21@|17FFC:16777215|FBC:16777215|LFC:16777215|LBC:16777215"/>
            <p:cNvSpPr txBox="1"/>
            <p:nvPr/>
          </p:nvSpPr>
          <p:spPr>
            <a:xfrm>
              <a:off x="7940340" y="3967041"/>
              <a:ext cx="1921536" cy="4097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8">
        <p14:ferris dir="l"/>
      </p:transition>
    </mc:Choice>
    <mc:Fallback xmlns="">
      <p:transition spd="slow" advTm="4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47750" y="1284685"/>
            <a:ext cx="3420666" cy="2147888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100" dirty="0">
                <a:solidFill>
                  <a:prstClr val="white"/>
                </a:solidFill>
              </a:rPr>
              <a:t>请插入图片</a:t>
            </a:r>
            <a:endParaRPr lang="en-US" altLang="zh-CN" sz="110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zh-CN" altLang="en-US" sz="1100" dirty="0">
                <a:solidFill>
                  <a:prstClr val="white"/>
                </a:solidFill>
              </a:rPr>
              <a:t>（见教程）</a:t>
            </a:r>
          </a:p>
        </p:txBody>
      </p:sp>
      <p:sp>
        <p:nvSpPr>
          <p:cNvPr id="15" name="矩形 14"/>
          <p:cNvSpPr/>
          <p:nvPr/>
        </p:nvSpPr>
        <p:spPr>
          <a:xfrm>
            <a:off x="4638675" y="1284685"/>
            <a:ext cx="3420666" cy="2147888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100">
                <a:solidFill>
                  <a:prstClr val="white"/>
                </a:solidFill>
              </a:rPr>
              <a:t>请插入图片</a:t>
            </a:r>
            <a:endParaRPr lang="en-US" altLang="zh-CN" sz="110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zh-CN" altLang="en-US" sz="1100">
                <a:solidFill>
                  <a:prstClr val="white"/>
                </a:solidFill>
              </a:rPr>
              <a:t>（见教程）</a:t>
            </a:r>
            <a:endParaRPr lang="zh-CN" altLang="en-US" sz="1100" dirty="0">
              <a:solidFill>
                <a:prstClr val="white"/>
              </a:solidFill>
            </a:endParaRPr>
          </a:p>
        </p:txBody>
      </p:sp>
      <p:grpSp>
        <p:nvGrpSpPr>
          <p:cNvPr id="31748" name="组合 8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10" name="圆角矩形 9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31752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3" name="文本框 15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1754" name="文本框 16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1749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56085" y="1273969"/>
            <a:ext cx="3412331" cy="21586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38675" y="1284685"/>
            <a:ext cx="3420666" cy="2144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047750" y="3623856"/>
            <a:ext cx="7011591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911860">
              <a:spcBef>
                <a:spcPct val="2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3">
        <p14:ferris dir="l"/>
      </p:transition>
    </mc:Choice>
    <mc:Fallback xmlns="">
      <p:transition spd="slow" advTm="26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2982" y="1602581"/>
            <a:ext cx="1599010" cy="2590235"/>
            <a:chOff x="1323393" y="2137434"/>
            <a:chExt cx="2133293" cy="3452928"/>
          </a:xfrm>
        </p:grpSpPr>
        <p:sp>
          <p:nvSpPr>
            <p:cNvPr id="29" name="Shape 4113@|5FFC:192|FBC:16777215|LFC:16777215|LBC:16777215"/>
            <p:cNvSpPr/>
            <p:nvPr/>
          </p:nvSpPr>
          <p:spPr>
            <a:xfrm>
              <a:off x="1323393" y="2137434"/>
              <a:ext cx="1983978" cy="20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315B2F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456565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2" name="TextBox 24@|17FFC:16777215|FBC:16777215|LFC:16777215|LBC:16777215"/>
            <p:cNvSpPr txBox="1"/>
            <p:nvPr/>
          </p:nvSpPr>
          <p:spPr>
            <a:xfrm>
              <a:off x="1787221" y="2692944"/>
              <a:ext cx="1057910" cy="4301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456565">
                <a:defRPr/>
              </a:pPr>
              <a:r>
                <a:rPr lang="en-GB" sz="21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ource Sans Pro"/>
                </a:rPr>
                <a:t>1</a:t>
              </a:r>
            </a:p>
          </p:txBody>
        </p:sp>
        <p:sp>
          <p:nvSpPr>
            <p:cNvPr id="36" name="TextBox 13@|17FFC:16777215|FBC:16777215|LFC:16777215|LBC:16777215"/>
            <p:cNvSpPr txBox="1"/>
            <p:nvPr/>
          </p:nvSpPr>
          <p:spPr>
            <a:xfrm>
              <a:off x="1323393" y="4503905"/>
              <a:ext cx="2117408" cy="30791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500" b="1" dirty="0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3@|17FFC:16777215|FBC:16777215|LFC:16777215|LBC:16777215"/>
            <p:cNvSpPr txBox="1"/>
            <p:nvPr/>
          </p:nvSpPr>
          <p:spPr>
            <a:xfrm>
              <a:off x="1323393" y="4913395"/>
              <a:ext cx="2133293" cy="67696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99185" y="1602581"/>
            <a:ext cx="1600200" cy="2590235"/>
            <a:chOff x="3998637" y="2137434"/>
            <a:chExt cx="2133293" cy="3452928"/>
          </a:xfrm>
        </p:grpSpPr>
        <p:sp>
          <p:nvSpPr>
            <p:cNvPr id="28" name="Shape 4096@|5FFC:681197|FBC:16777215|LFC:16777215|LBC:16777215"/>
            <p:cNvSpPr/>
            <p:nvPr/>
          </p:nvSpPr>
          <p:spPr>
            <a:xfrm>
              <a:off x="3998637" y="2137434"/>
              <a:ext cx="1984089" cy="20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5AAB31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456565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" name="TextBox 25@|17FFC:16777215|FBC:16777215|LFC:16777215|LBC:16777215"/>
            <p:cNvSpPr txBox="1"/>
            <p:nvPr/>
          </p:nvSpPr>
          <p:spPr>
            <a:xfrm>
              <a:off x="4462120" y="2692944"/>
              <a:ext cx="1057123" cy="4301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456565">
                <a:defRPr/>
              </a:pPr>
              <a:r>
                <a:rPr lang="en-US" sz="21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ource Sans Pro"/>
                </a:rPr>
                <a:t>2</a:t>
              </a:r>
              <a:endParaRPr lang="en-GB" sz="2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/>
              </a:endParaRPr>
            </a:p>
          </p:txBody>
        </p:sp>
        <p:sp>
          <p:nvSpPr>
            <p:cNvPr id="38" name="TextBox 13@|17FFC:16777215|FBC:16777215|LFC:16777215|LBC:16777215"/>
            <p:cNvSpPr txBox="1"/>
            <p:nvPr/>
          </p:nvSpPr>
          <p:spPr>
            <a:xfrm>
              <a:off x="3998637" y="4503905"/>
              <a:ext cx="2117420" cy="30791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500" b="1" dirty="0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13@|17FFC:16777215|FBC:16777215|LFC:16777215|LBC:16777215"/>
            <p:cNvSpPr txBox="1"/>
            <p:nvPr/>
          </p:nvSpPr>
          <p:spPr>
            <a:xfrm>
              <a:off x="3998637" y="4913395"/>
              <a:ext cx="2133293" cy="67696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67288" y="1602581"/>
            <a:ext cx="1600200" cy="2590235"/>
            <a:chOff x="6623734" y="2137434"/>
            <a:chExt cx="2133293" cy="3452928"/>
          </a:xfrm>
        </p:grpSpPr>
        <p:sp>
          <p:nvSpPr>
            <p:cNvPr id="31" name="Shape 4115@|5FFC:192|FBC:16777215|LFC:16777215|LBC:16777215"/>
            <p:cNvSpPr/>
            <p:nvPr/>
          </p:nvSpPr>
          <p:spPr>
            <a:xfrm>
              <a:off x="6623734" y="2137434"/>
              <a:ext cx="1984089" cy="20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315B2F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456565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4" name="TextBox 26@|17FFC:16777215|FBC:16777215|LFC:16777215|LBC:16777215"/>
            <p:cNvSpPr txBox="1"/>
            <p:nvPr/>
          </p:nvSpPr>
          <p:spPr>
            <a:xfrm>
              <a:off x="7077694" y="2692944"/>
              <a:ext cx="1057123" cy="4301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456565">
                <a:defRPr/>
              </a:pPr>
              <a:r>
                <a:rPr lang="en-US" sz="21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ource Sans Pro"/>
                </a:rPr>
                <a:t>3</a:t>
              </a:r>
              <a:endParaRPr lang="en-GB" sz="2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/>
              </a:endParaRPr>
            </a:p>
          </p:txBody>
        </p:sp>
        <p:sp>
          <p:nvSpPr>
            <p:cNvPr id="40" name="TextBox 13@|17FFC:16777215|FBC:16777215|LFC:16777215|LBC:16777215"/>
            <p:cNvSpPr txBox="1"/>
            <p:nvPr/>
          </p:nvSpPr>
          <p:spPr>
            <a:xfrm>
              <a:off x="6623734" y="4503905"/>
              <a:ext cx="2117420" cy="30791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500" b="1" dirty="0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13@|17FFC:16777215|FBC:16777215|LFC:16777215|LBC:16777215"/>
            <p:cNvSpPr txBox="1"/>
            <p:nvPr/>
          </p:nvSpPr>
          <p:spPr>
            <a:xfrm>
              <a:off x="6623734" y="4913395"/>
              <a:ext cx="2133293" cy="67696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60394" y="1602581"/>
            <a:ext cx="1615679" cy="2590235"/>
            <a:chOff x="9280675" y="2137434"/>
            <a:chExt cx="2153580" cy="3452928"/>
          </a:xfrm>
        </p:grpSpPr>
        <p:sp>
          <p:nvSpPr>
            <p:cNvPr id="30" name="Shape 4114@|5FFC:681197|FBC:16777215|LFC:16777215|LBC:16777215"/>
            <p:cNvSpPr/>
            <p:nvPr/>
          </p:nvSpPr>
          <p:spPr>
            <a:xfrm>
              <a:off x="9280675" y="2137434"/>
              <a:ext cx="1983769" cy="20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5AAB31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456565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" name="TextBox 27@|17FFC:16777215|FBC:16777215|LFC:16777215|LBC:16777215"/>
            <p:cNvSpPr txBox="1"/>
            <p:nvPr/>
          </p:nvSpPr>
          <p:spPr>
            <a:xfrm>
              <a:off x="9753606" y="2692944"/>
              <a:ext cx="1056952" cy="4301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456565">
                <a:defRPr/>
              </a:pPr>
              <a:r>
                <a:rPr lang="en-GB" sz="21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ource Sans Pro"/>
                </a:rPr>
                <a:t>4</a:t>
              </a:r>
            </a:p>
          </p:txBody>
        </p:sp>
        <p:sp>
          <p:nvSpPr>
            <p:cNvPr id="42" name="TextBox 13@|17FFC:16777215|FBC:16777215|LFC:16777215|LBC:16777215"/>
            <p:cNvSpPr txBox="1"/>
            <p:nvPr/>
          </p:nvSpPr>
          <p:spPr>
            <a:xfrm>
              <a:off x="9301307" y="4503905"/>
              <a:ext cx="2117078" cy="30791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500" b="1" dirty="0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13@|17FFC:16777215|FBC:16777215|LFC:16777215|LBC:16777215"/>
            <p:cNvSpPr txBox="1"/>
            <p:nvPr/>
          </p:nvSpPr>
          <p:spPr>
            <a:xfrm>
              <a:off x="9301307" y="4913395"/>
              <a:ext cx="2132948" cy="67696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774" name="组合 26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44" name="圆角矩形 43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32776" name="图片 4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7" name="文本框 45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2778" name="文本框 46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6">
        <p14:ferris dir="l"/>
      </p:transition>
    </mc:Choice>
    <mc:Fallback xmlns="">
      <p:transition spd="slow" advTm="54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02456" y="1469234"/>
            <a:ext cx="3358754" cy="382124"/>
            <a:chOff x="803786" y="1959667"/>
            <a:chExt cx="4477634" cy="509442"/>
          </a:xfrm>
        </p:grpSpPr>
        <p:sp>
          <p:nvSpPr>
            <p:cNvPr id="28" name="Rounded Rectangle 5@|1FFC:7355919|FBC:16777215|LFC:16777215|LBC:16777215"/>
            <p:cNvSpPr/>
            <p:nvPr/>
          </p:nvSpPr>
          <p:spPr>
            <a:xfrm>
              <a:off x="1127585" y="1959667"/>
              <a:ext cx="4153835" cy="484135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3816" name="Rectangle 35@|1FFC:16777215|FBC:16777215|LFC:16777215|LBC:16777215"/>
            <p:cNvSpPr/>
            <p:nvPr/>
          </p:nvSpPr>
          <p:spPr>
            <a:xfrm>
              <a:off x="1405097" y="2017025"/>
              <a:ext cx="2787309" cy="4308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5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Rectangle 1@|1FFC:3289814|FBC:16777215|LFC:16777215|LBC:16777215"/>
            <p:cNvSpPr/>
            <p:nvPr/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818" name="Rectangle 39@|1FFC:16777215|FBC:16777215|LFC:16777215|LBC:16777215"/>
            <p:cNvSpPr/>
            <p:nvPr/>
          </p:nvSpPr>
          <p:spPr>
            <a:xfrm>
              <a:off x="835518" y="1976721"/>
              <a:ext cx="436243" cy="492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2456" y="2982517"/>
            <a:ext cx="3358754" cy="382123"/>
            <a:chOff x="803786" y="3976022"/>
            <a:chExt cx="4477967" cy="509463"/>
          </a:xfrm>
        </p:grpSpPr>
        <p:sp>
          <p:nvSpPr>
            <p:cNvPr id="29" name="Rounded Rectangle 7@|1FFC:7355919|FBC:16777215|LFC:16777215|LBC:16777215"/>
            <p:cNvSpPr/>
            <p:nvPr/>
          </p:nvSpPr>
          <p:spPr>
            <a:xfrm>
              <a:off x="1127609" y="3976022"/>
              <a:ext cx="4154144" cy="484154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3812" name="Rectangle 37@|1FFC:16777215|FBC:16777215|LFC:16777215|LBC:16777215"/>
            <p:cNvSpPr/>
            <p:nvPr/>
          </p:nvSpPr>
          <p:spPr>
            <a:xfrm>
              <a:off x="1405097" y="4014553"/>
              <a:ext cx="2787310" cy="4308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5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1" name="Rectangle 40@|1FFC:3289814|FBC:16777215|LFC:16777215|LBC:16777215"/>
            <p:cNvSpPr/>
            <p:nvPr/>
          </p:nvSpPr>
          <p:spPr>
            <a:xfrm>
              <a:off x="803786" y="3976022"/>
              <a:ext cx="500022" cy="484154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814" name="Rectangle 41@|1FFC:16777215|FBC:16777215|LFC:16777215|LBC:16777215"/>
            <p:cNvSpPr/>
            <p:nvPr/>
          </p:nvSpPr>
          <p:spPr>
            <a:xfrm>
              <a:off x="835519" y="3993076"/>
              <a:ext cx="436242" cy="492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16104" y="1469229"/>
            <a:ext cx="3302794" cy="382133"/>
            <a:chOff x="6688049" y="1959667"/>
            <a:chExt cx="4403987" cy="509065"/>
          </a:xfrm>
        </p:grpSpPr>
        <p:sp>
          <p:nvSpPr>
            <p:cNvPr id="30" name="Rounded Rectangle 9@|1FFC:7355919|FBC:16777215|LFC:16777215|LBC:16777215"/>
            <p:cNvSpPr/>
            <p:nvPr/>
          </p:nvSpPr>
          <p:spPr>
            <a:xfrm>
              <a:off x="6937301" y="1959667"/>
              <a:ext cx="4154735" cy="483764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3808" name="Rectangle 36@|1FFC:16777215|FBC:16777215|LFC:16777215|LBC:16777215"/>
            <p:cNvSpPr/>
            <p:nvPr/>
          </p:nvSpPr>
          <p:spPr>
            <a:xfrm>
              <a:off x="7202688" y="2017025"/>
              <a:ext cx="2787310" cy="4305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5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42@|1FFC:3289814|FBC:16777215|LFC:16777215|LBC:16777215"/>
            <p:cNvSpPr/>
            <p:nvPr/>
          </p:nvSpPr>
          <p:spPr>
            <a:xfrm>
              <a:off x="6688049" y="1959667"/>
              <a:ext cx="500092" cy="483764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810" name="Rectangle 43@|1FFC:16777215|FBC:16777215|LFC:16777215|LBC:16777215"/>
            <p:cNvSpPr/>
            <p:nvPr/>
          </p:nvSpPr>
          <p:spPr>
            <a:xfrm>
              <a:off x="6719782" y="1976721"/>
              <a:ext cx="436243" cy="4920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016104" y="2982517"/>
            <a:ext cx="3302794" cy="382123"/>
            <a:chOff x="6688049" y="3976022"/>
            <a:chExt cx="4403989" cy="509463"/>
          </a:xfrm>
        </p:grpSpPr>
        <p:sp>
          <p:nvSpPr>
            <p:cNvPr id="31" name="Rounded Rectangle 11@|1FFC:7355919|FBC:16777215|LFC:16777215|LBC:16777215"/>
            <p:cNvSpPr/>
            <p:nvPr/>
          </p:nvSpPr>
          <p:spPr>
            <a:xfrm>
              <a:off x="6937301" y="3976022"/>
              <a:ext cx="4154737" cy="484154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3804" name="Rectangle 38@|1FFC:16777215|FBC:16777215|LFC:16777215|LBC:16777215"/>
            <p:cNvSpPr/>
            <p:nvPr/>
          </p:nvSpPr>
          <p:spPr>
            <a:xfrm>
              <a:off x="7202686" y="4014553"/>
              <a:ext cx="2787310" cy="4308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5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44@|1FFC:3289814|FBC:16777215|LFC:16777215|LBC:16777215"/>
            <p:cNvSpPr/>
            <p:nvPr/>
          </p:nvSpPr>
          <p:spPr>
            <a:xfrm>
              <a:off x="6688049" y="3976022"/>
              <a:ext cx="500092" cy="484154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806" name="Rectangle 45@|1FFC:16777215|FBC:16777215|LFC:16777215|LBC:16777215"/>
            <p:cNvSpPr/>
            <p:nvPr/>
          </p:nvSpPr>
          <p:spPr>
            <a:xfrm>
              <a:off x="6719782" y="3993076"/>
              <a:ext cx="436243" cy="492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798" name="组合 49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51" name="圆角矩形 50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33800" name="图片 5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1" name="文本框 52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3802" name="文本框 53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TextBox 13@|17FFC:16777215|FBC:16777215|LFC:16777215|LBC:16777215"/>
          <p:cNvSpPr txBox="1"/>
          <p:nvPr/>
        </p:nvSpPr>
        <p:spPr>
          <a:xfrm>
            <a:off x="977504" y="2025187"/>
            <a:ext cx="2983706" cy="50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100" dirty="0">
                <a:cs typeface="+mn-ea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100" dirty="0"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@|17FFC:16777215|FBC:16777215|LFC:16777215|LBC:16777215"/>
          <p:cNvSpPr txBox="1"/>
          <p:nvPr/>
        </p:nvSpPr>
        <p:spPr>
          <a:xfrm>
            <a:off x="5402059" y="2025187"/>
            <a:ext cx="2863636" cy="50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100" dirty="0">
                <a:cs typeface="+mn-ea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100" dirty="0"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3@|17FFC:16777215|FBC:16777215|LFC:16777215|LBC:16777215"/>
          <p:cNvSpPr txBox="1"/>
          <p:nvPr/>
        </p:nvSpPr>
        <p:spPr>
          <a:xfrm>
            <a:off x="5402059" y="3505072"/>
            <a:ext cx="2863636" cy="50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100" dirty="0">
                <a:cs typeface="+mn-ea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100" dirty="0"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3@|17FFC:16777215|FBC:16777215|LFC:16777215|LBC:16777215"/>
          <p:cNvSpPr txBox="1"/>
          <p:nvPr/>
        </p:nvSpPr>
        <p:spPr>
          <a:xfrm>
            <a:off x="1053477" y="3505072"/>
            <a:ext cx="2863636" cy="50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100" dirty="0">
                <a:cs typeface="+mn-ea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100" dirty="0"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3">
        <p14:ferris dir="l"/>
      </p:transition>
    </mc:Choice>
    <mc:Fallback xmlns="">
      <p:transition spd="slow" advTm="57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53819" y="1540566"/>
            <a:ext cx="2828925" cy="1415772"/>
            <a:chOff x="291646" y="3036778"/>
            <a:chExt cx="3772354" cy="1887605"/>
          </a:xfrm>
        </p:grpSpPr>
        <p:sp>
          <p:nvSpPr>
            <p:cNvPr id="15391" name="文本框 5"/>
            <p:cNvSpPr txBox="1"/>
            <p:nvPr/>
          </p:nvSpPr>
          <p:spPr>
            <a:xfrm>
              <a:off x="1640568" y="3272299"/>
              <a:ext cx="1813832" cy="9643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4100" dirty="0">
                  <a:solidFill>
                    <a:srgbClr val="4B8E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15392" name="文本框 7"/>
            <p:cNvSpPr txBox="1"/>
            <p:nvPr/>
          </p:nvSpPr>
          <p:spPr>
            <a:xfrm>
              <a:off x="291646" y="3036778"/>
              <a:ext cx="3772354" cy="18876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8600" b="1" dirty="0">
                  <a:solidFill>
                    <a:srgbClr val="4280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en-US" altLang="zh-CN" sz="2400" dirty="0">
                  <a:solidFill>
                    <a:srgbClr val="4B8E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ONTENTS</a:t>
              </a:r>
              <a:endParaRPr lang="zh-CN" altLang="en-US" sz="3000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14"/>
          <p:cNvSpPr/>
          <p:nvPr/>
        </p:nvSpPr>
        <p:spPr>
          <a:xfrm>
            <a:off x="0" y="4586288"/>
            <a:ext cx="9144000" cy="578644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" name="矩形 14"/>
          <p:cNvSpPr/>
          <p:nvPr/>
        </p:nvSpPr>
        <p:spPr>
          <a:xfrm flipH="1">
            <a:off x="0" y="4586288"/>
            <a:ext cx="9144000" cy="578644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948452" y="454309"/>
            <a:ext cx="2952750" cy="901303"/>
            <a:chOff x="6078965" y="776326"/>
            <a:chExt cx="4545493" cy="1387352"/>
          </a:xfrm>
        </p:grpSpPr>
        <p:sp>
          <p:nvSpPr>
            <p:cNvPr id="11" name="圆角矩形 10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sz="1200" dirty="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pic>
          <p:nvPicPr>
            <p:cNvPr id="15388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6078965" y="776326"/>
              <a:ext cx="807678" cy="13873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9" name="文本框 13"/>
            <p:cNvSpPr txBox="1"/>
            <p:nvPr/>
          </p:nvSpPr>
          <p:spPr>
            <a:xfrm>
              <a:off x="6963633" y="1233423"/>
              <a:ext cx="3127042" cy="5685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1800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5390" name="文本框 14"/>
            <p:cNvSpPr txBox="1"/>
            <p:nvPr/>
          </p:nvSpPr>
          <p:spPr>
            <a:xfrm>
              <a:off x="6311083" y="1220954"/>
              <a:ext cx="503901" cy="5685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48452" y="1165111"/>
            <a:ext cx="2952750" cy="901304"/>
            <a:chOff x="6078965" y="776326"/>
            <a:chExt cx="4545493" cy="1387352"/>
          </a:xfrm>
        </p:grpSpPr>
        <p:sp>
          <p:nvSpPr>
            <p:cNvPr id="18" name="圆角矩形 17"/>
            <p:cNvSpPr/>
            <p:nvPr/>
          </p:nvSpPr>
          <p:spPr>
            <a:xfrm>
              <a:off x="6168776" y="1221672"/>
              <a:ext cx="4455682" cy="60662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sz="1200" dirty="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pic>
          <p:nvPicPr>
            <p:cNvPr id="15384" name="图片 1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6078965" y="776326"/>
              <a:ext cx="807678" cy="13873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5" name="文本框 19"/>
            <p:cNvSpPr txBox="1"/>
            <p:nvPr/>
          </p:nvSpPr>
          <p:spPr>
            <a:xfrm>
              <a:off x="6963633" y="1233424"/>
              <a:ext cx="3127042" cy="5685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1800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5386" name="文本框 20"/>
            <p:cNvSpPr txBox="1"/>
            <p:nvPr/>
          </p:nvSpPr>
          <p:spPr>
            <a:xfrm>
              <a:off x="6311083" y="1220955"/>
              <a:ext cx="503901" cy="5685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48452" y="1909253"/>
            <a:ext cx="2952750" cy="901303"/>
            <a:chOff x="6078965" y="776326"/>
            <a:chExt cx="4545493" cy="1387352"/>
          </a:xfrm>
        </p:grpSpPr>
        <p:sp>
          <p:nvSpPr>
            <p:cNvPr id="23" name="圆角矩形 2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sz="1200" dirty="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pic>
          <p:nvPicPr>
            <p:cNvPr id="15380" name="图片 2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6078965" y="776326"/>
              <a:ext cx="807678" cy="13873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1" name="文本框 24"/>
            <p:cNvSpPr txBox="1"/>
            <p:nvPr/>
          </p:nvSpPr>
          <p:spPr>
            <a:xfrm>
              <a:off x="6963633" y="1233423"/>
              <a:ext cx="3127042" cy="5685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1800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5382" name="文本框 25"/>
            <p:cNvSpPr txBox="1"/>
            <p:nvPr/>
          </p:nvSpPr>
          <p:spPr>
            <a:xfrm>
              <a:off x="6311083" y="1220954"/>
              <a:ext cx="503901" cy="5685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948452" y="2645059"/>
            <a:ext cx="2952750" cy="901303"/>
            <a:chOff x="6078965" y="776326"/>
            <a:chExt cx="4545493" cy="1387352"/>
          </a:xfrm>
        </p:grpSpPr>
        <p:sp>
          <p:nvSpPr>
            <p:cNvPr id="28" name="圆角矩形 27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sz="1200" dirty="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pic>
          <p:nvPicPr>
            <p:cNvPr id="15376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6078965" y="776326"/>
              <a:ext cx="807678" cy="13873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7" name="文本框 29"/>
            <p:cNvSpPr txBox="1"/>
            <p:nvPr/>
          </p:nvSpPr>
          <p:spPr>
            <a:xfrm>
              <a:off x="6963633" y="1233423"/>
              <a:ext cx="3127042" cy="5685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1800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5378" name="文本框 30"/>
            <p:cNvSpPr txBox="1"/>
            <p:nvPr/>
          </p:nvSpPr>
          <p:spPr>
            <a:xfrm>
              <a:off x="6311083" y="1220954"/>
              <a:ext cx="503901" cy="5685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948452" y="3427299"/>
            <a:ext cx="2952750" cy="901304"/>
            <a:chOff x="6078965" y="776326"/>
            <a:chExt cx="4545493" cy="1387352"/>
          </a:xfrm>
        </p:grpSpPr>
        <p:sp>
          <p:nvSpPr>
            <p:cNvPr id="33" name="圆角矩形 32"/>
            <p:cNvSpPr/>
            <p:nvPr/>
          </p:nvSpPr>
          <p:spPr>
            <a:xfrm>
              <a:off x="6168776" y="1221672"/>
              <a:ext cx="4455682" cy="60662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sz="1200" dirty="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pic>
          <p:nvPicPr>
            <p:cNvPr id="15372" name="图片 3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6078965" y="776326"/>
              <a:ext cx="807678" cy="13873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3" name="文本框 34"/>
            <p:cNvSpPr txBox="1"/>
            <p:nvPr/>
          </p:nvSpPr>
          <p:spPr>
            <a:xfrm>
              <a:off x="6963633" y="1233424"/>
              <a:ext cx="3127042" cy="5685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1800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5374" name="文本框 35"/>
            <p:cNvSpPr txBox="1"/>
            <p:nvPr/>
          </p:nvSpPr>
          <p:spPr>
            <a:xfrm>
              <a:off x="6311083" y="1220955"/>
              <a:ext cx="503901" cy="5685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2">
        <p14:ferris dir="l"/>
      </p:transition>
    </mc:Choice>
    <mc:Fallback xmlns="">
      <p:transition spd="slow" advTm="47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8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8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8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8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8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8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8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8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8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8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8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8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8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8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8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25554" y="1409700"/>
            <a:ext cx="1160859" cy="2611041"/>
            <a:chOff x="5901200" y="1879696"/>
            <a:chExt cx="1546676" cy="3480871"/>
          </a:xfrm>
        </p:grpSpPr>
        <p:sp>
          <p:nvSpPr>
            <p:cNvPr id="13" name="Freeform 12@|5FFC:3103537|FBC:16777215|LFC:16777215|LBC:16777215"/>
            <p:cNvSpPr/>
            <p:nvPr/>
          </p:nvSpPr>
          <p:spPr>
            <a:xfrm>
              <a:off x="5901200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315B2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00" dirty="0">
                <a:cs typeface="+mn-ea"/>
                <a:sym typeface="+mn-lt"/>
              </a:endParaRPr>
            </a:p>
          </p:txBody>
        </p:sp>
        <p:sp>
          <p:nvSpPr>
            <p:cNvPr id="14" name="TextBox 10@|17FFC:16777215|FBC:16777215|LFC:16777215|LBC:16777215"/>
            <p:cNvSpPr txBox="1"/>
            <p:nvPr/>
          </p:nvSpPr>
          <p:spPr>
            <a:xfrm>
              <a:off x="5966239" y="3424105"/>
              <a:ext cx="1416598" cy="86164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项目名称</a:t>
              </a:r>
              <a:endParaRPr lang="en-US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4839" name="组合 30"/>
            <p:cNvGrpSpPr/>
            <p:nvPr/>
          </p:nvGrpSpPr>
          <p:grpSpPr>
            <a:xfrm>
              <a:off x="6377101" y="2632059"/>
              <a:ext cx="559975" cy="677008"/>
              <a:chOff x="1282721" y="2485539"/>
              <a:chExt cx="559975" cy="677008"/>
            </a:xfrm>
          </p:grpSpPr>
          <p:sp>
            <p:nvSpPr>
              <p:cNvPr id="30" name="Oval 29@|1FFC:16777215|FBC:16777215|LFC:16777215|LBC:16777215"/>
              <p:cNvSpPr/>
              <p:nvPr/>
            </p:nvSpPr>
            <p:spPr>
              <a:xfrm>
                <a:off x="1282721" y="2534745"/>
                <a:ext cx="559975" cy="5618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9" name="TextBox 10@|17FFC:16777215|FBC:16777215|LFC:16777215|LBC:16777215"/>
              <p:cNvSpPr txBox="1"/>
              <p:nvPr/>
            </p:nvSpPr>
            <p:spPr>
              <a:xfrm>
                <a:off x="1328724" y="2485539"/>
                <a:ext cx="474314" cy="6770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sz="2700" b="1" dirty="0">
                    <a:solidFill>
                      <a:srgbClr val="315B2F"/>
                    </a:solidFill>
                    <a:cs typeface="+mn-ea"/>
                    <a:sym typeface="+mn-lt"/>
                  </a:rPr>
                  <a:t>1</a:t>
                </a:r>
                <a:endParaRPr lang="en-US" sz="2700" b="1" dirty="0">
                  <a:solidFill>
                    <a:srgbClr val="315B2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673329" y="1409700"/>
            <a:ext cx="1159669" cy="2611041"/>
            <a:chOff x="7563875" y="1879696"/>
            <a:chExt cx="1546676" cy="3480871"/>
          </a:xfrm>
        </p:grpSpPr>
        <p:sp>
          <p:nvSpPr>
            <p:cNvPr id="15" name="Freeform 14@|5FFC:3255130|FBC:16777215|LFC:16777215|LBC:16777215"/>
            <p:cNvSpPr/>
            <p:nvPr/>
          </p:nvSpPr>
          <p:spPr>
            <a:xfrm>
              <a:off x="7563875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5AAB3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TextBox 10@|17FFC:16777215|FBC:16777215|LFC:16777215|LBC:16777215"/>
            <p:cNvSpPr txBox="1"/>
            <p:nvPr/>
          </p:nvSpPr>
          <p:spPr>
            <a:xfrm>
              <a:off x="7563875" y="3424105"/>
              <a:ext cx="1546676" cy="49237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项目名称</a:t>
              </a:r>
              <a:endParaRPr lang="en-US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4834" name="组合 31"/>
            <p:cNvGrpSpPr/>
            <p:nvPr/>
          </p:nvGrpSpPr>
          <p:grpSpPr>
            <a:xfrm>
              <a:off x="8018033" y="2632059"/>
              <a:ext cx="560550" cy="677008"/>
              <a:chOff x="1282242" y="2485539"/>
              <a:chExt cx="560550" cy="677008"/>
            </a:xfrm>
          </p:grpSpPr>
          <p:sp>
            <p:nvSpPr>
              <p:cNvPr id="33" name="Oval 32@|1FFC:16777215|FBC:16777215|LFC:16777215|LBC:16777215"/>
              <p:cNvSpPr/>
              <p:nvPr/>
            </p:nvSpPr>
            <p:spPr>
              <a:xfrm>
                <a:off x="1282242" y="2534745"/>
                <a:ext cx="560550" cy="5618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F3E70"/>
                  </a:solidFill>
                </a:endParaRPr>
              </a:p>
            </p:txBody>
          </p:sp>
          <p:sp>
            <p:nvSpPr>
              <p:cNvPr id="34" name="TextBox 10@|17FFC:16777215|FBC:16777215|LFC:16777215|LBC:16777215"/>
              <p:cNvSpPr txBox="1"/>
              <p:nvPr/>
            </p:nvSpPr>
            <p:spPr>
              <a:xfrm>
                <a:off x="1328293" y="2485539"/>
                <a:ext cx="474801" cy="6770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sz="2700" b="1" dirty="0">
                    <a:solidFill>
                      <a:srgbClr val="5AAB31"/>
                    </a:solidFill>
                    <a:cs typeface="+mn-ea"/>
                    <a:sym typeface="+mn-lt"/>
                  </a:rPr>
                  <a:t>2</a:t>
                </a:r>
                <a:endParaRPr lang="en-US" sz="2700" b="1" dirty="0">
                  <a:solidFill>
                    <a:srgbClr val="5AAB3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919913" y="1409700"/>
            <a:ext cx="1159669" cy="2611041"/>
            <a:chOff x="9226550" y="1879696"/>
            <a:chExt cx="1546678" cy="3480871"/>
          </a:xfrm>
        </p:grpSpPr>
        <p:sp>
          <p:nvSpPr>
            <p:cNvPr id="17" name="Freeform 16@|5FFC:3255130|FBC:16777215|LFC:16777215|LBC:16777215"/>
            <p:cNvSpPr/>
            <p:nvPr/>
          </p:nvSpPr>
          <p:spPr>
            <a:xfrm>
              <a:off x="9226550" y="1879696"/>
              <a:ext cx="1546678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5AAB3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TextBox 10@|17FFC:16777215|FBC:16777215|LFC:16777215|LBC:16777215"/>
            <p:cNvSpPr txBox="1"/>
            <p:nvPr/>
          </p:nvSpPr>
          <p:spPr>
            <a:xfrm>
              <a:off x="9226550" y="3424105"/>
              <a:ext cx="1448224" cy="86164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项目名称</a:t>
              </a:r>
              <a:endParaRPr lang="en-US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4829" name="组合 34"/>
            <p:cNvGrpSpPr/>
            <p:nvPr/>
          </p:nvGrpSpPr>
          <p:grpSpPr>
            <a:xfrm>
              <a:off x="9718819" y="2632059"/>
              <a:ext cx="562139" cy="677008"/>
              <a:chOff x="1281807" y="2485539"/>
              <a:chExt cx="562139" cy="677008"/>
            </a:xfrm>
          </p:grpSpPr>
          <p:sp>
            <p:nvSpPr>
              <p:cNvPr id="36" name="Oval 35@|1FFC:16777215|FBC:16777215|LFC:16777215|LBC:16777215"/>
              <p:cNvSpPr/>
              <p:nvPr/>
            </p:nvSpPr>
            <p:spPr>
              <a:xfrm>
                <a:off x="1281807" y="2534745"/>
                <a:ext cx="562139" cy="5618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F3E70"/>
                  </a:solidFill>
                </a:endParaRPr>
              </a:p>
            </p:txBody>
          </p:sp>
          <p:sp>
            <p:nvSpPr>
              <p:cNvPr id="37" name="TextBox 10@|17FFC:16777215|FBC:16777215|LFC:16777215|LBC:16777215"/>
              <p:cNvSpPr txBox="1"/>
              <p:nvPr/>
            </p:nvSpPr>
            <p:spPr>
              <a:xfrm>
                <a:off x="1327858" y="2485539"/>
                <a:ext cx="476389" cy="6770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sz="2700" b="1" dirty="0">
                    <a:solidFill>
                      <a:srgbClr val="5AAB31"/>
                    </a:solidFill>
                    <a:cs typeface="+mn-ea"/>
                    <a:sym typeface="+mn-lt"/>
                  </a:rPr>
                  <a:t>3</a:t>
                </a:r>
                <a:endParaRPr lang="en-US" sz="2700" b="1" dirty="0">
                  <a:solidFill>
                    <a:srgbClr val="5AAB3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TextBox 10@|17FFC:16777215|FBC:16777215|LFC:16777215|LBC:16777215"/>
          <p:cNvSpPr txBox="1"/>
          <p:nvPr/>
        </p:nvSpPr>
        <p:spPr bwMode="auto">
          <a:xfrm>
            <a:off x="742950" y="1947863"/>
            <a:ext cx="2081213" cy="48458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700" b="1" dirty="0">
                <a:solidFill>
                  <a:srgbClr val="315B2F"/>
                </a:solidFill>
                <a:cs typeface="+mn-ea"/>
                <a:sym typeface="+mn-lt"/>
              </a:rPr>
              <a:t>项目概况</a:t>
            </a:r>
            <a:endParaRPr lang="en-US" sz="2700" b="1" dirty="0">
              <a:solidFill>
                <a:srgbClr val="315B2F"/>
              </a:solidFill>
              <a:cs typeface="+mn-ea"/>
              <a:sym typeface="+mn-lt"/>
            </a:endParaRPr>
          </a:p>
        </p:txBody>
      </p:sp>
      <p:grpSp>
        <p:nvGrpSpPr>
          <p:cNvPr id="34822" name="组合 39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41" name="圆角矩形 40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34824" name="图片 4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5" name="文本框 42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4826" name="文本框 43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TextBox 13@|17FFC:16777215|FBC:16777215|LFC:16777215|LBC:16777215"/>
          <p:cNvSpPr txBox="1"/>
          <p:nvPr/>
        </p:nvSpPr>
        <p:spPr>
          <a:xfrm>
            <a:off x="761223" y="2571751"/>
            <a:ext cx="2863636" cy="50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100" dirty="0">
                <a:cs typeface="+mn-ea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100" dirty="0"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8">
        <p14:ferris dir="l"/>
      </p:transition>
    </mc:Choice>
    <mc:Fallback xmlns="">
      <p:transition spd="slow" advTm="37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413272" y="976313"/>
            <a:ext cx="6257925" cy="2772966"/>
            <a:chOff x="1884036" y="1302350"/>
            <a:chExt cx="8343582" cy="3696109"/>
          </a:xfrm>
        </p:grpSpPr>
        <p:sp>
          <p:nvSpPr>
            <p:cNvPr id="2" name="Shape 2191@|9FFC:0|FBC:0|LFC:13286061|LBC:16777215"/>
            <p:cNvSpPr/>
            <p:nvPr/>
          </p:nvSpPr>
          <p:spPr>
            <a:xfrm rot="16200000" flipV="1">
              <a:off x="5844698" y="1647892"/>
              <a:ext cx="0" cy="3012960"/>
            </a:xfrm>
            <a:prstGeom prst="line">
              <a:avLst/>
            </a:prstGeom>
            <a:ln w="12700">
              <a:solidFill>
                <a:srgbClr val="ADBACA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" name="Shape 2191@|9FFC:0|FBC:0|LFC:13286061|LBC:16777215"/>
            <p:cNvSpPr/>
            <p:nvPr/>
          </p:nvSpPr>
          <p:spPr>
            <a:xfrm rot="10800000" flipV="1">
              <a:off x="7351178" y="1672120"/>
              <a:ext cx="0" cy="2953395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Shape 2196@|9FFC:0|FBC:0|LFC:13286061|LBC:16777215"/>
            <p:cNvSpPr/>
            <p:nvPr/>
          </p:nvSpPr>
          <p:spPr>
            <a:xfrm>
              <a:off x="7351178" y="4625515"/>
              <a:ext cx="350824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Shape 2196@|9FFC:0|FBC:0|LFC:13286061|LBC:16777215"/>
            <p:cNvSpPr/>
            <p:nvPr/>
          </p:nvSpPr>
          <p:spPr>
            <a:xfrm>
              <a:off x="7351178" y="3673319"/>
              <a:ext cx="350824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2196@|9FFC:0|FBC:0|LFC:13286061|LBC:16777215"/>
            <p:cNvSpPr/>
            <p:nvPr/>
          </p:nvSpPr>
          <p:spPr>
            <a:xfrm>
              <a:off x="7351178" y="2675100"/>
              <a:ext cx="350824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Shape 2196@|9FFC:0|FBC:0|LFC:13286061|LBC:16777215"/>
            <p:cNvSpPr/>
            <p:nvPr/>
          </p:nvSpPr>
          <p:spPr>
            <a:xfrm>
              <a:off x="7351178" y="1683229"/>
              <a:ext cx="350824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13@|1FFC:192|FBC:16777215|LFC:16777215|LBC:16777215"/>
            <p:cNvSpPr/>
            <p:nvPr/>
          </p:nvSpPr>
          <p:spPr>
            <a:xfrm>
              <a:off x="1884036" y="2805234"/>
              <a:ext cx="2317662" cy="707799"/>
            </a:xfrm>
            <a:prstGeom prst="rect">
              <a:avLst/>
            </a:prstGeom>
            <a:solidFill>
              <a:srgbClr val="315B2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2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18@|1FFC:681197|FBC:16777215|LFC:16777215|LBC:16777215"/>
            <p:cNvSpPr/>
            <p:nvPr/>
          </p:nvSpPr>
          <p:spPr>
            <a:xfrm>
              <a:off x="4796987" y="2302156"/>
              <a:ext cx="2317662" cy="703039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2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15@|1FFC:681197|FBC:16777215|LFC:16777215|LBC:16777215"/>
            <p:cNvSpPr/>
            <p:nvPr/>
          </p:nvSpPr>
          <p:spPr>
            <a:xfrm>
              <a:off x="4796987" y="3295614"/>
              <a:ext cx="2317662" cy="706213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2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6@|1FFC:681197|FBC:16777215|LFC:16777215|LBC:16777215"/>
            <p:cNvSpPr/>
            <p:nvPr/>
          </p:nvSpPr>
          <p:spPr>
            <a:xfrm>
              <a:off x="7889319" y="2298982"/>
              <a:ext cx="2317662" cy="706213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2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4@|1FFC:681197|FBC:16777215|LFC:16777215|LBC:16777215"/>
            <p:cNvSpPr/>
            <p:nvPr/>
          </p:nvSpPr>
          <p:spPr>
            <a:xfrm>
              <a:off x="7889319" y="1302350"/>
              <a:ext cx="2317662" cy="706213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2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7@|1FFC:681197|FBC:16777215|LFC:16777215|LBC:16777215"/>
            <p:cNvSpPr/>
            <p:nvPr/>
          </p:nvSpPr>
          <p:spPr>
            <a:xfrm>
              <a:off x="7889319" y="3295614"/>
              <a:ext cx="2317662" cy="706213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2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9@|1FFC:681197|FBC:16777215|LFC:16777215|LBC:16777215"/>
            <p:cNvSpPr/>
            <p:nvPr/>
          </p:nvSpPr>
          <p:spPr>
            <a:xfrm>
              <a:off x="7889319" y="4292246"/>
              <a:ext cx="2317662" cy="706213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2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3@|17FFC:16777215|FBC:16777215|LFC:16777215|LBC:16777215"/>
            <p:cNvSpPr txBox="1"/>
            <p:nvPr/>
          </p:nvSpPr>
          <p:spPr>
            <a:xfrm>
              <a:off x="1888798" y="3021065"/>
              <a:ext cx="2338299" cy="24598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3@|17FFC:16777215|FBC:16777215|LFC:16777215|LBC:16777215"/>
            <p:cNvSpPr txBox="1"/>
            <p:nvPr/>
          </p:nvSpPr>
          <p:spPr>
            <a:xfrm>
              <a:off x="4765238" y="3517793"/>
              <a:ext cx="2338299" cy="24598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@|17FFC:16777215|FBC:16777215|LFC:16777215|LBC:16777215"/>
            <p:cNvSpPr txBox="1"/>
            <p:nvPr/>
          </p:nvSpPr>
          <p:spPr>
            <a:xfrm>
              <a:off x="4765238" y="2513227"/>
              <a:ext cx="2338299" cy="24598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3@|17FFC:16777215|FBC:16777215|LFC:16777215|LBC:16777215"/>
            <p:cNvSpPr txBox="1"/>
            <p:nvPr/>
          </p:nvSpPr>
          <p:spPr>
            <a:xfrm>
              <a:off x="7868683" y="2527509"/>
              <a:ext cx="2338298" cy="24598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3@|17FFC:16777215|FBC:16777215|LFC:16777215|LBC:16777215"/>
            <p:cNvSpPr txBox="1"/>
            <p:nvPr/>
          </p:nvSpPr>
          <p:spPr>
            <a:xfrm>
              <a:off x="7868683" y="1524529"/>
              <a:ext cx="2338298" cy="24598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@|17FFC:16777215|FBC:16777215|LFC:16777215|LBC:16777215"/>
            <p:cNvSpPr txBox="1"/>
            <p:nvPr/>
          </p:nvSpPr>
          <p:spPr>
            <a:xfrm>
              <a:off x="7889319" y="4487447"/>
              <a:ext cx="2338299" cy="24598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13@|17FFC:16777215|FBC:16777215|LFC:16777215|LBC:16777215"/>
            <p:cNvSpPr txBox="1"/>
            <p:nvPr/>
          </p:nvSpPr>
          <p:spPr>
            <a:xfrm>
              <a:off x="7889319" y="3482879"/>
              <a:ext cx="2338299" cy="2475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843" name="组合 28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30" name="圆角矩形 29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35845" name="图片 3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46" name="文本框 31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5847" name="文本框 32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4">
        <p14:ferris dir="l"/>
      </p:transition>
    </mc:Choice>
    <mc:Fallback xmlns="">
      <p:transition spd="slow" advTm="27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/>
          <p:cNvSpPr>
            <a:spLocks noChangeAspect="1"/>
          </p:cNvSpPr>
          <p:nvPr/>
        </p:nvSpPr>
        <p:spPr bwMode="auto">
          <a:xfrm>
            <a:off x="5117306" y="2065735"/>
            <a:ext cx="1453754" cy="1431131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315B2F"/>
          </a:solidFill>
          <a:ln w="317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zh-CN" altLang="en-US" sz="800" kern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Freeform 17"/>
          <p:cNvSpPr/>
          <p:nvPr/>
        </p:nvSpPr>
        <p:spPr bwMode="auto">
          <a:xfrm>
            <a:off x="4368403" y="2245519"/>
            <a:ext cx="1110854" cy="1092994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5AAB31"/>
          </a:solidFill>
          <a:ln w="317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zh-CN" altLang="en-US" sz="800" kern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18"/>
          <p:cNvSpPr/>
          <p:nvPr/>
        </p:nvSpPr>
        <p:spPr bwMode="auto">
          <a:xfrm>
            <a:off x="3679031" y="2334816"/>
            <a:ext cx="971550" cy="948929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5AAB31"/>
          </a:solidFill>
          <a:ln w="317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zh-CN" altLang="en-US" sz="800" kern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19"/>
          <p:cNvSpPr/>
          <p:nvPr/>
        </p:nvSpPr>
        <p:spPr bwMode="auto">
          <a:xfrm>
            <a:off x="3137297" y="2428875"/>
            <a:ext cx="771525" cy="781050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5AAB31"/>
          </a:solidFill>
          <a:ln w="317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zh-CN" altLang="en-US" sz="800" kern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6118623" y="2366962"/>
            <a:ext cx="1912144" cy="215504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zh-CN" altLang="en-US" sz="800" kern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H="1">
            <a:off x="1433513" y="2599135"/>
            <a:ext cx="1913335" cy="21431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zh-CN" altLang="en-US" sz="800" kern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924425" y="1841898"/>
            <a:ext cx="504825" cy="751285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zh-CN" altLang="en-US" sz="800" kern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3639741" y="1837135"/>
            <a:ext cx="504825" cy="751285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zh-CN" altLang="en-US" sz="800" kern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>
            <a:spLocks noChangeAspect="1" noEditPoints="1"/>
          </p:cNvSpPr>
          <p:nvPr/>
        </p:nvSpPr>
        <p:spPr bwMode="auto">
          <a:xfrm>
            <a:off x="3469482" y="2717006"/>
            <a:ext cx="170260" cy="180975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en-US" sz="1500" kern="0" dirty="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26"/>
          <p:cNvSpPr>
            <a:spLocks noChangeAspect="1"/>
          </p:cNvSpPr>
          <p:nvPr/>
        </p:nvSpPr>
        <p:spPr bwMode="auto">
          <a:xfrm>
            <a:off x="5865019" y="2717007"/>
            <a:ext cx="182166" cy="18931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en-US" sz="1500" kern="0" dirty="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442"/>
          <p:cNvSpPr>
            <a:spLocks noEditPoints="1"/>
          </p:cNvSpPr>
          <p:nvPr/>
        </p:nvSpPr>
        <p:spPr bwMode="auto">
          <a:xfrm>
            <a:off x="4106467" y="2730103"/>
            <a:ext cx="194072" cy="166688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443"/>
          <p:cNvSpPr>
            <a:spLocks noChangeArrowheads="1"/>
          </p:cNvSpPr>
          <p:nvPr/>
        </p:nvSpPr>
        <p:spPr bwMode="auto">
          <a:xfrm>
            <a:off x="4161235" y="2757488"/>
            <a:ext cx="51197" cy="511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444"/>
          <p:cNvSpPr>
            <a:spLocks noChangeArrowheads="1"/>
          </p:cNvSpPr>
          <p:nvPr/>
        </p:nvSpPr>
        <p:spPr bwMode="auto">
          <a:xfrm>
            <a:off x="4229100" y="2764632"/>
            <a:ext cx="42863" cy="83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445"/>
          <p:cNvSpPr>
            <a:spLocks noChangeArrowheads="1"/>
          </p:cNvSpPr>
          <p:nvPr/>
        </p:nvSpPr>
        <p:spPr bwMode="auto">
          <a:xfrm>
            <a:off x="4229100" y="2790825"/>
            <a:ext cx="42863" cy="83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446"/>
          <p:cNvSpPr>
            <a:spLocks noChangeArrowheads="1"/>
          </p:cNvSpPr>
          <p:nvPr/>
        </p:nvSpPr>
        <p:spPr bwMode="auto">
          <a:xfrm>
            <a:off x="4161235" y="2826544"/>
            <a:ext cx="110729" cy="83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447"/>
          <p:cNvSpPr>
            <a:spLocks noChangeArrowheads="1"/>
          </p:cNvSpPr>
          <p:nvPr/>
        </p:nvSpPr>
        <p:spPr bwMode="auto">
          <a:xfrm>
            <a:off x="4161235" y="2853929"/>
            <a:ext cx="110729" cy="83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56"/>
          <p:cNvSpPr>
            <a:spLocks noChangeArrowheads="1"/>
          </p:cNvSpPr>
          <p:nvPr/>
        </p:nvSpPr>
        <p:spPr bwMode="auto">
          <a:xfrm>
            <a:off x="4924425" y="2700338"/>
            <a:ext cx="226219" cy="226219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20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57"/>
          <p:cNvSpPr/>
          <p:nvPr/>
        </p:nvSpPr>
        <p:spPr bwMode="auto">
          <a:xfrm>
            <a:off x="4958954" y="2730104"/>
            <a:ext cx="116681" cy="105966"/>
          </a:xfrm>
          <a:custGeom>
            <a:avLst/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20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58"/>
          <p:cNvSpPr/>
          <p:nvPr/>
        </p:nvSpPr>
        <p:spPr bwMode="auto">
          <a:xfrm>
            <a:off x="5020867" y="2812257"/>
            <a:ext cx="89297" cy="103585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20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59"/>
          <p:cNvSpPr/>
          <p:nvPr/>
        </p:nvSpPr>
        <p:spPr bwMode="auto">
          <a:xfrm>
            <a:off x="5068492" y="2706292"/>
            <a:ext cx="78581" cy="145256"/>
          </a:xfrm>
          <a:custGeom>
            <a:avLst/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20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3033713" y="1332310"/>
            <a:ext cx="1631156" cy="23098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5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1500" b="1" dirty="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3037285" y="1612106"/>
            <a:ext cx="1553766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10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10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013723" y="1332310"/>
            <a:ext cx="1631156" cy="23098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5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1500" b="1" dirty="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5017294" y="1612106"/>
            <a:ext cx="1553766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10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10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7038976" y="2546748"/>
            <a:ext cx="1631156" cy="23098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500" b="1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1500" b="1" dirty="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7042547" y="2826544"/>
            <a:ext cx="1553766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100" dirty="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789385" y="2699148"/>
            <a:ext cx="1631156" cy="23098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5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1500" b="1" dirty="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792956" y="2978944"/>
            <a:ext cx="1553766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10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10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6894" name="组合 35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37" name="圆角矩形 36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36896" name="图片 3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97" name="文本框 38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6898" name="文本框 39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">
        <p14:ferris dir="l"/>
      </p:transition>
    </mc:Choice>
    <mc:Fallback xmlns="">
      <p:transition spd="slow" advTm="1396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矩形 14"/>
          <p:cNvSpPr/>
          <p:nvPr/>
        </p:nvSpPr>
        <p:spPr>
          <a:xfrm>
            <a:off x="0" y="4586288"/>
            <a:ext cx="9144000" cy="578644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0" name="矩形 14"/>
          <p:cNvSpPr/>
          <p:nvPr/>
        </p:nvSpPr>
        <p:spPr>
          <a:xfrm flipH="1">
            <a:off x="0" y="4586288"/>
            <a:ext cx="9144000" cy="578644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87331" y="644129"/>
            <a:ext cx="2069306" cy="3298031"/>
            <a:chOff x="989151" y="1288233"/>
            <a:chExt cx="2758316" cy="4396665"/>
          </a:xfrm>
        </p:grpSpPr>
        <p:pic>
          <p:nvPicPr>
            <p:cNvPr id="16403" name="Picture 3@|13FFC:16777215|FBC:16777215|LFC:16777215|LBC:1677721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4" name="TextBox 4@|17FFC:16777215|FBC:16777215|LFC:16777215|LBC:16777215"/>
            <p:cNvSpPr txBox="1"/>
            <p:nvPr/>
          </p:nvSpPr>
          <p:spPr>
            <a:xfrm>
              <a:off x="1822888" y="2118212"/>
              <a:ext cx="1314528" cy="2687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2500" b="1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12500" b="1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65059" y="1601391"/>
            <a:ext cx="4870564" cy="70019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lvl="0" eaLnBrk="1" hangingPunct="1"/>
            <a:r>
              <a:rPr lang="zh-CN" altLang="en-US" sz="4100" b="1" dirty="0">
                <a:solidFill>
                  <a:srgbClr val="4A9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778443" y="2314576"/>
            <a:ext cx="1563602" cy="307777"/>
            <a:chOff x="7777461" y="3514044"/>
            <a:chExt cx="2084415" cy="411519"/>
          </a:xfrm>
        </p:grpSpPr>
        <p:sp>
          <p:nvSpPr>
            <p:cNvPr id="15" name="Oval 14@|1FFC:3382090|FBC:16777215|LFC:16777215|LBC:16777215"/>
            <p:cNvSpPr/>
            <p:nvPr/>
          </p:nvSpPr>
          <p:spPr>
            <a:xfrm>
              <a:off x="7777461" y="3625480"/>
              <a:ext cx="163482" cy="163971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6402" name="TextBox 15@|17FFC:16777215|FBC:16777215|LFC:16777215|LBC:16777215"/>
            <p:cNvSpPr txBox="1"/>
            <p:nvPr/>
          </p:nvSpPr>
          <p:spPr>
            <a:xfrm>
              <a:off x="7940340" y="3514044"/>
              <a:ext cx="1921536" cy="411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67453" y="2337198"/>
            <a:ext cx="1563602" cy="307777"/>
            <a:chOff x="4829865" y="3545540"/>
            <a:chExt cx="2084413" cy="409754"/>
          </a:xfrm>
        </p:grpSpPr>
        <p:sp>
          <p:nvSpPr>
            <p:cNvPr id="16399" name="TextBox 11@|17FFC:16777215|FBC:16777215|LFC:16777215|LBC:16777215"/>
            <p:cNvSpPr txBox="1"/>
            <p:nvPr/>
          </p:nvSpPr>
          <p:spPr>
            <a:xfrm>
              <a:off x="4992744" y="3545540"/>
              <a:ext cx="1921534" cy="4097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7" name="Oval 16@|1FFC:3382090|FBC:16777215|LFC:16777215|LBC:16777215"/>
            <p:cNvSpPr/>
            <p:nvPr/>
          </p:nvSpPr>
          <p:spPr>
            <a:xfrm>
              <a:off x="4829865" y="3626381"/>
              <a:ext cx="163483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67453" y="2658668"/>
            <a:ext cx="1563602" cy="307777"/>
            <a:chOff x="4829865" y="3972976"/>
            <a:chExt cx="2084413" cy="411519"/>
          </a:xfrm>
        </p:grpSpPr>
        <p:sp>
          <p:nvSpPr>
            <p:cNvPr id="16397" name="TextBox 13@|17FFC:16777215|FBC:16777215|LFC:16777215|LBC:16777215"/>
            <p:cNvSpPr txBox="1"/>
            <p:nvPr/>
          </p:nvSpPr>
          <p:spPr>
            <a:xfrm>
              <a:off x="4992744" y="3972976"/>
              <a:ext cx="1921534" cy="411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8" name="Oval 17@|1FFC:3382090|FBC:16777215|LFC:16777215|LBC:16777215"/>
            <p:cNvSpPr/>
            <p:nvPr/>
          </p:nvSpPr>
          <p:spPr>
            <a:xfrm>
              <a:off x="4829865" y="4084412"/>
              <a:ext cx="163483" cy="1623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78443" y="2653904"/>
            <a:ext cx="1563602" cy="307777"/>
            <a:chOff x="7777461" y="3967041"/>
            <a:chExt cx="2084415" cy="409754"/>
          </a:xfrm>
        </p:grpSpPr>
        <p:sp>
          <p:nvSpPr>
            <p:cNvPr id="21" name="Oval 20@|1FFC:3382090|FBC:16777215|LFC:16777215|LBC:16777215"/>
            <p:cNvSpPr/>
            <p:nvPr/>
          </p:nvSpPr>
          <p:spPr>
            <a:xfrm>
              <a:off x="7777461" y="4079584"/>
              <a:ext cx="163482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6396" name="TextBox 21@|17FFC:16777215|FBC:16777215|LFC:16777215|LBC:16777215"/>
            <p:cNvSpPr txBox="1"/>
            <p:nvPr/>
          </p:nvSpPr>
          <p:spPr>
            <a:xfrm>
              <a:off x="7940340" y="3967041"/>
              <a:ext cx="1921536" cy="4097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>
        <p14:ferris dir="l"/>
      </p:transition>
    </mc:Choice>
    <mc:Fallback xmlns="">
      <p:transition spd="slow" advTm="41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22019" y="1620441"/>
            <a:ext cx="3619500" cy="2700338"/>
            <a:chOff x="6295656" y="2159913"/>
            <a:chExt cx="4826000" cy="3601244"/>
          </a:xfrm>
        </p:grpSpPr>
        <p:sp>
          <p:nvSpPr>
            <p:cNvPr id="3" name="矩形 2"/>
            <p:cNvSpPr/>
            <p:nvPr/>
          </p:nvSpPr>
          <p:spPr>
            <a:xfrm>
              <a:off x="6295656" y="2159913"/>
              <a:ext cx="4826000" cy="2961340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100" dirty="0">
                  <a:solidFill>
                    <a:prstClr val="white"/>
                  </a:solidFill>
                </a:rPr>
                <a:t>请插入图片</a:t>
              </a:r>
              <a:endParaRPr lang="en-US" altLang="zh-CN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zh-CN" altLang="en-US" sz="1100" dirty="0">
                  <a:solidFill>
                    <a:prstClr val="white"/>
                  </a:solidFill>
                </a:rPr>
                <a:t>（见教程）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6295656" y="5126017"/>
              <a:ext cx="4813300" cy="635140"/>
            </a:xfrm>
            <a:prstGeom prst="rect">
              <a:avLst/>
            </a:prstGeom>
            <a:solidFill>
              <a:srgbClr val="315B2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927" name="文本框 48"/>
            <p:cNvSpPr txBox="1"/>
            <p:nvPr/>
          </p:nvSpPr>
          <p:spPr>
            <a:xfrm>
              <a:off x="6427176" y="5256747"/>
              <a:ext cx="3043476" cy="4104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单击此处输入您的标题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17973" y="1451372"/>
            <a:ext cx="2507456" cy="630424"/>
            <a:chOff x="1224268" y="1935267"/>
            <a:chExt cx="3343429" cy="840909"/>
          </a:xfrm>
        </p:grpSpPr>
        <p:sp>
          <p:nvSpPr>
            <p:cNvPr id="38922" name="TextBox 13@|17FFC:16777215|FBC:16777215|LFC:16777215|LBC:16777215"/>
            <p:cNvSpPr txBox="1"/>
            <p:nvPr/>
          </p:nvSpPr>
          <p:spPr>
            <a:xfrm>
              <a:off x="1224268" y="1935267"/>
              <a:ext cx="468526" cy="5542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100" b="1" dirty="0">
                  <a:solidFill>
                    <a:srgbClr val="456B4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2100" b="1" dirty="0">
                <a:solidFill>
                  <a:srgbClr val="456B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923" name="文本框 49"/>
            <p:cNvSpPr txBox="1"/>
            <p:nvPr/>
          </p:nvSpPr>
          <p:spPr>
            <a:xfrm>
              <a:off x="1524221" y="2345113"/>
              <a:ext cx="3043476" cy="4310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500" b="1" dirty="0">
                  <a:solidFill>
                    <a:srgbClr val="456B4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单击此处编辑节点标题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 flipV="1">
              <a:off x="1290939" y="2165415"/>
              <a:ext cx="466694" cy="466646"/>
            </a:xfrm>
            <a:prstGeom prst="line">
              <a:avLst/>
            </a:prstGeom>
            <a:ln>
              <a:solidFill>
                <a:srgbClr val="001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16" name="组合 15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17" name="圆角矩形 16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38919" name="图片 1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20" name="文本框 18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8921" name="文本框 19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8917" name="Picture 2" descr="图片下载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722019" y="1612106"/>
            <a:ext cx="3609975" cy="222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3@|17FFC:16777215|FBC:16777215|LFC:16777215|LBC:16777215"/>
          <p:cNvSpPr txBox="1"/>
          <p:nvPr/>
        </p:nvSpPr>
        <p:spPr>
          <a:xfrm>
            <a:off x="1142927" y="2232019"/>
            <a:ext cx="2863636" cy="50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100" dirty="0">
                <a:cs typeface="+mn-ea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100" dirty="0"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3@|17FFC:16777215|FBC:16777215|LFC:16777215|LBC:16777215"/>
          <p:cNvSpPr txBox="1"/>
          <p:nvPr/>
        </p:nvSpPr>
        <p:spPr>
          <a:xfrm>
            <a:off x="1142926" y="3045020"/>
            <a:ext cx="2863636" cy="50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100" dirty="0">
                <a:cs typeface="+mn-ea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100" dirty="0"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4">
        <p14:ferris dir="l"/>
      </p:transition>
    </mc:Choice>
    <mc:Fallback xmlns="">
      <p:transition spd="slow" advTm="37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8706" y="1558529"/>
            <a:ext cx="1753791" cy="2315765"/>
            <a:chOff x="1438419" y="2078706"/>
            <a:chExt cx="2338080" cy="3086703"/>
          </a:xfrm>
        </p:grpSpPr>
        <p:sp>
          <p:nvSpPr>
            <p:cNvPr id="4" name="Oval 3@|1FFC:16777215|FBC:16777215|LFC:681197|LBC:16777215"/>
            <p:cNvSpPr/>
            <p:nvPr/>
          </p:nvSpPr>
          <p:spPr>
            <a:xfrm>
              <a:off x="1652704" y="2185034"/>
              <a:ext cx="2012685" cy="2012309"/>
            </a:xfrm>
            <a:prstGeom prst="ellipse">
              <a:avLst/>
            </a:prstGeom>
            <a:noFill/>
            <a:ln w="57150">
              <a:solidFill>
                <a:srgbClr val="5A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5" name="Oval 14@|1FFC:681197|FBC:16777215|LFC:16777215|LBC:16777215"/>
            <p:cNvSpPr/>
            <p:nvPr/>
          </p:nvSpPr>
          <p:spPr>
            <a:xfrm>
              <a:off x="2946345" y="2078706"/>
              <a:ext cx="620631" cy="62051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00" b="1">
                <a:sym typeface="Arial" panose="020B0604020202020204" pitchFamily="34" charset="0"/>
              </a:endParaRPr>
            </a:p>
          </p:txBody>
        </p:sp>
        <p:sp>
          <p:nvSpPr>
            <p:cNvPr id="6" name="Freeform 8@|5FFC:16777215|FBC:16777215|LFC:16777215|LBC:16777215"/>
            <p:cNvSpPr>
              <a:spLocks noEditPoints="1"/>
            </p:cNvSpPr>
            <p:nvPr/>
          </p:nvSpPr>
          <p:spPr bwMode="auto">
            <a:xfrm>
              <a:off x="3124122" y="2245340"/>
              <a:ext cx="265078" cy="28724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24"/>
                </a:cxn>
                <a:cxn ang="0">
                  <a:pos x="196" y="224"/>
                </a:cxn>
                <a:cxn ang="0">
                  <a:pos x="196" y="214"/>
                </a:cxn>
                <a:cxn ang="0">
                  <a:pos x="10" y="214"/>
                </a:cxn>
                <a:cxn ang="0">
                  <a:pos x="10" y="0"/>
                </a:cxn>
                <a:cxn ang="0">
                  <a:pos x="29" y="194"/>
                </a:cxn>
                <a:cxn ang="0">
                  <a:pos x="78" y="194"/>
                </a:cxn>
                <a:cxn ang="0">
                  <a:pos x="78" y="90"/>
                </a:cxn>
                <a:cxn ang="0">
                  <a:pos x="29" y="139"/>
                </a:cxn>
                <a:cxn ang="0">
                  <a:pos x="29" y="194"/>
                </a:cxn>
                <a:cxn ang="0">
                  <a:pos x="88" y="194"/>
                </a:cxn>
                <a:cxn ang="0">
                  <a:pos x="137" y="194"/>
                </a:cxn>
                <a:cxn ang="0">
                  <a:pos x="137" y="100"/>
                </a:cxn>
                <a:cxn ang="0">
                  <a:pos x="118" y="119"/>
                </a:cxn>
                <a:cxn ang="0">
                  <a:pos x="88" y="90"/>
                </a:cxn>
                <a:cxn ang="0">
                  <a:pos x="88" y="194"/>
                </a:cxn>
                <a:cxn ang="0">
                  <a:pos x="147" y="194"/>
                </a:cxn>
                <a:cxn ang="0">
                  <a:pos x="196" y="194"/>
                </a:cxn>
                <a:cxn ang="0">
                  <a:pos x="196" y="46"/>
                </a:cxn>
                <a:cxn ang="0">
                  <a:pos x="147" y="95"/>
                </a:cxn>
                <a:cxn ang="0">
                  <a:pos x="147" y="194"/>
                </a:cxn>
                <a:cxn ang="0">
                  <a:pos x="83" y="58"/>
                </a:cxn>
                <a:cxn ang="0">
                  <a:pos x="118" y="95"/>
                </a:cxn>
                <a:cxn ang="0">
                  <a:pos x="189" y="24"/>
                </a:cxn>
                <a:cxn ang="0">
                  <a:pos x="206" y="44"/>
                </a:cxn>
                <a:cxn ang="0">
                  <a:pos x="206" y="0"/>
                </a:cxn>
                <a:cxn ang="0">
                  <a:pos x="162" y="0"/>
                </a:cxn>
                <a:cxn ang="0">
                  <a:pos x="179" y="17"/>
                </a:cxn>
                <a:cxn ang="0">
                  <a:pos x="118" y="78"/>
                </a:cxn>
                <a:cxn ang="0">
                  <a:pos x="81" y="41"/>
                </a:cxn>
                <a:cxn ang="0">
                  <a:pos x="27" y="97"/>
                </a:cxn>
                <a:cxn ang="0">
                  <a:pos x="34" y="104"/>
                </a:cxn>
                <a:cxn ang="0">
                  <a:pos x="83" y="58"/>
                </a:cxn>
              </a:cxnLst>
              <a:rect l="0" t="0" r="r" b="b"/>
              <a:pathLst>
                <a:path w="206" h="224">
                  <a:moveTo>
                    <a:pt x="10" y="0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196" y="224"/>
                  </a:lnTo>
                  <a:lnTo>
                    <a:pt x="196" y="214"/>
                  </a:lnTo>
                  <a:lnTo>
                    <a:pt x="10" y="214"/>
                  </a:lnTo>
                  <a:lnTo>
                    <a:pt x="10" y="0"/>
                  </a:lnTo>
                  <a:close/>
                  <a:moveTo>
                    <a:pt x="29" y="194"/>
                  </a:moveTo>
                  <a:lnTo>
                    <a:pt x="78" y="194"/>
                  </a:lnTo>
                  <a:lnTo>
                    <a:pt x="78" y="90"/>
                  </a:lnTo>
                  <a:lnTo>
                    <a:pt x="29" y="139"/>
                  </a:lnTo>
                  <a:lnTo>
                    <a:pt x="29" y="194"/>
                  </a:lnTo>
                  <a:close/>
                  <a:moveTo>
                    <a:pt x="88" y="194"/>
                  </a:moveTo>
                  <a:lnTo>
                    <a:pt x="137" y="194"/>
                  </a:lnTo>
                  <a:lnTo>
                    <a:pt x="137" y="100"/>
                  </a:lnTo>
                  <a:lnTo>
                    <a:pt x="118" y="119"/>
                  </a:lnTo>
                  <a:lnTo>
                    <a:pt x="88" y="90"/>
                  </a:lnTo>
                  <a:lnTo>
                    <a:pt x="88" y="194"/>
                  </a:lnTo>
                  <a:close/>
                  <a:moveTo>
                    <a:pt x="147" y="194"/>
                  </a:moveTo>
                  <a:lnTo>
                    <a:pt x="196" y="194"/>
                  </a:lnTo>
                  <a:lnTo>
                    <a:pt x="196" y="46"/>
                  </a:lnTo>
                  <a:lnTo>
                    <a:pt x="147" y="95"/>
                  </a:lnTo>
                  <a:lnTo>
                    <a:pt x="147" y="194"/>
                  </a:lnTo>
                  <a:close/>
                  <a:moveTo>
                    <a:pt x="83" y="58"/>
                  </a:moveTo>
                  <a:lnTo>
                    <a:pt x="118" y="95"/>
                  </a:lnTo>
                  <a:lnTo>
                    <a:pt x="189" y="24"/>
                  </a:lnTo>
                  <a:lnTo>
                    <a:pt x="206" y="44"/>
                  </a:lnTo>
                  <a:lnTo>
                    <a:pt x="206" y="0"/>
                  </a:lnTo>
                  <a:lnTo>
                    <a:pt x="162" y="0"/>
                  </a:lnTo>
                  <a:lnTo>
                    <a:pt x="179" y="17"/>
                  </a:lnTo>
                  <a:lnTo>
                    <a:pt x="118" y="78"/>
                  </a:lnTo>
                  <a:lnTo>
                    <a:pt x="81" y="41"/>
                  </a:lnTo>
                  <a:lnTo>
                    <a:pt x="27" y="97"/>
                  </a:lnTo>
                  <a:lnTo>
                    <a:pt x="34" y="104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888" tIns="60944" rIns="121888" bIns="60944"/>
            <a:lstStyle/>
            <a:p>
              <a:pPr>
                <a:defRPr/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63" name="TextBox 6@|17FFC:16777215|FBC:16777215|LFC:16777215|LBC:16777215"/>
            <p:cNvSpPr txBox="1"/>
            <p:nvPr/>
          </p:nvSpPr>
          <p:spPr>
            <a:xfrm>
              <a:off x="2202140" y="2771204"/>
              <a:ext cx="1364688" cy="8615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28</a:t>
              </a:r>
              <a:r>
                <a:rPr lang="en-US" altLang="zh-CN" sz="21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zh-CN" altLang="en-US" sz="2100" b="1" dirty="0">
                <a:solidFill>
                  <a:srgbClr val="5AAB3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64" name="TextBox 13@|17FFC:16777215|FBC:16777215|LFC:16777215|LBC:16777215"/>
            <p:cNvSpPr txBox="1"/>
            <p:nvPr/>
          </p:nvSpPr>
          <p:spPr>
            <a:xfrm>
              <a:off x="1438419" y="4389854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5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5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65" name="TextBox 13@|17FFC:16777215|FBC:16777215|LFC:16777215|LBC:16777215"/>
            <p:cNvSpPr txBox="1"/>
            <p:nvPr/>
          </p:nvSpPr>
          <p:spPr>
            <a:xfrm>
              <a:off x="1442500" y="479607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9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74256" y="1558529"/>
            <a:ext cx="1753791" cy="2315765"/>
            <a:chOff x="4765819" y="2078706"/>
            <a:chExt cx="2338080" cy="3086703"/>
          </a:xfrm>
        </p:grpSpPr>
        <p:sp>
          <p:nvSpPr>
            <p:cNvPr id="8" name="Oval 7@|1FFC:16777215|FBC:16777215|LFC:681197|LBC:16777215"/>
            <p:cNvSpPr/>
            <p:nvPr/>
          </p:nvSpPr>
          <p:spPr>
            <a:xfrm>
              <a:off x="4862644" y="2185034"/>
              <a:ext cx="2011097" cy="2012309"/>
            </a:xfrm>
            <a:prstGeom prst="ellipse">
              <a:avLst/>
            </a:prstGeom>
            <a:noFill/>
            <a:ln w="57150">
              <a:solidFill>
                <a:srgbClr val="5A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9" name="Oval 14@|1FFC:681197|FBC:16777215|LFC:16777215|LBC:16777215"/>
            <p:cNvSpPr/>
            <p:nvPr/>
          </p:nvSpPr>
          <p:spPr>
            <a:xfrm>
              <a:off x="6154699" y="2078706"/>
              <a:ext cx="620630" cy="62051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00" b="1">
                <a:sym typeface="Arial" panose="020B0604020202020204" pitchFamily="34" charset="0"/>
              </a:endParaRPr>
            </a:p>
          </p:txBody>
        </p:sp>
        <p:sp>
          <p:nvSpPr>
            <p:cNvPr id="39956" name="TextBox 9@|17FFC:16777215|FBC:16777215|LFC:16777215|LBC:16777215"/>
            <p:cNvSpPr txBox="1"/>
            <p:nvPr/>
          </p:nvSpPr>
          <p:spPr>
            <a:xfrm>
              <a:off x="5343844" y="2771204"/>
              <a:ext cx="1364688" cy="8615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35</a:t>
              </a:r>
              <a:r>
                <a:rPr lang="en-US" altLang="zh-CN" sz="21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zh-CN" altLang="en-US" sz="2100" b="1" dirty="0">
                <a:solidFill>
                  <a:srgbClr val="5AAB3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57" name="Freeform 68@|5FFC:16777215|FBC:16777215|LFC:16777215|LBC:16777215"/>
            <p:cNvSpPr>
              <a:spLocks noEditPoints="1"/>
            </p:cNvSpPr>
            <p:nvPr/>
          </p:nvSpPr>
          <p:spPr>
            <a:xfrm>
              <a:off x="6292373" y="2215194"/>
              <a:ext cx="345443" cy="347576"/>
            </a:xfrm>
            <a:custGeom>
              <a:avLst/>
              <a:gdLst/>
              <a:ahLst/>
              <a:cxnLst>
                <a:cxn ang="0">
                  <a:pos x="417240791" y="190803535"/>
                </a:cxn>
                <a:cxn ang="0">
                  <a:pos x="377850626" y="190803535"/>
                </a:cxn>
                <a:cxn ang="0">
                  <a:pos x="226127471" y="37868888"/>
                </a:cxn>
                <a:cxn ang="0">
                  <a:pos x="226127471" y="0"/>
                </a:cxn>
                <a:cxn ang="0">
                  <a:pos x="191113320" y="0"/>
                </a:cxn>
                <a:cxn ang="0">
                  <a:pos x="191113320" y="37868888"/>
                </a:cxn>
                <a:cxn ang="0">
                  <a:pos x="39390165" y="190803535"/>
                </a:cxn>
                <a:cxn ang="0">
                  <a:pos x="0" y="190803535"/>
                </a:cxn>
                <a:cxn ang="0">
                  <a:pos x="0" y="225759060"/>
                </a:cxn>
                <a:cxn ang="0">
                  <a:pos x="40849239" y="225759060"/>
                </a:cxn>
                <a:cxn ang="0">
                  <a:pos x="191113320" y="375780344"/>
                </a:cxn>
                <a:cxn ang="0">
                  <a:pos x="191113320" y="419475958"/>
                </a:cxn>
                <a:cxn ang="0">
                  <a:pos x="226127471" y="419475958"/>
                </a:cxn>
                <a:cxn ang="0">
                  <a:pos x="226127471" y="375780344"/>
                </a:cxn>
                <a:cxn ang="0">
                  <a:pos x="377850626" y="225759060"/>
                </a:cxn>
                <a:cxn ang="0">
                  <a:pos x="417240791" y="225759060"/>
                </a:cxn>
                <a:cxn ang="0">
                  <a:pos x="417240791" y="190803535"/>
                </a:cxn>
                <a:cxn ang="0">
                  <a:pos x="342837683" y="190803535"/>
                </a:cxn>
                <a:cxn ang="0">
                  <a:pos x="226127471" y="190803535"/>
                </a:cxn>
                <a:cxn ang="0">
                  <a:pos x="226127471" y="72825620"/>
                </a:cxn>
                <a:cxn ang="0">
                  <a:pos x="342837683" y="190803535"/>
                </a:cxn>
                <a:cxn ang="0">
                  <a:pos x="191113320" y="72825620"/>
                </a:cxn>
                <a:cxn ang="0">
                  <a:pos x="191113320" y="190803535"/>
                </a:cxn>
                <a:cxn ang="0">
                  <a:pos x="74403108" y="190803535"/>
                </a:cxn>
                <a:cxn ang="0">
                  <a:pos x="191113320" y="72825620"/>
                </a:cxn>
                <a:cxn ang="0">
                  <a:pos x="75862182" y="225759060"/>
                </a:cxn>
                <a:cxn ang="0">
                  <a:pos x="191113320" y="225759060"/>
                </a:cxn>
                <a:cxn ang="0">
                  <a:pos x="191113320" y="340824819"/>
                </a:cxn>
                <a:cxn ang="0">
                  <a:pos x="75862182" y="225759060"/>
                </a:cxn>
                <a:cxn ang="0">
                  <a:pos x="226127471" y="340824819"/>
                </a:cxn>
                <a:cxn ang="0">
                  <a:pos x="226127471" y="225759060"/>
                </a:cxn>
                <a:cxn ang="0">
                  <a:pos x="342837683" y="225759060"/>
                </a:cxn>
                <a:cxn ang="0">
                  <a:pos x="226127471" y="340824819"/>
                </a:cxn>
              </a:cxnLst>
              <a:rect l="0" t="0" r="0" b="0"/>
              <a:pathLst>
                <a:path w="286" h="288">
                  <a:moveTo>
                    <a:pt x="286" y="131"/>
                  </a:moveTo>
                  <a:cubicBezTo>
                    <a:pt x="259" y="131"/>
                    <a:pt x="259" y="131"/>
                    <a:pt x="259" y="131"/>
                  </a:cubicBezTo>
                  <a:cubicBezTo>
                    <a:pt x="254" y="76"/>
                    <a:pt x="210" y="31"/>
                    <a:pt x="155" y="2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76" y="32"/>
                    <a:pt x="32" y="76"/>
                    <a:pt x="2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3" y="209"/>
                    <a:pt x="77" y="252"/>
                    <a:pt x="131" y="25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5" y="258"/>
                    <a:pt x="155" y="258"/>
                    <a:pt x="155" y="258"/>
                  </a:cubicBezTo>
                  <a:cubicBezTo>
                    <a:pt x="210" y="253"/>
                    <a:pt x="253" y="209"/>
                    <a:pt x="259" y="155"/>
                  </a:cubicBezTo>
                  <a:cubicBezTo>
                    <a:pt x="286" y="155"/>
                    <a:pt x="286" y="155"/>
                    <a:pt x="286" y="155"/>
                  </a:cubicBezTo>
                  <a:lnTo>
                    <a:pt x="286" y="131"/>
                  </a:lnTo>
                  <a:close/>
                  <a:moveTo>
                    <a:pt x="235" y="131"/>
                  </a:moveTo>
                  <a:cubicBezTo>
                    <a:pt x="155" y="131"/>
                    <a:pt x="155" y="131"/>
                    <a:pt x="155" y="131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97" y="55"/>
                    <a:pt x="231" y="89"/>
                    <a:pt x="235" y="131"/>
                  </a:cubicBezTo>
                  <a:close/>
                  <a:moveTo>
                    <a:pt x="131" y="50"/>
                  </a:moveTo>
                  <a:cubicBezTo>
                    <a:pt x="131" y="131"/>
                    <a:pt x="131" y="131"/>
                    <a:pt x="13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6" y="89"/>
                    <a:pt x="89" y="56"/>
                    <a:pt x="131" y="50"/>
                  </a:cubicBezTo>
                  <a:close/>
                  <a:moveTo>
                    <a:pt x="52" y="155"/>
                  </a:moveTo>
                  <a:cubicBezTo>
                    <a:pt x="131" y="155"/>
                    <a:pt x="131" y="155"/>
                    <a:pt x="131" y="15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90" y="228"/>
                    <a:pt x="57" y="196"/>
                    <a:pt x="52" y="155"/>
                  </a:cubicBezTo>
                  <a:close/>
                  <a:moveTo>
                    <a:pt x="155" y="234"/>
                  </a:moveTo>
                  <a:cubicBezTo>
                    <a:pt x="155" y="155"/>
                    <a:pt x="155" y="155"/>
                    <a:pt x="15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29" y="196"/>
                    <a:pt x="196" y="229"/>
                    <a:pt x="155" y="23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8" name="TextBox 13@|17FFC:16777215|FBC:16777215|LFC:16777215|LBC:16777215"/>
            <p:cNvSpPr txBox="1"/>
            <p:nvPr/>
          </p:nvSpPr>
          <p:spPr>
            <a:xfrm>
              <a:off x="4765819" y="4389854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5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5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59" name="TextBox 13@|17FFC:16777215|FBC:16777215|LFC:16777215|LBC:16777215"/>
            <p:cNvSpPr txBox="1"/>
            <p:nvPr/>
          </p:nvSpPr>
          <p:spPr>
            <a:xfrm>
              <a:off x="4769900" y="479607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9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965031" y="1558529"/>
            <a:ext cx="1753791" cy="2315765"/>
            <a:chOff x="7953519" y="2078706"/>
            <a:chExt cx="2338080" cy="3086703"/>
          </a:xfrm>
        </p:grpSpPr>
        <p:sp>
          <p:nvSpPr>
            <p:cNvPr id="12" name="Oval 11@|1FFC:16777215|FBC:16777215|LFC:681197|LBC:16777215"/>
            <p:cNvSpPr/>
            <p:nvPr/>
          </p:nvSpPr>
          <p:spPr>
            <a:xfrm>
              <a:off x="8070979" y="2185034"/>
              <a:ext cx="2011098" cy="2012309"/>
            </a:xfrm>
            <a:prstGeom prst="ellipse">
              <a:avLst/>
            </a:prstGeom>
            <a:noFill/>
            <a:ln w="57150">
              <a:solidFill>
                <a:srgbClr val="5A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3" name="Oval 14@|1FFC:681197|FBC:16777215|LFC:16777215|LBC:16777215"/>
            <p:cNvSpPr/>
            <p:nvPr/>
          </p:nvSpPr>
          <p:spPr>
            <a:xfrm>
              <a:off x="9363033" y="2078706"/>
              <a:ext cx="620631" cy="62051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00" b="1">
                <a:sym typeface="Arial" panose="020B0604020202020204" pitchFamily="34" charset="0"/>
              </a:endParaRPr>
            </a:p>
          </p:txBody>
        </p:sp>
        <p:sp>
          <p:nvSpPr>
            <p:cNvPr id="39948" name="TextBox 13@|17FFC:16777215|FBC:16777215|LFC:16777215|LBC:16777215"/>
            <p:cNvSpPr txBox="1"/>
            <p:nvPr/>
          </p:nvSpPr>
          <p:spPr>
            <a:xfrm>
              <a:off x="8552385" y="2771204"/>
              <a:ext cx="1364688" cy="8615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86</a:t>
              </a:r>
              <a:r>
                <a:rPr lang="en-US" altLang="zh-CN" sz="21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zh-CN" altLang="en-US" sz="2100" b="1" dirty="0">
                <a:solidFill>
                  <a:srgbClr val="5AAB3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49" name="Freeform 247@|5FFC:16777215|FBC:16777215|LFC:0|LBC:16777215"/>
            <p:cNvSpPr>
              <a:spLocks noEditPoints="1"/>
            </p:cNvSpPr>
            <p:nvPr/>
          </p:nvSpPr>
          <p:spPr>
            <a:xfrm>
              <a:off x="9693832" y="2398249"/>
              <a:ext cx="128873" cy="132720"/>
            </a:xfrm>
            <a:custGeom>
              <a:avLst/>
              <a:gdLst/>
              <a:ahLst/>
              <a:cxnLst>
                <a:cxn ang="0">
                  <a:pos x="0" y="48123614"/>
                </a:cxn>
                <a:cxn ang="0">
                  <a:pos x="53949054" y="102263502"/>
                </a:cxn>
                <a:cxn ang="0">
                  <a:pos x="82097516" y="141965429"/>
                </a:cxn>
                <a:cxn ang="0">
                  <a:pos x="97343517" y="145575193"/>
                </a:cxn>
                <a:cxn ang="0">
                  <a:pos x="139565127" y="102263502"/>
                </a:cxn>
                <a:cxn ang="0">
                  <a:pos x="136046569" y="86623382"/>
                </a:cxn>
                <a:cxn ang="0">
                  <a:pos x="97343517" y="57748556"/>
                </a:cxn>
                <a:cxn ang="0">
                  <a:pos x="41048758" y="0"/>
                </a:cxn>
                <a:cxn ang="0">
                  <a:pos x="1172853" y="40905181"/>
                </a:cxn>
                <a:cxn ang="0">
                  <a:pos x="0" y="48123614"/>
                </a:cxn>
                <a:cxn ang="0">
                  <a:pos x="93824959" y="80608205"/>
                </a:cxn>
                <a:cxn ang="0">
                  <a:pos x="111417748" y="98653738"/>
                </a:cxn>
                <a:cxn ang="0">
                  <a:pos x="93824959" y="116700367"/>
                </a:cxn>
                <a:cxn ang="0">
                  <a:pos x="76233253" y="98653738"/>
                </a:cxn>
                <a:cxn ang="0">
                  <a:pos x="93824959" y="80608205"/>
                </a:cxn>
              </a:cxnLst>
              <a:rect l="0" t="0" r="0" b="0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0" name="Freeform 248@|5FFC:16777215|FBC:16777215|LFC:0|LBC:16777215"/>
            <p:cNvSpPr/>
            <p:nvPr/>
          </p:nvSpPr>
          <p:spPr>
            <a:xfrm>
              <a:off x="9507256" y="2215519"/>
              <a:ext cx="165419" cy="163496"/>
            </a:xfrm>
            <a:custGeom>
              <a:avLst/>
              <a:gdLst/>
              <a:ahLst/>
              <a:cxnLst>
                <a:cxn ang="0">
                  <a:pos x="181214871" y="137260927"/>
                </a:cxn>
                <a:cxn ang="0">
                  <a:pos x="148812466" y="104751558"/>
                </a:cxn>
                <a:cxn ang="0">
                  <a:pos x="156013122" y="80670463"/>
                </a:cxn>
                <a:cxn ang="0">
                  <a:pos x="74405685" y="0"/>
                </a:cxn>
                <a:cxn ang="0">
                  <a:pos x="67205029" y="7224548"/>
                </a:cxn>
                <a:cxn ang="0">
                  <a:pos x="98407873" y="55385642"/>
                </a:cxn>
                <a:cxn ang="0">
                  <a:pos x="55205031" y="97527010"/>
                </a:cxn>
                <a:cxn ang="0">
                  <a:pos x="7200656" y="67426189"/>
                </a:cxn>
                <a:cxn ang="0">
                  <a:pos x="0" y="74650737"/>
                </a:cxn>
                <a:cxn ang="0">
                  <a:pos x="80406780" y="156526023"/>
                </a:cxn>
                <a:cxn ang="0">
                  <a:pos x="104408967" y="149301475"/>
                </a:cxn>
                <a:cxn ang="0">
                  <a:pos x="133210497" y="179402295"/>
                </a:cxn>
                <a:cxn ang="0">
                  <a:pos x="140411153" y="178198570"/>
                </a:cxn>
                <a:cxn ang="0">
                  <a:pos x="181214871" y="137260927"/>
                </a:cxn>
              </a:cxnLst>
              <a:rect l="0" t="0" r="0" b="0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1" name="Freeform 249@|5FFC:16777215|FBC:16777215|LFC:0|LBC:16777215"/>
            <p:cNvSpPr/>
            <p:nvPr/>
          </p:nvSpPr>
          <p:spPr>
            <a:xfrm>
              <a:off x="9528414" y="2215519"/>
              <a:ext cx="311602" cy="315450"/>
            </a:xfrm>
            <a:custGeom>
              <a:avLst/>
              <a:gdLst/>
              <a:ahLst/>
              <a:cxnLst>
                <a:cxn ang="0">
                  <a:pos x="286894695" y="204924616"/>
                </a:cxn>
                <a:cxn ang="0">
                  <a:pos x="309606654" y="226369758"/>
                </a:cxn>
                <a:cxn ang="0">
                  <a:pos x="303629362" y="102462308"/>
                </a:cxn>
                <a:cxn ang="0">
                  <a:pos x="254618194" y="53614493"/>
                </a:cxn>
                <a:cxn ang="0">
                  <a:pos x="239078548" y="50039757"/>
                </a:cxn>
                <a:cxn ang="0">
                  <a:pos x="228320079" y="30977408"/>
                </a:cxn>
                <a:cxn ang="0">
                  <a:pos x="212780432" y="10723117"/>
                </a:cxn>
                <a:cxn ang="0">
                  <a:pos x="211584318" y="8340323"/>
                </a:cxn>
                <a:cxn ang="0">
                  <a:pos x="199630828" y="0"/>
                </a:cxn>
                <a:cxn ang="0">
                  <a:pos x="190067380" y="7148381"/>
                </a:cxn>
                <a:cxn ang="0">
                  <a:pos x="158986994" y="36933847"/>
                </a:cxn>
                <a:cxn ang="0">
                  <a:pos x="160183108" y="58380080"/>
                </a:cxn>
                <a:cxn ang="0">
                  <a:pos x="162573150" y="60762874"/>
                </a:cxn>
                <a:cxn ang="0">
                  <a:pos x="185286203" y="76250487"/>
                </a:cxn>
                <a:cxn ang="0">
                  <a:pos x="186481224" y="76250487"/>
                </a:cxn>
                <a:cxn ang="0">
                  <a:pos x="211584318" y="91739191"/>
                </a:cxn>
                <a:cxn ang="0">
                  <a:pos x="204412005" y="121524657"/>
                </a:cxn>
                <a:cxn ang="0">
                  <a:pos x="124320451" y="201349879"/>
                </a:cxn>
                <a:cxn ang="0">
                  <a:pos x="117148139" y="200159028"/>
                </a:cxn>
                <a:cxn ang="0">
                  <a:pos x="105194649" y="204924616"/>
                </a:cxn>
                <a:cxn ang="0">
                  <a:pos x="102803513" y="207307409"/>
                </a:cxn>
                <a:cxn ang="0">
                  <a:pos x="19125803" y="290706277"/>
                </a:cxn>
                <a:cxn ang="0">
                  <a:pos x="16735761" y="293090162"/>
                </a:cxn>
                <a:cxn ang="0">
                  <a:pos x="51402303" y="344320770"/>
                </a:cxn>
                <a:cxn ang="0">
                  <a:pos x="63355793" y="339555183"/>
                </a:cxn>
                <a:cxn ang="0">
                  <a:pos x="65746929" y="337172389"/>
                </a:cxn>
                <a:cxn ang="0">
                  <a:pos x="149424639" y="253772430"/>
                </a:cxn>
                <a:cxn ang="0">
                  <a:pos x="151814681" y="251389637"/>
                </a:cxn>
                <a:cxn ang="0">
                  <a:pos x="155400837" y="232327288"/>
                </a:cxn>
                <a:cxn ang="0">
                  <a:pos x="245055840" y="142970890"/>
                </a:cxn>
                <a:cxn ang="0">
                  <a:pos x="259400465" y="133439716"/>
                </a:cxn>
                <a:cxn ang="0">
                  <a:pos x="260595486" y="133439716"/>
                </a:cxn>
                <a:cxn ang="0">
                  <a:pos x="286894695" y="204924616"/>
                </a:cxn>
              </a:cxnLst>
              <a:rect l="0" t="0" r="0" b="0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2" name="TextBox 13@|17FFC:16777215|FBC:16777215|LFC:16777215|LBC:16777215"/>
            <p:cNvSpPr txBox="1"/>
            <p:nvPr/>
          </p:nvSpPr>
          <p:spPr>
            <a:xfrm>
              <a:off x="7953519" y="4389854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5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5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53" name="TextBox 13@|17FFC:16777215|FBC:16777215|LFC:16777215|LBC:16777215"/>
            <p:cNvSpPr txBox="1"/>
            <p:nvPr/>
          </p:nvSpPr>
          <p:spPr>
            <a:xfrm>
              <a:off x="7957600" y="479607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9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941" name="组合 29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31" name="圆角矩形 30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39943" name="图片 3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944" name="文本框 32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9945" name="文本框 33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3">
        <p14:ferris dir="l"/>
      </p:transition>
    </mc:Choice>
    <mc:Fallback xmlns="">
      <p:transition spd="slow" advTm="29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33425" y="1646635"/>
            <a:ext cx="7616429" cy="1716881"/>
            <a:chOff x="1281908" y="2264313"/>
            <a:chExt cx="9547394" cy="2152191"/>
          </a:xfrm>
        </p:grpSpPr>
        <p:sp>
          <p:nvSpPr>
            <p:cNvPr id="40983" name="Freeform 7"/>
            <p:cNvSpPr/>
            <p:nvPr/>
          </p:nvSpPr>
          <p:spPr>
            <a:xfrm flipV="1">
              <a:off x="8689248" y="3349704"/>
              <a:ext cx="2140054" cy="1066800"/>
            </a:xfrm>
            <a:custGeom>
              <a:avLst/>
              <a:gdLst/>
              <a:ahLst/>
              <a:cxnLst>
                <a:cxn ang="0">
                  <a:pos x="2147483646" y="147096480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1472855312" y="2147483646"/>
                </a:cxn>
                <a:cxn ang="0">
                  <a:pos x="2147483646" y="147096480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Teardrop 16"/>
            <p:cNvSpPr/>
            <p:nvPr/>
          </p:nvSpPr>
          <p:spPr>
            <a:xfrm rot="8100000">
              <a:off x="2131129" y="3103100"/>
              <a:ext cx="417894" cy="417901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985" name="Freeform 6"/>
            <p:cNvSpPr>
              <a:spLocks noEditPoints="1"/>
            </p:cNvSpPr>
            <p:nvPr/>
          </p:nvSpPr>
          <p:spPr>
            <a:xfrm>
              <a:off x="2239541" y="3188910"/>
              <a:ext cx="209778" cy="230756"/>
            </a:xfrm>
            <a:custGeom>
              <a:avLst/>
              <a:gdLst/>
              <a:ahLst/>
              <a:cxnLst>
                <a:cxn ang="0">
                  <a:pos x="108012237" y="106966453"/>
                </a:cxn>
                <a:cxn ang="0">
                  <a:pos x="108012237" y="89641341"/>
                </a:cxn>
                <a:cxn ang="0">
                  <a:pos x="86534541" y="63652447"/>
                </a:cxn>
                <a:cxn ang="0">
                  <a:pos x="74083435" y="63652447"/>
                </a:cxn>
                <a:cxn ang="0">
                  <a:pos x="64433647" y="55742917"/>
                </a:cxn>
                <a:cxn ang="0">
                  <a:pos x="64433647" y="34651450"/>
                </a:cxn>
                <a:cxn ang="0">
                  <a:pos x="73460796" y="18078751"/>
                </a:cxn>
                <a:cxn ang="0">
                  <a:pos x="58519693" y="0"/>
                </a:cxn>
                <a:cxn ang="0">
                  <a:pos x="43578590" y="18078751"/>
                </a:cxn>
                <a:cxn ang="0">
                  <a:pos x="52605739" y="34651450"/>
                </a:cxn>
                <a:cxn ang="0">
                  <a:pos x="52605739" y="55742917"/>
                </a:cxn>
                <a:cxn ang="0">
                  <a:pos x="42955951" y="63652447"/>
                </a:cxn>
                <a:cxn ang="0">
                  <a:pos x="30504846" y="63652447"/>
                </a:cxn>
                <a:cxn ang="0">
                  <a:pos x="9027149" y="89641341"/>
                </a:cxn>
                <a:cxn ang="0">
                  <a:pos x="9027149" y="106966453"/>
                </a:cxn>
                <a:cxn ang="0">
                  <a:pos x="0" y="123539152"/>
                </a:cxn>
                <a:cxn ang="0">
                  <a:pos x="14941103" y="141617903"/>
                </a:cxn>
                <a:cxn ang="0">
                  <a:pos x="29882207" y="123539152"/>
                </a:cxn>
                <a:cxn ang="0">
                  <a:pos x="20855615" y="106966453"/>
                </a:cxn>
                <a:cxn ang="0">
                  <a:pos x="20855615" y="89641341"/>
                </a:cxn>
                <a:cxn ang="0">
                  <a:pos x="30504846" y="77965456"/>
                </a:cxn>
                <a:cxn ang="0">
                  <a:pos x="42955951" y="77965456"/>
                </a:cxn>
                <a:cxn ang="0">
                  <a:pos x="52605739" y="76081972"/>
                </a:cxn>
                <a:cxn ang="0">
                  <a:pos x="52605739" y="106966453"/>
                </a:cxn>
                <a:cxn ang="0">
                  <a:pos x="43578590" y="123539152"/>
                </a:cxn>
                <a:cxn ang="0">
                  <a:pos x="58519693" y="141617903"/>
                </a:cxn>
                <a:cxn ang="0">
                  <a:pos x="73460796" y="123539152"/>
                </a:cxn>
                <a:cxn ang="0">
                  <a:pos x="64433647" y="106966453"/>
                </a:cxn>
                <a:cxn ang="0">
                  <a:pos x="64433647" y="76081972"/>
                </a:cxn>
                <a:cxn ang="0">
                  <a:pos x="74083435" y="77965456"/>
                </a:cxn>
                <a:cxn ang="0">
                  <a:pos x="86534541" y="77965456"/>
                </a:cxn>
                <a:cxn ang="0">
                  <a:pos x="96183771" y="89641341"/>
                </a:cxn>
                <a:cxn ang="0">
                  <a:pos x="96183771" y="106966453"/>
                </a:cxn>
                <a:cxn ang="0">
                  <a:pos x="87157180" y="123539152"/>
                </a:cxn>
                <a:cxn ang="0">
                  <a:pos x="102098283" y="141617903"/>
                </a:cxn>
                <a:cxn ang="0">
                  <a:pos x="117039386" y="123539152"/>
                </a:cxn>
                <a:cxn ang="0">
                  <a:pos x="108012237" y="106966453"/>
                </a:cxn>
                <a:cxn ang="0">
                  <a:pos x="23345613" y="123539152"/>
                </a:cxn>
                <a:cxn ang="0">
                  <a:pos x="14941103" y="134085193"/>
                </a:cxn>
                <a:cxn ang="0">
                  <a:pos x="6225274" y="123539152"/>
                </a:cxn>
                <a:cxn ang="0">
                  <a:pos x="14941103" y="112993112"/>
                </a:cxn>
                <a:cxn ang="0">
                  <a:pos x="23345613" y="123539152"/>
                </a:cxn>
                <a:cxn ang="0">
                  <a:pos x="49803864" y="18078751"/>
                </a:cxn>
                <a:cxn ang="0">
                  <a:pos x="58519693" y="7532710"/>
                </a:cxn>
                <a:cxn ang="0">
                  <a:pos x="66924203" y="18078751"/>
                </a:cxn>
                <a:cxn ang="0">
                  <a:pos x="58519693" y="28624791"/>
                </a:cxn>
                <a:cxn ang="0">
                  <a:pos x="49803864" y="18078751"/>
                </a:cxn>
                <a:cxn ang="0">
                  <a:pos x="66924203" y="123539152"/>
                </a:cxn>
                <a:cxn ang="0">
                  <a:pos x="58519693" y="134085193"/>
                </a:cxn>
                <a:cxn ang="0">
                  <a:pos x="49803864" y="123539152"/>
                </a:cxn>
                <a:cxn ang="0">
                  <a:pos x="58519693" y="112993112"/>
                </a:cxn>
                <a:cxn ang="0">
                  <a:pos x="66924203" y="123539152"/>
                </a:cxn>
                <a:cxn ang="0">
                  <a:pos x="102098283" y="134085193"/>
                </a:cxn>
                <a:cxn ang="0">
                  <a:pos x="93382454" y="123539152"/>
                </a:cxn>
                <a:cxn ang="0">
                  <a:pos x="102098283" y="112993112"/>
                </a:cxn>
                <a:cxn ang="0">
                  <a:pos x="110502793" y="123539152"/>
                </a:cxn>
                <a:cxn ang="0">
                  <a:pos x="102098283" y="134085193"/>
                </a:cxn>
              </a:cxnLst>
              <a:rect l="0" t="0" r="0" b="0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ardrop 19"/>
            <p:cNvSpPr/>
            <p:nvPr/>
          </p:nvSpPr>
          <p:spPr>
            <a:xfrm rot="8100000">
              <a:off x="5854866" y="3103100"/>
              <a:ext cx="419387" cy="417901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987" name="Freeform 11"/>
            <p:cNvSpPr/>
            <p:nvPr/>
          </p:nvSpPr>
          <p:spPr>
            <a:xfrm>
              <a:off x="5934601" y="3236086"/>
              <a:ext cx="258741" cy="168209"/>
            </a:xfrm>
            <a:custGeom>
              <a:avLst/>
              <a:gdLst/>
              <a:ahLst/>
              <a:cxnLst>
                <a:cxn ang="0">
                  <a:pos x="127199016" y="30554518"/>
                </a:cxn>
                <a:cxn ang="0">
                  <a:pos x="120504740" y="30973100"/>
                </a:cxn>
                <a:cxn ang="0">
                  <a:pos x="77826059" y="0"/>
                </a:cxn>
                <a:cxn ang="0">
                  <a:pos x="33473323" y="43529901"/>
                </a:cxn>
                <a:cxn ang="0">
                  <a:pos x="33891837" y="49807979"/>
                </a:cxn>
                <a:cxn ang="0">
                  <a:pos x="30125861" y="49389397"/>
                </a:cxn>
                <a:cxn ang="0">
                  <a:pos x="0" y="79106752"/>
                </a:cxn>
                <a:cxn ang="0">
                  <a:pos x="30125861" y="108824106"/>
                </a:cxn>
                <a:cxn ang="0">
                  <a:pos x="71968162" y="108824106"/>
                </a:cxn>
                <a:cxn ang="0">
                  <a:pos x="71968162" y="77013844"/>
                </a:cxn>
                <a:cxn ang="0">
                  <a:pos x="54394474" y="77013844"/>
                </a:cxn>
                <a:cxn ang="0">
                  <a:pos x="83683955" y="38506922"/>
                </a:cxn>
                <a:cxn ang="0">
                  <a:pos x="112972789" y="77013844"/>
                </a:cxn>
                <a:cxn ang="0">
                  <a:pos x="95399100" y="77013844"/>
                </a:cxn>
                <a:cxn ang="0">
                  <a:pos x="95399100" y="108824106"/>
                </a:cxn>
                <a:cxn ang="0">
                  <a:pos x="127199016" y="108824106"/>
                </a:cxn>
                <a:cxn ang="0">
                  <a:pos x="167367263" y="69480021"/>
                </a:cxn>
                <a:cxn ang="0">
                  <a:pos x="127199016" y="30554518"/>
                </a:cxn>
              </a:cxnLst>
              <a:rect l="0" t="0" r="0" b="0"/>
              <a:pathLst>
                <a:path w="400" h="260">
                  <a:moveTo>
                    <a:pt x="304" y="73"/>
                  </a:moveTo>
                  <a:cubicBezTo>
                    <a:pt x="298" y="73"/>
                    <a:pt x="293" y="73"/>
                    <a:pt x="288" y="74"/>
                  </a:cubicBezTo>
                  <a:cubicBezTo>
                    <a:pt x="275" y="31"/>
                    <a:pt x="234" y="0"/>
                    <a:pt x="186" y="0"/>
                  </a:cubicBezTo>
                  <a:cubicBezTo>
                    <a:pt x="127" y="0"/>
                    <a:pt x="80" y="46"/>
                    <a:pt x="80" y="104"/>
                  </a:cubicBezTo>
                  <a:cubicBezTo>
                    <a:pt x="80" y="109"/>
                    <a:pt x="80" y="114"/>
                    <a:pt x="81" y="119"/>
                  </a:cubicBezTo>
                  <a:cubicBezTo>
                    <a:pt x="78" y="119"/>
                    <a:pt x="75" y="118"/>
                    <a:pt x="72" y="118"/>
                  </a:cubicBezTo>
                  <a:cubicBezTo>
                    <a:pt x="32" y="118"/>
                    <a:pt x="0" y="150"/>
                    <a:pt x="0" y="189"/>
                  </a:cubicBezTo>
                  <a:cubicBezTo>
                    <a:pt x="0" y="228"/>
                    <a:pt x="32" y="260"/>
                    <a:pt x="72" y="260"/>
                  </a:cubicBezTo>
                  <a:cubicBezTo>
                    <a:pt x="172" y="260"/>
                    <a:pt x="172" y="260"/>
                    <a:pt x="172" y="260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70" y="184"/>
                    <a:pt x="270" y="184"/>
                    <a:pt x="270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57" y="260"/>
                    <a:pt x="400" y="218"/>
                    <a:pt x="400" y="166"/>
                  </a:cubicBezTo>
                  <a:cubicBezTo>
                    <a:pt x="400" y="115"/>
                    <a:pt x="357" y="73"/>
                    <a:pt x="304" y="7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ardrop 22"/>
            <p:cNvSpPr/>
            <p:nvPr/>
          </p:nvSpPr>
          <p:spPr>
            <a:xfrm rot="8100000">
              <a:off x="3987774" y="3103100"/>
              <a:ext cx="417894" cy="417901"/>
            </a:xfrm>
            <a:prstGeom prst="teardrop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989" name="Freeform 16"/>
            <p:cNvSpPr>
              <a:spLocks noEditPoints="1"/>
            </p:cNvSpPr>
            <p:nvPr/>
          </p:nvSpPr>
          <p:spPr>
            <a:xfrm>
              <a:off x="4075222" y="3200863"/>
              <a:ext cx="239343" cy="239070"/>
            </a:xfrm>
            <a:custGeom>
              <a:avLst/>
              <a:gdLst/>
              <a:ahLst/>
              <a:cxnLst>
                <a:cxn ang="0">
                  <a:pos x="76163329" y="417403"/>
                </a:cxn>
                <a:cxn ang="0">
                  <a:pos x="832217" y="78070570"/>
                </a:cxn>
                <a:cxn ang="0">
                  <a:pos x="78243872" y="154054123"/>
                </a:cxn>
                <a:cxn ang="0">
                  <a:pos x="153991093" y="75983553"/>
                </a:cxn>
                <a:cxn ang="0">
                  <a:pos x="76163329" y="417403"/>
                </a:cxn>
                <a:cxn ang="0">
                  <a:pos x="76579438" y="10437021"/>
                </a:cxn>
                <a:cxn ang="0">
                  <a:pos x="108210131" y="17952219"/>
                </a:cxn>
                <a:cxn ang="0">
                  <a:pos x="97804840" y="35068984"/>
                </a:cxn>
                <a:cxn ang="0">
                  <a:pos x="77411655" y="30476902"/>
                </a:cxn>
                <a:cxn ang="0">
                  <a:pos x="57018470" y="35068984"/>
                </a:cxn>
                <a:cxn ang="0">
                  <a:pos x="46613178" y="17952219"/>
                </a:cxn>
                <a:cxn ang="0">
                  <a:pos x="76579438" y="10437021"/>
                </a:cxn>
                <a:cxn ang="0">
                  <a:pos x="35376315" y="97693048"/>
                </a:cxn>
                <a:cxn ang="0">
                  <a:pos x="18312643" y="108130069"/>
                </a:cxn>
                <a:cxn ang="0">
                  <a:pos x="10820755" y="78070570"/>
                </a:cxn>
                <a:cxn ang="0">
                  <a:pos x="18312643" y="46341458"/>
                </a:cxn>
                <a:cxn ang="0">
                  <a:pos x="35376315" y="56778479"/>
                </a:cxn>
                <a:cxn ang="0">
                  <a:pos x="30798477" y="77235763"/>
                </a:cxn>
                <a:cxn ang="0">
                  <a:pos x="35376315" y="97693048"/>
                </a:cxn>
                <a:cxn ang="0">
                  <a:pos x="78243872" y="144034506"/>
                </a:cxn>
                <a:cxn ang="0">
                  <a:pos x="46613178" y="136519308"/>
                </a:cxn>
                <a:cxn ang="0">
                  <a:pos x="57018470" y="119402542"/>
                </a:cxn>
                <a:cxn ang="0">
                  <a:pos x="77411655" y="123994625"/>
                </a:cxn>
                <a:cxn ang="0">
                  <a:pos x="97804840" y="119402542"/>
                </a:cxn>
                <a:cxn ang="0">
                  <a:pos x="108210131" y="136519308"/>
                </a:cxn>
                <a:cxn ang="0">
                  <a:pos x="78243872" y="144034506"/>
                </a:cxn>
                <a:cxn ang="0">
                  <a:pos x="77411655" y="113975007"/>
                </a:cxn>
                <a:cxn ang="0">
                  <a:pos x="40787015" y="77235763"/>
                </a:cxn>
                <a:cxn ang="0">
                  <a:pos x="77411655" y="40496520"/>
                </a:cxn>
                <a:cxn ang="0">
                  <a:pos x="114036295" y="77235763"/>
                </a:cxn>
                <a:cxn ang="0">
                  <a:pos x="77411655" y="113975007"/>
                </a:cxn>
                <a:cxn ang="0">
                  <a:pos x="119030887" y="97693048"/>
                </a:cxn>
                <a:cxn ang="0">
                  <a:pos x="124025478" y="77235763"/>
                </a:cxn>
                <a:cxn ang="0">
                  <a:pos x="119030887" y="56778479"/>
                </a:cxn>
                <a:cxn ang="0">
                  <a:pos x="136510667" y="46341458"/>
                </a:cxn>
                <a:cxn ang="0">
                  <a:pos x="144002555" y="76400957"/>
                </a:cxn>
                <a:cxn ang="0">
                  <a:pos x="136510667" y="108130069"/>
                </a:cxn>
                <a:cxn ang="0">
                  <a:pos x="119030887" y="97693048"/>
                </a:cxn>
              </a:cxnLst>
              <a:rect l="0" t="0" r="0" b="0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0" name="Freeform 7"/>
            <p:cNvSpPr/>
            <p:nvPr/>
          </p:nvSpPr>
          <p:spPr>
            <a:xfrm>
              <a:off x="6839162" y="2264313"/>
              <a:ext cx="2140054" cy="1066800"/>
            </a:xfrm>
            <a:custGeom>
              <a:avLst/>
              <a:gdLst/>
              <a:ahLst/>
              <a:cxnLst>
                <a:cxn ang="0">
                  <a:pos x="2147483646" y="147096480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1472855312" y="2147483646"/>
                </a:cxn>
                <a:cxn ang="0">
                  <a:pos x="2147483646" y="147096480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1" name="Freeform 7"/>
            <p:cNvSpPr/>
            <p:nvPr/>
          </p:nvSpPr>
          <p:spPr>
            <a:xfrm flipV="1">
              <a:off x="4985578" y="3331113"/>
              <a:ext cx="2140054" cy="1066800"/>
            </a:xfrm>
            <a:custGeom>
              <a:avLst/>
              <a:gdLst/>
              <a:ahLst/>
              <a:cxnLst>
                <a:cxn ang="0">
                  <a:pos x="2147483646" y="147096480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1472855312" y="2147483646"/>
                </a:cxn>
                <a:cxn ang="0">
                  <a:pos x="2147483646" y="147096480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2" name="Freeform 7"/>
            <p:cNvSpPr/>
            <p:nvPr/>
          </p:nvSpPr>
          <p:spPr>
            <a:xfrm>
              <a:off x="3133197" y="2264313"/>
              <a:ext cx="2140054" cy="1066800"/>
            </a:xfrm>
            <a:custGeom>
              <a:avLst/>
              <a:gdLst/>
              <a:ahLst/>
              <a:cxnLst>
                <a:cxn ang="0">
                  <a:pos x="2147483646" y="147096480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1472855312" y="2147483646"/>
                </a:cxn>
                <a:cxn ang="0">
                  <a:pos x="2147483646" y="147096480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3" name="Freeform 7"/>
            <p:cNvSpPr/>
            <p:nvPr/>
          </p:nvSpPr>
          <p:spPr>
            <a:xfrm>
              <a:off x="1281908" y="2264313"/>
              <a:ext cx="2140054" cy="1066800"/>
            </a:xfrm>
            <a:custGeom>
              <a:avLst/>
              <a:gdLst/>
              <a:ahLst/>
              <a:cxnLst>
                <a:cxn ang="0">
                  <a:pos x="2147483646" y="147096480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1472855312" y="2147483646"/>
                </a:cxn>
                <a:cxn ang="0">
                  <a:pos x="2147483646" y="147096480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4" name="Freeform 7"/>
            <p:cNvSpPr/>
            <p:nvPr/>
          </p:nvSpPr>
          <p:spPr>
            <a:xfrm flipV="1">
              <a:off x="1281908" y="3331113"/>
              <a:ext cx="2140054" cy="1066800"/>
            </a:xfrm>
            <a:custGeom>
              <a:avLst/>
              <a:gdLst/>
              <a:ahLst/>
              <a:cxnLst>
                <a:cxn ang="0">
                  <a:pos x="2147483646" y="147096480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1472855312" y="2147483646"/>
                </a:cxn>
                <a:cxn ang="0">
                  <a:pos x="2147483646" y="147096480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5" name="Freeform 7"/>
            <p:cNvSpPr/>
            <p:nvPr/>
          </p:nvSpPr>
          <p:spPr>
            <a:xfrm flipV="1">
              <a:off x="3133197" y="3331113"/>
              <a:ext cx="2140054" cy="1066800"/>
            </a:xfrm>
            <a:custGeom>
              <a:avLst/>
              <a:gdLst/>
              <a:ahLst/>
              <a:cxnLst>
                <a:cxn ang="0">
                  <a:pos x="2147483646" y="147096480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1472855312" y="2147483646"/>
                </a:cxn>
                <a:cxn ang="0">
                  <a:pos x="2147483646" y="147096480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6" name="Freeform 7"/>
            <p:cNvSpPr/>
            <p:nvPr/>
          </p:nvSpPr>
          <p:spPr>
            <a:xfrm>
              <a:off x="4985578" y="2264313"/>
              <a:ext cx="2140054" cy="1066800"/>
            </a:xfrm>
            <a:custGeom>
              <a:avLst/>
              <a:gdLst/>
              <a:ahLst/>
              <a:cxnLst>
                <a:cxn ang="0">
                  <a:pos x="2147483646" y="147096480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1472855312" y="2147483646"/>
                </a:cxn>
                <a:cxn ang="0">
                  <a:pos x="2147483646" y="147096480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7" name="Freeform 7"/>
            <p:cNvSpPr/>
            <p:nvPr/>
          </p:nvSpPr>
          <p:spPr>
            <a:xfrm flipV="1">
              <a:off x="6839162" y="3331113"/>
              <a:ext cx="2140054" cy="1066800"/>
            </a:xfrm>
            <a:custGeom>
              <a:avLst/>
              <a:gdLst/>
              <a:ahLst/>
              <a:cxnLst>
                <a:cxn ang="0">
                  <a:pos x="2147483646" y="147096480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1472855312" y="2147483646"/>
                </a:cxn>
                <a:cxn ang="0">
                  <a:pos x="2147483646" y="147096480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Teardrop 34"/>
            <p:cNvSpPr/>
            <p:nvPr/>
          </p:nvSpPr>
          <p:spPr>
            <a:xfrm rot="8100000">
              <a:off x="7707034" y="3103100"/>
              <a:ext cx="419386" cy="417901"/>
            </a:xfrm>
            <a:prstGeom prst="teardrop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999" name="Freeform 26"/>
            <p:cNvSpPr>
              <a:spLocks noEditPoints="1"/>
            </p:cNvSpPr>
            <p:nvPr/>
          </p:nvSpPr>
          <p:spPr>
            <a:xfrm>
              <a:off x="7836861" y="3210493"/>
              <a:ext cx="175570" cy="219811"/>
            </a:xfrm>
            <a:custGeom>
              <a:avLst/>
              <a:gdLst/>
              <a:ahLst/>
              <a:cxnLst>
                <a:cxn ang="0">
                  <a:pos x="93036239" y="29599574"/>
                </a:cxn>
                <a:cxn ang="0">
                  <a:pos x="56539556" y="3288963"/>
                </a:cxn>
                <a:cxn ang="0">
                  <a:pos x="28120188" y="37671887"/>
                </a:cxn>
                <a:cxn ang="0">
                  <a:pos x="32607342" y="52023030"/>
                </a:cxn>
                <a:cxn ang="0">
                  <a:pos x="1795080" y="98066326"/>
                </a:cxn>
                <a:cxn ang="0">
                  <a:pos x="299180" y="104943349"/>
                </a:cxn>
                <a:cxn ang="0">
                  <a:pos x="2393440" y="116603174"/>
                </a:cxn>
                <a:cxn ang="0">
                  <a:pos x="6581414" y="119892137"/>
                </a:cxn>
                <a:cxn ang="0">
                  <a:pos x="15555721" y="118098107"/>
                </a:cxn>
                <a:cxn ang="0">
                  <a:pos x="21239594" y="114211499"/>
                </a:cxn>
                <a:cxn ang="0">
                  <a:pos x="33205702" y="94478814"/>
                </a:cxn>
                <a:cxn ang="0">
                  <a:pos x="33504882" y="94478814"/>
                </a:cxn>
                <a:cxn ang="0">
                  <a:pos x="41881376" y="92983881"/>
                </a:cxn>
                <a:cxn ang="0">
                  <a:pos x="55941196" y="69663136"/>
                </a:cxn>
                <a:cxn ang="0">
                  <a:pos x="71496917" y="69364040"/>
                </a:cxn>
                <a:cxn ang="0">
                  <a:pos x="93036239" y="29599574"/>
                </a:cxn>
                <a:cxn ang="0">
                  <a:pos x="77779151" y="38867725"/>
                </a:cxn>
                <a:cxn ang="0">
                  <a:pos x="61625070" y="35877858"/>
                </a:cxn>
                <a:cxn ang="0">
                  <a:pos x="53548303" y="21227619"/>
                </a:cxn>
                <a:cxn ang="0">
                  <a:pos x="74189537" y="17341010"/>
                </a:cxn>
                <a:cxn ang="0">
                  <a:pos x="77779151" y="38867725"/>
                </a:cxn>
              </a:cxnLst>
              <a:rect l="0" t="0" r="0" b="0"/>
              <a:pathLst>
                <a:path w="321" h="402">
                  <a:moveTo>
                    <a:pt x="311" y="99"/>
                  </a:moveTo>
                  <a:cubicBezTo>
                    <a:pt x="301" y="40"/>
                    <a:pt x="246" y="0"/>
                    <a:pt x="189" y="11"/>
                  </a:cubicBezTo>
                  <a:cubicBezTo>
                    <a:pt x="132" y="21"/>
                    <a:pt x="84" y="67"/>
                    <a:pt x="94" y="126"/>
                  </a:cubicBezTo>
                  <a:cubicBezTo>
                    <a:pt x="96" y="139"/>
                    <a:pt x="102" y="159"/>
                    <a:pt x="109" y="174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2" y="334"/>
                    <a:pt x="0" y="344"/>
                    <a:pt x="1" y="351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9" y="397"/>
                    <a:pt x="15" y="402"/>
                    <a:pt x="22" y="401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9" y="394"/>
                    <a:pt x="67" y="388"/>
                    <a:pt x="71" y="382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203" y="236"/>
                    <a:pt x="226" y="235"/>
                    <a:pt x="239" y="232"/>
                  </a:cubicBezTo>
                  <a:cubicBezTo>
                    <a:pt x="296" y="222"/>
                    <a:pt x="321" y="159"/>
                    <a:pt x="311" y="99"/>
                  </a:cubicBezTo>
                  <a:close/>
                  <a:moveTo>
                    <a:pt x="260" y="130"/>
                  </a:moveTo>
                  <a:cubicBezTo>
                    <a:pt x="244" y="153"/>
                    <a:pt x="228" y="137"/>
                    <a:pt x="206" y="120"/>
                  </a:cubicBezTo>
                  <a:cubicBezTo>
                    <a:pt x="184" y="104"/>
                    <a:pt x="163" y="94"/>
                    <a:pt x="179" y="71"/>
                  </a:cubicBezTo>
                  <a:cubicBezTo>
                    <a:pt x="195" y="47"/>
                    <a:pt x="226" y="42"/>
                    <a:pt x="248" y="58"/>
                  </a:cubicBezTo>
                  <a:cubicBezTo>
                    <a:pt x="270" y="74"/>
                    <a:pt x="276" y="107"/>
                    <a:pt x="260" y="13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0" name="Freeform 7"/>
            <p:cNvSpPr/>
            <p:nvPr/>
          </p:nvSpPr>
          <p:spPr>
            <a:xfrm>
              <a:off x="8689248" y="2282904"/>
              <a:ext cx="2140054" cy="1066800"/>
            </a:xfrm>
            <a:custGeom>
              <a:avLst/>
              <a:gdLst/>
              <a:ahLst/>
              <a:cxnLst>
                <a:cxn ang="0">
                  <a:pos x="2147483646" y="147096480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1472855312" y="2147483646"/>
                </a:cxn>
                <a:cxn ang="0">
                  <a:pos x="2147483646" y="147096480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ardrop 45"/>
            <p:cNvSpPr/>
            <p:nvPr/>
          </p:nvSpPr>
          <p:spPr>
            <a:xfrm rot="8100000">
              <a:off x="9557709" y="3121010"/>
              <a:ext cx="417894" cy="417901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7" name="Freeform 16"/>
            <p:cNvSpPr>
              <a:spLocks noChangeAspect="1" noEditPoints="1"/>
            </p:cNvSpPr>
            <p:nvPr/>
          </p:nvSpPr>
          <p:spPr bwMode="auto">
            <a:xfrm>
              <a:off x="9644273" y="3200113"/>
              <a:ext cx="216409" cy="252234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98923" y="3502822"/>
            <a:ext cx="1353740" cy="455326"/>
            <a:chOff x="1198433" y="4671125"/>
            <a:chExt cx="1804999" cy="606934"/>
          </a:xfrm>
        </p:grpSpPr>
        <p:sp>
          <p:nvSpPr>
            <p:cNvPr id="40981" name="TextBox 13"/>
            <p:cNvSpPr txBox="1"/>
            <p:nvPr/>
          </p:nvSpPr>
          <p:spPr>
            <a:xfrm>
              <a:off x="1304473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5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5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2" name="TextBox 13"/>
            <p:cNvSpPr txBox="1"/>
            <p:nvPr/>
          </p:nvSpPr>
          <p:spPr>
            <a:xfrm>
              <a:off x="1198433" y="5052418"/>
              <a:ext cx="1804999" cy="22564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1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13398" y="3502822"/>
            <a:ext cx="1353740" cy="455326"/>
            <a:chOff x="3218596" y="4671125"/>
            <a:chExt cx="1804999" cy="606934"/>
          </a:xfrm>
        </p:grpSpPr>
        <p:sp>
          <p:nvSpPr>
            <p:cNvPr id="40979" name="TextBox 13"/>
            <p:cNvSpPr txBox="1"/>
            <p:nvPr/>
          </p:nvSpPr>
          <p:spPr>
            <a:xfrm>
              <a:off x="3324636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5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5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0" name="TextBox 13"/>
            <p:cNvSpPr txBox="1"/>
            <p:nvPr/>
          </p:nvSpPr>
          <p:spPr>
            <a:xfrm>
              <a:off x="3218596" y="5052418"/>
              <a:ext cx="1804999" cy="22564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1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38575" y="3502822"/>
            <a:ext cx="1353741" cy="455326"/>
            <a:chOff x="5117476" y="4671125"/>
            <a:chExt cx="1804999" cy="606934"/>
          </a:xfrm>
        </p:grpSpPr>
        <p:sp>
          <p:nvSpPr>
            <p:cNvPr id="40977" name="TextBox 13"/>
            <p:cNvSpPr txBox="1"/>
            <p:nvPr/>
          </p:nvSpPr>
          <p:spPr>
            <a:xfrm>
              <a:off x="5223516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5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5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8" name="TextBox 13"/>
            <p:cNvSpPr txBox="1"/>
            <p:nvPr/>
          </p:nvSpPr>
          <p:spPr>
            <a:xfrm>
              <a:off x="5117476" y="5052418"/>
              <a:ext cx="1804999" cy="22564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1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16142" y="3502822"/>
            <a:ext cx="1353740" cy="455326"/>
            <a:chOff x="7087615" y="4671125"/>
            <a:chExt cx="1804999" cy="606934"/>
          </a:xfrm>
        </p:grpSpPr>
        <p:sp>
          <p:nvSpPr>
            <p:cNvPr id="40975" name="TextBox 13"/>
            <p:cNvSpPr txBox="1"/>
            <p:nvPr/>
          </p:nvSpPr>
          <p:spPr>
            <a:xfrm>
              <a:off x="7193655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5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5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6" name="TextBox 13"/>
            <p:cNvSpPr txBox="1"/>
            <p:nvPr/>
          </p:nvSpPr>
          <p:spPr>
            <a:xfrm>
              <a:off x="7087615" y="5052418"/>
              <a:ext cx="1804999" cy="22564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1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72288" y="3502822"/>
            <a:ext cx="1353741" cy="455326"/>
            <a:chOff x="9163794" y="4671125"/>
            <a:chExt cx="1804999" cy="606934"/>
          </a:xfrm>
        </p:grpSpPr>
        <p:sp>
          <p:nvSpPr>
            <p:cNvPr id="40973" name="TextBox 13"/>
            <p:cNvSpPr txBox="1"/>
            <p:nvPr/>
          </p:nvSpPr>
          <p:spPr>
            <a:xfrm>
              <a:off x="9269834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5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5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4" name="TextBox 13"/>
            <p:cNvSpPr txBox="1"/>
            <p:nvPr/>
          </p:nvSpPr>
          <p:spPr>
            <a:xfrm>
              <a:off x="9163794" y="5052418"/>
              <a:ext cx="1804999" cy="22564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1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968" name="组合 45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47" name="圆角矩形 46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40970" name="图片 5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71" name="文本框 51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0972" name="文本框 52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2">
        <p14:ferris dir="l"/>
      </p:transition>
    </mc:Choice>
    <mc:Fallback xmlns="">
      <p:transition spd="slow" advTm="50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3845719" y="3350419"/>
            <a:ext cx="1572816" cy="1572816"/>
          </a:xfrm>
          <a:custGeom>
            <a:avLst/>
            <a:gdLst>
              <a:gd name="connsiteX0" fmla="*/ 0 w 2177373"/>
              <a:gd name="connsiteY0" fmla="*/ 1088687 h 2177373"/>
              <a:gd name="connsiteX1" fmla="*/ 1088687 w 2177373"/>
              <a:gd name="connsiteY1" fmla="*/ 0 h 2177373"/>
              <a:gd name="connsiteX2" fmla="*/ 2177374 w 2177373"/>
              <a:gd name="connsiteY2" fmla="*/ 1088687 h 2177373"/>
              <a:gd name="connsiteX3" fmla="*/ 1088687 w 2177373"/>
              <a:gd name="connsiteY3" fmla="*/ 2177374 h 2177373"/>
              <a:gd name="connsiteX4" fmla="*/ 0 w 2177373"/>
              <a:gd name="connsiteY4" fmla="*/ 1088687 h 21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373" h="2177373">
                <a:moveTo>
                  <a:pt x="0" y="1088687"/>
                </a:moveTo>
                <a:cubicBezTo>
                  <a:pt x="0" y="487422"/>
                  <a:pt x="487422" y="0"/>
                  <a:pt x="1088687" y="0"/>
                </a:cubicBezTo>
                <a:cubicBezTo>
                  <a:pt x="1689952" y="0"/>
                  <a:pt x="2177374" y="487422"/>
                  <a:pt x="2177374" y="1088687"/>
                </a:cubicBezTo>
                <a:cubicBezTo>
                  <a:pt x="2177374" y="1689952"/>
                  <a:pt x="1689952" y="2177374"/>
                  <a:pt x="1088687" y="2177374"/>
                </a:cubicBezTo>
                <a:cubicBezTo>
                  <a:pt x="487422" y="2177374"/>
                  <a:pt x="0" y="1689952"/>
                  <a:pt x="0" y="1088687"/>
                </a:cubicBezTo>
                <a:close/>
              </a:path>
            </a:pathLst>
          </a:cu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lIns="161302" tIns="161302" rIns="161302" bIns="161302" spcCol="953"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CN" altLang="en-US" sz="21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2278" y="3695700"/>
            <a:ext cx="2641997" cy="881063"/>
            <a:chOff x="1442495" y="4928299"/>
            <a:chExt cx="3523098" cy="1174410"/>
          </a:xfrm>
        </p:grpSpPr>
        <p:sp>
          <p:nvSpPr>
            <p:cNvPr id="42014" name="Left Arrow 28@|1FFC:681197|FBC:16777215|LFC:16777215|LBC:16777215"/>
            <p:cNvSpPr/>
            <p:nvPr/>
          </p:nvSpPr>
          <p:spPr>
            <a:xfrm rot="10800000">
              <a:off x="2176502" y="5216658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9@|5FFC:681197|FBC:16777215|LFC:16777215|LBC:16777215"/>
            <p:cNvSpPr/>
            <p:nvPr/>
          </p:nvSpPr>
          <p:spPr>
            <a:xfrm>
              <a:off x="1442495" y="4928299"/>
              <a:ext cx="1468619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lIns="215069" tIns="215069" rIns="215069" bIns="215069" spcCol="1270" anchor="ctr"/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endParaRPr lang="en-US" altLang="zh-CN" sz="15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78744" y="2394347"/>
            <a:ext cx="2538413" cy="1117997"/>
            <a:chOff x="1838620" y="3192763"/>
            <a:chExt cx="3384994" cy="1491122"/>
          </a:xfrm>
        </p:grpSpPr>
        <p:sp>
          <p:nvSpPr>
            <p:cNvPr id="42012" name="Left Arrow 30@|1FFC:681197|FBC:16777215|LFC:16777215|LBC:16777215"/>
            <p:cNvSpPr/>
            <p:nvPr/>
          </p:nvSpPr>
          <p:spPr>
            <a:xfrm rot="-9257143">
              <a:off x="2434523" y="4086194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1@|5FFC:681197|FBC:16777215|LFC:16777215|LBC:16777215"/>
            <p:cNvSpPr/>
            <p:nvPr/>
          </p:nvSpPr>
          <p:spPr>
            <a:xfrm>
              <a:off x="1838620" y="3192763"/>
              <a:ext cx="1468631" cy="1175113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lIns="215069" tIns="215069" rIns="215069" bIns="215069" spcCol="1270" anchor="ctr"/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endParaRPr lang="en-US" altLang="zh-CN" sz="15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210991" y="1350169"/>
            <a:ext cx="1427559" cy="2305050"/>
            <a:chOff x="2948536" y="1800972"/>
            <a:chExt cx="1902338" cy="3072050"/>
          </a:xfrm>
        </p:grpSpPr>
        <p:sp>
          <p:nvSpPr>
            <p:cNvPr id="42010" name="Left Arrow 32@|1FFC:681197|FBC:16777215|LFC:16777215|LBC:16777215"/>
            <p:cNvSpPr/>
            <p:nvPr/>
          </p:nvSpPr>
          <p:spPr>
            <a:xfrm rot="-7714286">
              <a:off x="3157483" y="3179631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3@|5FFC:681197|FBC:16777215|LFC:16777215|LBC:16777215"/>
            <p:cNvSpPr/>
            <p:nvPr/>
          </p:nvSpPr>
          <p:spPr>
            <a:xfrm>
              <a:off x="2948536" y="1800972"/>
              <a:ext cx="1467608" cy="1174234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lIns="215069" tIns="215069" rIns="215069" bIns="215069" spcCol="1270" anchor="ctr"/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endParaRPr lang="en-US" altLang="zh-CN" sz="15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14712" y="771525"/>
            <a:ext cx="1100138" cy="2506266"/>
            <a:chOff x="4552413" y="1028585"/>
            <a:chExt cx="1468014" cy="3341333"/>
          </a:xfrm>
        </p:grpSpPr>
        <p:sp>
          <p:nvSpPr>
            <p:cNvPr id="42008" name="Left Arrow 34@|1FFC:681197|FBC:16777215|LFC:16777215|LBC:16777215"/>
            <p:cNvSpPr/>
            <p:nvPr/>
          </p:nvSpPr>
          <p:spPr>
            <a:xfrm rot="-6171429">
              <a:off x="4202190" y="2676527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5@|5FFC:681197|FBC:16777215|LFC:16777215|LBC:16777215"/>
            <p:cNvSpPr/>
            <p:nvPr/>
          </p:nvSpPr>
          <p:spPr>
            <a:xfrm>
              <a:off x="4552413" y="1028585"/>
              <a:ext cx="1468014" cy="1174625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lIns="215069" tIns="215069" rIns="215069" bIns="215069" spcCol="1270" anchor="ctr"/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endParaRPr lang="en-US" altLang="zh-CN" sz="15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49404" y="771525"/>
            <a:ext cx="1101328" cy="2506266"/>
            <a:chOff x="6332581" y="1028585"/>
            <a:chExt cx="1468014" cy="3341333"/>
          </a:xfrm>
        </p:grpSpPr>
        <p:sp>
          <p:nvSpPr>
            <p:cNvPr id="42006" name="Left Arrow 36@|1FFC:681197|FBC:16777215|LFC:16777215|LBC:16777215"/>
            <p:cNvSpPr/>
            <p:nvPr/>
          </p:nvSpPr>
          <p:spPr>
            <a:xfrm rot="-4628571">
              <a:off x="5361726" y="2676527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7@|5FFC:681197|FBC:16777215|LFC:16777215|LBC:16777215"/>
            <p:cNvSpPr/>
            <p:nvPr/>
          </p:nvSpPr>
          <p:spPr>
            <a:xfrm>
              <a:off x="6332581" y="1028585"/>
              <a:ext cx="1468014" cy="1174625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lIns="215069" tIns="215069" rIns="215069" bIns="215069" spcCol="1270" anchor="ctr"/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endParaRPr lang="en-US" altLang="zh-CN" sz="15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26894" y="1350169"/>
            <a:ext cx="1426369" cy="2305050"/>
            <a:chOff x="7502134" y="1800972"/>
            <a:chExt cx="1902337" cy="3072050"/>
          </a:xfrm>
        </p:grpSpPr>
        <p:sp>
          <p:nvSpPr>
            <p:cNvPr id="42004" name="Left Arrow 38@|1FFC:681197|FBC:16777215|LFC:16777215|LBC:16777215"/>
            <p:cNvSpPr/>
            <p:nvPr/>
          </p:nvSpPr>
          <p:spPr>
            <a:xfrm rot="-3085714">
              <a:off x="6406434" y="3179631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39@|5FFC:681197|FBC:16777215|LFC:16777215|LBC:16777215"/>
            <p:cNvSpPr/>
            <p:nvPr/>
          </p:nvSpPr>
          <p:spPr>
            <a:xfrm>
              <a:off x="7937226" y="1800972"/>
              <a:ext cx="1467245" cy="1174234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lIns="215069" tIns="215069" rIns="215069" bIns="215069" spcCol="1270" anchor="ctr"/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endParaRPr lang="en-US" altLang="zh-CN" sz="15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47097" y="2394347"/>
            <a:ext cx="2538413" cy="1117997"/>
            <a:chOff x="7129393" y="3192763"/>
            <a:chExt cx="3384995" cy="1491122"/>
          </a:xfrm>
        </p:grpSpPr>
        <p:sp>
          <p:nvSpPr>
            <p:cNvPr id="42002" name="Left Arrow 40@|1FFC:681197|FBC:16777215|LFC:16777215|LBC:16777215"/>
            <p:cNvSpPr/>
            <p:nvPr/>
          </p:nvSpPr>
          <p:spPr>
            <a:xfrm rot="-1542857">
              <a:off x="7129393" y="4086194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@|5FFC:681197|FBC:16777215|LFC:16777215|LBC:16777215"/>
            <p:cNvSpPr/>
            <p:nvPr/>
          </p:nvSpPr>
          <p:spPr>
            <a:xfrm>
              <a:off x="9045757" y="3192763"/>
              <a:ext cx="1468631" cy="1175113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lIns="215069" tIns="215069" rIns="215069" bIns="215069" spcCol="1270" anchor="ctr"/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endParaRPr lang="en-US" altLang="zh-CN" sz="15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39978" y="3695700"/>
            <a:ext cx="2643188" cy="881063"/>
            <a:chOff x="7387414" y="4928299"/>
            <a:chExt cx="3523099" cy="1174410"/>
          </a:xfrm>
        </p:grpSpPr>
        <p:sp>
          <p:nvSpPr>
            <p:cNvPr id="42000" name="Left Arrow 42@|1FFC:681197|FBC:16777215|LFC:16777215|LBC:16777215"/>
            <p:cNvSpPr/>
            <p:nvPr/>
          </p:nvSpPr>
          <p:spPr>
            <a:xfrm>
              <a:off x="7387414" y="5216658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3@|5FFC:681197|FBC:16777215|LFC:16777215|LBC:16777215"/>
            <p:cNvSpPr/>
            <p:nvPr/>
          </p:nvSpPr>
          <p:spPr>
            <a:xfrm>
              <a:off x="9442555" y="4928299"/>
              <a:ext cx="1467958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lIns="215069" tIns="215069" rIns="215069" bIns="215069" spcCol="1270" anchor="ctr"/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endParaRPr lang="en-US" altLang="zh-CN" sz="15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1995" name="组合 44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49" name="圆角矩形 48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41997" name="图片 49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998" name="文本框 50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1999" name="文本框 51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7">
        <p14:ferris dir="l"/>
      </p:transition>
    </mc:Choice>
    <mc:Fallback xmlns="">
      <p:transition spd="slow" advTm="71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07344" y="1453754"/>
            <a:ext cx="1703785" cy="2849165"/>
            <a:chOff x="2143399" y="1938243"/>
            <a:chExt cx="2271724" cy="3799261"/>
          </a:xfrm>
        </p:grpSpPr>
        <p:sp>
          <p:nvSpPr>
            <p:cNvPr id="28" name="Freeform 5"/>
            <p:cNvSpPr/>
            <p:nvPr/>
          </p:nvSpPr>
          <p:spPr bwMode="auto">
            <a:xfrm>
              <a:off x="2830790" y="4865881"/>
              <a:ext cx="950917" cy="871623"/>
            </a:xfrm>
            <a:custGeom>
              <a:avLst/>
              <a:gdLst>
                <a:gd name="T0" fmla="*/ 163 w 163"/>
                <a:gd name="T1" fmla="*/ 31 h 150"/>
                <a:gd name="T2" fmla="*/ 163 w 163"/>
                <a:gd name="T3" fmla="*/ 0 h 150"/>
                <a:gd name="T4" fmla="*/ 157 w 163"/>
                <a:gd name="T5" fmla="*/ 0 h 150"/>
                <a:gd name="T6" fmla="*/ 7 w 163"/>
                <a:gd name="T7" fmla="*/ 0 h 150"/>
                <a:gd name="T8" fmla="*/ 0 w 163"/>
                <a:gd name="T9" fmla="*/ 0 h 150"/>
                <a:gd name="T10" fmla="*/ 0 w 163"/>
                <a:gd name="T11" fmla="*/ 31 h 150"/>
                <a:gd name="T12" fmla="*/ 7 w 163"/>
                <a:gd name="T13" fmla="*/ 39 h 150"/>
                <a:gd name="T14" fmla="*/ 7 w 163"/>
                <a:gd name="T15" fmla="*/ 46 h 150"/>
                <a:gd name="T16" fmla="*/ 0 w 163"/>
                <a:gd name="T17" fmla="*/ 53 h 150"/>
                <a:gd name="T18" fmla="*/ 7 w 163"/>
                <a:gd name="T19" fmla="*/ 59 h 150"/>
                <a:gd name="T20" fmla="*/ 7 w 163"/>
                <a:gd name="T21" fmla="*/ 69 h 150"/>
                <a:gd name="T22" fmla="*/ 0 w 163"/>
                <a:gd name="T23" fmla="*/ 76 h 150"/>
                <a:gd name="T24" fmla="*/ 7 w 163"/>
                <a:gd name="T25" fmla="*/ 82 h 150"/>
                <a:gd name="T26" fmla="*/ 7 w 163"/>
                <a:gd name="T27" fmla="*/ 92 h 150"/>
                <a:gd name="T28" fmla="*/ 0 w 163"/>
                <a:gd name="T29" fmla="*/ 99 h 150"/>
                <a:gd name="T30" fmla="*/ 7 w 163"/>
                <a:gd name="T31" fmla="*/ 105 h 150"/>
                <a:gd name="T32" fmla="*/ 7 w 163"/>
                <a:gd name="T33" fmla="*/ 113 h 150"/>
                <a:gd name="T34" fmla="*/ 57 w 163"/>
                <a:gd name="T35" fmla="*/ 141 h 150"/>
                <a:gd name="T36" fmla="*/ 61 w 163"/>
                <a:gd name="T37" fmla="*/ 141 h 150"/>
                <a:gd name="T38" fmla="*/ 82 w 163"/>
                <a:gd name="T39" fmla="*/ 150 h 150"/>
                <a:gd name="T40" fmla="*/ 102 w 163"/>
                <a:gd name="T41" fmla="*/ 141 h 150"/>
                <a:gd name="T42" fmla="*/ 106 w 163"/>
                <a:gd name="T43" fmla="*/ 141 h 150"/>
                <a:gd name="T44" fmla="*/ 157 w 163"/>
                <a:gd name="T45" fmla="*/ 113 h 150"/>
                <a:gd name="T46" fmla="*/ 157 w 163"/>
                <a:gd name="T47" fmla="*/ 113 h 150"/>
                <a:gd name="T48" fmla="*/ 157 w 163"/>
                <a:gd name="T49" fmla="*/ 105 h 150"/>
                <a:gd name="T50" fmla="*/ 163 w 163"/>
                <a:gd name="T51" fmla="*/ 99 h 150"/>
                <a:gd name="T52" fmla="*/ 157 w 163"/>
                <a:gd name="T53" fmla="*/ 92 h 150"/>
                <a:gd name="T54" fmla="*/ 157 w 163"/>
                <a:gd name="T55" fmla="*/ 82 h 150"/>
                <a:gd name="T56" fmla="*/ 163 w 163"/>
                <a:gd name="T57" fmla="*/ 76 h 150"/>
                <a:gd name="T58" fmla="*/ 157 w 163"/>
                <a:gd name="T59" fmla="*/ 69 h 150"/>
                <a:gd name="T60" fmla="*/ 157 w 163"/>
                <a:gd name="T61" fmla="*/ 59 h 150"/>
                <a:gd name="T62" fmla="*/ 163 w 163"/>
                <a:gd name="T63" fmla="*/ 53 h 150"/>
                <a:gd name="T64" fmla="*/ 157 w 163"/>
                <a:gd name="T65" fmla="*/ 46 h 150"/>
                <a:gd name="T66" fmla="*/ 157 w 163"/>
                <a:gd name="T67" fmla="*/ 39 h 150"/>
                <a:gd name="T68" fmla="*/ 163 w 163"/>
                <a:gd name="T69" fmla="*/ 3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" h="150">
                  <a:moveTo>
                    <a:pt x="163" y="31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3" y="46"/>
                    <a:pt x="0" y="49"/>
                    <a:pt x="0" y="53"/>
                  </a:cubicBezTo>
                  <a:cubicBezTo>
                    <a:pt x="0" y="56"/>
                    <a:pt x="3" y="59"/>
                    <a:pt x="7" y="5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3" y="69"/>
                    <a:pt x="0" y="72"/>
                    <a:pt x="0" y="76"/>
                  </a:cubicBezTo>
                  <a:cubicBezTo>
                    <a:pt x="0" y="79"/>
                    <a:pt x="3" y="82"/>
                    <a:pt x="7" y="8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3" y="92"/>
                    <a:pt x="0" y="95"/>
                    <a:pt x="0" y="99"/>
                  </a:cubicBezTo>
                  <a:cubicBezTo>
                    <a:pt x="0" y="102"/>
                    <a:pt x="3" y="105"/>
                    <a:pt x="7" y="105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64" y="146"/>
                    <a:pt x="72" y="150"/>
                    <a:pt x="82" y="150"/>
                  </a:cubicBezTo>
                  <a:cubicBezTo>
                    <a:pt x="91" y="150"/>
                    <a:pt x="99" y="146"/>
                    <a:pt x="102" y="141"/>
                  </a:cubicBezTo>
                  <a:cubicBezTo>
                    <a:pt x="106" y="141"/>
                    <a:pt x="106" y="141"/>
                    <a:pt x="106" y="141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60" y="105"/>
                    <a:pt x="163" y="102"/>
                    <a:pt x="163" y="99"/>
                  </a:cubicBezTo>
                  <a:cubicBezTo>
                    <a:pt x="163" y="95"/>
                    <a:pt x="160" y="92"/>
                    <a:pt x="157" y="9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60" y="82"/>
                    <a:pt x="163" y="79"/>
                    <a:pt x="163" y="76"/>
                  </a:cubicBezTo>
                  <a:cubicBezTo>
                    <a:pt x="163" y="72"/>
                    <a:pt x="160" y="69"/>
                    <a:pt x="157" y="69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60" y="59"/>
                    <a:pt x="163" y="56"/>
                    <a:pt x="163" y="53"/>
                  </a:cubicBezTo>
                  <a:cubicBezTo>
                    <a:pt x="163" y="49"/>
                    <a:pt x="160" y="46"/>
                    <a:pt x="157" y="46"/>
                  </a:cubicBezTo>
                  <a:cubicBezTo>
                    <a:pt x="157" y="39"/>
                    <a:pt x="157" y="39"/>
                    <a:pt x="157" y="39"/>
                  </a:cubicBezTo>
                  <a:lnTo>
                    <a:pt x="163" y="3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7" name="Freeform 9"/>
            <p:cNvSpPr/>
            <p:nvPr/>
          </p:nvSpPr>
          <p:spPr>
            <a:xfrm>
              <a:off x="2214392" y="1938243"/>
              <a:ext cx="2124844" cy="714809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365" h="123">
                  <a:moveTo>
                    <a:pt x="0" y="123"/>
                  </a:moveTo>
                  <a:cubicBezTo>
                    <a:pt x="365" y="123"/>
                    <a:pt x="365" y="123"/>
                    <a:pt x="365" y="123"/>
                  </a:cubicBezTo>
                  <a:cubicBezTo>
                    <a:pt x="341" y="60"/>
                    <a:pt x="282" y="0"/>
                    <a:pt x="183" y="0"/>
                  </a:cubicBezTo>
                  <a:cubicBezTo>
                    <a:pt x="83" y="0"/>
                    <a:pt x="24" y="60"/>
                    <a:pt x="0" y="123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8" name="TextBox 21"/>
            <p:cNvSpPr txBox="1"/>
            <p:nvPr/>
          </p:nvSpPr>
          <p:spPr>
            <a:xfrm>
              <a:off x="3159569" y="2148890"/>
              <a:ext cx="239382" cy="2462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9" name="Freeform 8"/>
            <p:cNvSpPr/>
            <p:nvPr/>
          </p:nvSpPr>
          <p:spPr>
            <a:xfrm>
              <a:off x="2143399" y="2653053"/>
              <a:ext cx="2271724" cy="719706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33929654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407157015" y="0"/>
                </a:cxn>
                <a:cxn ang="0">
                  <a:pos x="0" y="2147483646"/>
                </a:cxn>
              </a:cxnLst>
              <a:rect l="0" t="0" r="0" b="0"/>
              <a:pathLst>
                <a:path w="390" h="124">
                  <a:moveTo>
                    <a:pt x="0" y="67"/>
                  </a:moveTo>
                  <a:cubicBezTo>
                    <a:pt x="0" y="87"/>
                    <a:pt x="4" y="105"/>
                    <a:pt x="10" y="124"/>
                  </a:cubicBezTo>
                  <a:cubicBezTo>
                    <a:pt x="380" y="124"/>
                    <a:pt x="380" y="124"/>
                    <a:pt x="380" y="124"/>
                  </a:cubicBezTo>
                  <a:cubicBezTo>
                    <a:pt x="386" y="105"/>
                    <a:pt x="390" y="87"/>
                    <a:pt x="390" y="67"/>
                  </a:cubicBezTo>
                  <a:cubicBezTo>
                    <a:pt x="390" y="46"/>
                    <a:pt x="385" y="23"/>
                    <a:pt x="37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23"/>
                    <a:pt x="0" y="46"/>
                    <a:pt x="0" y="6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0" name="TextBox 22"/>
            <p:cNvSpPr txBox="1"/>
            <p:nvPr/>
          </p:nvSpPr>
          <p:spPr>
            <a:xfrm>
              <a:off x="3159570" y="2850464"/>
              <a:ext cx="239382" cy="2462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1" name="Freeform 7"/>
            <p:cNvSpPr/>
            <p:nvPr/>
          </p:nvSpPr>
          <p:spPr>
            <a:xfrm>
              <a:off x="2202151" y="3372759"/>
              <a:ext cx="2154220" cy="71480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rect l="0" t="0" r="0" b="0"/>
              <a:pathLst>
                <a:path w="370" h="123">
                  <a:moveTo>
                    <a:pt x="65" y="123"/>
                  </a:moveTo>
                  <a:cubicBezTo>
                    <a:pt x="304" y="123"/>
                    <a:pt x="304" y="123"/>
                    <a:pt x="304" y="123"/>
                  </a:cubicBezTo>
                  <a:cubicBezTo>
                    <a:pt x="324" y="87"/>
                    <a:pt x="354" y="45"/>
                    <a:pt x="3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45"/>
                    <a:pt x="45" y="87"/>
                    <a:pt x="65" y="123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2" name="TextBox 23"/>
            <p:cNvSpPr txBox="1"/>
            <p:nvPr/>
          </p:nvSpPr>
          <p:spPr>
            <a:xfrm>
              <a:off x="3159570" y="3579346"/>
              <a:ext cx="239382" cy="2462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3" name="Freeform 6"/>
            <p:cNvSpPr/>
            <p:nvPr/>
          </p:nvSpPr>
          <p:spPr>
            <a:xfrm>
              <a:off x="2581587" y="4087568"/>
              <a:ext cx="1390452" cy="714809"/>
            </a:xfrm>
            <a:custGeom>
              <a:avLst/>
              <a:gdLst/>
              <a:ahLst/>
              <a:cxnLst>
                <a:cxn ang="0">
                  <a:pos x="2147483646" y="1756198541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643086959" y="1756198541"/>
                </a:cxn>
                <a:cxn ang="0">
                  <a:pos x="172617925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756198541"/>
                </a:cxn>
              </a:cxnLst>
              <a:rect l="0" t="0" r="0" b="0"/>
              <a:pathLst>
                <a:path w="239" h="123">
                  <a:moveTo>
                    <a:pt x="221" y="52"/>
                  </a:moveTo>
                  <a:cubicBezTo>
                    <a:pt x="221" y="37"/>
                    <a:pt x="228" y="19"/>
                    <a:pt x="2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9"/>
                    <a:pt x="19" y="37"/>
                    <a:pt x="19" y="52"/>
                  </a:cubicBezTo>
                  <a:cubicBezTo>
                    <a:pt x="19" y="105"/>
                    <a:pt x="37" y="123"/>
                    <a:pt x="51" y="123"/>
                  </a:cubicBezTo>
                  <a:cubicBezTo>
                    <a:pt x="65" y="123"/>
                    <a:pt x="120" y="123"/>
                    <a:pt x="120" y="123"/>
                  </a:cubicBezTo>
                  <a:cubicBezTo>
                    <a:pt x="120" y="123"/>
                    <a:pt x="174" y="123"/>
                    <a:pt x="188" y="123"/>
                  </a:cubicBezTo>
                  <a:cubicBezTo>
                    <a:pt x="202" y="123"/>
                    <a:pt x="221" y="105"/>
                    <a:pt x="221" y="52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4" name="TextBox 24"/>
            <p:cNvSpPr txBox="1"/>
            <p:nvPr/>
          </p:nvSpPr>
          <p:spPr>
            <a:xfrm>
              <a:off x="3159570" y="4280916"/>
              <a:ext cx="239382" cy="2462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52801" y="1028700"/>
            <a:ext cx="4937522" cy="682110"/>
            <a:chOff x="4470326" y="1371178"/>
            <a:chExt cx="6583324" cy="909098"/>
          </a:xfrm>
        </p:grpSpPr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6507077" y="1410849"/>
              <a:ext cx="660396" cy="660123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1</a:t>
              </a:r>
              <a:endParaRPr lang="en-US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1" name="Elbow Connector 9"/>
            <p:cNvCxnSpPr/>
            <p:nvPr/>
          </p:nvCxnSpPr>
          <p:spPr>
            <a:xfrm flipV="1">
              <a:off x="4470326" y="1745671"/>
              <a:ext cx="1724015" cy="483985"/>
            </a:xfrm>
            <a:prstGeom prst="bentConnector3">
              <a:avLst>
                <a:gd name="adj1" fmla="val 39133"/>
              </a:avLst>
            </a:prstGeom>
            <a:ln w="12700">
              <a:solidFill>
                <a:schemeClr val="bg1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16"/>
            <p:cNvSpPr txBox="1"/>
            <p:nvPr/>
          </p:nvSpPr>
          <p:spPr>
            <a:xfrm>
              <a:off x="7313523" y="1706001"/>
              <a:ext cx="3130531" cy="5742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13523" y="1371178"/>
              <a:ext cx="3740127" cy="4307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45681" y="1968103"/>
            <a:ext cx="4744641" cy="682109"/>
            <a:chOff x="4726801" y="2623391"/>
            <a:chExt cx="6326849" cy="910781"/>
          </a:xfrm>
        </p:grpSpPr>
        <p:sp>
          <p:nvSpPr>
            <p:cNvPr id="38" name="Oval 30"/>
            <p:cNvSpPr>
              <a:spLocks noChangeAspect="1"/>
            </p:cNvSpPr>
            <p:nvPr/>
          </p:nvSpPr>
          <p:spPr>
            <a:xfrm>
              <a:off x="6506575" y="2706059"/>
              <a:ext cx="660469" cy="659756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2</a:t>
              </a:r>
              <a:endParaRPr lang="en-US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4" name="Straight Connector 60"/>
            <p:cNvCxnSpPr/>
            <p:nvPr/>
          </p:nvCxnSpPr>
          <p:spPr>
            <a:xfrm>
              <a:off x="4726801" y="3024014"/>
              <a:ext cx="1468591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6"/>
            <p:cNvSpPr txBox="1"/>
            <p:nvPr/>
          </p:nvSpPr>
          <p:spPr>
            <a:xfrm>
              <a:off x="7314695" y="2958833"/>
              <a:ext cx="3129290" cy="5753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14695" y="2623391"/>
              <a:ext cx="3738955" cy="4315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52801" y="2808685"/>
            <a:ext cx="4937522" cy="830937"/>
            <a:chOff x="4470326" y="3744801"/>
            <a:chExt cx="6583324" cy="1107692"/>
          </a:xfrm>
        </p:grpSpPr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507077" y="4000336"/>
              <a:ext cx="660396" cy="660266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3</a:t>
              </a:r>
              <a:endParaRPr lang="en-AU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3" name="Elbow Connector 64"/>
            <p:cNvCxnSpPr/>
            <p:nvPr/>
          </p:nvCxnSpPr>
          <p:spPr>
            <a:xfrm>
              <a:off x="4470326" y="3744801"/>
              <a:ext cx="1741478" cy="598366"/>
            </a:xfrm>
            <a:prstGeom prst="bentConnector3">
              <a:avLst>
                <a:gd name="adj1" fmla="val 5837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6"/>
            <p:cNvSpPr txBox="1"/>
            <p:nvPr/>
          </p:nvSpPr>
          <p:spPr>
            <a:xfrm>
              <a:off x="7313523" y="4278093"/>
              <a:ext cx="3130531" cy="574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313523" y="3943198"/>
              <a:ext cx="3740127" cy="4308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82529" y="3333751"/>
            <a:ext cx="5207794" cy="1267897"/>
            <a:chOff x="4110292" y="4444972"/>
            <a:chExt cx="6943358" cy="1691113"/>
          </a:xfrm>
        </p:grpSpPr>
        <p:sp>
          <p:nvSpPr>
            <p:cNvPr id="40" name="Oval 42"/>
            <p:cNvSpPr>
              <a:spLocks noChangeAspect="1"/>
            </p:cNvSpPr>
            <p:nvPr/>
          </p:nvSpPr>
          <p:spPr>
            <a:xfrm>
              <a:off x="6507290" y="5296166"/>
              <a:ext cx="658777" cy="659041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4</a:t>
              </a:r>
              <a:endParaRPr lang="en-AU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2" name="Elbow Connector 62"/>
            <p:cNvCxnSpPr/>
            <p:nvPr/>
          </p:nvCxnSpPr>
          <p:spPr>
            <a:xfrm>
              <a:off x="4110292" y="4444972"/>
              <a:ext cx="2084277" cy="117992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6"/>
            <p:cNvSpPr txBox="1"/>
            <p:nvPr/>
          </p:nvSpPr>
          <p:spPr>
            <a:xfrm>
              <a:off x="7313699" y="5561371"/>
              <a:ext cx="3130385" cy="5747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313699" y="5224704"/>
              <a:ext cx="3739951" cy="431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43015" name="组合 45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47" name="圆角矩形 46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43017" name="图片 5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18" name="文本框 53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3019" name="文本框 54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7">
        <p14:ferris dir="l"/>
      </p:transition>
    </mc:Choice>
    <mc:Fallback xmlns="">
      <p:transition spd="slow" advTm="49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841773" y="1346598"/>
            <a:ext cx="7378303" cy="654844"/>
            <a:chOff x="1122569" y="1795466"/>
            <a:chExt cx="9837326" cy="872329"/>
          </a:xfrm>
        </p:grpSpPr>
        <p:sp>
          <p:nvSpPr>
            <p:cNvPr id="2" name="AutoShape 2"/>
            <p:cNvSpPr/>
            <p:nvPr/>
          </p:nvSpPr>
          <p:spPr bwMode="auto">
            <a:xfrm>
              <a:off x="4740330" y="1855736"/>
              <a:ext cx="293676" cy="723240"/>
            </a:xfrm>
            <a:custGeom>
              <a:avLst/>
              <a:gdLst>
                <a:gd name="T0" fmla="*/ 8584982 w 21600"/>
                <a:gd name="T1" fmla="*/ 6018194 h 21600"/>
                <a:gd name="T2" fmla="*/ 7815766 w 21600"/>
                <a:gd name="T3" fmla="*/ 10766874 h 21600"/>
                <a:gd name="T4" fmla="*/ 6021998 w 21600"/>
                <a:gd name="T5" fmla="*/ 12667717 h 21600"/>
                <a:gd name="T6" fmla="*/ 4228253 w 21600"/>
                <a:gd name="T7" fmla="*/ 10766874 h 21600"/>
                <a:gd name="T8" fmla="*/ 3587513 w 21600"/>
                <a:gd name="T9" fmla="*/ 6018194 h 21600"/>
                <a:gd name="T10" fmla="*/ 4228253 w 21600"/>
                <a:gd name="T11" fmla="*/ 1900843 h 21600"/>
                <a:gd name="T12" fmla="*/ 6021998 w 21600"/>
                <a:gd name="T13" fmla="*/ 0 h 21600"/>
                <a:gd name="T14" fmla="*/ 7815766 w 21600"/>
                <a:gd name="T15" fmla="*/ 1900843 h 21600"/>
                <a:gd name="T16" fmla="*/ 8584982 w 21600"/>
                <a:gd name="T17" fmla="*/ 6018194 h 21600"/>
                <a:gd name="T18" fmla="*/ 12172495 w 21600"/>
                <a:gd name="T19" fmla="*/ 42439564 h 21600"/>
                <a:gd name="T20" fmla="*/ 11019491 w 21600"/>
                <a:gd name="T21" fmla="*/ 45290799 h 21600"/>
                <a:gd name="T22" fmla="*/ 9865916 w 21600"/>
                <a:gd name="T23" fmla="*/ 42439564 h 21600"/>
                <a:gd name="T24" fmla="*/ 9865916 w 21600"/>
                <a:gd name="T25" fmla="*/ 21852810 h 21600"/>
                <a:gd name="T26" fmla="*/ 9353652 w 21600"/>
                <a:gd name="T27" fmla="*/ 21852810 h 21600"/>
                <a:gd name="T28" fmla="*/ 9353652 w 21600"/>
                <a:gd name="T29" fmla="*/ 70945353 h 21600"/>
                <a:gd name="T30" fmla="*/ 7815766 w 21600"/>
                <a:gd name="T31" fmla="*/ 74112253 h 21600"/>
                <a:gd name="T32" fmla="*/ 6406333 w 21600"/>
                <a:gd name="T33" fmla="*/ 70945353 h 21600"/>
                <a:gd name="T34" fmla="*/ 6406333 w 21600"/>
                <a:gd name="T35" fmla="*/ 42123899 h 21600"/>
                <a:gd name="T36" fmla="*/ 5766162 w 21600"/>
                <a:gd name="T37" fmla="*/ 42123899 h 21600"/>
                <a:gd name="T38" fmla="*/ 5766162 w 21600"/>
                <a:gd name="T39" fmla="*/ 70945353 h 21600"/>
                <a:gd name="T40" fmla="*/ 4228253 w 21600"/>
                <a:gd name="T41" fmla="*/ 74112253 h 21600"/>
                <a:gd name="T42" fmla="*/ 2818843 w 21600"/>
                <a:gd name="T43" fmla="*/ 70945353 h 21600"/>
                <a:gd name="T44" fmla="*/ 2818843 w 21600"/>
                <a:gd name="T45" fmla="*/ 21852810 h 21600"/>
                <a:gd name="T46" fmla="*/ 2306579 w 21600"/>
                <a:gd name="T47" fmla="*/ 21852810 h 21600"/>
                <a:gd name="T48" fmla="*/ 2306579 w 21600"/>
                <a:gd name="T49" fmla="*/ 42439564 h 21600"/>
                <a:gd name="T50" fmla="*/ 1153005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75249 w 21600"/>
                <a:gd name="T57" fmla="*/ 13302444 h 21600"/>
                <a:gd name="T58" fmla="*/ 9097246 w 21600"/>
                <a:gd name="T59" fmla="*/ 13302444 h 21600"/>
                <a:gd name="T60" fmla="*/ 12172495 w 21600"/>
                <a:gd name="T61" fmla="*/ 19001575 h 21600"/>
                <a:gd name="T62" fmla="*/ 12172495 w 21600"/>
                <a:gd name="T63" fmla="*/ 42439564 h 21600"/>
                <a:gd name="T64" fmla="*/ 1217249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AutoShape 3"/>
            <p:cNvSpPr/>
            <p:nvPr/>
          </p:nvSpPr>
          <p:spPr bwMode="auto">
            <a:xfrm>
              <a:off x="2867158" y="1855736"/>
              <a:ext cx="295263" cy="723240"/>
            </a:xfrm>
            <a:custGeom>
              <a:avLst/>
              <a:gdLst>
                <a:gd name="T0" fmla="*/ 8675632 w 21600"/>
                <a:gd name="T1" fmla="*/ 6018194 h 21600"/>
                <a:gd name="T2" fmla="*/ 7910132 w 21600"/>
                <a:gd name="T3" fmla="*/ 10766874 h 21600"/>
                <a:gd name="T4" fmla="*/ 6123980 w 21600"/>
                <a:gd name="T5" fmla="*/ 12667717 h 21600"/>
                <a:gd name="T6" fmla="*/ 4337828 w 21600"/>
                <a:gd name="T7" fmla="*/ 10766874 h 21600"/>
                <a:gd name="T8" fmla="*/ 3572327 w 21600"/>
                <a:gd name="T9" fmla="*/ 6018194 h 21600"/>
                <a:gd name="T10" fmla="*/ 4337828 w 21600"/>
                <a:gd name="T11" fmla="*/ 1900843 h 21600"/>
                <a:gd name="T12" fmla="*/ 6123980 w 21600"/>
                <a:gd name="T13" fmla="*/ 0 h 21600"/>
                <a:gd name="T14" fmla="*/ 7910132 w 21600"/>
                <a:gd name="T15" fmla="*/ 1900843 h 21600"/>
                <a:gd name="T16" fmla="*/ 8675632 w 21600"/>
                <a:gd name="T17" fmla="*/ 6018194 h 21600"/>
                <a:gd name="T18" fmla="*/ 12247959 w 21600"/>
                <a:gd name="T19" fmla="*/ 42439564 h 21600"/>
                <a:gd name="T20" fmla="*/ 11099721 w 21600"/>
                <a:gd name="T21" fmla="*/ 45290799 h 21600"/>
                <a:gd name="T22" fmla="*/ 9951458 w 21600"/>
                <a:gd name="T23" fmla="*/ 42439564 h 21600"/>
                <a:gd name="T24" fmla="*/ 9951458 w 21600"/>
                <a:gd name="T25" fmla="*/ 21852810 h 21600"/>
                <a:gd name="T26" fmla="*/ 9313545 w 21600"/>
                <a:gd name="T27" fmla="*/ 21852810 h 21600"/>
                <a:gd name="T28" fmla="*/ 9313545 w 21600"/>
                <a:gd name="T29" fmla="*/ 70945353 h 21600"/>
                <a:gd name="T30" fmla="*/ 7910132 w 21600"/>
                <a:gd name="T31" fmla="*/ 74112253 h 21600"/>
                <a:gd name="T32" fmla="*/ 6506718 w 21600"/>
                <a:gd name="T33" fmla="*/ 70945353 h 21600"/>
                <a:gd name="T34" fmla="*/ 6506718 w 21600"/>
                <a:gd name="T35" fmla="*/ 42123899 h 21600"/>
                <a:gd name="T36" fmla="*/ 5741241 w 21600"/>
                <a:gd name="T37" fmla="*/ 42123899 h 21600"/>
                <a:gd name="T38" fmla="*/ 5741241 w 21600"/>
                <a:gd name="T39" fmla="*/ 70945353 h 21600"/>
                <a:gd name="T40" fmla="*/ 4337828 w 21600"/>
                <a:gd name="T41" fmla="*/ 74112253 h 21600"/>
                <a:gd name="T42" fmla="*/ 2934414 w 21600"/>
                <a:gd name="T43" fmla="*/ 70945353 h 21600"/>
                <a:gd name="T44" fmla="*/ 2934414 w 21600"/>
                <a:gd name="T45" fmla="*/ 21852810 h 21600"/>
                <a:gd name="T46" fmla="*/ 2424065 w 21600"/>
                <a:gd name="T47" fmla="*/ 21852810 h 21600"/>
                <a:gd name="T48" fmla="*/ 2424065 w 21600"/>
                <a:gd name="T49" fmla="*/ 42439564 h 21600"/>
                <a:gd name="T50" fmla="*/ 1148239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9565 w 21600"/>
                <a:gd name="T57" fmla="*/ 13302444 h 21600"/>
                <a:gd name="T58" fmla="*/ 905839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84" name="AutoShape 4"/>
            <p:cNvSpPr/>
            <p:nvPr/>
          </p:nvSpPr>
          <p:spPr>
            <a:xfrm>
              <a:off x="2247509" y="1855438"/>
              <a:ext cx="292594" cy="724215"/>
            </a:xfrm>
            <a:custGeom>
              <a:avLst/>
              <a:gdLst/>
              <a:ahLst/>
              <a:cxnLst>
                <a:cxn ang="0">
                  <a:pos x="1565555705" y="2147483646"/>
                </a:cxn>
                <a:cxn ang="0">
                  <a:pos x="1425280127" y="2147483646"/>
                </a:cxn>
                <a:cxn ang="0">
                  <a:pos x="1098173269" y="2147483646"/>
                </a:cxn>
                <a:cxn ang="0">
                  <a:pos x="771061820" y="2147483646"/>
                </a:cxn>
                <a:cxn ang="0">
                  <a:pos x="630890465" y="2147483646"/>
                </a:cxn>
                <a:cxn ang="0">
                  <a:pos x="771061820" y="2136848729"/>
                </a:cxn>
                <a:cxn ang="0">
                  <a:pos x="1098173269" y="0"/>
                </a:cxn>
                <a:cxn ang="0">
                  <a:pos x="1425280127" y="2136848729"/>
                </a:cxn>
                <a:cxn ang="0">
                  <a:pos x="1565555705" y="2147483646"/>
                </a:cxn>
                <a:cxn ang="0">
                  <a:pos x="2147483646" y="2147483646"/>
                </a:cxn>
                <a:cxn ang="0">
                  <a:pos x="2009510667" y="2147483646"/>
                </a:cxn>
                <a:cxn ang="0">
                  <a:pos x="1799147109" y="2147483646"/>
                </a:cxn>
                <a:cxn ang="0">
                  <a:pos x="1799147109" y="2147483646"/>
                </a:cxn>
                <a:cxn ang="0">
                  <a:pos x="1705731462" y="2147483646"/>
                </a:cxn>
                <a:cxn ang="0">
                  <a:pos x="1705731462" y="2147483646"/>
                </a:cxn>
                <a:cxn ang="0">
                  <a:pos x="1425280127" y="2147483646"/>
                </a:cxn>
                <a:cxn ang="0">
                  <a:pos x="1168261060" y="2147483646"/>
                </a:cxn>
                <a:cxn ang="0">
                  <a:pos x="1168261060" y="2147483646"/>
                </a:cxn>
                <a:cxn ang="0">
                  <a:pos x="1051513155" y="2147483646"/>
                </a:cxn>
                <a:cxn ang="0">
                  <a:pos x="1051513155" y="2147483646"/>
                </a:cxn>
                <a:cxn ang="0">
                  <a:pos x="771061820" y="2147483646"/>
                </a:cxn>
                <a:cxn ang="0">
                  <a:pos x="514042739" y="2147483646"/>
                </a:cxn>
                <a:cxn ang="0">
                  <a:pos x="514042739" y="2147483646"/>
                </a:cxn>
                <a:cxn ang="0">
                  <a:pos x="420626917" y="2147483646"/>
                </a:cxn>
                <a:cxn ang="0">
                  <a:pos x="420626917" y="2147483646"/>
                </a:cxn>
                <a:cxn ang="0">
                  <a:pos x="210263548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560802674" y="2147483646"/>
                </a:cxn>
                <a:cxn ang="0">
                  <a:pos x="165897154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AutoShape 5"/>
            <p:cNvSpPr/>
            <p:nvPr/>
          </p:nvSpPr>
          <p:spPr bwMode="auto">
            <a:xfrm>
              <a:off x="5365779" y="1855736"/>
              <a:ext cx="295263" cy="723240"/>
            </a:xfrm>
            <a:custGeom>
              <a:avLst/>
              <a:gdLst>
                <a:gd name="T0" fmla="*/ 8691604 w 21600"/>
                <a:gd name="T1" fmla="*/ 6018194 h 21600"/>
                <a:gd name="T2" fmla="*/ 7912825 w 21600"/>
                <a:gd name="T3" fmla="*/ 10766874 h 21600"/>
                <a:gd name="T4" fmla="*/ 6096775 w 21600"/>
                <a:gd name="T5" fmla="*/ 12667717 h 21600"/>
                <a:gd name="T6" fmla="*/ 4280748 w 21600"/>
                <a:gd name="T7" fmla="*/ 10766874 h 21600"/>
                <a:gd name="T8" fmla="*/ 3502543 w 21600"/>
                <a:gd name="T9" fmla="*/ 6018194 h 21600"/>
                <a:gd name="T10" fmla="*/ 4280748 w 21600"/>
                <a:gd name="T11" fmla="*/ 1900843 h 21600"/>
                <a:gd name="T12" fmla="*/ 6096775 w 21600"/>
                <a:gd name="T13" fmla="*/ 0 h 21600"/>
                <a:gd name="T14" fmla="*/ 7912825 w 21600"/>
                <a:gd name="T15" fmla="*/ 1900843 h 21600"/>
                <a:gd name="T16" fmla="*/ 8691604 w 21600"/>
                <a:gd name="T17" fmla="*/ 6018194 h 21600"/>
                <a:gd name="T18" fmla="*/ 12323657 w 21600"/>
                <a:gd name="T19" fmla="*/ 42439564 h 21600"/>
                <a:gd name="T20" fmla="*/ 11156326 w 21600"/>
                <a:gd name="T21" fmla="*/ 45290799 h 21600"/>
                <a:gd name="T22" fmla="*/ 9988445 w 21600"/>
                <a:gd name="T23" fmla="*/ 42439564 h 21600"/>
                <a:gd name="T24" fmla="*/ 9988445 w 21600"/>
                <a:gd name="T25" fmla="*/ 21852810 h 21600"/>
                <a:gd name="T26" fmla="*/ 9469809 w 21600"/>
                <a:gd name="T27" fmla="*/ 21852810 h 21600"/>
                <a:gd name="T28" fmla="*/ 9469809 w 21600"/>
                <a:gd name="T29" fmla="*/ 70945353 h 21600"/>
                <a:gd name="T30" fmla="*/ 7912825 w 21600"/>
                <a:gd name="T31" fmla="*/ 74112253 h 21600"/>
                <a:gd name="T32" fmla="*/ 6485901 w 21600"/>
                <a:gd name="T33" fmla="*/ 70945353 h 21600"/>
                <a:gd name="T34" fmla="*/ 6485901 w 21600"/>
                <a:gd name="T35" fmla="*/ 42123899 h 21600"/>
                <a:gd name="T36" fmla="*/ 5707672 w 21600"/>
                <a:gd name="T37" fmla="*/ 42123899 h 21600"/>
                <a:gd name="T38" fmla="*/ 5707672 w 21600"/>
                <a:gd name="T39" fmla="*/ 70945353 h 21600"/>
                <a:gd name="T40" fmla="*/ 4280748 w 21600"/>
                <a:gd name="T41" fmla="*/ 74112253 h 21600"/>
                <a:gd name="T42" fmla="*/ 2853848 w 21600"/>
                <a:gd name="T43" fmla="*/ 70945353 h 21600"/>
                <a:gd name="T44" fmla="*/ 2853848 w 21600"/>
                <a:gd name="T45" fmla="*/ 21852810 h 21600"/>
                <a:gd name="T46" fmla="*/ 2335212 w 21600"/>
                <a:gd name="T47" fmla="*/ 21852810 h 21600"/>
                <a:gd name="T48" fmla="*/ 2335212 w 21600"/>
                <a:gd name="T49" fmla="*/ 42439564 h 21600"/>
                <a:gd name="T50" fmla="*/ 1167331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13441 w 21600"/>
                <a:gd name="T57" fmla="*/ 13302444 h 21600"/>
                <a:gd name="T58" fmla="*/ 9210216 w 21600"/>
                <a:gd name="T59" fmla="*/ 13302444 h 21600"/>
                <a:gd name="T60" fmla="*/ 12323657 w 21600"/>
                <a:gd name="T61" fmla="*/ 19001575 h 21600"/>
                <a:gd name="T62" fmla="*/ 12323657 w 21600"/>
                <a:gd name="T63" fmla="*/ 42439564 h 21600"/>
                <a:gd name="T64" fmla="*/ 1232365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AutoShape 6"/>
            <p:cNvSpPr/>
            <p:nvPr/>
          </p:nvSpPr>
          <p:spPr bwMode="auto">
            <a:xfrm>
              <a:off x="3491020" y="1855736"/>
              <a:ext cx="296850" cy="723240"/>
            </a:xfrm>
            <a:custGeom>
              <a:avLst/>
              <a:gdLst>
                <a:gd name="T0" fmla="*/ 8891169 w 21600"/>
                <a:gd name="T1" fmla="*/ 6018194 h 21600"/>
                <a:gd name="T2" fmla="*/ 8106648 w 21600"/>
                <a:gd name="T3" fmla="*/ 10766874 h 21600"/>
                <a:gd name="T4" fmla="*/ 6276122 w 21600"/>
                <a:gd name="T5" fmla="*/ 12667717 h 21600"/>
                <a:gd name="T6" fmla="*/ 4445597 w 21600"/>
                <a:gd name="T7" fmla="*/ 10766874 h 21600"/>
                <a:gd name="T8" fmla="*/ 3661075 w 21600"/>
                <a:gd name="T9" fmla="*/ 6018194 h 21600"/>
                <a:gd name="T10" fmla="*/ 4445597 w 21600"/>
                <a:gd name="T11" fmla="*/ 1900843 h 21600"/>
                <a:gd name="T12" fmla="*/ 6276122 w 21600"/>
                <a:gd name="T13" fmla="*/ 0 h 21600"/>
                <a:gd name="T14" fmla="*/ 8106648 w 21600"/>
                <a:gd name="T15" fmla="*/ 1900843 h 21600"/>
                <a:gd name="T16" fmla="*/ 8891169 w 21600"/>
                <a:gd name="T17" fmla="*/ 6018194 h 21600"/>
                <a:gd name="T18" fmla="*/ 12552245 w 21600"/>
                <a:gd name="T19" fmla="*/ 42439564 h 21600"/>
                <a:gd name="T20" fmla="*/ 11375463 w 21600"/>
                <a:gd name="T21" fmla="*/ 45290799 h 21600"/>
                <a:gd name="T22" fmla="*/ 10198705 w 21600"/>
                <a:gd name="T23" fmla="*/ 42439564 h 21600"/>
                <a:gd name="T24" fmla="*/ 10198705 w 21600"/>
                <a:gd name="T25" fmla="*/ 21852810 h 21600"/>
                <a:gd name="T26" fmla="*/ 9544937 w 21600"/>
                <a:gd name="T27" fmla="*/ 21852810 h 21600"/>
                <a:gd name="T28" fmla="*/ 9544937 w 21600"/>
                <a:gd name="T29" fmla="*/ 70945353 h 21600"/>
                <a:gd name="T30" fmla="*/ 8106648 w 21600"/>
                <a:gd name="T31" fmla="*/ 74112253 h 21600"/>
                <a:gd name="T32" fmla="*/ 6668383 w 21600"/>
                <a:gd name="T33" fmla="*/ 70945353 h 21600"/>
                <a:gd name="T34" fmla="*/ 6668383 w 21600"/>
                <a:gd name="T35" fmla="*/ 42123899 h 21600"/>
                <a:gd name="T36" fmla="*/ 5883862 w 21600"/>
                <a:gd name="T37" fmla="*/ 42123899 h 21600"/>
                <a:gd name="T38" fmla="*/ 5883862 w 21600"/>
                <a:gd name="T39" fmla="*/ 70945353 h 21600"/>
                <a:gd name="T40" fmla="*/ 4445597 w 21600"/>
                <a:gd name="T41" fmla="*/ 74112253 h 21600"/>
                <a:gd name="T42" fmla="*/ 3007308 w 21600"/>
                <a:gd name="T43" fmla="*/ 70945353 h 21600"/>
                <a:gd name="T44" fmla="*/ 3007308 w 21600"/>
                <a:gd name="T45" fmla="*/ 21852810 h 21600"/>
                <a:gd name="T46" fmla="*/ 2353540 w 21600"/>
                <a:gd name="T47" fmla="*/ 21852810 h 21600"/>
                <a:gd name="T48" fmla="*/ 2353540 w 21600"/>
                <a:gd name="T49" fmla="*/ 42439564 h 21600"/>
                <a:gd name="T50" fmla="*/ 117678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68815 w 21600"/>
                <a:gd name="T57" fmla="*/ 13302444 h 21600"/>
                <a:gd name="T58" fmla="*/ 9283430 w 21600"/>
                <a:gd name="T59" fmla="*/ 13302444 h 21600"/>
                <a:gd name="T60" fmla="*/ 12552245 w 21600"/>
                <a:gd name="T61" fmla="*/ 19001575 h 21600"/>
                <a:gd name="T62" fmla="*/ 12552245 w 21600"/>
                <a:gd name="T63" fmla="*/ 42439564 h 21600"/>
                <a:gd name="T64" fmla="*/ 1255224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AutoShape 7"/>
            <p:cNvSpPr/>
            <p:nvPr/>
          </p:nvSpPr>
          <p:spPr bwMode="auto">
            <a:xfrm>
              <a:off x="4114881" y="1855736"/>
              <a:ext cx="295263" cy="723240"/>
            </a:xfrm>
            <a:custGeom>
              <a:avLst/>
              <a:gdLst>
                <a:gd name="T0" fmla="*/ 8691604 w 21600"/>
                <a:gd name="T1" fmla="*/ 6018194 h 21600"/>
                <a:gd name="T2" fmla="*/ 7912825 w 21600"/>
                <a:gd name="T3" fmla="*/ 10766874 h 21600"/>
                <a:gd name="T4" fmla="*/ 6096775 w 21600"/>
                <a:gd name="T5" fmla="*/ 12667717 h 21600"/>
                <a:gd name="T6" fmla="*/ 4280748 w 21600"/>
                <a:gd name="T7" fmla="*/ 10766874 h 21600"/>
                <a:gd name="T8" fmla="*/ 3632053 w 21600"/>
                <a:gd name="T9" fmla="*/ 6018194 h 21600"/>
                <a:gd name="T10" fmla="*/ 4280748 w 21600"/>
                <a:gd name="T11" fmla="*/ 1900843 h 21600"/>
                <a:gd name="T12" fmla="*/ 6096775 w 21600"/>
                <a:gd name="T13" fmla="*/ 0 h 21600"/>
                <a:gd name="T14" fmla="*/ 7912825 w 21600"/>
                <a:gd name="T15" fmla="*/ 1900843 h 21600"/>
                <a:gd name="T16" fmla="*/ 8691604 w 21600"/>
                <a:gd name="T17" fmla="*/ 6018194 h 21600"/>
                <a:gd name="T18" fmla="*/ 12323657 w 21600"/>
                <a:gd name="T19" fmla="*/ 42439564 h 21600"/>
                <a:gd name="T20" fmla="*/ 11156326 w 21600"/>
                <a:gd name="T21" fmla="*/ 45290799 h 21600"/>
                <a:gd name="T22" fmla="*/ 9988445 w 21600"/>
                <a:gd name="T23" fmla="*/ 42439564 h 21600"/>
                <a:gd name="T24" fmla="*/ 9988445 w 21600"/>
                <a:gd name="T25" fmla="*/ 21852810 h 21600"/>
                <a:gd name="T26" fmla="*/ 9469809 w 21600"/>
                <a:gd name="T27" fmla="*/ 21852810 h 21600"/>
                <a:gd name="T28" fmla="*/ 9469809 w 21600"/>
                <a:gd name="T29" fmla="*/ 70945353 h 21600"/>
                <a:gd name="T30" fmla="*/ 8042908 w 21600"/>
                <a:gd name="T31" fmla="*/ 74112253 h 21600"/>
                <a:gd name="T32" fmla="*/ 6485901 w 21600"/>
                <a:gd name="T33" fmla="*/ 70945353 h 21600"/>
                <a:gd name="T34" fmla="*/ 6485901 w 21600"/>
                <a:gd name="T35" fmla="*/ 42123899 h 21600"/>
                <a:gd name="T36" fmla="*/ 5837755 w 21600"/>
                <a:gd name="T37" fmla="*/ 42123899 h 21600"/>
                <a:gd name="T38" fmla="*/ 5837755 w 21600"/>
                <a:gd name="T39" fmla="*/ 70945353 h 21600"/>
                <a:gd name="T40" fmla="*/ 4280748 w 21600"/>
                <a:gd name="T41" fmla="*/ 74112253 h 21600"/>
                <a:gd name="T42" fmla="*/ 2853848 w 21600"/>
                <a:gd name="T43" fmla="*/ 70945353 h 21600"/>
                <a:gd name="T44" fmla="*/ 2853848 w 21600"/>
                <a:gd name="T45" fmla="*/ 21852810 h 21600"/>
                <a:gd name="T46" fmla="*/ 2335212 w 21600"/>
                <a:gd name="T47" fmla="*/ 21852810 h 21600"/>
                <a:gd name="T48" fmla="*/ 2335212 w 21600"/>
                <a:gd name="T49" fmla="*/ 42439564 h 21600"/>
                <a:gd name="T50" fmla="*/ 1167331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13441 w 21600"/>
                <a:gd name="T57" fmla="*/ 13302444 h 21600"/>
                <a:gd name="T58" fmla="*/ 9210216 w 21600"/>
                <a:gd name="T59" fmla="*/ 13302444 h 21600"/>
                <a:gd name="T60" fmla="*/ 12323657 w 21600"/>
                <a:gd name="T61" fmla="*/ 19001575 h 21600"/>
                <a:gd name="T62" fmla="*/ 12323657 w 21600"/>
                <a:gd name="T63" fmla="*/ 42439564 h 21600"/>
                <a:gd name="T64" fmla="*/ 1232365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AutoShape 8"/>
            <p:cNvSpPr/>
            <p:nvPr/>
          </p:nvSpPr>
          <p:spPr bwMode="auto">
            <a:xfrm>
              <a:off x="5056230" y="1855736"/>
              <a:ext cx="298438" cy="723240"/>
            </a:xfrm>
            <a:custGeom>
              <a:avLst/>
              <a:gdLst>
                <a:gd name="T0" fmla="*/ 8760416 w 21600"/>
                <a:gd name="T1" fmla="*/ 6018194 h 21600"/>
                <a:gd name="T2" fmla="*/ 8106648 w 21600"/>
                <a:gd name="T3" fmla="*/ 10766874 h 21600"/>
                <a:gd name="T4" fmla="*/ 6276122 w 21600"/>
                <a:gd name="T5" fmla="*/ 12667717 h 21600"/>
                <a:gd name="T6" fmla="*/ 4445597 w 21600"/>
                <a:gd name="T7" fmla="*/ 10766874 h 21600"/>
                <a:gd name="T8" fmla="*/ 3661075 w 21600"/>
                <a:gd name="T9" fmla="*/ 6018194 h 21600"/>
                <a:gd name="T10" fmla="*/ 4445597 w 21600"/>
                <a:gd name="T11" fmla="*/ 1900843 h 21600"/>
                <a:gd name="T12" fmla="*/ 6276122 w 21600"/>
                <a:gd name="T13" fmla="*/ 0 h 21600"/>
                <a:gd name="T14" fmla="*/ 8106648 w 21600"/>
                <a:gd name="T15" fmla="*/ 1900843 h 21600"/>
                <a:gd name="T16" fmla="*/ 8760416 w 21600"/>
                <a:gd name="T17" fmla="*/ 6018194 h 21600"/>
                <a:gd name="T18" fmla="*/ 12552245 w 21600"/>
                <a:gd name="T19" fmla="*/ 42439564 h 21600"/>
                <a:gd name="T20" fmla="*/ 11375463 w 21600"/>
                <a:gd name="T21" fmla="*/ 45290799 h 21600"/>
                <a:gd name="T22" fmla="*/ 10067951 w 21600"/>
                <a:gd name="T23" fmla="*/ 42439564 h 21600"/>
                <a:gd name="T24" fmla="*/ 10067951 w 21600"/>
                <a:gd name="T25" fmla="*/ 21852810 h 21600"/>
                <a:gd name="T26" fmla="*/ 9544937 w 21600"/>
                <a:gd name="T27" fmla="*/ 21852810 h 21600"/>
                <a:gd name="T28" fmla="*/ 9544937 w 21600"/>
                <a:gd name="T29" fmla="*/ 70945353 h 21600"/>
                <a:gd name="T30" fmla="*/ 8106648 w 21600"/>
                <a:gd name="T31" fmla="*/ 74112253 h 21600"/>
                <a:gd name="T32" fmla="*/ 6668383 w 21600"/>
                <a:gd name="T33" fmla="*/ 70945353 h 21600"/>
                <a:gd name="T34" fmla="*/ 6668383 w 21600"/>
                <a:gd name="T35" fmla="*/ 42123899 h 21600"/>
                <a:gd name="T36" fmla="*/ 5883862 w 21600"/>
                <a:gd name="T37" fmla="*/ 42123899 h 21600"/>
                <a:gd name="T38" fmla="*/ 5883862 w 21600"/>
                <a:gd name="T39" fmla="*/ 70945353 h 21600"/>
                <a:gd name="T40" fmla="*/ 4445597 w 21600"/>
                <a:gd name="T41" fmla="*/ 74112253 h 21600"/>
                <a:gd name="T42" fmla="*/ 3007308 w 21600"/>
                <a:gd name="T43" fmla="*/ 70945353 h 21600"/>
                <a:gd name="T44" fmla="*/ 3007308 w 21600"/>
                <a:gd name="T45" fmla="*/ 21852810 h 21600"/>
                <a:gd name="T46" fmla="*/ 2353540 w 21600"/>
                <a:gd name="T47" fmla="*/ 21852810 h 21600"/>
                <a:gd name="T48" fmla="*/ 2353540 w 21600"/>
                <a:gd name="T49" fmla="*/ 42439564 h 21600"/>
                <a:gd name="T50" fmla="*/ 117678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68815 w 21600"/>
                <a:gd name="T57" fmla="*/ 13302444 h 21600"/>
                <a:gd name="T58" fmla="*/ 9283430 w 21600"/>
                <a:gd name="T59" fmla="*/ 13302444 h 21600"/>
                <a:gd name="T60" fmla="*/ 12552245 w 21600"/>
                <a:gd name="T61" fmla="*/ 19001575 h 21600"/>
                <a:gd name="T62" fmla="*/ 12552245 w 21600"/>
                <a:gd name="T63" fmla="*/ 42439564 h 21600"/>
                <a:gd name="T64" fmla="*/ 1255224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 bwMode="auto">
            <a:xfrm>
              <a:off x="3184645" y="1855736"/>
              <a:ext cx="292088" cy="723240"/>
            </a:xfrm>
            <a:custGeom>
              <a:avLst/>
              <a:gdLst>
                <a:gd name="T0" fmla="*/ 8531889 w 21600"/>
                <a:gd name="T1" fmla="*/ 6018194 h 21600"/>
                <a:gd name="T2" fmla="*/ 7767422 w 21600"/>
                <a:gd name="T3" fmla="*/ 10766874 h 21600"/>
                <a:gd name="T4" fmla="*/ 5984771 w 21600"/>
                <a:gd name="T5" fmla="*/ 12667717 h 21600"/>
                <a:gd name="T6" fmla="*/ 4329794 w 21600"/>
                <a:gd name="T7" fmla="*/ 10766874 h 21600"/>
                <a:gd name="T8" fmla="*/ 3565327 w 21600"/>
                <a:gd name="T9" fmla="*/ 6018194 h 21600"/>
                <a:gd name="T10" fmla="*/ 4202095 w 21600"/>
                <a:gd name="T11" fmla="*/ 1900843 h 21600"/>
                <a:gd name="T12" fmla="*/ 5984771 w 21600"/>
                <a:gd name="T13" fmla="*/ 0 h 21600"/>
                <a:gd name="T14" fmla="*/ 7767422 w 21600"/>
                <a:gd name="T15" fmla="*/ 1900843 h 21600"/>
                <a:gd name="T16" fmla="*/ 8531889 w 21600"/>
                <a:gd name="T17" fmla="*/ 6018194 h 21600"/>
                <a:gd name="T18" fmla="*/ 12097217 w 21600"/>
                <a:gd name="T19" fmla="*/ 42439564 h 21600"/>
                <a:gd name="T20" fmla="*/ 10951333 w 21600"/>
                <a:gd name="T21" fmla="*/ 45290799 h 21600"/>
                <a:gd name="T22" fmla="*/ 9804904 w 21600"/>
                <a:gd name="T23" fmla="*/ 42439564 h 21600"/>
                <a:gd name="T24" fmla="*/ 9804904 w 21600"/>
                <a:gd name="T25" fmla="*/ 21852810 h 21600"/>
                <a:gd name="T26" fmla="*/ 9295812 w 21600"/>
                <a:gd name="T27" fmla="*/ 21852810 h 21600"/>
                <a:gd name="T28" fmla="*/ 9295812 w 21600"/>
                <a:gd name="T29" fmla="*/ 70945353 h 21600"/>
                <a:gd name="T30" fmla="*/ 7895122 w 21600"/>
                <a:gd name="T31" fmla="*/ 74112253 h 21600"/>
                <a:gd name="T32" fmla="*/ 6494407 w 21600"/>
                <a:gd name="T33" fmla="*/ 70945353 h 21600"/>
                <a:gd name="T34" fmla="*/ 6494407 w 21600"/>
                <a:gd name="T35" fmla="*/ 42123899 h 21600"/>
                <a:gd name="T36" fmla="*/ 5730485 w 21600"/>
                <a:gd name="T37" fmla="*/ 42123899 h 21600"/>
                <a:gd name="T38" fmla="*/ 5730485 w 21600"/>
                <a:gd name="T39" fmla="*/ 70945353 h 21600"/>
                <a:gd name="T40" fmla="*/ 4329794 w 21600"/>
                <a:gd name="T41" fmla="*/ 74112253 h 21600"/>
                <a:gd name="T42" fmla="*/ 2801405 w 21600"/>
                <a:gd name="T43" fmla="*/ 70945353 h 21600"/>
                <a:gd name="T44" fmla="*/ 2801405 w 21600"/>
                <a:gd name="T45" fmla="*/ 21852810 h 21600"/>
                <a:gd name="T46" fmla="*/ 2292312 w 21600"/>
                <a:gd name="T47" fmla="*/ 21852810 h 21600"/>
                <a:gd name="T48" fmla="*/ 2292312 w 21600"/>
                <a:gd name="T49" fmla="*/ 42439564 h 21600"/>
                <a:gd name="T50" fmla="*/ 114588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3366 w 21600"/>
                <a:gd name="T57" fmla="*/ 13302444 h 21600"/>
                <a:gd name="T58" fmla="*/ 9040982 w 21600"/>
                <a:gd name="T59" fmla="*/ 13302444 h 21600"/>
                <a:gd name="T60" fmla="*/ 12097217 w 21600"/>
                <a:gd name="T61" fmla="*/ 19001575 h 21600"/>
                <a:gd name="T62" fmla="*/ 12097217 w 21600"/>
                <a:gd name="T63" fmla="*/ 42439564 h 21600"/>
                <a:gd name="T64" fmla="*/ 1209721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90" name="AutoShape 10"/>
            <p:cNvSpPr/>
            <p:nvPr/>
          </p:nvSpPr>
          <p:spPr>
            <a:xfrm>
              <a:off x="2562821" y="1855438"/>
              <a:ext cx="297137" cy="724215"/>
            </a:xfrm>
            <a:custGeom>
              <a:avLst/>
              <a:gdLst/>
              <a:ahLst/>
              <a:cxnLst>
                <a:cxn ang="0">
                  <a:pos x="1647699472" y="2147483646"/>
                </a:cxn>
                <a:cxn ang="0">
                  <a:pos x="1500142146" y="2147483646"/>
                </a:cxn>
                <a:cxn ang="0">
                  <a:pos x="1180441236" y="2147483646"/>
                </a:cxn>
                <a:cxn ang="0">
                  <a:pos x="836145031" y="2147483646"/>
                </a:cxn>
                <a:cxn ang="0">
                  <a:pos x="688592245" y="2147483646"/>
                </a:cxn>
                <a:cxn ang="0">
                  <a:pos x="836145031" y="2136848729"/>
                </a:cxn>
                <a:cxn ang="0">
                  <a:pos x="1180441236" y="0"/>
                </a:cxn>
                <a:cxn ang="0">
                  <a:pos x="1500142146" y="2136848729"/>
                </a:cxn>
                <a:cxn ang="0">
                  <a:pos x="1647699472" y="2147483646"/>
                </a:cxn>
                <a:cxn ang="0">
                  <a:pos x="2147483646" y="2147483646"/>
                </a:cxn>
                <a:cxn ang="0">
                  <a:pos x="2139548477" y="2147483646"/>
                </a:cxn>
                <a:cxn ang="0">
                  <a:pos x="1893624071" y="2147483646"/>
                </a:cxn>
                <a:cxn ang="0">
                  <a:pos x="1893624071" y="2147483646"/>
                </a:cxn>
                <a:cxn ang="0">
                  <a:pos x="1795252451" y="2147483646"/>
                </a:cxn>
                <a:cxn ang="0">
                  <a:pos x="1795252451" y="2147483646"/>
                </a:cxn>
                <a:cxn ang="0">
                  <a:pos x="1524737262" y="2147483646"/>
                </a:cxn>
                <a:cxn ang="0">
                  <a:pos x="1254217547" y="2147483646"/>
                </a:cxn>
                <a:cxn ang="0">
                  <a:pos x="1254217547" y="2147483646"/>
                </a:cxn>
                <a:cxn ang="0">
                  <a:pos x="1106664746" y="2147483646"/>
                </a:cxn>
                <a:cxn ang="0">
                  <a:pos x="1106664746" y="2147483646"/>
                </a:cxn>
                <a:cxn ang="0">
                  <a:pos x="836145031" y="2147483646"/>
                </a:cxn>
                <a:cxn ang="0">
                  <a:pos x="565630034" y="2147483646"/>
                </a:cxn>
                <a:cxn ang="0">
                  <a:pos x="565630034" y="2147483646"/>
                </a:cxn>
                <a:cxn ang="0">
                  <a:pos x="442667646" y="2147483646"/>
                </a:cxn>
                <a:cxn ang="0">
                  <a:pos x="442667646" y="2147483646"/>
                </a:cxn>
                <a:cxn ang="0">
                  <a:pos x="22133381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614811202" y="2147483646"/>
                </a:cxn>
                <a:cxn ang="0">
                  <a:pos x="174607109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AutoShape 11"/>
            <p:cNvSpPr/>
            <p:nvPr/>
          </p:nvSpPr>
          <p:spPr bwMode="auto">
            <a:xfrm>
              <a:off x="5680091" y="1855736"/>
              <a:ext cx="296851" cy="723240"/>
            </a:xfrm>
            <a:custGeom>
              <a:avLst/>
              <a:gdLst>
                <a:gd name="T0" fmla="*/ 8707111 w 21600"/>
                <a:gd name="T1" fmla="*/ 6018194 h 21600"/>
                <a:gd name="T2" fmla="*/ 7927360 w 21600"/>
                <a:gd name="T3" fmla="*/ 10766874 h 21600"/>
                <a:gd name="T4" fmla="*/ 6237936 w 21600"/>
                <a:gd name="T5" fmla="*/ 12667717 h 21600"/>
                <a:gd name="T6" fmla="*/ 4418541 w 21600"/>
                <a:gd name="T7" fmla="*/ 10766874 h 21600"/>
                <a:gd name="T8" fmla="*/ 3638790 w 21600"/>
                <a:gd name="T9" fmla="*/ 6018194 h 21600"/>
                <a:gd name="T10" fmla="*/ 4418541 w 21600"/>
                <a:gd name="T11" fmla="*/ 1900843 h 21600"/>
                <a:gd name="T12" fmla="*/ 6237936 w 21600"/>
                <a:gd name="T13" fmla="*/ 0 h 21600"/>
                <a:gd name="T14" fmla="*/ 7927360 w 21600"/>
                <a:gd name="T15" fmla="*/ 1900843 h 21600"/>
                <a:gd name="T16" fmla="*/ 8707111 w 21600"/>
                <a:gd name="T17" fmla="*/ 6018194 h 21600"/>
                <a:gd name="T18" fmla="*/ 12475848 w 21600"/>
                <a:gd name="T19" fmla="*/ 42439564 h 21600"/>
                <a:gd name="T20" fmla="*/ 11176287 w 21600"/>
                <a:gd name="T21" fmla="*/ 45290799 h 21600"/>
                <a:gd name="T22" fmla="*/ 10006672 w 21600"/>
                <a:gd name="T23" fmla="*/ 42439564 h 21600"/>
                <a:gd name="T24" fmla="*/ 10006672 w 21600"/>
                <a:gd name="T25" fmla="*/ 21852810 h 21600"/>
                <a:gd name="T26" fmla="*/ 9486838 w 21600"/>
                <a:gd name="T27" fmla="*/ 21852810 h 21600"/>
                <a:gd name="T28" fmla="*/ 9486838 w 21600"/>
                <a:gd name="T29" fmla="*/ 70945353 h 21600"/>
                <a:gd name="T30" fmla="*/ 8057307 w 21600"/>
                <a:gd name="T31" fmla="*/ 74112253 h 21600"/>
                <a:gd name="T32" fmla="*/ 6627799 w 21600"/>
                <a:gd name="T33" fmla="*/ 70945353 h 21600"/>
                <a:gd name="T34" fmla="*/ 6627799 w 21600"/>
                <a:gd name="T35" fmla="*/ 42123899 h 21600"/>
                <a:gd name="T36" fmla="*/ 5848048 w 21600"/>
                <a:gd name="T37" fmla="*/ 42123899 h 21600"/>
                <a:gd name="T38" fmla="*/ 5848048 w 21600"/>
                <a:gd name="T39" fmla="*/ 70945353 h 21600"/>
                <a:gd name="T40" fmla="*/ 4418541 w 21600"/>
                <a:gd name="T41" fmla="*/ 74112253 h 21600"/>
                <a:gd name="T42" fmla="*/ 2989009 w 21600"/>
                <a:gd name="T43" fmla="*/ 70945353 h 21600"/>
                <a:gd name="T44" fmla="*/ 2989009 w 21600"/>
                <a:gd name="T45" fmla="*/ 21852810 h 21600"/>
                <a:gd name="T46" fmla="*/ 2339229 w 21600"/>
                <a:gd name="T47" fmla="*/ 21852810 h 21600"/>
                <a:gd name="T48" fmla="*/ 2339229 w 21600"/>
                <a:gd name="T49" fmla="*/ 42439564 h 21600"/>
                <a:gd name="T50" fmla="*/ 116961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926 w 21600"/>
                <a:gd name="T57" fmla="*/ 13302444 h 21600"/>
                <a:gd name="T58" fmla="*/ 9226921 w 21600"/>
                <a:gd name="T59" fmla="*/ 13302444 h 21600"/>
                <a:gd name="T60" fmla="*/ 12475848 w 21600"/>
                <a:gd name="T61" fmla="*/ 19001575 h 21600"/>
                <a:gd name="T62" fmla="*/ 12475848 w 21600"/>
                <a:gd name="T63" fmla="*/ 42439564 h 21600"/>
                <a:gd name="T64" fmla="*/ 12475848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AutoShape 12"/>
            <p:cNvSpPr/>
            <p:nvPr/>
          </p:nvSpPr>
          <p:spPr bwMode="auto">
            <a:xfrm>
              <a:off x="3808507" y="1855736"/>
              <a:ext cx="295263" cy="723240"/>
            </a:xfrm>
            <a:custGeom>
              <a:avLst/>
              <a:gdLst>
                <a:gd name="T0" fmla="*/ 8691644 w 21600"/>
                <a:gd name="T1" fmla="*/ 6018194 h 21600"/>
                <a:gd name="T2" fmla="*/ 7912841 w 21600"/>
                <a:gd name="T3" fmla="*/ 10766874 h 21600"/>
                <a:gd name="T4" fmla="*/ 6096811 w 21600"/>
                <a:gd name="T5" fmla="*/ 12667717 h 21600"/>
                <a:gd name="T6" fmla="*/ 4280781 w 21600"/>
                <a:gd name="T7" fmla="*/ 10766874 h 21600"/>
                <a:gd name="T8" fmla="*/ 3632060 w 21600"/>
                <a:gd name="T9" fmla="*/ 6018194 h 21600"/>
                <a:gd name="T10" fmla="*/ 4280781 w 21600"/>
                <a:gd name="T11" fmla="*/ 1900843 h 21600"/>
                <a:gd name="T12" fmla="*/ 6096811 w 21600"/>
                <a:gd name="T13" fmla="*/ 0 h 21600"/>
                <a:gd name="T14" fmla="*/ 7912841 w 21600"/>
                <a:gd name="T15" fmla="*/ 1900843 h 21600"/>
                <a:gd name="T16" fmla="*/ 8691644 w 21600"/>
                <a:gd name="T17" fmla="*/ 6018194 h 21600"/>
                <a:gd name="T18" fmla="*/ 12323705 w 21600"/>
                <a:gd name="T19" fmla="*/ 42439564 h 21600"/>
                <a:gd name="T20" fmla="*/ 11156371 w 21600"/>
                <a:gd name="T21" fmla="*/ 45290799 h 21600"/>
                <a:gd name="T22" fmla="*/ 9988488 w 21600"/>
                <a:gd name="T23" fmla="*/ 42439564 h 21600"/>
                <a:gd name="T24" fmla="*/ 9988488 w 21600"/>
                <a:gd name="T25" fmla="*/ 21852810 h 21600"/>
                <a:gd name="T26" fmla="*/ 9469851 w 21600"/>
                <a:gd name="T27" fmla="*/ 21852810 h 21600"/>
                <a:gd name="T28" fmla="*/ 9469851 w 21600"/>
                <a:gd name="T29" fmla="*/ 70945353 h 21600"/>
                <a:gd name="T30" fmla="*/ 8042924 w 21600"/>
                <a:gd name="T31" fmla="*/ 74112253 h 21600"/>
                <a:gd name="T32" fmla="*/ 6485914 w 21600"/>
                <a:gd name="T33" fmla="*/ 70945353 h 21600"/>
                <a:gd name="T34" fmla="*/ 6485914 w 21600"/>
                <a:gd name="T35" fmla="*/ 42123899 h 21600"/>
                <a:gd name="T36" fmla="*/ 5837791 w 21600"/>
                <a:gd name="T37" fmla="*/ 42123899 h 21600"/>
                <a:gd name="T38" fmla="*/ 5837791 w 21600"/>
                <a:gd name="T39" fmla="*/ 70945353 h 21600"/>
                <a:gd name="T40" fmla="*/ 4280781 w 21600"/>
                <a:gd name="T41" fmla="*/ 74112253 h 21600"/>
                <a:gd name="T42" fmla="*/ 2853854 w 21600"/>
                <a:gd name="T43" fmla="*/ 70945353 h 21600"/>
                <a:gd name="T44" fmla="*/ 2853854 w 21600"/>
                <a:gd name="T45" fmla="*/ 21852810 h 21600"/>
                <a:gd name="T46" fmla="*/ 2335217 w 21600"/>
                <a:gd name="T47" fmla="*/ 21852810 h 21600"/>
                <a:gd name="T48" fmla="*/ 2335217 w 21600"/>
                <a:gd name="T49" fmla="*/ 42439564 h 21600"/>
                <a:gd name="T50" fmla="*/ 116733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2957 w 21600"/>
                <a:gd name="T57" fmla="*/ 13302444 h 21600"/>
                <a:gd name="T58" fmla="*/ 9210258 w 21600"/>
                <a:gd name="T59" fmla="*/ 13302444 h 21600"/>
                <a:gd name="T60" fmla="*/ 12323705 w 21600"/>
                <a:gd name="T61" fmla="*/ 19001575 h 21600"/>
                <a:gd name="T62" fmla="*/ 12323705 w 21600"/>
                <a:gd name="T63" fmla="*/ 42439564 h 21600"/>
                <a:gd name="T64" fmla="*/ 1232370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AutoShape 13"/>
            <p:cNvSpPr/>
            <p:nvPr/>
          </p:nvSpPr>
          <p:spPr bwMode="auto">
            <a:xfrm>
              <a:off x="4432368" y="1855736"/>
              <a:ext cx="295263" cy="723240"/>
            </a:xfrm>
            <a:custGeom>
              <a:avLst/>
              <a:gdLst>
                <a:gd name="T0" fmla="*/ 8548045 w 21600"/>
                <a:gd name="T1" fmla="*/ 6018194 h 21600"/>
                <a:gd name="T2" fmla="*/ 7910132 w 21600"/>
                <a:gd name="T3" fmla="*/ 10766874 h 21600"/>
                <a:gd name="T4" fmla="*/ 6123980 w 21600"/>
                <a:gd name="T5" fmla="*/ 12667717 h 21600"/>
                <a:gd name="T6" fmla="*/ 4337828 w 21600"/>
                <a:gd name="T7" fmla="*/ 10766874 h 21600"/>
                <a:gd name="T8" fmla="*/ 3572327 w 21600"/>
                <a:gd name="T9" fmla="*/ 6018194 h 21600"/>
                <a:gd name="T10" fmla="*/ 4337828 w 21600"/>
                <a:gd name="T11" fmla="*/ 1900843 h 21600"/>
                <a:gd name="T12" fmla="*/ 6123980 w 21600"/>
                <a:gd name="T13" fmla="*/ 0 h 21600"/>
                <a:gd name="T14" fmla="*/ 7910132 w 21600"/>
                <a:gd name="T15" fmla="*/ 1900843 h 21600"/>
                <a:gd name="T16" fmla="*/ 8548045 w 21600"/>
                <a:gd name="T17" fmla="*/ 6018194 h 21600"/>
                <a:gd name="T18" fmla="*/ 12247959 w 21600"/>
                <a:gd name="T19" fmla="*/ 42439564 h 21600"/>
                <a:gd name="T20" fmla="*/ 11099721 w 21600"/>
                <a:gd name="T21" fmla="*/ 45290799 h 21600"/>
                <a:gd name="T22" fmla="*/ 9951458 w 21600"/>
                <a:gd name="T23" fmla="*/ 42439564 h 21600"/>
                <a:gd name="T24" fmla="*/ 9951458 w 21600"/>
                <a:gd name="T25" fmla="*/ 21852810 h 21600"/>
                <a:gd name="T26" fmla="*/ 9313545 w 21600"/>
                <a:gd name="T27" fmla="*/ 21852810 h 21600"/>
                <a:gd name="T28" fmla="*/ 9313545 w 21600"/>
                <a:gd name="T29" fmla="*/ 70945353 h 21600"/>
                <a:gd name="T30" fmla="*/ 7910132 w 21600"/>
                <a:gd name="T31" fmla="*/ 74112253 h 21600"/>
                <a:gd name="T32" fmla="*/ 6506718 w 21600"/>
                <a:gd name="T33" fmla="*/ 70945353 h 21600"/>
                <a:gd name="T34" fmla="*/ 6506718 w 21600"/>
                <a:gd name="T35" fmla="*/ 42123899 h 21600"/>
                <a:gd name="T36" fmla="*/ 5741241 w 21600"/>
                <a:gd name="T37" fmla="*/ 42123899 h 21600"/>
                <a:gd name="T38" fmla="*/ 5741241 w 21600"/>
                <a:gd name="T39" fmla="*/ 70945353 h 21600"/>
                <a:gd name="T40" fmla="*/ 4337828 w 21600"/>
                <a:gd name="T41" fmla="*/ 74112253 h 21600"/>
                <a:gd name="T42" fmla="*/ 2934414 w 21600"/>
                <a:gd name="T43" fmla="*/ 70945353 h 21600"/>
                <a:gd name="T44" fmla="*/ 2934414 w 21600"/>
                <a:gd name="T45" fmla="*/ 21852810 h 21600"/>
                <a:gd name="T46" fmla="*/ 2296501 w 21600"/>
                <a:gd name="T47" fmla="*/ 21852810 h 21600"/>
                <a:gd name="T48" fmla="*/ 2296501 w 21600"/>
                <a:gd name="T49" fmla="*/ 42439564 h 21600"/>
                <a:gd name="T50" fmla="*/ 1148239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9565 w 21600"/>
                <a:gd name="T57" fmla="*/ 13302444 h 21600"/>
                <a:gd name="T58" fmla="*/ 905839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AutoShape 14"/>
            <p:cNvSpPr/>
            <p:nvPr/>
          </p:nvSpPr>
          <p:spPr bwMode="auto">
            <a:xfrm>
              <a:off x="6016627" y="1855736"/>
              <a:ext cx="295263" cy="723240"/>
            </a:xfrm>
            <a:custGeom>
              <a:avLst/>
              <a:gdLst>
                <a:gd name="T0" fmla="*/ 8638223 w 21600"/>
                <a:gd name="T1" fmla="*/ 6018194 h 21600"/>
                <a:gd name="T2" fmla="*/ 7864221 w 21600"/>
                <a:gd name="T3" fmla="*/ 10766874 h 21600"/>
                <a:gd name="T4" fmla="*/ 6059329 w 21600"/>
                <a:gd name="T5" fmla="*/ 12667717 h 21600"/>
                <a:gd name="T6" fmla="*/ 4254460 w 21600"/>
                <a:gd name="T7" fmla="*/ 10766874 h 21600"/>
                <a:gd name="T8" fmla="*/ 3609737 w 21600"/>
                <a:gd name="T9" fmla="*/ 6018194 h 21600"/>
                <a:gd name="T10" fmla="*/ 4254460 w 21600"/>
                <a:gd name="T11" fmla="*/ 1900843 h 21600"/>
                <a:gd name="T12" fmla="*/ 6059329 w 21600"/>
                <a:gd name="T13" fmla="*/ 0 h 21600"/>
                <a:gd name="T14" fmla="*/ 7864221 w 21600"/>
                <a:gd name="T15" fmla="*/ 1900843 h 21600"/>
                <a:gd name="T16" fmla="*/ 8638223 w 21600"/>
                <a:gd name="T17" fmla="*/ 6018194 h 21600"/>
                <a:gd name="T18" fmla="*/ 12247959 w 21600"/>
                <a:gd name="T19" fmla="*/ 42439564 h 21600"/>
                <a:gd name="T20" fmla="*/ 11087814 w 21600"/>
                <a:gd name="T21" fmla="*/ 45290799 h 21600"/>
                <a:gd name="T22" fmla="*/ 9927074 w 21600"/>
                <a:gd name="T23" fmla="*/ 42439564 h 21600"/>
                <a:gd name="T24" fmla="*/ 9927074 w 21600"/>
                <a:gd name="T25" fmla="*/ 21852810 h 21600"/>
                <a:gd name="T26" fmla="*/ 9411653 w 21600"/>
                <a:gd name="T27" fmla="*/ 21852810 h 21600"/>
                <a:gd name="T28" fmla="*/ 9411653 w 21600"/>
                <a:gd name="T29" fmla="*/ 70945353 h 21600"/>
                <a:gd name="T30" fmla="*/ 7993499 w 21600"/>
                <a:gd name="T31" fmla="*/ 74112253 h 21600"/>
                <a:gd name="T32" fmla="*/ 6446068 w 21600"/>
                <a:gd name="T33" fmla="*/ 70945353 h 21600"/>
                <a:gd name="T34" fmla="*/ 6446068 w 21600"/>
                <a:gd name="T35" fmla="*/ 42123899 h 21600"/>
                <a:gd name="T36" fmla="*/ 5801916 w 21600"/>
                <a:gd name="T37" fmla="*/ 42123899 h 21600"/>
                <a:gd name="T38" fmla="*/ 5801916 w 21600"/>
                <a:gd name="T39" fmla="*/ 70945353 h 21600"/>
                <a:gd name="T40" fmla="*/ 4254460 w 21600"/>
                <a:gd name="T41" fmla="*/ 74112253 h 21600"/>
                <a:gd name="T42" fmla="*/ 2836307 w 21600"/>
                <a:gd name="T43" fmla="*/ 70945353 h 21600"/>
                <a:gd name="T44" fmla="*/ 2836307 w 21600"/>
                <a:gd name="T45" fmla="*/ 21852810 h 21600"/>
                <a:gd name="T46" fmla="*/ 2320885 w 21600"/>
                <a:gd name="T47" fmla="*/ 21852810 h 21600"/>
                <a:gd name="T48" fmla="*/ 2320885 w 21600"/>
                <a:gd name="T49" fmla="*/ 42439564 h 21600"/>
                <a:gd name="T50" fmla="*/ 1160145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94315 w 21600"/>
                <a:gd name="T57" fmla="*/ 13302444 h 21600"/>
                <a:gd name="T58" fmla="*/ 915364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AutoShape 15"/>
            <p:cNvSpPr/>
            <p:nvPr/>
          </p:nvSpPr>
          <p:spPr bwMode="auto">
            <a:xfrm>
              <a:off x="6642075" y="1855736"/>
              <a:ext cx="293676" cy="723240"/>
            </a:xfrm>
            <a:custGeom>
              <a:avLst/>
              <a:gdLst>
                <a:gd name="T0" fmla="*/ 8531889 w 21600"/>
                <a:gd name="T1" fmla="*/ 6018194 h 21600"/>
                <a:gd name="T2" fmla="*/ 7767422 w 21600"/>
                <a:gd name="T3" fmla="*/ 10766874 h 21600"/>
                <a:gd name="T4" fmla="*/ 5984771 w 21600"/>
                <a:gd name="T5" fmla="*/ 12667717 h 21600"/>
                <a:gd name="T6" fmla="*/ 4202095 w 21600"/>
                <a:gd name="T7" fmla="*/ 10766874 h 21600"/>
                <a:gd name="T8" fmla="*/ 3438196 w 21600"/>
                <a:gd name="T9" fmla="*/ 6018194 h 21600"/>
                <a:gd name="T10" fmla="*/ 4202095 w 21600"/>
                <a:gd name="T11" fmla="*/ 1900843 h 21600"/>
                <a:gd name="T12" fmla="*/ 5984771 w 21600"/>
                <a:gd name="T13" fmla="*/ 0 h 21600"/>
                <a:gd name="T14" fmla="*/ 7767422 w 21600"/>
                <a:gd name="T15" fmla="*/ 1900843 h 21600"/>
                <a:gd name="T16" fmla="*/ 8531889 w 21600"/>
                <a:gd name="T17" fmla="*/ 6018194 h 21600"/>
                <a:gd name="T18" fmla="*/ 12097217 w 21600"/>
                <a:gd name="T19" fmla="*/ 42439564 h 21600"/>
                <a:gd name="T20" fmla="*/ 10951333 w 21600"/>
                <a:gd name="T21" fmla="*/ 45290799 h 21600"/>
                <a:gd name="T22" fmla="*/ 9804904 w 21600"/>
                <a:gd name="T23" fmla="*/ 42439564 h 21600"/>
                <a:gd name="T24" fmla="*/ 9804904 w 21600"/>
                <a:gd name="T25" fmla="*/ 21852810 h 21600"/>
                <a:gd name="T26" fmla="*/ 9295812 w 21600"/>
                <a:gd name="T27" fmla="*/ 21852810 h 21600"/>
                <a:gd name="T28" fmla="*/ 9295812 w 21600"/>
                <a:gd name="T29" fmla="*/ 70945353 h 21600"/>
                <a:gd name="T30" fmla="*/ 7767422 w 21600"/>
                <a:gd name="T31" fmla="*/ 74112253 h 21600"/>
                <a:gd name="T32" fmla="*/ 6366732 w 21600"/>
                <a:gd name="T33" fmla="*/ 70945353 h 21600"/>
                <a:gd name="T34" fmla="*/ 6366732 w 21600"/>
                <a:gd name="T35" fmla="*/ 42123899 h 21600"/>
                <a:gd name="T36" fmla="*/ 5730485 w 21600"/>
                <a:gd name="T37" fmla="*/ 42123899 h 21600"/>
                <a:gd name="T38" fmla="*/ 5730485 w 21600"/>
                <a:gd name="T39" fmla="*/ 70945353 h 21600"/>
                <a:gd name="T40" fmla="*/ 4202095 w 21600"/>
                <a:gd name="T41" fmla="*/ 74112253 h 21600"/>
                <a:gd name="T42" fmla="*/ 2801405 w 21600"/>
                <a:gd name="T43" fmla="*/ 70945353 h 21600"/>
                <a:gd name="T44" fmla="*/ 2801405 w 21600"/>
                <a:gd name="T45" fmla="*/ 21852810 h 21600"/>
                <a:gd name="T46" fmla="*/ 2292312 w 21600"/>
                <a:gd name="T47" fmla="*/ 21852810 h 21600"/>
                <a:gd name="T48" fmla="*/ 2292312 w 21600"/>
                <a:gd name="T49" fmla="*/ 42439564 h 21600"/>
                <a:gd name="T50" fmla="*/ 114588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56235 w 21600"/>
                <a:gd name="T57" fmla="*/ 13302444 h 21600"/>
                <a:gd name="T58" fmla="*/ 9040982 w 21600"/>
                <a:gd name="T59" fmla="*/ 13302444 h 21600"/>
                <a:gd name="T60" fmla="*/ 12097217 w 21600"/>
                <a:gd name="T61" fmla="*/ 19001575 h 21600"/>
                <a:gd name="T62" fmla="*/ 12097217 w 21600"/>
                <a:gd name="T63" fmla="*/ 42439564 h 21600"/>
                <a:gd name="T64" fmla="*/ 1209721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AutoShape 16"/>
            <p:cNvSpPr/>
            <p:nvPr/>
          </p:nvSpPr>
          <p:spPr bwMode="auto">
            <a:xfrm>
              <a:off x="6332526" y="1855736"/>
              <a:ext cx="296850" cy="723240"/>
            </a:xfrm>
            <a:custGeom>
              <a:avLst/>
              <a:gdLst>
                <a:gd name="T0" fmla="*/ 8707070 w 21600"/>
                <a:gd name="T1" fmla="*/ 6018194 h 21600"/>
                <a:gd name="T2" fmla="*/ 8057291 w 21600"/>
                <a:gd name="T3" fmla="*/ 10766874 h 21600"/>
                <a:gd name="T4" fmla="*/ 6237900 w 21600"/>
                <a:gd name="T5" fmla="*/ 12667717 h 21600"/>
                <a:gd name="T6" fmla="*/ 4418508 w 21600"/>
                <a:gd name="T7" fmla="*/ 10766874 h 21600"/>
                <a:gd name="T8" fmla="*/ 3638783 w 21600"/>
                <a:gd name="T9" fmla="*/ 6018194 h 21600"/>
                <a:gd name="T10" fmla="*/ 4418508 w 21600"/>
                <a:gd name="T11" fmla="*/ 1900843 h 21600"/>
                <a:gd name="T12" fmla="*/ 6237900 w 21600"/>
                <a:gd name="T13" fmla="*/ 0 h 21600"/>
                <a:gd name="T14" fmla="*/ 8057291 w 21600"/>
                <a:gd name="T15" fmla="*/ 1900843 h 21600"/>
                <a:gd name="T16" fmla="*/ 8707070 w 21600"/>
                <a:gd name="T17" fmla="*/ 6018194 h 21600"/>
                <a:gd name="T18" fmla="*/ 12475799 w 21600"/>
                <a:gd name="T19" fmla="*/ 42439564 h 21600"/>
                <a:gd name="T20" fmla="*/ 11306187 w 21600"/>
                <a:gd name="T21" fmla="*/ 45290799 h 21600"/>
                <a:gd name="T22" fmla="*/ 10136599 w 21600"/>
                <a:gd name="T23" fmla="*/ 42439564 h 21600"/>
                <a:gd name="T24" fmla="*/ 10136599 w 21600"/>
                <a:gd name="T25" fmla="*/ 21852810 h 21600"/>
                <a:gd name="T26" fmla="*/ 9486796 w 21600"/>
                <a:gd name="T27" fmla="*/ 21852810 h 21600"/>
                <a:gd name="T28" fmla="*/ 9486796 w 21600"/>
                <a:gd name="T29" fmla="*/ 70945353 h 21600"/>
                <a:gd name="T30" fmla="*/ 8057291 w 21600"/>
                <a:gd name="T31" fmla="*/ 74112253 h 21600"/>
                <a:gd name="T32" fmla="*/ 6627762 w 21600"/>
                <a:gd name="T33" fmla="*/ 70945353 h 21600"/>
                <a:gd name="T34" fmla="*/ 6627762 w 21600"/>
                <a:gd name="T35" fmla="*/ 42123899 h 21600"/>
                <a:gd name="T36" fmla="*/ 5848037 w 21600"/>
                <a:gd name="T37" fmla="*/ 42123899 h 21600"/>
                <a:gd name="T38" fmla="*/ 5848037 w 21600"/>
                <a:gd name="T39" fmla="*/ 70945353 h 21600"/>
                <a:gd name="T40" fmla="*/ 4418508 w 21600"/>
                <a:gd name="T41" fmla="*/ 74112253 h 21600"/>
                <a:gd name="T42" fmla="*/ 2989004 w 21600"/>
                <a:gd name="T43" fmla="*/ 70945353 h 21600"/>
                <a:gd name="T44" fmla="*/ 2989004 w 21600"/>
                <a:gd name="T45" fmla="*/ 21852810 h 21600"/>
                <a:gd name="T46" fmla="*/ 2339224 w 21600"/>
                <a:gd name="T47" fmla="*/ 21852810 h 21600"/>
                <a:gd name="T48" fmla="*/ 2339224 w 21600"/>
                <a:gd name="T49" fmla="*/ 42439564 h 21600"/>
                <a:gd name="T50" fmla="*/ 116961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896 w 21600"/>
                <a:gd name="T57" fmla="*/ 13302444 h 21600"/>
                <a:gd name="T58" fmla="*/ 9226903 w 21600"/>
                <a:gd name="T59" fmla="*/ 13302444 h 21600"/>
                <a:gd name="T60" fmla="*/ 12475799 w 21600"/>
                <a:gd name="T61" fmla="*/ 19001575 h 21600"/>
                <a:gd name="T62" fmla="*/ 12475799 w 21600"/>
                <a:gd name="T63" fmla="*/ 42439564 h 21600"/>
                <a:gd name="T64" fmla="*/ 1247579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AutoShape 17"/>
            <p:cNvSpPr/>
            <p:nvPr/>
          </p:nvSpPr>
          <p:spPr bwMode="auto">
            <a:xfrm>
              <a:off x="6957975" y="1855736"/>
              <a:ext cx="296850" cy="723240"/>
            </a:xfrm>
            <a:custGeom>
              <a:avLst/>
              <a:gdLst>
                <a:gd name="T0" fmla="*/ 8707111 w 21600"/>
                <a:gd name="T1" fmla="*/ 6018194 h 21600"/>
                <a:gd name="T2" fmla="*/ 7927360 w 21600"/>
                <a:gd name="T3" fmla="*/ 10766874 h 21600"/>
                <a:gd name="T4" fmla="*/ 6237936 w 21600"/>
                <a:gd name="T5" fmla="*/ 12667717 h 21600"/>
                <a:gd name="T6" fmla="*/ 4418541 w 21600"/>
                <a:gd name="T7" fmla="*/ 10766874 h 21600"/>
                <a:gd name="T8" fmla="*/ 3638790 w 21600"/>
                <a:gd name="T9" fmla="*/ 6018194 h 21600"/>
                <a:gd name="T10" fmla="*/ 4418541 w 21600"/>
                <a:gd name="T11" fmla="*/ 1900843 h 21600"/>
                <a:gd name="T12" fmla="*/ 6237936 w 21600"/>
                <a:gd name="T13" fmla="*/ 0 h 21600"/>
                <a:gd name="T14" fmla="*/ 7927360 w 21600"/>
                <a:gd name="T15" fmla="*/ 1900843 h 21600"/>
                <a:gd name="T16" fmla="*/ 8707111 w 21600"/>
                <a:gd name="T17" fmla="*/ 6018194 h 21600"/>
                <a:gd name="T18" fmla="*/ 12475848 w 21600"/>
                <a:gd name="T19" fmla="*/ 42439564 h 21600"/>
                <a:gd name="T20" fmla="*/ 11306233 w 21600"/>
                <a:gd name="T21" fmla="*/ 45290799 h 21600"/>
                <a:gd name="T22" fmla="*/ 10006672 w 21600"/>
                <a:gd name="T23" fmla="*/ 42439564 h 21600"/>
                <a:gd name="T24" fmla="*/ 10006672 w 21600"/>
                <a:gd name="T25" fmla="*/ 21852810 h 21600"/>
                <a:gd name="T26" fmla="*/ 9486838 w 21600"/>
                <a:gd name="T27" fmla="*/ 21852810 h 21600"/>
                <a:gd name="T28" fmla="*/ 9486838 w 21600"/>
                <a:gd name="T29" fmla="*/ 70945353 h 21600"/>
                <a:gd name="T30" fmla="*/ 8057307 w 21600"/>
                <a:gd name="T31" fmla="*/ 74112253 h 21600"/>
                <a:gd name="T32" fmla="*/ 6627799 w 21600"/>
                <a:gd name="T33" fmla="*/ 70945353 h 21600"/>
                <a:gd name="T34" fmla="*/ 6627799 w 21600"/>
                <a:gd name="T35" fmla="*/ 42123899 h 21600"/>
                <a:gd name="T36" fmla="*/ 5848048 w 21600"/>
                <a:gd name="T37" fmla="*/ 42123899 h 21600"/>
                <a:gd name="T38" fmla="*/ 5848048 w 21600"/>
                <a:gd name="T39" fmla="*/ 70945353 h 21600"/>
                <a:gd name="T40" fmla="*/ 4418541 w 21600"/>
                <a:gd name="T41" fmla="*/ 74112253 h 21600"/>
                <a:gd name="T42" fmla="*/ 2989009 w 21600"/>
                <a:gd name="T43" fmla="*/ 70945353 h 21600"/>
                <a:gd name="T44" fmla="*/ 2989009 w 21600"/>
                <a:gd name="T45" fmla="*/ 21852810 h 21600"/>
                <a:gd name="T46" fmla="*/ 2339229 w 21600"/>
                <a:gd name="T47" fmla="*/ 21852810 h 21600"/>
                <a:gd name="T48" fmla="*/ 2339229 w 21600"/>
                <a:gd name="T49" fmla="*/ 42439564 h 21600"/>
                <a:gd name="T50" fmla="*/ 116961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926 w 21600"/>
                <a:gd name="T57" fmla="*/ 13302444 h 21600"/>
                <a:gd name="T58" fmla="*/ 9226921 w 21600"/>
                <a:gd name="T59" fmla="*/ 13302444 h 21600"/>
                <a:gd name="T60" fmla="*/ 12475848 w 21600"/>
                <a:gd name="T61" fmla="*/ 19001575 h 21600"/>
                <a:gd name="T62" fmla="*/ 12475848 w 21600"/>
                <a:gd name="T63" fmla="*/ 42439564 h 21600"/>
                <a:gd name="T64" fmla="*/ 12475848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98" name="AutoShape 53"/>
            <p:cNvSpPr/>
            <p:nvPr/>
          </p:nvSpPr>
          <p:spPr>
            <a:xfrm>
              <a:off x="1122569" y="1795466"/>
              <a:ext cx="872329" cy="87232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315B2F">
                <a:alpha val="100000"/>
              </a:srgbClr>
            </a:solidFill>
            <a:ln w="508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99" name="Rectangle 59"/>
            <p:cNvSpPr/>
            <p:nvPr/>
          </p:nvSpPr>
          <p:spPr>
            <a:xfrm>
              <a:off x="1284561" y="2060183"/>
              <a:ext cx="651190" cy="363470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/>
            <a:lstStyle/>
            <a:p>
              <a:pPr algn="ctr">
                <a:spcBef>
                  <a:spcPts val="640"/>
                </a:spcBef>
              </a:pPr>
              <a:r>
                <a:rPr lang="en-US" altLang="zh-CN" sz="1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40%</a:t>
              </a:r>
            </a:p>
          </p:txBody>
        </p:sp>
        <p:sp>
          <p:nvSpPr>
            <p:cNvPr id="44100" name="TextBox 13"/>
            <p:cNvSpPr txBox="1"/>
            <p:nvPr/>
          </p:nvSpPr>
          <p:spPr>
            <a:xfrm>
              <a:off x="7815384" y="1869973"/>
              <a:ext cx="2235767" cy="245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2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101" name="TextBox 13"/>
            <p:cNvSpPr txBox="1"/>
            <p:nvPr/>
          </p:nvSpPr>
          <p:spPr>
            <a:xfrm>
              <a:off x="7820056" y="2197273"/>
              <a:ext cx="3139839" cy="36899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9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1773" y="2393157"/>
            <a:ext cx="7374731" cy="654844"/>
            <a:chOff x="1122569" y="3191192"/>
            <a:chExt cx="9832654" cy="872329"/>
          </a:xfrm>
        </p:grpSpPr>
        <p:sp>
          <p:nvSpPr>
            <p:cNvPr id="18" name="AutoShape 18"/>
            <p:cNvSpPr/>
            <p:nvPr/>
          </p:nvSpPr>
          <p:spPr bwMode="auto">
            <a:xfrm>
              <a:off x="4740363" y="3253049"/>
              <a:ext cx="293678" cy="723240"/>
            </a:xfrm>
            <a:custGeom>
              <a:avLst/>
              <a:gdLst>
                <a:gd name="T0" fmla="*/ 8584982 w 21600"/>
                <a:gd name="T1" fmla="*/ 6003098 h 21600"/>
                <a:gd name="T2" fmla="*/ 7815766 w 21600"/>
                <a:gd name="T3" fmla="*/ 10739855 h 21600"/>
                <a:gd name="T4" fmla="*/ 6021998 w 21600"/>
                <a:gd name="T5" fmla="*/ 12635973 h 21600"/>
                <a:gd name="T6" fmla="*/ 4228253 w 21600"/>
                <a:gd name="T7" fmla="*/ 10739855 h 21600"/>
                <a:gd name="T8" fmla="*/ 3587513 w 21600"/>
                <a:gd name="T9" fmla="*/ 6003098 h 21600"/>
                <a:gd name="T10" fmla="*/ 4228253 w 21600"/>
                <a:gd name="T11" fmla="*/ 1896060 h 21600"/>
                <a:gd name="T12" fmla="*/ 6021998 w 21600"/>
                <a:gd name="T13" fmla="*/ 0 h 21600"/>
                <a:gd name="T14" fmla="*/ 7815766 w 21600"/>
                <a:gd name="T15" fmla="*/ 1896060 h 21600"/>
                <a:gd name="T16" fmla="*/ 8584982 w 21600"/>
                <a:gd name="T17" fmla="*/ 6003098 h 21600"/>
                <a:gd name="T18" fmla="*/ 12172495 w 21600"/>
                <a:gd name="T19" fmla="*/ 42333153 h 21600"/>
                <a:gd name="T20" fmla="*/ 11019491 w 21600"/>
                <a:gd name="T21" fmla="*/ 45177301 h 21600"/>
                <a:gd name="T22" fmla="*/ 9865916 w 21600"/>
                <a:gd name="T23" fmla="*/ 42333153 h 21600"/>
                <a:gd name="T24" fmla="*/ 9865916 w 21600"/>
                <a:gd name="T25" fmla="*/ 21798021 h 21600"/>
                <a:gd name="T26" fmla="*/ 9353652 w 21600"/>
                <a:gd name="T27" fmla="*/ 21798021 h 21600"/>
                <a:gd name="T28" fmla="*/ 9353652 w 21600"/>
                <a:gd name="T29" fmla="*/ 70767442 h 21600"/>
                <a:gd name="T30" fmla="*/ 7815766 w 21600"/>
                <a:gd name="T31" fmla="*/ 73926450 h 21600"/>
                <a:gd name="T32" fmla="*/ 6406333 w 21600"/>
                <a:gd name="T33" fmla="*/ 70767442 h 21600"/>
                <a:gd name="T34" fmla="*/ 6406333 w 21600"/>
                <a:gd name="T35" fmla="*/ 42018293 h 21600"/>
                <a:gd name="T36" fmla="*/ 5766162 w 21600"/>
                <a:gd name="T37" fmla="*/ 42018293 h 21600"/>
                <a:gd name="T38" fmla="*/ 5766162 w 21600"/>
                <a:gd name="T39" fmla="*/ 70767442 h 21600"/>
                <a:gd name="T40" fmla="*/ 4228253 w 21600"/>
                <a:gd name="T41" fmla="*/ 73926450 h 21600"/>
                <a:gd name="T42" fmla="*/ 2818843 w 21600"/>
                <a:gd name="T43" fmla="*/ 70767442 h 21600"/>
                <a:gd name="T44" fmla="*/ 2818843 w 21600"/>
                <a:gd name="T45" fmla="*/ 21798021 h 21600"/>
                <a:gd name="T46" fmla="*/ 2306579 w 21600"/>
                <a:gd name="T47" fmla="*/ 21798021 h 21600"/>
                <a:gd name="T48" fmla="*/ 2306579 w 21600"/>
                <a:gd name="T49" fmla="*/ 42333153 h 21600"/>
                <a:gd name="T50" fmla="*/ 115300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75249 w 21600"/>
                <a:gd name="T57" fmla="*/ 13269086 h 21600"/>
                <a:gd name="T58" fmla="*/ 9097246 w 21600"/>
                <a:gd name="T59" fmla="*/ 13269086 h 21600"/>
                <a:gd name="T60" fmla="*/ 12172495 w 21600"/>
                <a:gd name="T61" fmla="*/ 18953931 h 21600"/>
                <a:gd name="T62" fmla="*/ 12172495 w 21600"/>
                <a:gd name="T63" fmla="*/ 42333153 h 21600"/>
                <a:gd name="T64" fmla="*/ 1217249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AutoShape 19"/>
            <p:cNvSpPr/>
            <p:nvPr/>
          </p:nvSpPr>
          <p:spPr bwMode="auto">
            <a:xfrm>
              <a:off x="2867174" y="3253049"/>
              <a:ext cx="293678" cy="723240"/>
            </a:xfrm>
            <a:custGeom>
              <a:avLst/>
              <a:gdLst>
                <a:gd name="T0" fmla="*/ 8675632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675632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424065 w 21600"/>
                <a:gd name="T47" fmla="*/ 21798021 h 21600"/>
                <a:gd name="T48" fmla="*/ 2424065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64" name="AutoShape 20"/>
            <p:cNvSpPr/>
            <p:nvPr/>
          </p:nvSpPr>
          <p:spPr>
            <a:xfrm>
              <a:off x="2247509" y="3252982"/>
              <a:ext cx="292594" cy="723306"/>
            </a:xfrm>
            <a:custGeom>
              <a:avLst/>
              <a:gdLst/>
              <a:ahLst/>
              <a:cxnLst>
                <a:cxn ang="0">
                  <a:pos x="1565555705" y="2147483646"/>
                </a:cxn>
                <a:cxn ang="0">
                  <a:pos x="1425280127" y="2147483646"/>
                </a:cxn>
                <a:cxn ang="0">
                  <a:pos x="1098173269" y="2147483646"/>
                </a:cxn>
                <a:cxn ang="0">
                  <a:pos x="771061820" y="2147483646"/>
                </a:cxn>
                <a:cxn ang="0">
                  <a:pos x="630890465" y="2147483646"/>
                </a:cxn>
                <a:cxn ang="0">
                  <a:pos x="771061820" y="2126124601"/>
                </a:cxn>
                <a:cxn ang="0">
                  <a:pos x="1098173269" y="0"/>
                </a:cxn>
                <a:cxn ang="0">
                  <a:pos x="1425280127" y="2126124601"/>
                </a:cxn>
                <a:cxn ang="0">
                  <a:pos x="1565555705" y="2147483646"/>
                </a:cxn>
                <a:cxn ang="0">
                  <a:pos x="2147483646" y="2147483646"/>
                </a:cxn>
                <a:cxn ang="0">
                  <a:pos x="2009510667" y="2147483646"/>
                </a:cxn>
                <a:cxn ang="0">
                  <a:pos x="1799147109" y="2147483646"/>
                </a:cxn>
                <a:cxn ang="0">
                  <a:pos x="1799147109" y="2147483646"/>
                </a:cxn>
                <a:cxn ang="0">
                  <a:pos x="1705731462" y="2147483646"/>
                </a:cxn>
                <a:cxn ang="0">
                  <a:pos x="1705731462" y="2147483646"/>
                </a:cxn>
                <a:cxn ang="0">
                  <a:pos x="1425280127" y="2147483646"/>
                </a:cxn>
                <a:cxn ang="0">
                  <a:pos x="1168261060" y="2147483646"/>
                </a:cxn>
                <a:cxn ang="0">
                  <a:pos x="1168261060" y="2147483646"/>
                </a:cxn>
                <a:cxn ang="0">
                  <a:pos x="1051513155" y="2147483646"/>
                </a:cxn>
                <a:cxn ang="0">
                  <a:pos x="1051513155" y="2147483646"/>
                </a:cxn>
                <a:cxn ang="0">
                  <a:pos x="771061820" y="2147483646"/>
                </a:cxn>
                <a:cxn ang="0">
                  <a:pos x="514042739" y="2147483646"/>
                </a:cxn>
                <a:cxn ang="0">
                  <a:pos x="514042739" y="2147483646"/>
                </a:cxn>
                <a:cxn ang="0">
                  <a:pos x="420626917" y="2147483646"/>
                </a:cxn>
                <a:cxn ang="0">
                  <a:pos x="420626917" y="2147483646"/>
                </a:cxn>
                <a:cxn ang="0">
                  <a:pos x="210263548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560802674" y="2147483646"/>
                </a:cxn>
                <a:cxn ang="0">
                  <a:pos x="165897154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 bwMode="auto">
            <a:xfrm>
              <a:off x="5365817" y="3253049"/>
              <a:ext cx="295265" cy="723240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50254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7912825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707672 w 21600"/>
                <a:gd name="T37" fmla="*/ 42018293 h 21600"/>
                <a:gd name="T38" fmla="*/ 5707672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22"/>
            <p:cNvSpPr/>
            <p:nvPr/>
          </p:nvSpPr>
          <p:spPr bwMode="auto">
            <a:xfrm>
              <a:off x="3491042" y="3253049"/>
              <a:ext cx="296852" cy="723240"/>
            </a:xfrm>
            <a:custGeom>
              <a:avLst/>
              <a:gdLst>
                <a:gd name="T0" fmla="*/ 8891169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891169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198705 w 21600"/>
                <a:gd name="T23" fmla="*/ 42333153 h 21600"/>
                <a:gd name="T24" fmla="*/ 10198705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AutoShape 23"/>
            <p:cNvSpPr/>
            <p:nvPr/>
          </p:nvSpPr>
          <p:spPr bwMode="auto">
            <a:xfrm>
              <a:off x="4114908" y="3253049"/>
              <a:ext cx="295265" cy="723240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63205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8042908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837755 w 21600"/>
                <a:gd name="T37" fmla="*/ 42018293 h 21600"/>
                <a:gd name="T38" fmla="*/ 5837755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AutoShape 24"/>
            <p:cNvSpPr/>
            <p:nvPr/>
          </p:nvSpPr>
          <p:spPr bwMode="auto">
            <a:xfrm>
              <a:off x="5056266" y="3253049"/>
              <a:ext cx="298440" cy="723240"/>
            </a:xfrm>
            <a:custGeom>
              <a:avLst/>
              <a:gdLst>
                <a:gd name="T0" fmla="*/ 8760416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760416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067951 w 21600"/>
                <a:gd name="T23" fmla="*/ 42333153 h 21600"/>
                <a:gd name="T24" fmla="*/ 10067951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AutoShape 25"/>
            <p:cNvSpPr/>
            <p:nvPr/>
          </p:nvSpPr>
          <p:spPr bwMode="auto">
            <a:xfrm>
              <a:off x="3184664" y="3253049"/>
              <a:ext cx="292090" cy="723240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329794 w 21600"/>
                <a:gd name="T7" fmla="*/ 10739855 h 21600"/>
                <a:gd name="T8" fmla="*/ 3565327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895122 w 21600"/>
                <a:gd name="T31" fmla="*/ 73926450 h 21600"/>
                <a:gd name="T32" fmla="*/ 6494407 w 21600"/>
                <a:gd name="T33" fmla="*/ 70767442 h 21600"/>
                <a:gd name="T34" fmla="*/ 6494407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329794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3366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70" name="AutoShape 26"/>
            <p:cNvSpPr/>
            <p:nvPr/>
          </p:nvSpPr>
          <p:spPr>
            <a:xfrm>
              <a:off x="2562821" y="3252982"/>
              <a:ext cx="297137" cy="723306"/>
            </a:xfrm>
            <a:custGeom>
              <a:avLst/>
              <a:gdLst/>
              <a:ahLst/>
              <a:cxnLst>
                <a:cxn ang="0">
                  <a:pos x="1647699472" y="2147483646"/>
                </a:cxn>
                <a:cxn ang="0">
                  <a:pos x="1500142146" y="2147483646"/>
                </a:cxn>
                <a:cxn ang="0">
                  <a:pos x="1180441236" y="2147483646"/>
                </a:cxn>
                <a:cxn ang="0">
                  <a:pos x="836145031" y="2147483646"/>
                </a:cxn>
                <a:cxn ang="0">
                  <a:pos x="688592245" y="2147483646"/>
                </a:cxn>
                <a:cxn ang="0">
                  <a:pos x="836145031" y="2126124601"/>
                </a:cxn>
                <a:cxn ang="0">
                  <a:pos x="1180441236" y="0"/>
                </a:cxn>
                <a:cxn ang="0">
                  <a:pos x="1500142146" y="2126124601"/>
                </a:cxn>
                <a:cxn ang="0">
                  <a:pos x="1647699472" y="2147483646"/>
                </a:cxn>
                <a:cxn ang="0">
                  <a:pos x="2147483646" y="2147483646"/>
                </a:cxn>
                <a:cxn ang="0">
                  <a:pos x="2139548477" y="2147483646"/>
                </a:cxn>
                <a:cxn ang="0">
                  <a:pos x="1893624071" y="2147483646"/>
                </a:cxn>
                <a:cxn ang="0">
                  <a:pos x="1893624071" y="2147483646"/>
                </a:cxn>
                <a:cxn ang="0">
                  <a:pos x="1795252451" y="2147483646"/>
                </a:cxn>
                <a:cxn ang="0">
                  <a:pos x="1795252451" y="2147483646"/>
                </a:cxn>
                <a:cxn ang="0">
                  <a:pos x="1524737262" y="2147483646"/>
                </a:cxn>
                <a:cxn ang="0">
                  <a:pos x="1254217547" y="2147483646"/>
                </a:cxn>
                <a:cxn ang="0">
                  <a:pos x="1254217547" y="2147483646"/>
                </a:cxn>
                <a:cxn ang="0">
                  <a:pos x="1106664746" y="2147483646"/>
                </a:cxn>
                <a:cxn ang="0">
                  <a:pos x="1106664746" y="2147483646"/>
                </a:cxn>
                <a:cxn ang="0">
                  <a:pos x="836145031" y="2147483646"/>
                </a:cxn>
                <a:cxn ang="0">
                  <a:pos x="565630034" y="2147483646"/>
                </a:cxn>
                <a:cxn ang="0">
                  <a:pos x="565630034" y="2147483646"/>
                </a:cxn>
                <a:cxn ang="0">
                  <a:pos x="442667646" y="2147483646"/>
                </a:cxn>
                <a:cxn ang="0">
                  <a:pos x="442667646" y="2147483646"/>
                </a:cxn>
                <a:cxn ang="0">
                  <a:pos x="22133381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614811202" y="2147483646"/>
                </a:cxn>
                <a:cxn ang="0">
                  <a:pos x="174607109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 bwMode="auto">
            <a:xfrm>
              <a:off x="5680132" y="3253049"/>
              <a:ext cx="296853" cy="723240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176287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AutoShape 28"/>
            <p:cNvSpPr/>
            <p:nvPr/>
          </p:nvSpPr>
          <p:spPr bwMode="auto">
            <a:xfrm>
              <a:off x="3808531" y="3253049"/>
              <a:ext cx="295265" cy="723240"/>
            </a:xfrm>
            <a:custGeom>
              <a:avLst/>
              <a:gdLst>
                <a:gd name="T0" fmla="*/ 8691644 w 21600"/>
                <a:gd name="T1" fmla="*/ 6003098 h 21600"/>
                <a:gd name="T2" fmla="*/ 7912841 w 21600"/>
                <a:gd name="T3" fmla="*/ 10739855 h 21600"/>
                <a:gd name="T4" fmla="*/ 6096811 w 21600"/>
                <a:gd name="T5" fmla="*/ 12635973 h 21600"/>
                <a:gd name="T6" fmla="*/ 4280781 w 21600"/>
                <a:gd name="T7" fmla="*/ 10739855 h 21600"/>
                <a:gd name="T8" fmla="*/ 3632060 w 21600"/>
                <a:gd name="T9" fmla="*/ 6003098 h 21600"/>
                <a:gd name="T10" fmla="*/ 4280781 w 21600"/>
                <a:gd name="T11" fmla="*/ 1896060 h 21600"/>
                <a:gd name="T12" fmla="*/ 6096811 w 21600"/>
                <a:gd name="T13" fmla="*/ 0 h 21600"/>
                <a:gd name="T14" fmla="*/ 7912841 w 21600"/>
                <a:gd name="T15" fmla="*/ 1896060 h 21600"/>
                <a:gd name="T16" fmla="*/ 8691644 w 21600"/>
                <a:gd name="T17" fmla="*/ 6003098 h 21600"/>
                <a:gd name="T18" fmla="*/ 12323705 w 21600"/>
                <a:gd name="T19" fmla="*/ 42333153 h 21600"/>
                <a:gd name="T20" fmla="*/ 11156371 w 21600"/>
                <a:gd name="T21" fmla="*/ 45177301 h 21600"/>
                <a:gd name="T22" fmla="*/ 9988488 w 21600"/>
                <a:gd name="T23" fmla="*/ 42333153 h 21600"/>
                <a:gd name="T24" fmla="*/ 9988488 w 21600"/>
                <a:gd name="T25" fmla="*/ 21798021 h 21600"/>
                <a:gd name="T26" fmla="*/ 9469851 w 21600"/>
                <a:gd name="T27" fmla="*/ 21798021 h 21600"/>
                <a:gd name="T28" fmla="*/ 9469851 w 21600"/>
                <a:gd name="T29" fmla="*/ 70767442 h 21600"/>
                <a:gd name="T30" fmla="*/ 8042924 w 21600"/>
                <a:gd name="T31" fmla="*/ 73926450 h 21600"/>
                <a:gd name="T32" fmla="*/ 6485914 w 21600"/>
                <a:gd name="T33" fmla="*/ 70767442 h 21600"/>
                <a:gd name="T34" fmla="*/ 6485914 w 21600"/>
                <a:gd name="T35" fmla="*/ 42018293 h 21600"/>
                <a:gd name="T36" fmla="*/ 5837791 w 21600"/>
                <a:gd name="T37" fmla="*/ 42018293 h 21600"/>
                <a:gd name="T38" fmla="*/ 5837791 w 21600"/>
                <a:gd name="T39" fmla="*/ 70767442 h 21600"/>
                <a:gd name="T40" fmla="*/ 4280781 w 21600"/>
                <a:gd name="T41" fmla="*/ 73926450 h 21600"/>
                <a:gd name="T42" fmla="*/ 2853854 w 21600"/>
                <a:gd name="T43" fmla="*/ 70767442 h 21600"/>
                <a:gd name="T44" fmla="*/ 2853854 w 21600"/>
                <a:gd name="T45" fmla="*/ 21798021 h 21600"/>
                <a:gd name="T46" fmla="*/ 2335217 w 21600"/>
                <a:gd name="T47" fmla="*/ 21798021 h 21600"/>
                <a:gd name="T48" fmla="*/ 2335217 w 21600"/>
                <a:gd name="T49" fmla="*/ 42333153 h 21600"/>
                <a:gd name="T50" fmla="*/ 116733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2957 w 21600"/>
                <a:gd name="T57" fmla="*/ 13269086 h 21600"/>
                <a:gd name="T58" fmla="*/ 9210258 w 21600"/>
                <a:gd name="T59" fmla="*/ 13269086 h 21600"/>
                <a:gd name="T60" fmla="*/ 12323705 w 21600"/>
                <a:gd name="T61" fmla="*/ 18953931 h 21600"/>
                <a:gd name="T62" fmla="*/ 12323705 w 21600"/>
                <a:gd name="T63" fmla="*/ 42333153 h 21600"/>
                <a:gd name="T64" fmla="*/ 1232370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AutoShape 29"/>
            <p:cNvSpPr/>
            <p:nvPr/>
          </p:nvSpPr>
          <p:spPr bwMode="auto">
            <a:xfrm>
              <a:off x="4432398" y="3253049"/>
              <a:ext cx="295265" cy="723240"/>
            </a:xfrm>
            <a:custGeom>
              <a:avLst/>
              <a:gdLst>
                <a:gd name="T0" fmla="*/ 8548045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548045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296501 w 21600"/>
                <a:gd name="T47" fmla="*/ 21798021 h 21600"/>
                <a:gd name="T48" fmla="*/ 2296501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AutoShape 30"/>
            <p:cNvSpPr/>
            <p:nvPr/>
          </p:nvSpPr>
          <p:spPr bwMode="auto">
            <a:xfrm>
              <a:off x="6016671" y="3253049"/>
              <a:ext cx="293678" cy="723240"/>
            </a:xfrm>
            <a:custGeom>
              <a:avLst/>
              <a:gdLst>
                <a:gd name="T0" fmla="*/ 8638223 w 21600"/>
                <a:gd name="T1" fmla="*/ 6003098 h 21600"/>
                <a:gd name="T2" fmla="*/ 7864221 w 21600"/>
                <a:gd name="T3" fmla="*/ 10739855 h 21600"/>
                <a:gd name="T4" fmla="*/ 6059329 w 21600"/>
                <a:gd name="T5" fmla="*/ 12635973 h 21600"/>
                <a:gd name="T6" fmla="*/ 4254460 w 21600"/>
                <a:gd name="T7" fmla="*/ 10739855 h 21600"/>
                <a:gd name="T8" fmla="*/ 3609737 w 21600"/>
                <a:gd name="T9" fmla="*/ 6003098 h 21600"/>
                <a:gd name="T10" fmla="*/ 4254460 w 21600"/>
                <a:gd name="T11" fmla="*/ 1896060 h 21600"/>
                <a:gd name="T12" fmla="*/ 6059329 w 21600"/>
                <a:gd name="T13" fmla="*/ 0 h 21600"/>
                <a:gd name="T14" fmla="*/ 7864221 w 21600"/>
                <a:gd name="T15" fmla="*/ 1896060 h 21600"/>
                <a:gd name="T16" fmla="*/ 8638223 w 21600"/>
                <a:gd name="T17" fmla="*/ 6003098 h 21600"/>
                <a:gd name="T18" fmla="*/ 12247959 w 21600"/>
                <a:gd name="T19" fmla="*/ 42333153 h 21600"/>
                <a:gd name="T20" fmla="*/ 11087814 w 21600"/>
                <a:gd name="T21" fmla="*/ 45177301 h 21600"/>
                <a:gd name="T22" fmla="*/ 9927074 w 21600"/>
                <a:gd name="T23" fmla="*/ 42333153 h 21600"/>
                <a:gd name="T24" fmla="*/ 9927074 w 21600"/>
                <a:gd name="T25" fmla="*/ 21798021 h 21600"/>
                <a:gd name="T26" fmla="*/ 9411653 w 21600"/>
                <a:gd name="T27" fmla="*/ 21798021 h 21600"/>
                <a:gd name="T28" fmla="*/ 9411653 w 21600"/>
                <a:gd name="T29" fmla="*/ 70767442 h 21600"/>
                <a:gd name="T30" fmla="*/ 7993499 w 21600"/>
                <a:gd name="T31" fmla="*/ 73926450 h 21600"/>
                <a:gd name="T32" fmla="*/ 6446068 w 21600"/>
                <a:gd name="T33" fmla="*/ 70767442 h 21600"/>
                <a:gd name="T34" fmla="*/ 6446068 w 21600"/>
                <a:gd name="T35" fmla="*/ 42018293 h 21600"/>
                <a:gd name="T36" fmla="*/ 5801916 w 21600"/>
                <a:gd name="T37" fmla="*/ 42018293 h 21600"/>
                <a:gd name="T38" fmla="*/ 5801916 w 21600"/>
                <a:gd name="T39" fmla="*/ 70767442 h 21600"/>
                <a:gd name="T40" fmla="*/ 4254460 w 21600"/>
                <a:gd name="T41" fmla="*/ 73926450 h 21600"/>
                <a:gd name="T42" fmla="*/ 2836307 w 21600"/>
                <a:gd name="T43" fmla="*/ 70767442 h 21600"/>
                <a:gd name="T44" fmla="*/ 2836307 w 21600"/>
                <a:gd name="T45" fmla="*/ 21798021 h 21600"/>
                <a:gd name="T46" fmla="*/ 2320885 w 21600"/>
                <a:gd name="T47" fmla="*/ 21798021 h 21600"/>
                <a:gd name="T48" fmla="*/ 2320885 w 21600"/>
                <a:gd name="T49" fmla="*/ 42333153 h 21600"/>
                <a:gd name="T50" fmla="*/ 116014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94315 w 21600"/>
                <a:gd name="T57" fmla="*/ 13269086 h 21600"/>
                <a:gd name="T58" fmla="*/ 915364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AutoShape 31"/>
            <p:cNvSpPr/>
            <p:nvPr/>
          </p:nvSpPr>
          <p:spPr bwMode="auto">
            <a:xfrm>
              <a:off x="6642126" y="3253049"/>
              <a:ext cx="293678" cy="723240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202095 w 21600"/>
                <a:gd name="T7" fmla="*/ 10739855 h 21600"/>
                <a:gd name="T8" fmla="*/ 3438196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767422 w 21600"/>
                <a:gd name="T31" fmla="*/ 73926450 h 21600"/>
                <a:gd name="T32" fmla="*/ 6366732 w 21600"/>
                <a:gd name="T33" fmla="*/ 70767442 h 21600"/>
                <a:gd name="T34" fmla="*/ 6366732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202095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56235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AutoShape 32"/>
            <p:cNvSpPr/>
            <p:nvPr/>
          </p:nvSpPr>
          <p:spPr bwMode="auto">
            <a:xfrm>
              <a:off x="6332574" y="3253049"/>
              <a:ext cx="296852" cy="723240"/>
            </a:xfrm>
            <a:custGeom>
              <a:avLst/>
              <a:gdLst>
                <a:gd name="T0" fmla="*/ 8707070 w 21600"/>
                <a:gd name="T1" fmla="*/ 6003098 h 21600"/>
                <a:gd name="T2" fmla="*/ 8057291 w 21600"/>
                <a:gd name="T3" fmla="*/ 10739855 h 21600"/>
                <a:gd name="T4" fmla="*/ 6237900 w 21600"/>
                <a:gd name="T5" fmla="*/ 12635973 h 21600"/>
                <a:gd name="T6" fmla="*/ 4418508 w 21600"/>
                <a:gd name="T7" fmla="*/ 10739855 h 21600"/>
                <a:gd name="T8" fmla="*/ 3638783 w 21600"/>
                <a:gd name="T9" fmla="*/ 6003098 h 21600"/>
                <a:gd name="T10" fmla="*/ 4418508 w 21600"/>
                <a:gd name="T11" fmla="*/ 1896060 h 21600"/>
                <a:gd name="T12" fmla="*/ 6237900 w 21600"/>
                <a:gd name="T13" fmla="*/ 0 h 21600"/>
                <a:gd name="T14" fmla="*/ 8057291 w 21600"/>
                <a:gd name="T15" fmla="*/ 1896060 h 21600"/>
                <a:gd name="T16" fmla="*/ 8707070 w 21600"/>
                <a:gd name="T17" fmla="*/ 6003098 h 21600"/>
                <a:gd name="T18" fmla="*/ 12475799 w 21600"/>
                <a:gd name="T19" fmla="*/ 42333153 h 21600"/>
                <a:gd name="T20" fmla="*/ 11306187 w 21600"/>
                <a:gd name="T21" fmla="*/ 45177301 h 21600"/>
                <a:gd name="T22" fmla="*/ 10136599 w 21600"/>
                <a:gd name="T23" fmla="*/ 42333153 h 21600"/>
                <a:gd name="T24" fmla="*/ 10136599 w 21600"/>
                <a:gd name="T25" fmla="*/ 21798021 h 21600"/>
                <a:gd name="T26" fmla="*/ 9486796 w 21600"/>
                <a:gd name="T27" fmla="*/ 21798021 h 21600"/>
                <a:gd name="T28" fmla="*/ 9486796 w 21600"/>
                <a:gd name="T29" fmla="*/ 70767442 h 21600"/>
                <a:gd name="T30" fmla="*/ 8057291 w 21600"/>
                <a:gd name="T31" fmla="*/ 73926450 h 21600"/>
                <a:gd name="T32" fmla="*/ 6627762 w 21600"/>
                <a:gd name="T33" fmla="*/ 70767442 h 21600"/>
                <a:gd name="T34" fmla="*/ 6627762 w 21600"/>
                <a:gd name="T35" fmla="*/ 42018293 h 21600"/>
                <a:gd name="T36" fmla="*/ 5848037 w 21600"/>
                <a:gd name="T37" fmla="*/ 42018293 h 21600"/>
                <a:gd name="T38" fmla="*/ 5848037 w 21600"/>
                <a:gd name="T39" fmla="*/ 70767442 h 21600"/>
                <a:gd name="T40" fmla="*/ 4418508 w 21600"/>
                <a:gd name="T41" fmla="*/ 73926450 h 21600"/>
                <a:gd name="T42" fmla="*/ 2989004 w 21600"/>
                <a:gd name="T43" fmla="*/ 70767442 h 21600"/>
                <a:gd name="T44" fmla="*/ 2989004 w 21600"/>
                <a:gd name="T45" fmla="*/ 21798021 h 21600"/>
                <a:gd name="T46" fmla="*/ 2339224 w 21600"/>
                <a:gd name="T47" fmla="*/ 21798021 h 21600"/>
                <a:gd name="T48" fmla="*/ 2339224 w 21600"/>
                <a:gd name="T49" fmla="*/ 42333153 h 21600"/>
                <a:gd name="T50" fmla="*/ 116961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896 w 21600"/>
                <a:gd name="T57" fmla="*/ 13269086 h 21600"/>
                <a:gd name="T58" fmla="*/ 9226903 w 21600"/>
                <a:gd name="T59" fmla="*/ 13269086 h 21600"/>
                <a:gd name="T60" fmla="*/ 12475799 w 21600"/>
                <a:gd name="T61" fmla="*/ 18953931 h 21600"/>
                <a:gd name="T62" fmla="*/ 12475799 w 21600"/>
                <a:gd name="T63" fmla="*/ 42333153 h 21600"/>
                <a:gd name="T64" fmla="*/ 1247579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AutoShape 33"/>
            <p:cNvSpPr/>
            <p:nvPr/>
          </p:nvSpPr>
          <p:spPr bwMode="auto">
            <a:xfrm>
              <a:off x="6958028" y="3253049"/>
              <a:ext cx="296852" cy="723240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306233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78" name="AutoShape 54"/>
            <p:cNvSpPr/>
            <p:nvPr/>
          </p:nvSpPr>
          <p:spPr>
            <a:xfrm>
              <a:off x="1122569" y="3191192"/>
              <a:ext cx="872329" cy="87232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315B2F">
                <a:alpha val="100000"/>
              </a:srgbClr>
            </a:solidFill>
            <a:ln w="508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79" name="Rectangle 59"/>
            <p:cNvSpPr/>
            <p:nvPr/>
          </p:nvSpPr>
          <p:spPr>
            <a:xfrm>
              <a:off x="1284561" y="3455909"/>
              <a:ext cx="651190" cy="363470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/>
            <a:lstStyle/>
            <a:p>
              <a:pPr>
                <a:spcBef>
                  <a:spcPts val="640"/>
                </a:spcBef>
              </a:pPr>
              <a:r>
                <a:rPr lang="en-US" altLang="zh-CN" sz="1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44080" name="TextBox 13"/>
            <p:cNvSpPr txBox="1"/>
            <p:nvPr/>
          </p:nvSpPr>
          <p:spPr>
            <a:xfrm>
              <a:off x="7810712" y="3252982"/>
              <a:ext cx="2235767" cy="245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2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81" name="TextBox 13"/>
            <p:cNvSpPr txBox="1"/>
            <p:nvPr/>
          </p:nvSpPr>
          <p:spPr>
            <a:xfrm>
              <a:off x="7815384" y="3580283"/>
              <a:ext cx="3139839" cy="36899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9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41772" y="3413523"/>
            <a:ext cx="7371159" cy="653653"/>
            <a:chOff x="1122569" y="4550571"/>
            <a:chExt cx="9827982" cy="872329"/>
          </a:xfrm>
        </p:grpSpPr>
        <p:sp>
          <p:nvSpPr>
            <p:cNvPr id="34" name="AutoShape 34"/>
            <p:cNvSpPr/>
            <p:nvPr/>
          </p:nvSpPr>
          <p:spPr bwMode="auto">
            <a:xfrm>
              <a:off x="4740396" y="4650674"/>
              <a:ext cx="293681" cy="722969"/>
            </a:xfrm>
            <a:custGeom>
              <a:avLst/>
              <a:gdLst>
                <a:gd name="T0" fmla="*/ 8584982 w 21600"/>
                <a:gd name="T1" fmla="*/ 6003098 h 21600"/>
                <a:gd name="T2" fmla="*/ 7815766 w 21600"/>
                <a:gd name="T3" fmla="*/ 10739855 h 21600"/>
                <a:gd name="T4" fmla="*/ 6021998 w 21600"/>
                <a:gd name="T5" fmla="*/ 12635973 h 21600"/>
                <a:gd name="T6" fmla="*/ 4228253 w 21600"/>
                <a:gd name="T7" fmla="*/ 10739855 h 21600"/>
                <a:gd name="T8" fmla="*/ 3587513 w 21600"/>
                <a:gd name="T9" fmla="*/ 6003098 h 21600"/>
                <a:gd name="T10" fmla="*/ 4228253 w 21600"/>
                <a:gd name="T11" fmla="*/ 1896060 h 21600"/>
                <a:gd name="T12" fmla="*/ 6021998 w 21600"/>
                <a:gd name="T13" fmla="*/ 0 h 21600"/>
                <a:gd name="T14" fmla="*/ 7815766 w 21600"/>
                <a:gd name="T15" fmla="*/ 1896060 h 21600"/>
                <a:gd name="T16" fmla="*/ 8584982 w 21600"/>
                <a:gd name="T17" fmla="*/ 6003098 h 21600"/>
                <a:gd name="T18" fmla="*/ 12172495 w 21600"/>
                <a:gd name="T19" fmla="*/ 42333153 h 21600"/>
                <a:gd name="T20" fmla="*/ 11019491 w 21600"/>
                <a:gd name="T21" fmla="*/ 45177301 h 21600"/>
                <a:gd name="T22" fmla="*/ 9865916 w 21600"/>
                <a:gd name="T23" fmla="*/ 42333153 h 21600"/>
                <a:gd name="T24" fmla="*/ 9865916 w 21600"/>
                <a:gd name="T25" fmla="*/ 21798021 h 21600"/>
                <a:gd name="T26" fmla="*/ 9353652 w 21600"/>
                <a:gd name="T27" fmla="*/ 21798021 h 21600"/>
                <a:gd name="T28" fmla="*/ 9353652 w 21600"/>
                <a:gd name="T29" fmla="*/ 70767442 h 21600"/>
                <a:gd name="T30" fmla="*/ 7815766 w 21600"/>
                <a:gd name="T31" fmla="*/ 73926450 h 21600"/>
                <a:gd name="T32" fmla="*/ 6406333 w 21600"/>
                <a:gd name="T33" fmla="*/ 70767442 h 21600"/>
                <a:gd name="T34" fmla="*/ 6406333 w 21600"/>
                <a:gd name="T35" fmla="*/ 42018293 h 21600"/>
                <a:gd name="T36" fmla="*/ 5766162 w 21600"/>
                <a:gd name="T37" fmla="*/ 42018293 h 21600"/>
                <a:gd name="T38" fmla="*/ 5766162 w 21600"/>
                <a:gd name="T39" fmla="*/ 70767442 h 21600"/>
                <a:gd name="T40" fmla="*/ 4228253 w 21600"/>
                <a:gd name="T41" fmla="*/ 73926450 h 21600"/>
                <a:gd name="T42" fmla="*/ 2818843 w 21600"/>
                <a:gd name="T43" fmla="*/ 70767442 h 21600"/>
                <a:gd name="T44" fmla="*/ 2818843 w 21600"/>
                <a:gd name="T45" fmla="*/ 21798021 h 21600"/>
                <a:gd name="T46" fmla="*/ 2306579 w 21600"/>
                <a:gd name="T47" fmla="*/ 21798021 h 21600"/>
                <a:gd name="T48" fmla="*/ 2306579 w 21600"/>
                <a:gd name="T49" fmla="*/ 42333153 h 21600"/>
                <a:gd name="T50" fmla="*/ 115300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75249 w 21600"/>
                <a:gd name="T57" fmla="*/ 13269086 h 21600"/>
                <a:gd name="T58" fmla="*/ 9097246 w 21600"/>
                <a:gd name="T59" fmla="*/ 13269086 h 21600"/>
                <a:gd name="T60" fmla="*/ 12172495 w 21600"/>
                <a:gd name="T61" fmla="*/ 18953931 h 21600"/>
                <a:gd name="T62" fmla="*/ 12172495 w 21600"/>
                <a:gd name="T63" fmla="*/ 42333153 h 21600"/>
                <a:gd name="T64" fmla="*/ 1217249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AutoShape 35"/>
            <p:cNvSpPr/>
            <p:nvPr/>
          </p:nvSpPr>
          <p:spPr bwMode="auto">
            <a:xfrm>
              <a:off x="2867190" y="4650674"/>
              <a:ext cx="293681" cy="722969"/>
            </a:xfrm>
            <a:custGeom>
              <a:avLst/>
              <a:gdLst>
                <a:gd name="T0" fmla="*/ 8675632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675632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424065 w 21600"/>
                <a:gd name="T47" fmla="*/ 21798021 h 21600"/>
                <a:gd name="T48" fmla="*/ 2424065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44" name="AutoShape 36"/>
            <p:cNvSpPr/>
            <p:nvPr/>
          </p:nvSpPr>
          <p:spPr>
            <a:xfrm>
              <a:off x="2247509" y="4650525"/>
              <a:ext cx="292594" cy="723306"/>
            </a:xfrm>
            <a:custGeom>
              <a:avLst/>
              <a:gdLst/>
              <a:ahLst/>
              <a:cxnLst>
                <a:cxn ang="0">
                  <a:pos x="1565555705" y="2147483646"/>
                </a:cxn>
                <a:cxn ang="0">
                  <a:pos x="1425280127" y="2147483646"/>
                </a:cxn>
                <a:cxn ang="0">
                  <a:pos x="1098173269" y="2147483646"/>
                </a:cxn>
                <a:cxn ang="0">
                  <a:pos x="771061820" y="2147483646"/>
                </a:cxn>
                <a:cxn ang="0">
                  <a:pos x="630890465" y="2147483646"/>
                </a:cxn>
                <a:cxn ang="0">
                  <a:pos x="771061820" y="2126124601"/>
                </a:cxn>
                <a:cxn ang="0">
                  <a:pos x="1098173269" y="0"/>
                </a:cxn>
                <a:cxn ang="0">
                  <a:pos x="1425280127" y="2126124601"/>
                </a:cxn>
                <a:cxn ang="0">
                  <a:pos x="1565555705" y="2147483646"/>
                </a:cxn>
                <a:cxn ang="0">
                  <a:pos x="2147483646" y="2147483646"/>
                </a:cxn>
                <a:cxn ang="0">
                  <a:pos x="2009510667" y="2147483646"/>
                </a:cxn>
                <a:cxn ang="0">
                  <a:pos x="1799147109" y="2147483646"/>
                </a:cxn>
                <a:cxn ang="0">
                  <a:pos x="1799147109" y="2147483646"/>
                </a:cxn>
                <a:cxn ang="0">
                  <a:pos x="1705731462" y="2147483646"/>
                </a:cxn>
                <a:cxn ang="0">
                  <a:pos x="1705731462" y="2147483646"/>
                </a:cxn>
                <a:cxn ang="0">
                  <a:pos x="1425280127" y="2147483646"/>
                </a:cxn>
                <a:cxn ang="0">
                  <a:pos x="1168261060" y="2147483646"/>
                </a:cxn>
                <a:cxn ang="0">
                  <a:pos x="1168261060" y="2147483646"/>
                </a:cxn>
                <a:cxn ang="0">
                  <a:pos x="1051513155" y="2147483646"/>
                </a:cxn>
                <a:cxn ang="0">
                  <a:pos x="1051513155" y="2147483646"/>
                </a:cxn>
                <a:cxn ang="0">
                  <a:pos x="771061820" y="2147483646"/>
                </a:cxn>
                <a:cxn ang="0">
                  <a:pos x="514042739" y="2147483646"/>
                </a:cxn>
                <a:cxn ang="0">
                  <a:pos x="514042739" y="2147483646"/>
                </a:cxn>
                <a:cxn ang="0">
                  <a:pos x="420626917" y="2147483646"/>
                </a:cxn>
                <a:cxn ang="0">
                  <a:pos x="420626917" y="2147483646"/>
                </a:cxn>
                <a:cxn ang="0">
                  <a:pos x="210263548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560802674" y="2147483646"/>
                </a:cxn>
                <a:cxn ang="0">
                  <a:pos x="165897154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 bwMode="auto">
            <a:xfrm>
              <a:off x="5365857" y="4650674"/>
              <a:ext cx="295268" cy="722969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50254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7912825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707672 w 21600"/>
                <a:gd name="T37" fmla="*/ 42018293 h 21600"/>
                <a:gd name="T38" fmla="*/ 5707672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AutoShape 38"/>
            <p:cNvSpPr/>
            <p:nvPr/>
          </p:nvSpPr>
          <p:spPr bwMode="auto">
            <a:xfrm>
              <a:off x="3491064" y="4650674"/>
              <a:ext cx="296855" cy="722969"/>
            </a:xfrm>
            <a:custGeom>
              <a:avLst/>
              <a:gdLst>
                <a:gd name="T0" fmla="*/ 8891169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891169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198705 w 21600"/>
                <a:gd name="T23" fmla="*/ 42333153 h 21600"/>
                <a:gd name="T24" fmla="*/ 10198705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AutoShape 39"/>
            <p:cNvSpPr/>
            <p:nvPr/>
          </p:nvSpPr>
          <p:spPr bwMode="auto">
            <a:xfrm>
              <a:off x="4114936" y="4650674"/>
              <a:ext cx="295268" cy="722969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63205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8042908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837755 w 21600"/>
                <a:gd name="T37" fmla="*/ 42018293 h 21600"/>
                <a:gd name="T38" fmla="*/ 5837755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AutoShape 40"/>
            <p:cNvSpPr/>
            <p:nvPr/>
          </p:nvSpPr>
          <p:spPr bwMode="auto">
            <a:xfrm>
              <a:off x="5056302" y="4650674"/>
              <a:ext cx="298443" cy="722969"/>
            </a:xfrm>
            <a:custGeom>
              <a:avLst/>
              <a:gdLst>
                <a:gd name="T0" fmla="*/ 8760416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760416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067951 w 21600"/>
                <a:gd name="T23" fmla="*/ 42333153 h 21600"/>
                <a:gd name="T24" fmla="*/ 10067951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AutoShape 41"/>
            <p:cNvSpPr/>
            <p:nvPr/>
          </p:nvSpPr>
          <p:spPr bwMode="auto">
            <a:xfrm>
              <a:off x="3184683" y="4650674"/>
              <a:ext cx="292093" cy="722969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329794 w 21600"/>
                <a:gd name="T7" fmla="*/ 10739855 h 21600"/>
                <a:gd name="T8" fmla="*/ 3565327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895122 w 21600"/>
                <a:gd name="T31" fmla="*/ 73926450 h 21600"/>
                <a:gd name="T32" fmla="*/ 6494407 w 21600"/>
                <a:gd name="T33" fmla="*/ 70767442 h 21600"/>
                <a:gd name="T34" fmla="*/ 6494407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329794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3366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50" name="AutoShape 42"/>
            <p:cNvSpPr/>
            <p:nvPr/>
          </p:nvSpPr>
          <p:spPr>
            <a:xfrm>
              <a:off x="2562821" y="4650525"/>
              <a:ext cx="297137" cy="723306"/>
            </a:xfrm>
            <a:custGeom>
              <a:avLst/>
              <a:gdLst/>
              <a:ahLst/>
              <a:cxnLst>
                <a:cxn ang="0">
                  <a:pos x="1647699472" y="2147483646"/>
                </a:cxn>
                <a:cxn ang="0">
                  <a:pos x="1500142146" y="2147483646"/>
                </a:cxn>
                <a:cxn ang="0">
                  <a:pos x="1180441236" y="2147483646"/>
                </a:cxn>
                <a:cxn ang="0">
                  <a:pos x="836145031" y="2147483646"/>
                </a:cxn>
                <a:cxn ang="0">
                  <a:pos x="688592245" y="2147483646"/>
                </a:cxn>
                <a:cxn ang="0">
                  <a:pos x="836145031" y="2126124601"/>
                </a:cxn>
                <a:cxn ang="0">
                  <a:pos x="1180441236" y="0"/>
                </a:cxn>
                <a:cxn ang="0">
                  <a:pos x="1500142146" y="2126124601"/>
                </a:cxn>
                <a:cxn ang="0">
                  <a:pos x="1647699472" y="2147483646"/>
                </a:cxn>
                <a:cxn ang="0">
                  <a:pos x="2147483646" y="2147483646"/>
                </a:cxn>
                <a:cxn ang="0">
                  <a:pos x="2139548477" y="2147483646"/>
                </a:cxn>
                <a:cxn ang="0">
                  <a:pos x="1893624071" y="2147483646"/>
                </a:cxn>
                <a:cxn ang="0">
                  <a:pos x="1893624071" y="2147483646"/>
                </a:cxn>
                <a:cxn ang="0">
                  <a:pos x="1795252451" y="2147483646"/>
                </a:cxn>
                <a:cxn ang="0">
                  <a:pos x="1795252451" y="2147483646"/>
                </a:cxn>
                <a:cxn ang="0">
                  <a:pos x="1524737262" y="2147483646"/>
                </a:cxn>
                <a:cxn ang="0">
                  <a:pos x="1254217547" y="2147483646"/>
                </a:cxn>
                <a:cxn ang="0">
                  <a:pos x="1254217547" y="2147483646"/>
                </a:cxn>
                <a:cxn ang="0">
                  <a:pos x="1106664746" y="2147483646"/>
                </a:cxn>
                <a:cxn ang="0">
                  <a:pos x="1106664746" y="2147483646"/>
                </a:cxn>
                <a:cxn ang="0">
                  <a:pos x="836145031" y="2147483646"/>
                </a:cxn>
                <a:cxn ang="0">
                  <a:pos x="565630034" y="2147483646"/>
                </a:cxn>
                <a:cxn ang="0">
                  <a:pos x="565630034" y="2147483646"/>
                </a:cxn>
                <a:cxn ang="0">
                  <a:pos x="442667646" y="2147483646"/>
                </a:cxn>
                <a:cxn ang="0">
                  <a:pos x="442667646" y="2147483646"/>
                </a:cxn>
                <a:cxn ang="0">
                  <a:pos x="22133381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614811202" y="2147483646"/>
                </a:cxn>
                <a:cxn ang="0">
                  <a:pos x="174607109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AutoShape 43"/>
            <p:cNvSpPr/>
            <p:nvPr/>
          </p:nvSpPr>
          <p:spPr bwMode="auto">
            <a:xfrm>
              <a:off x="5680174" y="4650674"/>
              <a:ext cx="296856" cy="722969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176287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AutoShape 44"/>
            <p:cNvSpPr/>
            <p:nvPr/>
          </p:nvSpPr>
          <p:spPr bwMode="auto">
            <a:xfrm>
              <a:off x="3808556" y="4650674"/>
              <a:ext cx="295268" cy="722969"/>
            </a:xfrm>
            <a:custGeom>
              <a:avLst/>
              <a:gdLst>
                <a:gd name="T0" fmla="*/ 8691644 w 21600"/>
                <a:gd name="T1" fmla="*/ 6003098 h 21600"/>
                <a:gd name="T2" fmla="*/ 7912841 w 21600"/>
                <a:gd name="T3" fmla="*/ 10739855 h 21600"/>
                <a:gd name="T4" fmla="*/ 6096811 w 21600"/>
                <a:gd name="T5" fmla="*/ 12635973 h 21600"/>
                <a:gd name="T6" fmla="*/ 4280781 w 21600"/>
                <a:gd name="T7" fmla="*/ 10739855 h 21600"/>
                <a:gd name="T8" fmla="*/ 3632060 w 21600"/>
                <a:gd name="T9" fmla="*/ 6003098 h 21600"/>
                <a:gd name="T10" fmla="*/ 4280781 w 21600"/>
                <a:gd name="T11" fmla="*/ 1896060 h 21600"/>
                <a:gd name="T12" fmla="*/ 6096811 w 21600"/>
                <a:gd name="T13" fmla="*/ 0 h 21600"/>
                <a:gd name="T14" fmla="*/ 7912841 w 21600"/>
                <a:gd name="T15" fmla="*/ 1896060 h 21600"/>
                <a:gd name="T16" fmla="*/ 8691644 w 21600"/>
                <a:gd name="T17" fmla="*/ 6003098 h 21600"/>
                <a:gd name="T18" fmla="*/ 12323705 w 21600"/>
                <a:gd name="T19" fmla="*/ 42333153 h 21600"/>
                <a:gd name="T20" fmla="*/ 11156371 w 21600"/>
                <a:gd name="T21" fmla="*/ 45177301 h 21600"/>
                <a:gd name="T22" fmla="*/ 9988488 w 21600"/>
                <a:gd name="T23" fmla="*/ 42333153 h 21600"/>
                <a:gd name="T24" fmla="*/ 9988488 w 21600"/>
                <a:gd name="T25" fmla="*/ 21798021 h 21600"/>
                <a:gd name="T26" fmla="*/ 9469851 w 21600"/>
                <a:gd name="T27" fmla="*/ 21798021 h 21600"/>
                <a:gd name="T28" fmla="*/ 9469851 w 21600"/>
                <a:gd name="T29" fmla="*/ 70767442 h 21600"/>
                <a:gd name="T30" fmla="*/ 8042924 w 21600"/>
                <a:gd name="T31" fmla="*/ 73926450 h 21600"/>
                <a:gd name="T32" fmla="*/ 6485914 w 21600"/>
                <a:gd name="T33" fmla="*/ 70767442 h 21600"/>
                <a:gd name="T34" fmla="*/ 6485914 w 21600"/>
                <a:gd name="T35" fmla="*/ 42018293 h 21600"/>
                <a:gd name="T36" fmla="*/ 5837791 w 21600"/>
                <a:gd name="T37" fmla="*/ 42018293 h 21600"/>
                <a:gd name="T38" fmla="*/ 5837791 w 21600"/>
                <a:gd name="T39" fmla="*/ 70767442 h 21600"/>
                <a:gd name="T40" fmla="*/ 4280781 w 21600"/>
                <a:gd name="T41" fmla="*/ 73926450 h 21600"/>
                <a:gd name="T42" fmla="*/ 2853854 w 21600"/>
                <a:gd name="T43" fmla="*/ 70767442 h 21600"/>
                <a:gd name="T44" fmla="*/ 2853854 w 21600"/>
                <a:gd name="T45" fmla="*/ 21798021 h 21600"/>
                <a:gd name="T46" fmla="*/ 2335217 w 21600"/>
                <a:gd name="T47" fmla="*/ 21798021 h 21600"/>
                <a:gd name="T48" fmla="*/ 2335217 w 21600"/>
                <a:gd name="T49" fmla="*/ 42333153 h 21600"/>
                <a:gd name="T50" fmla="*/ 116733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2957 w 21600"/>
                <a:gd name="T57" fmla="*/ 13269086 h 21600"/>
                <a:gd name="T58" fmla="*/ 9210258 w 21600"/>
                <a:gd name="T59" fmla="*/ 13269086 h 21600"/>
                <a:gd name="T60" fmla="*/ 12323705 w 21600"/>
                <a:gd name="T61" fmla="*/ 18953931 h 21600"/>
                <a:gd name="T62" fmla="*/ 12323705 w 21600"/>
                <a:gd name="T63" fmla="*/ 42333153 h 21600"/>
                <a:gd name="T64" fmla="*/ 1232370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AutoShape 45"/>
            <p:cNvSpPr/>
            <p:nvPr/>
          </p:nvSpPr>
          <p:spPr bwMode="auto">
            <a:xfrm>
              <a:off x="4432429" y="4650674"/>
              <a:ext cx="295268" cy="722969"/>
            </a:xfrm>
            <a:custGeom>
              <a:avLst/>
              <a:gdLst>
                <a:gd name="T0" fmla="*/ 8548045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548045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296501 w 21600"/>
                <a:gd name="T47" fmla="*/ 21798021 h 21600"/>
                <a:gd name="T48" fmla="*/ 2296501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AutoShape 46"/>
            <p:cNvSpPr/>
            <p:nvPr/>
          </p:nvSpPr>
          <p:spPr bwMode="auto">
            <a:xfrm>
              <a:off x="6016716" y="4650674"/>
              <a:ext cx="293681" cy="722969"/>
            </a:xfrm>
            <a:custGeom>
              <a:avLst/>
              <a:gdLst>
                <a:gd name="T0" fmla="*/ 8638223 w 21600"/>
                <a:gd name="T1" fmla="*/ 6003098 h 21600"/>
                <a:gd name="T2" fmla="*/ 7864221 w 21600"/>
                <a:gd name="T3" fmla="*/ 10739855 h 21600"/>
                <a:gd name="T4" fmla="*/ 6059329 w 21600"/>
                <a:gd name="T5" fmla="*/ 12635973 h 21600"/>
                <a:gd name="T6" fmla="*/ 4254460 w 21600"/>
                <a:gd name="T7" fmla="*/ 10739855 h 21600"/>
                <a:gd name="T8" fmla="*/ 3609737 w 21600"/>
                <a:gd name="T9" fmla="*/ 6003098 h 21600"/>
                <a:gd name="T10" fmla="*/ 4254460 w 21600"/>
                <a:gd name="T11" fmla="*/ 1896060 h 21600"/>
                <a:gd name="T12" fmla="*/ 6059329 w 21600"/>
                <a:gd name="T13" fmla="*/ 0 h 21600"/>
                <a:gd name="T14" fmla="*/ 7864221 w 21600"/>
                <a:gd name="T15" fmla="*/ 1896060 h 21600"/>
                <a:gd name="T16" fmla="*/ 8638223 w 21600"/>
                <a:gd name="T17" fmla="*/ 6003098 h 21600"/>
                <a:gd name="T18" fmla="*/ 12247959 w 21600"/>
                <a:gd name="T19" fmla="*/ 42333153 h 21600"/>
                <a:gd name="T20" fmla="*/ 11087814 w 21600"/>
                <a:gd name="T21" fmla="*/ 45177301 h 21600"/>
                <a:gd name="T22" fmla="*/ 9927074 w 21600"/>
                <a:gd name="T23" fmla="*/ 42333153 h 21600"/>
                <a:gd name="T24" fmla="*/ 9927074 w 21600"/>
                <a:gd name="T25" fmla="*/ 21798021 h 21600"/>
                <a:gd name="T26" fmla="*/ 9411653 w 21600"/>
                <a:gd name="T27" fmla="*/ 21798021 h 21600"/>
                <a:gd name="T28" fmla="*/ 9411653 w 21600"/>
                <a:gd name="T29" fmla="*/ 70767442 h 21600"/>
                <a:gd name="T30" fmla="*/ 7993499 w 21600"/>
                <a:gd name="T31" fmla="*/ 73926450 h 21600"/>
                <a:gd name="T32" fmla="*/ 6446068 w 21600"/>
                <a:gd name="T33" fmla="*/ 70767442 h 21600"/>
                <a:gd name="T34" fmla="*/ 6446068 w 21600"/>
                <a:gd name="T35" fmla="*/ 42018293 h 21600"/>
                <a:gd name="T36" fmla="*/ 5801916 w 21600"/>
                <a:gd name="T37" fmla="*/ 42018293 h 21600"/>
                <a:gd name="T38" fmla="*/ 5801916 w 21600"/>
                <a:gd name="T39" fmla="*/ 70767442 h 21600"/>
                <a:gd name="T40" fmla="*/ 4254460 w 21600"/>
                <a:gd name="T41" fmla="*/ 73926450 h 21600"/>
                <a:gd name="T42" fmla="*/ 2836307 w 21600"/>
                <a:gd name="T43" fmla="*/ 70767442 h 21600"/>
                <a:gd name="T44" fmla="*/ 2836307 w 21600"/>
                <a:gd name="T45" fmla="*/ 21798021 h 21600"/>
                <a:gd name="T46" fmla="*/ 2320885 w 21600"/>
                <a:gd name="T47" fmla="*/ 21798021 h 21600"/>
                <a:gd name="T48" fmla="*/ 2320885 w 21600"/>
                <a:gd name="T49" fmla="*/ 42333153 h 21600"/>
                <a:gd name="T50" fmla="*/ 116014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94315 w 21600"/>
                <a:gd name="T57" fmla="*/ 13269086 h 21600"/>
                <a:gd name="T58" fmla="*/ 915364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AutoShape 47"/>
            <p:cNvSpPr/>
            <p:nvPr/>
          </p:nvSpPr>
          <p:spPr bwMode="auto">
            <a:xfrm>
              <a:off x="6642177" y="4650674"/>
              <a:ext cx="293681" cy="722969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202095 w 21600"/>
                <a:gd name="T7" fmla="*/ 10739855 h 21600"/>
                <a:gd name="T8" fmla="*/ 3438196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767422 w 21600"/>
                <a:gd name="T31" fmla="*/ 73926450 h 21600"/>
                <a:gd name="T32" fmla="*/ 6366732 w 21600"/>
                <a:gd name="T33" fmla="*/ 70767442 h 21600"/>
                <a:gd name="T34" fmla="*/ 6366732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202095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56235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AutoShape 48"/>
            <p:cNvSpPr/>
            <p:nvPr/>
          </p:nvSpPr>
          <p:spPr bwMode="auto">
            <a:xfrm>
              <a:off x="6332622" y="4650674"/>
              <a:ext cx="296855" cy="722969"/>
            </a:xfrm>
            <a:custGeom>
              <a:avLst/>
              <a:gdLst>
                <a:gd name="T0" fmla="*/ 8707070 w 21600"/>
                <a:gd name="T1" fmla="*/ 6003098 h 21600"/>
                <a:gd name="T2" fmla="*/ 8057291 w 21600"/>
                <a:gd name="T3" fmla="*/ 10739855 h 21600"/>
                <a:gd name="T4" fmla="*/ 6237900 w 21600"/>
                <a:gd name="T5" fmla="*/ 12635973 h 21600"/>
                <a:gd name="T6" fmla="*/ 4418508 w 21600"/>
                <a:gd name="T7" fmla="*/ 10739855 h 21600"/>
                <a:gd name="T8" fmla="*/ 3638783 w 21600"/>
                <a:gd name="T9" fmla="*/ 6003098 h 21600"/>
                <a:gd name="T10" fmla="*/ 4418508 w 21600"/>
                <a:gd name="T11" fmla="*/ 1896060 h 21600"/>
                <a:gd name="T12" fmla="*/ 6237900 w 21600"/>
                <a:gd name="T13" fmla="*/ 0 h 21600"/>
                <a:gd name="T14" fmla="*/ 8057291 w 21600"/>
                <a:gd name="T15" fmla="*/ 1896060 h 21600"/>
                <a:gd name="T16" fmla="*/ 8707070 w 21600"/>
                <a:gd name="T17" fmla="*/ 6003098 h 21600"/>
                <a:gd name="T18" fmla="*/ 12475799 w 21600"/>
                <a:gd name="T19" fmla="*/ 42333153 h 21600"/>
                <a:gd name="T20" fmla="*/ 11306187 w 21600"/>
                <a:gd name="T21" fmla="*/ 45177301 h 21600"/>
                <a:gd name="T22" fmla="*/ 10136599 w 21600"/>
                <a:gd name="T23" fmla="*/ 42333153 h 21600"/>
                <a:gd name="T24" fmla="*/ 10136599 w 21600"/>
                <a:gd name="T25" fmla="*/ 21798021 h 21600"/>
                <a:gd name="T26" fmla="*/ 9486796 w 21600"/>
                <a:gd name="T27" fmla="*/ 21798021 h 21600"/>
                <a:gd name="T28" fmla="*/ 9486796 w 21600"/>
                <a:gd name="T29" fmla="*/ 70767442 h 21600"/>
                <a:gd name="T30" fmla="*/ 8057291 w 21600"/>
                <a:gd name="T31" fmla="*/ 73926450 h 21600"/>
                <a:gd name="T32" fmla="*/ 6627762 w 21600"/>
                <a:gd name="T33" fmla="*/ 70767442 h 21600"/>
                <a:gd name="T34" fmla="*/ 6627762 w 21600"/>
                <a:gd name="T35" fmla="*/ 42018293 h 21600"/>
                <a:gd name="T36" fmla="*/ 5848037 w 21600"/>
                <a:gd name="T37" fmla="*/ 42018293 h 21600"/>
                <a:gd name="T38" fmla="*/ 5848037 w 21600"/>
                <a:gd name="T39" fmla="*/ 70767442 h 21600"/>
                <a:gd name="T40" fmla="*/ 4418508 w 21600"/>
                <a:gd name="T41" fmla="*/ 73926450 h 21600"/>
                <a:gd name="T42" fmla="*/ 2989004 w 21600"/>
                <a:gd name="T43" fmla="*/ 70767442 h 21600"/>
                <a:gd name="T44" fmla="*/ 2989004 w 21600"/>
                <a:gd name="T45" fmla="*/ 21798021 h 21600"/>
                <a:gd name="T46" fmla="*/ 2339224 w 21600"/>
                <a:gd name="T47" fmla="*/ 21798021 h 21600"/>
                <a:gd name="T48" fmla="*/ 2339224 w 21600"/>
                <a:gd name="T49" fmla="*/ 42333153 h 21600"/>
                <a:gd name="T50" fmla="*/ 116961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896 w 21600"/>
                <a:gd name="T57" fmla="*/ 13269086 h 21600"/>
                <a:gd name="T58" fmla="*/ 9226903 w 21600"/>
                <a:gd name="T59" fmla="*/ 13269086 h 21600"/>
                <a:gd name="T60" fmla="*/ 12475799 w 21600"/>
                <a:gd name="T61" fmla="*/ 18953931 h 21600"/>
                <a:gd name="T62" fmla="*/ 12475799 w 21600"/>
                <a:gd name="T63" fmla="*/ 42333153 h 21600"/>
                <a:gd name="T64" fmla="*/ 1247579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AutoShape 49"/>
            <p:cNvSpPr/>
            <p:nvPr/>
          </p:nvSpPr>
          <p:spPr bwMode="auto">
            <a:xfrm>
              <a:off x="6958082" y="4650674"/>
              <a:ext cx="296855" cy="722969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306233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58" name="AutoShape 55"/>
            <p:cNvSpPr/>
            <p:nvPr/>
          </p:nvSpPr>
          <p:spPr>
            <a:xfrm>
              <a:off x="1122569" y="4550571"/>
              <a:ext cx="872329" cy="87232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315B2F">
                <a:alpha val="100000"/>
              </a:srgbClr>
            </a:solidFill>
            <a:ln w="508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9" name="Rectangle 59"/>
            <p:cNvSpPr/>
            <p:nvPr/>
          </p:nvSpPr>
          <p:spPr>
            <a:xfrm>
              <a:off x="1284561" y="4840730"/>
              <a:ext cx="651190" cy="363470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/>
            <a:lstStyle/>
            <a:p>
              <a:pPr>
                <a:spcBef>
                  <a:spcPts val="640"/>
                </a:spcBef>
              </a:pPr>
              <a:r>
                <a:rPr lang="en-US" altLang="zh-CN" sz="1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60%</a:t>
              </a:r>
            </a:p>
          </p:txBody>
        </p:sp>
        <p:sp>
          <p:nvSpPr>
            <p:cNvPr id="44060" name="TextBox 13"/>
            <p:cNvSpPr txBox="1"/>
            <p:nvPr/>
          </p:nvSpPr>
          <p:spPr>
            <a:xfrm>
              <a:off x="7806041" y="4649255"/>
              <a:ext cx="2235766" cy="24644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2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61" name="TextBox 13"/>
            <p:cNvSpPr txBox="1"/>
            <p:nvPr/>
          </p:nvSpPr>
          <p:spPr>
            <a:xfrm>
              <a:off x="7810712" y="4976556"/>
              <a:ext cx="3139839" cy="36966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9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037" name="组合 69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71" name="圆角矩形 70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44039" name="图片 7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40" name="文本框 72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4041" name="文本框 73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9">
        <p14:ferris dir="l"/>
      </p:transition>
    </mc:Choice>
    <mc:Fallback xmlns="">
      <p:transition spd="slow" advTm="38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矩形 14"/>
          <p:cNvSpPr/>
          <p:nvPr/>
        </p:nvSpPr>
        <p:spPr>
          <a:xfrm>
            <a:off x="0" y="4586288"/>
            <a:ext cx="9144000" cy="578644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0" name="矩形 14"/>
          <p:cNvSpPr/>
          <p:nvPr/>
        </p:nvSpPr>
        <p:spPr>
          <a:xfrm flipH="1">
            <a:off x="0" y="4586288"/>
            <a:ext cx="9144000" cy="578644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87331" y="644129"/>
            <a:ext cx="2069306" cy="3298031"/>
            <a:chOff x="989151" y="1288233"/>
            <a:chExt cx="2758316" cy="4396665"/>
          </a:xfrm>
        </p:grpSpPr>
        <p:pic>
          <p:nvPicPr>
            <p:cNvPr id="16403" name="Picture 3@|13FFC:16777215|FBC:16777215|LFC:16777215|LBC:1677721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4" name="TextBox 4@|17FFC:16777215|FBC:16777215|LFC:16777215|LBC:16777215"/>
            <p:cNvSpPr txBox="1"/>
            <p:nvPr/>
          </p:nvSpPr>
          <p:spPr>
            <a:xfrm>
              <a:off x="1822888" y="2118212"/>
              <a:ext cx="1060256" cy="2687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2500" b="1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12500" b="1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65059" y="1601391"/>
            <a:ext cx="4870564" cy="70019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lvl="0" eaLnBrk="1" hangingPunct="1"/>
            <a:r>
              <a:rPr lang="zh-CN" altLang="en-US" sz="4100" b="1" dirty="0">
                <a:solidFill>
                  <a:srgbClr val="4A9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778443" y="2314576"/>
            <a:ext cx="1563602" cy="307777"/>
            <a:chOff x="7777461" y="3514044"/>
            <a:chExt cx="2084415" cy="411519"/>
          </a:xfrm>
        </p:grpSpPr>
        <p:sp>
          <p:nvSpPr>
            <p:cNvPr id="15" name="Oval 14@|1FFC:3382090|FBC:16777215|LFC:16777215|LBC:16777215"/>
            <p:cNvSpPr/>
            <p:nvPr/>
          </p:nvSpPr>
          <p:spPr>
            <a:xfrm>
              <a:off x="7777461" y="3625480"/>
              <a:ext cx="163482" cy="163971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6402" name="TextBox 15@|17FFC:16777215|FBC:16777215|LFC:16777215|LBC:16777215"/>
            <p:cNvSpPr txBox="1"/>
            <p:nvPr/>
          </p:nvSpPr>
          <p:spPr>
            <a:xfrm>
              <a:off x="7940340" y="3514044"/>
              <a:ext cx="1921536" cy="411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67453" y="2337198"/>
            <a:ext cx="1563602" cy="307777"/>
            <a:chOff x="4829865" y="3545540"/>
            <a:chExt cx="2084413" cy="409754"/>
          </a:xfrm>
        </p:grpSpPr>
        <p:sp>
          <p:nvSpPr>
            <p:cNvPr id="16399" name="TextBox 11@|17FFC:16777215|FBC:16777215|LFC:16777215|LBC:16777215"/>
            <p:cNvSpPr txBox="1"/>
            <p:nvPr/>
          </p:nvSpPr>
          <p:spPr>
            <a:xfrm>
              <a:off x="4992744" y="3545540"/>
              <a:ext cx="1921534" cy="4097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7" name="Oval 16@|1FFC:3382090|FBC:16777215|LFC:16777215|LBC:16777215"/>
            <p:cNvSpPr/>
            <p:nvPr/>
          </p:nvSpPr>
          <p:spPr>
            <a:xfrm>
              <a:off x="4829865" y="3626381"/>
              <a:ext cx="163483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67453" y="2658668"/>
            <a:ext cx="1563602" cy="307777"/>
            <a:chOff x="4829865" y="3972976"/>
            <a:chExt cx="2084413" cy="411519"/>
          </a:xfrm>
        </p:grpSpPr>
        <p:sp>
          <p:nvSpPr>
            <p:cNvPr id="16397" name="TextBox 13@|17FFC:16777215|FBC:16777215|LFC:16777215|LBC:16777215"/>
            <p:cNvSpPr txBox="1"/>
            <p:nvPr/>
          </p:nvSpPr>
          <p:spPr>
            <a:xfrm>
              <a:off x="4992744" y="3972976"/>
              <a:ext cx="1921534" cy="411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8" name="Oval 17@|1FFC:3382090|FBC:16777215|LFC:16777215|LBC:16777215"/>
            <p:cNvSpPr/>
            <p:nvPr/>
          </p:nvSpPr>
          <p:spPr>
            <a:xfrm>
              <a:off x="4829865" y="4084412"/>
              <a:ext cx="163483" cy="1623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78443" y="2653904"/>
            <a:ext cx="1563602" cy="307777"/>
            <a:chOff x="7777461" y="3967041"/>
            <a:chExt cx="2084415" cy="409754"/>
          </a:xfrm>
        </p:grpSpPr>
        <p:sp>
          <p:nvSpPr>
            <p:cNvPr id="21" name="Oval 20@|1FFC:3382090|FBC:16777215|LFC:16777215|LBC:16777215"/>
            <p:cNvSpPr/>
            <p:nvPr/>
          </p:nvSpPr>
          <p:spPr>
            <a:xfrm>
              <a:off x="7777461" y="4079584"/>
              <a:ext cx="163482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6396" name="TextBox 21@|17FFC:16777215|FBC:16777215|LFC:16777215|LBC:16777215"/>
            <p:cNvSpPr txBox="1"/>
            <p:nvPr/>
          </p:nvSpPr>
          <p:spPr>
            <a:xfrm>
              <a:off x="7940340" y="3967041"/>
              <a:ext cx="1921536" cy="4097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4">
        <p14:ferris dir="l"/>
      </p:transition>
    </mc:Choice>
    <mc:Fallback xmlns="">
      <p:transition spd="slow" advTm="49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矩形 14"/>
          <p:cNvSpPr/>
          <p:nvPr/>
        </p:nvSpPr>
        <p:spPr>
          <a:xfrm>
            <a:off x="0" y="4586288"/>
            <a:ext cx="9144000" cy="578644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0" name="矩形 14"/>
          <p:cNvSpPr/>
          <p:nvPr/>
        </p:nvSpPr>
        <p:spPr>
          <a:xfrm flipH="1">
            <a:off x="0" y="4586288"/>
            <a:ext cx="9144000" cy="578644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87331" y="644129"/>
            <a:ext cx="2069306" cy="3298031"/>
            <a:chOff x="989151" y="1288233"/>
            <a:chExt cx="2758316" cy="4396665"/>
          </a:xfrm>
        </p:grpSpPr>
        <p:pic>
          <p:nvPicPr>
            <p:cNvPr id="16403" name="Picture 3@|13FFC:16777215|FBC:16777215|LFC:16777215|LBC:1677721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4" name="TextBox 4@|17FFC:16777215|FBC:16777215|LFC:16777215|LBC:16777215"/>
            <p:cNvSpPr txBox="1"/>
            <p:nvPr/>
          </p:nvSpPr>
          <p:spPr>
            <a:xfrm>
              <a:off x="1822888" y="2118212"/>
              <a:ext cx="1393589" cy="2687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2500" b="1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5</a:t>
              </a:r>
              <a:endParaRPr lang="zh-CN" altLang="en-US" sz="12500" b="1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65059" y="1601391"/>
            <a:ext cx="4870564" cy="70019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lvl="0" eaLnBrk="1" hangingPunct="1"/>
            <a:r>
              <a:rPr lang="zh-CN" altLang="en-US" sz="4100" b="1" dirty="0">
                <a:solidFill>
                  <a:srgbClr val="4A9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778443" y="2314576"/>
            <a:ext cx="1563602" cy="307777"/>
            <a:chOff x="7777461" y="3514044"/>
            <a:chExt cx="2084415" cy="411519"/>
          </a:xfrm>
        </p:grpSpPr>
        <p:sp>
          <p:nvSpPr>
            <p:cNvPr id="15" name="Oval 14@|1FFC:3382090|FBC:16777215|LFC:16777215|LBC:16777215"/>
            <p:cNvSpPr/>
            <p:nvPr/>
          </p:nvSpPr>
          <p:spPr>
            <a:xfrm>
              <a:off x="7777461" y="3625480"/>
              <a:ext cx="163482" cy="163971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6402" name="TextBox 15@|17FFC:16777215|FBC:16777215|LFC:16777215|LBC:16777215"/>
            <p:cNvSpPr txBox="1"/>
            <p:nvPr/>
          </p:nvSpPr>
          <p:spPr>
            <a:xfrm>
              <a:off x="7940340" y="3514044"/>
              <a:ext cx="1921536" cy="411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67453" y="2337198"/>
            <a:ext cx="1563602" cy="307777"/>
            <a:chOff x="4829865" y="3545540"/>
            <a:chExt cx="2084413" cy="409754"/>
          </a:xfrm>
        </p:grpSpPr>
        <p:sp>
          <p:nvSpPr>
            <p:cNvPr id="16399" name="TextBox 11@|17FFC:16777215|FBC:16777215|LFC:16777215|LBC:16777215"/>
            <p:cNvSpPr txBox="1"/>
            <p:nvPr/>
          </p:nvSpPr>
          <p:spPr>
            <a:xfrm>
              <a:off x="4992744" y="3545540"/>
              <a:ext cx="1921534" cy="4097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7" name="Oval 16@|1FFC:3382090|FBC:16777215|LFC:16777215|LBC:16777215"/>
            <p:cNvSpPr/>
            <p:nvPr/>
          </p:nvSpPr>
          <p:spPr>
            <a:xfrm>
              <a:off x="4829865" y="3626381"/>
              <a:ext cx="163483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67453" y="2658668"/>
            <a:ext cx="1563602" cy="307777"/>
            <a:chOff x="4829865" y="3972976"/>
            <a:chExt cx="2084413" cy="411519"/>
          </a:xfrm>
        </p:grpSpPr>
        <p:sp>
          <p:nvSpPr>
            <p:cNvPr id="16397" name="TextBox 13@|17FFC:16777215|FBC:16777215|LFC:16777215|LBC:16777215"/>
            <p:cNvSpPr txBox="1"/>
            <p:nvPr/>
          </p:nvSpPr>
          <p:spPr>
            <a:xfrm>
              <a:off x="4992744" y="3972976"/>
              <a:ext cx="1921534" cy="411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8" name="Oval 17@|1FFC:3382090|FBC:16777215|LFC:16777215|LBC:16777215"/>
            <p:cNvSpPr/>
            <p:nvPr/>
          </p:nvSpPr>
          <p:spPr>
            <a:xfrm>
              <a:off x="4829865" y="4084412"/>
              <a:ext cx="163483" cy="1623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78443" y="2653904"/>
            <a:ext cx="1563602" cy="307777"/>
            <a:chOff x="7777461" y="3967041"/>
            <a:chExt cx="2084415" cy="409754"/>
          </a:xfrm>
        </p:grpSpPr>
        <p:sp>
          <p:nvSpPr>
            <p:cNvPr id="21" name="Oval 20@|1FFC:3382090|FBC:16777215|LFC:16777215|LBC:16777215"/>
            <p:cNvSpPr/>
            <p:nvPr/>
          </p:nvSpPr>
          <p:spPr>
            <a:xfrm>
              <a:off x="7777461" y="4079584"/>
              <a:ext cx="163482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6396" name="TextBox 21@|17FFC:16777215|FBC:16777215|LFC:16777215|LBC:16777215"/>
            <p:cNvSpPr txBox="1"/>
            <p:nvPr/>
          </p:nvSpPr>
          <p:spPr>
            <a:xfrm>
              <a:off x="7940340" y="3967041"/>
              <a:ext cx="1921536" cy="4097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3">
        <p14:ferris dir="l"/>
      </p:transition>
    </mc:Choice>
    <mc:Fallback xmlns="">
      <p:transition spd="slow" advTm="39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19188" y="1739504"/>
            <a:ext cx="1697831" cy="2350294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</a:rPr>
              <a:t>请插入图片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</a:rPr>
              <a:t>（见教程）</a:t>
            </a:r>
          </a:p>
        </p:txBody>
      </p:sp>
      <p:sp>
        <p:nvSpPr>
          <p:cNvPr id="8" name="矩形 7"/>
          <p:cNvSpPr/>
          <p:nvPr/>
        </p:nvSpPr>
        <p:spPr>
          <a:xfrm>
            <a:off x="2863453" y="1741885"/>
            <a:ext cx="5386388" cy="2352675"/>
          </a:xfrm>
          <a:prstGeom prst="rect">
            <a:avLst/>
          </a:pr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srgbClr val="001333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174207" y="2651522"/>
            <a:ext cx="4502944" cy="14288"/>
          </a:xfrm>
          <a:prstGeom prst="line">
            <a:avLst/>
          </a:prstGeom>
          <a:ln w="38100">
            <a:solidFill>
              <a:srgbClr val="315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5" name="文本框 10"/>
          <p:cNvSpPr txBox="1"/>
          <p:nvPr/>
        </p:nvSpPr>
        <p:spPr>
          <a:xfrm>
            <a:off x="3081338" y="1909763"/>
            <a:ext cx="1215718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lvl="0"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输入文字</a:t>
            </a:r>
          </a:p>
        </p:txBody>
      </p:sp>
      <p:sp>
        <p:nvSpPr>
          <p:cNvPr id="46086" name="文本框 11"/>
          <p:cNvSpPr txBox="1"/>
          <p:nvPr/>
        </p:nvSpPr>
        <p:spPr>
          <a:xfrm>
            <a:off x="3073004" y="2337198"/>
            <a:ext cx="1524000" cy="25360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单击此处可编辑内容</a:t>
            </a:r>
          </a:p>
        </p:txBody>
      </p:sp>
      <p:sp>
        <p:nvSpPr>
          <p:cNvPr id="46087" name="文本框 13"/>
          <p:cNvSpPr txBox="1"/>
          <p:nvPr/>
        </p:nvSpPr>
        <p:spPr>
          <a:xfrm>
            <a:off x="1552575" y="1265635"/>
            <a:ext cx="2282429" cy="30122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lvl="0" eaLnBrk="1" hangingPunct="1"/>
            <a:r>
              <a:rPr lang="zh-CN" altLang="en-US" sz="1500" b="1" dirty="0">
                <a:solidFill>
                  <a:srgbClr val="001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单击输入标题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1116807" y="1253728"/>
            <a:ext cx="330994" cy="329804"/>
          </a:xfrm>
          <a:prstGeom prst="rect">
            <a:avLst/>
          </a:pr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100"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1119187" y="1253729"/>
            <a:ext cx="328613" cy="330994"/>
          </a:xfrm>
          <a:prstGeom prst="triangle">
            <a:avLst>
              <a:gd name="adj" fmla="val 0"/>
            </a:avLst>
          </a:prstGeom>
          <a:solidFill>
            <a:srgbClr val="315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100"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090" name="文本框 16"/>
          <p:cNvSpPr txBox="1"/>
          <p:nvPr/>
        </p:nvSpPr>
        <p:spPr>
          <a:xfrm>
            <a:off x="1143000" y="1233488"/>
            <a:ext cx="304800" cy="39290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lvl="0" eaLnBrk="1" hangingPunct="1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6091" name="组合 14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23" name="圆角矩形 22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46094" name="图片 2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95" name="文本框 25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6096" name="文本框 26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6092" name="Picture 2" descr="图片下载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16806" y="1734742"/>
            <a:ext cx="1700213" cy="23550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3@|17FFC:16777215|FBC:16777215|LFC:16777215|LBC:16777215"/>
          <p:cNvSpPr txBox="1"/>
          <p:nvPr/>
        </p:nvSpPr>
        <p:spPr>
          <a:xfrm>
            <a:off x="3174207" y="2840832"/>
            <a:ext cx="4502944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100" dirty="0">
                <a:cs typeface="+mn-ea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en-US" altLang="zh-CN" sz="1100" dirty="0"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">
        <p14:ferris dir="l"/>
      </p:transition>
    </mc:Choice>
    <mc:Fallback xmlns="">
      <p:transition spd="slow" advTm="15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/>
          <p:cNvSpPr/>
          <p:nvPr/>
        </p:nvSpPr>
        <p:spPr bwMode="auto">
          <a:xfrm>
            <a:off x="1935957" y="1303735"/>
            <a:ext cx="1441847" cy="16633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315B2F"/>
          </a:solid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defTabSz="438150">
              <a:defRPr/>
            </a:pPr>
            <a:endParaRPr lang="en-US" sz="3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693569" y="2613422"/>
            <a:ext cx="1440656" cy="1662113"/>
            <a:chOff x="7590842" y="3484100"/>
            <a:chExt cx="1921673" cy="2216769"/>
          </a:xfrm>
        </p:grpSpPr>
        <p:sp>
          <p:nvSpPr>
            <p:cNvPr id="5" name="AutoShape 9"/>
            <p:cNvSpPr/>
            <p:nvPr/>
          </p:nvSpPr>
          <p:spPr bwMode="auto">
            <a:xfrm>
              <a:off x="7590842" y="3484100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30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40" name="Rectangle 74"/>
            <p:cNvSpPr/>
            <p:nvPr/>
          </p:nvSpPr>
          <p:spPr>
            <a:xfrm>
              <a:off x="8523565" y="4685605"/>
              <a:ext cx="52712" cy="19327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41" name="Freeform 75"/>
            <p:cNvSpPr/>
            <p:nvPr/>
          </p:nvSpPr>
          <p:spPr>
            <a:xfrm>
              <a:off x="8295153" y="4306089"/>
              <a:ext cx="460340" cy="161646"/>
            </a:xfrm>
            <a:custGeom>
              <a:avLst/>
              <a:gdLst/>
              <a:ahLst/>
              <a:cxnLst>
                <a:cxn ang="0">
                  <a:pos x="456701122" y="111511792"/>
                </a:cxn>
                <a:cxn ang="0">
                  <a:pos x="119138383" y="111511792"/>
                </a:cxn>
                <a:cxn ang="0">
                  <a:pos x="99281986" y="119476350"/>
                </a:cxn>
                <a:cxn ang="0">
                  <a:pos x="7943356" y="199125920"/>
                </a:cxn>
                <a:cxn ang="0">
                  <a:pos x="0" y="215057031"/>
                </a:cxn>
                <a:cxn ang="0">
                  <a:pos x="0" y="219040308"/>
                </a:cxn>
                <a:cxn ang="0">
                  <a:pos x="7943356" y="238952701"/>
                </a:cxn>
                <a:cxn ang="0">
                  <a:pos x="99281986" y="314620989"/>
                </a:cxn>
                <a:cxn ang="0">
                  <a:pos x="119138383" y="322585547"/>
                </a:cxn>
                <a:cxn ang="0">
                  <a:pos x="909428573" y="322585547"/>
                </a:cxn>
                <a:cxn ang="0">
                  <a:pos x="917371929" y="310637713"/>
                </a:cxn>
                <a:cxn ang="0">
                  <a:pos x="917371929" y="123459627"/>
                </a:cxn>
                <a:cxn ang="0">
                  <a:pos x="909428573" y="111511792"/>
                </a:cxn>
                <a:cxn ang="0">
                  <a:pos x="563926464" y="111511792"/>
                </a:cxn>
                <a:cxn ang="0">
                  <a:pos x="563926464" y="51772619"/>
                </a:cxn>
                <a:cxn ang="0">
                  <a:pos x="563926464" y="0"/>
                </a:cxn>
                <a:cxn ang="0">
                  <a:pos x="456701122" y="0"/>
                </a:cxn>
                <a:cxn ang="0">
                  <a:pos x="456701122" y="51772619"/>
                </a:cxn>
                <a:cxn ang="0">
                  <a:pos x="456701122" y="111511792"/>
                </a:cxn>
              </a:cxnLst>
              <a:rect l="0" t="0" r="0" b="0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2" name="Freeform 76"/>
            <p:cNvSpPr/>
            <p:nvPr/>
          </p:nvSpPr>
          <p:spPr>
            <a:xfrm>
              <a:off x="8347863" y="4499360"/>
              <a:ext cx="460340" cy="158133"/>
            </a:xfrm>
            <a:custGeom>
              <a:avLst/>
              <a:gdLst/>
              <a:ahLst/>
              <a:cxnLst>
                <a:cxn ang="0">
                  <a:pos x="353445465" y="105494478"/>
                </a:cxn>
                <a:cxn ang="0">
                  <a:pos x="11913041" y="105494478"/>
                </a:cxn>
                <a:cxn ang="0">
                  <a:pos x="0" y="117216086"/>
                </a:cxn>
                <a:cxn ang="0">
                  <a:pos x="0" y="300853962"/>
                </a:cxn>
                <a:cxn ang="0">
                  <a:pos x="11913041" y="312575571"/>
                </a:cxn>
                <a:cxn ang="0">
                  <a:pos x="802203231" y="312575571"/>
                </a:cxn>
                <a:cxn ang="0">
                  <a:pos x="818089943" y="304761824"/>
                </a:cxn>
                <a:cxn ang="0">
                  <a:pos x="909428573" y="230524311"/>
                </a:cxn>
                <a:cxn ang="0">
                  <a:pos x="917371929" y="210988955"/>
                </a:cxn>
                <a:cxn ang="0">
                  <a:pos x="917371929" y="207081093"/>
                </a:cxn>
                <a:cxn ang="0">
                  <a:pos x="909428573" y="191451623"/>
                </a:cxn>
                <a:cxn ang="0">
                  <a:pos x="818089943" y="113308224"/>
                </a:cxn>
                <a:cxn ang="0">
                  <a:pos x="802203231" y="105494478"/>
                </a:cxn>
                <a:cxn ang="0">
                  <a:pos x="460670807" y="105494478"/>
                </a:cxn>
                <a:cxn ang="0">
                  <a:pos x="460670807" y="46886435"/>
                </a:cxn>
                <a:cxn ang="0">
                  <a:pos x="460670807" y="3907862"/>
                </a:cxn>
                <a:cxn ang="0">
                  <a:pos x="460670807" y="0"/>
                </a:cxn>
                <a:cxn ang="0">
                  <a:pos x="353445465" y="0"/>
                </a:cxn>
                <a:cxn ang="0">
                  <a:pos x="353445465" y="3907862"/>
                </a:cxn>
                <a:cxn ang="0">
                  <a:pos x="353445465" y="46886435"/>
                </a:cxn>
                <a:cxn ang="0">
                  <a:pos x="353445465" y="105494478"/>
                </a:cxn>
              </a:cxnLst>
              <a:rect l="0" t="0" r="0" b="0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64907" y="1298972"/>
            <a:ext cx="1440656" cy="1662113"/>
            <a:chOff x="6619576" y="1731775"/>
            <a:chExt cx="1921673" cy="2216769"/>
          </a:xfrm>
        </p:grpSpPr>
        <p:sp>
          <p:nvSpPr>
            <p:cNvPr id="2" name="AutoShape 9"/>
            <p:cNvSpPr/>
            <p:nvPr/>
          </p:nvSpPr>
          <p:spPr bwMode="auto">
            <a:xfrm>
              <a:off x="6619576" y="1731775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30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37" name="Freeform 77"/>
            <p:cNvSpPr/>
            <p:nvPr/>
          </p:nvSpPr>
          <p:spPr>
            <a:xfrm>
              <a:off x="7490117" y="2517392"/>
              <a:ext cx="393572" cy="330320"/>
            </a:xfrm>
            <a:custGeom>
              <a:avLst/>
              <a:gdLst/>
              <a:ahLst/>
              <a:cxnLst>
                <a:cxn ang="0">
                  <a:pos x="540308091" y="399058207"/>
                </a:cxn>
                <a:cxn ang="0">
                  <a:pos x="790300608" y="133020062"/>
                </a:cxn>
                <a:cxn ang="0">
                  <a:pos x="306443994" y="86071107"/>
                </a:cxn>
                <a:cxn ang="0">
                  <a:pos x="0" y="7824826"/>
                </a:cxn>
                <a:cxn ang="0">
                  <a:pos x="0" y="535990682"/>
                </a:cxn>
                <a:cxn ang="0">
                  <a:pos x="157254102" y="528165856"/>
                </a:cxn>
                <a:cxn ang="0">
                  <a:pos x="770140083" y="625974202"/>
                </a:cxn>
                <a:cxn ang="0">
                  <a:pos x="540308091" y="399058207"/>
                </a:cxn>
              </a:cxnLst>
              <a:rect l="0" t="0" r="0" b="0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8" name="Rectangle 78"/>
            <p:cNvSpPr/>
            <p:nvPr/>
          </p:nvSpPr>
          <p:spPr>
            <a:xfrm>
              <a:off x="7450082" y="2489348"/>
              <a:ext cx="63822" cy="7385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109" name="Freeform 112"/>
          <p:cNvSpPr>
            <a:spLocks noEditPoints="1"/>
          </p:cNvSpPr>
          <p:nvPr/>
        </p:nvSpPr>
        <p:spPr>
          <a:xfrm>
            <a:off x="2421731" y="1883569"/>
            <a:ext cx="429816" cy="432197"/>
          </a:xfrm>
          <a:custGeom>
            <a:avLst/>
            <a:gdLst/>
            <a:ahLst/>
            <a:cxnLst>
              <a:cxn ang="0">
                <a:pos x="708408404" y="480471282"/>
              </a:cxn>
              <a:cxn ang="0">
                <a:pos x="724239960" y="368362116"/>
              </a:cxn>
              <a:cxn ang="0">
                <a:pos x="364097930" y="0"/>
              </a:cxn>
              <a:cxn ang="0">
                <a:pos x="0" y="368362116"/>
              </a:cxn>
              <a:cxn ang="0">
                <a:pos x="364097930" y="732720405"/>
              </a:cxn>
              <a:cxn ang="0">
                <a:pos x="478868751" y="712699268"/>
              </a:cxn>
              <a:cxn ang="0">
                <a:pos x="561978450" y="796781642"/>
              </a:cxn>
              <a:cxn ang="0">
                <a:pos x="736111637" y="796781642"/>
              </a:cxn>
              <a:cxn ang="0">
                <a:pos x="736111637" y="976959874"/>
              </a:cxn>
              <a:cxn ang="0">
                <a:pos x="736111637" y="976959874"/>
              </a:cxn>
              <a:cxn ang="0">
                <a:pos x="910246814" y="976959874"/>
              </a:cxn>
              <a:cxn ang="0">
                <a:pos x="910246814" y="1153132277"/>
              </a:cxn>
              <a:cxn ang="0">
                <a:pos x="910246814" y="1153132277"/>
              </a:cxn>
              <a:cxn ang="0">
                <a:pos x="1139786467" y="1153132277"/>
              </a:cxn>
              <a:cxn ang="0">
                <a:pos x="1139786467" y="1153132277"/>
              </a:cxn>
              <a:cxn ang="0">
                <a:pos x="1139786467" y="1153132277"/>
              </a:cxn>
              <a:cxn ang="0">
                <a:pos x="1139786467" y="920904290"/>
              </a:cxn>
              <a:cxn ang="0">
                <a:pos x="708408404" y="480471282"/>
              </a:cxn>
              <a:cxn ang="0">
                <a:pos x="288904008" y="412404217"/>
              </a:cxn>
              <a:cxn ang="0">
                <a:pos x="166219399" y="288283569"/>
              </a:cxn>
              <a:cxn ang="0">
                <a:pos x="288904008" y="164160921"/>
              </a:cxn>
              <a:cxn ang="0">
                <a:pos x="411588618" y="288283569"/>
              </a:cxn>
              <a:cxn ang="0">
                <a:pos x="288904008" y="412404217"/>
              </a:cxn>
            </a:cxnLst>
            <a:rect l="0" t="0" r="0" b="0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2709863" y="2613422"/>
            <a:ext cx="1440656" cy="1662113"/>
            <a:chOff x="3612970" y="3484101"/>
            <a:chExt cx="1921673" cy="2216769"/>
          </a:xfrm>
        </p:grpSpPr>
        <p:sp>
          <p:nvSpPr>
            <p:cNvPr id="4" name="AutoShape 9"/>
            <p:cNvSpPr/>
            <p:nvPr/>
          </p:nvSpPr>
          <p:spPr bwMode="auto">
            <a:xfrm>
              <a:off x="3612970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30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33" name="Freeform 368"/>
            <p:cNvSpPr/>
            <p:nvPr/>
          </p:nvSpPr>
          <p:spPr>
            <a:xfrm>
              <a:off x="4345395" y="4717101"/>
              <a:ext cx="182730" cy="207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010467" y="95381308"/>
                </a:cxn>
                <a:cxn ang="0">
                  <a:pos x="71010467" y="353707261"/>
                </a:cxn>
                <a:cxn ang="0">
                  <a:pos x="130183208" y="413320329"/>
                </a:cxn>
                <a:cxn ang="0">
                  <a:pos x="299818220" y="413320329"/>
                </a:cxn>
                <a:cxn ang="0">
                  <a:pos x="362937532" y="353707261"/>
                </a:cxn>
                <a:cxn ang="0">
                  <a:pos x="291927065" y="95381308"/>
                </a:cxn>
                <a:cxn ang="0">
                  <a:pos x="331376883" y="35768240"/>
                </a:cxn>
                <a:cxn ang="0">
                  <a:pos x="86788805" y="7948276"/>
                </a:cxn>
                <a:cxn ang="0">
                  <a:pos x="0" y="0"/>
                </a:cxn>
              </a:cxnLst>
              <a:rect l="0" t="0" r="0" b="0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4" name="Freeform 369"/>
            <p:cNvSpPr/>
            <p:nvPr/>
          </p:nvSpPr>
          <p:spPr>
            <a:xfrm>
              <a:off x="4436760" y="4351641"/>
              <a:ext cx="397088" cy="435740"/>
            </a:xfrm>
            <a:custGeom>
              <a:avLst/>
              <a:gdLst/>
              <a:ahLst/>
              <a:cxnLst>
                <a:cxn ang="0">
                  <a:pos x="0" y="633412755"/>
                </a:cxn>
                <a:cxn ang="0">
                  <a:pos x="796357979" y="866983322"/>
                </a:cxn>
                <a:cxn ang="0">
                  <a:pos x="796357979" y="0"/>
                </a:cxn>
                <a:cxn ang="0">
                  <a:pos x="0" y="233570568"/>
                </a:cxn>
                <a:cxn ang="0">
                  <a:pos x="0" y="633412755"/>
                </a:cxn>
              </a:cxnLst>
              <a:rect l="0" t="0" r="0" b="0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5" name="Freeform 370"/>
            <p:cNvSpPr/>
            <p:nvPr/>
          </p:nvSpPr>
          <p:spPr>
            <a:xfrm>
              <a:off x="4257545" y="4471118"/>
              <a:ext cx="115965" cy="196786"/>
            </a:xfrm>
            <a:custGeom>
              <a:avLst/>
              <a:gdLst/>
              <a:ahLst/>
              <a:cxnLst>
                <a:cxn ang="0">
                  <a:pos x="235927741" y="395150304"/>
                </a:cxn>
                <a:cxn ang="0">
                  <a:pos x="235927741" y="0"/>
                </a:cxn>
                <a:cxn ang="0">
                  <a:pos x="0" y="197575152"/>
                </a:cxn>
                <a:cxn ang="0">
                  <a:pos x="235927741" y="395150304"/>
                </a:cxn>
              </a:cxnLst>
              <a:rect l="0" t="0" r="0" b="0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45369" y="2613422"/>
            <a:ext cx="1753791" cy="1662113"/>
            <a:chOff x="1394368" y="3484101"/>
            <a:chExt cx="2338080" cy="2216769"/>
          </a:xfrm>
        </p:grpSpPr>
        <p:sp>
          <p:nvSpPr>
            <p:cNvPr id="6" name="AutoShape 9"/>
            <p:cNvSpPr/>
            <p:nvPr/>
          </p:nvSpPr>
          <p:spPr bwMode="auto">
            <a:xfrm>
              <a:off x="1624526" y="3484101"/>
              <a:ext cx="1920622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10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30" name="TextBox 13"/>
            <p:cNvSpPr txBox="1"/>
            <p:nvPr/>
          </p:nvSpPr>
          <p:spPr>
            <a:xfrm>
              <a:off x="1394368" y="4154583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31" name="TextBox 13"/>
            <p:cNvSpPr txBox="1"/>
            <p:nvPr/>
          </p:nvSpPr>
          <p:spPr>
            <a:xfrm>
              <a:off x="1861288" y="4572011"/>
              <a:ext cx="1721708" cy="6772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296842" y="1304925"/>
            <a:ext cx="1753790" cy="1662113"/>
            <a:chOff x="4395334" y="1739944"/>
            <a:chExt cx="2338080" cy="2216769"/>
          </a:xfrm>
        </p:grpSpPr>
        <p:sp>
          <p:nvSpPr>
            <p:cNvPr id="8" name="AutoShape 9"/>
            <p:cNvSpPr/>
            <p:nvPr/>
          </p:nvSpPr>
          <p:spPr bwMode="auto">
            <a:xfrm>
              <a:off x="4593745" y="1739944"/>
              <a:ext cx="1922211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10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7" name="TextBox 13"/>
            <p:cNvSpPr txBox="1"/>
            <p:nvPr/>
          </p:nvSpPr>
          <p:spPr>
            <a:xfrm>
              <a:off x="4395334" y="2400450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8" name="TextBox 13"/>
            <p:cNvSpPr txBox="1"/>
            <p:nvPr/>
          </p:nvSpPr>
          <p:spPr>
            <a:xfrm>
              <a:off x="4740769" y="2858603"/>
              <a:ext cx="1721708" cy="6772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24313" y="2613422"/>
            <a:ext cx="1752600" cy="1662113"/>
            <a:chOff x="5365141" y="3484101"/>
            <a:chExt cx="2338080" cy="2216769"/>
          </a:xfrm>
        </p:grpSpPr>
        <p:sp>
          <p:nvSpPr>
            <p:cNvPr id="7" name="AutoShape 9"/>
            <p:cNvSpPr/>
            <p:nvPr/>
          </p:nvSpPr>
          <p:spPr bwMode="auto">
            <a:xfrm>
              <a:off x="5601809" y="3484101"/>
              <a:ext cx="1921927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10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4" name="TextBox 13"/>
            <p:cNvSpPr txBox="1"/>
            <p:nvPr/>
          </p:nvSpPr>
          <p:spPr>
            <a:xfrm>
              <a:off x="5365141" y="4160115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5" name="TextBox 13"/>
            <p:cNvSpPr txBox="1"/>
            <p:nvPr/>
          </p:nvSpPr>
          <p:spPr>
            <a:xfrm>
              <a:off x="5832061" y="4577543"/>
              <a:ext cx="1721708" cy="6772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21017" y="1304925"/>
            <a:ext cx="1753790" cy="1662113"/>
            <a:chOff x="8295153" y="1739944"/>
            <a:chExt cx="2338080" cy="2216769"/>
          </a:xfrm>
        </p:grpSpPr>
        <p:sp>
          <p:nvSpPr>
            <p:cNvPr id="9" name="AutoShape 9"/>
            <p:cNvSpPr/>
            <p:nvPr/>
          </p:nvSpPr>
          <p:spPr bwMode="auto">
            <a:xfrm>
              <a:off x="8579278" y="1739944"/>
              <a:ext cx="192062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10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1" name="TextBox 13"/>
            <p:cNvSpPr txBox="1"/>
            <p:nvPr/>
          </p:nvSpPr>
          <p:spPr>
            <a:xfrm>
              <a:off x="8295153" y="2427220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2" name="TextBox 13"/>
            <p:cNvSpPr txBox="1"/>
            <p:nvPr/>
          </p:nvSpPr>
          <p:spPr>
            <a:xfrm>
              <a:off x="8746077" y="2858603"/>
              <a:ext cx="1721708" cy="6772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1860">
                <a:spcBef>
                  <a:spcPct val="2000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115" name="组合 39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41" name="圆角矩形 40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47117" name="图片 41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18" name="文本框 42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7119" name="文本框 43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0">
        <p14:ferris dir="l"/>
      </p:transition>
    </mc:Choice>
    <mc:Fallback xmlns="">
      <p:transition spd="slow" advTm="48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03772" y="2872979"/>
            <a:ext cx="1475184" cy="1190833"/>
            <a:chOff x="2138622" y="3830000"/>
            <a:chExt cx="1966954" cy="1587841"/>
          </a:xfrm>
        </p:grpSpPr>
        <p:sp>
          <p:nvSpPr>
            <p:cNvPr id="43" name="矩形 42"/>
            <p:cNvSpPr/>
            <p:nvPr/>
          </p:nvSpPr>
          <p:spPr>
            <a:xfrm>
              <a:off x="2160847" y="3830000"/>
              <a:ext cx="1944729" cy="792194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13"/>
            <p:cNvSpPr txBox="1"/>
            <p:nvPr/>
          </p:nvSpPr>
          <p:spPr>
            <a:xfrm>
              <a:off x="2138622" y="4776188"/>
              <a:ext cx="1952667" cy="30798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5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2143383" y="5192129"/>
              <a:ext cx="1947906" cy="2257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1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lang="en-US" altLang="zh-CN" sz="11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2405328" y="4114173"/>
              <a:ext cx="1373216" cy="24607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33713" y="2494360"/>
            <a:ext cx="1493044" cy="1569452"/>
            <a:chOff x="4044941" y="3325944"/>
            <a:chExt cx="1990892" cy="2091893"/>
          </a:xfrm>
        </p:grpSpPr>
        <p:sp>
          <p:nvSpPr>
            <p:cNvPr id="44" name="矩形 43"/>
            <p:cNvSpPr/>
            <p:nvPr/>
          </p:nvSpPr>
          <p:spPr>
            <a:xfrm>
              <a:off x="4090983" y="3325944"/>
              <a:ext cx="1944850" cy="1291787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4044941" y="4776427"/>
              <a:ext cx="1952789" cy="3078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5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4049704" y="5192211"/>
              <a:ext cx="1948024" cy="22562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1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lang="en-US" altLang="zh-CN" sz="11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4362468" y="3881381"/>
              <a:ext cx="1371715" cy="24597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13660" y="2116931"/>
            <a:ext cx="1471613" cy="1946881"/>
            <a:chOff x="6017513" y="2821889"/>
            <a:chExt cx="1962536" cy="2595952"/>
          </a:xfrm>
        </p:grpSpPr>
        <p:sp>
          <p:nvSpPr>
            <p:cNvPr id="45" name="矩形 44"/>
            <p:cNvSpPr/>
            <p:nvPr/>
          </p:nvSpPr>
          <p:spPr>
            <a:xfrm>
              <a:off x="6036567" y="2821889"/>
              <a:ext cx="1943482" cy="1790777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6017513" y="4776186"/>
              <a:ext cx="1953009" cy="30798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5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6022277" y="5192129"/>
              <a:ext cx="1948247" cy="2257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1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lang="en-US" altLang="zh-CN" sz="11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13"/>
            <p:cNvSpPr txBox="1"/>
            <p:nvPr/>
          </p:nvSpPr>
          <p:spPr>
            <a:xfrm>
              <a:off x="6304907" y="3585510"/>
              <a:ext cx="1373458" cy="24607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85273" y="1522810"/>
            <a:ext cx="1478756" cy="2541002"/>
            <a:chOff x="7980049" y="2029800"/>
            <a:chExt cx="1972265" cy="3388041"/>
          </a:xfrm>
        </p:grpSpPr>
        <p:sp>
          <p:nvSpPr>
            <p:cNvPr id="46" name="矩形 45"/>
            <p:cNvSpPr/>
            <p:nvPr/>
          </p:nvSpPr>
          <p:spPr>
            <a:xfrm>
              <a:off x="7980049" y="2029800"/>
              <a:ext cx="1943681" cy="2592416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7999105" y="4776206"/>
              <a:ext cx="1953209" cy="30797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5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8003868" y="5192136"/>
              <a:ext cx="1948446" cy="22570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1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lang="en-US" altLang="zh-CN" sz="11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8261120" y="3268064"/>
              <a:ext cx="1373599" cy="24606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134" name="组合 26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28" name="圆角矩形 27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48136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137" name="文本框 29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8138" name="文本框 30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5">
        <p14:ferris dir="l"/>
      </p:transition>
    </mc:Choice>
    <mc:Fallback xmlns="">
      <p:transition spd="slow" advTm="44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401" y="1095375"/>
            <a:ext cx="2336006" cy="1685925"/>
            <a:chOff x="1219198" y="1460500"/>
            <a:chExt cx="3114752" cy="2247971"/>
          </a:xfrm>
        </p:grpSpPr>
        <p:pic>
          <p:nvPicPr>
            <p:cNvPr id="49175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219198" y="1460500"/>
              <a:ext cx="3114752" cy="18782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Rectangle 4"/>
            <p:cNvSpPr/>
            <p:nvPr/>
          </p:nvSpPr>
          <p:spPr>
            <a:xfrm>
              <a:off x="1219198" y="3338572"/>
              <a:ext cx="3114752" cy="369899"/>
            </a:xfrm>
            <a:prstGeom prst="rect">
              <a:avLst/>
            </a:prstGeom>
            <a:solidFill>
              <a:srgbClr val="315B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19198" y="1460500"/>
              <a:ext cx="3114752" cy="1906648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03998" y="1095375"/>
            <a:ext cx="2336006" cy="1685925"/>
            <a:chOff x="4538624" y="1460501"/>
            <a:chExt cx="3114751" cy="2247970"/>
          </a:xfrm>
        </p:grpSpPr>
        <p:sp>
          <p:nvSpPr>
            <p:cNvPr id="9" name="Rectangle 7"/>
            <p:cNvSpPr/>
            <p:nvPr/>
          </p:nvSpPr>
          <p:spPr>
            <a:xfrm>
              <a:off x="4538624" y="3338572"/>
              <a:ext cx="3114751" cy="369899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538624" y="1460501"/>
              <a:ext cx="3114751" cy="1906647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93594" y="1095375"/>
            <a:ext cx="2336006" cy="1685925"/>
            <a:chOff x="7858047" y="1460501"/>
            <a:chExt cx="3114753" cy="2247970"/>
          </a:xfrm>
        </p:grpSpPr>
        <p:sp>
          <p:nvSpPr>
            <p:cNvPr id="10" name="Rectangle 10"/>
            <p:cNvSpPr/>
            <p:nvPr/>
          </p:nvSpPr>
          <p:spPr>
            <a:xfrm>
              <a:off x="7858047" y="3338572"/>
              <a:ext cx="3114753" cy="369899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858047" y="1460501"/>
              <a:ext cx="3114753" cy="1906647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14401" y="2915841"/>
            <a:ext cx="2336006" cy="1701403"/>
            <a:chOff x="1219198" y="3888199"/>
            <a:chExt cx="3114753" cy="2268125"/>
          </a:xfrm>
        </p:grpSpPr>
        <p:sp>
          <p:nvSpPr>
            <p:cNvPr id="13" name="Rectangle 19"/>
            <p:cNvSpPr/>
            <p:nvPr/>
          </p:nvSpPr>
          <p:spPr>
            <a:xfrm>
              <a:off x="1219198" y="5796027"/>
              <a:ext cx="3114753" cy="360297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19198" y="3888199"/>
              <a:ext cx="3114753" cy="1907828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03998" y="2915841"/>
            <a:ext cx="2336006" cy="1701403"/>
            <a:chOff x="4538624" y="3888199"/>
            <a:chExt cx="3114751" cy="2268125"/>
          </a:xfrm>
        </p:grpSpPr>
        <p:sp>
          <p:nvSpPr>
            <p:cNvPr id="12" name="Rectangle 16"/>
            <p:cNvSpPr/>
            <p:nvPr/>
          </p:nvSpPr>
          <p:spPr>
            <a:xfrm>
              <a:off x="4538624" y="5796027"/>
              <a:ext cx="3114751" cy="360297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538624" y="3888199"/>
              <a:ext cx="3114751" cy="1907828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893594" y="2915841"/>
            <a:ext cx="2336006" cy="1701403"/>
            <a:chOff x="7858047" y="3888199"/>
            <a:chExt cx="3114753" cy="2268125"/>
          </a:xfrm>
        </p:grpSpPr>
        <p:sp>
          <p:nvSpPr>
            <p:cNvPr id="11" name="Rectangle 13"/>
            <p:cNvSpPr/>
            <p:nvPr/>
          </p:nvSpPr>
          <p:spPr>
            <a:xfrm>
              <a:off x="7858047" y="5796027"/>
              <a:ext cx="3114753" cy="360297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858047" y="3888199"/>
              <a:ext cx="3114753" cy="1907828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9160" name="组合 25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27" name="圆角矩形 26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49162" name="图片 2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163" name="文本框 28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9164" name="文本框 29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6">
        <p14:ferris dir="l"/>
      </p:transition>
    </mc:Choice>
    <mc:Fallback xmlns="">
      <p:transition spd="slow" advTm="67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112544" y="1477566"/>
            <a:ext cx="1376363" cy="1776413"/>
            <a:chOff x="6816180" y="1969980"/>
            <a:chExt cx="1835901" cy="2368769"/>
          </a:xfrm>
        </p:grpSpPr>
        <p:sp>
          <p:nvSpPr>
            <p:cNvPr id="5" name="Freeform 8"/>
            <p:cNvSpPr/>
            <p:nvPr/>
          </p:nvSpPr>
          <p:spPr bwMode="auto">
            <a:xfrm>
              <a:off x="6832061" y="1969980"/>
              <a:ext cx="1786669" cy="2062353"/>
            </a:xfrm>
            <a:custGeom>
              <a:avLst/>
              <a:gdLst>
                <a:gd name="T0" fmla="*/ 413 w 858"/>
                <a:gd name="T1" fmla="*/ 0 h 991"/>
                <a:gd name="T2" fmla="*/ 0 w 858"/>
                <a:gd name="T3" fmla="*/ 991 h 991"/>
                <a:gd name="T4" fmla="*/ 858 w 858"/>
                <a:gd name="T5" fmla="*/ 991 h 991"/>
                <a:gd name="T6" fmla="*/ 413 w 858"/>
                <a:gd name="T7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1">
                  <a:moveTo>
                    <a:pt x="413" y="0"/>
                  </a:moveTo>
                  <a:lnTo>
                    <a:pt x="0" y="991"/>
                  </a:lnTo>
                  <a:lnTo>
                    <a:pt x="858" y="991"/>
                  </a:lnTo>
                  <a:lnTo>
                    <a:pt x="413" y="0"/>
                  </a:lnTo>
                  <a:close/>
                </a:path>
              </a:pathLst>
            </a:custGeom>
            <a:noFill/>
            <a:ln w="4" cap="flat">
              <a:solidFill>
                <a:srgbClr val="C1C7D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18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6816180" y="4038683"/>
              <a:ext cx="1835901" cy="300066"/>
            </a:xfrm>
            <a:custGeom>
              <a:avLst/>
              <a:gdLst>
                <a:gd name="T0" fmla="*/ 0 w 972"/>
                <a:gd name="T1" fmla="*/ 4 h 159"/>
                <a:gd name="T2" fmla="*/ 26 w 972"/>
                <a:gd name="T3" fmla="*/ 60 h 159"/>
                <a:gd name="T4" fmla="*/ 150 w 972"/>
                <a:gd name="T5" fmla="*/ 116 h 159"/>
                <a:gd name="T6" fmla="*/ 155 w 972"/>
                <a:gd name="T7" fmla="*/ 159 h 159"/>
                <a:gd name="T8" fmla="*/ 821 w 972"/>
                <a:gd name="T9" fmla="*/ 151 h 159"/>
                <a:gd name="T10" fmla="*/ 821 w 972"/>
                <a:gd name="T11" fmla="*/ 112 h 159"/>
                <a:gd name="T12" fmla="*/ 946 w 972"/>
                <a:gd name="T13" fmla="*/ 69 h 159"/>
                <a:gd name="T14" fmla="*/ 972 w 972"/>
                <a:gd name="T15" fmla="*/ 0 h 159"/>
                <a:gd name="T16" fmla="*/ 0 w 972"/>
                <a:gd name="T17" fmla="*/ 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2" h="159">
                  <a:moveTo>
                    <a:pt x="0" y="4"/>
                  </a:moveTo>
                  <a:cubicBezTo>
                    <a:pt x="0" y="4"/>
                    <a:pt x="3" y="42"/>
                    <a:pt x="26" y="60"/>
                  </a:cubicBezTo>
                  <a:cubicBezTo>
                    <a:pt x="49" y="79"/>
                    <a:pt x="150" y="116"/>
                    <a:pt x="150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1" y="151"/>
                    <a:pt x="821" y="151"/>
                    <a:pt x="821" y="151"/>
                  </a:cubicBezTo>
                  <a:cubicBezTo>
                    <a:pt x="821" y="112"/>
                    <a:pt x="821" y="112"/>
                    <a:pt x="821" y="112"/>
                  </a:cubicBezTo>
                  <a:cubicBezTo>
                    <a:pt x="821" y="112"/>
                    <a:pt x="923" y="88"/>
                    <a:pt x="946" y="69"/>
                  </a:cubicBezTo>
                  <a:cubicBezTo>
                    <a:pt x="969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5AAB31"/>
            </a:solidFill>
            <a:ln w="4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18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403872" y="2189560"/>
            <a:ext cx="1376363" cy="1776413"/>
            <a:chOff x="3204743" y="2919152"/>
            <a:chExt cx="1835901" cy="2368771"/>
          </a:xfrm>
        </p:grpSpPr>
        <p:sp>
          <p:nvSpPr>
            <p:cNvPr id="4" name="Freeform 7"/>
            <p:cNvSpPr/>
            <p:nvPr/>
          </p:nvSpPr>
          <p:spPr bwMode="auto">
            <a:xfrm>
              <a:off x="3219036" y="2919152"/>
              <a:ext cx="1786669" cy="2060767"/>
            </a:xfrm>
            <a:custGeom>
              <a:avLst/>
              <a:gdLst>
                <a:gd name="T0" fmla="*/ 415 w 858"/>
                <a:gd name="T1" fmla="*/ 0 h 990"/>
                <a:gd name="T2" fmla="*/ 0 w 858"/>
                <a:gd name="T3" fmla="*/ 990 h 990"/>
                <a:gd name="T4" fmla="*/ 858 w 858"/>
                <a:gd name="T5" fmla="*/ 990 h 990"/>
                <a:gd name="T6" fmla="*/ 415 w 858"/>
                <a:gd name="T7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0">
                  <a:moveTo>
                    <a:pt x="415" y="0"/>
                  </a:moveTo>
                  <a:lnTo>
                    <a:pt x="0" y="990"/>
                  </a:lnTo>
                  <a:lnTo>
                    <a:pt x="858" y="990"/>
                  </a:lnTo>
                  <a:lnTo>
                    <a:pt x="415" y="0"/>
                  </a:lnTo>
                  <a:close/>
                </a:path>
              </a:pathLst>
            </a:custGeom>
            <a:noFill/>
            <a:ln w="4" cap="flat">
              <a:solidFill>
                <a:srgbClr val="C1C7D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18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204743" y="4987857"/>
              <a:ext cx="1835901" cy="300066"/>
            </a:xfrm>
            <a:custGeom>
              <a:avLst/>
              <a:gdLst>
                <a:gd name="T0" fmla="*/ 0 w 972"/>
                <a:gd name="T1" fmla="*/ 4 h 159"/>
                <a:gd name="T2" fmla="*/ 26 w 972"/>
                <a:gd name="T3" fmla="*/ 60 h 159"/>
                <a:gd name="T4" fmla="*/ 151 w 972"/>
                <a:gd name="T5" fmla="*/ 116 h 159"/>
                <a:gd name="T6" fmla="*/ 155 w 972"/>
                <a:gd name="T7" fmla="*/ 159 h 159"/>
                <a:gd name="T8" fmla="*/ 822 w 972"/>
                <a:gd name="T9" fmla="*/ 150 h 159"/>
                <a:gd name="T10" fmla="*/ 822 w 972"/>
                <a:gd name="T11" fmla="*/ 112 h 159"/>
                <a:gd name="T12" fmla="*/ 947 w 972"/>
                <a:gd name="T13" fmla="*/ 69 h 159"/>
                <a:gd name="T14" fmla="*/ 972 w 972"/>
                <a:gd name="T15" fmla="*/ 0 h 159"/>
                <a:gd name="T16" fmla="*/ 0 w 972"/>
                <a:gd name="T17" fmla="*/ 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2" h="159">
                  <a:moveTo>
                    <a:pt x="0" y="4"/>
                  </a:moveTo>
                  <a:cubicBezTo>
                    <a:pt x="0" y="4"/>
                    <a:pt x="3" y="41"/>
                    <a:pt x="26" y="60"/>
                  </a:cubicBezTo>
                  <a:cubicBezTo>
                    <a:pt x="49" y="79"/>
                    <a:pt x="151" y="116"/>
                    <a:pt x="151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2" y="150"/>
                    <a:pt x="822" y="150"/>
                    <a:pt x="822" y="150"/>
                  </a:cubicBezTo>
                  <a:cubicBezTo>
                    <a:pt x="822" y="112"/>
                    <a:pt x="822" y="112"/>
                    <a:pt x="822" y="112"/>
                  </a:cubicBezTo>
                  <a:cubicBezTo>
                    <a:pt x="822" y="112"/>
                    <a:pt x="924" y="87"/>
                    <a:pt x="947" y="69"/>
                  </a:cubicBezTo>
                  <a:cubicBezTo>
                    <a:pt x="970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315B2F"/>
            </a:solidFill>
            <a:ln w="4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18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951560" y="1296591"/>
            <a:ext cx="2920603" cy="3161109"/>
            <a:chOff x="3935356" y="1728523"/>
            <a:chExt cx="3894525" cy="4215078"/>
          </a:xfrm>
        </p:grpSpPr>
        <p:sp>
          <p:nvSpPr>
            <p:cNvPr id="2" name="Freeform 5"/>
            <p:cNvSpPr/>
            <p:nvPr/>
          </p:nvSpPr>
          <p:spPr bwMode="auto">
            <a:xfrm>
              <a:off x="3976635" y="1920622"/>
              <a:ext cx="3578582" cy="947798"/>
            </a:xfrm>
            <a:custGeom>
              <a:avLst/>
              <a:gdLst>
                <a:gd name="T0" fmla="*/ 0 w 1719"/>
                <a:gd name="T1" fmla="*/ 456 h 456"/>
                <a:gd name="T2" fmla="*/ 1719 w 1719"/>
                <a:gd name="T3" fmla="*/ 0 h 456"/>
                <a:gd name="T4" fmla="*/ 0 w 1719"/>
                <a:gd name="T5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9" h="456">
                  <a:moveTo>
                    <a:pt x="0" y="456"/>
                  </a:moveTo>
                  <a:lnTo>
                    <a:pt x="1719" y="0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40A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18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Line 6"/>
            <p:cNvSpPr>
              <a:spLocks noChangeShapeType="1"/>
            </p:cNvSpPr>
            <p:nvPr/>
          </p:nvSpPr>
          <p:spPr bwMode="auto">
            <a:xfrm flipV="1">
              <a:off x="3976635" y="1920622"/>
              <a:ext cx="3578582" cy="947798"/>
            </a:xfrm>
            <a:prstGeom prst="line">
              <a:avLst/>
            </a:prstGeom>
            <a:noFill/>
            <a:ln w="57150" cap="rnd">
              <a:solidFill>
                <a:srgbClr val="C1C7D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18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536165" y="1728523"/>
              <a:ext cx="293716" cy="292118"/>
            </a:xfrm>
            <a:prstGeom prst="ellipse">
              <a:avLst/>
            </a:pr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18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3935356" y="2719186"/>
              <a:ext cx="303242" cy="304819"/>
            </a:xfrm>
            <a:prstGeom prst="ellipse">
              <a:avLst/>
            </a:pr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18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4813330" y="1876169"/>
              <a:ext cx="2171916" cy="4067432"/>
            </a:xfrm>
            <a:custGeom>
              <a:avLst/>
              <a:gdLst>
                <a:gd name="T0" fmla="*/ 1130 w 1150"/>
                <a:gd name="T1" fmla="*/ 1860 h 2153"/>
                <a:gd name="T2" fmla="*/ 1081 w 1150"/>
                <a:gd name="T3" fmla="*/ 1835 h 2153"/>
                <a:gd name="T4" fmla="*/ 737 w 1150"/>
                <a:gd name="T5" fmla="*/ 1763 h 2153"/>
                <a:gd name="T6" fmla="*/ 737 w 1150"/>
                <a:gd name="T7" fmla="*/ 1459 h 2153"/>
                <a:gd name="T8" fmla="*/ 685 w 1150"/>
                <a:gd name="T9" fmla="*/ 1459 h 2153"/>
                <a:gd name="T10" fmla="*/ 685 w 1150"/>
                <a:gd name="T11" fmla="*/ 1433 h 2153"/>
                <a:gd name="T12" fmla="*/ 657 w 1150"/>
                <a:gd name="T13" fmla="*/ 1433 h 2153"/>
                <a:gd name="T14" fmla="*/ 657 w 1150"/>
                <a:gd name="T15" fmla="*/ 1215 h 2153"/>
                <a:gd name="T16" fmla="*/ 634 w 1150"/>
                <a:gd name="T17" fmla="*/ 1215 h 2153"/>
                <a:gd name="T18" fmla="*/ 634 w 1150"/>
                <a:gd name="T19" fmla="*/ 484 h 2153"/>
                <a:gd name="T20" fmla="*/ 672 w 1150"/>
                <a:gd name="T21" fmla="*/ 484 h 2153"/>
                <a:gd name="T22" fmla="*/ 728 w 1150"/>
                <a:gd name="T23" fmla="*/ 441 h 2153"/>
                <a:gd name="T24" fmla="*/ 672 w 1150"/>
                <a:gd name="T25" fmla="*/ 398 h 2153"/>
                <a:gd name="T26" fmla="*/ 634 w 1150"/>
                <a:gd name="T27" fmla="*/ 398 h 2153"/>
                <a:gd name="T28" fmla="*/ 634 w 1150"/>
                <a:gd name="T29" fmla="*/ 125 h 2153"/>
                <a:gd name="T30" fmla="*/ 654 w 1150"/>
                <a:gd name="T31" fmla="*/ 74 h 2153"/>
                <a:gd name="T32" fmla="*/ 579 w 1150"/>
                <a:gd name="T33" fmla="*/ 0 h 2153"/>
                <a:gd name="T34" fmla="*/ 505 w 1150"/>
                <a:gd name="T35" fmla="*/ 74 h 2153"/>
                <a:gd name="T36" fmla="*/ 527 w 1150"/>
                <a:gd name="T37" fmla="*/ 128 h 2153"/>
                <a:gd name="T38" fmla="*/ 525 w 1150"/>
                <a:gd name="T39" fmla="*/ 128 h 2153"/>
                <a:gd name="T40" fmla="*/ 525 w 1150"/>
                <a:gd name="T41" fmla="*/ 398 h 2153"/>
                <a:gd name="T42" fmla="*/ 492 w 1150"/>
                <a:gd name="T43" fmla="*/ 398 h 2153"/>
                <a:gd name="T44" fmla="*/ 436 w 1150"/>
                <a:gd name="T45" fmla="*/ 441 h 2153"/>
                <a:gd name="T46" fmla="*/ 492 w 1150"/>
                <a:gd name="T47" fmla="*/ 484 h 2153"/>
                <a:gd name="T48" fmla="*/ 525 w 1150"/>
                <a:gd name="T49" fmla="*/ 484 h 2153"/>
                <a:gd name="T50" fmla="*/ 525 w 1150"/>
                <a:gd name="T51" fmla="*/ 1218 h 2153"/>
                <a:gd name="T52" fmla="*/ 502 w 1150"/>
                <a:gd name="T53" fmla="*/ 1218 h 2153"/>
                <a:gd name="T54" fmla="*/ 502 w 1150"/>
                <a:gd name="T55" fmla="*/ 1439 h 2153"/>
                <a:gd name="T56" fmla="*/ 470 w 1150"/>
                <a:gd name="T57" fmla="*/ 1439 h 2153"/>
                <a:gd name="T58" fmla="*/ 470 w 1150"/>
                <a:gd name="T59" fmla="*/ 1465 h 2153"/>
                <a:gd name="T60" fmla="*/ 424 w 1150"/>
                <a:gd name="T61" fmla="*/ 1465 h 2153"/>
                <a:gd name="T62" fmla="*/ 424 w 1150"/>
                <a:gd name="T63" fmla="*/ 1749 h 2153"/>
                <a:gd name="T64" fmla="*/ 83 w 1150"/>
                <a:gd name="T65" fmla="*/ 1823 h 2153"/>
                <a:gd name="T66" fmla="*/ 37 w 1150"/>
                <a:gd name="T67" fmla="*/ 1843 h 2153"/>
                <a:gd name="T68" fmla="*/ 0 w 1150"/>
                <a:gd name="T69" fmla="*/ 1886 h 2153"/>
                <a:gd name="T70" fmla="*/ 0 w 1150"/>
                <a:gd name="T71" fmla="*/ 2153 h 2153"/>
                <a:gd name="T72" fmla="*/ 1150 w 1150"/>
                <a:gd name="T73" fmla="*/ 2153 h 2153"/>
                <a:gd name="T74" fmla="*/ 1150 w 1150"/>
                <a:gd name="T75" fmla="*/ 1881 h 2153"/>
                <a:gd name="T76" fmla="*/ 1130 w 1150"/>
                <a:gd name="T77" fmla="*/ 186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0" h="2153">
                  <a:moveTo>
                    <a:pt x="1130" y="1860"/>
                  </a:moveTo>
                  <a:cubicBezTo>
                    <a:pt x="1112" y="1840"/>
                    <a:pt x="1081" y="1835"/>
                    <a:pt x="1081" y="1835"/>
                  </a:cubicBezTo>
                  <a:cubicBezTo>
                    <a:pt x="737" y="1763"/>
                    <a:pt x="737" y="1763"/>
                    <a:pt x="737" y="1763"/>
                  </a:cubicBezTo>
                  <a:cubicBezTo>
                    <a:pt x="737" y="1459"/>
                    <a:pt x="737" y="1459"/>
                    <a:pt x="737" y="1459"/>
                  </a:cubicBezTo>
                  <a:cubicBezTo>
                    <a:pt x="685" y="1459"/>
                    <a:pt x="685" y="1459"/>
                    <a:pt x="685" y="1459"/>
                  </a:cubicBezTo>
                  <a:cubicBezTo>
                    <a:pt x="685" y="1433"/>
                    <a:pt x="685" y="1433"/>
                    <a:pt x="685" y="1433"/>
                  </a:cubicBezTo>
                  <a:cubicBezTo>
                    <a:pt x="657" y="1433"/>
                    <a:pt x="657" y="1433"/>
                    <a:pt x="657" y="1433"/>
                  </a:cubicBezTo>
                  <a:cubicBezTo>
                    <a:pt x="657" y="1215"/>
                    <a:pt x="657" y="1215"/>
                    <a:pt x="657" y="1215"/>
                  </a:cubicBezTo>
                  <a:cubicBezTo>
                    <a:pt x="634" y="1215"/>
                    <a:pt x="634" y="1215"/>
                    <a:pt x="634" y="1215"/>
                  </a:cubicBezTo>
                  <a:cubicBezTo>
                    <a:pt x="634" y="484"/>
                    <a:pt x="634" y="484"/>
                    <a:pt x="634" y="484"/>
                  </a:cubicBezTo>
                  <a:cubicBezTo>
                    <a:pt x="672" y="484"/>
                    <a:pt x="672" y="484"/>
                    <a:pt x="672" y="484"/>
                  </a:cubicBezTo>
                  <a:cubicBezTo>
                    <a:pt x="703" y="484"/>
                    <a:pt x="728" y="465"/>
                    <a:pt x="728" y="441"/>
                  </a:cubicBezTo>
                  <a:cubicBezTo>
                    <a:pt x="728" y="417"/>
                    <a:pt x="703" y="398"/>
                    <a:pt x="672" y="398"/>
                  </a:cubicBezTo>
                  <a:cubicBezTo>
                    <a:pt x="634" y="398"/>
                    <a:pt x="634" y="398"/>
                    <a:pt x="634" y="398"/>
                  </a:cubicBezTo>
                  <a:cubicBezTo>
                    <a:pt x="634" y="125"/>
                    <a:pt x="634" y="125"/>
                    <a:pt x="634" y="125"/>
                  </a:cubicBezTo>
                  <a:cubicBezTo>
                    <a:pt x="646" y="112"/>
                    <a:pt x="654" y="94"/>
                    <a:pt x="654" y="74"/>
                  </a:cubicBezTo>
                  <a:cubicBezTo>
                    <a:pt x="654" y="33"/>
                    <a:pt x="620" y="0"/>
                    <a:pt x="579" y="0"/>
                  </a:cubicBezTo>
                  <a:cubicBezTo>
                    <a:pt x="538" y="0"/>
                    <a:pt x="505" y="33"/>
                    <a:pt x="505" y="74"/>
                  </a:cubicBezTo>
                  <a:cubicBezTo>
                    <a:pt x="505" y="95"/>
                    <a:pt x="513" y="114"/>
                    <a:pt x="527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5" y="398"/>
                    <a:pt x="525" y="398"/>
                    <a:pt x="525" y="398"/>
                  </a:cubicBezTo>
                  <a:cubicBezTo>
                    <a:pt x="492" y="398"/>
                    <a:pt x="492" y="398"/>
                    <a:pt x="492" y="398"/>
                  </a:cubicBezTo>
                  <a:cubicBezTo>
                    <a:pt x="461" y="398"/>
                    <a:pt x="436" y="417"/>
                    <a:pt x="436" y="441"/>
                  </a:cubicBezTo>
                  <a:cubicBezTo>
                    <a:pt x="436" y="465"/>
                    <a:pt x="461" y="484"/>
                    <a:pt x="492" y="484"/>
                  </a:cubicBezTo>
                  <a:cubicBezTo>
                    <a:pt x="525" y="484"/>
                    <a:pt x="525" y="484"/>
                    <a:pt x="525" y="484"/>
                  </a:cubicBezTo>
                  <a:cubicBezTo>
                    <a:pt x="525" y="1218"/>
                    <a:pt x="525" y="1218"/>
                    <a:pt x="525" y="1218"/>
                  </a:cubicBezTo>
                  <a:cubicBezTo>
                    <a:pt x="502" y="1218"/>
                    <a:pt x="502" y="1218"/>
                    <a:pt x="502" y="1218"/>
                  </a:cubicBezTo>
                  <a:cubicBezTo>
                    <a:pt x="502" y="1439"/>
                    <a:pt x="502" y="1439"/>
                    <a:pt x="502" y="1439"/>
                  </a:cubicBezTo>
                  <a:cubicBezTo>
                    <a:pt x="470" y="1439"/>
                    <a:pt x="470" y="1439"/>
                    <a:pt x="470" y="1439"/>
                  </a:cubicBezTo>
                  <a:cubicBezTo>
                    <a:pt x="470" y="1465"/>
                    <a:pt x="470" y="1465"/>
                    <a:pt x="470" y="1465"/>
                  </a:cubicBezTo>
                  <a:cubicBezTo>
                    <a:pt x="424" y="1465"/>
                    <a:pt x="424" y="1465"/>
                    <a:pt x="424" y="1465"/>
                  </a:cubicBezTo>
                  <a:cubicBezTo>
                    <a:pt x="424" y="1749"/>
                    <a:pt x="424" y="1749"/>
                    <a:pt x="424" y="1749"/>
                  </a:cubicBezTo>
                  <a:cubicBezTo>
                    <a:pt x="83" y="1823"/>
                    <a:pt x="83" y="1823"/>
                    <a:pt x="83" y="1823"/>
                  </a:cubicBezTo>
                  <a:cubicBezTo>
                    <a:pt x="83" y="1823"/>
                    <a:pt x="54" y="1832"/>
                    <a:pt x="37" y="1843"/>
                  </a:cubicBezTo>
                  <a:cubicBezTo>
                    <a:pt x="20" y="1855"/>
                    <a:pt x="0" y="1886"/>
                    <a:pt x="0" y="1886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1150" y="2153"/>
                    <a:pt x="1150" y="2153"/>
                    <a:pt x="1150" y="2153"/>
                  </a:cubicBezTo>
                  <a:cubicBezTo>
                    <a:pt x="1150" y="1881"/>
                    <a:pt x="1150" y="1881"/>
                    <a:pt x="1150" y="1881"/>
                  </a:cubicBezTo>
                  <a:cubicBezTo>
                    <a:pt x="1150" y="1881"/>
                    <a:pt x="1147" y="1881"/>
                    <a:pt x="1130" y="1860"/>
                  </a:cubicBezTo>
                  <a:close/>
                </a:path>
              </a:pathLst>
            </a:cu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18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70310" y="2497931"/>
            <a:ext cx="1849040" cy="1404312"/>
            <a:chOff x="761030" y="3331336"/>
            <a:chExt cx="2464775" cy="1871082"/>
          </a:xfrm>
        </p:grpSpPr>
        <p:sp>
          <p:nvSpPr>
            <p:cNvPr id="11" name="TextBox 71"/>
            <p:cNvSpPr txBox="1"/>
            <p:nvPr/>
          </p:nvSpPr>
          <p:spPr>
            <a:xfrm>
              <a:off x="761030" y="4238739"/>
              <a:ext cx="1647906" cy="9636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sz="4100" b="1" kern="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  <p:sp>
          <p:nvSpPr>
            <p:cNvPr id="50192" name="TextBox 13"/>
            <p:cNvSpPr txBox="1"/>
            <p:nvPr/>
          </p:nvSpPr>
          <p:spPr>
            <a:xfrm>
              <a:off x="891806" y="3331336"/>
              <a:ext cx="19529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5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5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93" name="TextBox 13"/>
            <p:cNvSpPr txBox="1"/>
            <p:nvPr/>
          </p:nvSpPr>
          <p:spPr>
            <a:xfrm>
              <a:off x="891806" y="3718026"/>
              <a:ext cx="2333999" cy="67662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1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59178" y="1625204"/>
            <a:ext cx="1765697" cy="1360259"/>
            <a:chOff x="9011985" y="2166722"/>
            <a:chExt cx="2355099" cy="1813853"/>
          </a:xfrm>
        </p:grpSpPr>
        <p:sp>
          <p:nvSpPr>
            <p:cNvPr id="12" name="TextBox 74"/>
            <p:cNvSpPr txBox="1"/>
            <p:nvPr/>
          </p:nvSpPr>
          <p:spPr>
            <a:xfrm>
              <a:off x="9011985" y="3016116"/>
              <a:ext cx="1648900" cy="9644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sz="4100" b="1" kern="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30%</a:t>
              </a:r>
            </a:p>
          </p:txBody>
        </p:sp>
        <p:sp>
          <p:nvSpPr>
            <p:cNvPr id="50189" name="TextBox 13"/>
            <p:cNvSpPr txBox="1"/>
            <p:nvPr/>
          </p:nvSpPr>
          <p:spPr>
            <a:xfrm>
              <a:off x="9033085" y="2166722"/>
              <a:ext cx="19529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5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5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90" name="TextBox 13"/>
            <p:cNvSpPr txBox="1"/>
            <p:nvPr/>
          </p:nvSpPr>
          <p:spPr>
            <a:xfrm>
              <a:off x="9033084" y="2555926"/>
              <a:ext cx="2334000" cy="677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1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183" name="组合 27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29" name="圆角矩形 28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50185" name="图片 29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186" name="文本框 30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50187" name="文本框 31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3">
        <p14:ferris dir="l"/>
      </p:transition>
    </mc:Choice>
    <mc:Fallback xmlns="">
      <p:transition spd="slow" advTm="60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50069" y="2993232"/>
            <a:ext cx="2193131" cy="1303735"/>
            <a:chOff x="733193" y="3991305"/>
            <a:chExt cx="2924673" cy="1738698"/>
          </a:xfrm>
        </p:grpSpPr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733193" y="3991305"/>
              <a:ext cx="2924673" cy="1738698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1119022" y="3991305"/>
              <a:ext cx="2308618" cy="13147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325433" y="4750298"/>
              <a:ext cx="1924379" cy="348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92236" y="4316814"/>
              <a:ext cx="1071416" cy="4925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B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25216" y="1326357"/>
            <a:ext cx="2365772" cy="1878806"/>
            <a:chOff x="2299755" y="1767795"/>
            <a:chExt cx="3155238" cy="2506188"/>
          </a:xfrm>
        </p:grpSpPr>
        <p:sp>
          <p:nvSpPr>
            <p:cNvPr id="44" name="Oval 21"/>
            <p:cNvSpPr>
              <a:spLocks noChangeArrowheads="1"/>
            </p:cNvSpPr>
            <p:nvPr/>
          </p:nvSpPr>
          <p:spPr bwMode="auto">
            <a:xfrm>
              <a:off x="2418850" y="1767795"/>
              <a:ext cx="2923400" cy="1740673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>
              <a:off x="3821002" y="2511075"/>
              <a:ext cx="1633991" cy="1762908"/>
            </a:xfrm>
            <a:custGeom>
              <a:avLst/>
              <a:gdLst>
                <a:gd name="connsiteX0" fmla="*/ 515938 w 1643063"/>
                <a:gd name="connsiteY0" fmla="*/ 0 h 1771650"/>
                <a:gd name="connsiteX1" fmla="*/ 1396892 w 1643063"/>
                <a:gd name="connsiteY1" fmla="*/ 1393578 h 1771650"/>
                <a:gd name="connsiteX2" fmla="*/ 1546225 w 1643063"/>
                <a:gd name="connsiteY2" fmla="*/ 1143000 h 1771650"/>
                <a:gd name="connsiteX3" fmla="*/ 1643063 w 1643063"/>
                <a:gd name="connsiteY3" fmla="*/ 1771650 h 1771650"/>
                <a:gd name="connsiteX4" fmla="*/ 1030288 w 1643063"/>
                <a:gd name="connsiteY4" fmla="*/ 1606550 h 1771650"/>
                <a:gd name="connsiteX5" fmla="*/ 1292341 w 1643063"/>
                <a:gd name="connsiteY5" fmla="*/ 1487550 h 1771650"/>
                <a:gd name="connsiteX6" fmla="*/ 0 w 1643063"/>
                <a:gd name="connsiteY6" fmla="*/ 4635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3063" h="1771650">
                  <a:moveTo>
                    <a:pt x="515938" y="0"/>
                  </a:moveTo>
                  <a:lnTo>
                    <a:pt x="1396892" y="1393578"/>
                  </a:lnTo>
                  <a:lnTo>
                    <a:pt x="1546225" y="1143000"/>
                  </a:lnTo>
                  <a:lnTo>
                    <a:pt x="1643063" y="1771650"/>
                  </a:lnTo>
                  <a:lnTo>
                    <a:pt x="1030288" y="1606550"/>
                  </a:lnTo>
                  <a:lnTo>
                    <a:pt x="1292341" y="1487550"/>
                  </a:lnTo>
                  <a:lnTo>
                    <a:pt x="0" y="46355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 bwMode="auto">
            <a:xfrm>
              <a:off x="2299755" y="2511075"/>
              <a:ext cx="1640342" cy="1762908"/>
            </a:xfrm>
            <a:custGeom>
              <a:avLst/>
              <a:gdLst>
                <a:gd name="connsiteX0" fmla="*/ 1127126 w 1649413"/>
                <a:gd name="connsiteY0" fmla="*/ 0 h 1771650"/>
                <a:gd name="connsiteX1" fmla="*/ 1649413 w 1649413"/>
                <a:gd name="connsiteY1" fmla="*/ 463550 h 1771650"/>
                <a:gd name="connsiteX2" fmla="*/ 351553 w 1649413"/>
                <a:gd name="connsiteY2" fmla="*/ 1487910 h 1771650"/>
                <a:gd name="connsiteX3" fmla="*/ 619125 w 1649413"/>
                <a:gd name="connsiteY3" fmla="*/ 1606550 h 1771650"/>
                <a:gd name="connsiteX4" fmla="*/ 0 w 1649413"/>
                <a:gd name="connsiteY4" fmla="*/ 1771650 h 1771650"/>
                <a:gd name="connsiteX5" fmla="*/ 103188 w 1649413"/>
                <a:gd name="connsiteY5" fmla="*/ 1143000 h 1771650"/>
                <a:gd name="connsiteX6" fmla="*/ 246184 w 1649413"/>
                <a:gd name="connsiteY6" fmla="*/ 139355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413" h="1771650">
                  <a:moveTo>
                    <a:pt x="1127126" y="0"/>
                  </a:moveTo>
                  <a:lnTo>
                    <a:pt x="1649413" y="463550"/>
                  </a:lnTo>
                  <a:lnTo>
                    <a:pt x="351553" y="1487910"/>
                  </a:lnTo>
                  <a:lnTo>
                    <a:pt x="619125" y="1606550"/>
                  </a:lnTo>
                  <a:lnTo>
                    <a:pt x="0" y="1771650"/>
                  </a:lnTo>
                  <a:lnTo>
                    <a:pt x="103188" y="1143000"/>
                  </a:lnTo>
                  <a:lnTo>
                    <a:pt x="246184" y="1393559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7" name="Oval 26"/>
            <p:cNvSpPr>
              <a:spLocks noChangeArrowheads="1"/>
            </p:cNvSpPr>
            <p:nvPr/>
          </p:nvSpPr>
          <p:spPr bwMode="auto">
            <a:xfrm>
              <a:off x="2723735" y="1767795"/>
              <a:ext cx="2307279" cy="13150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914288" y="2449136"/>
              <a:ext cx="1926173" cy="3489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427193" y="2025084"/>
              <a:ext cx="951807" cy="4310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lang="en-US" altLang="zh-CN" sz="15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A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77766" y="2993232"/>
            <a:ext cx="2194322" cy="1303735"/>
            <a:chOff x="4103199" y="3991305"/>
            <a:chExt cx="2926253" cy="1738698"/>
          </a:xfrm>
        </p:grpSpPr>
        <p:sp>
          <p:nvSpPr>
            <p:cNvPr id="42" name="Oval 13"/>
            <p:cNvSpPr>
              <a:spLocks noChangeArrowheads="1"/>
            </p:cNvSpPr>
            <p:nvPr/>
          </p:nvSpPr>
          <p:spPr bwMode="auto">
            <a:xfrm>
              <a:off x="4103199" y="3991305"/>
              <a:ext cx="2926253" cy="1738698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4325486" y="3991305"/>
              <a:ext cx="2308612" cy="13147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638277" y="4807462"/>
              <a:ext cx="1924373" cy="348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125721" y="4348572"/>
              <a:ext cx="1069277" cy="4925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C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51205" name="文本框 53"/>
          <p:cNvSpPr txBox="1"/>
          <p:nvPr/>
        </p:nvSpPr>
        <p:spPr>
          <a:xfrm>
            <a:off x="5474494" y="1902619"/>
            <a:ext cx="2805113" cy="30003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defTabSz="911860">
              <a:spcBef>
                <a:spcPct val="20000"/>
              </a:spcBef>
            </a:pPr>
            <a:r>
              <a:rPr lang="zh-CN" altLang="en-US" sz="15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  <a:endParaRPr lang="en-US" altLang="zh-CN" sz="15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206" name="组合 26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28" name="圆角矩形 27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51208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9" name="文本框 29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51210" name="文本框 30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>
        <p14:ferris dir="l"/>
      </p:transition>
    </mc:Choice>
    <mc:Fallback xmlns="">
      <p:transition spd="slow" advTm="29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组合 29"/>
          <p:cNvGrpSpPr/>
          <p:nvPr/>
        </p:nvGrpSpPr>
        <p:grpSpPr>
          <a:xfrm>
            <a:off x="597694" y="1400175"/>
            <a:ext cx="1073944" cy="1173956"/>
            <a:chOff x="1063626" y="760413"/>
            <a:chExt cx="1431925" cy="1565276"/>
          </a:xfrm>
        </p:grpSpPr>
        <p:sp>
          <p:nvSpPr>
            <p:cNvPr id="53571" name="Freeform 5"/>
            <p:cNvSpPr>
              <a:spLocks noEditPoints="1"/>
            </p:cNvSpPr>
            <p:nvPr/>
          </p:nvSpPr>
          <p:spPr>
            <a:xfrm>
              <a:off x="1230313" y="760413"/>
              <a:ext cx="1030288" cy="1019175"/>
            </a:xfrm>
            <a:custGeom>
              <a:avLst/>
              <a:gdLst/>
              <a:ahLst/>
              <a:cxnLst>
                <a:cxn ang="0">
                  <a:pos x="2147483646" y="472799120"/>
                </a:cxn>
                <a:cxn ang="0">
                  <a:pos x="2147483646" y="818303710"/>
                </a:cxn>
                <a:cxn ang="0">
                  <a:pos x="2147483646" y="1000147557"/>
                </a:cxn>
                <a:cxn ang="0">
                  <a:pos x="2147483646" y="1200178774"/>
                </a:cxn>
                <a:cxn ang="0">
                  <a:pos x="2147483646" y="1309285936"/>
                </a:cxn>
                <a:cxn ang="0">
                  <a:pos x="1498637260" y="1236544985"/>
                </a:cxn>
                <a:cxn ang="0">
                  <a:pos x="968633172" y="1000147557"/>
                </a:cxn>
                <a:cxn ang="0">
                  <a:pos x="1882438777" y="509165331"/>
                </a:cxn>
                <a:cxn ang="0">
                  <a:pos x="2147483646" y="472799120"/>
                </a:cxn>
                <a:cxn ang="0">
                  <a:pos x="2147483646" y="0"/>
                </a:cxn>
                <a:cxn ang="0">
                  <a:pos x="2147483646" y="254584798"/>
                </a:cxn>
                <a:cxn ang="0">
                  <a:pos x="2147483646" y="927410871"/>
                </a:cxn>
                <a:cxn ang="0">
                  <a:pos x="2147483646" y="1418393097"/>
                </a:cxn>
                <a:cxn ang="0">
                  <a:pos x="2147483646" y="1418393097"/>
                </a:cxn>
                <a:cxn ang="0">
                  <a:pos x="2147483646" y="1545683364"/>
                </a:cxn>
                <a:cxn ang="0">
                  <a:pos x="2147483646" y="1818451267"/>
                </a:cxn>
                <a:cxn ang="0">
                  <a:pos x="1754503513" y="1818451267"/>
                </a:cxn>
                <a:cxn ang="0">
                  <a:pos x="1334154559" y="1709344106"/>
                </a:cxn>
                <a:cxn ang="0">
                  <a:pos x="968633172" y="1527500258"/>
                </a:cxn>
                <a:cxn ang="0">
                  <a:pos x="566560074" y="1418393097"/>
                </a:cxn>
                <a:cxn ang="0">
                  <a:pos x="127930989" y="1436576202"/>
                </a:cxn>
                <a:cxn ang="0">
                  <a:pos x="676215207" y="600089387"/>
                </a:cxn>
                <a:cxn ang="0">
                  <a:pos x="1590020813" y="72736686"/>
                </a:cxn>
                <a:cxn ang="0">
                  <a:pos x="2147483646" y="0"/>
                </a:cxn>
                <a:cxn ang="0">
                  <a:pos x="2147483646" y="1582053839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224499426" y="2147483646"/>
                </a:cxn>
                <a:cxn ang="0">
                  <a:pos x="420348954" y="2147483646"/>
                </a:cxn>
                <a:cxn ang="0">
                  <a:pos x="36551711" y="2147483646"/>
                </a:cxn>
                <a:cxn ang="0">
                  <a:pos x="0" y="2036665589"/>
                </a:cxn>
                <a:cxn ang="0">
                  <a:pos x="18275856" y="1800268161"/>
                </a:cxn>
                <a:cxn ang="0">
                  <a:pos x="91379278" y="1563866469"/>
                </a:cxn>
                <a:cxn ang="0">
                  <a:pos x="201038687" y="1582053839"/>
                </a:cxn>
                <a:cxn ang="0">
                  <a:pos x="328969676" y="1600236944"/>
                </a:cxn>
                <a:cxn ang="0">
                  <a:pos x="566560074" y="1636607419"/>
                </a:cxn>
                <a:cxn ang="0">
                  <a:pos x="1005184883" y="1854821742"/>
                </a:cxn>
                <a:cxn ang="0">
                  <a:pos x="1699675946" y="2147483646"/>
                </a:cxn>
                <a:cxn ang="0">
                  <a:pos x="1845882791" y="2147483646"/>
                </a:cxn>
                <a:cxn ang="0">
                  <a:pos x="2065197333" y="2018482484"/>
                </a:cxn>
                <a:cxn ang="0">
                  <a:pos x="2147483646" y="2000295114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73036065"/>
                </a:cxn>
                <a:cxn ang="0">
                  <a:pos x="2147483646" y="1654790525"/>
                </a:cxn>
                <a:cxn ang="0">
                  <a:pos x="2147483646" y="1582053839"/>
                </a:cxn>
                <a:cxn ang="0">
                  <a:pos x="2147483646" y="212758964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717951802" y="2147483646"/>
                </a:cxn>
                <a:cxn ang="0">
                  <a:pos x="858978038" y="2147483646"/>
                </a:cxn>
                <a:cxn ang="0">
                  <a:pos x="493452376" y="2147483646"/>
                </a:cxn>
                <a:cxn ang="0">
                  <a:pos x="493452376" y="2127589645"/>
                </a:cxn>
                <a:cxn ang="0">
                  <a:pos x="1151391728" y="2147483646"/>
                </a:cxn>
                <a:cxn ang="0">
                  <a:pos x="182760693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27589645"/>
                </a:cxn>
              </a:cxnLst>
              <a:rect l="0" t="0" r="0" b="0"/>
              <a:pathLst>
                <a:path w="241" h="239">
                  <a:moveTo>
                    <a:pt x="120" y="26"/>
                  </a:moveTo>
                  <a:cubicBezTo>
                    <a:pt x="140" y="27"/>
                    <a:pt x="159" y="33"/>
                    <a:pt x="175" y="45"/>
                  </a:cubicBezTo>
                  <a:cubicBezTo>
                    <a:pt x="179" y="48"/>
                    <a:pt x="183" y="52"/>
                    <a:pt x="187" y="55"/>
                  </a:cubicBezTo>
                  <a:cubicBezTo>
                    <a:pt x="179" y="58"/>
                    <a:pt x="171" y="63"/>
                    <a:pt x="163" y="66"/>
                  </a:cubicBezTo>
                  <a:cubicBezTo>
                    <a:pt x="155" y="70"/>
                    <a:pt x="146" y="71"/>
                    <a:pt x="136" y="72"/>
                  </a:cubicBezTo>
                  <a:cubicBezTo>
                    <a:pt x="118" y="73"/>
                    <a:pt x="99" y="74"/>
                    <a:pt x="82" y="68"/>
                  </a:cubicBezTo>
                  <a:cubicBezTo>
                    <a:pt x="72" y="64"/>
                    <a:pt x="63" y="59"/>
                    <a:pt x="53" y="55"/>
                  </a:cubicBezTo>
                  <a:cubicBezTo>
                    <a:pt x="66" y="41"/>
                    <a:pt x="84" y="31"/>
                    <a:pt x="103" y="28"/>
                  </a:cubicBezTo>
                  <a:cubicBezTo>
                    <a:pt x="108" y="27"/>
                    <a:pt x="114" y="26"/>
                    <a:pt x="120" y="26"/>
                  </a:cubicBezTo>
                  <a:close/>
                  <a:moveTo>
                    <a:pt x="120" y="0"/>
                  </a:moveTo>
                  <a:cubicBezTo>
                    <a:pt x="139" y="0"/>
                    <a:pt x="157" y="5"/>
                    <a:pt x="174" y="14"/>
                  </a:cubicBezTo>
                  <a:cubicBezTo>
                    <a:pt x="191" y="23"/>
                    <a:pt x="205" y="36"/>
                    <a:pt x="217" y="51"/>
                  </a:cubicBezTo>
                  <a:cubicBezTo>
                    <a:pt x="223" y="59"/>
                    <a:pt x="228" y="68"/>
                    <a:pt x="232" y="78"/>
                  </a:cubicBezTo>
                  <a:cubicBezTo>
                    <a:pt x="225" y="78"/>
                    <a:pt x="217" y="76"/>
                    <a:pt x="210" y="78"/>
                  </a:cubicBezTo>
                  <a:cubicBezTo>
                    <a:pt x="202" y="79"/>
                    <a:pt x="195" y="82"/>
                    <a:pt x="187" y="85"/>
                  </a:cubicBezTo>
                  <a:cubicBezTo>
                    <a:pt x="172" y="90"/>
                    <a:pt x="158" y="97"/>
                    <a:pt x="142" y="100"/>
                  </a:cubicBezTo>
                  <a:cubicBezTo>
                    <a:pt x="127" y="102"/>
                    <a:pt x="111" y="102"/>
                    <a:pt x="96" y="100"/>
                  </a:cubicBezTo>
                  <a:cubicBezTo>
                    <a:pt x="88" y="99"/>
                    <a:pt x="81" y="97"/>
                    <a:pt x="73" y="94"/>
                  </a:cubicBezTo>
                  <a:cubicBezTo>
                    <a:pt x="66" y="92"/>
                    <a:pt x="60" y="88"/>
                    <a:pt x="53" y="84"/>
                  </a:cubicBezTo>
                  <a:cubicBezTo>
                    <a:pt x="46" y="81"/>
                    <a:pt x="39" y="78"/>
                    <a:pt x="31" y="78"/>
                  </a:cubicBezTo>
                  <a:cubicBezTo>
                    <a:pt x="23" y="77"/>
                    <a:pt x="15" y="80"/>
                    <a:pt x="7" y="79"/>
                  </a:cubicBezTo>
                  <a:cubicBezTo>
                    <a:pt x="13" y="62"/>
                    <a:pt x="24" y="46"/>
                    <a:pt x="37" y="33"/>
                  </a:cubicBezTo>
                  <a:cubicBezTo>
                    <a:pt x="52" y="20"/>
                    <a:pt x="69" y="10"/>
                    <a:pt x="87" y="4"/>
                  </a:cubicBezTo>
                  <a:cubicBezTo>
                    <a:pt x="98" y="1"/>
                    <a:pt x="109" y="0"/>
                    <a:pt x="120" y="0"/>
                  </a:cubicBezTo>
                  <a:close/>
                  <a:moveTo>
                    <a:pt x="236" y="87"/>
                  </a:moveTo>
                  <a:cubicBezTo>
                    <a:pt x="241" y="104"/>
                    <a:pt x="241" y="122"/>
                    <a:pt x="238" y="139"/>
                  </a:cubicBezTo>
                  <a:cubicBezTo>
                    <a:pt x="234" y="158"/>
                    <a:pt x="227" y="176"/>
                    <a:pt x="216" y="191"/>
                  </a:cubicBezTo>
                  <a:cubicBezTo>
                    <a:pt x="204" y="206"/>
                    <a:pt x="189" y="219"/>
                    <a:pt x="172" y="227"/>
                  </a:cubicBezTo>
                  <a:cubicBezTo>
                    <a:pt x="156" y="235"/>
                    <a:pt x="138" y="239"/>
                    <a:pt x="120" y="239"/>
                  </a:cubicBezTo>
                  <a:cubicBezTo>
                    <a:pt x="101" y="239"/>
                    <a:pt x="83" y="235"/>
                    <a:pt x="67" y="227"/>
                  </a:cubicBezTo>
                  <a:cubicBezTo>
                    <a:pt x="50" y="218"/>
                    <a:pt x="35" y="206"/>
                    <a:pt x="23" y="190"/>
                  </a:cubicBezTo>
                  <a:cubicBezTo>
                    <a:pt x="12" y="175"/>
                    <a:pt x="5" y="157"/>
                    <a:pt x="2" y="138"/>
                  </a:cubicBezTo>
                  <a:cubicBezTo>
                    <a:pt x="0" y="129"/>
                    <a:pt x="0" y="121"/>
                    <a:pt x="0" y="112"/>
                  </a:cubicBezTo>
                  <a:cubicBezTo>
                    <a:pt x="0" y="107"/>
                    <a:pt x="1" y="103"/>
                    <a:pt x="1" y="99"/>
                  </a:cubicBezTo>
                  <a:cubicBezTo>
                    <a:pt x="2" y="96"/>
                    <a:pt x="3" y="87"/>
                    <a:pt x="5" y="86"/>
                  </a:cubicBezTo>
                  <a:cubicBezTo>
                    <a:pt x="7" y="86"/>
                    <a:pt x="10" y="87"/>
                    <a:pt x="11" y="87"/>
                  </a:cubicBezTo>
                  <a:cubicBezTo>
                    <a:pt x="14" y="87"/>
                    <a:pt x="16" y="87"/>
                    <a:pt x="18" y="88"/>
                  </a:cubicBezTo>
                  <a:cubicBezTo>
                    <a:pt x="22" y="88"/>
                    <a:pt x="27" y="88"/>
                    <a:pt x="31" y="90"/>
                  </a:cubicBezTo>
                  <a:cubicBezTo>
                    <a:pt x="39" y="93"/>
                    <a:pt x="47" y="97"/>
                    <a:pt x="55" y="102"/>
                  </a:cubicBezTo>
                  <a:cubicBezTo>
                    <a:pt x="71" y="111"/>
                    <a:pt x="82" y="126"/>
                    <a:pt x="93" y="140"/>
                  </a:cubicBezTo>
                  <a:cubicBezTo>
                    <a:pt x="96" y="143"/>
                    <a:pt x="98" y="146"/>
                    <a:pt x="101" y="149"/>
                  </a:cubicBezTo>
                  <a:cubicBezTo>
                    <a:pt x="102" y="135"/>
                    <a:pt x="102" y="121"/>
                    <a:pt x="113" y="111"/>
                  </a:cubicBezTo>
                  <a:cubicBezTo>
                    <a:pt x="118" y="107"/>
                    <a:pt x="121" y="105"/>
                    <a:pt x="126" y="110"/>
                  </a:cubicBezTo>
                  <a:cubicBezTo>
                    <a:pt x="131" y="115"/>
                    <a:pt x="136" y="121"/>
                    <a:pt x="137" y="128"/>
                  </a:cubicBezTo>
                  <a:cubicBezTo>
                    <a:pt x="139" y="135"/>
                    <a:pt x="139" y="142"/>
                    <a:pt x="139" y="150"/>
                  </a:cubicBezTo>
                  <a:cubicBezTo>
                    <a:pt x="150" y="138"/>
                    <a:pt x="158" y="125"/>
                    <a:pt x="169" y="114"/>
                  </a:cubicBezTo>
                  <a:cubicBezTo>
                    <a:pt x="181" y="103"/>
                    <a:pt x="195" y="95"/>
                    <a:pt x="210" y="91"/>
                  </a:cubicBezTo>
                  <a:cubicBezTo>
                    <a:pt x="219" y="88"/>
                    <a:pt x="227" y="87"/>
                    <a:pt x="236" y="87"/>
                  </a:cubicBezTo>
                  <a:close/>
                  <a:moveTo>
                    <a:pt x="213" y="117"/>
                  </a:moveTo>
                  <a:cubicBezTo>
                    <a:pt x="213" y="136"/>
                    <a:pt x="208" y="155"/>
                    <a:pt x="197" y="172"/>
                  </a:cubicBezTo>
                  <a:cubicBezTo>
                    <a:pt x="186" y="188"/>
                    <a:pt x="170" y="200"/>
                    <a:pt x="152" y="207"/>
                  </a:cubicBezTo>
                  <a:cubicBezTo>
                    <a:pt x="134" y="214"/>
                    <a:pt x="113" y="214"/>
                    <a:pt x="94" y="209"/>
                  </a:cubicBezTo>
                  <a:cubicBezTo>
                    <a:pt x="75" y="204"/>
                    <a:pt x="58" y="192"/>
                    <a:pt x="47" y="177"/>
                  </a:cubicBezTo>
                  <a:cubicBezTo>
                    <a:pt x="35" y="162"/>
                    <a:pt x="27" y="143"/>
                    <a:pt x="27" y="123"/>
                  </a:cubicBezTo>
                  <a:cubicBezTo>
                    <a:pt x="27" y="121"/>
                    <a:pt x="27" y="119"/>
                    <a:pt x="27" y="117"/>
                  </a:cubicBezTo>
                  <a:cubicBezTo>
                    <a:pt x="42" y="122"/>
                    <a:pt x="53" y="135"/>
                    <a:pt x="63" y="147"/>
                  </a:cubicBezTo>
                  <a:cubicBezTo>
                    <a:pt x="75" y="161"/>
                    <a:pt x="87" y="175"/>
                    <a:pt x="100" y="188"/>
                  </a:cubicBezTo>
                  <a:cubicBezTo>
                    <a:pt x="106" y="196"/>
                    <a:pt x="113" y="203"/>
                    <a:pt x="120" y="211"/>
                  </a:cubicBezTo>
                  <a:cubicBezTo>
                    <a:pt x="132" y="197"/>
                    <a:pt x="145" y="183"/>
                    <a:pt x="157" y="169"/>
                  </a:cubicBezTo>
                  <a:cubicBezTo>
                    <a:pt x="168" y="156"/>
                    <a:pt x="178" y="143"/>
                    <a:pt x="190" y="131"/>
                  </a:cubicBezTo>
                  <a:cubicBezTo>
                    <a:pt x="196" y="125"/>
                    <a:pt x="204" y="119"/>
                    <a:pt x="213" y="117"/>
                  </a:cubicBezTo>
                  <a:close/>
                </a:path>
              </a:pathLst>
            </a:custGeom>
            <a:solidFill>
              <a:srgbClr val="009D6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72" name="Freeform 6"/>
            <p:cNvSpPr>
              <a:spLocks noEditPoints="1"/>
            </p:cNvSpPr>
            <p:nvPr/>
          </p:nvSpPr>
          <p:spPr>
            <a:xfrm>
              <a:off x="2371726" y="1703388"/>
              <a:ext cx="71438" cy="84138"/>
            </a:xfrm>
            <a:custGeom>
              <a:avLst/>
              <a:gdLst/>
              <a:ahLst/>
              <a:cxnLst>
                <a:cxn ang="0">
                  <a:pos x="52977580" y="194678504"/>
                </a:cxn>
                <a:cxn ang="0">
                  <a:pos x="52977580" y="336261724"/>
                </a:cxn>
                <a:cxn ang="0">
                  <a:pos x="17657793" y="336261724"/>
                </a:cxn>
                <a:cxn ang="0">
                  <a:pos x="17657793" y="318563296"/>
                </a:cxn>
                <a:cxn ang="0">
                  <a:pos x="17657793" y="159281648"/>
                </a:cxn>
                <a:cxn ang="0">
                  <a:pos x="17657793" y="17698428"/>
                </a:cxn>
                <a:cxn ang="0">
                  <a:pos x="211906119" y="17698428"/>
                </a:cxn>
                <a:cxn ang="0">
                  <a:pos x="282541492" y="106186363"/>
                </a:cxn>
                <a:cxn ang="0">
                  <a:pos x="229563912" y="176980076"/>
                </a:cxn>
                <a:cxn ang="0">
                  <a:pos x="282541492" y="336261724"/>
                </a:cxn>
                <a:cxn ang="0">
                  <a:pos x="229563912" y="300864867"/>
                </a:cxn>
                <a:cxn ang="0">
                  <a:pos x="229563912" y="230075361"/>
                </a:cxn>
                <a:cxn ang="0">
                  <a:pos x="52977580" y="194678504"/>
                </a:cxn>
                <a:cxn ang="0">
                  <a:pos x="52977580" y="53095285"/>
                </a:cxn>
                <a:cxn ang="0">
                  <a:pos x="70635373" y="159281648"/>
                </a:cxn>
                <a:cxn ang="0">
                  <a:pos x="176586332" y="159281648"/>
                </a:cxn>
                <a:cxn ang="0">
                  <a:pos x="229563912" y="123884791"/>
                </a:cxn>
                <a:cxn ang="0">
                  <a:pos x="52977580" y="53095285"/>
                </a:cxn>
              </a:cxnLst>
              <a:rect l="0" t="0" r="0" b="0"/>
              <a:pathLst>
                <a:path w="17" h="20">
                  <a:moveTo>
                    <a:pt x="3" y="11"/>
                  </a:moveTo>
                  <a:cubicBezTo>
                    <a:pt x="3" y="13"/>
                    <a:pt x="4" y="17"/>
                    <a:pt x="3" y="19"/>
                  </a:cubicBezTo>
                  <a:cubicBezTo>
                    <a:pt x="3" y="19"/>
                    <a:pt x="2" y="20"/>
                    <a:pt x="1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0" y="16"/>
                    <a:pt x="1" y="12"/>
                    <a:pt x="1" y="9"/>
                  </a:cubicBezTo>
                  <a:cubicBezTo>
                    <a:pt x="1" y="7"/>
                    <a:pt x="0" y="2"/>
                    <a:pt x="1" y="1"/>
                  </a:cubicBezTo>
                  <a:cubicBezTo>
                    <a:pt x="2" y="0"/>
                    <a:pt x="10" y="1"/>
                    <a:pt x="12" y="1"/>
                  </a:cubicBezTo>
                  <a:cubicBezTo>
                    <a:pt x="14" y="2"/>
                    <a:pt x="16" y="4"/>
                    <a:pt x="16" y="6"/>
                  </a:cubicBezTo>
                  <a:cubicBezTo>
                    <a:pt x="16" y="8"/>
                    <a:pt x="15" y="9"/>
                    <a:pt x="13" y="10"/>
                  </a:cubicBezTo>
                  <a:cubicBezTo>
                    <a:pt x="17" y="11"/>
                    <a:pt x="15" y="17"/>
                    <a:pt x="16" y="19"/>
                  </a:cubicBezTo>
                  <a:cubicBezTo>
                    <a:pt x="14" y="19"/>
                    <a:pt x="13" y="20"/>
                    <a:pt x="13" y="17"/>
                  </a:cubicBezTo>
                  <a:cubicBezTo>
                    <a:pt x="13" y="16"/>
                    <a:pt x="13" y="14"/>
                    <a:pt x="13" y="13"/>
                  </a:cubicBezTo>
                  <a:cubicBezTo>
                    <a:pt x="11" y="10"/>
                    <a:pt x="6" y="11"/>
                    <a:pt x="3" y="11"/>
                  </a:cubicBezTo>
                  <a:close/>
                  <a:moveTo>
                    <a:pt x="3" y="3"/>
                  </a:moveTo>
                  <a:cubicBezTo>
                    <a:pt x="3" y="4"/>
                    <a:pt x="3" y="9"/>
                    <a:pt x="4" y="9"/>
                  </a:cubicBezTo>
                  <a:cubicBezTo>
                    <a:pt x="4" y="10"/>
                    <a:pt x="8" y="9"/>
                    <a:pt x="10" y="9"/>
                  </a:cubicBezTo>
                  <a:cubicBezTo>
                    <a:pt x="11" y="9"/>
                    <a:pt x="12" y="9"/>
                    <a:pt x="13" y="7"/>
                  </a:cubicBezTo>
                  <a:cubicBezTo>
                    <a:pt x="15" y="2"/>
                    <a:pt x="6" y="3"/>
                    <a:pt x="3" y="3"/>
                  </a:cubicBezTo>
                  <a:close/>
                </a:path>
              </a:pathLst>
            </a:custGeom>
            <a:solidFill>
              <a:srgbClr val="009D6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73" name="Freeform 7"/>
            <p:cNvSpPr/>
            <p:nvPr/>
          </p:nvSpPr>
          <p:spPr>
            <a:xfrm>
              <a:off x="1063626" y="1928813"/>
              <a:ext cx="123825" cy="273050"/>
            </a:xfrm>
            <a:custGeom>
              <a:avLst/>
              <a:gdLst/>
              <a:ahLst/>
              <a:cxnLst>
                <a:cxn ang="0">
                  <a:pos x="200545262" y="0"/>
                </a:cxn>
                <a:cxn ang="0">
                  <a:pos x="54692222" y="327638668"/>
                </a:cxn>
                <a:cxn ang="0">
                  <a:pos x="0" y="418649646"/>
                </a:cxn>
                <a:cxn ang="0">
                  <a:pos x="0" y="600671602"/>
                </a:cxn>
                <a:cxn ang="0">
                  <a:pos x="218777426" y="600671602"/>
                </a:cxn>
                <a:cxn ang="0">
                  <a:pos x="127620877" y="837303559"/>
                </a:cxn>
                <a:cxn ang="0">
                  <a:pos x="91156549" y="946515026"/>
                </a:cxn>
                <a:cxn ang="0">
                  <a:pos x="0" y="946515026"/>
                </a:cxn>
                <a:cxn ang="0">
                  <a:pos x="18232164" y="1164942227"/>
                </a:cxn>
                <a:cxn ang="0">
                  <a:pos x="492247073" y="1164942227"/>
                </a:cxn>
                <a:cxn ang="0">
                  <a:pos x="474019179" y="1073931248"/>
                </a:cxn>
                <a:cxn ang="0">
                  <a:pos x="474019179" y="964719781"/>
                </a:cxn>
                <a:cxn ang="0">
                  <a:pos x="309933975" y="964719781"/>
                </a:cxn>
                <a:cxn ang="0">
                  <a:pos x="528711401" y="382248668"/>
                </a:cxn>
                <a:cxn ang="0">
                  <a:pos x="255241753" y="382248668"/>
                </a:cxn>
                <a:cxn ang="0">
                  <a:pos x="419322688" y="0"/>
                </a:cxn>
                <a:cxn ang="0">
                  <a:pos x="200545262" y="0"/>
                </a:cxn>
              </a:cxnLst>
              <a:rect l="0" t="0" r="0" b="0"/>
              <a:pathLst>
                <a:path w="29" h="64">
                  <a:moveTo>
                    <a:pt x="11" y="0"/>
                  </a:moveTo>
                  <a:cubicBezTo>
                    <a:pt x="8" y="6"/>
                    <a:pt x="5" y="12"/>
                    <a:pt x="3" y="18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6"/>
                    <a:pt x="0" y="30"/>
                    <a:pt x="0" y="33"/>
                  </a:cubicBezTo>
                  <a:cubicBezTo>
                    <a:pt x="4" y="33"/>
                    <a:pt x="8" y="33"/>
                    <a:pt x="12" y="33"/>
                  </a:cubicBezTo>
                  <a:cubicBezTo>
                    <a:pt x="10" y="37"/>
                    <a:pt x="9" y="42"/>
                    <a:pt x="7" y="46"/>
                  </a:cubicBezTo>
                  <a:cubicBezTo>
                    <a:pt x="7" y="47"/>
                    <a:pt x="6" y="51"/>
                    <a:pt x="5" y="52"/>
                  </a:cubicBezTo>
                  <a:cubicBezTo>
                    <a:pt x="4" y="53"/>
                    <a:pt x="2" y="52"/>
                    <a:pt x="0" y="52"/>
                  </a:cubicBezTo>
                  <a:cubicBezTo>
                    <a:pt x="0" y="56"/>
                    <a:pt x="0" y="60"/>
                    <a:pt x="1" y="64"/>
                  </a:cubicBezTo>
                  <a:cubicBezTo>
                    <a:pt x="9" y="64"/>
                    <a:pt x="18" y="64"/>
                    <a:pt x="27" y="64"/>
                  </a:cubicBezTo>
                  <a:cubicBezTo>
                    <a:pt x="27" y="62"/>
                    <a:pt x="26" y="61"/>
                    <a:pt x="26" y="59"/>
                  </a:cubicBezTo>
                  <a:cubicBezTo>
                    <a:pt x="26" y="58"/>
                    <a:pt x="27" y="54"/>
                    <a:pt x="26" y="53"/>
                  </a:cubicBezTo>
                  <a:cubicBezTo>
                    <a:pt x="25" y="52"/>
                    <a:pt x="19" y="53"/>
                    <a:pt x="17" y="53"/>
                  </a:cubicBezTo>
                  <a:cubicBezTo>
                    <a:pt x="21" y="42"/>
                    <a:pt x="25" y="31"/>
                    <a:pt x="29" y="21"/>
                  </a:cubicBezTo>
                  <a:cubicBezTo>
                    <a:pt x="24" y="21"/>
                    <a:pt x="19" y="21"/>
                    <a:pt x="14" y="21"/>
                  </a:cubicBezTo>
                  <a:cubicBezTo>
                    <a:pt x="17" y="14"/>
                    <a:pt x="20" y="7"/>
                    <a:pt x="23" y="0"/>
                  </a:cubicBezTo>
                  <a:cubicBezTo>
                    <a:pt x="19" y="0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009D6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74" name="Freeform 8"/>
            <p:cNvSpPr/>
            <p:nvPr/>
          </p:nvSpPr>
          <p:spPr>
            <a:xfrm>
              <a:off x="1068388" y="2209801"/>
              <a:ext cx="111125" cy="90488"/>
            </a:xfrm>
            <a:custGeom>
              <a:avLst/>
              <a:gdLst/>
              <a:ahLst/>
              <a:cxnLst>
                <a:cxn ang="0">
                  <a:pos x="474952524" y="0"/>
                </a:cxn>
                <a:cxn ang="0">
                  <a:pos x="474952524" y="204235725"/>
                </a:cxn>
                <a:cxn ang="0">
                  <a:pos x="456685284" y="241370277"/>
                </a:cxn>
                <a:cxn ang="0">
                  <a:pos x="383616322" y="259937552"/>
                </a:cxn>
                <a:cxn ang="0">
                  <a:pos x="0" y="389908483"/>
                </a:cxn>
                <a:cxn ang="0">
                  <a:pos x="0" y="204235725"/>
                </a:cxn>
                <a:cxn ang="0">
                  <a:pos x="0" y="167105482"/>
                </a:cxn>
                <a:cxn ang="0">
                  <a:pos x="73068962" y="129970931"/>
                </a:cxn>
                <a:cxn ang="0">
                  <a:pos x="474952524" y="0"/>
                </a:cxn>
              </a:cxnLst>
              <a:rect l="0" t="0" r="0" b="0"/>
              <a:pathLst>
                <a:path w="26" h="21">
                  <a:moveTo>
                    <a:pt x="26" y="0"/>
                  </a:moveTo>
                  <a:cubicBezTo>
                    <a:pt x="26" y="4"/>
                    <a:pt x="26" y="7"/>
                    <a:pt x="26" y="11"/>
                  </a:cubicBezTo>
                  <a:cubicBezTo>
                    <a:pt x="25" y="12"/>
                    <a:pt x="26" y="12"/>
                    <a:pt x="25" y="13"/>
                  </a:cubicBezTo>
                  <a:cubicBezTo>
                    <a:pt x="24" y="14"/>
                    <a:pt x="22" y="14"/>
                    <a:pt x="21" y="14"/>
                  </a:cubicBezTo>
                  <a:cubicBezTo>
                    <a:pt x="14" y="17"/>
                    <a:pt x="7" y="19"/>
                    <a:pt x="0" y="21"/>
                  </a:cubicBezTo>
                  <a:cubicBezTo>
                    <a:pt x="0" y="18"/>
                    <a:pt x="0" y="14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3" y="8"/>
                    <a:pt x="4" y="7"/>
                  </a:cubicBezTo>
                  <a:cubicBezTo>
                    <a:pt x="11" y="5"/>
                    <a:pt x="19" y="3"/>
                    <a:pt x="26" y="0"/>
                  </a:cubicBezTo>
                  <a:close/>
                </a:path>
              </a:pathLst>
            </a:custGeom>
            <a:solidFill>
              <a:srgbClr val="009D6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75" name="Freeform 9"/>
            <p:cNvSpPr/>
            <p:nvPr/>
          </p:nvSpPr>
          <p:spPr>
            <a:xfrm>
              <a:off x="1192213" y="1992313"/>
              <a:ext cx="149225" cy="55563"/>
            </a:xfrm>
            <a:custGeom>
              <a:avLst/>
              <a:gdLst/>
              <a:ahLst/>
              <a:cxnLst>
                <a:cxn ang="0">
                  <a:pos x="0" y="18267405"/>
                </a:cxn>
                <a:cxn ang="0">
                  <a:pos x="90890816" y="182678322"/>
                </a:cxn>
                <a:cxn ang="0">
                  <a:pos x="199957236" y="237480536"/>
                </a:cxn>
                <a:cxn ang="0">
                  <a:pos x="636231446" y="237480536"/>
                </a:cxn>
                <a:cxn ang="0">
                  <a:pos x="545340631" y="73069619"/>
                </a:cxn>
                <a:cxn ang="0">
                  <a:pos x="436274210" y="18267405"/>
                </a:cxn>
                <a:cxn ang="0">
                  <a:pos x="0" y="18267405"/>
                </a:cxn>
              </a:cxnLst>
              <a:rect l="0" t="0" r="0" b="0"/>
              <a:pathLst>
                <a:path w="35" h="13">
                  <a:moveTo>
                    <a:pt x="0" y="1"/>
                  </a:moveTo>
                  <a:cubicBezTo>
                    <a:pt x="2" y="4"/>
                    <a:pt x="3" y="7"/>
                    <a:pt x="5" y="10"/>
                  </a:cubicBezTo>
                  <a:cubicBezTo>
                    <a:pt x="7" y="13"/>
                    <a:pt x="8" y="13"/>
                    <a:pt x="11" y="13"/>
                  </a:cubicBezTo>
                  <a:cubicBezTo>
                    <a:pt x="19" y="13"/>
                    <a:pt x="27" y="13"/>
                    <a:pt x="35" y="13"/>
                  </a:cubicBezTo>
                  <a:cubicBezTo>
                    <a:pt x="33" y="10"/>
                    <a:pt x="32" y="7"/>
                    <a:pt x="30" y="4"/>
                  </a:cubicBezTo>
                  <a:cubicBezTo>
                    <a:pt x="28" y="2"/>
                    <a:pt x="27" y="1"/>
                    <a:pt x="24" y="1"/>
                  </a:cubicBezTo>
                  <a:cubicBezTo>
                    <a:pt x="16" y="0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009D6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76" name="Freeform 10"/>
            <p:cNvSpPr/>
            <p:nvPr/>
          </p:nvSpPr>
          <p:spPr>
            <a:xfrm>
              <a:off x="1174751" y="1920876"/>
              <a:ext cx="239713" cy="404813"/>
            </a:xfrm>
            <a:custGeom>
              <a:avLst/>
              <a:gdLst/>
              <a:ahLst/>
              <a:cxnLst>
                <a:cxn ang="0">
                  <a:pos x="91617452" y="36313857"/>
                </a:cxn>
                <a:cxn ang="0">
                  <a:pos x="91617452" y="236048591"/>
                </a:cxn>
                <a:cxn ang="0">
                  <a:pos x="183234905" y="236048591"/>
                </a:cxn>
                <a:cxn ang="0">
                  <a:pos x="348144607" y="236048591"/>
                </a:cxn>
                <a:cxn ang="0">
                  <a:pos x="677968292" y="236048591"/>
                </a:cxn>
                <a:cxn ang="0">
                  <a:pos x="732939620" y="236048591"/>
                </a:cxn>
                <a:cxn ang="0">
                  <a:pos x="732939620" y="344998683"/>
                </a:cxn>
                <a:cxn ang="0">
                  <a:pos x="732939620" y="653679249"/>
                </a:cxn>
                <a:cxn ang="0">
                  <a:pos x="201555827" y="653679249"/>
                </a:cxn>
                <a:cxn ang="0">
                  <a:pos x="73292250" y="653679249"/>
                </a:cxn>
                <a:cxn ang="0">
                  <a:pos x="0" y="653679249"/>
                </a:cxn>
                <a:cxn ang="0">
                  <a:pos x="0" y="853413983"/>
                </a:cxn>
                <a:cxn ang="0">
                  <a:pos x="109942655" y="853413983"/>
                </a:cxn>
                <a:cxn ang="0">
                  <a:pos x="293173280" y="853413983"/>
                </a:cxn>
                <a:cxn ang="0">
                  <a:pos x="403115935" y="853413983"/>
                </a:cxn>
                <a:cxn ang="0">
                  <a:pos x="421441138" y="871570911"/>
                </a:cxn>
                <a:cxn ang="0">
                  <a:pos x="421441138" y="962359814"/>
                </a:cxn>
                <a:cxn ang="0">
                  <a:pos x="421441138" y="1107623763"/>
                </a:cxn>
                <a:cxn ang="0">
                  <a:pos x="421441138" y="1452618186"/>
                </a:cxn>
                <a:cxn ang="0">
                  <a:pos x="421441138" y="1597882135"/>
                </a:cxn>
                <a:cxn ang="0">
                  <a:pos x="421441138" y="1688671038"/>
                </a:cxn>
                <a:cxn ang="0">
                  <a:pos x="641322167" y="1688671038"/>
                </a:cxn>
                <a:cxn ang="0">
                  <a:pos x="641322167" y="853413983"/>
                </a:cxn>
                <a:cxn ang="0">
                  <a:pos x="879524119" y="853413983"/>
                </a:cxn>
                <a:cxn ang="0">
                  <a:pos x="1007787697" y="853413983"/>
                </a:cxn>
                <a:cxn ang="0">
                  <a:pos x="1026112899" y="817100126"/>
                </a:cxn>
                <a:cxn ang="0">
                  <a:pos x="1026112899" y="671836177"/>
                </a:cxn>
                <a:cxn ang="0">
                  <a:pos x="1026112899" y="635522320"/>
                </a:cxn>
                <a:cxn ang="0">
                  <a:pos x="952820650" y="635522320"/>
                </a:cxn>
                <a:cxn ang="0">
                  <a:pos x="934495447" y="599204203"/>
                </a:cxn>
                <a:cxn ang="0">
                  <a:pos x="934495447" y="453944515"/>
                </a:cxn>
                <a:cxn ang="0">
                  <a:pos x="879524119" y="90788903"/>
                </a:cxn>
                <a:cxn ang="0">
                  <a:pos x="531379512" y="36313857"/>
                </a:cxn>
                <a:cxn ang="0">
                  <a:pos x="91617452" y="36313857"/>
                </a:cxn>
              </a:cxnLst>
              <a:rect l="0" t="0" r="0" b="0"/>
              <a:pathLst>
                <a:path w="56" h="95">
                  <a:moveTo>
                    <a:pt x="5" y="2"/>
                  </a:moveTo>
                  <a:cubicBezTo>
                    <a:pt x="5" y="4"/>
                    <a:pt x="4" y="12"/>
                    <a:pt x="5" y="13"/>
                  </a:cubicBezTo>
                  <a:cubicBezTo>
                    <a:pt x="6" y="13"/>
                    <a:pt x="9" y="13"/>
                    <a:pt x="10" y="13"/>
                  </a:cubicBezTo>
                  <a:cubicBezTo>
                    <a:pt x="13" y="13"/>
                    <a:pt x="16" y="13"/>
                    <a:pt x="19" y="13"/>
                  </a:cubicBezTo>
                  <a:cubicBezTo>
                    <a:pt x="25" y="13"/>
                    <a:pt x="31" y="13"/>
                    <a:pt x="37" y="13"/>
                  </a:cubicBezTo>
                  <a:cubicBezTo>
                    <a:pt x="37" y="13"/>
                    <a:pt x="39" y="13"/>
                    <a:pt x="40" y="13"/>
                  </a:cubicBezTo>
                  <a:cubicBezTo>
                    <a:pt x="40" y="14"/>
                    <a:pt x="40" y="18"/>
                    <a:pt x="40" y="19"/>
                  </a:cubicBezTo>
                  <a:cubicBezTo>
                    <a:pt x="40" y="24"/>
                    <a:pt x="40" y="30"/>
                    <a:pt x="40" y="36"/>
                  </a:cubicBezTo>
                  <a:cubicBezTo>
                    <a:pt x="30" y="36"/>
                    <a:pt x="21" y="36"/>
                    <a:pt x="11" y="36"/>
                  </a:cubicBezTo>
                  <a:cubicBezTo>
                    <a:pt x="9" y="36"/>
                    <a:pt x="6" y="36"/>
                    <a:pt x="4" y="36"/>
                  </a:cubicBezTo>
                  <a:cubicBezTo>
                    <a:pt x="3" y="36"/>
                    <a:pt x="1" y="35"/>
                    <a:pt x="0" y="36"/>
                  </a:cubicBezTo>
                  <a:cubicBezTo>
                    <a:pt x="0" y="36"/>
                    <a:pt x="0" y="46"/>
                    <a:pt x="0" y="47"/>
                  </a:cubicBezTo>
                  <a:cubicBezTo>
                    <a:pt x="1" y="47"/>
                    <a:pt x="5" y="47"/>
                    <a:pt x="6" y="47"/>
                  </a:cubicBezTo>
                  <a:cubicBezTo>
                    <a:pt x="9" y="47"/>
                    <a:pt x="13" y="47"/>
                    <a:pt x="16" y="47"/>
                  </a:cubicBezTo>
                  <a:cubicBezTo>
                    <a:pt x="17" y="47"/>
                    <a:pt x="21" y="46"/>
                    <a:pt x="22" y="47"/>
                  </a:cubicBezTo>
                  <a:cubicBezTo>
                    <a:pt x="23" y="47"/>
                    <a:pt x="22" y="46"/>
                    <a:pt x="23" y="48"/>
                  </a:cubicBezTo>
                  <a:cubicBezTo>
                    <a:pt x="23" y="49"/>
                    <a:pt x="23" y="51"/>
                    <a:pt x="23" y="53"/>
                  </a:cubicBezTo>
                  <a:cubicBezTo>
                    <a:pt x="23" y="56"/>
                    <a:pt x="23" y="58"/>
                    <a:pt x="23" y="61"/>
                  </a:cubicBezTo>
                  <a:cubicBezTo>
                    <a:pt x="23" y="67"/>
                    <a:pt x="23" y="74"/>
                    <a:pt x="23" y="80"/>
                  </a:cubicBezTo>
                  <a:cubicBezTo>
                    <a:pt x="23" y="83"/>
                    <a:pt x="23" y="86"/>
                    <a:pt x="23" y="88"/>
                  </a:cubicBezTo>
                  <a:cubicBezTo>
                    <a:pt x="23" y="89"/>
                    <a:pt x="22" y="92"/>
                    <a:pt x="23" y="93"/>
                  </a:cubicBezTo>
                  <a:cubicBezTo>
                    <a:pt x="24" y="95"/>
                    <a:pt x="33" y="93"/>
                    <a:pt x="35" y="93"/>
                  </a:cubicBezTo>
                  <a:cubicBezTo>
                    <a:pt x="35" y="78"/>
                    <a:pt x="35" y="62"/>
                    <a:pt x="35" y="47"/>
                  </a:cubicBezTo>
                  <a:cubicBezTo>
                    <a:pt x="39" y="47"/>
                    <a:pt x="44" y="47"/>
                    <a:pt x="48" y="47"/>
                  </a:cubicBezTo>
                  <a:cubicBezTo>
                    <a:pt x="50" y="47"/>
                    <a:pt x="53" y="47"/>
                    <a:pt x="55" y="47"/>
                  </a:cubicBezTo>
                  <a:cubicBezTo>
                    <a:pt x="56" y="47"/>
                    <a:pt x="56" y="47"/>
                    <a:pt x="56" y="45"/>
                  </a:cubicBezTo>
                  <a:cubicBezTo>
                    <a:pt x="56" y="42"/>
                    <a:pt x="56" y="39"/>
                    <a:pt x="56" y="37"/>
                  </a:cubicBezTo>
                  <a:cubicBezTo>
                    <a:pt x="56" y="36"/>
                    <a:pt x="56" y="36"/>
                    <a:pt x="56" y="35"/>
                  </a:cubicBezTo>
                  <a:cubicBezTo>
                    <a:pt x="55" y="35"/>
                    <a:pt x="53" y="36"/>
                    <a:pt x="52" y="35"/>
                  </a:cubicBezTo>
                  <a:cubicBezTo>
                    <a:pt x="51" y="35"/>
                    <a:pt x="51" y="35"/>
                    <a:pt x="51" y="33"/>
                  </a:cubicBezTo>
                  <a:cubicBezTo>
                    <a:pt x="51" y="31"/>
                    <a:pt x="51" y="28"/>
                    <a:pt x="51" y="25"/>
                  </a:cubicBezTo>
                  <a:cubicBezTo>
                    <a:pt x="51" y="19"/>
                    <a:pt x="53" y="10"/>
                    <a:pt x="48" y="5"/>
                  </a:cubicBezTo>
                  <a:cubicBezTo>
                    <a:pt x="44" y="0"/>
                    <a:pt x="35" y="2"/>
                    <a:pt x="29" y="2"/>
                  </a:cubicBezTo>
                  <a:cubicBezTo>
                    <a:pt x="21" y="2"/>
                    <a:pt x="13" y="2"/>
                    <a:pt x="5" y="2"/>
                  </a:cubicBezTo>
                  <a:close/>
                </a:path>
              </a:pathLst>
            </a:custGeom>
            <a:solidFill>
              <a:srgbClr val="009D6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77" name="Freeform 11"/>
            <p:cNvSpPr/>
            <p:nvPr/>
          </p:nvSpPr>
          <p:spPr>
            <a:xfrm>
              <a:off x="1179513" y="2125663"/>
              <a:ext cx="90488" cy="192088"/>
            </a:xfrm>
            <a:custGeom>
              <a:avLst/>
              <a:gdLst/>
              <a:ahLst/>
              <a:cxnLst>
                <a:cxn ang="0">
                  <a:pos x="37134552" y="54663976"/>
                </a:cxn>
                <a:cxn ang="0">
                  <a:pos x="37134552" y="200433156"/>
                </a:cxn>
                <a:cxn ang="0">
                  <a:pos x="111403655" y="255097133"/>
                </a:cxn>
                <a:cxn ang="0">
                  <a:pos x="278504828" y="364420816"/>
                </a:cxn>
                <a:cxn ang="0">
                  <a:pos x="222803001" y="455530289"/>
                </a:cxn>
                <a:cxn ang="0">
                  <a:pos x="37134552" y="583076721"/>
                </a:cxn>
                <a:cxn ang="0">
                  <a:pos x="37134552" y="819951105"/>
                </a:cxn>
                <a:cxn ang="0">
                  <a:pos x="259937552" y="692404673"/>
                </a:cxn>
                <a:cxn ang="0">
                  <a:pos x="371341207" y="619517949"/>
                </a:cxn>
                <a:cxn ang="0">
                  <a:pos x="371341207" y="528412745"/>
                </a:cxn>
                <a:cxn ang="0">
                  <a:pos x="371341207" y="255097133"/>
                </a:cxn>
                <a:cxn ang="0">
                  <a:pos x="352773931" y="127546432"/>
                </a:cxn>
                <a:cxn ang="0">
                  <a:pos x="241370277" y="91105204"/>
                </a:cxn>
                <a:cxn ang="0">
                  <a:pos x="37134552" y="54663976"/>
                </a:cxn>
              </a:cxnLst>
              <a:rect l="0" t="0" r="0" b="0"/>
              <a:pathLst>
                <a:path w="21" h="45">
                  <a:moveTo>
                    <a:pt x="2" y="3"/>
                  </a:moveTo>
                  <a:cubicBezTo>
                    <a:pt x="2" y="6"/>
                    <a:pt x="2" y="9"/>
                    <a:pt x="2" y="11"/>
                  </a:cubicBezTo>
                  <a:cubicBezTo>
                    <a:pt x="3" y="14"/>
                    <a:pt x="4" y="13"/>
                    <a:pt x="6" y="14"/>
                  </a:cubicBezTo>
                  <a:cubicBezTo>
                    <a:pt x="9" y="15"/>
                    <a:pt x="14" y="17"/>
                    <a:pt x="15" y="20"/>
                  </a:cubicBezTo>
                  <a:cubicBezTo>
                    <a:pt x="17" y="22"/>
                    <a:pt x="14" y="24"/>
                    <a:pt x="12" y="25"/>
                  </a:cubicBezTo>
                  <a:cubicBezTo>
                    <a:pt x="9" y="27"/>
                    <a:pt x="4" y="28"/>
                    <a:pt x="2" y="32"/>
                  </a:cubicBezTo>
                  <a:cubicBezTo>
                    <a:pt x="0" y="35"/>
                    <a:pt x="2" y="41"/>
                    <a:pt x="2" y="45"/>
                  </a:cubicBezTo>
                  <a:cubicBezTo>
                    <a:pt x="6" y="43"/>
                    <a:pt x="10" y="41"/>
                    <a:pt x="14" y="38"/>
                  </a:cubicBezTo>
                  <a:cubicBezTo>
                    <a:pt x="16" y="37"/>
                    <a:pt x="18" y="36"/>
                    <a:pt x="20" y="34"/>
                  </a:cubicBezTo>
                  <a:cubicBezTo>
                    <a:pt x="21" y="33"/>
                    <a:pt x="20" y="31"/>
                    <a:pt x="20" y="29"/>
                  </a:cubicBezTo>
                  <a:cubicBezTo>
                    <a:pt x="20" y="24"/>
                    <a:pt x="20" y="19"/>
                    <a:pt x="20" y="14"/>
                  </a:cubicBezTo>
                  <a:cubicBezTo>
                    <a:pt x="20" y="12"/>
                    <a:pt x="21" y="9"/>
                    <a:pt x="19" y="7"/>
                  </a:cubicBezTo>
                  <a:cubicBezTo>
                    <a:pt x="18" y="6"/>
                    <a:pt x="15" y="5"/>
                    <a:pt x="13" y="5"/>
                  </a:cubicBezTo>
                  <a:cubicBezTo>
                    <a:pt x="11" y="4"/>
                    <a:pt x="3" y="0"/>
                    <a:pt x="2" y="3"/>
                  </a:cubicBezTo>
                  <a:close/>
                </a:path>
              </a:pathLst>
            </a:custGeom>
            <a:solidFill>
              <a:srgbClr val="009D6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78" name="Freeform 12"/>
            <p:cNvSpPr/>
            <p:nvPr/>
          </p:nvSpPr>
          <p:spPr>
            <a:xfrm>
              <a:off x="1333501" y="2125663"/>
              <a:ext cx="85725" cy="192088"/>
            </a:xfrm>
            <a:custGeom>
              <a:avLst/>
              <a:gdLst/>
              <a:ahLst/>
              <a:cxnLst>
                <a:cxn ang="0">
                  <a:pos x="330697046" y="54663976"/>
                </a:cxn>
                <a:cxn ang="0">
                  <a:pos x="330697046" y="200433156"/>
                </a:cxn>
                <a:cxn ang="0">
                  <a:pos x="312321893" y="236874384"/>
                </a:cxn>
                <a:cxn ang="0">
                  <a:pos x="257209290" y="255097133"/>
                </a:cxn>
                <a:cxn ang="0">
                  <a:pos x="91858624" y="346202337"/>
                </a:cxn>
                <a:cxn ang="0">
                  <a:pos x="146975513" y="437307541"/>
                </a:cxn>
                <a:cxn ang="0">
                  <a:pos x="330697046" y="583076721"/>
                </a:cxn>
                <a:cxn ang="0">
                  <a:pos x="349067914" y="819951105"/>
                </a:cxn>
                <a:cxn ang="0">
                  <a:pos x="110233778" y="692404673"/>
                </a:cxn>
                <a:cxn ang="0">
                  <a:pos x="18370868" y="619517949"/>
                </a:cxn>
                <a:cxn ang="0">
                  <a:pos x="0" y="528412745"/>
                </a:cxn>
                <a:cxn ang="0">
                  <a:pos x="0" y="273315612"/>
                </a:cxn>
                <a:cxn ang="0">
                  <a:pos x="18370868" y="127546432"/>
                </a:cxn>
                <a:cxn ang="0">
                  <a:pos x="110233778" y="91105204"/>
                </a:cxn>
                <a:cxn ang="0">
                  <a:pos x="330697046" y="54663976"/>
                </a:cxn>
              </a:cxnLst>
              <a:rect l="0" t="0" r="0" b="0"/>
              <a:pathLst>
                <a:path w="20" h="45">
                  <a:moveTo>
                    <a:pt x="18" y="3"/>
                  </a:moveTo>
                  <a:cubicBezTo>
                    <a:pt x="18" y="5"/>
                    <a:pt x="18" y="8"/>
                    <a:pt x="18" y="11"/>
                  </a:cubicBezTo>
                  <a:cubicBezTo>
                    <a:pt x="18" y="13"/>
                    <a:pt x="18" y="12"/>
                    <a:pt x="17" y="13"/>
                  </a:cubicBezTo>
                  <a:cubicBezTo>
                    <a:pt x="16" y="13"/>
                    <a:pt x="15" y="14"/>
                    <a:pt x="14" y="14"/>
                  </a:cubicBezTo>
                  <a:cubicBezTo>
                    <a:pt x="11" y="15"/>
                    <a:pt x="6" y="17"/>
                    <a:pt x="5" y="19"/>
                  </a:cubicBezTo>
                  <a:cubicBezTo>
                    <a:pt x="4" y="22"/>
                    <a:pt x="6" y="23"/>
                    <a:pt x="8" y="24"/>
                  </a:cubicBezTo>
                  <a:cubicBezTo>
                    <a:pt x="12" y="26"/>
                    <a:pt x="16" y="28"/>
                    <a:pt x="18" y="32"/>
                  </a:cubicBezTo>
                  <a:cubicBezTo>
                    <a:pt x="20" y="35"/>
                    <a:pt x="19" y="41"/>
                    <a:pt x="19" y="45"/>
                  </a:cubicBezTo>
                  <a:cubicBezTo>
                    <a:pt x="14" y="43"/>
                    <a:pt x="10" y="41"/>
                    <a:pt x="6" y="38"/>
                  </a:cubicBezTo>
                  <a:cubicBezTo>
                    <a:pt x="5" y="37"/>
                    <a:pt x="2" y="36"/>
                    <a:pt x="1" y="34"/>
                  </a:cubicBezTo>
                  <a:cubicBezTo>
                    <a:pt x="0" y="33"/>
                    <a:pt x="0" y="31"/>
                    <a:pt x="0" y="29"/>
                  </a:cubicBezTo>
                  <a:cubicBezTo>
                    <a:pt x="0" y="24"/>
                    <a:pt x="0" y="19"/>
                    <a:pt x="0" y="15"/>
                  </a:cubicBezTo>
                  <a:cubicBezTo>
                    <a:pt x="0" y="13"/>
                    <a:pt x="0" y="9"/>
                    <a:pt x="1" y="7"/>
                  </a:cubicBezTo>
                  <a:cubicBezTo>
                    <a:pt x="2" y="6"/>
                    <a:pt x="5" y="5"/>
                    <a:pt x="6" y="5"/>
                  </a:cubicBezTo>
                  <a:cubicBezTo>
                    <a:pt x="8" y="4"/>
                    <a:pt x="17" y="0"/>
                    <a:pt x="18" y="3"/>
                  </a:cubicBezTo>
                  <a:close/>
                </a:path>
              </a:pathLst>
            </a:custGeom>
            <a:solidFill>
              <a:srgbClr val="009D6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79" name="Freeform 13"/>
            <p:cNvSpPr/>
            <p:nvPr/>
          </p:nvSpPr>
          <p:spPr>
            <a:xfrm>
              <a:off x="1422401" y="1928813"/>
              <a:ext cx="355600" cy="388938"/>
            </a:xfrm>
            <a:custGeom>
              <a:avLst/>
              <a:gdLst/>
              <a:ahLst/>
              <a:cxnLst>
                <a:cxn ang="0">
                  <a:pos x="330399528" y="0"/>
                </a:cxn>
                <a:cxn ang="0">
                  <a:pos x="1358310598" y="0"/>
                </a:cxn>
                <a:cxn ang="0">
                  <a:pos x="1211464935" y="310547760"/>
                </a:cxn>
                <a:cxn ang="0">
                  <a:pos x="1211464935" y="347082288"/>
                </a:cxn>
                <a:cxn ang="0">
                  <a:pos x="1303244010" y="365349551"/>
                </a:cxn>
                <a:cxn ang="0">
                  <a:pos x="1486797875" y="365349551"/>
                </a:cxn>
                <a:cxn ang="0">
                  <a:pos x="1486797875" y="876837214"/>
                </a:cxn>
                <a:cxn ang="0">
                  <a:pos x="1321598111" y="1096048654"/>
                </a:cxn>
                <a:cxn ang="0">
                  <a:pos x="1138044246" y="1096048654"/>
                </a:cxn>
                <a:cxn ang="0">
                  <a:pos x="917777894" y="1114315918"/>
                </a:cxn>
                <a:cxn ang="0">
                  <a:pos x="495599292" y="1114315918"/>
                </a:cxn>
                <a:cxn ang="0">
                  <a:pos x="458886805" y="1059514126"/>
                </a:cxn>
                <a:cxn ang="0">
                  <a:pos x="458886805" y="949906269"/>
                </a:cxn>
                <a:cxn ang="0">
                  <a:pos x="422178602" y="858569950"/>
                </a:cxn>
                <a:cxn ang="0">
                  <a:pos x="422178602" y="968173533"/>
                </a:cxn>
                <a:cxn ang="0">
                  <a:pos x="422178602" y="1114315918"/>
                </a:cxn>
                <a:cxn ang="0">
                  <a:pos x="422178602" y="1351790348"/>
                </a:cxn>
                <a:cxn ang="0">
                  <a:pos x="440532704" y="1406592140"/>
                </a:cxn>
                <a:cxn ang="0">
                  <a:pos x="605732467" y="1424859404"/>
                </a:cxn>
                <a:cxn ang="0">
                  <a:pos x="770932231" y="1424859404"/>
                </a:cxn>
                <a:cxn ang="0">
                  <a:pos x="1138044246" y="1424859404"/>
                </a:cxn>
                <a:cxn ang="0">
                  <a:pos x="1523510361" y="1424859404"/>
                </a:cxn>
                <a:cxn ang="0">
                  <a:pos x="1468443773" y="1552734525"/>
                </a:cxn>
                <a:cxn ang="0">
                  <a:pos x="1431731287" y="1662338108"/>
                </a:cxn>
                <a:cxn ang="0">
                  <a:pos x="1358310598" y="1662338108"/>
                </a:cxn>
                <a:cxn ang="0">
                  <a:pos x="1193110834" y="1662338108"/>
                </a:cxn>
                <a:cxn ang="0">
                  <a:pos x="422178602" y="1662338108"/>
                </a:cxn>
                <a:cxn ang="0">
                  <a:pos x="183553865" y="1461398206"/>
                </a:cxn>
                <a:cxn ang="0">
                  <a:pos x="165199764" y="1205652237"/>
                </a:cxn>
                <a:cxn ang="0">
                  <a:pos x="183553865" y="931639005"/>
                </a:cxn>
                <a:cxn ang="0">
                  <a:pos x="183553865" y="639362783"/>
                </a:cxn>
                <a:cxn ang="0">
                  <a:pos x="165199764" y="511487662"/>
                </a:cxn>
                <a:cxn ang="0">
                  <a:pos x="18354101" y="566289454"/>
                </a:cxn>
                <a:cxn ang="0">
                  <a:pos x="18354101" y="456685871"/>
                </a:cxn>
                <a:cxn ang="0">
                  <a:pos x="18354101" y="328815024"/>
                </a:cxn>
                <a:cxn ang="0">
                  <a:pos x="73420689" y="292280496"/>
                </a:cxn>
                <a:cxn ang="0">
                  <a:pos x="165199764" y="237478704"/>
                </a:cxn>
                <a:cxn ang="0">
                  <a:pos x="330399528" y="0"/>
                </a:cxn>
              </a:cxnLst>
              <a:rect l="0" t="0" r="0" b="0"/>
              <a:pathLst>
                <a:path w="83" h="91">
                  <a:moveTo>
                    <a:pt x="18" y="0"/>
                  </a:moveTo>
                  <a:cubicBezTo>
                    <a:pt x="37" y="0"/>
                    <a:pt x="56" y="0"/>
                    <a:pt x="74" y="0"/>
                  </a:cubicBezTo>
                  <a:cubicBezTo>
                    <a:pt x="72" y="5"/>
                    <a:pt x="68" y="11"/>
                    <a:pt x="66" y="17"/>
                  </a:cubicBezTo>
                  <a:cubicBezTo>
                    <a:pt x="66" y="19"/>
                    <a:pt x="65" y="19"/>
                    <a:pt x="66" y="19"/>
                  </a:cubicBezTo>
                  <a:cubicBezTo>
                    <a:pt x="67" y="20"/>
                    <a:pt x="70" y="20"/>
                    <a:pt x="71" y="20"/>
                  </a:cubicBezTo>
                  <a:cubicBezTo>
                    <a:pt x="74" y="20"/>
                    <a:pt x="77" y="20"/>
                    <a:pt x="81" y="20"/>
                  </a:cubicBezTo>
                  <a:cubicBezTo>
                    <a:pt x="81" y="29"/>
                    <a:pt x="81" y="39"/>
                    <a:pt x="81" y="48"/>
                  </a:cubicBezTo>
                  <a:cubicBezTo>
                    <a:pt x="81" y="52"/>
                    <a:pt x="76" y="59"/>
                    <a:pt x="72" y="60"/>
                  </a:cubicBezTo>
                  <a:cubicBezTo>
                    <a:pt x="69" y="61"/>
                    <a:pt x="65" y="60"/>
                    <a:pt x="62" y="60"/>
                  </a:cubicBezTo>
                  <a:cubicBezTo>
                    <a:pt x="58" y="61"/>
                    <a:pt x="54" y="61"/>
                    <a:pt x="50" y="61"/>
                  </a:cubicBezTo>
                  <a:cubicBezTo>
                    <a:pt x="43" y="61"/>
                    <a:pt x="35" y="61"/>
                    <a:pt x="27" y="61"/>
                  </a:cubicBezTo>
                  <a:cubicBezTo>
                    <a:pt x="24" y="61"/>
                    <a:pt x="24" y="60"/>
                    <a:pt x="25" y="58"/>
                  </a:cubicBezTo>
                  <a:cubicBezTo>
                    <a:pt x="25" y="56"/>
                    <a:pt x="25" y="54"/>
                    <a:pt x="25" y="52"/>
                  </a:cubicBezTo>
                  <a:cubicBezTo>
                    <a:pt x="25" y="50"/>
                    <a:pt x="25" y="46"/>
                    <a:pt x="23" y="47"/>
                  </a:cubicBezTo>
                  <a:cubicBezTo>
                    <a:pt x="22" y="48"/>
                    <a:pt x="23" y="51"/>
                    <a:pt x="23" y="53"/>
                  </a:cubicBezTo>
                  <a:cubicBezTo>
                    <a:pt x="23" y="56"/>
                    <a:pt x="23" y="58"/>
                    <a:pt x="23" y="61"/>
                  </a:cubicBezTo>
                  <a:cubicBezTo>
                    <a:pt x="23" y="66"/>
                    <a:pt x="22" y="70"/>
                    <a:pt x="23" y="74"/>
                  </a:cubicBezTo>
                  <a:cubicBezTo>
                    <a:pt x="23" y="76"/>
                    <a:pt x="23" y="76"/>
                    <a:pt x="24" y="77"/>
                  </a:cubicBezTo>
                  <a:cubicBezTo>
                    <a:pt x="27" y="78"/>
                    <a:pt x="30" y="78"/>
                    <a:pt x="33" y="78"/>
                  </a:cubicBezTo>
                  <a:cubicBezTo>
                    <a:pt x="36" y="78"/>
                    <a:pt x="39" y="78"/>
                    <a:pt x="42" y="78"/>
                  </a:cubicBezTo>
                  <a:cubicBezTo>
                    <a:pt x="49" y="78"/>
                    <a:pt x="55" y="78"/>
                    <a:pt x="62" y="78"/>
                  </a:cubicBezTo>
                  <a:cubicBezTo>
                    <a:pt x="69" y="78"/>
                    <a:pt x="76" y="78"/>
                    <a:pt x="83" y="78"/>
                  </a:cubicBezTo>
                  <a:cubicBezTo>
                    <a:pt x="82" y="80"/>
                    <a:pt x="81" y="83"/>
                    <a:pt x="80" y="85"/>
                  </a:cubicBezTo>
                  <a:cubicBezTo>
                    <a:pt x="80" y="86"/>
                    <a:pt x="79" y="90"/>
                    <a:pt x="78" y="91"/>
                  </a:cubicBezTo>
                  <a:cubicBezTo>
                    <a:pt x="77" y="91"/>
                    <a:pt x="74" y="91"/>
                    <a:pt x="74" y="91"/>
                  </a:cubicBezTo>
                  <a:cubicBezTo>
                    <a:pt x="71" y="91"/>
                    <a:pt x="68" y="91"/>
                    <a:pt x="65" y="91"/>
                  </a:cubicBezTo>
                  <a:cubicBezTo>
                    <a:pt x="51" y="91"/>
                    <a:pt x="37" y="91"/>
                    <a:pt x="23" y="91"/>
                  </a:cubicBezTo>
                  <a:cubicBezTo>
                    <a:pt x="18" y="91"/>
                    <a:pt x="11" y="86"/>
                    <a:pt x="10" y="80"/>
                  </a:cubicBezTo>
                  <a:cubicBezTo>
                    <a:pt x="9" y="75"/>
                    <a:pt x="9" y="70"/>
                    <a:pt x="9" y="66"/>
                  </a:cubicBezTo>
                  <a:cubicBezTo>
                    <a:pt x="9" y="61"/>
                    <a:pt x="9" y="56"/>
                    <a:pt x="10" y="51"/>
                  </a:cubicBezTo>
                  <a:cubicBezTo>
                    <a:pt x="10" y="46"/>
                    <a:pt x="10" y="40"/>
                    <a:pt x="10" y="35"/>
                  </a:cubicBezTo>
                  <a:cubicBezTo>
                    <a:pt x="10" y="33"/>
                    <a:pt x="10" y="29"/>
                    <a:pt x="9" y="28"/>
                  </a:cubicBezTo>
                  <a:cubicBezTo>
                    <a:pt x="7" y="27"/>
                    <a:pt x="3" y="30"/>
                    <a:pt x="1" y="31"/>
                  </a:cubicBezTo>
                  <a:cubicBezTo>
                    <a:pt x="1" y="29"/>
                    <a:pt x="1" y="27"/>
                    <a:pt x="1" y="25"/>
                  </a:cubicBezTo>
                  <a:cubicBezTo>
                    <a:pt x="1" y="23"/>
                    <a:pt x="0" y="20"/>
                    <a:pt x="1" y="18"/>
                  </a:cubicBezTo>
                  <a:cubicBezTo>
                    <a:pt x="1" y="18"/>
                    <a:pt x="4" y="17"/>
                    <a:pt x="4" y="16"/>
                  </a:cubicBezTo>
                  <a:cubicBezTo>
                    <a:pt x="6" y="15"/>
                    <a:pt x="7" y="15"/>
                    <a:pt x="9" y="13"/>
                  </a:cubicBezTo>
                  <a:cubicBezTo>
                    <a:pt x="12" y="11"/>
                    <a:pt x="18" y="4"/>
                    <a:pt x="18" y="0"/>
                  </a:cubicBezTo>
                  <a:close/>
                </a:path>
              </a:pathLst>
            </a:custGeom>
            <a:solidFill>
              <a:srgbClr val="009D6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80" name="Freeform 14"/>
            <p:cNvSpPr/>
            <p:nvPr/>
          </p:nvSpPr>
          <p:spPr>
            <a:xfrm>
              <a:off x="1781176" y="1924051"/>
              <a:ext cx="363538" cy="393700"/>
            </a:xfrm>
            <a:custGeom>
              <a:avLst/>
              <a:gdLst/>
              <a:ahLst/>
              <a:cxnLst>
                <a:cxn ang="0">
                  <a:pos x="347546605" y="0"/>
                </a:cxn>
                <a:cxn ang="0">
                  <a:pos x="1170690729" y="0"/>
                </a:cxn>
                <a:cxn ang="0">
                  <a:pos x="1225563583" y="54938267"/>
                </a:cxn>
                <a:cxn ang="0">
                  <a:pos x="1280440713" y="201441740"/>
                </a:cxn>
                <a:cxn ang="0">
                  <a:pos x="1499944957" y="421194810"/>
                </a:cxn>
                <a:cxn ang="0">
                  <a:pos x="1554822088" y="512760015"/>
                </a:cxn>
                <a:cxn ang="0">
                  <a:pos x="1554822088" y="677574817"/>
                </a:cxn>
                <a:cxn ang="0">
                  <a:pos x="1426779727" y="640947879"/>
                </a:cxn>
                <a:cxn ang="0">
                  <a:pos x="1426779727" y="732513085"/>
                </a:cxn>
                <a:cxn ang="0">
                  <a:pos x="1426779727" y="860700949"/>
                </a:cxn>
                <a:cxn ang="0">
                  <a:pos x="1207275483" y="1080458298"/>
                </a:cxn>
                <a:cxn ang="0">
                  <a:pos x="896309354" y="1098769627"/>
                </a:cxn>
                <a:cxn ang="0">
                  <a:pos x="969478861" y="1190334833"/>
                </a:cxn>
                <a:cxn ang="0">
                  <a:pos x="1115813599" y="1153707895"/>
                </a:cxn>
                <a:cxn ang="0">
                  <a:pos x="1298733090" y="1098769627"/>
                </a:cxn>
                <a:cxn ang="0">
                  <a:pos x="1426779727" y="1062142689"/>
                </a:cxn>
                <a:cxn ang="0">
                  <a:pos x="1426779727" y="1208646162"/>
                </a:cxn>
                <a:cxn ang="0">
                  <a:pos x="1408487350" y="1263584429"/>
                </a:cxn>
                <a:cxn ang="0">
                  <a:pos x="1317025466" y="1300211367"/>
                </a:cxn>
                <a:cxn ang="0">
                  <a:pos x="1170690729" y="1355149635"/>
                </a:cxn>
                <a:cxn ang="0">
                  <a:pos x="1134105976" y="1410087902"/>
                </a:cxn>
                <a:cxn ang="0">
                  <a:pos x="1262148336" y="1428399232"/>
                </a:cxn>
                <a:cxn ang="0">
                  <a:pos x="1426779727" y="1428399232"/>
                </a:cxn>
                <a:cxn ang="0">
                  <a:pos x="1481652580" y="1446710561"/>
                </a:cxn>
                <a:cxn ang="0">
                  <a:pos x="1481652580" y="1593214034"/>
                </a:cxn>
                <a:cxn ang="0">
                  <a:pos x="1481652580" y="1666467910"/>
                </a:cxn>
                <a:cxn ang="0">
                  <a:pos x="1408487350" y="1666467910"/>
                </a:cxn>
                <a:cxn ang="0">
                  <a:pos x="1152398352" y="1666467910"/>
                </a:cxn>
                <a:cxn ang="0">
                  <a:pos x="1024351715" y="1611529642"/>
                </a:cxn>
                <a:cxn ang="0">
                  <a:pos x="804847470" y="1373460964"/>
                </a:cxn>
                <a:cxn ang="0">
                  <a:pos x="695097487" y="1208646162"/>
                </a:cxn>
                <a:cxn ang="0">
                  <a:pos x="585343226" y="1098769627"/>
                </a:cxn>
                <a:cxn ang="0">
                  <a:pos x="439008489" y="1098769627"/>
                </a:cxn>
                <a:cxn ang="0">
                  <a:pos x="402423735" y="1080458298"/>
                </a:cxn>
                <a:cxn ang="0">
                  <a:pos x="402423735" y="933954825"/>
                </a:cxn>
                <a:cxn ang="0">
                  <a:pos x="384131358" y="860700949"/>
                </a:cxn>
                <a:cxn ang="0">
                  <a:pos x="384131358" y="1226957491"/>
                </a:cxn>
                <a:cxn ang="0">
                  <a:pos x="384131358" y="1410087902"/>
                </a:cxn>
                <a:cxn ang="0">
                  <a:pos x="585343226" y="1446710561"/>
                </a:cxn>
                <a:cxn ang="0">
                  <a:pos x="731682240" y="1446710561"/>
                </a:cxn>
                <a:cxn ang="0">
                  <a:pos x="786555094" y="1446710561"/>
                </a:cxn>
                <a:cxn ang="0">
                  <a:pos x="786555094" y="1501653108"/>
                </a:cxn>
                <a:cxn ang="0">
                  <a:pos x="786555094" y="1666467910"/>
                </a:cxn>
                <a:cxn ang="0">
                  <a:pos x="658512733" y="1666467910"/>
                </a:cxn>
                <a:cxn ang="0">
                  <a:pos x="292673752" y="1666467910"/>
                </a:cxn>
                <a:cxn ang="0">
                  <a:pos x="164627114" y="1300211367"/>
                </a:cxn>
                <a:cxn ang="0">
                  <a:pos x="146334737" y="640947879"/>
                </a:cxn>
                <a:cxn ang="0">
                  <a:pos x="36584754" y="677574817"/>
                </a:cxn>
                <a:cxn ang="0">
                  <a:pos x="18292377" y="622636550"/>
                </a:cxn>
                <a:cxn ang="0">
                  <a:pos x="18292377" y="494444407"/>
                </a:cxn>
                <a:cxn ang="0">
                  <a:pos x="73169507" y="421194810"/>
                </a:cxn>
                <a:cxn ang="0">
                  <a:pos x="347546605" y="0"/>
                </a:cxn>
              </a:cxnLst>
              <a:rect l="0" t="0" r="0" b="0"/>
              <a:pathLst>
                <a:path w="85" h="92">
                  <a:moveTo>
                    <a:pt x="19" y="0"/>
                  </a:moveTo>
                  <a:cubicBezTo>
                    <a:pt x="34" y="0"/>
                    <a:pt x="49" y="0"/>
                    <a:pt x="64" y="0"/>
                  </a:cubicBezTo>
                  <a:cubicBezTo>
                    <a:pt x="66" y="0"/>
                    <a:pt x="66" y="1"/>
                    <a:pt x="67" y="3"/>
                  </a:cubicBezTo>
                  <a:cubicBezTo>
                    <a:pt x="68" y="6"/>
                    <a:pt x="69" y="9"/>
                    <a:pt x="70" y="11"/>
                  </a:cubicBezTo>
                  <a:cubicBezTo>
                    <a:pt x="73" y="15"/>
                    <a:pt x="78" y="19"/>
                    <a:pt x="82" y="23"/>
                  </a:cubicBezTo>
                  <a:cubicBezTo>
                    <a:pt x="84" y="24"/>
                    <a:pt x="85" y="25"/>
                    <a:pt x="85" y="28"/>
                  </a:cubicBezTo>
                  <a:cubicBezTo>
                    <a:pt x="85" y="31"/>
                    <a:pt x="85" y="34"/>
                    <a:pt x="85" y="37"/>
                  </a:cubicBezTo>
                  <a:cubicBezTo>
                    <a:pt x="83" y="37"/>
                    <a:pt x="79" y="34"/>
                    <a:pt x="78" y="35"/>
                  </a:cubicBezTo>
                  <a:cubicBezTo>
                    <a:pt x="77" y="36"/>
                    <a:pt x="78" y="39"/>
                    <a:pt x="78" y="40"/>
                  </a:cubicBezTo>
                  <a:cubicBezTo>
                    <a:pt x="78" y="42"/>
                    <a:pt x="78" y="45"/>
                    <a:pt x="78" y="47"/>
                  </a:cubicBezTo>
                  <a:cubicBezTo>
                    <a:pt x="78" y="55"/>
                    <a:pt x="73" y="58"/>
                    <a:pt x="66" y="59"/>
                  </a:cubicBezTo>
                  <a:cubicBezTo>
                    <a:pt x="61" y="59"/>
                    <a:pt x="55" y="60"/>
                    <a:pt x="49" y="60"/>
                  </a:cubicBezTo>
                  <a:cubicBezTo>
                    <a:pt x="50" y="61"/>
                    <a:pt x="51" y="65"/>
                    <a:pt x="53" y="65"/>
                  </a:cubicBezTo>
                  <a:cubicBezTo>
                    <a:pt x="55" y="66"/>
                    <a:pt x="59" y="64"/>
                    <a:pt x="61" y="63"/>
                  </a:cubicBezTo>
                  <a:cubicBezTo>
                    <a:pt x="65" y="62"/>
                    <a:pt x="68" y="61"/>
                    <a:pt x="71" y="60"/>
                  </a:cubicBezTo>
                  <a:cubicBezTo>
                    <a:pt x="72" y="59"/>
                    <a:pt x="77" y="57"/>
                    <a:pt x="78" y="58"/>
                  </a:cubicBezTo>
                  <a:cubicBezTo>
                    <a:pt x="79" y="59"/>
                    <a:pt x="78" y="64"/>
                    <a:pt x="78" y="66"/>
                  </a:cubicBezTo>
                  <a:cubicBezTo>
                    <a:pt x="78" y="68"/>
                    <a:pt x="78" y="68"/>
                    <a:pt x="77" y="69"/>
                  </a:cubicBezTo>
                  <a:cubicBezTo>
                    <a:pt x="75" y="69"/>
                    <a:pt x="74" y="70"/>
                    <a:pt x="72" y="71"/>
                  </a:cubicBezTo>
                  <a:cubicBezTo>
                    <a:pt x="70" y="72"/>
                    <a:pt x="67" y="73"/>
                    <a:pt x="64" y="74"/>
                  </a:cubicBezTo>
                  <a:cubicBezTo>
                    <a:pt x="63" y="75"/>
                    <a:pt x="61" y="75"/>
                    <a:pt x="62" y="77"/>
                  </a:cubicBezTo>
                  <a:cubicBezTo>
                    <a:pt x="64" y="78"/>
                    <a:pt x="67" y="78"/>
                    <a:pt x="69" y="78"/>
                  </a:cubicBezTo>
                  <a:cubicBezTo>
                    <a:pt x="72" y="78"/>
                    <a:pt x="75" y="78"/>
                    <a:pt x="78" y="78"/>
                  </a:cubicBezTo>
                  <a:cubicBezTo>
                    <a:pt x="80" y="78"/>
                    <a:pt x="80" y="78"/>
                    <a:pt x="81" y="79"/>
                  </a:cubicBezTo>
                  <a:cubicBezTo>
                    <a:pt x="81" y="81"/>
                    <a:pt x="81" y="85"/>
                    <a:pt x="81" y="87"/>
                  </a:cubicBezTo>
                  <a:cubicBezTo>
                    <a:pt x="81" y="87"/>
                    <a:pt x="81" y="90"/>
                    <a:pt x="81" y="91"/>
                  </a:cubicBezTo>
                  <a:cubicBezTo>
                    <a:pt x="80" y="91"/>
                    <a:pt x="77" y="91"/>
                    <a:pt x="77" y="91"/>
                  </a:cubicBezTo>
                  <a:cubicBezTo>
                    <a:pt x="72" y="91"/>
                    <a:pt x="67" y="91"/>
                    <a:pt x="63" y="91"/>
                  </a:cubicBezTo>
                  <a:cubicBezTo>
                    <a:pt x="60" y="91"/>
                    <a:pt x="58" y="90"/>
                    <a:pt x="56" y="88"/>
                  </a:cubicBezTo>
                  <a:cubicBezTo>
                    <a:pt x="52" y="84"/>
                    <a:pt x="48" y="80"/>
                    <a:pt x="44" y="75"/>
                  </a:cubicBezTo>
                  <a:cubicBezTo>
                    <a:pt x="42" y="72"/>
                    <a:pt x="40" y="69"/>
                    <a:pt x="38" y="66"/>
                  </a:cubicBezTo>
                  <a:cubicBezTo>
                    <a:pt x="36" y="64"/>
                    <a:pt x="36" y="61"/>
                    <a:pt x="32" y="60"/>
                  </a:cubicBezTo>
                  <a:cubicBezTo>
                    <a:pt x="30" y="60"/>
                    <a:pt x="27" y="60"/>
                    <a:pt x="24" y="60"/>
                  </a:cubicBezTo>
                  <a:cubicBezTo>
                    <a:pt x="22" y="60"/>
                    <a:pt x="23" y="61"/>
                    <a:pt x="22" y="59"/>
                  </a:cubicBezTo>
                  <a:cubicBezTo>
                    <a:pt x="21" y="57"/>
                    <a:pt x="22" y="54"/>
                    <a:pt x="22" y="51"/>
                  </a:cubicBezTo>
                  <a:cubicBezTo>
                    <a:pt x="22" y="50"/>
                    <a:pt x="23" y="47"/>
                    <a:pt x="21" y="47"/>
                  </a:cubicBezTo>
                  <a:cubicBezTo>
                    <a:pt x="21" y="54"/>
                    <a:pt x="21" y="60"/>
                    <a:pt x="21" y="67"/>
                  </a:cubicBezTo>
                  <a:cubicBezTo>
                    <a:pt x="21" y="69"/>
                    <a:pt x="20" y="74"/>
                    <a:pt x="21" y="77"/>
                  </a:cubicBezTo>
                  <a:cubicBezTo>
                    <a:pt x="23" y="80"/>
                    <a:pt x="29" y="79"/>
                    <a:pt x="32" y="79"/>
                  </a:cubicBezTo>
                  <a:cubicBezTo>
                    <a:pt x="34" y="79"/>
                    <a:pt x="37" y="79"/>
                    <a:pt x="40" y="79"/>
                  </a:cubicBezTo>
                  <a:cubicBezTo>
                    <a:pt x="40" y="79"/>
                    <a:pt x="43" y="78"/>
                    <a:pt x="43" y="79"/>
                  </a:cubicBezTo>
                  <a:cubicBezTo>
                    <a:pt x="43" y="79"/>
                    <a:pt x="43" y="82"/>
                    <a:pt x="43" y="82"/>
                  </a:cubicBezTo>
                  <a:cubicBezTo>
                    <a:pt x="43" y="83"/>
                    <a:pt x="44" y="90"/>
                    <a:pt x="43" y="91"/>
                  </a:cubicBezTo>
                  <a:cubicBezTo>
                    <a:pt x="42" y="92"/>
                    <a:pt x="37" y="91"/>
                    <a:pt x="36" y="91"/>
                  </a:cubicBezTo>
                  <a:cubicBezTo>
                    <a:pt x="30" y="91"/>
                    <a:pt x="22" y="92"/>
                    <a:pt x="16" y="91"/>
                  </a:cubicBezTo>
                  <a:cubicBezTo>
                    <a:pt x="7" y="89"/>
                    <a:pt x="9" y="78"/>
                    <a:pt x="9" y="71"/>
                  </a:cubicBezTo>
                  <a:cubicBezTo>
                    <a:pt x="8" y="59"/>
                    <a:pt x="8" y="47"/>
                    <a:pt x="8" y="35"/>
                  </a:cubicBezTo>
                  <a:cubicBezTo>
                    <a:pt x="6" y="35"/>
                    <a:pt x="4" y="37"/>
                    <a:pt x="2" y="37"/>
                  </a:cubicBezTo>
                  <a:cubicBezTo>
                    <a:pt x="0" y="38"/>
                    <a:pt x="1" y="37"/>
                    <a:pt x="1" y="34"/>
                  </a:cubicBezTo>
                  <a:cubicBezTo>
                    <a:pt x="1" y="32"/>
                    <a:pt x="1" y="30"/>
                    <a:pt x="1" y="27"/>
                  </a:cubicBezTo>
                  <a:cubicBezTo>
                    <a:pt x="1" y="24"/>
                    <a:pt x="1" y="25"/>
                    <a:pt x="4" y="23"/>
                  </a:cubicBezTo>
                  <a:cubicBezTo>
                    <a:pt x="11" y="19"/>
                    <a:pt x="17" y="9"/>
                    <a:pt x="19" y="0"/>
                  </a:cubicBezTo>
                  <a:close/>
                </a:path>
              </a:pathLst>
            </a:custGeom>
            <a:solidFill>
              <a:srgbClr val="009D6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81" name="Freeform 15"/>
            <p:cNvSpPr/>
            <p:nvPr/>
          </p:nvSpPr>
          <p:spPr>
            <a:xfrm>
              <a:off x="2170113" y="1920876"/>
              <a:ext cx="303213" cy="174625"/>
            </a:xfrm>
            <a:custGeom>
              <a:avLst/>
              <a:gdLst/>
              <a:ahLst/>
              <a:cxnLst>
                <a:cxn ang="0">
                  <a:pos x="218855727" y="0"/>
                </a:cxn>
                <a:cxn ang="0">
                  <a:pos x="1167237661" y="0"/>
                </a:cxn>
                <a:cxn ang="0">
                  <a:pos x="1276663389" y="0"/>
                </a:cxn>
                <a:cxn ang="0">
                  <a:pos x="1276663389" y="181401302"/>
                </a:cxn>
                <a:cxn ang="0">
                  <a:pos x="1276663389" y="453509643"/>
                </a:cxn>
                <a:cxn ang="0">
                  <a:pos x="1258427903" y="562352128"/>
                </a:cxn>
                <a:cxn ang="0">
                  <a:pos x="784236936" y="689334317"/>
                </a:cxn>
                <a:cxn ang="0">
                  <a:pos x="182380484" y="689334317"/>
                </a:cxn>
                <a:cxn ang="0">
                  <a:pos x="18239757" y="689334317"/>
                </a:cxn>
                <a:cxn ang="0">
                  <a:pos x="0" y="580491832"/>
                </a:cxn>
                <a:cxn ang="0">
                  <a:pos x="0" y="253964378"/>
                </a:cxn>
                <a:cxn ang="0">
                  <a:pos x="18239757" y="145121893"/>
                </a:cxn>
                <a:cxn ang="0">
                  <a:pos x="218855727" y="0"/>
                </a:cxn>
              </a:cxnLst>
              <a:rect l="0" t="0" r="0" b="0"/>
              <a:pathLst>
                <a:path w="71" h="41">
                  <a:moveTo>
                    <a:pt x="12" y="0"/>
                  </a:moveTo>
                  <a:cubicBezTo>
                    <a:pt x="29" y="0"/>
                    <a:pt x="47" y="0"/>
                    <a:pt x="64" y="0"/>
                  </a:cubicBezTo>
                  <a:cubicBezTo>
                    <a:pt x="65" y="0"/>
                    <a:pt x="69" y="0"/>
                    <a:pt x="70" y="0"/>
                  </a:cubicBezTo>
                  <a:cubicBezTo>
                    <a:pt x="71" y="1"/>
                    <a:pt x="70" y="9"/>
                    <a:pt x="70" y="10"/>
                  </a:cubicBezTo>
                  <a:cubicBezTo>
                    <a:pt x="70" y="15"/>
                    <a:pt x="70" y="20"/>
                    <a:pt x="70" y="25"/>
                  </a:cubicBezTo>
                  <a:cubicBezTo>
                    <a:pt x="70" y="27"/>
                    <a:pt x="70" y="29"/>
                    <a:pt x="69" y="31"/>
                  </a:cubicBezTo>
                  <a:cubicBezTo>
                    <a:pt x="65" y="41"/>
                    <a:pt x="51" y="38"/>
                    <a:pt x="43" y="38"/>
                  </a:cubicBezTo>
                  <a:cubicBezTo>
                    <a:pt x="32" y="38"/>
                    <a:pt x="21" y="38"/>
                    <a:pt x="10" y="38"/>
                  </a:cubicBezTo>
                  <a:cubicBezTo>
                    <a:pt x="8" y="38"/>
                    <a:pt x="3" y="39"/>
                    <a:pt x="1" y="38"/>
                  </a:cubicBezTo>
                  <a:cubicBezTo>
                    <a:pt x="0" y="38"/>
                    <a:pt x="0" y="33"/>
                    <a:pt x="0" y="32"/>
                  </a:cubicBezTo>
                  <a:cubicBezTo>
                    <a:pt x="0" y="26"/>
                    <a:pt x="0" y="20"/>
                    <a:pt x="0" y="14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3" y="3"/>
                    <a:pt x="7" y="1"/>
                    <a:pt x="12" y="0"/>
                  </a:cubicBezTo>
                  <a:close/>
                </a:path>
              </a:pathLst>
            </a:custGeom>
            <a:solidFill>
              <a:srgbClr val="009D6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82" name="Freeform 16"/>
            <p:cNvSpPr/>
            <p:nvPr/>
          </p:nvSpPr>
          <p:spPr>
            <a:xfrm>
              <a:off x="2149476" y="2100263"/>
              <a:ext cx="166688" cy="212725"/>
            </a:xfrm>
            <a:custGeom>
              <a:avLst/>
              <a:gdLst/>
              <a:ahLst/>
              <a:cxnLst>
                <a:cxn ang="0">
                  <a:pos x="255746407" y="0"/>
                </a:cxn>
                <a:cxn ang="0">
                  <a:pos x="639363879" y="0"/>
                </a:cxn>
                <a:cxn ang="0">
                  <a:pos x="694165765" y="0"/>
                </a:cxn>
                <a:cxn ang="0">
                  <a:pos x="694165765" y="18102898"/>
                </a:cxn>
                <a:cxn ang="0">
                  <a:pos x="694165765" y="199110600"/>
                </a:cxn>
                <a:cxn ang="0">
                  <a:pos x="694165765" y="633529086"/>
                </a:cxn>
                <a:cxn ang="0">
                  <a:pos x="657631175" y="796433891"/>
                </a:cxn>
                <a:cxn ang="0">
                  <a:pos x="493221244" y="905038513"/>
                </a:cxn>
                <a:cxn ang="0">
                  <a:pos x="146138361" y="905038513"/>
                </a:cxn>
                <a:cxn ang="0">
                  <a:pos x="18267295" y="905038513"/>
                </a:cxn>
                <a:cxn ang="0">
                  <a:pos x="18267295" y="778335248"/>
                </a:cxn>
                <a:cxn ang="0">
                  <a:pos x="18267295" y="325813865"/>
                </a:cxn>
                <a:cxn ang="0">
                  <a:pos x="54801886" y="108604622"/>
                </a:cxn>
                <a:cxn ang="0">
                  <a:pos x="255746407" y="0"/>
                </a:cxn>
              </a:cxnLst>
              <a:rect l="0" t="0" r="0" b="0"/>
              <a:pathLst>
                <a:path w="39" h="50">
                  <a:moveTo>
                    <a:pt x="14" y="0"/>
                  </a:moveTo>
                  <a:cubicBezTo>
                    <a:pt x="21" y="0"/>
                    <a:pt x="28" y="0"/>
                    <a:pt x="35" y="0"/>
                  </a:cubicBezTo>
                  <a:cubicBezTo>
                    <a:pt x="35" y="0"/>
                    <a:pt x="38" y="0"/>
                    <a:pt x="38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4"/>
                    <a:pt x="38" y="8"/>
                    <a:pt x="38" y="11"/>
                  </a:cubicBezTo>
                  <a:cubicBezTo>
                    <a:pt x="38" y="19"/>
                    <a:pt x="38" y="27"/>
                    <a:pt x="38" y="35"/>
                  </a:cubicBezTo>
                  <a:cubicBezTo>
                    <a:pt x="38" y="38"/>
                    <a:pt x="38" y="42"/>
                    <a:pt x="36" y="44"/>
                  </a:cubicBezTo>
                  <a:cubicBezTo>
                    <a:pt x="34" y="47"/>
                    <a:pt x="30" y="49"/>
                    <a:pt x="27" y="50"/>
                  </a:cubicBezTo>
                  <a:cubicBezTo>
                    <a:pt x="20" y="50"/>
                    <a:pt x="14" y="50"/>
                    <a:pt x="8" y="50"/>
                  </a:cubicBezTo>
                  <a:cubicBezTo>
                    <a:pt x="7" y="50"/>
                    <a:pt x="2" y="50"/>
                    <a:pt x="1" y="50"/>
                  </a:cubicBezTo>
                  <a:cubicBezTo>
                    <a:pt x="0" y="49"/>
                    <a:pt x="1" y="44"/>
                    <a:pt x="1" y="43"/>
                  </a:cubicBezTo>
                  <a:cubicBezTo>
                    <a:pt x="1" y="34"/>
                    <a:pt x="1" y="26"/>
                    <a:pt x="1" y="18"/>
                  </a:cubicBezTo>
                  <a:cubicBezTo>
                    <a:pt x="1" y="13"/>
                    <a:pt x="1" y="9"/>
                    <a:pt x="3" y="6"/>
                  </a:cubicBezTo>
                  <a:cubicBezTo>
                    <a:pt x="6" y="3"/>
                    <a:pt x="10" y="0"/>
                    <a:pt x="14" y="0"/>
                  </a:cubicBezTo>
                  <a:close/>
                </a:path>
              </a:pathLst>
            </a:custGeom>
            <a:solidFill>
              <a:srgbClr val="009D6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83" name="Freeform 17"/>
            <p:cNvSpPr/>
            <p:nvPr/>
          </p:nvSpPr>
          <p:spPr>
            <a:xfrm>
              <a:off x="2324101" y="2100263"/>
              <a:ext cx="161925" cy="212725"/>
            </a:xfrm>
            <a:custGeom>
              <a:avLst/>
              <a:gdLst/>
              <a:ahLst/>
              <a:cxnLst>
                <a:cxn ang="0">
                  <a:pos x="236048299" y="0"/>
                </a:cxn>
                <a:cxn ang="0">
                  <a:pos x="617360368" y="0"/>
                </a:cxn>
                <a:cxn ang="0">
                  <a:pos x="671835347" y="0"/>
                </a:cxn>
                <a:cxn ang="0">
                  <a:pos x="671835347" y="18102898"/>
                </a:cxn>
                <a:cxn ang="0">
                  <a:pos x="671835347" y="199110600"/>
                </a:cxn>
                <a:cxn ang="0">
                  <a:pos x="671835347" y="633529086"/>
                </a:cxn>
                <a:cxn ang="0">
                  <a:pos x="635517274" y="796433891"/>
                </a:cxn>
                <a:cxn ang="0">
                  <a:pos x="472100860" y="905038513"/>
                </a:cxn>
                <a:cxn ang="0">
                  <a:pos x="127102603" y="905038513"/>
                </a:cxn>
                <a:cxn ang="0">
                  <a:pos x="0" y="905038513"/>
                </a:cxn>
                <a:cxn ang="0">
                  <a:pos x="0" y="778335248"/>
                </a:cxn>
                <a:cxn ang="0">
                  <a:pos x="0" y="325813865"/>
                </a:cxn>
                <a:cxn ang="0">
                  <a:pos x="54474979" y="108604622"/>
                </a:cxn>
                <a:cxn ang="0">
                  <a:pos x="236048299" y="0"/>
                </a:cxn>
              </a:cxnLst>
              <a:rect l="0" t="0" r="0" b="0"/>
              <a:pathLst>
                <a:path w="38" h="50">
                  <a:moveTo>
                    <a:pt x="13" y="0"/>
                  </a:moveTo>
                  <a:cubicBezTo>
                    <a:pt x="20" y="0"/>
                    <a:pt x="27" y="0"/>
                    <a:pt x="34" y="0"/>
                  </a:cubicBezTo>
                  <a:cubicBezTo>
                    <a:pt x="35" y="0"/>
                    <a:pt x="37" y="0"/>
                    <a:pt x="37" y="0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38" y="4"/>
                    <a:pt x="37" y="8"/>
                    <a:pt x="37" y="11"/>
                  </a:cubicBezTo>
                  <a:cubicBezTo>
                    <a:pt x="37" y="19"/>
                    <a:pt x="37" y="27"/>
                    <a:pt x="37" y="35"/>
                  </a:cubicBezTo>
                  <a:cubicBezTo>
                    <a:pt x="37" y="38"/>
                    <a:pt x="37" y="42"/>
                    <a:pt x="35" y="44"/>
                  </a:cubicBezTo>
                  <a:cubicBezTo>
                    <a:pt x="33" y="47"/>
                    <a:pt x="29" y="49"/>
                    <a:pt x="26" y="50"/>
                  </a:cubicBezTo>
                  <a:cubicBezTo>
                    <a:pt x="20" y="50"/>
                    <a:pt x="13" y="50"/>
                    <a:pt x="7" y="50"/>
                  </a:cubicBezTo>
                  <a:cubicBezTo>
                    <a:pt x="6" y="50"/>
                    <a:pt x="1" y="50"/>
                    <a:pt x="0" y="50"/>
                  </a:cubicBezTo>
                  <a:cubicBezTo>
                    <a:pt x="0" y="49"/>
                    <a:pt x="0" y="44"/>
                    <a:pt x="0" y="43"/>
                  </a:cubicBezTo>
                  <a:cubicBezTo>
                    <a:pt x="0" y="34"/>
                    <a:pt x="0" y="26"/>
                    <a:pt x="0" y="18"/>
                  </a:cubicBezTo>
                  <a:cubicBezTo>
                    <a:pt x="0" y="13"/>
                    <a:pt x="0" y="9"/>
                    <a:pt x="3" y="6"/>
                  </a:cubicBezTo>
                  <a:cubicBezTo>
                    <a:pt x="5" y="3"/>
                    <a:pt x="9" y="0"/>
                    <a:pt x="13" y="0"/>
                  </a:cubicBezTo>
                  <a:close/>
                </a:path>
              </a:pathLst>
            </a:custGeom>
            <a:solidFill>
              <a:srgbClr val="009D6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84" name="Freeform 18"/>
            <p:cNvSpPr/>
            <p:nvPr/>
          </p:nvSpPr>
          <p:spPr>
            <a:xfrm>
              <a:off x="1517651" y="2060576"/>
              <a:ext cx="80963" cy="77788"/>
            </a:xfrm>
            <a:custGeom>
              <a:avLst/>
              <a:gdLst/>
              <a:ahLst/>
              <a:cxnLst>
                <a:cxn ang="0">
                  <a:pos x="18157018" y="18677763"/>
                </a:cxn>
                <a:cxn ang="0">
                  <a:pos x="163421685" y="18677763"/>
                </a:cxn>
                <a:cxn ang="0">
                  <a:pos x="326843370" y="18677763"/>
                </a:cxn>
                <a:cxn ang="0">
                  <a:pos x="326843370" y="149404819"/>
                </a:cxn>
                <a:cxn ang="0">
                  <a:pos x="326843370" y="317487400"/>
                </a:cxn>
                <a:cxn ang="0">
                  <a:pos x="163421685" y="317487400"/>
                </a:cxn>
                <a:cxn ang="0">
                  <a:pos x="18157018" y="317487400"/>
                </a:cxn>
                <a:cxn ang="0">
                  <a:pos x="18157018" y="168082582"/>
                </a:cxn>
                <a:cxn ang="0">
                  <a:pos x="18157018" y="18677763"/>
                </a:cxn>
              </a:cxnLst>
              <a:rect l="0" t="0" r="0" b="0"/>
              <a:pathLst>
                <a:path w="19" h="18">
                  <a:moveTo>
                    <a:pt x="1" y="1"/>
                  </a:moveTo>
                  <a:cubicBezTo>
                    <a:pt x="3" y="1"/>
                    <a:pt x="6" y="1"/>
                    <a:pt x="9" y="1"/>
                  </a:cubicBezTo>
                  <a:cubicBezTo>
                    <a:pt x="10" y="1"/>
                    <a:pt x="17" y="0"/>
                    <a:pt x="18" y="1"/>
                  </a:cubicBezTo>
                  <a:cubicBezTo>
                    <a:pt x="18" y="2"/>
                    <a:pt x="18" y="7"/>
                    <a:pt x="18" y="8"/>
                  </a:cubicBezTo>
                  <a:cubicBezTo>
                    <a:pt x="18" y="10"/>
                    <a:pt x="19" y="16"/>
                    <a:pt x="18" y="17"/>
                  </a:cubicBezTo>
                  <a:cubicBezTo>
                    <a:pt x="17" y="18"/>
                    <a:pt x="10" y="17"/>
                    <a:pt x="9" y="17"/>
                  </a:cubicBezTo>
                  <a:cubicBezTo>
                    <a:pt x="8" y="17"/>
                    <a:pt x="2" y="18"/>
                    <a:pt x="1" y="17"/>
                  </a:cubicBezTo>
                  <a:cubicBezTo>
                    <a:pt x="0" y="16"/>
                    <a:pt x="1" y="10"/>
                    <a:pt x="1" y="9"/>
                  </a:cubicBezTo>
                  <a:cubicBezTo>
                    <a:pt x="1" y="6"/>
                    <a:pt x="1" y="4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85" name="Freeform 19"/>
            <p:cNvSpPr/>
            <p:nvPr/>
          </p:nvSpPr>
          <p:spPr>
            <a:xfrm>
              <a:off x="1641476" y="2060576"/>
              <a:ext cx="76200" cy="77788"/>
            </a:xfrm>
            <a:custGeom>
              <a:avLst/>
              <a:gdLst/>
              <a:ahLst/>
              <a:cxnLst>
                <a:cxn ang="0">
                  <a:pos x="0" y="18677763"/>
                </a:cxn>
                <a:cxn ang="0">
                  <a:pos x="161290000" y="18677763"/>
                </a:cxn>
                <a:cxn ang="0">
                  <a:pos x="304660300" y="18677763"/>
                </a:cxn>
                <a:cxn ang="0">
                  <a:pos x="304660300" y="149404819"/>
                </a:cxn>
                <a:cxn ang="0">
                  <a:pos x="304660300" y="317487400"/>
                </a:cxn>
                <a:cxn ang="0">
                  <a:pos x="161290000" y="317487400"/>
                </a:cxn>
                <a:cxn ang="0">
                  <a:pos x="0" y="317487400"/>
                </a:cxn>
                <a:cxn ang="0">
                  <a:pos x="0" y="168082582"/>
                </a:cxn>
                <a:cxn ang="0">
                  <a:pos x="0" y="18677763"/>
                </a:cxn>
              </a:cxnLst>
              <a:rect l="0" t="0" r="0" b="0"/>
              <a:pathLst>
                <a:path w="18" h="18">
                  <a:moveTo>
                    <a:pt x="0" y="1"/>
                  </a:moveTo>
                  <a:cubicBezTo>
                    <a:pt x="3" y="1"/>
                    <a:pt x="6" y="1"/>
                    <a:pt x="9" y="1"/>
                  </a:cubicBezTo>
                  <a:cubicBezTo>
                    <a:pt x="10" y="1"/>
                    <a:pt x="16" y="0"/>
                    <a:pt x="17" y="1"/>
                  </a:cubicBezTo>
                  <a:cubicBezTo>
                    <a:pt x="18" y="2"/>
                    <a:pt x="17" y="7"/>
                    <a:pt x="17" y="8"/>
                  </a:cubicBezTo>
                  <a:cubicBezTo>
                    <a:pt x="17" y="10"/>
                    <a:pt x="18" y="16"/>
                    <a:pt x="17" y="17"/>
                  </a:cubicBezTo>
                  <a:cubicBezTo>
                    <a:pt x="16" y="18"/>
                    <a:pt x="10" y="17"/>
                    <a:pt x="9" y="17"/>
                  </a:cubicBezTo>
                  <a:cubicBezTo>
                    <a:pt x="8" y="17"/>
                    <a:pt x="1" y="18"/>
                    <a:pt x="0" y="17"/>
                  </a:cubicBezTo>
                  <a:cubicBezTo>
                    <a:pt x="0" y="16"/>
                    <a:pt x="0" y="10"/>
                    <a:pt x="0" y="9"/>
                  </a:cubicBezTo>
                  <a:cubicBezTo>
                    <a:pt x="0" y="6"/>
                    <a:pt x="0" y="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86" name="Freeform 20"/>
            <p:cNvSpPr/>
            <p:nvPr/>
          </p:nvSpPr>
          <p:spPr>
            <a:xfrm>
              <a:off x="1503363" y="1976438"/>
              <a:ext cx="153988" cy="42863"/>
            </a:xfrm>
            <a:custGeom>
              <a:avLst/>
              <a:gdLst/>
              <a:ahLst/>
              <a:cxnLst>
                <a:cxn ang="0">
                  <a:pos x="109780612" y="18371082"/>
                </a:cxn>
                <a:cxn ang="0">
                  <a:pos x="54888167" y="110235063"/>
                </a:cxn>
                <a:cxn ang="0">
                  <a:pos x="54888167" y="165352595"/>
                </a:cxn>
                <a:cxn ang="0">
                  <a:pos x="402524632" y="165352595"/>
                </a:cxn>
                <a:cxn ang="0">
                  <a:pos x="548894503" y="165352595"/>
                </a:cxn>
                <a:cxn ang="0">
                  <a:pos x="640380485" y="110235063"/>
                </a:cxn>
                <a:cxn ang="0">
                  <a:pos x="658675115" y="18371082"/>
                </a:cxn>
                <a:cxn ang="0">
                  <a:pos x="585488041" y="0"/>
                </a:cxn>
                <a:cxn ang="0">
                  <a:pos x="109780612" y="18371082"/>
                </a:cxn>
              </a:cxnLst>
              <a:rect l="0" t="0" r="0" b="0"/>
              <a:pathLst>
                <a:path w="36" h="10">
                  <a:moveTo>
                    <a:pt x="6" y="1"/>
                  </a:moveTo>
                  <a:cubicBezTo>
                    <a:pt x="5" y="1"/>
                    <a:pt x="4" y="4"/>
                    <a:pt x="3" y="6"/>
                  </a:cubicBezTo>
                  <a:cubicBezTo>
                    <a:pt x="2" y="8"/>
                    <a:pt x="0" y="9"/>
                    <a:pt x="3" y="9"/>
                  </a:cubicBezTo>
                  <a:cubicBezTo>
                    <a:pt x="9" y="10"/>
                    <a:pt x="16" y="10"/>
                    <a:pt x="22" y="9"/>
                  </a:cubicBezTo>
                  <a:cubicBezTo>
                    <a:pt x="25" y="9"/>
                    <a:pt x="28" y="9"/>
                    <a:pt x="30" y="9"/>
                  </a:cubicBezTo>
                  <a:cubicBezTo>
                    <a:pt x="33" y="9"/>
                    <a:pt x="34" y="8"/>
                    <a:pt x="35" y="6"/>
                  </a:cubicBezTo>
                  <a:cubicBezTo>
                    <a:pt x="35" y="4"/>
                    <a:pt x="36" y="3"/>
                    <a:pt x="36" y="1"/>
                  </a:cubicBezTo>
                  <a:cubicBezTo>
                    <a:pt x="35" y="0"/>
                    <a:pt x="34" y="0"/>
                    <a:pt x="32" y="0"/>
                  </a:cubicBezTo>
                  <a:cubicBezTo>
                    <a:pt x="24" y="0"/>
                    <a:pt x="15" y="1"/>
                    <a:pt x="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87" name="Freeform 21"/>
            <p:cNvSpPr/>
            <p:nvPr/>
          </p:nvSpPr>
          <p:spPr>
            <a:xfrm>
              <a:off x="1879601" y="1971676"/>
              <a:ext cx="166688" cy="47625"/>
            </a:xfrm>
            <a:custGeom>
              <a:avLst/>
              <a:gdLst/>
              <a:ahLst/>
              <a:cxnLst>
                <a:cxn ang="0">
                  <a:pos x="91336476" y="18746932"/>
                </a:cxn>
                <a:cxn ang="0">
                  <a:pos x="36534590" y="131215534"/>
                </a:cxn>
                <a:cxn ang="0">
                  <a:pos x="36534590" y="187447670"/>
                </a:cxn>
                <a:cxn ang="0">
                  <a:pos x="274013702" y="168705068"/>
                </a:cxn>
                <a:cxn ang="0">
                  <a:pos x="255746407" y="74979068"/>
                </a:cxn>
                <a:cxn ang="0">
                  <a:pos x="383617473" y="56236466"/>
                </a:cxn>
                <a:cxn ang="0">
                  <a:pos x="474953949" y="56236466"/>
                </a:cxn>
                <a:cxn ang="0">
                  <a:pos x="529755834" y="168705068"/>
                </a:cxn>
                <a:cxn ang="0">
                  <a:pos x="712433060" y="168705068"/>
                </a:cxn>
                <a:cxn ang="0">
                  <a:pos x="675898470" y="93726000"/>
                </a:cxn>
                <a:cxn ang="0">
                  <a:pos x="639363879" y="18746932"/>
                </a:cxn>
                <a:cxn ang="0">
                  <a:pos x="474953949" y="18746932"/>
                </a:cxn>
                <a:cxn ang="0">
                  <a:pos x="91336476" y="18746932"/>
                </a:cxn>
              </a:cxnLst>
              <a:rect l="0" t="0" r="0" b="0"/>
              <a:pathLst>
                <a:path w="39" h="11">
                  <a:moveTo>
                    <a:pt x="5" y="1"/>
                  </a:moveTo>
                  <a:cubicBezTo>
                    <a:pt x="4" y="3"/>
                    <a:pt x="3" y="5"/>
                    <a:pt x="2" y="7"/>
                  </a:cubicBezTo>
                  <a:cubicBezTo>
                    <a:pt x="0" y="9"/>
                    <a:pt x="0" y="9"/>
                    <a:pt x="2" y="10"/>
                  </a:cubicBezTo>
                  <a:cubicBezTo>
                    <a:pt x="6" y="11"/>
                    <a:pt x="12" y="10"/>
                    <a:pt x="15" y="9"/>
                  </a:cubicBezTo>
                  <a:cubicBezTo>
                    <a:pt x="15" y="8"/>
                    <a:pt x="13" y="4"/>
                    <a:pt x="14" y="4"/>
                  </a:cubicBezTo>
                  <a:cubicBezTo>
                    <a:pt x="15" y="2"/>
                    <a:pt x="20" y="3"/>
                    <a:pt x="21" y="3"/>
                  </a:cubicBezTo>
                  <a:cubicBezTo>
                    <a:pt x="23" y="3"/>
                    <a:pt x="25" y="3"/>
                    <a:pt x="26" y="3"/>
                  </a:cubicBezTo>
                  <a:cubicBezTo>
                    <a:pt x="27" y="4"/>
                    <a:pt x="27" y="8"/>
                    <a:pt x="29" y="9"/>
                  </a:cubicBezTo>
                  <a:cubicBezTo>
                    <a:pt x="30" y="10"/>
                    <a:pt x="37" y="9"/>
                    <a:pt x="39" y="9"/>
                  </a:cubicBezTo>
                  <a:cubicBezTo>
                    <a:pt x="38" y="8"/>
                    <a:pt x="38" y="6"/>
                    <a:pt x="37" y="5"/>
                  </a:cubicBezTo>
                  <a:cubicBezTo>
                    <a:pt x="37" y="4"/>
                    <a:pt x="36" y="2"/>
                    <a:pt x="35" y="1"/>
                  </a:cubicBezTo>
                  <a:cubicBezTo>
                    <a:pt x="34" y="0"/>
                    <a:pt x="28" y="1"/>
                    <a:pt x="26" y="1"/>
                  </a:cubicBezTo>
                  <a:cubicBezTo>
                    <a:pt x="19" y="1"/>
                    <a:pt x="12" y="1"/>
                    <a:pt x="5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88" name="Freeform 22"/>
            <p:cNvSpPr/>
            <p:nvPr/>
          </p:nvSpPr>
          <p:spPr>
            <a:xfrm>
              <a:off x="1866901" y="2057401"/>
              <a:ext cx="201613" cy="80963"/>
            </a:xfrm>
            <a:custGeom>
              <a:avLst/>
              <a:gdLst/>
              <a:ahLst/>
              <a:cxnLst>
                <a:cxn ang="0">
                  <a:pos x="73605904" y="18157018"/>
                </a:cxn>
                <a:cxn ang="0">
                  <a:pos x="644033425" y="18157018"/>
                </a:cxn>
                <a:cxn ang="0">
                  <a:pos x="791240943" y="18157018"/>
                </a:cxn>
                <a:cxn ang="0">
                  <a:pos x="846444298" y="18157018"/>
                </a:cxn>
                <a:cxn ang="0">
                  <a:pos x="846444298" y="145264667"/>
                </a:cxn>
                <a:cxn ang="0">
                  <a:pos x="846444298" y="272368054"/>
                </a:cxn>
                <a:cxn ang="0">
                  <a:pos x="625635166" y="326843370"/>
                </a:cxn>
                <a:cxn ang="0">
                  <a:pos x="239211680" y="326843370"/>
                </a:cxn>
                <a:cxn ang="0">
                  <a:pos x="92004162" y="326843370"/>
                </a:cxn>
                <a:cxn ang="0">
                  <a:pos x="18402548" y="326843370"/>
                </a:cxn>
                <a:cxn ang="0">
                  <a:pos x="18402548" y="199735721"/>
                </a:cxn>
                <a:cxn ang="0">
                  <a:pos x="18402548" y="72632333"/>
                </a:cxn>
                <a:cxn ang="0">
                  <a:pos x="73605904" y="18157018"/>
                </a:cxn>
              </a:cxnLst>
              <a:rect l="0" t="0" r="0" b="0"/>
              <a:pathLst>
                <a:path w="47" h="19">
                  <a:moveTo>
                    <a:pt x="4" y="1"/>
                  </a:moveTo>
                  <a:cubicBezTo>
                    <a:pt x="15" y="1"/>
                    <a:pt x="25" y="1"/>
                    <a:pt x="35" y="1"/>
                  </a:cubicBezTo>
                  <a:cubicBezTo>
                    <a:pt x="38" y="1"/>
                    <a:pt x="40" y="1"/>
                    <a:pt x="43" y="1"/>
                  </a:cubicBezTo>
                  <a:cubicBezTo>
                    <a:pt x="43" y="1"/>
                    <a:pt x="45" y="0"/>
                    <a:pt x="46" y="1"/>
                  </a:cubicBezTo>
                  <a:cubicBezTo>
                    <a:pt x="47" y="1"/>
                    <a:pt x="46" y="7"/>
                    <a:pt x="46" y="8"/>
                  </a:cubicBezTo>
                  <a:cubicBezTo>
                    <a:pt x="46" y="10"/>
                    <a:pt x="46" y="13"/>
                    <a:pt x="46" y="15"/>
                  </a:cubicBezTo>
                  <a:cubicBezTo>
                    <a:pt x="45" y="19"/>
                    <a:pt x="38" y="18"/>
                    <a:pt x="34" y="18"/>
                  </a:cubicBezTo>
                  <a:cubicBezTo>
                    <a:pt x="27" y="18"/>
                    <a:pt x="20" y="18"/>
                    <a:pt x="13" y="18"/>
                  </a:cubicBezTo>
                  <a:cubicBezTo>
                    <a:pt x="11" y="18"/>
                    <a:pt x="8" y="18"/>
                    <a:pt x="5" y="18"/>
                  </a:cubicBezTo>
                  <a:cubicBezTo>
                    <a:pt x="5" y="18"/>
                    <a:pt x="1" y="18"/>
                    <a:pt x="1" y="18"/>
                  </a:cubicBezTo>
                  <a:cubicBezTo>
                    <a:pt x="0" y="17"/>
                    <a:pt x="1" y="12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89" name="Freeform 23"/>
            <p:cNvSpPr/>
            <p:nvPr/>
          </p:nvSpPr>
          <p:spPr>
            <a:xfrm>
              <a:off x="2220913" y="1920876"/>
              <a:ext cx="193675" cy="114300"/>
            </a:xfrm>
            <a:custGeom>
              <a:avLst/>
              <a:gdLst/>
              <a:ahLst/>
              <a:cxnLst>
                <a:cxn ang="0">
                  <a:pos x="37047876" y="232973033"/>
                </a:cxn>
                <a:cxn ang="0">
                  <a:pos x="574229159" y="232973033"/>
                </a:cxn>
                <a:cxn ang="0">
                  <a:pos x="740940296" y="232973033"/>
                </a:cxn>
                <a:cxn ang="0">
                  <a:pos x="777983867" y="125446367"/>
                </a:cxn>
                <a:cxn ang="0">
                  <a:pos x="833555681" y="0"/>
                </a:cxn>
                <a:cxn ang="0">
                  <a:pos x="815031743" y="358423633"/>
                </a:cxn>
                <a:cxn ang="0">
                  <a:pos x="759459929" y="465950300"/>
                </a:cxn>
                <a:cxn ang="0">
                  <a:pos x="351946210" y="465950300"/>
                </a:cxn>
                <a:cxn ang="0">
                  <a:pos x="129663261" y="465950300"/>
                </a:cxn>
                <a:cxn ang="0">
                  <a:pos x="18523938" y="465950300"/>
                </a:cxn>
                <a:cxn ang="0">
                  <a:pos x="0" y="304660300"/>
                </a:cxn>
                <a:cxn ang="0">
                  <a:pos x="37047876" y="232973033"/>
                </a:cxn>
              </a:cxnLst>
              <a:rect l="0" t="0" r="0" b="0"/>
              <a:pathLst>
                <a:path w="45" h="27">
                  <a:moveTo>
                    <a:pt x="2" y="13"/>
                  </a:moveTo>
                  <a:cubicBezTo>
                    <a:pt x="11" y="13"/>
                    <a:pt x="21" y="13"/>
                    <a:pt x="31" y="13"/>
                  </a:cubicBezTo>
                  <a:cubicBezTo>
                    <a:pt x="32" y="13"/>
                    <a:pt x="38" y="14"/>
                    <a:pt x="40" y="13"/>
                  </a:cubicBezTo>
                  <a:cubicBezTo>
                    <a:pt x="41" y="12"/>
                    <a:pt x="42" y="8"/>
                    <a:pt x="42" y="7"/>
                  </a:cubicBezTo>
                  <a:cubicBezTo>
                    <a:pt x="43" y="5"/>
                    <a:pt x="44" y="2"/>
                    <a:pt x="45" y="0"/>
                  </a:cubicBezTo>
                  <a:cubicBezTo>
                    <a:pt x="45" y="7"/>
                    <a:pt x="44" y="14"/>
                    <a:pt x="44" y="20"/>
                  </a:cubicBezTo>
                  <a:cubicBezTo>
                    <a:pt x="44" y="24"/>
                    <a:pt x="45" y="26"/>
                    <a:pt x="41" y="26"/>
                  </a:cubicBezTo>
                  <a:cubicBezTo>
                    <a:pt x="34" y="27"/>
                    <a:pt x="27" y="26"/>
                    <a:pt x="19" y="26"/>
                  </a:cubicBezTo>
                  <a:cubicBezTo>
                    <a:pt x="15" y="26"/>
                    <a:pt x="11" y="26"/>
                    <a:pt x="7" y="26"/>
                  </a:cubicBezTo>
                  <a:cubicBezTo>
                    <a:pt x="6" y="26"/>
                    <a:pt x="2" y="27"/>
                    <a:pt x="1" y="26"/>
                  </a:cubicBezTo>
                  <a:cubicBezTo>
                    <a:pt x="0" y="26"/>
                    <a:pt x="0" y="19"/>
                    <a:pt x="0" y="17"/>
                  </a:cubicBezTo>
                  <a:cubicBezTo>
                    <a:pt x="0" y="16"/>
                    <a:pt x="0" y="13"/>
                    <a:pt x="2" y="1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90" name="Freeform 24"/>
            <p:cNvSpPr/>
            <p:nvPr/>
          </p:nvSpPr>
          <p:spPr>
            <a:xfrm>
              <a:off x="2200276" y="2146301"/>
              <a:ext cx="63500" cy="115888"/>
            </a:xfrm>
            <a:custGeom>
              <a:avLst/>
              <a:gdLst/>
              <a:ahLst/>
              <a:cxnLst>
                <a:cxn ang="0">
                  <a:pos x="71683033" y="0"/>
                </a:cxn>
                <a:cxn ang="0">
                  <a:pos x="161290000" y="0"/>
                </a:cxn>
                <a:cxn ang="0">
                  <a:pos x="250896967" y="0"/>
                </a:cxn>
                <a:cxn ang="0">
                  <a:pos x="250896967" y="147379491"/>
                </a:cxn>
                <a:cxn ang="0">
                  <a:pos x="250896967" y="386872773"/>
                </a:cxn>
                <a:cxn ang="0">
                  <a:pos x="250896967" y="442142765"/>
                </a:cxn>
                <a:cxn ang="0">
                  <a:pos x="197133633" y="497408465"/>
                </a:cxn>
                <a:cxn ang="0">
                  <a:pos x="161290000" y="497408465"/>
                </a:cxn>
                <a:cxn ang="0">
                  <a:pos x="35843633" y="497408465"/>
                </a:cxn>
                <a:cxn ang="0">
                  <a:pos x="17919700" y="478986565"/>
                </a:cxn>
                <a:cxn ang="0">
                  <a:pos x="17919700" y="368450873"/>
                </a:cxn>
                <a:cxn ang="0">
                  <a:pos x="17919700" y="147379491"/>
                </a:cxn>
                <a:cxn ang="0">
                  <a:pos x="71683033" y="0"/>
                </a:cxn>
              </a:cxnLst>
              <a:rect l="0" t="0" r="0" b="0"/>
              <a:pathLst>
                <a:path w="15" h="27">
                  <a:moveTo>
                    <a:pt x="4" y="0"/>
                  </a:move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4" y="0"/>
                    <a:pt x="14" y="0"/>
                  </a:cubicBezTo>
                  <a:cubicBezTo>
                    <a:pt x="15" y="1"/>
                    <a:pt x="14" y="7"/>
                    <a:pt x="14" y="8"/>
                  </a:cubicBezTo>
                  <a:cubicBezTo>
                    <a:pt x="14" y="12"/>
                    <a:pt x="14" y="16"/>
                    <a:pt x="14" y="21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3" y="26"/>
                    <a:pt x="12" y="26"/>
                    <a:pt x="11" y="27"/>
                  </a:cubicBezTo>
                  <a:cubicBezTo>
                    <a:pt x="11" y="27"/>
                    <a:pt x="9" y="27"/>
                    <a:pt x="9" y="27"/>
                  </a:cubicBezTo>
                  <a:cubicBezTo>
                    <a:pt x="7" y="27"/>
                    <a:pt x="4" y="27"/>
                    <a:pt x="2" y="27"/>
                  </a:cubicBezTo>
                  <a:cubicBezTo>
                    <a:pt x="1" y="26"/>
                    <a:pt x="2" y="27"/>
                    <a:pt x="1" y="26"/>
                  </a:cubicBezTo>
                  <a:cubicBezTo>
                    <a:pt x="0" y="24"/>
                    <a:pt x="1" y="22"/>
                    <a:pt x="1" y="20"/>
                  </a:cubicBezTo>
                  <a:cubicBezTo>
                    <a:pt x="1" y="16"/>
                    <a:pt x="1" y="12"/>
                    <a:pt x="1" y="8"/>
                  </a:cubicBezTo>
                  <a:cubicBezTo>
                    <a:pt x="1" y="5"/>
                    <a:pt x="1" y="1"/>
                    <a:pt x="4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91" name="Freeform 25"/>
            <p:cNvSpPr/>
            <p:nvPr/>
          </p:nvSpPr>
          <p:spPr>
            <a:xfrm>
              <a:off x="2374901" y="2146301"/>
              <a:ext cx="60325" cy="115888"/>
            </a:xfrm>
            <a:custGeom>
              <a:avLst/>
              <a:gdLst/>
              <a:ahLst/>
              <a:cxnLst>
                <a:cxn ang="0">
                  <a:pos x="74268693" y="0"/>
                </a:cxn>
                <a:cxn ang="0">
                  <a:pos x="148533077" y="0"/>
                </a:cxn>
                <a:cxn ang="0">
                  <a:pos x="259936116" y="0"/>
                </a:cxn>
                <a:cxn ang="0">
                  <a:pos x="259936116" y="147379491"/>
                </a:cxn>
                <a:cxn ang="0">
                  <a:pos x="259936116" y="386872773"/>
                </a:cxn>
                <a:cxn ang="0">
                  <a:pos x="241368943" y="442142765"/>
                </a:cxn>
                <a:cxn ang="0">
                  <a:pos x="204234596" y="497408465"/>
                </a:cxn>
                <a:cxn ang="0">
                  <a:pos x="148533077" y="497408465"/>
                </a:cxn>
                <a:cxn ang="0">
                  <a:pos x="18567173" y="497408465"/>
                </a:cxn>
                <a:cxn ang="0">
                  <a:pos x="0" y="478986565"/>
                </a:cxn>
                <a:cxn ang="0">
                  <a:pos x="0" y="368450873"/>
                </a:cxn>
                <a:cxn ang="0">
                  <a:pos x="0" y="147379491"/>
                </a:cxn>
                <a:cxn ang="0">
                  <a:pos x="74268693" y="0"/>
                </a:cxn>
              </a:cxnLst>
              <a:rect l="0" t="0" r="0" b="0"/>
              <a:pathLst>
                <a:path w="14" h="27">
                  <a:moveTo>
                    <a:pt x="4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9" y="0"/>
                    <a:pt x="13" y="0"/>
                    <a:pt x="14" y="0"/>
                  </a:cubicBezTo>
                  <a:cubicBezTo>
                    <a:pt x="14" y="1"/>
                    <a:pt x="14" y="7"/>
                    <a:pt x="14" y="8"/>
                  </a:cubicBezTo>
                  <a:cubicBezTo>
                    <a:pt x="14" y="12"/>
                    <a:pt x="14" y="16"/>
                    <a:pt x="14" y="21"/>
                  </a:cubicBezTo>
                  <a:cubicBezTo>
                    <a:pt x="14" y="22"/>
                    <a:pt x="14" y="23"/>
                    <a:pt x="13" y="24"/>
                  </a:cubicBezTo>
                  <a:cubicBezTo>
                    <a:pt x="13" y="26"/>
                    <a:pt x="12" y="26"/>
                    <a:pt x="11" y="27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6" y="27"/>
                    <a:pt x="3" y="27"/>
                    <a:pt x="1" y="27"/>
                  </a:cubicBezTo>
                  <a:cubicBezTo>
                    <a:pt x="0" y="26"/>
                    <a:pt x="1" y="27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2"/>
                    <a:pt x="0" y="8"/>
                  </a:cubicBezTo>
                  <a:cubicBezTo>
                    <a:pt x="0" y="5"/>
                    <a:pt x="0" y="1"/>
                    <a:pt x="4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92" name="Freeform 26"/>
            <p:cNvSpPr/>
            <p:nvPr/>
          </p:nvSpPr>
          <p:spPr>
            <a:xfrm>
              <a:off x="1876426" y="2065338"/>
              <a:ext cx="187325" cy="55563"/>
            </a:xfrm>
            <a:custGeom>
              <a:avLst/>
              <a:gdLst/>
              <a:ahLst/>
              <a:cxnLst>
                <a:cxn ang="0">
                  <a:pos x="126878628" y="18267405"/>
                </a:cxn>
                <a:cxn ang="0">
                  <a:pos x="0" y="237480536"/>
                </a:cxn>
                <a:cxn ang="0">
                  <a:pos x="362507934" y="237480536"/>
                </a:cxn>
                <a:cxn ang="0">
                  <a:pos x="598137240" y="237480536"/>
                </a:cxn>
                <a:cxn ang="0">
                  <a:pos x="670636272" y="219213131"/>
                </a:cxn>
                <a:cxn ang="0">
                  <a:pos x="761263256" y="18267405"/>
                </a:cxn>
                <a:cxn ang="0">
                  <a:pos x="634388885" y="18267405"/>
                </a:cxn>
                <a:cxn ang="0">
                  <a:pos x="471258611" y="18267405"/>
                </a:cxn>
                <a:cxn ang="0">
                  <a:pos x="126878628" y="18267405"/>
                </a:cxn>
              </a:cxnLst>
              <a:rect l="0" t="0" r="0" b="0"/>
              <a:pathLst>
                <a:path w="44" h="13">
                  <a:moveTo>
                    <a:pt x="7" y="1"/>
                  </a:moveTo>
                  <a:cubicBezTo>
                    <a:pt x="2" y="1"/>
                    <a:pt x="1" y="10"/>
                    <a:pt x="0" y="13"/>
                  </a:cubicBezTo>
                  <a:cubicBezTo>
                    <a:pt x="6" y="13"/>
                    <a:pt x="13" y="13"/>
                    <a:pt x="20" y="13"/>
                  </a:cubicBezTo>
                  <a:cubicBezTo>
                    <a:pt x="24" y="13"/>
                    <a:pt x="28" y="13"/>
                    <a:pt x="33" y="13"/>
                  </a:cubicBezTo>
                  <a:cubicBezTo>
                    <a:pt x="34" y="13"/>
                    <a:pt x="35" y="13"/>
                    <a:pt x="37" y="12"/>
                  </a:cubicBezTo>
                  <a:cubicBezTo>
                    <a:pt x="38" y="11"/>
                    <a:pt x="44" y="2"/>
                    <a:pt x="42" y="1"/>
                  </a:cubicBezTo>
                  <a:cubicBezTo>
                    <a:pt x="41" y="0"/>
                    <a:pt x="36" y="1"/>
                    <a:pt x="35" y="1"/>
                  </a:cubicBezTo>
                  <a:cubicBezTo>
                    <a:pt x="32" y="1"/>
                    <a:pt x="29" y="1"/>
                    <a:pt x="26" y="1"/>
                  </a:cubicBezTo>
                  <a:cubicBezTo>
                    <a:pt x="19" y="1"/>
                    <a:pt x="13" y="1"/>
                    <a:pt x="7" y="1"/>
                  </a:cubicBezTo>
                  <a:close/>
                </a:path>
              </a:pathLst>
            </a:custGeom>
            <a:solidFill>
              <a:srgbClr val="009D6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93" name="Freeform 27"/>
            <p:cNvSpPr>
              <a:spLocks noEditPoints="1"/>
            </p:cNvSpPr>
            <p:nvPr/>
          </p:nvSpPr>
          <p:spPr>
            <a:xfrm>
              <a:off x="2324101" y="1676401"/>
              <a:ext cx="171450" cy="163513"/>
            </a:xfrm>
            <a:custGeom>
              <a:avLst/>
              <a:gdLst/>
              <a:ahLst/>
              <a:cxnLst>
                <a:cxn ang="0">
                  <a:pos x="349067914" y="0"/>
                </a:cxn>
                <a:cxn ang="0">
                  <a:pos x="532785161" y="536950874"/>
                </a:cxn>
                <a:cxn ang="0">
                  <a:pos x="55116889" y="240704045"/>
                </a:cxn>
                <a:cxn ang="0">
                  <a:pos x="349067914" y="0"/>
                </a:cxn>
                <a:cxn ang="0">
                  <a:pos x="349067914" y="37031392"/>
                </a:cxn>
                <a:cxn ang="0">
                  <a:pos x="496043426" y="499919483"/>
                </a:cxn>
                <a:cxn ang="0">
                  <a:pos x="91858624" y="240704045"/>
                </a:cxn>
                <a:cxn ang="0">
                  <a:pos x="349067914" y="37031392"/>
                </a:cxn>
              </a:cxnLst>
              <a:rect l="0" t="0" r="0" b="0"/>
              <a:pathLst>
                <a:path w="40" h="38">
                  <a:moveTo>
                    <a:pt x="19" y="0"/>
                  </a:moveTo>
                  <a:cubicBezTo>
                    <a:pt x="33" y="0"/>
                    <a:pt x="40" y="19"/>
                    <a:pt x="29" y="29"/>
                  </a:cubicBezTo>
                  <a:cubicBezTo>
                    <a:pt x="17" y="38"/>
                    <a:pt x="0" y="27"/>
                    <a:pt x="3" y="13"/>
                  </a:cubicBezTo>
                  <a:cubicBezTo>
                    <a:pt x="4" y="6"/>
                    <a:pt x="11" y="0"/>
                    <a:pt x="19" y="0"/>
                  </a:cubicBezTo>
                  <a:close/>
                  <a:moveTo>
                    <a:pt x="19" y="2"/>
                  </a:moveTo>
                  <a:cubicBezTo>
                    <a:pt x="32" y="2"/>
                    <a:pt x="37" y="19"/>
                    <a:pt x="27" y="27"/>
                  </a:cubicBezTo>
                  <a:cubicBezTo>
                    <a:pt x="17" y="35"/>
                    <a:pt x="2" y="26"/>
                    <a:pt x="5" y="13"/>
                  </a:cubicBezTo>
                  <a:cubicBezTo>
                    <a:pt x="6" y="7"/>
                    <a:pt x="12" y="2"/>
                    <a:pt x="19" y="2"/>
                  </a:cubicBezTo>
                  <a:close/>
                </a:path>
              </a:pathLst>
            </a:custGeom>
            <a:solidFill>
              <a:srgbClr val="009D6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251" name="组合 39"/>
          <p:cNvGrpSpPr/>
          <p:nvPr/>
        </p:nvGrpSpPr>
        <p:grpSpPr>
          <a:xfrm>
            <a:off x="2352675" y="1410892"/>
            <a:ext cx="1160860" cy="1153715"/>
            <a:chOff x="4586288" y="1689100"/>
            <a:chExt cx="3748087" cy="3724275"/>
          </a:xfrm>
        </p:grpSpPr>
        <p:sp>
          <p:nvSpPr>
            <p:cNvPr id="53566" name="Freeform 31"/>
            <p:cNvSpPr/>
            <p:nvPr/>
          </p:nvSpPr>
          <p:spPr>
            <a:xfrm>
              <a:off x="4586288" y="1689100"/>
              <a:ext cx="3748087" cy="37242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726224998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0529608"/>
                </a:cxn>
                <a:cxn ang="0">
                  <a:pos x="2147483646" y="0"/>
                </a:cxn>
              </a:cxnLst>
              <a:rect l="0" t="0" r="0" b="0"/>
              <a:pathLst>
                <a:path w="311" h="309">
                  <a:moveTo>
                    <a:pt x="156" y="0"/>
                  </a:moveTo>
                  <a:cubicBezTo>
                    <a:pt x="187" y="1"/>
                    <a:pt x="218" y="10"/>
                    <a:pt x="244" y="29"/>
                  </a:cubicBezTo>
                  <a:cubicBezTo>
                    <a:pt x="269" y="47"/>
                    <a:pt x="289" y="72"/>
                    <a:pt x="300" y="102"/>
                  </a:cubicBezTo>
                  <a:cubicBezTo>
                    <a:pt x="310" y="131"/>
                    <a:pt x="311" y="165"/>
                    <a:pt x="303" y="195"/>
                  </a:cubicBezTo>
                  <a:cubicBezTo>
                    <a:pt x="295" y="225"/>
                    <a:pt x="277" y="252"/>
                    <a:pt x="253" y="272"/>
                  </a:cubicBezTo>
                  <a:cubicBezTo>
                    <a:pt x="228" y="292"/>
                    <a:pt x="198" y="304"/>
                    <a:pt x="167" y="306"/>
                  </a:cubicBezTo>
                  <a:cubicBezTo>
                    <a:pt x="135" y="309"/>
                    <a:pt x="103" y="301"/>
                    <a:pt x="77" y="285"/>
                  </a:cubicBezTo>
                  <a:cubicBezTo>
                    <a:pt x="49" y="269"/>
                    <a:pt x="29" y="244"/>
                    <a:pt x="15" y="216"/>
                  </a:cubicBezTo>
                  <a:cubicBezTo>
                    <a:pt x="2" y="187"/>
                    <a:pt x="0" y="154"/>
                    <a:pt x="5" y="124"/>
                  </a:cubicBezTo>
                  <a:cubicBezTo>
                    <a:pt x="11" y="94"/>
                    <a:pt x="27" y="64"/>
                    <a:pt x="49" y="43"/>
                  </a:cubicBezTo>
                  <a:cubicBezTo>
                    <a:pt x="61" y="33"/>
                    <a:pt x="74" y="23"/>
                    <a:pt x="89" y="16"/>
                  </a:cubicBezTo>
                  <a:cubicBezTo>
                    <a:pt x="102" y="9"/>
                    <a:pt x="117" y="5"/>
                    <a:pt x="132" y="2"/>
                  </a:cubicBezTo>
                  <a:cubicBezTo>
                    <a:pt x="140" y="1"/>
                    <a:pt x="148" y="1"/>
                    <a:pt x="156" y="0"/>
                  </a:cubicBezTo>
                  <a:close/>
                </a:path>
              </a:pathLst>
            </a:custGeom>
            <a:solidFill>
              <a:srgbClr val="009B4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67" name="Freeform 32"/>
            <p:cNvSpPr/>
            <p:nvPr/>
          </p:nvSpPr>
          <p:spPr>
            <a:xfrm>
              <a:off x="4622800" y="1736725"/>
              <a:ext cx="3687762" cy="36290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1017525561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871432622" y="2147483646"/>
                </a:cxn>
                <a:cxn ang="0">
                  <a:pos x="2147483646" y="2147483646"/>
                </a:cxn>
                <a:cxn ang="0">
                  <a:pos x="2147483646" y="145365962"/>
                </a:cxn>
                <a:cxn ang="0">
                  <a:pos x="2147483646" y="0"/>
                </a:cxn>
              </a:cxnLst>
              <a:rect l="0" t="0" r="0" b="0"/>
              <a:pathLst>
                <a:path w="306" h="301">
                  <a:moveTo>
                    <a:pt x="153" y="0"/>
                  </a:moveTo>
                  <a:cubicBezTo>
                    <a:pt x="168" y="0"/>
                    <a:pt x="183" y="2"/>
                    <a:pt x="197" y="7"/>
                  </a:cubicBezTo>
                  <a:cubicBezTo>
                    <a:pt x="212" y="11"/>
                    <a:pt x="226" y="18"/>
                    <a:pt x="238" y="27"/>
                  </a:cubicBezTo>
                  <a:cubicBezTo>
                    <a:pt x="264" y="45"/>
                    <a:pt x="283" y="70"/>
                    <a:pt x="293" y="99"/>
                  </a:cubicBezTo>
                  <a:cubicBezTo>
                    <a:pt x="304" y="127"/>
                    <a:pt x="306" y="160"/>
                    <a:pt x="297" y="189"/>
                  </a:cubicBezTo>
                  <a:cubicBezTo>
                    <a:pt x="289" y="219"/>
                    <a:pt x="272" y="246"/>
                    <a:pt x="248" y="265"/>
                  </a:cubicBezTo>
                  <a:cubicBezTo>
                    <a:pt x="224" y="285"/>
                    <a:pt x="194" y="297"/>
                    <a:pt x="164" y="299"/>
                  </a:cubicBezTo>
                  <a:cubicBezTo>
                    <a:pt x="133" y="301"/>
                    <a:pt x="102" y="294"/>
                    <a:pt x="75" y="278"/>
                  </a:cubicBezTo>
                  <a:cubicBezTo>
                    <a:pt x="49" y="262"/>
                    <a:pt x="28" y="239"/>
                    <a:pt x="16" y="210"/>
                  </a:cubicBezTo>
                  <a:cubicBezTo>
                    <a:pt x="3" y="182"/>
                    <a:pt x="0" y="151"/>
                    <a:pt x="6" y="120"/>
                  </a:cubicBezTo>
                  <a:cubicBezTo>
                    <a:pt x="11" y="90"/>
                    <a:pt x="27" y="62"/>
                    <a:pt x="49" y="41"/>
                  </a:cubicBezTo>
                  <a:cubicBezTo>
                    <a:pt x="71" y="20"/>
                    <a:pt x="100" y="6"/>
                    <a:pt x="130" y="1"/>
                  </a:cubicBezTo>
                  <a:cubicBezTo>
                    <a:pt x="137" y="0"/>
                    <a:pt x="145" y="0"/>
                    <a:pt x="153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68" name="Freeform 33"/>
            <p:cNvSpPr/>
            <p:nvPr/>
          </p:nvSpPr>
          <p:spPr>
            <a:xfrm>
              <a:off x="5260975" y="2400300"/>
              <a:ext cx="2351087" cy="23145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58129586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453683121" y="2147483646"/>
                </a:cxn>
                <a:cxn ang="0">
                  <a:pos x="581466014" y="2147483646"/>
                </a:cxn>
                <a:cxn ang="0">
                  <a:pos x="2147483646" y="2147483646"/>
                </a:cxn>
                <a:cxn ang="0">
                  <a:pos x="2147483646" y="145323967"/>
                </a:cxn>
                <a:cxn ang="0">
                  <a:pos x="2147483646" y="0"/>
                </a:cxn>
              </a:cxnLst>
              <a:rect l="0" t="0" r="0" b="0"/>
              <a:pathLst>
                <a:path w="195" h="192">
                  <a:moveTo>
                    <a:pt x="97" y="0"/>
                  </a:moveTo>
                  <a:cubicBezTo>
                    <a:pt x="107" y="1"/>
                    <a:pt x="117" y="1"/>
                    <a:pt x="126" y="4"/>
                  </a:cubicBezTo>
                  <a:cubicBezTo>
                    <a:pt x="135" y="8"/>
                    <a:pt x="144" y="12"/>
                    <a:pt x="152" y="18"/>
                  </a:cubicBezTo>
                  <a:cubicBezTo>
                    <a:pt x="169" y="28"/>
                    <a:pt x="181" y="45"/>
                    <a:pt x="187" y="63"/>
                  </a:cubicBezTo>
                  <a:cubicBezTo>
                    <a:pt x="194" y="81"/>
                    <a:pt x="195" y="101"/>
                    <a:pt x="190" y="120"/>
                  </a:cubicBezTo>
                  <a:cubicBezTo>
                    <a:pt x="185" y="139"/>
                    <a:pt x="174" y="157"/>
                    <a:pt x="158" y="170"/>
                  </a:cubicBezTo>
                  <a:cubicBezTo>
                    <a:pt x="143" y="182"/>
                    <a:pt x="124" y="191"/>
                    <a:pt x="104" y="191"/>
                  </a:cubicBezTo>
                  <a:cubicBezTo>
                    <a:pt x="85" y="192"/>
                    <a:pt x="66" y="188"/>
                    <a:pt x="49" y="178"/>
                  </a:cubicBezTo>
                  <a:cubicBezTo>
                    <a:pt x="32" y="168"/>
                    <a:pt x="19" y="153"/>
                    <a:pt x="10" y="135"/>
                  </a:cubicBezTo>
                  <a:cubicBezTo>
                    <a:pt x="2" y="117"/>
                    <a:pt x="0" y="97"/>
                    <a:pt x="4" y="77"/>
                  </a:cubicBezTo>
                  <a:cubicBezTo>
                    <a:pt x="7" y="59"/>
                    <a:pt x="17" y="40"/>
                    <a:pt x="31" y="27"/>
                  </a:cubicBezTo>
                  <a:cubicBezTo>
                    <a:pt x="45" y="13"/>
                    <a:pt x="63" y="5"/>
                    <a:pt x="83" y="1"/>
                  </a:cubicBezTo>
                  <a:cubicBezTo>
                    <a:pt x="88" y="0"/>
                    <a:pt x="92" y="0"/>
                    <a:pt x="97" y="0"/>
                  </a:cubicBezTo>
                  <a:close/>
                </a:path>
              </a:pathLst>
            </a:custGeom>
            <a:solidFill>
              <a:srgbClr val="009B4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69" name="Freeform 34"/>
            <p:cNvSpPr>
              <a:spLocks noEditPoints="1"/>
            </p:cNvSpPr>
            <p:nvPr/>
          </p:nvSpPr>
          <p:spPr>
            <a:xfrm>
              <a:off x="4803775" y="1978025"/>
              <a:ext cx="3314700" cy="3267075"/>
            </a:xfrm>
            <a:custGeom>
              <a:avLst/>
              <a:gdLst/>
              <a:ahLst/>
              <a:cxnLst>
                <a:cxn ang="0">
                  <a:pos x="101699817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0757080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581358516"/>
                </a:cxn>
                <a:cxn ang="0">
                  <a:pos x="2147483646" y="872031746"/>
                </a:cxn>
                <a:cxn ang="0">
                  <a:pos x="2147483646" y="1744063491"/>
                </a:cxn>
                <a:cxn ang="0">
                  <a:pos x="2147483646" y="1744063491"/>
                </a:cxn>
                <a:cxn ang="0">
                  <a:pos x="2147483646" y="1308047618"/>
                </a:cxn>
                <a:cxn ang="0">
                  <a:pos x="2147483646" y="43601587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0673230"/>
                </a:cxn>
                <a:cxn ang="0">
                  <a:pos x="2147483646" y="1017362333"/>
                </a:cxn>
                <a:cxn ang="0">
                  <a:pos x="2147483646" y="2034736721"/>
                </a:cxn>
                <a:cxn ang="0">
                  <a:pos x="2147483646" y="2147483646"/>
                </a:cxn>
                <a:cxn ang="0">
                  <a:pos x="2147483646" y="1162704976"/>
                </a:cxn>
                <a:cxn ang="0">
                  <a:pos x="2147483646" y="1308047618"/>
                </a:cxn>
                <a:cxn ang="0">
                  <a:pos x="2147483646" y="1889394078"/>
                </a:cxn>
                <a:cxn ang="0">
                  <a:pos x="2147483646" y="2147483646"/>
                </a:cxn>
                <a:cxn ang="0">
                  <a:pos x="2147483646" y="145337820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75" h="271">
                  <a:moveTo>
                    <a:pt x="11" y="94"/>
                  </a:moveTo>
                  <a:cubicBezTo>
                    <a:pt x="12" y="93"/>
                    <a:pt x="10" y="93"/>
                    <a:pt x="9" y="95"/>
                  </a:cubicBezTo>
                  <a:cubicBezTo>
                    <a:pt x="8" y="99"/>
                    <a:pt x="8" y="104"/>
                    <a:pt x="7" y="108"/>
                  </a:cubicBezTo>
                  <a:cubicBezTo>
                    <a:pt x="7" y="110"/>
                    <a:pt x="5" y="114"/>
                    <a:pt x="7" y="115"/>
                  </a:cubicBezTo>
                  <a:cubicBezTo>
                    <a:pt x="9" y="115"/>
                    <a:pt x="9" y="109"/>
                    <a:pt x="9" y="108"/>
                  </a:cubicBezTo>
                  <a:cubicBezTo>
                    <a:pt x="10" y="108"/>
                    <a:pt x="13" y="108"/>
                    <a:pt x="14" y="109"/>
                  </a:cubicBezTo>
                  <a:cubicBezTo>
                    <a:pt x="15" y="110"/>
                    <a:pt x="13" y="114"/>
                    <a:pt x="13" y="116"/>
                  </a:cubicBezTo>
                  <a:cubicBezTo>
                    <a:pt x="13" y="117"/>
                    <a:pt x="14" y="117"/>
                    <a:pt x="15" y="117"/>
                  </a:cubicBezTo>
                  <a:cubicBezTo>
                    <a:pt x="16" y="115"/>
                    <a:pt x="16" y="111"/>
                    <a:pt x="16" y="110"/>
                  </a:cubicBezTo>
                  <a:cubicBezTo>
                    <a:pt x="21" y="112"/>
                    <a:pt x="23" y="114"/>
                    <a:pt x="25" y="118"/>
                  </a:cubicBezTo>
                  <a:cubicBezTo>
                    <a:pt x="27" y="120"/>
                    <a:pt x="29" y="120"/>
                    <a:pt x="27" y="117"/>
                  </a:cubicBezTo>
                  <a:cubicBezTo>
                    <a:pt x="27" y="115"/>
                    <a:pt x="25" y="113"/>
                    <a:pt x="24" y="112"/>
                  </a:cubicBezTo>
                  <a:cubicBezTo>
                    <a:pt x="22" y="111"/>
                    <a:pt x="21" y="110"/>
                    <a:pt x="20" y="109"/>
                  </a:cubicBezTo>
                  <a:cubicBezTo>
                    <a:pt x="18" y="108"/>
                    <a:pt x="17" y="108"/>
                    <a:pt x="17" y="106"/>
                  </a:cubicBezTo>
                  <a:cubicBezTo>
                    <a:pt x="20" y="106"/>
                    <a:pt x="24" y="108"/>
                    <a:pt x="28" y="108"/>
                  </a:cubicBezTo>
                  <a:cubicBezTo>
                    <a:pt x="30" y="107"/>
                    <a:pt x="30" y="106"/>
                    <a:pt x="30" y="104"/>
                  </a:cubicBezTo>
                  <a:cubicBezTo>
                    <a:pt x="31" y="102"/>
                    <a:pt x="32" y="99"/>
                    <a:pt x="31" y="97"/>
                  </a:cubicBezTo>
                  <a:cubicBezTo>
                    <a:pt x="30" y="96"/>
                    <a:pt x="28" y="94"/>
                    <a:pt x="27" y="95"/>
                  </a:cubicBezTo>
                  <a:cubicBezTo>
                    <a:pt x="26" y="95"/>
                    <a:pt x="25" y="95"/>
                    <a:pt x="26" y="96"/>
                  </a:cubicBezTo>
                  <a:cubicBezTo>
                    <a:pt x="26" y="97"/>
                    <a:pt x="27" y="97"/>
                    <a:pt x="27" y="97"/>
                  </a:cubicBezTo>
                  <a:cubicBezTo>
                    <a:pt x="30" y="98"/>
                    <a:pt x="29" y="100"/>
                    <a:pt x="29" y="102"/>
                  </a:cubicBezTo>
                  <a:cubicBezTo>
                    <a:pt x="28" y="105"/>
                    <a:pt x="28" y="106"/>
                    <a:pt x="25" y="105"/>
                  </a:cubicBezTo>
                  <a:cubicBezTo>
                    <a:pt x="23" y="105"/>
                    <a:pt x="18" y="105"/>
                    <a:pt x="18" y="104"/>
                  </a:cubicBezTo>
                  <a:cubicBezTo>
                    <a:pt x="17" y="103"/>
                    <a:pt x="18" y="100"/>
                    <a:pt x="18" y="99"/>
                  </a:cubicBezTo>
                  <a:cubicBezTo>
                    <a:pt x="18" y="98"/>
                    <a:pt x="20" y="91"/>
                    <a:pt x="17" y="94"/>
                  </a:cubicBezTo>
                  <a:cubicBezTo>
                    <a:pt x="16" y="95"/>
                    <a:pt x="16" y="99"/>
                    <a:pt x="16" y="100"/>
                  </a:cubicBezTo>
                  <a:cubicBezTo>
                    <a:pt x="15" y="102"/>
                    <a:pt x="15" y="105"/>
                    <a:pt x="15" y="107"/>
                  </a:cubicBezTo>
                  <a:cubicBezTo>
                    <a:pt x="13" y="107"/>
                    <a:pt x="11" y="106"/>
                    <a:pt x="9" y="106"/>
                  </a:cubicBezTo>
                  <a:cubicBezTo>
                    <a:pt x="10" y="102"/>
                    <a:pt x="11" y="98"/>
                    <a:pt x="11" y="94"/>
                  </a:cubicBezTo>
                  <a:close/>
                  <a:moveTo>
                    <a:pt x="45" y="46"/>
                  </a:moveTo>
                  <a:cubicBezTo>
                    <a:pt x="47" y="50"/>
                    <a:pt x="47" y="55"/>
                    <a:pt x="48" y="60"/>
                  </a:cubicBezTo>
                  <a:cubicBezTo>
                    <a:pt x="49" y="64"/>
                    <a:pt x="53" y="58"/>
                    <a:pt x="55" y="56"/>
                  </a:cubicBezTo>
                  <a:cubicBezTo>
                    <a:pt x="56" y="54"/>
                    <a:pt x="58" y="52"/>
                    <a:pt x="60" y="50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3" y="48"/>
                    <a:pt x="64" y="49"/>
                    <a:pt x="64" y="48"/>
                  </a:cubicBezTo>
                  <a:cubicBezTo>
                    <a:pt x="67" y="46"/>
                    <a:pt x="57" y="45"/>
                    <a:pt x="55" y="45"/>
                  </a:cubicBezTo>
                  <a:cubicBezTo>
                    <a:pt x="54" y="44"/>
                    <a:pt x="51" y="45"/>
                    <a:pt x="53" y="46"/>
                  </a:cubicBezTo>
                  <a:cubicBezTo>
                    <a:pt x="54" y="47"/>
                    <a:pt x="57" y="47"/>
                    <a:pt x="59" y="48"/>
                  </a:cubicBezTo>
                  <a:cubicBezTo>
                    <a:pt x="58" y="50"/>
                    <a:pt x="56" y="52"/>
                    <a:pt x="54" y="54"/>
                  </a:cubicBezTo>
                  <a:cubicBezTo>
                    <a:pt x="53" y="55"/>
                    <a:pt x="51" y="58"/>
                    <a:pt x="50" y="58"/>
                  </a:cubicBezTo>
                  <a:cubicBezTo>
                    <a:pt x="50" y="55"/>
                    <a:pt x="49" y="51"/>
                    <a:pt x="48" y="48"/>
                  </a:cubicBezTo>
                  <a:cubicBezTo>
                    <a:pt x="48" y="47"/>
                    <a:pt x="46" y="42"/>
                    <a:pt x="45" y="45"/>
                  </a:cubicBezTo>
                  <a:cubicBezTo>
                    <a:pt x="45" y="45"/>
                    <a:pt x="45" y="45"/>
                    <a:pt x="45" y="46"/>
                  </a:cubicBezTo>
                  <a:close/>
                  <a:moveTo>
                    <a:pt x="40" y="41"/>
                  </a:moveTo>
                  <a:cubicBezTo>
                    <a:pt x="40" y="41"/>
                    <a:pt x="38" y="41"/>
                    <a:pt x="38" y="41"/>
                  </a:cubicBezTo>
                  <a:cubicBezTo>
                    <a:pt x="37" y="42"/>
                    <a:pt x="39" y="45"/>
                    <a:pt x="39" y="46"/>
                  </a:cubicBezTo>
                  <a:cubicBezTo>
                    <a:pt x="41" y="49"/>
                    <a:pt x="41" y="52"/>
                    <a:pt x="41" y="55"/>
                  </a:cubicBezTo>
                  <a:cubicBezTo>
                    <a:pt x="41" y="57"/>
                    <a:pt x="42" y="58"/>
                    <a:pt x="43" y="56"/>
                  </a:cubicBezTo>
                  <a:cubicBezTo>
                    <a:pt x="44" y="54"/>
                    <a:pt x="43" y="51"/>
                    <a:pt x="43" y="49"/>
                  </a:cubicBezTo>
                  <a:cubicBezTo>
                    <a:pt x="43" y="47"/>
                    <a:pt x="42" y="43"/>
                    <a:pt x="40" y="41"/>
                  </a:cubicBezTo>
                  <a:close/>
                  <a:moveTo>
                    <a:pt x="43" y="39"/>
                  </a:moveTo>
                  <a:cubicBezTo>
                    <a:pt x="46" y="40"/>
                    <a:pt x="49" y="41"/>
                    <a:pt x="53" y="41"/>
                  </a:cubicBezTo>
                  <a:cubicBezTo>
                    <a:pt x="54" y="41"/>
                    <a:pt x="58" y="42"/>
                    <a:pt x="59" y="41"/>
                  </a:cubicBezTo>
                  <a:cubicBezTo>
                    <a:pt x="61" y="39"/>
                    <a:pt x="57" y="39"/>
                    <a:pt x="56" y="39"/>
                  </a:cubicBezTo>
                  <a:cubicBezTo>
                    <a:pt x="53" y="39"/>
                    <a:pt x="50" y="39"/>
                    <a:pt x="47" y="38"/>
                  </a:cubicBezTo>
                  <a:cubicBezTo>
                    <a:pt x="45" y="38"/>
                    <a:pt x="43" y="36"/>
                    <a:pt x="42" y="37"/>
                  </a:cubicBezTo>
                  <a:cubicBezTo>
                    <a:pt x="41" y="37"/>
                    <a:pt x="42" y="38"/>
                    <a:pt x="43" y="39"/>
                  </a:cubicBezTo>
                  <a:close/>
                  <a:moveTo>
                    <a:pt x="111" y="3"/>
                  </a:moveTo>
                  <a:cubicBezTo>
                    <a:pt x="112" y="3"/>
                    <a:pt x="113" y="8"/>
                    <a:pt x="114" y="6"/>
                  </a:cubicBezTo>
                  <a:cubicBezTo>
                    <a:pt x="115" y="4"/>
                    <a:pt x="114" y="1"/>
                    <a:pt x="113" y="0"/>
                  </a:cubicBezTo>
                  <a:cubicBezTo>
                    <a:pt x="111" y="0"/>
                    <a:pt x="108" y="2"/>
                    <a:pt x="107" y="2"/>
                  </a:cubicBezTo>
                  <a:cubicBezTo>
                    <a:pt x="106" y="2"/>
                    <a:pt x="104" y="3"/>
                    <a:pt x="103" y="3"/>
                  </a:cubicBezTo>
                  <a:cubicBezTo>
                    <a:pt x="102" y="3"/>
                    <a:pt x="102" y="2"/>
                    <a:pt x="101" y="2"/>
                  </a:cubicBezTo>
                  <a:cubicBezTo>
                    <a:pt x="99" y="0"/>
                    <a:pt x="100" y="3"/>
                    <a:pt x="101" y="4"/>
                  </a:cubicBezTo>
                  <a:cubicBezTo>
                    <a:pt x="98" y="4"/>
                    <a:pt x="94" y="5"/>
                    <a:pt x="92" y="6"/>
                  </a:cubicBezTo>
                  <a:cubicBezTo>
                    <a:pt x="91" y="7"/>
                    <a:pt x="91" y="11"/>
                    <a:pt x="92" y="12"/>
                  </a:cubicBezTo>
                  <a:cubicBezTo>
                    <a:pt x="95" y="14"/>
                    <a:pt x="93" y="9"/>
                    <a:pt x="93" y="8"/>
                  </a:cubicBezTo>
                  <a:cubicBezTo>
                    <a:pt x="94" y="7"/>
                    <a:pt x="99" y="6"/>
                    <a:pt x="101" y="6"/>
                  </a:cubicBezTo>
                  <a:cubicBezTo>
                    <a:pt x="103" y="9"/>
                    <a:pt x="95" y="7"/>
                    <a:pt x="95" y="10"/>
                  </a:cubicBezTo>
                  <a:cubicBezTo>
                    <a:pt x="94" y="12"/>
                    <a:pt x="101" y="9"/>
                    <a:pt x="102" y="9"/>
                  </a:cubicBezTo>
                  <a:cubicBezTo>
                    <a:pt x="104" y="12"/>
                    <a:pt x="97" y="11"/>
                    <a:pt x="97" y="13"/>
                  </a:cubicBezTo>
                  <a:cubicBezTo>
                    <a:pt x="97" y="15"/>
                    <a:pt x="102" y="12"/>
                    <a:pt x="103" y="12"/>
                  </a:cubicBezTo>
                  <a:cubicBezTo>
                    <a:pt x="105" y="15"/>
                    <a:pt x="96" y="14"/>
                    <a:pt x="95" y="16"/>
                  </a:cubicBezTo>
                  <a:cubicBezTo>
                    <a:pt x="95" y="19"/>
                    <a:pt x="103" y="16"/>
                    <a:pt x="104" y="15"/>
                  </a:cubicBezTo>
                  <a:cubicBezTo>
                    <a:pt x="104" y="18"/>
                    <a:pt x="106" y="15"/>
                    <a:pt x="106" y="15"/>
                  </a:cubicBezTo>
                  <a:cubicBezTo>
                    <a:pt x="108" y="13"/>
                    <a:pt x="112" y="14"/>
                    <a:pt x="114" y="12"/>
                  </a:cubicBezTo>
                  <a:cubicBezTo>
                    <a:pt x="115" y="12"/>
                    <a:pt x="115" y="11"/>
                    <a:pt x="114" y="11"/>
                  </a:cubicBezTo>
                  <a:cubicBezTo>
                    <a:pt x="112" y="10"/>
                    <a:pt x="108" y="12"/>
                    <a:pt x="105" y="13"/>
                  </a:cubicBezTo>
                  <a:cubicBezTo>
                    <a:pt x="104" y="10"/>
                    <a:pt x="113" y="11"/>
                    <a:pt x="112" y="8"/>
                  </a:cubicBezTo>
                  <a:cubicBezTo>
                    <a:pt x="111" y="6"/>
                    <a:pt x="104" y="12"/>
                    <a:pt x="104" y="9"/>
                  </a:cubicBezTo>
                  <a:cubicBezTo>
                    <a:pt x="105" y="8"/>
                    <a:pt x="113" y="7"/>
                    <a:pt x="112" y="5"/>
                  </a:cubicBezTo>
                  <a:cubicBezTo>
                    <a:pt x="111" y="4"/>
                    <a:pt x="109" y="5"/>
                    <a:pt x="108" y="5"/>
                  </a:cubicBezTo>
                  <a:cubicBezTo>
                    <a:pt x="105" y="6"/>
                    <a:pt x="104" y="8"/>
                    <a:pt x="103" y="5"/>
                  </a:cubicBezTo>
                  <a:cubicBezTo>
                    <a:pt x="106" y="4"/>
                    <a:pt x="108" y="3"/>
                    <a:pt x="111" y="3"/>
                  </a:cubicBezTo>
                  <a:close/>
                  <a:moveTo>
                    <a:pt x="115" y="16"/>
                  </a:moveTo>
                  <a:cubicBezTo>
                    <a:pt x="115" y="13"/>
                    <a:pt x="111" y="15"/>
                    <a:pt x="109" y="16"/>
                  </a:cubicBezTo>
                  <a:cubicBezTo>
                    <a:pt x="106" y="16"/>
                    <a:pt x="103" y="17"/>
                    <a:pt x="100" y="18"/>
                  </a:cubicBezTo>
                  <a:cubicBezTo>
                    <a:pt x="99" y="18"/>
                    <a:pt x="98" y="18"/>
                    <a:pt x="97" y="19"/>
                  </a:cubicBezTo>
                  <a:cubicBezTo>
                    <a:pt x="97" y="20"/>
                    <a:pt x="98" y="26"/>
                    <a:pt x="100" y="26"/>
                  </a:cubicBezTo>
                  <a:cubicBezTo>
                    <a:pt x="101" y="26"/>
                    <a:pt x="103" y="25"/>
                    <a:pt x="104" y="25"/>
                  </a:cubicBezTo>
                  <a:cubicBezTo>
                    <a:pt x="107" y="24"/>
                    <a:pt x="110" y="23"/>
                    <a:pt x="113" y="22"/>
                  </a:cubicBezTo>
                  <a:cubicBezTo>
                    <a:pt x="118" y="21"/>
                    <a:pt x="117" y="20"/>
                    <a:pt x="115" y="16"/>
                  </a:cubicBezTo>
                  <a:close/>
                  <a:moveTo>
                    <a:pt x="99" y="21"/>
                  </a:moveTo>
                  <a:cubicBezTo>
                    <a:pt x="99" y="19"/>
                    <a:pt x="106" y="18"/>
                    <a:pt x="107" y="18"/>
                  </a:cubicBezTo>
                  <a:cubicBezTo>
                    <a:pt x="110" y="17"/>
                    <a:pt x="114" y="15"/>
                    <a:pt x="114" y="19"/>
                  </a:cubicBezTo>
                  <a:cubicBezTo>
                    <a:pt x="115" y="21"/>
                    <a:pt x="109" y="22"/>
                    <a:pt x="107" y="22"/>
                  </a:cubicBezTo>
                  <a:cubicBezTo>
                    <a:pt x="105" y="23"/>
                    <a:pt x="102" y="24"/>
                    <a:pt x="101" y="24"/>
                  </a:cubicBezTo>
                  <a:cubicBezTo>
                    <a:pt x="100" y="24"/>
                    <a:pt x="100" y="23"/>
                    <a:pt x="99" y="21"/>
                  </a:cubicBezTo>
                  <a:close/>
                  <a:moveTo>
                    <a:pt x="173" y="4"/>
                  </a:moveTo>
                  <a:cubicBezTo>
                    <a:pt x="174" y="4"/>
                    <a:pt x="175" y="2"/>
                    <a:pt x="175" y="2"/>
                  </a:cubicBezTo>
                  <a:cubicBezTo>
                    <a:pt x="174" y="1"/>
                    <a:pt x="173" y="1"/>
                    <a:pt x="172" y="2"/>
                  </a:cubicBezTo>
                  <a:cubicBezTo>
                    <a:pt x="171" y="3"/>
                    <a:pt x="172" y="4"/>
                    <a:pt x="169" y="3"/>
                  </a:cubicBezTo>
                  <a:cubicBezTo>
                    <a:pt x="168" y="3"/>
                    <a:pt x="165" y="1"/>
                    <a:pt x="163" y="2"/>
                  </a:cubicBezTo>
                  <a:cubicBezTo>
                    <a:pt x="162" y="2"/>
                    <a:pt x="160" y="8"/>
                    <a:pt x="163" y="7"/>
                  </a:cubicBezTo>
                  <a:cubicBezTo>
                    <a:pt x="164" y="7"/>
                    <a:pt x="163" y="5"/>
                    <a:pt x="164" y="4"/>
                  </a:cubicBezTo>
                  <a:cubicBezTo>
                    <a:pt x="165" y="4"/>
                    <a:pt x="169" y="5"/>
                    <a:pt x="170" y="6"/>
                  </a:cubicBezTo>
                  <a:cubicBezTo>
                    <a:pt x="168" y="9"/>
                    <a:pt x="165" y="11"/>
                    <a:pt x="162" y="12"/>
                  </a:cubicBezTo>
                  <a:cubicBezTo>
                    <a:pt x="160" y="12"/>
                    <a:pt x="157" y="12"/>
                    <a:pt x="157" y="14"/>
                  </a:cubicBezTo>
                  <a:cubicBezTo>
                    <a:pt x="158" y="16"/>
                    <a:pt x="162" y="14"/>
                    <a:pt x="163" y="14"/>
                  </a:cubicBezTo>
                  <a:cubicBezTo>
                    <a:pt x="163" y="15"/>
                    <a:pt x="160" y="20"/>
                    <a:pt x="161" y="22"/>
                  </a:cubicBezTo>
                  <a:cubicBezTo>
                    <a:pt x="162" y="23"/>
                    <a:pt x="165" y="22"/>
                    <a:pt x="167" y="22"/>
                  </a:cubicBezTo>
                  <a:cubicBezTo>
                    <a:pt x="168" y="21"/>
                    <a:pt x="170" y="20"/>
                    <a:pt x="168" y="19"/>
                  </a:cubicBezTo>
                  <a:cubicBezTo>
                    <a:pt x="167" y="19"/>
                    <a:pt x="165" y="20"/>
                    <a:pt x="164" y="20"/>
                  </a:cubicBezTo>
                  <a:cubicBezTo>
                    <a:pt x="164" y="18"/>
                    <a:pt x="164" y="14"/>
                    <a:pt x="166" y="13"/>
                  </a:cubicBezTo>
                  <a:cubicBezTo>
                    <a:pt x="166" y="12"/>
                    <a:pt x="168" y="11"/>
                    <a:pt x="169" y="11"/>
                  </a:cubicBezTo>
                  <a:cubicBezTo>
                    <a:pt x="170" y="10"/>
                    <a:pt x="170" y="9"/>
                    <a:pt x="171" y="8"/>
                  </a:cubicBezTo>
                  <a:cubicBezTo>
                    <a:pt x="173" y="6"/>
                    <a:pt x="175" y="7"/>
                    <a:pt x="177" y="8"/>
                  </a:cubicBezTo>
                  <a:cubicBezTo>
                    <a:pt x="179" y="8"/>
                    <a:pt x="181" y="8"/>
                    <a:pt x="180" y="10"/>
                  </a:cubicBezTo>
                  <a:cubicBezTo>
                    <a:pt x="180" y="11"/>
                    <a:pt x="178" y="11"/>
                    <a:pt x="179" y="12"/>
                  </a:cubicBezTo>
                  <a:cubicBezTo>
                    <a:pt x="180" y="14"/>
                    <a:pt x="183" y="10"/>
                    <a:pt x="183" y="9"/>
                  </a:cubicBezTo>
                  <a:cubicBezTo>
                    <a:pt x="184" y="6"/>
                    <a:pt x="176" y="5"/>
                    <a:pt x="173" y="4"/>
                  </a:cubicBezTo>
                  <a:close/>
                  <a:moveTo>
                    <a:pt x="173" y="10"/>
                  </a:moveTo>
                  <a:cubicBezTo>
                    <a:pt x="172" y="9"/>
                    <a:pt x="172" y="9"/>
                    <a:pt x="171" y="10"/>
                  </a:cubicBezTo>
                  <a:cubicBezTo>
                    <a:pt x="170" y="10"/>
                    <a:pt x="170" y="12"/>
                    <a:pt x="171" y="13"/>
                  </a:cubicBezTo>
                  <a:cubicBezTo>
                    <a:pt x="171" y="16"/>
                    <a:pt x="171" y="18"/>
                    <a:pt x="172" y="20"/>
                  </a:cubicBezTo>
                  <a:cubicBezTo>
                    <a:pt x="173" y="23"/>
                    <a:pt x="175" y="25"/>
                    <a:pt x="177" y="26"/>
                  </a:cubicBezTo>
                  <a:cubicBezTo>
                    <a:pt x="179" y="27"/>
                    <a:pt x="180" y="26"/>
                    <a:pt x="178" y="24"/>
                  </a:cubicBezTo>
                  <a:cubicBezTo>
                    <a:pt x="176" y="22"/>
                    <a:pt x="175" y="21"/>
                    <a:pt x="174" y="19"/>
                  </a:cubicBezTo>
                  <a:cubicBezTo>
                    <a:pt x="175" y="19"/>
                    <a:pt x="179" y="17"/>
                    <a:pt x="180" y="16"/>
                  </a:cubicBezTo>
                  <a:cubicBezTo>
                    <a:pt x="181" y="13"/>
                    <a:pt x="178" y="15"/>
                    <a:pt x="177" y="15"/>
                  </a:cubicBezTo>
                  <a:cubicBezTo>
                    <a:pt x="175" y="17"/>
                    <a:pt x="173" y="18"/>
                    <a:pt x="173" y="15"/>
                  </a:cubicBezTo>
                  <a:cubicBezTo>
                    <a:pt x="173" y="14"/>
                    <a:pt x="173" y="12"/>
                    <a:pt x="173" y="10"/>
                  </a:cubicBezTo>
                  <a:close/>
                  <a:moveTo>
                    <a:pt x="235" y="42"/>
                  </a:moveTo>
                  <a:cubicBezTo>
                    <a:pt x="235" y="41"/>
                    <a:pt x="236" y="39"/>
                    <a:pt x="235" y="38"/>
                  </a:cubicBezTo>
                  <a:cubicBezTo>
                    <a:pt x="234" y="38"/>
                    <a:pt x="234" y="39"/>
                    <a:pt x="233" y="40"/>
                  </a:cubicBezTo>
                  <a:cubicBezTo>
                    <a:pt x="232" y="39"/>
                    <a:pt x="228" y="33"/>
                    <a:pt x="226" y="33"/>
                  </a:cubicBezTo>
                  <a:cubicBezTo>
                    <a:pt x="223" y="33"/>
                    <a:pt x="228" y="38"/>
                    <a:pt x="229" y="39"/>
                  </a:cubicBezTo>
                  <a:cubicBezTo>
                    <a:pt x="227" y="37"/>
                    <a:pt x="226" y="43"/>
                    <a:pt x="227" y="43"/>
                  </a:cubicBezTo>
                  <a:cubicBezTo>
                    <a:pt x="229" y="44"/>
                    <a:pt x="230" y="39"/>
                    <a:pt x="229" y="39"/>
                  </a:cubicBezTo>
                  <a:cubicBezTo>
                    <a:pt x="231" y="41"/>
                    <a:pt x="233" y="43"/>
                    <a:pt x="235" y="45"/>
                  </a:cubicBezTo>
                  <a:cubicBezTo>
                    <a:pt x="236" y="46"/>
                    <a:pt x="239" y="50"/>
                    <a:pt x="240" y="50"/>
                  </a:cubicBezTo>
                  <a:cubicBezTo>
                    <a:pt x="242" y="50"/>
                    <a:pt x="242" y="49"/>
                    <a:pt x="241" y="48"/>
                  </a:cubicBezTo>
                  <a:cubicBezTo>
                    <a:pt x="240" y="46"/>
                    <a:pt x="237" y="44"/>
                    <a:pt x="235" y="42"/>
                  </a:cubicBezTo>
                  <a:close/>
                  <a:moveTo>
                    <a:pt x="231" y="48"/>
                  </a:moveTo>
                  <a:cubicBezTo>
                    <a:pt x="232" y="48"/>
                    <a:pt x="235" y="48"/>
                    <a:pt x="236" y="47"/>
                  </a:cubicBezTo>
                  <a:cubicBezTo>
                    <a:pt x="237" y="45"/>
                    <a:pt x="235" y="46"/>
                    <a:pt x="234" y="46"/>
                  </a:cubicBezTo>
                  <a:cubicBezTo>
                    <a:pt x="233" y="46"/>
                    <a:pt x="232" y="46"/>
                    <a:pt x="231" y="46"/>
                  </a:cubicBezTo>
                  <a:cubicBezTo>
                    <a:pt x="230" y="47"/>
                    <a:pt x="230" y="46"/>
                    <a:pt x="228" y="45"/>
                  </a:cubicBezTo>
                  <a:cubicBezTo>
                    <a:pt x="227" y="43"/>
                    <a:pt x="225" y="40"/>
                    <a:pt x="222" y="39"/>
                  </a:cubicBezTo>
                  <a:cubicBezTo>
                    <a:pt x="220" y="38"/>
                    <a:pt x="217" y="43"/>
                    <a:pt x="214" y="44"/>
                  </a:cubicBezTo>
                  <a:cubicBezTo>
                    <a:pt x="213" y="45"/>
                    <a:pt x="211" y="45"/>
                    <a:pt x="210" y="46"/>
                  </a:cubicBezTo>
                  <a:cubicBezTo>
                    <a:pt x="209" y="47"/>
                    <a:pt x="210" y="48"/>
                    <a:pt x="211" y="48"/>
                  </a:cubicBezTo>
                  <a:cubicBezTo>
                    <a:pt x="216" y="48"/>
                    <a:pt x="218" y="42"/>
                    <a:pt x="222" y="41"/>
                  </a:cubicBezTo>
                  <a:cubicBezTo>
                    <a:pt x="225" y="45"/>
                    <a:pt x="230" y="50"/>
                    <a:pt x="234" y="54"/>
                  </a:cubicBezTo>
                  <a:cubicBezTo>
                    <a:pt x="235" y="54"/>
                    <a:pt x="236" y="55"/>
                    <a:pt x="236" y="54"/>
                  </a:cubicBezTo>
                  <a:cubicBezTo>
                    <a:pt x="237" y="52"/>
                    <a:pt x="233" y="49"/>
                    <a:pt x="231" y="48"/>
                  </a:cubicBezTo>
                  <a:close/>
                  <a:moveTo>
                    <a:pt x="268" y="114"/>
                  </a:moveTo>
                  <a:cubicBezTo>
                    <a:pt x="271" y="114"/>
                    <a:pt x="269" y="108"/>
                    <a:pt x="269" y="107"/>
                  </a:cubicBezTo>
                  <a:cubicBezTo>
                    <a:pt x="268" y="104"/>
                    <a:pt x="268" y="96"/>
                    <a:pt x="266" y="95"/>
                  </a:cubicBezTo>
                  <a:cubicBezTo>
                    <a:pt x="265" y="94"/>
                    <a:pt x="258" y="95"/>
                    <a:pt x="258" y="97"/>
                  </a:cubicBezTo>
                  <a:cubicBezTo>
                    <a:pt x="257" y="98"/>
                    <a:pt x="258" y="100"/>
                    <a:pt x="259" y="102"/>
                  </a:cubicBezTo>
                  <a:cubicBezTo>
                    <a:pt x="259" y="105"/>
                    <a:pt x="260" y="108"/>
                    <a:pt x="261" y="112"/>
                  </a:cubicBezTo>
                  <a:cubicBezTo>
                    <a:pt x="261" y="113"/>
                    <a:pt x="261" y="114"/>
                    <a:pt x="262" y="115"/>
                  </a:cubicBezTo>
                  <a:cubicBezTo>
                    <a:pt x="263" y="115"/>
                    <a:pt x="266" y="114"/>
                    <a:pt x="268" y="114"/>
                  </a:cubicBezTo>
                  <a:close/>
                  <a:moveTo>
                    <a:pt x="264" y="97"/>
                  </a:moveTo>
                  <a:cubicBezTo>
                    <a:pt x="266" y="97"/>
                    <a:pt x="266" y="106"/>
                    <a:pt x="267" y="107"/>
                  </a:cubicBezTo>
                  <a:cubicBezTo>
                    <a:pt x="267" y="108"/>
                    <a:pt x="268" y="111"/>
                    <a:pt x="267" y="112"/>
                  </a:cubicBezTo>
                  <a:cubicBezTo>
                    <a:pt x="267" y="112"/>
                    <a:pt x="264" y="113"/>
                    <a:pt x="263" y="113"/>
                  </a:cubicBezTo>
                  <a:cubicBezTo>
                    <a:pt x="261" y="112"/>
                    <a:pt x="261" y="105"/>
                    <a:pt x="261" y="103"/>
                  </a:cubicBezTo>
                  <a:cubicBezTo>
                    <a:pt x="260" y="98"/>
                    <a:pt x="259" y="98"/>
                    <a:pt x="264" y="97"/>
                  </a:cubicBezTo>
                  <a:close/>
                  <a:moveTo>
                    <a:pt x="257" y="117"/>
                  </a:moveTo>
                  <a:cubicBezTo>
                    <a:pt x="260" y="117"/>
                    <a:pt x="258" y="110"/>
                    <a:pt x="257" y="108"/>
                  </a:cubicBezTo>
                  <a:cubicBezTo>
                    <a:pt x="257" y="107"/>
                    <a:pt x="257" y="107"/>
                    <a:pt x="255" y="107"/>
                  </a:cubicBezTo>
                  <a:cubicBezTo>
                    <a:pt x="253" y="107"/>
                    <a:pt x="250" y="108"/>
                    <a:pt x="248" y="108"/>
                  </a:cubicBezTo>
                  <a:cubicBezTo>
                    <a:pt x="247" y="109"/>
                    <a:pt x="247" y="109"/>
                    <a:pt x="247" y="111"/>
                  </a:cubicBezTo>
                  <a:cubicBezTo>
                    <a:pt x="247" y="112"/>
                    <a:pt x="247" y="116"/>
                    <a:pt x="248" y="118"/>
                  </a:cubicBezTo>
                  <a:cubicBezTo>
                    <a:pt x="249" y="120"/>
                    <a:pt x="255" y="118"/>
                    <a:pt x="257" y="117"/>
                  </a:cubicBezTo>
                  <a:close/>
                  <a:moveTo>
                    <a:pt x="255" y="96"/>
                  </a:moveTo>
                  <a:cubicBezTo>
                    <a:pt x="255" y="95"/>
                    <a:pt x="255" y="95"/>
                    <a:pt x="253" y="95"/>
                  </a:cubicBezTo>
                  <a:cubicBezTo>
                    <a:pt x="251" y="95"/>
                    <a:pt x="248" y="96"/>
                    <a:pt x="246" y="96"/>
                  </a:cubicBezTo>
                  <a:cubicBezTo>
                    <a:pt x="245" y="97"/>
                    <a:pt x="244" y="97"/>
                    <a:pt x="244" y="98"/>
                  </a:cubicBezTo>
                  <a:cubicBezTo>
                    <a:pt x="244" y="100"/>
                    <a:pt x="245" y="103"/>
                    <a:pt x="246" y="105"/>
                  </a:cubicBezTo>
                  <a:cubicBezTo>
                    <a:pt x="247" y="107"/>
                    <a:pt x="253" y="106"/>
                    <a:pt x="255" y="105"/>
                  </a:cubicBezTo>
                  <a:cubicBezTo>
                    <a:pt x="258" y="104"/>
                    <a:pt x="256" y="99"/>
                    <a:pt x="255" y="96"/>
                  </a:cubicBezTo>
                  <a:close/>
                  <a:moveTo>
                    <a:pt x="253" y="97"/>
                  </a:moveTo>
                  <a:cubicBezTo>
                    <a:pt x="254" y="97"/>
                    <a:pt x="255" y="102"/>
                    <a:pt x="254" y="103"/>
                  </a:cubicBezTo>
                  <a:cubicBezTo>
                    <a:pt x="254" y="103"/>
                    <a:pt x="249" y="104"/>
                    <a:pt x="248" y="104"/>
                  </a:cubicBezTo>
                  <a:cubicBezTo>
                    <a:pt x="247" y="104"/>
                    <a:pt x="246" y="100"/>
                    <a:pt x="246" y="99"/>
                  </a:cubicBezTo>
                  <a:cubicBezTo>
                    <a:pt x="247" y="97"/>
                    <a:pt x="251" y="97"/>
                    <a:pt x="253" y="97"/>
                  </a:cubicBezTo>
                  <a:close/>
                  <a:moveTo>
                    <a:pt x="255" y="109"/>
                  </a:moveTo>
                  <a:cubicBezTo>
                    <a:pt x="256" y="109"/>
                    <a:pt x="257" y="114"/>
                    <a:pt x="257" y="115"/>
                  </a:cubicBezTo>
                  <a:cubicBezTo>
                    <a:pt x="256" y="116"/>
                    <a:pt x="251" y="117"/>
                    <a:pt x="250" y="117"/>
                  </a:cubicBezTo>
                  <a:cubicBezTo>
                    <a:pt x="249" y="116"/>
                    <a:pt x="248" y="113"/>
                    <a:pt x="249" y="111"/>
                  </a:cubicBezTo>
                  <a:cubicBezTo>
                    <a:pt x="249" y="110"/>
                    <a:pt x="253" y="110"/>
                    <a:pt x="255" y="109"/>
                  </a:cubicBezTo>
                  <a:close/>
                  <a:moveTo>
                    <a:pt x="275" y="148"/>
                  </a:moveTo>
                  <a:cubicBezTo>
                    <a:pt x="273" y="161"/>
                    <a:pt x="270" y="173"/>
                    <a:pt x="265" y="185"/>
                  </a:cubicBezTo>
                  <a:cubicBezTo>
                    <a:pt x="260" y="197"/>
                    <a:pt x="252" y="208"/>
                    <a:pt x="244" y="218"/>
                  </a:cubicBezTo>
                  <a:cubicBezTo>
                    <a:pt x="228" y="238"/>
                    <a:pt x="205" y="254"/>
                    <a:pt x="181" y="261"/>
                  </a:cubicBezTo>
                  <a:cubicBezTo>
                    <a:pt x="156" y="269"/>
                    <a:pt x="130" y="271"/>
                    <a:pt x="105" y="264"/>
                  </a:cubicBezTo>
                  <a:cubicBezTo>
                    <a:pt x="79" y="258"/>
                    <a:pt x="56" y="244"/>
                    <a:pt x="37" y="225"/>
                  </a:cubicBezTo>
                  <a:cubicBezTo>
                    <a:pt x="19" y="206"/>
                    <a:pt x="7" y="183"/>
                    <a:pt x="2" y="157"/>
                  </a:cubicBezTo>
                  <a:cubicBezTo>
                    <a:pt x="1" y="154"/>
                    <a:pt x="0" y="151"/>
                    <a:pt x="0" y="148"/>
                  </a:cubicBezTo>
                  <a:cubicBezTo>
                    <a:pt x="3" y="148"/>
                    <a:pt x="6" y="148"/>
                    <a:pt x="9" y="148"/>
                  </a:cubicBezTo>
                  <a:cubicBezTo>
                    <a:pt x="11" y="148"/>
                    <a:pt x="13" y="148"/>
                    <a:pt x="15" y="148"/>
                  </a:cubicBezTo>
                  <a:cubicBezTo>
                    <a:pt x="16" y="148"/>
                    <a:pt x="19" y="148"/>
                    <a:pt x="20" y="148"/>
                  </a:cubicBezTo>
                  <a:cubicBezTo>
                    <a:pt x="21" y="149"/>
                    <a:pt x="21" y="153"/>
                    <a:pt x="22" y="155"/>
                  </a:cubicBezTo>
                  <a:cubicBezTo>
                    <a:pt x="23" y="158"/>
                    <a:pt x="23" y="161"/>
                    <a:pt x="24" y="164"/>
                  </a:cubicBezTo>
                  <a:cubicBezTo>
                    <a:pt x="27" y="175"/>
                    <a:pt x="33" y="187"/>
                    <a:pt x="40" y="197"/>
                  </a:cubicBezTo>
                  <a:cubicBezTo>
                    <a:pt x="54" y="217"/>
                    <a:pt x="73" y="232"/>
                    <a:pt x="96" y="241"/>
                  </a:cubicBezTo>
                  <a:cubicBezTo>
                    <a:pt x="119" y="250"/>
                    <a:pt x="145" y="250"/>
                    <a:pt x="169" y="244"/>
                  </a:cubicBezTo>
                  <a:cubicBezTo>
                    <a:pt x="192" y="238"/>
                    <a:pt x="214" y="223"/>
                    <a:pt x="229" y="205"/>
                  </a:cubicBezTo>
                  <a:cubicBezTo>
                    <a:pt x="236" y="195"/>
                    <a:pt x="243" y="185"/>
                    <a:pt x="248" y="174"/>
                  </a:cubicBezTo>
                  <a:cubicBezTo>
                    <a:pt x="250" y="168"/>
                    <a:pt x="252" y="161"/>
                    <a:pt x="253" y="155"/>
                  </a:cubicBezTo>
                  <a:cubicBezTo>
                    <a:pt x="254" y="153"/>
                    <a:pt x="254" y="149"/>
                    <a:pt x="255" y="148"/>
                  </a:cubicBezTo>
                  <a:cubicBezTo>
                    <a:pt x="256" y="148"/>
                    <a:pt x="258" y="148"/>
                    <a:pt x="259" y="148"/>
                  </a:cubicBezTo>
                  <a:cubicBezTo>
                    <a:pt x="262" y="148"/>
                    <a:pt x="264" y="148"/>
                    <a:pt x="266" y="148"/>
                  </a:cubicBezTo>
                  <a:cubicBezTo>
                    <a:pt x="269" y="148"/>
                    <a:pt x="272" y="148"/>
                    <a:pt x="275" y="148"/>
                  </a:cubicBezTo>
                  <a:close/>
                </a:path>
              </a:pathLst>
            </a:custGeom>
            <a:solidFill>
              <a:srgbClr val="009B4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70" name="Freeform 35"/>
            <p:cNvSpPr>
              <a:spLocks noEditPoints="1"/>
            </p:cNvSpPr>
            <p:nvPr/>
          </p:nvSpPr>
          <p:spPr>
            <a:xfrm>
              <a:off x="5972175" y="2605088"/>
              <a:ext cx="1241425" cy="19050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074158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45370791"/>
                </a:cxn>
                <a:cxn ang="0">
                  <a:pos x="2147483646" y="43611237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45370791"/>
                </a:cxn>
                <a:cxn ang="0">
                  <a:pos x="2147483646" y="188982028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45370791"/>
                </a:cxn>
                <a:cxn ang="0">
                  <a:pos x="2147483646" y="29074158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45370791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581071269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03" h="158">
                  <a:moveTo>
                    <a:pt x="57" y="84"/>
                  </a:moveTo>
                  <a:cubicBezTo>
                    <a:pt x="51" y="86"/>
                    <a:pt x="46" y="89"/>
                    <a:pt x="43" y="94"/>
                  </a:cubicBezTo>
                  <a:cubicBezTo>
                    <a:pt x="40" y="99"/>
                    <a:pt x="40" y="104"/>
                    <a:pt x="40" y="110"/>
                  </a:cubicBezTo>
                  <a:cubicBezTo>
                    <a:pt x="45" y="109"/>
                    <a:pt x="51" y="103"/>
                    <a:pt x="53" y="99"/>
                  </a:cubicBezTo>
                  <a:cubicBezTo>
                    <a:pt x="56" y="94"/>
                    <a:pt x="57" y="90"/>
                    <a:pt x="57" y="84"/>
                  </a:cubicBezTo>
                  <a:close/>
                  <a:moveTo>
                    <a:pt x="19" y="84"/>
                  </a:moveTo>
                  <a:cubicBezTo>
                    <a:pt x="24" y="85"/>
                    <a:pt x="29" y="89"/>
                    <a:pt x="32" y="94"/>
                  </a:cubicBezTo>
                  <a:cubicBezTo>
                    <a:pt x="35" y="99"/>
                    <a:pt x="35" y="104"/>
                    <a:pt x="35" y="110"/>
                  </a:cubicBezTo>
                  <a:cubicBezTo>
                    <a:pt x="30" y="107"/>
                    <a:pt x="26" y="105"/>
                    <a:pt x="23" y="100"/>
                  </a:cubicBezTo>
                  <a:cubicBezTo>
                    <a:pt x="20" y="95"/>
                    <a:pt x="19" y="90"/>
                    <a:pt x="19" y="84"/>
                  </a:cubicBezTo>
                  <a:close/>
                  <a:moveTo>
                    <a:pt x="19" y="63"/>
                  </a:moveTo>
                  <a:cubicBezTo>
                    <a:pt x="24" y="64"/>
                    <a:pt x="30" y="67"/>
                    <a:pt x="33" y="72"/>
                  </a:cubicBezTo>
                  <a:cubicBezTo>
                    <a:pt x="35" y="77"/>
                    <a:pt x="35" y="83"/>
                    <a:pt x="35" y="88"/>
                  </a:cubicBezTo>
                  <a:cubicBezTo>
                    <a:pt x="33" y="87"/>
                    <a:pt x="30" y="86"/>
                    <a:pt x="28" y="84"/>
                  </a:cubicBezTo>
                  <a:cubicBezTo>
                    <a:pt x="26" y="83"/>
                    <a:pt x="24" y="80"/>
                    <a:pt x="22" y="78"/>
                  </a:cubicBezTo>
                  <a:cubicBezTo>
                    <a:pt x="19" y="73"/>
                    <a:pt x="19" y="68"/>
                    <a:pt x="19" y="63"/>
                  </a:cubicBezTo>
                  <a:close/>
                  <a:moveTo>
                    <a:pt x="57" y="62"/>
                  </a:moveTo>
                  <a:cubicBezTo>
                    <a:pt x="54" y="64"/>
                    <a:pt x="52" y="64"/>
                    <a:pt x="49" y="66"/>
                  </a:cubicBezTo>
                  <a:cubicBezTo>
                    <a:pt x="47" y="67"/>
                    <a:pt x="45" y="69"/>
                    <a:pt x="43" y="72"/>
                  </a:cubicBezTo>
                  <a:cubicBezTo>
                    <a:pt x="40" y="77"/>
                    <a:pt x="40" y="82"/>
                    <a:pt x="40" y="88"/>
                  </a:cubicBezTo>
                  <a:cubicBezTo>
                    <a:pt x="52" y="84"/>
                    <a:pt x="57" y="74"/>
                    <a:pt x="57" y="62"/>
                  </a:cubicBezTo>
                  <a:close/>
                  <a:moveTo>
                    <a:pt x="57" y="41"/>
                  </a:moveTo>
                  <a:cubicBezTo>
                    <a:pt x="54" y="42"/>
                    <a:pt x="52" y="42"/>
                    <a:pt x="49" y="44"/>
                  </a:cubicBezTo>
                  <a:cubicBezTo>
                    <a:pt x="47" y="46"/>
                    <a:pt x="45" y="48"/>
                    <a:pt x="43" y="50"/>
                  </a:cubicBezTo>
                  <a:cubicBezTo>
                    <a:pt x="40" y="56"/>
                    <a:pt x="40" y="61"/>
                    <a:pt x="40" y="66"/>
                  </a:cubicBezTo>
                  <a:cubicBezTo>
                    <a:pt x="52" y="62"/>
                    <a:pt x="57" y="52"/>
                    <a:pt x="57" y="41"/>
                  </a:cubicBezTo>
                  <a:close/>
                  <a:moveTo>
                    <a:pt x="19" y="41"/>
                  </a:moveTo>
                  <a:cubicBezTo>
                    <a:pt x="24" y="42"/>
                    <a:pt x="30" y="45"/>
                    <a:pt x="32" y="51"/>
                  </a:cubicBezTo>
                  <a:cubicBezTo>
                    <a:pt x="35" y="56"/>
                    <a:pt x="35" y="61"/>
                    <a:pt x="35" y="67"/>
                  </a:cubicBezTo>
                  <a:cubicBezTo>
                    <a:pt x="33" y="65"/>
                    <a:pt x="30" y="65"/>
                    <a:pt x="28" y="63"/>
                  </a:cubicBezTo>
                  <a:cubicBezTo>
                    <a:pt x="26" y="61"/>
                    <a:pt x="24" y="59"/>
                    <a:pt x="22" y="56"/>
                  </a:cubicBezTo>
                  <a:cubicBezTo>
                    <a:pt x="19" y="52"/>
                    <a:pt x="19" y="46"/>
                    <a:pt x="19" y="41"/>
                  </a:cubicBezTo>
                  <a:close/>
                  <a:moveTo>
                    <a:pt x="20" y="1"/>
                  </a:moveTo>
                  <a:cubicBezTo>
                    <a:pt x="22" y="1"/>
                    <a:pt x="22" y="0"/>
                    <a:pt x="22" y="2"/>
                  </a:cubicBezTo>
                  <a:cubicBezTo>
                    <a:pt x="22" y="5"/>
                    <a:pt x="22" y="8"/>
                    <a:pt x="22" y="10"/>
                  </a:cubicBezTo>
                  <a:cubicBezTo>
                    <a:pt x="22" y="17"/>
                    <a:pt x="22" y="24"/>
                    <a:pt x="22" y="31"/>
                  </a:cubicBezTo>
                  <a:cubicBezTo>
                    <a:pt x="22" y="32"/>
                    <a:pt x="23" y="36"/>
                    <a:pt x="22" y="36"/>
                  </a:cubicBezTo>
                  <a:cubicBezTo>
                    <a:pt x="22" y="36"/>
                    <a:pt x="20" y="36"/>
                    <a:pt x="20" y="36"/>
                  </a:cubicBezTo>
                  <a:cubicBezTo>
                    <a:pt x="19" y="36"/>
                    <a:pt x="20" y="35"/>
                    <a:pt x="20" y="35"/>
                  </a:cubicBezTo>
                  <a:cubicBezTo>
                    <a:pt x="19" y="33"/>
                    <a:pt x="20" y="30"/>
                    <a:pt x="20" y="28"/>
                  </a:cubicBezTo>
                  <a:cubicBezTo>
                    <a:pt x="20" y="24"/>
                    <a:pt x="20" y="21"/>
                    <a:pt x="20" y="17"/>
                  </a:cubicBezTo>
                  <a:cubicBezTo>
                    <a:pt x="20" y="12"/>
                    <a:pt x="20" y="6"/>
                    <a:pt x="20" y="1"/>
                  </a:cubicBezTo>
                  <a:close/>
                  <a:moveTo>
                    <a:pt x="31" y="1"/>
                  </a:moveTo>
                  <a:cubicBezTo>
                    <a:pt x="34" y="1"/>
                    <a:pt x="33" y="0"/>
                    <a:pt x="33" y="3"/>
                  </a:cubicBezTo>
                  <a:cubicBezTo>
                    <a:pt x="33" y="6"/>
                    <a:pt x="33" y="10"/>
                    <a:pt x="33" y="13"/>
                  </a:cubicBezTo>
                  <a:cubicBezTo>
                    <a:pt x="33" y="22"/>
                    <a:pt x="33" y="30"/>
                    <a:pt x="33" y="38"/>
                  </a:cubicBezTo>
                  <a:cubicBezTo>
                    <a:pt x="33" y="39"/>
                    <a:pt x="34" y="43"/>
                    <a:pt x="33" y="44"/>
                  </a:cubicBezTo>
                  <a:cubicBezTo>
                    <a:pt x="33" y="44"/>
                    <a:pt x="31" y="44"/>
                    <a:pt x="31" y="44"/>
                  </a:cubicBezTo>
                  <a:cubicBezTo>
                    <a:pt x="31" y="44"/>
                    <a:pt x="31" y="43"/>
                    <a:pt x="31" y="43"/>
                  </a:cubicBezTo>
                  <a:cubicBezTo>
                    <a:pt x="30" y="35"/>
                    <a:pt x="31" y="28"/>
                    <a:pt x="31" y="20"/>
                  </a:cubicBezTo>
                  <a:cubicBezTo>
                    <a:pt x="31" y="14"/>
                    <a:pt x="31" y="7"/>
                    <a:pt x="31" y="1"/>
                  </a:cubicBezTo>
                  <a:close/>
                  <a:moveTo>
                    <a:pt x="43" y="1"/>
                  </a:moveTo>
                  <a:cubicBezTo>
                    <a:pt x="46" y="1"/>
                    <a:pt x="46" y="0"/>
                    <a:pt x="46" y="3"/>
                  </a:cubicBezTo>
                  <a:cubicBezTo>
                    <a:pt x="46" y="6"/>
                    <a:pt x="46" y="10"/>
                    <a:pt x="46" y="13"/>
                  </a:cubicBezTo>
                  <a:cubicBezTo>
                    <a:pt x="46" y="22"/>
                    <a:pt x="46" y="30"/>
                    <a:pt x="46" y="38"/>
                  </a:cubicBezTo>
                  <a:cubicBezTo>
                    <a:pt x="46" y="39"/>
                    <a:pt x="46" y="43"/>
                    <a:pt x="46" y="44"/>
                  </a:cubicBezTo>
                  <a:cubicBezTo>
                    <a:pt x="45" y="44"/>
                    <a:pt x="43" y="44"/>
                    <a:pt x="43" y="44"/>
                  </a:cubicBezTo>
                  <a:cubicBezTo>
                    <a:pt x="43" y="44"/>
                    <a:pt x="43" y="43"/>
                    <a:pt x="43" y="43"/>
                  </a:cubicBezTo>
                  <a:cubicBezTo>
                    <a:pt x="43" y="35"/>
                    <a:pt x="43" y="28"/>
                    <a:pt x="43" y="20"/>
                  </a:cubicBezTo>
                  <a:cubicBezTo>
                    <a:pt x="43" y="14"/>
                    <a:pt x="43" y="7"/>
                    <a:pt x="43" y="1"/>
                  </a:cubicBezTo>
                  <a:close/>
                  <a:moveTo>
                    <a:pt x="54" y="1"/>
                  </a:moveTo>
                  <a:cubicBezTo>
                    <a:pt x="57" y="1"/>
                    <a:pt x="56" y="0"/>
                    <a:pt x="57" y="2"/>
                  </a:cubicBezTo>
                  <a:cubicBezTo>
                    <a:pt x="57" y="5"/>
                    <a:pt x="57" y="8"/>
                    <a:pt x="57" y="10"/>
                  </a:cubicBezTo>
                  <a:cubicBezTo>
                    <a:pt x="57" y="17"/>
                    <a:pt x="57" y="24"/>
                    <a:pt x="57" y="31"/>
                  </a:cubicBezTo>
                  <a:cubicBezTo>
                    <a:pt x="57" y="32"/>
                    <a:pt x="57" y="36"/>
                    <a:pt x="57" y="36"/>
                  </a:cubicBezTo>
                  <a:cubicBezTo>
                    <a:pt x="56" y="36"/>
                    <a:pt x="54" y="36"/>
                    <a:pt x="54" y="36"/>
                  </a:cubicBezTo>
                  <a:cubicBezTo>
                    <a:pt x="54" y="36"/>
                    <a:pt x="54" y="35"/>
                    <a:pt x="54" y="35"/>
                  </a:cubicBezTo>
                  <a:cubicBezTo>
                    <a:pt x="54" y="33"/>
                    <a:pt x="54" y="30"/>
                    <a:pt x="54" y="28"/>
                  </a:cubicBezTo>
                  <a:cubicBezTo>
                    <a:pt x="54" y="24"/>
                    <a:pt x="54" y="21"/>
                    <a:pt x="54" y="17"/>
                  </a:cubicBezTo>
                  <a:cubicBezTo>
                    <a:pt x="54" y="12"/>
                    <a:pt x="54" y="6"/>
                    <a:pt x="54" y="1"/>
                  </a:cubicBezTo>
                  <a:close/>
                  <a:moveTo>
                    <a:pt x="103" y="70"/>
                  </a:moveTo>
                  <a:cubicBezTo>
                    <a:pt x="89" y="82"/>
                    <a:pt x="75" y="95"/>
                    <a:pt x="61" y="107"/>
                  </a:cubicBezTo>
                  <a:cubicBezTo>
                    <a:pt x="54" y="113"/>
                    <a:pt x="47" y="119"/>
                    <a:pt x="40" y="125"/>
                  </a:cubicBezTo>
                  <a:cubicBezTo>
                    <a:pt x="39" y="126"/>
                    <a:pt x="38" y="127"/>
                    <a:pt x="37" y="127"/>
                  </a:cubicBezTo>
                  <a:cubicBezTo>
                    <a:pt x="36" y="127"/>
                    <a:pt x="35" y="125"/>
                    <a:pt x="34" y="125"/>
                  </a:cubicBezTo>
                  <a:cubicBezTo>
                    <a:pt x="31" y="123"/>
                    <a:pt x="29" y="122"/>
                    <a:pt x="27" y="120"/>
                  </a:cubicBezTo>
                  <a:cubicBezTo>
                    <a:pt x="18" y="115"/>
                    <a:pt x="9" y="109"/>
                    <a:pt x="0" y="103"/>
                  </a:cubicBezTo>
                  <a:cubicBezTo>
                    <a:pt x="0" y="110"/>
                    <a:pt x="0" y="117"/>
                    <a:pt x="0" y="124"/>
                  </a:cubicBezTo>
                  <a:cubicBezTo>
                    <a:pt x="0" y="125"/>
                    <a:pt x="0" y="130"/>
                    <a:pt x="0" y="132"/>
                  </a:cubicBezTo>
                  <a:cubicBezTo>
                    <a:pt x="1" y="133"/>
                    <a:pt x="3" y="134"/>
                    <a:pt x="4" y="134"/>
                  </a:cubicBezTo>
                  <a:cubicBezTo>
                    <a:pt x="11" y="139"/>
                    <a:pt x="17" y="144"/>
                    <a:pt x="24" y="149"/>
                  </a:cubicBezTo>
                  <a:cubicBezTo>
                    <a:pt x="27" y="151"/>
                    <a:pt x="30" y="154"/>
                    <a:pt x="33" y="156"/>
                  </a:cubicBezTo>
                  <a:cubicBezTo>
                    <a:pt x="34" y="156"/>
                    <a:pt x="35" y="158"/>
                    <a:pt x="36" y="158"/>
                  </a:cubicBezTo>
                  <a:cubicBezTo>
                    <a:pt x="37" y="158"/>
                    <a:pt x="38" y="156"/>
                    <a:pt x="39" y="156"/>
                  </a:cubicBezTo>
                  <a:cubicBezTo>
                    <a:pt x="41" y="154"/>
                    <a:pt x="43" y="152"/>
                    <a:pt x="45" y="150"/>
                  </a:cubicBezTo>
                  <a:cubicBezTo>
                    <a:pt x="51" y="145"/>
                    <a:pt x="57" y="140"/>
                    <a:pt x="63" y="134"/>
                  </a:cubicBezTo>
                  <a:cubicBezTo>
                    <a:pt x="75" y="124"/>
                    <a:pt x="87" y="113"/>
                    <a:pt x="99" y="103"/>
                  </a:cubicBezTo>
                  <a:cubicBezTo>
                    <a:pt x="100" y="102"/>
                    <a:pt x="102" y="101"/>
                    <a:pt x="102" y="99"/>
                  </a:cubicBezTo>
                  <a:cubicBezTo>
                    <a:pt x="103" y="98"/>
                    <a:pt x="103" y="95"/>
                    <a:pt x="103" y="94"/>
                  </a:cubicBezTo>
                  <a:cubicBezTo>
                    <a:pt x="103" y="86"/>
                    <a:pt x="103" y="78"/>
                    <a:pt x="103" y="70"/>
                  </a:cubicBezTo>
                  <a:close/>
                </a:path>
              </a:pathLst>
            </a:custGeom>
            <a:solidFill>
              <a:srgbClr val="E6001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252" name="组合 52"/>
          <p:cNvGrpSpPr/>
          <p:nvPr/>
        </p:nvGrpSpPr>
        <p:grpSpPr>
          <a:xfrm>
            <a:off x="4100513" y="1409701"/>
            <a:ext cx="1154906" cy="1156097"/>
            <a:chOff x="8205284" y="1481139"/>
            <a:chExt cx="1683215" cy="1685921"/>
          </a:xfrm>
        </p:grpSpPr>
        <p:sp>
          <p:nvSpPr>
            <p:cNvPr id="53559" name="任意多边形 51"/>
            <p:cNvSpPr/>
            <p:nvPr/>
          </p:nvSpPr>
          <p:spPr>
            <a:xfrm>
              <a:off x="8205284" y="1481139"/>
              <a:ext cx="1683215" cy="1685921"/>
            </a:xfrm>
            <a:custGeom>
              <a:avLst/>
              <a:gdLst/>
              <a:ahLst/>
              <a:cxnLst>
                <a:cxn ang="0">
                  <a:pos x="843214" y="34925"/>
                </a:cxn>
                <a:cxn ang="0">
                  <a:pos x="719678" y="47721"/>
                </a:cxn>
                <a:cxn ang="0">
                  <a:pos x="489646" y="120232"/>
                </a:cxn>
                <a:cxn ang="0">
                  <a:pos x="285173" y="260989"/>
                </a:cxn>
                <a:cxn ang="0">
                  <a:pos x="136078" y="457196"/>
                </a:cxn>
                <a:cxn ang="0">
                  <a:pos x="50881" y="683260"/>
                </a:cxn>
                <a:cxn ang="0">
                  <a:pos x="42361" y="930651"/>
                </a:cxn>
                <a:cxn ang="0">
                  <a:pos x="106259" y="1173777"/>
                </a:cxn>
                <a:cxn ang="0">
                  <a:pos x="242574" y="1382780"/>
                </a:cxn>
                <a:cxn ang="0">
                  <a:pos x="425748" y="1532068"/>
                </a:cxn>
                <a:cxn ang="0">
                  <a:pos x="651521" y="1625906"/>
                </a:cxn>
                <a:cxn ang="0">
                  <a:pos x="902852" y="1647232"/>
                </a:cxn>
                <a:cxn ang="0">
                  <a:pos x="1145664" y="1591783"/>
                </a:cxn>
                <a:cxn ang="0">
                  <a:pos x="1354398" y="1468087"/>
                </a:cxn>
                <a:cxn ang="0">
                  <a:pos x="1516272" y="1288942"/>
                </a:cxn>
                <a:cxn ang="0">
                  <a:pos x="1618509" y="1058612"/>
                </a:cxn>
                <a:cxn ang="0">
                  <a:pos x="1648328" y="811221"/>
                </a:cxn>
                <a:cxn ang="0">
                  <a:pos x="1597210" y="568095"/>
                </a:cxn>
                <a:cxn ang="0">
                  <a:pos x="1486453" y="359093"/>
                </a:cxn>
                <a:cxn ang="0">
                  <a:pos x="1307539" y="184213"/>
                </a:cxn>
                <a:cxn ang="0">
                  <a:pos x="1086026" y="73313"/>
                </a:cxn>
                <a:cxn ang="0">
                  <a:pos x="843214" y="34925"/>
                </a:cxn>
                <a:cxn ang="0">
                  <a:pos x="843215" y="0"/>
                </a:cxn>
                <a:cxn ang="0">
                  <a:pos x="1094476" y="38389"/>
                </a:cxn>
                <a:cxn ang="0">
                  <a:pos x="1324443" y="153555"/>
                </a:cxn>
                <a:cxn ang="0">
                  <a:pos x="1516083" y="336967"/>
                </a:cxn>
                <a:cxn ang="0">
                  <a:pos x="1635325" y="558768"/>
                </a:cxn>
                <a:cxn ang="0">
                  <a:pos x="1682170" y="810427"/>
                </a:cxn>
                <a:cxn ang="0">
                  <a:pos x="1652360" y="1062086"/>
                </a:cxn>
                <a:cxn ang="0">
                  <a:pos x="1545893" y="1300948"/>
                </a:cxn>
                <a:cxn ang="0">
                  <a:pos x="1375547" y="1492892"/>
                </a:cxn>
                <a:cxn ang="0">
                  <a:pos x="1154097" y="1625119"/>
                </a:cxn>
                <a:cxn ang="0">
                  <a:pos x="902836" y="1684835"/>
                </a:cxn>
                <a:cxn ang="0">
                  <a:pos x="647317" y="1663508"/>
                </a:cxn>
                <a:cxn ang="0">
                  <a:pos x="408832" y="1565403"/>
                </a:cxn>
                <a:cxn ang="0">
                  <a:pos x="212934" y="1403318"/>
                </a:cxn>
                <a:cxn ang="0">
                  <a:pos x="72398" y="1177252"/>
                </a:cxn>
                <a:cxn ang="0">
                  <a:pos x="4260" y="929858"/>
                </a:cxn>
                <a:cxn ang="0">
                  <a:pos x="17036" y="673934"/>
                </a:cxn>
                <a:cxn ang="0">
                  <a:pos x="102209" y="439337"/>
                </a:cxn>
                <a:cxn ang="0">
                  <a:pos x="264037" y="234597"/>
                </a:cxn>
                <a:cxn ang="0">
                  <a:pos x="476970" y="81043"/>
                </a:cxn>
                <a:cxn ang="0">
                  <a:pos x="715455" y="8531"/>
                </a:cxn>
                <a:cxn ang="0">
                  <a:pos x="843215" y="0"/>
                </a:cxn>
              </a:cxnLst>
              <a:rect l="0" t="0" r="0" b="0"/>
              <a:pathLst>
                <a:path w="1683215" h="1685921">
                  <a:moveTo>
                    <a:pt x="843214" y="34925"/>
                  </a:moveTo>
                  <a:cubicBezTo>
                    <a:pt x="800616" y="39190"/>
                    <a:pt x="762277" y="39190"/>
                    <a:pt x="719678" y="47721"/>
                  </a:cubicBezTo>
                  <a:cubicBezTo>
                    <a:pt x="638741" y="56252"/>
                    <a:pt x="562064" y="81844"/>
                    <a:pt x="489646" y="120232"/>
                  </a:cubicBezTo>
                  <a:cubicBezTo>
                    <a:pt x="412969" y="154355"/>
                    <a:pt x="344811" y="201274"/>
                    <a:pt x="285173" y="260989"/>
                  </a:cubicBezTo>
                  <a:cubicBezTo>
                    <a:pt x="225535" y="316439"/>
                    <a:pt x="174417" y="384685"/>
                    <a:pt x="136078" y="457196"/>
                  </a:cubicBezTo>
                  <a:cubicBezTo>
                    <a:pt x="97739" y="525442"/>
                    <a:pt x="67920" y="602218"/>
                    <a:pt x="50881" y="683260"/>
                  </a:cubicBezTo>
                  <a:cubicBezTo>
                    <a:pt x="38101" y="764302"/>
                    <a:pt x="33841" y="845344"/>
                    <a:pt x="42361" y="930651"/>
                  </a:cubicBezTo>
                  <a:cubicBezTo>
                    <a:pt x="50881" y="1011693"/>
                    <a:pt x="72180" y="1097001"/>
                    <a:pt x="106259" y="1173777"/>
                  </a:cubicBezTo>
                  <a:cubicBezTo>
                    <a:pt x="140338" y="1250554"/>
                    <a:pt x="187196" y="1318799"/>
                    <a:pt x="242574" y="1382780"/>
                  </a:cubicBezTo>
                  <a:cubicBezTo>
                    <a:pt x="293692" y="1442495"/>
                    <a:pt x="357590" y="1493679"/>
                    <a:pt x="425748" y="1532068"/>
                  </a:cubicBezTo>
                  <a:cubicBezTo>
                    <a:pt x="493906" y="1574721"/>
                    <a:pt x="570583" y="1608844"/>
                    <a:pt x="651521" y="1625906"/>
                  </a:cubicBezTo>
                  <a:cubicBezTo>
                    <a:pt x="732458" y="1647232"/>
                    <a:pt x="817655" y="1655763"/>
                    <a:pt x="902852" y="1647232"/>
                  </a:cubicBezTo>
                  <a:cubicBezTo>
                    <a:pt x="988050" y="1642967"/>
                    <a:pt x="1068987" y="1621640"/>
                    <a:pt x="1145664" y="1591783"/>
                  </a:cubicBezTo>
                  <a:cubicBezTo>
                    <a:pt x="1222342" y="1561925"/>
                    <a:pt x="1294760" y="1519272"/>
                    <a:pt x="1354398" y="1468087"/>
                  </a:cubicBezTo>
                  <a:cubicBezTo>
                    <a:pt x="1414036" y="1416903"/>
                    <a:pt x="1469414" y="1357188"/>
                    <a:pt x="1516272" y="1288942"/>
                  </a:cubicBezTo>
                  <a:cubicBezTo>
                    <a:pt x="1558871" y="1216431"/>
                    <a:pt x="1597210" y="1139654"/>
                    <a:pt x="1618509" y="1058612"/>
                  </a:cubicBezTo>
                  <a:cubicBezTo>
                    <a:pt x="1644068" y="977570"/>
                    <a:pt x="1648328" y="896529"/>
                    <a:pt x="1648328" y="811221"/>
                  </a:cubicBezTo>
                  <a:cubicBezTo>
                    <a:pt x="1644068" y="725914"/>
                    <a:pt x="1627029" y="644872"/>
                    <a:pt x="1597210" y="568095"/>
                  </a:cubicBezTo>
                  <a:cubicBezTo>
                    <a:pt x="1571650" y="491319"/>
                    <a:pt x="1533312" y="418808"/>
                    <a:pt x="1486453" y="359093"/>
                  </a:cubicBezTo>
                  <a:cubicBezTo>
                    <a:pt x="1435335" y="290847"/>
                    <a:pt x="1375697" y="231132"/>
                    <a:pt x="1307539" y="184213"/>
                  </a:cubicBezTo>
                  <a:cubicBezTo>
                    <a:pt x="1239381" y="137294"/>
                    <a:pt x="1162704" y="98906"/>
                    <a:pt x="1086026" y="73313"/>
                  </a:cubicBezTo>
                  <a:cubicBezTo>
                    <a:pt x="1005089" y="47721"/>
                    <a:pt x="924152" y="39190"/>
                    <a:pt x="843214" y="34925"/>
                  </a:cubicBezTo>
                  <a:close/>
                  <a:moveTo>
                    <a:pt x="843215" y="0"/>
                  </a:moveTo>
                  <a:cubicBezTo>
                    <a:pt x="928388" y="0"/>
                    <a:pt x="1009302" y="12796"/>
                    <a:pt x="1094476" y="38389"/>
                  </a:cubicBezTo>
                  <a:cubicBezTo>
                    <a:pt x="1175390" y="63981"/>
                    <a:pt x="1252046" y="102370"/>
                    <a:pt x="1324443" y="153555"/>
                  </a:cubicBezTo>
                  <a:cubicBezTo>
                    <a:pt x="1396840" y="204739"/>
                    <a:pt x="1460720" y="264455"/>
                    <a:pt x="1516083" y="336967"/>
                  </a:cubicBezTo>
                  <a:cubicBezTo>
                    <a:pt x="1567187" y="400948"/>
                    <a:pt x="1605514" y="477725"/>
                    <a:pt x="1635325" y="558768"/>
                  </a:cubicBezTo>
                  <a:cubicBezTo>
                    <a:pt x="1660877" y="635545"/>
                    <a:pt x="1682170" y="725119"/>
                    <a:pt x="1682170" y="810427"/>
                  </a:cubicBezTo>
                  <a:cubicBezTo>
                    <a:pt x="1686429" y="895735"/>
                    <a:pt x="1677912" y="981043"/>
                    <a:pt x="1652360" y="1062086"/>
                  </a:cubicBezTo>
                  <a:cubicBezTo>
                    <a:pt x="1631066" y="1147394"/>
                    <a:pt x="1596997" y="1228437"/>
                    <a:pt x="1545893" y="1300948"/>
                  </a:cubicBezTo>
                  <a:cubicBezTo>
                    <a:pt x="1503307" y="1373460"/>
                    <a:pt x="1443686" y="1437441"/>
                    <a:pt x="1375547" y="1492892"/>
                  </a:cubicBezTo>
                  <a:cubicBezTo>
                    <a:pt x="1311667" y="1548342"/>
                    <a:pt x="1235011" y="1595261"/>
                    <a:pt x="1154097" y="1625119"/>
                  </a:cubicBezTo>
                  <a:cubicBezTo>
                    <a:pt x="1073182" y="1659242"/>
                    <a:pt x="988009" y="1676304"/>
                    <a:pt x="902836" y="1684835"/>
                  </a:cubicBezTo>
                  <a:cubicBezTo>
                    <a:pt x="817663" y="1689100"/>
                    <a:pt x="732490" y="1680569"/>
                    <a:pt x="647317" y="1663508"/>
                  </a:cubicBezTo>
                  <a:cubicBezTo>
                    <a:pt x="562143" y="1642181"/>
                    <a:pt x="485488" y="1608058"/>
                    <a:pt x="408832" y="1565403"/>
                  </a:cubicBezTo>
                  <a:cubicBezTo>
                    <a:pt x="336435" y="1522749"/>
                    <a:pt x="268296" y="1467299"/>
                    <a:pt x="212934" y="1403318"/>
                  </a:cubicBezTo>
                  <a:cubicBezTo>
                    <a:pt x="153313" y="1335072"/>
                    <a:pt x="106467" y="1262560"/>
                    <a:pt x="72398" y="1177252"/>
                  </a:cubicBezTo>
                  <a:cubicBezTo>
                    <a:pt x="34070" y="1100474"/>
                    <a:pt x="12777" y="1015166"/>
                    <a:pt x="4260" y="929858"/>
                  </a:cubicBezTo>
                  <a:cubicBezTo>
                    <a:pt x="-4258" y="844550"/>
                    <a:pt x="1" y="759242"/>
                    <a:pt x="17036" y="673934"/>
                  </a:cubicBezTo>
                  <a:cubicBezTo>
                    <a:pt x="34070" y="592891"/>
                    <a:pt x="63881" y="516114"/>
                    <a:pt x="102209" y="439337"/>
                  </a:cubicBezTo>
                  <a:cubicBezTo>
                    <a:pt x="144795" y="362559"/>
                    <a:pt x="200158" y="294313"/>
                    <a:pt x="264037" y="234597"/>
                  </a:cubicBezTo>
                  <a:cubicBezTo>
                    <a:pt x="327917" y="170616"/>
                    <a:pt x="400314" y="119431"/>
                    <a:pt x="476970" y="81043"/>
                  </a:cubicBezTo>
                  <a:cubicBezTo>
                    <a:pt x="553626" y="46920"/>
                    <a:pt x="634541" y="21327"/>
                    <a:pt x="715455" y="8531"/>
                  </a:cubicBezTo>
                  <a:cubicBezTo>
                    <a:pt x="758042" y="4265"/>
                    <a:pt x="800628" y="0"/>
                    <a:pt x="843215" y="0"/>
                  </a:cubicBezTo>
                  <a:close/>
                </a:path>
              </a:pathLst>
            </a:custGeom>
            <a:solidFill>
              <a:srgbClr val="009F4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60" name="Freeform 42"/>
            <p:cNvSpPr/>
            <p:nvPr/>
          </p:nvSpPr>
          <p:spPr>
            <a:xfrm>
              <a:off x="8396288" y="1681163"/>
              <a:ext cx="1303337" cy="129381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510522384"/>
                </a:cxn>
                <a:cxn ang="0">
                  <a:pos x="2147483646" y="182329849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60602902" y="2147483646"/>
                </a:cxn>
                <a:cxn ang="0">
                  <a:pos x="272120580" y="2147483646"/>
                </a:cxn>
                <a:cxn ang="0">
                  <a:pos x="90705440" y="2147483646"/>
                </a:cxn>
                <a:cxn ang="0">
                  <a:pos x="888926945" y="765783576"/>
                </a:cxn>
                <a:cxn ang="0">
                  <a:pos x="2147483646" y="36465885"/>
                </a:cxn>
                <a:cxn ang="0">
                  <a:pos x="2147483646" y="0"/>
                </a:cxn>
              </a:cxnLst>
              <a:rect l="0" t="0" r="0" b="0"/>
              <a:pathLst>
                <a:path w="306" h="303">
                  <a:moveTo>
                    <a:pt x="153" y="0"/>
                  </a:moveTo>
                  <a:cubicBezTo>
                    <a:pt x="184" y="1"/>
                    <a:pt x="214" y="10"/>
                    <a:pt x="239" y="28"/>
                  </a:cubicBezTo>
                  <a:cubicBezTo>
                    <a:pt x="264" y="46"/>
                    <a:pt x="284" y="71"/>
                    <a:pt x="294" y="100"/>
                  </a:cubicBezTo>
                  <a:cubicBezTo>
                    <a:pt x="304" y="128"/>
                    <a:pt x="306" y="160"/>
                    <a:pt x="298" y="190"/>
                  </a:cubicBezTo>
                  <a:cubicBezTo>
                    <a:pt x="289" y="220"/>
                    <a:pt x="272" y="247"/>
                    <a:pt x="248" y="267"/>
                  </a:cubicBezTo>
                  <a:cubicBezTo>
                    <a:pt x="224" y="286"/>
                    <a:pt x="194" y="298"/>
                    <a:pt x="163" y="301"/>
                  </a:cubicBezTo>
                  <a:cubicBezTo>
                    <a:pt x="133" y="303"/>
                    <a:pt x="101" y="295"/>
                    <a:pt x="75" y="279"/>
                  </a:cubicBezTo>
                  <a:cubicBezTo>
                    <a:pt x="49" y="263"/>
                    <a:pt x="28" y="239"/>
                    <a:pt x="15" y="211"/>
                  </a:cubicBezTo>
                  <a:cubicBezTo>
                    <a:pt x="3" y="183"/>
                    <a:pt x="0" y="151"/>
                    <a:pt x="5" y="121"/>
                  </a:cubicBezTo>
                  <a:cubicBezTo>
                    <a:pt x="11" y="91"/>
                    <a:pt x="27" y="63"/>
                    <a:pt x="49" y="42"/>
                  </a:cubicBezTo>
                  <a:cubicBezTo>
                    <a:pt x="72" y="21"/>
                    <a:pt x="100" y="7"/>
                    <a:pt x="130" y="2"/>
                  </a:cubicBezTo>
                  <a:cubicBezTo>
                    <a:pt x="138" y="1"/>
                    <a:pt x="145" y="1"/>
                    <a:pt x="153" y="0"/>
                  </a:cubicBezTo>
                  <a:close/>
                </a:path>
              </a:pathLst>
            </a:custGeom>
            <a:solidFill>
              <a:srgbClr val="009F4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61" name="Freeform 43"/>
            <p:cNvSpPr>
              <a:spLocks noEditPoints="1"/>
            </p:cNvSpPr>
            <p:nvPr/>
          </p:nvSpPr>
          <p:spPr>
            <a:xfrm>
              <a:off x="8451850" y="1958976"/>
              <a:ext cx="690562" cy="917575"/>
            </a:xfrm>
            <a:custGeom>
              <a:avLst/>
              <a:gdLst/>
              <a:ahLst/>
              <a:cxnLst>
                <a:cxn ang="0">
                  <a:pos x="926712890" y="455351928"/>
                </a:cxn>
                <a:cxn ang="0">
                  <a:pos x="690493796" y="145710910"/>
                </a:cxn>
                <a:cxn ang="0">
                  <a:pos x="635977763" y="1019984906"/>
                </a:cxn>
                <a:cxn ang="0">
                  <a:pos x="145366711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71597792" y="2147483646"/>
                </a:cxn>
                <a:cxn ang="0">
                  <a:pos x="854029108" y="910703857"/>
                </a:cxn>
                <a:cxn ang="0">
                  <a:pos x="1162936247" y="145710910"/>
                </a:cxn>
                <a:cxn ang="0">
                  <a:pos x="1035740695" y="473566859"/>
                </a:cxn>
                <a:cxn ang="0">
                  <a:pos x="999396672" y="1092840361"/>
                </a:cxn>
                <a:cxn ang="0">
                  <a:pos x="1199276007" y="601062838"/>
                </a:cxn>
                <a:cxn ang="0">
                  <a:pos x="526954221" y="801418541"/>
                </a:cxn>
                <a:cxn ang="0">
                  <a:pos x="672321785" y="801418541"/>
                </a:cxn>
                <a:cxn ang="0">
                  <a:pos x="290735127" y="837844134"/>
                </a:cxn>
                <a:cxn ang="0">
                  <a:pos x="399758669" y="1402481379"/>
                </a:cxn>
                <a:cxn ang="0">
                  <a:pos x="1126592225" y="1165700083"/>
                </a:cxn>
                <a:cxn ang="0">
                  <a:pos x="745005567" y="1529977358"/>
                </a:cxn>
                <a:cxn ang="0">
                  <a:pos x="145367564" y="1165700083"/>
                </a:cxn>
                <a:cxn ang="0">
                  <a:pos x="181707323" y="1894258901"/>
                </a:cxn>
                <a:cxn ang="0">
                  <a:pos x="327074887" y="1457121903"/>
                </a:cxn>
                <a:cxn ang="0">
                  <a:pos x="1090252465" y="1657477605"/>
                </a:cxn>
                <a:cxn ang="0">
                  <a:pos x="599638003" y="2039974079"/>
                </a:cxn>
                <a:cxn ang="0">
                  <a:pos x="1090252465" y="1657477605"/>
                </a:cxn>
                <a:cxn ang="0">
                  <a:pos x="345246898" y="2147483646"/>
                </a:cxn>
                <a:cxn ang="0">
                  <a:pos x="890373131" y="2021759148"/>
                </a:cxn>
                <a:cxn ang="0">
                  <a:pos x="672321785" y="2147483646"/>
                </a:cxn>
                <a:cxn ang="0">
                  <a:pos x="127195553" y="2147483646"/>
                </a:cxn>
                <a:cxn ang="0">
                  <a:pos x="581465992" y="2147483646"/>
                </a:cxn>
                <a:cxn ang="0">
                  <a:pos x="872201120" y="2147483646"/>
                </a:cxn>
                <a:cxn ang="0">
                  <a:pos x="1126592225" y="2147483646"/>
                </a:cxn>
                <a:cxn ang="0">
                  <a:pos x="1090252465" y="2147483646"/>
                </a:cxn>
                <a:cxn ang="0">
                  <a:pos x="1308299548" y="2147483646"/>
                </a:cxn>
                <a:cxn ang="0">
                  <a:pos x="1653546446" y="2147483646"/>
                </a:cxn>
                <a:cxn ang="0">
                  <a:pos x="1580862664" y="2147483646"/>
                </a:cxn>
                <a:cxn ang="0">
                  <a:pos x="1671718457" y="2147483646"/>
                </a:cxn>
                <a:cxn ang="0">
                  <a:pos x="2147483646" y="2147483646"/>
                </a:cxn>
                <a:cxn ang="0">
                  <a:pos x="781345327" y="2147483646"/>
                </a:cxn>
                <a:cxn ang="0">
                  <a:pos x="1035740695" y="2147483646"/>
                </a:cxn>
                <a:cxn ang="0">
                  <a:pos x="454270440" y="2147483646"/>
                </a:cxn>
                <a:cxn ang="0">
                  <a:pos x="1090252465" y="2147483646"/>
                </a:cxn>
                <a:cxn ang="0">
                  <a:pos x="1380983330" y="2147483646"/>
                </a:cxn>
                <a:cxn ang="0">
                  <a:pos x="1417327352" y="2147483646"/>
                </a:cxn>
                <a:cxn ang="0">
                  <a:pos x="2144160908" y="2147483646"/>
                </a:cxn>
                <a:cxn ang="0">
                  <a:pos x="1671718457" y="2147483646"/>
                </a:cxn>
                <a:cxn ang="0">
                  <a:pos x="1435499363" y="2147483646"/>
                </a:cxn>
              </a:cxnLst>
              <a:rect l="0" t="0" r="0" b="0"/>
              <a:pathLst>
                <a:path w="162" h="215">
                  <a:moveTo>
                    <a:pt x="57" y="26"/>
                  </a:moveTo>
                  <a:cubicBezTo>
                    <a:pt x="56" y="26"/>
                    <a:pt x="55" y="28"/>
                    <a:pt x="54" y="28"/>
                  </a:cubicBezTo>
                  <a:cubicBezTo>
                    <a:pt x="52" y="28"/>
                    <a:pt x="52" y="26"/>
                    <a:pt x="51" y="25"/>
                  </a:cubicBezTo>
                  <a:cubicBezTo>
                    <a:pt x="49" y="19"/>
                    <a:pt x="48" y="14"/>
                    <a:pt x="46" y="9"/>
                  </a:cubicBezTo>
                  <a:cubicBezTo>
                    <a:pt x="44" y="6"/>
                    <a:pt x="42" y="0"/>
                    <a:pt x="38" y="0"/>
                  </a:cubicBezTo>
                  <a:cubicBezTo>
                    <a:pt x="34" y="0"/>
                    <a:pt x="38" y="7"/>
                    <a:pt x="38" y="8"/>
                  </a:cubicBezTo>
                  <a:cubicBezTo>
                    <a:pt x="40" y="14"/>
                    <a:pt x="41" y="20"/>
                    <a:pt x="42" y="25"/>
                  </a:cubicBezTo>
                  <a:cubicBezTo>
                    <a:pt x="43" y="30"/>
                    <a:pt x="43" y="36"/>
                    <a:pt x="42" y="41"/>
                  </a:cubicBezTo>
                  <a:cubicBezTo>
                    <a:pt x="40" y="46"/>
                    <a:pt x="37" y="51"/>
                    <a:pt x="35" y="56"/>
                  </a:cubicBezTo>
                  <a:cubicBezTo>
                    <a:pt x="32" y="61"/>
                    <a:pt x="30" y="66"/>
                    <a:pt x="28" y="71"/>
                  </a:cubicBezTo>
                  <a:cubicBezTo>
                    <a:pt x="21" y="93"/>
                    <a:pt x="21" y="117"/>
                    <a:pt x="29" y="138"/>
                  </a:cubicBezTo>
                  <a:cubicBezTo>
                    <a:pt x="37" y="160"/>
                    <a:pt x="59" y="173"/>
                    <a:pt x="80" y="182"/>
                  </a:cubicBezTo>
                  <a:cubicBezTo>
                    <a:pt x="91" y="186"/>
                    <a:pt x="102" y="189"/>
                    <a:pt x="114" y="191"/>
                  </a:cubicBezTo>
                  <a:cubicBezTo>
                    <a:pt x="124" y="193"/>
                    <a:pt x="135" y="192"/>
                    <a:pt x="143" y="199"/>
                  </a:cubicBezTo>
                  <a:cubicBezTo>
                    <a:pt x="144" y="200"/>
                    <a:pt x="145" y="201"/>
                    <a:pt x="147" y="203"/>
                  </a:cubicBezTo>
                  <a:cubicBezTo>
                    <a:pt x="148" y="204"/>
                    <a:pt x="149" y="207"/>
                    <a:pt x="150" y="208"/>
                  </a:cubicBezTo>
                  <a:cubicBezTo>
                    <a:pt x="151" y="209"/>
                    <a:pt x="154" y="208"/>
                    <a:pt x="155" y="208"/>
                  </a:cubicBezTo>
                  <a:cubicBezTo>
                    <a:pt x="156" y="208"/>
                    <a:pt x="161" y="208"/>
                    <a:pt x="161" y="207"/>
                  </a:cubicBezTo>
                  <a:cubicBezTo>
                    <a:pt x="162" y="207"/>
                    <a:pt x="159" y="204"/>
                    <a:pt x="158" y="203"/>
                  </a:cubicBezTo>
                  <a:cubicBezTo>
                    <a:pt x="152" y="195"/>
                    <a:pt x="144" y="188"/>
                    <a:pt x="134" y="184"/>
                  </a:cubicBezTo>
                  <a:cubicBezTo>
                    <a:pt x="124" y="181"/>
                    <a:pt x="113" y="181"/>
                    <a:pt x="103" y="181"/>
                  </a:cubicBezTo>
                  <a:cubicBezTo>
                    <a:pt x="92" y="180"/>
                    <a:pt x="80" y="176"/>
                    <a:pt x="70" y="171"/>
                  </a:cubicBezTo>
                  <a:cubicBezTo>
                    <a:pt x="48" y="160"/>
                    <a:pt x="33" y="141"/>
                    <a:pt x="29" y="117"/>
                  </a:cubicBezTo>
                  <a:cubicBezTo>
                    <a:pt x="24" y="93"/>
                    <a:pt x="32" y="69"/>
                    <a:pt x="47" y="50"/>
                  </a:cubicBezTo>
                  <a:cubicBezTo>
                    <a:pt x="54" y="40"/>
                    <a:pt x="61" y="32"/>
                    <a:pt x="65" y="21"/>
                  </a:cubicBezTo>
                  <a:cubicBezTo>
                    <a:pt x="66" y="18"/>
                    <a:pt x="67" y="16"/>
                    <a:pt x="67" y="13"/>
                  </a:cubicBezTo>
                  <a:cubicBezTo>
                    <a:pt x="67" y="12"/>
                    <a:pt x="66" y="8"/>
                    <a:pt x="64" y="8"/>
                  </a:cubicBezTo>
                  <a:cubicBezTo>
                    <a:pt x="63" y="8"/>
                    <a:pt x="64" y="10"/>
                    <a:pt x="64" y="11"/>
                  </a:cubicBezTo>
                  <a:cubicBezTo>
                    <a:pt x="64" y="13"/>
                    <a:pt x="63" y="14"/>
                    <a:pt x="63" y="15"/>
                  </a:cubicBezTo>
                  <a:cubicBezTo>
                    <a:pt x="62" y="18"/>
                    <a:pt x="60" y="25"/>
                    <a:pt x="57" y="26"/>
                  </a:cubicBezTo>
                  <a:close/>
                  <a:moveTo>
                    <a:pt x="66" y="33"/>
                  </a:moveTo>
                  <a:cubicBezTo>
                    <a:pt x="69" y="37"/>
                    <a:pt x="72" y="42"/>
                    <a:pt x="69" y="47"/>
                  </a:cubicBezTo>
                  <a:cubicBezTo>
                    <a:pt x="66" y="52"/>
                    <a:pt x="61" y="58"/>
                    <a:pt x="55" y="60"/>
                  </a:cubicBezTo>
                  <a:cubicBezTo>
                    <a:pt x="52" y="61"/>
                    <a:pt x="48" y="61"/>
                    <a:pt x="45" y="60"/>
                  </a:cubicBezTo>
                  <a:cubicBezTo>
                    <a:pt x="48" y="55"/>
                    <a:pt x="50" y="49"/>
                    <a:pt x="55" y="45"/>
                  </a:cubicBezTo>
                  <a:cubicBezTo>
                    <a:pt x="58" y="41"/>
                    <a:pt x="63" y="38"/>
                    <a:pt x="66" y="33"/>
                  </a:cubicBezTo>
                  <a:close/>
                  <a:moveTo>
                    <a:pt x="27" y="18"/>
                  </a:moveTo>
                  <a:cubicBezTo>
                    <a:pt x="29" y="24"/>
                    <a:pt x="29" y="29"/>
                    <a:pt x="29" y="35"/>
                  </a:cubicBezTo>
                  <a:cubicBezTo>
                    <a:pt x="28" y="38"/>
                    <a:pt x="29" y="41"/>
                    <a:pt x="29" y="44"/>
                  </a:cubicBezTo>
                  <a:cubicBezTo>
                    <a:pt x="29" y="47"/>
                    <a:pt x="29" y="50"/>
                    <a:pt x="30" y="53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51"/>
                    <a:pt x="36" y="47"/>
                    <a:pt x="37" y="44"/>
                  </a:cubicBezTo>
                  <a:cubicBezTo>
                    <a:pt x="39" y="38"/>
                    <a:pt x="39" y="34"/>
                    <a:pt x="37" y="28"/>
                  </a:cubicBezTo>
                  <a:cubicBezTo>
                    <a:pt x="36" y="24"/>
                    <a:pt x="32" y="17"/>
                    <a:pt x="27" y="18"/>
                  </a:cubicBezTo>
                  <a:close/>
                  <a:moveTo>
                    <a:pt x="16" y="46"/>
                  </a:moveTo>
                  <a:cubicBezTo>
                    <a:pt x="18" y="46"/>
                    <a:pt x="24" y="49"/>
                    <a:pt x="25" y="52"/>
                  </a:cubicBezTo>
                  <a:cubicBezTo>
                    <a:pt x="27" y="57"/>
                    <a:pt x="28" y="63"/>
                    <a:pt x="27" y="68"/>
                  </a:cubicBezTo>
                  <a:cubicBezTo>
                    <a:pt x="27" y="71"/>
                    <a:pt x="27" y="80"/>
                    <a:pt x="22" y="77"/>
                  </a:cubicBezTo>
                  <a:cubicBezTo>
                    <a:pt x="19" y="74"/>
                    <a:pt x="19" y="71"/>
                    <a:pt x="19" y="68"/>
                  </a:cubicBezTo>
                  <a:cubicBezTo>
                    <a:pt x="19" y="61"/>
                    <a:pt x="18" y="53"/>
                    <a:pt x="16" y="46"/>
                  </a:cubicBezTo>
                  <a:close/>
                  <a:moveTo>
                    <a:pt x="62" y="64"/>
                  </a:moveTo>
                  <a:cubicBezTo>
                    <a:pt x="51" y="62"/>
                    <a:pt x="40" y="72"/>
                    <a:pt x="35" y="81"/>
                  </a:cubicBezTo>
                  <a:cubicBezTo>
                    <a:pt x="34" y="82"/>
                    <a:pt x="32" y="91"/>
                    <a:pt x="36" y="89"/>
                  </a:cubicBezTo>
                  <a:cubicBezTo>
                    <a:pt x="38" y="88"/>
                    <a:pt x="39" y="85"/>
                    <a:pt x="41" y="84"/>
                  </a:cubicBezTo>
                  <a:cubicBezTo>
                    <a:pt x="44" y="82"/>
                    <a:pt x="47" y="80"/>
                    <a:pt x="49" y="79"/>
                  </a:cubicBezTo>
                  <a:cubicBezTo>
                    <a:pt x="55" y="75"/>
                    <a:pt x="58" y="70"/>
                    <a:pt x="62" y="64"/>
                  </a:cubicBezTo>
                  <a:close/>
                  <a:moveTo>
                    <a:pt x="8" y="64"/>
                  </a:moveTo>
                  <a:cubicBezTo>
                    <a:pt x="7" y="68"/>
                    <a:pt x="7" y="72"/>
                    <a:pt x="7" y="75"/>
                  </a:cubicBezTo>
                  <a:cubicBezTo>
                    <a:pt x="7" y="79"/>
                    <a:pt x="6" y="82"/>
                    <a:pt x="6" y="86"/>
                  </a:cubicBezTo>
                  <a:cubicBezTo>
                    <a:pt x="6" y="92"/>
                    <a:pt x="7" y="99"/>
                    <a:pt x="10" y="104"/>
                  </a:cubicBezTo>
                  <a:cubicBezTo>
                    <a:pt x="11" y="105"/>
                    <a:pt x="13" y="109"/>
                    <a:pt x="14" y="107"/>
                  </a:cubicBezTo>
                  <a:cubicBezTo>
                    <a:pt x="16" y="106"/>
                    <a:pt x="14" y="99"/>
                    <a:pt x="14" y="97"/>
                  </a:cubicBezTo>
                  <a:cubicBezTo>
                    <a:pt x="15" y="91"/>
                    <a:pt x="20" y="85"/>
                    <a:pt x="18" y="80"/>
                  </a:cubicBezTo>
                  <a:cubicBezTo>
                    <a:pt x="17" y="76"/>
                    <a:pt x="15" y="71"/>
                    <a:pt x="13" y="67"/>
                  </a:cubicBezTo>
                  <a:cubicBezTo>
                    <a:pt x="11" y="65"/>
                    <a:pt x="10" y="65"/>
                    <a:pt x="8" y="64"/>
                  </a:cubicBezTo>
                  <a:close/>
                  <a:moveTo>
                    <a:pt x="60" y="91"/>
                  </a:moveTo>
                  <a:cubicBezTo>
                    <a:pt x="53" y="88"/>
                    <a:pt x="46" y="89"/>
                    <a:pt x="40" y="93"/>
                  </a:cubicBezTo>
                  <a:cubicBezTo>
                    <a:pt x="37" y="94"/>
                    <a:pt x="34" y="96"/>
                    <a:pt x="33" y="99"/>
                  </a:cubicBezTo>
                  <a:cubicBezTo>
                    <a:pt x="32" y="103"/>
                    <a:pt x="32" y="108"/>
                    <a:pt x="33" y="112"/>
                  </a:cubicBezTo>
                  <a:cubicBezTo>
                    <a:pt x="36" y="111"/>
                    <a:pt x="38" y="109"/>
                    <a:pt x="41" y="108"/>
                  </a:cubicBezTo>
                  <a:cubicBezTo>
                    <a:pt x="44" y="106"/>
                    <a:pt x="47" y="105"/>
                    <a:pt x="50" y="103"/>
                  </a:cubicBezTo>
                  <a:cubicBezTo>
                    <a:pt x="54" y="100"/>
                    <a:pt x="56" y="95"/>
                    <a:pt x="60" y="91"/>
                  </a:cubicBezTo>
                  <a:close/>
                  <a:moveTo>
                    <a:pt x="2" y="105"/>
                  </a:moveTo>
                  <a:cubicBezTo>
                    <a:pt x="0" y="110"/>
                    <a:pt x="2" y="114"/>
                    <a:pt x="5" y="117"/>
                  </a:cubicBezTo>
                  <a:cubicBezTo>
                    <a:pt x="9" y="122"/>
                    <a:pt x="14" y="127"/>
                    <a:pt x="19" y="132"/>
                  </a:cubicBezTo>
                  <a:cubicBezTo>
                    <a:pt x="24" y="126"/>
                    <a:pt x="20" y="122"/>
                    <a:pt x="17" y="117"/>
                  </a:cubicBezTo>
                  <a:cubicBezTo>
                    <a:pt x="13" y="111"/>
                    <a:pt x="9" y="106"/>
                    <a:pt x="2" y="105"/>
                  </a:cubicBezTo>
                  <a:close/>
                  <a:moveTo>
                    <a:pt x="49" y="111"/>
                  </a:moveTo>
                  <a:cubicBezTo>
                    <a:pt x="45" y="111"/>
                    <a:pt x="39" y="112"/>
                    <a:pt x="37" y="115"/>
                  </a:cubicBezTo>
                  <a:cubicBezTo>
                    <a:pt x="35" y="118"/>
                    <a:pt x="33" y="124"/>
                    <a:pt x="34" y="127"/>
                  </a:cubicBezTo>
                  <a:cubicBezTo>
                    <a:pt x="34" y="129"/>
                    <a:pt x="35" y="134"/>
                    <a:pt x="37" y="135"/>
                  </a:cubicBezTo>
                  <a:cubicBezTo>
                    <a:pt x="41" y="137"/>
                    <a:pt x="41" y="129"/>
                    <a:pt x="41" y="127"/>
                  </a:cubicBezTo>
                  <a:cubicBezTo>
                    <a:pt x="43" y="121"/>
                    <a:pt x="46" y="116"/>
                    <a:pt x="49" y="111"/>
                  </a:cubicBezTo>
                  <a:close/>
                  <a:moveTo>
                    <a:pt x="7" y="134"/>
                  </a:moveTo>
                  <a:cubicBezTo>
                    <a:pt x="9" y="135"/>
                    <a:pt x="11" y="137"/>
                    <a:pt x="13" y="138"/>
                  </a:cubicBezTo>
                  <a:cubicBezTo>
                    <a:pt x="15" y="139"/>
                    <a:pt x="17" y="138"/>
                    <a:pt x="19" y="138"/>
                  </a:cubicBezTo>
                  <a:cubicBezTo>
                    <a:pt x="25" y="139"/>
                    <a:pt x="29" y="146"/>
                    <a:pt x="32" y="151"/>
                  </a:cubicBezTo>
                  <a:cubicBezTo>
                    <a:pt x="25" y="151"/>
                    <a:pt x="19" y="152"/>
                    <a:pt x="13" y="149"/>
                  </a:cubicBezTo>
                  <a:cubicBezTo>
                    <a:pt x="7" y="146"/>
                    <a:pt x="7" y="139"/>
                    <a:pt x="7" y="134"/>
                  </a:cubicBezTo>
                  <a:close/>
                  <a:moveTo>
                    <a:pt x="48" y="128"/>
                  </a:moveTo>
                  <a:cubicBezTo>
                    <a:pt x="45" y="132"/>
                    <a:pt x="46" y="138"/>
                    <a:pt x="49" y="142"/>
                  </a:cubicBezTo>
                  <a:cubicBezTo>
                    <a:pt x="51" y="146"/>
                    <a:pt x="54" y="149"/>
                    <a:pt x="57" y="152"/>
                  </a:cubicBezTo>
                  <a:cubicBezTo>
                    <a:pt x="58" y="154"/>
                    <a:pt x="61" y="156"/>
                    <a:pt x="62" y="158"/>
                  </a:cubicBezTo>
                  <a:cubicBezTo>
                    <a:pt x="63" y="160"/>
                    <a:pt x="62" y="162"/>
                    <a:pt x="64" y="160"/>
                  </a:cubicBezTo>
                  <a:cubicBezTo>
                    <a:pt x="65" y="159"/>
                    <a:pt x="65" y="155"/>
                    <a:pt x="65" y="153"/>
                  </a:cubicBezTo>
                  <a:cubicBezTo>
                    <a:pt x="65" y="148"/>
                    <a:pt x="64" y="143"/>
                    <a:pt x="60" y="139"/>
                  </a:cubicBezTo>
                  <a:cubicBezTo>
                    <a:pt x="57" y="137"/>
                    <a:pt x="55" y="135"/>
                    <a:pt x="53" y="132"/>
                  </a:cubicBezTo>
                  <a:cubicBezTo>
                    <a:pt x="52" y="131"/>
                    <a:pt x="50" y="128"/>
                    <a:pt x="48" y="128"/>
                  </a:cubicBezTo>
                  <a:close/>
                  <a:moveTo>
                    <a:pt x="72" y="153"/>
                  </a:moveTo>
                  <a:cubicBezTo>
                    <a:pt x="77" y="155"/>
                    <a:pt x="79" y="162"/>
                    <a:pt x="80" y="166"/>
                  </a:cubicBezTo>
                  <a:cubicBezTo>
                    <a:pt x="81" y="168"/>
                    <a:pt x="82" y="171"/>
                    <a:pt x="83" y="173"/>
                  </a:cubicBezTo>
                  <a:cubicBezTo>
                    <a:pt x="85" y="175"/>
                    <a:pt x="89" y="175"/>
                    <a:pt x="91" y="176"/>
                  </a:cubicBezTo>
                  <a:cubicBezTo>
                    <a:pt x="92" y="176"/>
                    <a:pt x="96" y="178"/>
                    <a:pt x="97" y="178"/>
                  </a:cubicBezTo>
                  <a:cubicBezTo>
                    <a:pt x="98" y="177"/>
                    <a:pt x="94" y="173"/>
                    <a:pt x="93" y="172"/>
                  </a:cubicBezTo>
                  <a:cubicBezTo>
                    <a:pt x="90" y="167"/>
                    <a:pt x="91" y="161"/>
                    <a:pt x="87" y="156"/>
                  </a:cubicBezTo>
                  <a:cubicBezTo>
                    <a:pt x="84" y="151"/>
                    <a:pt x="77" y="154"/>
                    <a:pt x="72" y="153"/>
                  </a:cubicBezTo>
                  <a:close/>
                  <a:moveTo>
                    <a:pt x="92" y="156"/>
                  </a:moveTo>
                  <a:cubicBezTo>
                    <a:pt x="92" y="156"/>
                    <a:pt x="92" y="156"/>
                    <a:pt x="92" y="156"/>
                  </a:cubicBezTo>
                  <a:cubicBezTo>
                    <a:pt x="94" y="159"/>
                    <a:pt x="95" y="162"/>
                    <a:pt x="97" y="165"/>
                  </a:cubicBezTo>
                  <a:cubicBezTo>
                    <a:pt x="99" y="168"/>
                    <a:pt x="101" y="170"/>
                    <a:pt x="104" y="173"/>
                  </a:cubicBezTo>
                  <a:cubicBezTo>
                    <a:pt x="108" y="178"/>
                    <a:pt x="113" y="178"/>
                    <a:pt x="119" y="178"/>
                  </a:cubicBezTo>
                  <a:cubicBezTo>
                    <a:pt x="114" y="168"/>
                    <a:pt x="105" y="153"/>
                    <a:pt x="92" y="156"/>
                  </a:cubicBezTo>
                  <a:close/>
                  <a:moveTo>
                    <a:pt x="25" y="166"/>
                  </a:moveTo>
                  <a:cubicBezTo>
                    <a:pt x="28" y="174"/>
                    <a:pt x="35" y="181"/>
                    <a:pt x="43" y="183"/>
                  </a:cubicBezTo>
                  <a:cubicBezTo>
                    <a:pt x="48" y="184"/>
                    <a:pt x="53" y="184"/>
                    <a:pt x="57" y="184"/>
                  </a:cubicBezTo>
                  <a:cubicBezTo>
                    <a:pt x="60" y="185"/>
                    <a:pt x="63" y="185"/>
                    <a:pt x="65" y="187"/>
                  </a:cubicBezTo>
                  <a:cubicBezTo>
                    <a:pt x="65" y="181"/>
                    <a:pt x="62" y="178"/>
                    <a:pt x="57" y="175"/>
                  </a:cubicBezTo>
                  <a:cubicBezTo>
                    <a:pt x="54" y="174"/>
                    <a:pt x="52" y="172"/>
                    <a:pt x="48" y="172"/>
                  </a:cubicBezTo>
                  <a:cubicBezTo>
                    <a:pt x="44" y="171"/>
                    <a:pt x="41" y="171"/>
                    <a:pt x="37" y="170"/>
                  </a:cubicBezTo>
                  <a:cubicBezTo>
                    <a:pt x="33" y="170"/>
                    <a:pt x="29" y="168"/>
                    <a:pt x="25" y="166"/>
                  </a:cubicBezTo>
                  <a:close/>
                  <a:moveTo>
                    <a:pt x="90" y="195"/>
                  </a:moveTo>
                  <a:cubicBezTo>
                    <a:pt x="84" y="195"/>
                    <a:pt x="81" y="198"/>
                    <a:pt x="75" y="199"/>
                  </a:cubicBezTo>
                  <a:cubicBezTo>
                    <a:pt x="70" y="200"/>
                    <a:pt x="65" y="199"/>
                    <a:pt x="60" y="196"/>
                  </a:cubicBezTo>
                  <a:cubicBezTo>
                    <a:pt x="59" y="195"/>
                    <a:pt x="57" y="193"/>
                    <a:pt x="58" y="192"/>
                  </a:cubicBezTo>
                  <a:cubicBezTo>
                    <a:pt x="58" y="190"/>
                    <a:pt x="62" y="191"/>
                    <a:pt x="63" y="191"/>
                  </a:cubicBezTo>
                  <a:cubicBezTo>
                    <a:pt x="68" y="191"/>
                    <a:pt x="71" y="188"/>
                    <a:pt x="76" y="187"/>
                  </a:cubicBezTo>
                  <a:cubicBezTo>
                    <a:pt x="83" y="186"/>
                    <a:pt x="86" y="190"/>
                    <a:pt x="90" y="195"/>
                  </a:cubicBezTo>
                  <a:close/>
                  <a:moveTo>
                    <a:pt x="79" y="204"/>
                  </a:moveTo>
                  <a:cubicBezTo>
                    <a:pt x="76" y="205"/>
                    <a:pt x="75" y="206"/>
                    <a:pt x="78" y="208"/>
                  </a:cubicBezTo>
                  <a:cubicBezTo>
                    <a:pt x="83" y="210"/>
                    <a:pt x="88" y="211"/>
                    <a:pt x="93" y="213"/>
                  </a:cubicBezTo>
                  <a:cubicBezTo>
                    <a:pt x="98" y="215"/>
                    <a:pt x="103" y="209"/>
                    <a:pt x="107" y="206"/>
                  </a:cubicBezTo>
                  <a:cubicBezTo>
                    <a:pt x="110" y="204"/>
                    <a:pt x="114" y="200"/>
                    <a:pt x="118" y="201"/>
                  </a:cubicBezTo>
                  <a:cubicBezTo>
                    <a:pt x="119" y="194"/>
                    <a:pt x="113" y="194"/>
                    <a:pt x="108" y="194"/>
                  </a:cubicBezTo>
                  <a:cubicBezTo>
                    <a:pt x="105" y="194"/>
                    <a:pt x="102" y="195"/>
                    <a:pt x="99" y="196"/>
                  </a:cubicBezTo>
                  <a:cubicBezTo>
                    <a:pt x="96" y="197"/>
                    <a:pt x="94" y="200"/>
                    <a:pt x="92" y="202"/>
                  </a:cubicBezTo>
                  <a:cubicBezTo>
                    <a:pt x="90" y="204"/>
                    <a:pt x="88" y="204"/>
                    <a:pt x="86" y="204"/>
                  </a:cubicBezTo>
                  <a:cubicBezTo>
                    <a:pt x="87" y="204"/>
                    <a:pt x="87" y="204"/>
                    <a:pt x="88" y="204"/>
                  </a:cubicBezTo>
                  <a:cubicBezTo>
                    <a:pt x="85" y="205"/>
                    <a:pt x="82" y="204"/>
                    <a:pt x="79" y="20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62" name="Freeform 44"/>
            <p:cNvSpPr>
              <a:spLocks noEditPoints="1"/>
            </p:cNvSpPr>
            <p:nvPr/>
          </p:nvSpPr>
          <p:spPr>
            <a:xfrm>
              <a:off x="8963025" y="1958976"/>
              <a:ext cx="690562" cy="917575"/>
            </a:xfrm>
            <a:custGeom>
              <a:avLst/>
              <a:gdLst/>
              <a:ahLst/>
              <a:cxnLst>
                <a:cxn ang="0">
                  <a:pos x="2016965356" y="455351928"/>
                </a:cxn>
                <a:cxn ang="0">
                  <a:pos x="2147483646" y="145710910"/>
                </a:cxn>
                <a:cxn ang="0">
                  <a:pos x="2147483646" y="1001769975"/>
                </a:cxn>
                <a:cxn ang="0">
                  <a:pos x="1490011134" y="2147483646"/>
                </a:cxn>
                <a:cxn ang="0">
                  <a:pos x="272563116" y="2147483646"/>
                </a:cxn>
                <a:cxn ang="0">
                  <a:pos x="54511771" y="2147483646"/>
                </a:cxn>
                <a:cxn ang="0">
                  <a:pos x="1671718457" y="2147483646"/>
                </a:cxn>
                <a:cxn ang="0">
                  <a:pos x="1762574250" y="382496473"/>
                </a:cxn>
                <a:cxn ang="0">
                  <a:pos x="1780741999" y="218566365"/>
                </a:cxn>
                <a:cxn ang="0">
                  <a:pos x="1744402239" y="601062838"/>
                </a:cxn>
                <a:cxn ang="0">
                  <a:pos x="2125988897" y="1092840361"/>
                </a:cxn>
                <a:cxn ang="0">
                  <a:pos x="2147483646" y="327851681"/>
                </a:cxn>
                <a:cxn ang="0">
                  <a:pos x="2147483646" y="965344381"/>
                </a:cxn>
                <a:cxn ang="0">
                  <a:pos x="2147483646" y="528207383"/>
                </a:cxn>
                <a:cxn ang="0">
                  <a:pos x="2147483646" y="947129451"/>
                </a:cxn>
                <a:cxn ang="0">
                  <a:pos x="2147483646" y="1220340608"/>
                </a:cxn>
                <a:cxn ang="0">
                  <a:pos x="2147483646" y="1475336834"/>
                </a:cxn>
                <a:cxn ang="0">
                  <a:pos x="2053305115" y="1438906973"/>
                </a:cxn>
                <a:cxn ang="0">
                  <a:pos x="2147483646" y="1165700083"/>
                </a:cxn>
                <a:cxn ang="0">
                  <a:pos x="2147483646" y="1894258901"/>
                </a:cxn>
                <a:cxn ang="0">
                  <a:pos x="2147483646" y="1438906973"/>
                </a:cxn>
                <a:cxn ang="0">
                  <a:pos x="1871597792" y="1657477605"/>
                </a:cxn>
                <a:cxn ang="0">
                  <a:pos x="2147483646" y="2039974079"/>
                </a:cxn>
                <a:cxn ang="0">
                  <a:pos x="1871597792" y="1657477605"/>
                </a:cxn>
                <a:cxn ang="0">
                  <a:pos x="2147483646" y="2147483646"/>
                </a:cxn>
                <a:cxn ang="0">
                  <a:pos x="2071477126" y="202175914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071477126" y="2147483646"/>
                </a:cxn>
                <a:cxn ang="0">
                  <a:pos x="1817086021" y="2147483646"/>
                </a:cxn>
                <a:cxn ang="0">
                  <a:pos x="1853425781" y="2147483646"/>
                </a:cxn>
                <a:cxn ang="0">
                  <a:pos x="1635378698" y="2147483646"/>
                </a:cxn>
                <a:cxn ang="0">
                  <a:pos x="1308299548" y="2147483646"/>
                </a:cxn>
                <a:cxn ang="0">
                  <a:pos x="1362815582" y="2147483646"/>
                </a:cxn>
                <a:cxn ang="0">
                  <a:pos x="1271959789" y="2147483646"/>
                </a:cxn>
                <a:cxn ang="0">
                  <a:pos x="781345327" y="2147483646"/>
                </a:cxn>
                <a:cxn ang="0">
                  <a:pos x="2144160908" y="2147483646"/>
                </a:cxn>
                <a:cxn ang="0">
                  <a:pos x="1907937551" y="2147483646"/>
                </a:cxn>
                <a:cxn ang="0">
                  <a:pos x="2147483646" y="2147483646"/>
                </a:cxn>
                <a:cxn ang="0">
                  <a:pos x="1835258032" y="2147483646"/>
                </a:cxn>
                <a:cxn ang="0">
                  <a:pos x="1562694916" y="2147483646"/>
                </a:cxn>
                <a:cxn ang="0">
                  <a:pos x="1526350894" y="2147483646"/>
                </a:cxn>
                <a:cxn ang="0">
                  <a:pos x="799517338" y="2147483646"/>
                </a:cxn>
                <a:cxn ang="0">
                  <a:pos x="1290131800" y="2147483646"/>
                </a:cxn>
                <a:cxn ang="0">
                  <a:pos x="1508178883" y="2147483646"/>
                </a:cxn>
              </a:cxnLst>
              <a:rect l="0" t="0" r="0" b="0"/>
              <a:pathLst>
                <a:path w="162" h="215">
                  <a:moveTo>
                    <a:pt x="105" y="26"/>
                  </a:moveTo>
                  <a:cubicBezTo>
                    <a:pt x="106" y="26"/>
                    <a:pt x="107" y="28"/>
                    <a:pt x="109" y="28"/>
                  </a:cubicBezTo>
                  <a:cubicBezTo>
                    <a:pt x="110" y="28"/>
                    <a:pt x="110" y="26"/>
                    <a:pt x="111" y="25"/>
                  </a:cubicBezTo>
                  <a:cubicBezTo>
                    <a:pt x="113" y="19"/>
                    <a:pt x="114" y="14"/>
                    <a:pt x="117" y="9"/>
                  </a:cubicBezTo>
                  <a:cubicBezTo>
                    <a:pt x="118" y="6"/>
                    <a:pt x="120" y="0"/>
                    <a:pt x="124" y="0"/>
                  </a:cubicBezTo>
                  <a:cubicBezTo>
                    <a:pt x="128" y="0"/>
                    <a:pt x="125" y="7"/>
                    <a:pt x="124" y="8"/>
                  </a:cubicBezTo>
                  <a:cubicBezTo>
                    <a:pt x="122" y="14"/>
                    <a:pt x="121" y="19"/>
                    <a:pt x="120" y="25"/>
                  </a:cubicBezTo>
                  <a:cubicBezTo>
                    <a:pt x="120" y="30"/>
                    <a:pt x="119" y="36"/>
                    <a:pt x="120" y="41"/>
                  </a:cubicBezTo>
                  <a:cubicBezTo>
                    <a:pt x="122" y="46"/>
                    <a:pt x="125" y="50"/>
                    <a:pt x="127" y="55"/>
                  </a:cubicBezTo>
                  <a:cubicBezTo>
                    <a:pt x="130" y="60"/>
                    <a:pt x="132" y="66"/>
                    <a:pt x="134" y="71"/>
                  </a:cubicBezTo>
                  <a:cubicBezTo>
                    <a:pt x="141" y="93"/>
                    <a:pt x="141" y="116"/>
                    <a:pt x="133" y="138"/>
                  </a:cubicBezTo>
                  <a:cubicBezTo>
                    <a:pt x="125" y="160"/>
                    <a:pt x="103" y="173"/>
                    <a:pt x="82" y="182"/>
                  </a:cubicBezTo>
                  <a:cubicBezTo>
                    <a:pt x="71" y="186"/>
                    <a:pt x="60" y="189"/>
                    <a:pt x="48" y="191"/>
                  </a:cubicBezTo>
                  <a:cubicBezTo>
                    <a:pt x="38" y="193"/>
                    <a:pt x="27" y="192"/>
                    <a:pt x="19" y="199"/>
                  </a:cubicBezTo>
                  <a:cubicBezTo>
                    <a:pt x="18" y="200"/>
                    <a:pt x="17" y="202"/>
                    <a:pt x="15" y="203"/>
                  </a:cubicBezTo>
                  <a:cubicBezTo>
                    <a:pt x="14" y="205"/>
                    <a:pt x="14" y="207"/>
                    <a:pt x="12" y="208"/>
                  </a:cubicBezTo>
                  <a:cubicBezTo>
                    <a:pt x="11" y="208"/>
                    <a:pt x="1" y="208"/>
                    <a:pt x="1" y="207"/>
                  </a:cubicBezTo>
                  <a:cubicBezTo>
                    <a:pt x="0" y="207"/>
                    <a:pt x="3" y="204"/>
                    <a:pt x="3" y="204"/>
                  </a:cubicBezTo>
                  <a:cubicBezTo>
                    <a:pt x="10" y="196"/>
                    <a:pt x="18" y="188"/>
                    <a:pt x="27" y="185"/>
                  </a:cubicBezTo>
                  <a:cubicBezTo>
                    <a:pt x="37" y="181"/>
                    <a:pt x="48" y="181"/>
                    <a:pt x="59" y="181"/>
                  </a:cubicBezTo>
                  <a:cubicBezTo>
                    <a:pt x="70" y="181"/>
                    <a:pt x="82" y="176"/>
                    <a:pt x="92" y="171"/>
                  </a:cubicBezTo>
                  <a:cubicBezTo>
                    <a:pt x="114" y="161"/>
                    <a:pt x="130" y="141"/>
                    <a:pt x="134" y="117"/>
                  </a:cubicBezTo>
                  <a:cubicBezTo>
                    <a:pt x="138" y="93"/>
                    <a:pt x="130" y="69"/>
                    <a:pt x="116" y="50"/>
                  </a:cubicBezTo>
                  <a:cubicBezTo>
                    <a:pt x="109" y="40"/>
                    <a:pt x="101" y="32"/>
                    <a:pt x="97" y="21"/>
                  </a:cubicBezTo>
                  <a:cubicBezTo>
                    <a:pt x="96" y="18"/>
                    <a:pt x="95" y="16"/>
                    <a:pt x="95" y="13"/>
                  </a:cubicBezTo>
                  <a:cubicBezTo>
                    <a:pt x="96" y="12"/>
                    <a:pt x="96" y="8"/>
                    <a:pt x="98" y="8"/>
                  </a:cubicBezTo>
                  <a:cubicBezTo>
                    <a:pt x="99" y="8"/>
                    <a:pt x="98" y="11"/>
                    <a:pt x="98" y="12"/>
                  </a:cubicBezTo>
                  <a:cubicBezTo>
                    <a:pt x="99" y="13"/>
                    <a:pt x="99" y="14"/>
                    <a:pt x="100" y="15"/>
                  </a:cubicBezTo>
                  <a:cubicBezTo>
                    <a:pt x="101" y="18"/>
                    <a:pt x="102" y="25"/>
                    <a:pt x="105" y="26"/>
                  </a:cubicBezTo>
                  <a:close/>
                  <a:moveTo>
                    <a:pt x="96" y="33"/>
                  </a:moveTo>
                  <a:cubicBezTo>
                    <a:pt x="93" y="37"/>
                    <a:pt x="90" y="42"/>
                    <a:pt x="93" y="47"/>
                  </a:cubicBezTo>
                  <a:cubicBezTo>
                    <a:pt x="96" y="52"/>
                    <a:pt x="101" y="58"/>
                    <a:pt x="107" y="60"/>
                  </a:cubicBezTo>
                  <a:cubicBezTo>
                    <a:pt x="110" y="61"/>
                    <a:pt x="114" y="61"/>
                    <a:pt x="117" y="60"/>
                  </a:cubicBezTo>
                  <a:cubicBezTo>
                    <a:pt x="115" y="55"/>
                    <a:pt x="112" y="49"/>
                    <a:pt x="108" y="45"/>
                  </a:cubicBezTo>
                  <a:cubicBezTo>
                    <a:pt x="104" y="41"/>
                    <a:pt x="99" y="38"/>
                    <a:pt x="96" y="33"/>
                  </a:cubicBezTo>
                  <a:close/>
                  <a:moveTo>
                    <a:pt x="135" y="18"/>
                  </a:moveTo>
                  <a:cubicBezTo>
                    <a:pt x="133" y="24"/>
                    <a:pt x="133" y="29"/>
                    <a:pt x="133" y="35"/>
                  </a:cubicBezTo>
                  <a:cubicBezTo>
                    <a:pt x="134" y="38"/>
                    <a:pt x="134" y="41"/>
                    <a:pt x="133" y="44"/>
                  </a:cubicBezTo>
                  <a:cubicBezTo>
                    <a:pt x="133" y="47"/>
                    <a:pt x="133" y="50"/>
                    <a:pt x="132" y="53"/>
                  </a:cubicBezTo>
                  <a:cubicBezTo>
                    <a:pt x="131" y="54"/>
                    <a:pt x="130" y="54"/>
                    <a:pt x="129" y="53"/>
                  </a:cubicBezTo>
                  <a:cubicBezTo>
                    <a:pt x="127" y="51"/>
                    <a:pt x="126" y="47"/>
                    <a:pt x="125" y="44"/>
                  </a:cubicBezTo>
                  <a:cubicBezTo>
                    <a:pt x="123" y="39"/>
                    <a:pt x="123" y="34"/>
                    <a:pt x="125" y="29"/>
                  </a:cubicBezTo>
                  <a:cubicBezTo>
                    <a:pt x="126" y="25"/>
                    <a:pt x="130" y="17"/>
                    <a:pt x="135" y="18"/>
                  </a:cubicBezTo>
                  <a:close/>
                  <a:moveTo>
                    <a:pt x="146" y="46"/>
                  </a:moveTo>
                  <a:cubicBezTo>
                    <a:pt x="144" y="46"/>
                    <a:pt x="138" y="49"/>
                    <a:pt x="137" y="52"/>
                  </a:cubicBezTo>
                  <a:cubicBezTo>
                    <a:pt x="135" y="57"/>
                    <a:pt x="134" y="63"/>
                    <a:pt x="135" y="69"/>
                  </a:cubicBezTo>
                  <a:cubicBezTo>
                    <a:pt x="135" y="72"/>
                    <a:pt x="136" y="80"/>
                    <a:pt x="140" y="77"/>
                  </a:cubicBezTo>
                  <a:cubicBezTo>
                    <a:pt x="143" y="74"/>
                    <a:pt x="143" y="71"/>
                    <a:pt x="143" y="67"/>
                  </a:cubicBezTo>
                  <a:cubicBezTo>
                    <a:pt x="144" y="60"/>
                    <a:pt x="144" y="52"/>
                    <a:pt x="146" y="46"/>
                  </a:cubicBezTo>
                  <a:close/>
                  <a:moveTo>
                    <a:pt x="100" y="64"/>
                  </a:moveTo>
                  <a:cubicBezTo>
                    <a:pt x="112" y="62"/>
                    <a:pt x="122" y="72"/>
                    <a:pt x="127" y="81"/>
                  </a:cubicBezTo>
                  <a:cubicBezTo>
                    <a:pt x="128" y="83"/>
                    <a:pt x="131" y="91"/>
                    <a:pt x="127" y="89"/>
                  </a:cubicBezTo>
                  <a:cubicBezTo>
                    <a:pt x="125" y="88"/>
                    <a:pt x="123" y="86"/>
                    <a:pt x="121" y="84"/>
                  </a:cubicBezTo>
                  <a:cubicBezTo>
                    <a:pt x="118" y="82"/>
                    <a:pt x="116" y="80"/>
                    <a:pt x="113" y="79"/>
                  </a:cubicBezTo>
                  <a:cubicBezTo>
                    <a:pt x="111" y="77"/>
                    <a:pt x="108" y="75"/>
                    <a:pt x="106" y="73"/>
                  </a:cubicBezTo>
                  <a:cubicBezTo>
                    <a:pt x="104" y="70"/>
                    <a:pt x="103" y="67"/>
                    <a:pt x="100" y="64"/>
                  </a:cubicBezTo>
                  <a:close/>
                  <a:moveTo>
                    <a:pt x="155" y="64"/>
                  </a:moveTo>
                  <a:cubicBezTo>
                    <a:pt x="155" y="68"/>
                    <a:pt x="155" y="72"/>
                    <a:pt x="155" y="75"/>
                  </a:cubicBezTo>
                  <a:cubicBezTo>
                    <a:pt x="155" y="79"/>
                    <a:pt x="156" y="82"/>
                    <a:pt x="156" y="86"/>
                  </a:cubicBezTo>
                  <a:cubicBezTo>
                    <a:pt x="156" y="92"/>
                    <a:pt x="155" y="99"/>
                    <a:pt x="152" y="104"/>
                  </a:cubicBezTo>
                  <a:cubicBezTo>
                    <a:pt x="151" y="105"/>
                    <a:pt x="149" y="109"/>
                    <a:pt x="148" y="107"/>
                  </a:cubicBezTo>
                  <a:cubicBezTo>
                    <a:pt x="146" y="105"/>
                    <a:pt x="148" y="99"/>
                    <a:pt x="148" y="97"/>
                  </a:cubicBezTo>
                  <a:cubicBezTo>
                    <a:pt x="148" y="91"/>
                    <a:pt x="142" y="85"/>
                    <a:pt x="144" y="79"/>
                  </a:cubicBezTo>
                  <a:cubicBezTo>
                    <a:pt x="145" y="75"/>
                    <a:pt x="147" y="71"/>
                    <a:pt x="150" y="67"/>
                  </a:cubicBezTo>
                  <a:cubicBezTo>
                    <a:pt x="151" y="65"/>
                    <a:pt x="152" y="65"/>
                    <a:pt x="155" y="64"/>
                  </a:cubicBezTo>
                  <a:close/>
                  <a:moveTo>
                    <a:pt x="103" y="91"/>
                  </a:moveTo>
                  <a:cubicBezTo>
                    <a:pt x="109" y="88"/>
                    <a:pt x="116" y="89"/>
                    <a:pt x="122" y="92"/>
                  </a:cubicBezTo>
                  <a:cubicBezTo>
                    <a:pt x="125" y="94"/>
                    <a:pt x="128" y="96"/>
                    <a:pt x="129" y="99"/>
                  </a:cubicBezTo>
                  <a:cubicBezTo>
                    <a:pt x="130" y="103"/>
                    <a:pt x="130" y="108"/>
                    <a:pt x="129" y="112"/>
                  </a:cubicBezTo>
                  <a:cubicBezTo>
                    <a:pt x="126" y="111"/>
                    <a:pt x="124" y="109"/>
                    <a:pt x="122" y="108"/>
                  </a:cubicBezTo>
                  <a:cubicBezTo>
                    <a:pt x="119" y="106"/>
                    <a:pt x="116" y="105"/>
                    <a:pt x="113" y="103"/>
                  </a:cubicBezTo>
                  <a:cubicBezTo>
                    <a:pt x="108" y="100"/>
                    <a:pt x="106" y="95"/>
                    <a:pt x="103" y="91"/>
                  </a:cubicBezTo>
                  <a:close/>
                  <a:moveTo>
                    <a:pt x="160" y="105"/>
                  </a:moveTo>
                  <a:cubicBezTo>
                    <a:pt x="162" y="110"/>
                    <a:pt x="161" y="114"/>
                    <a:pt x="158" y="117"/>
                  </a:cubicBezTo>
                  <a:cubicBezTo>
                    <a:pt x="153" y="122"/>
                    <a:pt x="148" y="127"/>
                    <a:pt x="143" y="132"/>
                  </a:cubicBezTo>
                  <a:cubicBezTo>
                    <a:pt x="138" y="126"/>
                    <a:pt x="142" y="122"/>
                    <a:pt x="146" y="117"/>
                  </a:cubicBezTo>
                  <a:cubicBezTo>
                    <a:pt x="149" y="111"/>
                    <a:pt x="153" y="106"/>
                    <a:pt x="160" y="105"/>
                  </a:cubicBezTo>
                  <a:close/>
                  <a:moveTo>
                    <a:pt x="114" y="111"/>
                  </a:moveTo>
                  <a:cubicBezTo>
                    <a:pt x="117" y="111"/>
                    <a:pt x="123" y="112"/>
                    <a:pt x="125" y="115"/>
                  </a:cubicBezTo>
                  <a:cubicBezTo>
                    <a:pt x="127" y="118"/>
                    <a:pt x="129" y="124"/>
                    <a:pt x="128" y="127"/>
                  </a:cubicBezTo>
                  <a:cubicBezTo>
                    <a:pt x="128" y="129"/>
                    <a:pt x="127" y="134"/>
                    <a:pt x="125" y="135"/>
                  </a:cubicBezTo>
                  <a:cubicBezTo>
                    <a:pt x="122" y="137"/>
                    <a:pt x="121" y="129"/>
                    <a:pt x="121" y="127"/>
                  </a:cubicBezTo>
                  <a:cubicBezTo>
                    <a:pt x="119" y="121"/>
                    <a:pt x="117" y="116"/>
                    <a:pt x="114" y="111"/>
                  </a:cubicBezTo>
                  <a:close/>
                  <a:moveTo>
                    <a:pt x="155" y="134"/>
                  </a:moveTo>
                  <a:cubicBezTo>
                    <a:pt x="153" y="135"/>
                    <a:pt x="151" y="137"/>
                    <a:pt x="149" y="138"/>
                  </a:cubicBezTo>
                  <a:cubicBezTo>
                    <a:pt x="147" y="139"/>
                    <a:pt x="145" y="138"/>
                    <a:pt x="143" y="138"/>
                  </a:cubicBezTo>
                  <a:cubicBezTo>
                    <a:pt x="137" y="139"/>
                    <a:pt x="134" y="146"/>
                    <a:pt x="131" y="151"/>
                  </a:cubicBezTo>
                  <a:cubicBezTo>
                    <a:pt x="137" y="151"/>
                    <a:pt x="143" y="152"/>
                    <a:pt x="149" y="149"/>
                  </a:cubicBezTo>
                  <a:cubicBezTo>
                    <a:pt x="155" y="146"/>
                    <a:pt x="155" y="139"/>
                    <a:pt x="155" y="134"/>
                  </a:cubicBezTo>
                  <a:close/>
                  <a:moveTo>
                    <a:pt x="114" y="128"/>
                  </a:moveTo>
                  <a:cubicBezTo>
                    <a:pt x="118" y="132"/>
                    <a:pt x="116" y="138"/>
                    <a:pt x="113" y="142"/>
                  </a:cubicBezTo>
                  <a:cubicBezTo>
                    <a:pt x="111" y="146"/>
                    <a:pt x="108" y="149"/>
                    <a:pt x="106" y="152"/>
                  </a:cubicBezTo>
                  <a:cubicBezTo>
                    <a:pt x="104" y="154"/>
                    <a:pt x="101" y="156"/>
                    <a:pt x="100" y="158"/>
                  </a:cubicBezTo>
                  <a:cubicBezTo>
                    <a:pt x="100" y="160"/>
                    <a:pt x="100" y="162"/>
                    <a:pt x="99" y="160"/>
                  </a:cubicBezTo>
                  <a:cubicBezTo>
                    <a:pt x="97" y="159"/>
                    <a:pt x="98" y="156"/>
                    <a:pt x="98" y="154"/>
                  </a:cubicBezTo>
                  <a:cubicBezTo>
                    <a:pt x="98" y="149"/>
                    <a:pt x="98" y="143"/>
                    <a:pt x="102" y="139"/>
                  </a:cubicBezTo>
                  <a:cubicBezTo>
                    <a:pt x="104" y="137"/>
                    <a:pt x="107" y="135"/>
                    <a:pt x="109" y="133"/>
                  </a:cubicBezTo>
                  <a:cubicBezTo>
                    <a:pt x="110" y="131"/>
                    <a:pt x="112" y="128"/>
                    <a:pt x="114" y="128"/>
                  </a:cubicBezTo>
                  <a:close/>
                  <a:moveTo>
                    <a:pt x="90" y="153"/>
                  </a:moveTo>
                  <a:cubicBezTo>
                    <a:pt x="86" y="155"/>
                    <a:pt x="84" y="161"/>
                    <a:pt x="82" y="164"/>
                  </a:cubicBezTo>
                  <a:cubicBezTo>
                    <a:pt x="82" y="167"/>
                    <a:pt x="81" y="171"/>
                    <a:pt x="79" y="173"/>
                  </a:cubicBezTo>
                  <a:cubicBezTo>
                    <a:pt x="77" y="174"/>
                    <a:pt x="75" y="175"/>
                    <a:pt x="72" y="176"/>
                  </a:cubicBezTo>
                  <a:cubicBezTo>
                    <a:pt x="71" y="176"/>
                    <a:pt x="66" y="179"/>
                    <a:pt x="65" y="178"/>
                  </a:cubicBezTo>
                  <a:cubicBezTo>
                    <a:pt x="65" y="177"/>
                    <a:pt x="68" y="173"/>
                    <a:pt x="69" y="172"/>
                  </a:cubicBezTo>
                  <a:cubicBezTo>
                    <a:pt x="72" y="167"/>
                    <a:pt x="72" y="161"/>
                    <a:pt x="75" y="156"/>
                  </a:cubicBezTo>
                  <a:cubicBezTo>
                    <a:pt x="79" y="151"/>
                    <a:pt x="85" y="154"/>
                    <a:pt x="90" y="153"/>
                  </a:cubicBezTo>
                  <a:close/>
                  <a:moveTo>
                    <a:pt x="70" y="156"/>
                  </a:moveTo>
                  <a:cubicBezTo>
                    <a:pt x="70" y="156"/>
                    <a:pt x="70" y="156"/>
                    <a:pt x="70" y="156"/>
                  </a:cubicBezTo>
                  <a:cubicBezTo>
                    <a:pt x="68" y="159"/>
                    <a:pt x="67" y="163"/>
                    <a:pt x="65" y="166"/>
                  </a:cubicBezTo>
                  <a:cubicBezTo>
                    <a:pt x="64" y="168"/>
                    <a:pt x="61" y="170"/>
                    <a:pt x="59" y="173"/>
                  </a:cubicBezTo>
                  <a:cubicBezTo>
                    <a:pt x="54" y="178"/>
                    <a:pt x="50" y="178"/>
                    <a:pt x="43" y="178"/>
                  </a:cubicBezTo>
                  <a:cubicBezTo>
                    <a:pt x="49" y="169"/>
                    <a:pt x="57" y="153"/>
                    <a:pt x="70" y="156"/>
                  </a:cubicBezTo>
                  <a:close/>
                  <a:moveTo>
                    <a:pt x="137" y="166"/>
                  </a:moveTo>
                  <a:cubicBezTo>
                    <a:pt x="134" y="175"/>
                    <a:pt x="127" y="181"/>
                    <a:pt x="118" y="183"/>
                  </a:cubicBezTo>
                  <a:cubicBezTo>
                    <a:pt x="114" y="184"/>
                    <a:pt x="110" y="184"/>
                    <a:pt x="105" y="184"/>
                  </a:cubicBezTo>
                  <a:cubicBezTo>
                    <a:pt x="103" y="185"/>
                    <a:pt x="99" y="185"/>
                    <a:pt x="98" y="187"/>
                  </a:cubicBezTo>
                  <a:cubicBezTo>
                    <a:pt x="97" y="181"/>
                    <a:pt x="100" y="178"/>
                    <a:pt x="105" y="175"/>
                  </a:cubicBezTo>
                  <a:cubicBezTo>
                    <a:pt x="108" y="174"/>
                    <a:pt x="111" y="172"/>
                    <a:pt x="114" y="172"/>
                  </a:cubicBezTo>
                  <a:cubicBezTo>
                    <a:pt x="118" y="171"/>
                    <a:pt x="122" y="171"/>
                    <a:pt x="125" y="170"/>
                  </a:cubicBezTo>
                  <a:cubicBezTo>
                    <a:pt x="129" y="170"/>
                    <a:pt x="134" y="168"/>
                    <a:pt x="137" y="166"/>
                  </a:cubicBezTo>
                  <a:close/>
                  <a:moveTo>
                    <a:pt x="72" y="195"/>
                  </a:moveTo>
                  <a:cubicBezTo>
                    <a:pt x="78" y="195"/>
                    <a:pt x="81" y="198"/>
                    <a:pt x="86" y="199"/>
                  </a:cubicBezTo>
                  <a:cubicBezTo>
                    <a:pt x="91" y="200"/>
                    <a:pt x="97" y="199"/>
                    <a:pt x="101" y="196"/>
                  </a:cubicBezTo>
                  <a:cubicBezTo>
                    <a:pt x="102" y="196"/>
                    <a:pt x="105" y="194"/>
                    <a:pt x="105" y="192"/>
                  </a:cubicBezTo>
                  <a:cubicBezTo>
                    <a:pt x="104" y="190"/>
                    <a:pt x="101" y="192"/>
                    <a:pt x="99" y="191"/>
                  </a:cubicBezTo>
                  <a:cubicBezTo>
                    <a:pt x="94" y="191"/>
                    <a:pt x="91" y="188"/>
                    <a:pt x="86" y="187"/>
                  </a:cubicBezTo>
                  <a:cubicBezTo>
                    <a:pt x="79" y="186"/>
                    <a:pt x="75" y="190"/>
                    <a:pt x="72" y="195"/>
                  </a:cubicBezTo>
                  <a:close/>
                  <a:moveTo>
                    <a:pt x="83" y="204"/>
                  </a:moveTo>
                  <a:cubicBezTo>
                    <a:pt x="86" y="205"/>
                    <a:pt x="87" y="206"/>
                    <a:pt x="84" y="208"/>
                  </a:cubicBezTo>
                  <a:cubicBezTo>
                    <a:pt x="79" y="210"/>
                    <a:pt x="74" y="211"/>
                    <a:pt x="69" y="213"/>
                  </a:cubicBezTo>
                  <a:cubicBezTo>
                    <a:pt x="64" y="215"/>
                    <a:pt x="59" y="209"/>
                    <a:pt x="55" y="206"/>
                  </a:cubicBezTo>
                  <a:cubicBezTo>
                    <a:pt x="53" y="204"/>
                    <a:pt x="48" y="200"/>
                    <a:pt x="44" y="201"/>
                  </a:cubicBezTo>
                  <a:cubicBezTo>
                    <a:pt x="44" y="194"/>
                    <a:pt x="49" y="194"/>
                    <a:pt x="54" y="194"/>
                  </a:cubicBezTo>
                  <a:cubicBezTo>
                    <a:pt x="57" y="194"/>
                    <a:pt x="60" y="195"/>
                    <a:pt x="63" y="196"/>
                  </a:cubicBezTo>
                  <a:cubicBezTo>
                    <a:pt x="67" y="197"/>
                    <a:pt x="68" y="200"/>
                    <a:pt x="71" y="202"/>
                  </a:cubicBezTo>
                  <a:cubicBezTo>
                    <a:pt x="72" y="204"/>
                    <a:pt x="74" y="204"/>
                    <a:pt x="76" y="204"/>
                  </a:cubicBezTo>
                  <a:cubicBezTo>
                    <a:pt x="76" y="204"/>
                    <a:pt x="75" y="204"/>
                    <a:pt x="75" y="204"/>
                  </a:cubicBezTo>
                  <a:cubicBezTo>
                    <a:pt x="77" y="205"/>
                    <a:pt x="80" y="204"/>
                    <a:pt x="83" y="20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63" name="Freeform 45"/>
            <p:cNvSpPr>
              <a:spLocks noEditPoints="1"/>
            </p:cNvSpPr>
            <p:nvPr/>
          </p:nvSpPr>
          <p:spPr>
            <a:xfrm>
              <a:off x="8686800" y="1895476"/>
              <a:ext cx="731837" cy="690563"/>
            </a:xfrm>
            <a:custGeom>
              <a:avLst/>
              <a:gdLst/>
              <a:ahLst/>
              <a:cxnLst>
                <a:cxn ang="0">
                  <a:pos x="2147483646" y="1526357367"/>
                </a:cxn>
                <a:cxn ang="0">
                  <a:pos x="2147483646" y="1744409028"/>
                </a:cxn>
                <a:cxn ang="0">
                  <a:pos x="2147483646" y="183526069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05193017" y="2147483646"/>
                </a:cxn>
                <a:cxn ang="0">
                  <a:pos x="452598636" y="2147483646"/>
                </a:cxn>
                <a:cxn ang="0">
                  <a:pos x="416389724" y="2147483646"/>
                </a:cxn>
                <a:cxn ang="0">
                  <a:pos x="416389724" y="1744409028"/>
                </a:cxn>
                <a:cxn ang="0">
                  <a:pos x="108622481" y="1744409028"/>
                </a:cxn>
                <a:cxn ang="0">
                  <a:pos x="1303478285" y="218051661"/>
                </a:cxn>
                <a:cxn ang="0">
                  <a:pos x="1122442234" y="2147483646"/>
                </a:cxn>
                <a:cxn ang="0">
                  <a:pos x="1955221682" y="2147483646"/>
                </a:cxn>
                <a:cxn ang="0">
                  <a:pos x="1955221682" y="2147483646"/>
                </a:cxn>
                <a:cxn ang="0">
                  <a:pos x="2063844163" y="2147483646"/>
                </a:cxn>
                <a:cxn ang="0">
                  <a:pos x="2147483646" y="2147483646"/>
                </a:cxn>
                <a:cxn ang="0">
                  <a:pos x="2147483646" y="1871604765"/>
                </a:cxn>
                <a:cxn ang="0">
                  <a:pos x="2147483646" y="1744409028"/>
                </a:cxn>
                <a:cxn ang="0">
                  <a:pos x="2147483646" y="1744409028"/>
                </a:cxn>
                <a:cxn ang="0">
                  <a:pos x="832779448" y="1744409028"/>
                </a:cxn>
                <a:cxn ang="0">
                  <a:pos x="597430029" y="1744409028"/>
                </a:cxn>
                <a:cxn ang="0">
                  <a:pos x="597430029" y="2147483646"/>
                </a:cxn>
                <a:cxn ang="0">
                  <a:pos x="615530230" y="2147483646"/>
                </a:cxn>
                <a:cxn ang="0">
                  <a:pos x="1050024410" y="2147483646"/>
                </a:cxn>
                <a:cxn ang="0">
                  <a:pos x="1122442234" y="2147483646"/>
                </a:cxn>
                <a:cxn ang="0">
                  <a:pos x="1122442234" y="2147483646"/>
                </a:cxn>
                <a:cxn ang="0">
                  <a:pos x="1701763552" y="2147483646"/>
                </a:cxn>
                <a:cxn ang="0">
                  <a:pos x="1792285832" y="2147483646"/>
                </a:cxn>
                <a:cxn ang="0">
                  <a:pos x="1792285832" y="2147483646"/>
                </a:cxn>
                <a:cxn ang="0">
                  <a:pos x="1683663351" y="2147483646"/>
                </a:cxn>
                <a:cxn ang="0">
                  <a:pos x="1285378083" y="2147483646"/>
                </a:cxn>
                <a:cxn ang="0">
                  <a:pos x="1285378083" y="2147483646"/>
                </a:cxn>
                <a:cxn ang="0">
                  <a:pos x="1502623046" y="181707586"/>
                </a:cxn>
                <a:cxn ang="0">
                  <a:pos x="2147483646" y="1617209029"/>
                </a:cxn>
                <a:cxn ang="0">
                  <a:pos x="325871699" y="1617209029"/>
                </a:cxn>
                <a:cxn ang="0">
                  <a:pos x="1502623046" y="181707586"/>
                </a:cxn>
              </a:cxnLst>
              <a:rect l="0" t="0" r="0" b="0"/>
              <a:pathLst>
                <a:path w="172" h="162">
                  <a:moveTo>
                    <a:pt x="82" y="0"/>
                  </a:moveTo>
                  <a:cubicBezTo>
                    <a:pt x="108" y="28"/>
                    <a:pt x="135" y="56"/>
                    <a:pt x="161" y="84"/>
                  </a:cubicBezTo>
                  <a:cubicBezTo>
                    <a:pt x="165" y="88"/>
                    <a:pt x="168" y="92"/>
                    <a:pt x="172" y="96"/>
                  </a:cubicBezTo>
                  <a:cubicBezTo>
                    <a:pt x="167" y="96"/>
                    <a:pt x="162" y="96"/>
                    <a:pt x="156" y="96"/>
                  </a:cubicBezTo>
                  <a:cubicBezTo>
                    <a:pt x="154" y="96"/>
                    <a:pt x="147" y="95"/>
                    <a:pt x="146" y="97"/>
                  </a:cubicBezTo>
                  <a:cubicBezTo>
                    <a:pt x="146" y="98"/>
                    <a:pt x="146" y="100"/>
                    <a:pt x="146" y="101"/>
                  </a:cubicBezTo>
                  <a:cubicBezTo>
                    <a:pt x="146" y="104"/>
                    <a:pt x="146" y="106"/>
                    <a:pt x="146" y="109"/>
                  </a:cubicBezTo>
                  <a:cubicBezTo>
                    <a:pt x="146" y="116"/>
                    <a:pt x="146" y="122"/>
                    <a:pt x="146" y="129"/>
                  </a:cubicBezTo>
                  <a:cubicBezTo>
                    <a:pt x="146" y="136"/>
                    <a:pt x="146" y="143"/>
                    <a:pt x="146" y="150"/>
                  </a:cubicBezTo>
                  <a:cubicBezTo>
                    <a:pt x="146" y="152"/>
                    <a:pt x="146" y="155"/>
                    <a:pt x="146" y="157"/>
                  </a:cubicBezTo>
                  <a:cubicBezTo>
                    <a:pt x="146" y="158"/>
                    <a:pt x="147" y="160"/>
                    <a:pt x="146" y="161"/>
                  </a:cubicBezTo>
                  <a:cubicBezTo>
                    <a:pt x="146" y="162"/>
                    <a:pt x="144" y="161"/>
                    <a:pt x="143" y="161"/>
                  </a:cubicBezTo>
                  <a:cubicBezTo>
                    <a:pt x="139" y="161"/>
                    <a:pt x="135" y="161"/>
                    <a:pt x="131" y="161"/>
                  </a:cubicBezTo>
                  <a:cubicBezTo>
                    <a:pt x="104" y="161"/>
                    <a:pt x="77" y="161"/>
                    <a:pt x="50" y="161"/>
                  </a:cubicBezTo>
                  <a:cubicBezTo>
                    <a:pt x="45" y="161"/>
                    <a:pt x="39" y="161"/>
                    <a:pt x="34" y="161"/>
                  </a:cubicBezTo>
                  <a:cubicBezTo>
                    <a:pt x="31" y="161"/>
                    <a:pt x="27" y="162"/>
                    <a:pt x="25" y="161"/>
                  </a:cubicBezTo>
                  <a:cubicBezTo>
                    <a:pt x="23" y="161"/>
                    <a:pt x="23" y="161"/>
                    <a:pt x="23" y="159"/>
                  </a:cubicBezTo>
                  <a:cubicBezTo>
                    <a:pt x="23" y="154"/>
                    <a:pt x="23" y="149"/>
                    <a:pt x="23" y="144"/>
                  </a:cubicBezTo>
                  <a:cubicBezTo>
                    <a:pt x="23" y="130"/>
                    <a:pt x="23" y="117"/>
                    <a:pt x="23" y="103"/>
                  </a:cubicBezTo>
                  <a:cubicBezTo>
                    <a:pt x="23" y="102"/>
                    <a:pt x="24" y="97"/>
                    <a:pt x="23" y="96"/>
                  </a:cubicBezTo>
                  <a:cubicBezTo>
                    <a:pt x="22" y="95"/>
                    <a:pt x="18" y="96"/>
                    <a:pt x="17" y="96"/>
                  </a:cubicBezTo>
                  <a:cubicBezTo>
                    <a:pt x="13" y="96"/>
                    <a:pt x="9" y="96"/>
                    <a:pt x="6" y="96"/>
                  </a:cubicBezTo>
                  <a:cubicBezTo>
                    <a:pt x="4" y="96"/>
                    <a:pt x="2" y="96"/>
                    <a:pt x="0" y="96"/>
                  </a:cubicBezTo>
                  <a:cubicBezTo>
                    <a:pt x="24" y="68"/>
                    <a:pt x="48" y="40"/>
                    <a:pt x="72" y="12"/>
                  </a:cubicBezTo>
                  <a:cubicBezTo>
                    <a:pt x="75" y="8"/>
                    <a:pt x="79" y="4"/>
                    <a:pt x="82" y="0"/>
                  </a:cubicBezTo>
                  <a:close/>
                  <a:moveTo>
                    <a:pt x="62" y="124"/>
                  </a:moveTo>
                  <a:cubicBezTo>
                    <a:pt x="76" y="124"/>
                    <a:pt x="90" y="124"/>
                    <a:pt x="104" y="124"/>
                  </a:cubicBezTo>
                  <a:cubicBezTo>
                    <a:pt x="105" y="124"/>
                    <a:pt x="107" y="124"/>
                    <a:pt x="108" y="124"/>
                  </a:cubicBezTo>
                  <a:cubicBezTo>
                    <a:pt x="109" y="125"/>
                    <a:pt x="108" y="131"/>
                    <a:pt x="108" y="132"/>
                  </a:cubicBezTo>
                  <a:cubicBezTo>
                    <a:pt x="108" y="137"/>
                    <a:pt x="108" y="141"/>
                    <a:pt x="108" y="146"/>
                  </a:cubicBezTo>
                  <a:cubicBezTo>
                    <a:pt x="108" y="147"/>
                    <a:pt x="107" y="152"/>
                    <a:pt x="108" y="153"/>
                  </a:cubicBezTo>
                  <a:cubicBezTo>
                    <a:pt x="108" y="154"/>
                    <a:pt x="113" y="153"/>
                    <a:pt x="114" y="153"/>
                  </a:cubicBezTo>
                  <a:cubicBezTo>
                    <a:pt x="119" y="153"/>
                    <a:pt x="123" y="153"/>
                    <a:pt x="127" y="153"/>
                  </a:cubicBezTo>
                  <a:cubicBezTo>
                    <a:pt x="129" y="153"/>
                    <a:pt x="135" y="154"/>
                    <a:pt x="137" y="153"/>
                  </a:cubicBezTo>
                  <a:cubicBezTo>
                    <a:pt x="137" y="153"/>
                    <a:pt x="137" y="152"/>
                    <a:pt x="137" y="151"/>
                  </a:cubicBezTo>
                  <a:cubicBezTo>
                    <a:pt x="137" y="135"/>
                    <a:pt x="137" y="119"/>
                    <a:pt x="137" y="103"/>
                  </a:cubicBezTo>
                  <a:cubicBezTo>
                    <a:pt x="137" y="102"/>
                    <a:pt x="138" y="98"/>
                    <a:pt x="137" y="97"/>
                  </a:cubicBezTo>
                  <a:cubicBezTo>
                    <a:pt x="136" y="96"/>
                    <a:pt x="137" y="97"/>
                    <a:pt x="136" y="96"/>
                  </a:cubicBezTo>
                  <a:cubicBezTo>
                    <a:pt x="134" y="96"/>
                    <a:pt x="132" y="96"/>
                    <a:pt x="131" y="96"/>
                  </a:cubicBezTo>
                  <a:cubicBezTo>
                    <a:pt x="128" y="96"/>
                    <a:pt x="125" y="96"/>
                    <a:pt x="122" y="96"/>
                  </a:cubicBezTo>
                  <a:cubicBezTo>
                    <a:pt x="105" y="96"/>
                    <a:pt x="87" y="96"/>
                    <a:pt x="70" y="96"/>
                  </a:cubicBezTo>
                  <a:cubicBezTo>
                    <a:pt x="62" y="96"/>
                    <a:pt x="54" y="96"/>
                    <a:pt x="46" y="96"/>
                  </a:cubicBezTo>
                  <a:cubicBezTo>
                    <a:pt x="43" y="96"/>
                    <a:pt x="41" y="96"/>
                    <a:pt x="38" y="96"/>
                  </a:cubicBezTo>
                  <a:cubicBezTo>
                    <a:pt x="37" y="96"/>
                    <a:pt x="34" y="96"/>
                    <a:pt x="33" y="96"/>
                  </a:cubicBezTo>
                  <a:cubicBezTo>
                    <a:pt x="32" y="97"/>
                    <a:pt x="33" y="103"/>
                    <a:pt x="33" y="105"/>
                  </a:cubicBezTo>
                  <a:cubicBezTo>
                    <a:pt x="33" y="114"/>
                    <a:pt x="33" y="122"/>
                    <a:pt x="33" y="131"/>
                  </a:cubicBezTo>
                  <a:cubicBezTo>
                    <a:pt x="33" y="138"/>
                    <a:pt x="32" y="145"/>
                    <a:pt x="33" y="152"/>
                  </a:cubicBezTo>
                  <a:cubicBezTo>
                    <a:pt x="33" y="154"/>
                    <a:pt x="32" y="153"/>
                    <a:pt x="34" y="153"/>
                  </a:cubicBezTo>
                  <a:cubicBezTo>
                    <a:pt x="37" y="154"/>
                    <a:pt x="41" y="153"/>
                    <a:pt x="44" y="153"/>
                  </a:cubicBezTo>
                  <a:cubicBezTo>
                    <a:pt x="49" y="153"/>
                    <a:pt x="53" y="153"/>
                    <a:pt x="58" y="153"/>
                  </a:cubicBezTo>
                  <a:cubicBezTo>
                    <a:pt x="59" y="153"/>
                    <a:pt x="62" y="154"/>
                    <a:pt x="62" y="153"/>
                  </a:cubicBezTo>
                  <a:cubicBezTo>
                    <a:pt x="63" y="152"/>
                    <a:pt x="62" y="146"/>
                    <a:pt x="62" y="144"/>
                  </a:cubicBezTo>
                  <a:cubicBezTo>
                    <a:pt x="62" y="140"/>
                    <a:pt x="62" y="135"/>
                    <a:pt x="62" y="131"/>
                  </a:cubicBezTo>
                  <a:cubicBezTo>
                    <a:pt x="62" y="128"/>
                    <a:pt x="62" y="126"/>
                    <a:pt x="62" y="124"/>
                  </a:cubicBezTo>
                  <a:close/>
                  <a:moveTo>
                    <a:pt x="71" y="130"/>
                  </a:moveTo>
                  <a:cubicBezTo>
                    <a:pt x="79" y="130"/>
                    <a:pt x="86" y="130"/>
                    <a:pt x="94" y="130"/>
                  </a:cubicBezTo>
                  <a:cubicBezTo>
                    <a:pt x="95" y="130"/>
                    <a:pt x="98" y="130"/>
                    <a:pt x="99" y="131"/>
                  </a:cubicBezTo>
                  <a:cubicBezTo>
                    <a:pt x="99" y="132"/>
                    <a:pt x="99" y="134"/>
                    <a:pt x="99" y="135"/>
                  </a:cubicBezTo>
                  <a:cubicBezTo>
                    <a:pt x="99" y="138"/>
                    <a:pt x="99" y="140"/>
                    <a:pt x="99" y="143"/>
                  </a:cubicBezTo>
                  <a:cubicBezTo>
                    <a:pt x="99" y="145"/>
                    <a:pt x="99" y="147"/>
                    <a:pt x="99" y="149"/>
                  </a:cubicBezTo>
                  <a:cubicBezTo>
                    <a:pt x="99" y="150"/>
                    <a:pt x="99" y="153"/>
                    <a:pt x="99" y="153"/>
                  </a:cubicBezTo>
                  <a:cubicBezTo>
                    <a:pt x="98" y="154"/>
                    <a:pt x="94" y="153"/>
                    <a:pt x="93" y="153"/>
                  </a:cubicBezTo>
                  <a:cubicBezTo>
                    <a:pt x="88" y="153"/>
                    <a:pt x="83" y="153"/>
                    <a:pt x="78" y="153"/>
                  </a:cubicBezTo>
                  <a:cubicBezTo>
                    <a:pt x="77" y="153"/>
                    <a:pt x="72" y="154"/>
                    <a:pt x="71" y="153"/>
                  </a:cubicBezTo>
                  <a:cubicBezTo>
                    <a:pt x="71" y="153"/>
                    <a:pt x="71" y="150"/>
                    <a:pt x="71" y="149"/>
                  </a:cubicBezTo>
                  <a:cubicBezTo>
                    <a:pt x="71" y="147"/>
                    <a:pt x="71" y="144"/>
                    <a:pt x="71" y="142"/>
                  </a:cubicBezTo>
                  <a:cubicBezTo>
                    <a:pt x="71" y="138"/>
                    <a:pt x="71" y="134"/>
                    <a:pt x="71" y="130"/>
                  </a:cubicBezTo>
                  <a:close/>
                  <a:moveTo>
                    <a:pt x="83" y="10"/>
                  </a:moveTo>
                  <a:cubicBezTo>
                    <a:pt x="104" y="33"/>
                    <a:pt x="125" y="56"/>
                    <a:pt x="146" y="79"/>
                  </a:cubicBezTo>
                  <a:cubicBezTo>
                    <a:pt x="149" y="83"/>
                    <a:pt x="152" y="86"/>
                    <a:pt x="154" y="89"/>
                  </a:cubicBezTo>
                  <a:cubicBezTo>
                    <a:pt x="115" y="89"/>
                    <a:pt x="75" y="89"/>
                    <a:pt x="35" y="89"/>
                  </a:cubicBezTo>
                  <a:cubicBezTo>
                    <a:pt x="29" y="89"/>
                    <a:pt x="24" y="89"/>
                    <a:pt x="18" y="89"/>
                  </a:cubicBezTo>
                  <a:cubicBezTo>
                    <a:pt x="37" y="66"/>
                    <a:pt x="56" y="43"/>
                    <a:pt x="75" y="20"/>
                  </a:cubicBezTo>
                  <a:cubicBezTo>
                    <a:pt x="78" y="16"/>
                    <a:pt x="80" y="13"/>
                    <a:pt x="83" y="1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64" name="Freeform 46"/>
            <p:cNvSpPr>
              <a:spLocks noEditPoints="1"/>
            </p:cNvSpPr>
            <p:nvPr/>
          </p:nvSpPr>
          <p:spPr>
            <a:xfrm>
              <a:off x="8277225" y="1536701"/>
              <a:ext cx="1546225" cy="755650"/>
            </a:xfrm>
            <a:custGeom>
              <a:avLst/>
              <a:gdLst/>
              <a:ahLst/>
              <a:cxnLst>
                <a:cxn ang="0">
                  <a:pos x="108861907" y="2147483646"/>
                </a:cxn>
                <a:cxn ang="0">
                  <a:pos x="381023065" y="2147483646"/>
                </a:cxn>
                <a:cxn ang="0">
                  <a:pos x="453597669" y="2147483646"/>
                </a:cxn>
                <a:cxn ang="0">
                  <a:pos x="653184222" y="1895520275"/>
                </a:cxn>
                <a:cxn ang="0">
                  <a:pos x="707613046" y="2114231854"/>
                </a:cxn>
                <a:cxn ang="0">
                  <a:pos x="580605358" y="2147483646"/>
                </a:cxn>
                <a:cxn ang="0">
                  <a:pos x="580605358" y="2041326571"/>
                </a:cxn>
                <a:cxn ang="0">
                  <a:pos x="326589981" y="2147483646"/>
                </a:cxn>
                <a:cxn ang="0">
                  <a:pos x="326589981" y="1895520275"/>
                </a:cxn>
                <a:cxn ang="0">
                  <a:pos x="489884972" y="1986650811"/>
                </a:cxn>
                <a:cxn ang="0">
                  <a:pos x="870912296" y="1366962312"/>
                </a:cxn>
                <a:cxn ang="0">
                  <a:pos x="1016061506" y="1239376999"/>
                </a:cxn>
                <a:cxn ang="0">
                  <a:pos x="1288222663" y="1312282282"/>
                </a:cxn>
                <a:cxn ang="0">
                  <a:pos x="1215643799" y="1366962312"/>
                </a:cxn>
                <a:cxn ang="0">
                  <a:pos x="889053818" y="1130021210"/>
                </a:cxn>
                <a:cxn ang="0">
                  <a:pos x="798333432" y="1439867594"/>
                </a:cxn>
                <a:cxn ang="0">
                  <a:pos x="1524092259" y="674368529"/>
                </a:cxn>
                <a:cxn ang="0">
                  <a:pos x="1560379561" y="1038890674"/>
                </a:cxn>
                <a:cxn ang="0">
                  <a:pos x="1759966114" y="801949572"/>
                </a:cxn>
                <a:cxn ang="0">
                  <a:pos x="1596666863" y="1093570703"/>
                </a:cxn>
                <a:cxn ang="0">
                  <a:pos x="1669245728" y="820174825"/>
                </a:cxn>
                <a:cxn ang="0">
                  <a:pos x="2147483646" y="710819036"/>
                </a:cxn>
                <a:cxn ang="0">
                  <a:pos x="2147483646" y="619688500"/>
                </a:cxn>
                <a:cxn ang="0">
                  <a:pos x="2147483646" y="437427427"/>
                </a:cxn>
                <a:cxn ang="0">
                  <a:pos x="2147483646" y="692593782"/>
                </a:cxn>
                <a:cxn ang="0">
                  <a:pos x="2147483646" y="127581043"/>
                </a:cxn>
                <a:cxn ang="0">
                  <a:pos x="2147483646" y="182261072"/>
                </a:cxn>
                <a:cxn ang="0">
                  <a:pos x="2147483646" y="382747398"/>
                </a:cxn>
                <a:cxn ang="0">
                  <a:pos x="2147483646" y="455652681"/>
                </a:cxn>
                <a:cxn ang="0">
                  <a:pos x="2147483646" y="291616862"/>
                </a:cxn>
                <a:cxn ang="0">
                  <a:pos x="2147483646" y="127581043"/>
                </a:cxn>
                <a:cxn ang="0">
                  <a:pos x="2147483646" y="346296891"/>
                </a:cxn>
                <a:cxn ang="0">
                  <a:pos x="2147483646" y="601463246"/>
                </a:cxn>
                <a:cxn ang="0">
                  <a:pos x="2147483646" y="637913753"/>
                </a:cxn>
                <a:cxn ang="0">
                  <a:pos x="2147483646" y="182261072"/>
                </a:cxn>
                <a:cxn ang="0">
                  <a:pos x="2147483646" y="364522145"/>
                </a:cxn>
                <a:cxn ang="0">
                  <a:pos x="2147483646" y="583237993"/>
                </a:cxn>
                <a:cxn ang="0">
                  <a:pos x="2147483646" y="546783217"/>
                </a:cxn>
                <a:cxn ang="0">
                  <a:pos x="2147483646" y="765499065"/>
                </a:cxn>
                <a:cxn ang="0">
                  <a:pos x="2147483646" y="1093570703"/>
                </a:cxn>
                <a:cxn ang="0">
                  <a:pos x="2147483646" y="856629601"/>
                </a:cxn>
                <a:cxn ang="0">
                  <a:pos x="2147483646" y="674368529"/>
                </a:cxn>
                <a:cxn ang="0">
                  <a:pos x="2147483646" y="984210644"/>
                </a:cxn>
                <a:cxn ang="0">
                  <a:pos x="2147483646" y="1111795956"/>
                </a:cxn>
                <a:cxn ang="0">
                  <a:pos x="2147483646" y="1603899144"/>
                </a:cxn>
                <a:cxn ang="0">
                  <a:pos x="2147483646" y="1202926493"/>
                </a:cxn>
                <a:cxn ang="0">
                  <a:pos x="2147483646" y="1275831775"/>
                </a:cxn>
                <a:cxn ang="0">
                  <a:pos x="2147483646" y="1366962312"/>
                </a:cxn>
                <a:cxn ang="0">
                  <a:pos x="2147483646" y="2077781347"/>
                </a:cxn>
                <a:cxn ang="0">
                  <a:pos x="2147483646" y="2147483646"/>
                </a:cxn>
                <a:cxn ang="0">
                  <a:pos x="2147483646" y="1731484456"/>
                </a:cxn>
                <a:cxn ang="0">
                  <a:pos x="2147483646" y="1950196035"/>
                </a:cxn>
                <a:cxn ang="0">
                  <a:pos x="2147483646" y="182261499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63" h="177">
                  <a:moveTo>
                    <a:pt x="12" y="171"/>
                  </a:moveTo>
                  <a:cubicBezTo>
                    <a:pt x="12" y="172"/>
                    <a:pt x="12" y="173"/>
                    <a:pt x="12" y="175"/>
                  </a:cubicBezTo>
                  <a:cubicBezTo>
                    <a:pt x="10" y="175"/>
                    <a:pt x="9" y="174"/>
                    <a:pt x="8" y="174"/>
                  </a:cubicBezTo>
                  <a:cubicBezTo>
                    <a:pt x="8" y="172"/>
                    <a:pt x="10" y="165"/>
                    <a:pt x="9" y="164"/>
                  </a:cubicBezTo>
                  <a:cubicBezTo>
                    <a:pt x="9" y="163"/>
                    <a:pt x="6" y="163"/>
                    <a:pt x="5" y="163"/>
                  </a:cubicBezTo>
                  <a:cubicBezTo>
                    <a:pt x="4" y="166"/>
                    <a:pt x="4" y="169"/>
                    <a:pt x="4" y="172"/>
                  </a:cubicBezTo>
                  <a:cubicBezTo>
                    <a:pt x="3" y="172"/>
                    <a:pt x="1" y="172"/>
                    <a:pt x="0" y="171"/>
                  </a:cubicBezTo>
                  <a:cubicBezTo>
                    <a:pt x="1" y="163"/>
                    <a:pt x="2" y="155"/>
                    <a:pt x="3" y="147"/>
                  </a:cubicBezTo>
                  <a:cubicBezTo>
                    <a:pt x="4" y="147"/>
                    <a:pt x="6" y="147"/>
                    <a:pt x="7" y="148"/>
                  </a:cubicBezTo>
                  <a:cubicBezTo>
                    <a:pt x="6" y="151"/>
                    <a:pt x="6" y="153"/>
                    <a:pt x="6" y="156"/>
                  </a:cubicBezTo>
                  <a:cubicBezTo>
                    <a:pt x="5" y="158"/>
                    <a:pt x="5" y="158"/>
                    <a:pt x="7" y="159"/>
                  </a:cubicBezTo>
                  <a:cubicBezTo>
                    <a:pt x="7" y="159"/>
                    <a:pt x="9" y="159"/>
                    <a:pt x="10" y="160"/>
                  </a:cubicBezTo>
                  <a:cubicBezTo>
                    <a:pt x="10" y="155"/>
                    <a:pt x="11" y="151"/>
                    <a:pt x="11" y="146"/>
                  </a:cubicBezTo>
                  <a:cubicBezTo>
                    <a:pt x="13" y="147"/>
                    <a:pt x="14" y="147"/>
                    <a:pt x="15" y="147"/>
                  </a:cubicBezTo>
                  <a:cubicBezTo>
                    <a:pt x="15" y="149"/>
                    <a:pt x="15" y="150"/>
                    <a:pt x="14" y="152"/>
                  </a:cubicBezTo>
                  <a:cubicBezTo>
                    <a:pt x="14" y="152"/>
                    <a:pt x="14" y="155"/>
                    <a:pt x="14" y="155"/>
                  </a:cubicBezTo>
                  <a:cubicBezTo>
                    <a:pt x="14" y="156"/>
                    <a:pt x="15" y="156"/>
                    <a:pt x="15" y="156"/>
                  </a:cubicBezTo>
                  <a:cubicBezTo>
                    <a:pt x="16" y="156"/>
                    <a:pt x="23" y="158"/>
                    <a:pt x="24" y="157"/>
                  </a:cubicBezTo>
                  <a:cubicBezTo>
                    <a:pt x="25" y="156"/>
                    <a:pt x="25" y="153"/>
                    <a:pt x="25" y="152"/>
                  </a:cubicBezTo>
                  <a:cubicBezTo>
                    <a:pt x="24" y="151"/>
                    <a:pt x="22" y="151"/>
                    <a:pt x="21" y="150"/>
                  </a:cubicBezTo>
                  <a:cubicBezTo>
                    <a:pt x="21" y="150"/>
                    <a:pt x="22" y="147"/>
                    <a:pt x="22" y="147"/>
                  </a:cubicBezTo>
                  <a:cubicBezTo>
                    <a:pt x="23" y="146"/>
                    <a:pt x="26" y="148"/>
                    <a:pt x="27" y="148"/>
                  </a:cubicBezTo>
                  <a:cubicBezTo>
                    <a:pt x="29" y="150"/>
                    <a:pt x="29" y="151"/>
                    <a:pt x="29" y="154"/>
                  </a:cubicBezTo>
                  <a:cubicBezTo>
                    <a:pt x="28" y="156"/>
                    <a:pt x="29" y="160"/>
                    <a:pt x="26" y="161"/>
                  </a:cubicBezTo>
                  <a:cubicBezTo>
                    <a:pt x="25" y="162"/>
                    <a:pt x="23" y="161"/>
                    <a:pt x="22" y="161"/>
                  </a:cubicBezTo>
                  <a:cubicBezTo>
                    <a:pt x="19" y="160"/>
                    <a:pt x="16" y="160"/>
                    <a:pt x="13" y="159"/>
                  </a:cubicBezTo>
                  <a:cubicBezTo>
                    <a:pt x="13" y="161"/>
                    <a:pt x="16" y="162"/>
                    <a:pt x="18" y="163"/>
                  </a:cubicBezTo>
                  <a:cubicBezTo>
                    <a:pt x="19" y="164"/>
                    <a:pt x="21" y="165"/>
                    <a:pt x="22" y="166"/>
                  </a:cubicBezTo>
                  <a:cubicBezTo>
                    <a:pt x="24" y="168"/>
                    <a:pt x="24" y="170"/>
                    <a:pt x="25" y="172"/>
                  </a:cubicBezTo>
                  <a:cubicBezTo>
                    <a:pt x="25" y="173"/>
                    <a:pt x="26" y="174"/>
                    <a:pt x="25" y="175"/>
                  </a:cubicBezTo>
                  <a:cubicBezTo>
                    <a:pt x="25" y="176"/>
                    <a:pt x="23" y="177"/>
                    <a:pt x="22" y="177"/>
                  </a:cubicBezTo>
                  <a:cubicBezTo>
                    <a:pt x="22" y="171"/>
                    <a:pt x="19" y="167"/>
                    <a:pt x="13" y="165"/>
                  </a:cubicBezTo>
                  <a:cubicBezTo>
                    <a:pt x="12" y="167"/>
                    <a:pt x="12" y="169"/>
                    <a:pt x="12" y="171"/>
                  </a:cubicBezTo>
                  <a:close/>
                  <a:moveTo>
                    <a:pt x="25" y="127"/>
                  </a:moveTo>
                  <a:cubicBezTo>
                    <a:pt x="25" y="126"/>
                    <a:pt x="26" y="124"/>
                    <a:pt x="26" y="123"/>
                  </a:cubicBezTo>
                  <a:cubicBezTo>
                    <a:pt x="27" y="122"/>
                    <a:pt x="26" y="122"/>
                    <a:pt x="25" y="121"/>
                  </a:cubicBezTo>
                  <a:cubicBezTo>
                    <a:pt x="23" y="120"/>
                    <a:pt x="23" y="121"/>
                    <a:pt x="24" y="119"/>
                  </a:cubicBezTo>
                  <a:cubicBezTo>
                    <a:pt x="24" y="118"/>
                    <a:pt x="24" y="117"/>
                    <a:pt x="25" y="116"/>
                  </a:cubicBezTo>
                  <a:cubicBezTo>
                    <a:pt x="27" y="111"/>
                    <a:pt x="30" y="106"/>
                    <a:pt x="32" y="101"/>
                  </a:cubicBezTo>
                  <a:cubicBezTo>
                    <a:pt x="33" y="102"/>
                    <a:pt x="34" y="103"/>
                    <a:pt x="36" y="104"/>
                  </a:cubicBezTo>
                  <a:cubicBezTo>
                    <a:pt x="36" y="103"/>
                    <a:pt x="37" y="101"/>
                    <a:pt x="37" y="100"/>
                  </a:cubicBezTo>
                  <a:cubicBezTo>
                    <a:pt x="38" y="101"/>
                    <a:pt x="39" y="101"/>
                    <a:pt x="39" y="101"/>
                  </a:cubicBezTo>
                  <a:cubicBezTo>
                    <a:pt x="40" y="103"/>
                    <a:pt x="40" y="101"/>
                    <a:pt x="40" y="103"/>
                  </a:cubicBezTo>
                  <a:cubicBezTo>
                    <a:pt x="40" y="104"/>
                    <a:pt x="37" y="105"/>
                    <a:pt x="40" y="106"/>
                  </a:cubicBezTo>
                  <a:cubicBezTo>
                    <a:pt x="40" y="105"/>
                    <a:pt x="40" y="104"/>
                    <a:pt x="41" y="103"/>
                  </a:cubicBezTo>
                  <a:cubicBezTo>
                    <a:pt x="43" y="104"/>
                    <a:pt x="43" y="104"/>
                    <a:pt x="43" y="106"/>
                  </a:cubicBezTo>
                  <a:cubicBezTo>
                    <a:pt x="43" y="107"/>
                    <a:pt x="42" y="107"/>
                    <a:pt x="43" y="108"/>
                  </a:cubicBezTo>
                  <a:cubicBezTo>
                    <a:pt x="43" y="109"/>
                    <a:pt x="44" y="110"/>
                    <a:pt x="44" y="111"/>
                  </a:cubicBezTo>
                  <a:cubicBezTo>
                    <a:pt x="44" y="112"/>
                    <a:pt x="44" y="113"/>
                    <a:pt x="43" y="114"/>
                  </a:cubicBezTo>
                  <a:cubicBezTo>
                    <a:pt x="42" y="117"/>
                    <a:pt x="41" y="116"/>
                    <a:pt x="39" y="116"/>
                  </a:cubicBezTo>
                  <a:cubicBezTo>
                    <a:pt x="40" y="115"/>
                    <a:pt x="41" y="113"/>
                    <a:pt x="40" y="112"/>
                  </a:cubicBezTo>
                  <a:cubicBezTo>
                    <a:pt x="38" y="117"/>
                    <a:pt x="35" y="122"/>
                    <a:pt x="33" y="128"/>
                  </a:cubicBezTo>
                  <a:cubicBezTo>
                    <a:pt x="32" y="127"/>
                    <a:pt x="31" y="126"/>
                    <a:pt x="29" y="125"/>
                  </a:cubicBezTo>
                  <a:cubicBezTo>
                    <a:pt x="29" y="126"/>
                    <a:pt x="28" y="127"/>
                    <a:pt x="28" y="128"/>
                  </a:cubicBezTo>
                  <a:cubicBezTo>
                    <a:pt x="27" y="128"/>
                    <a:pt x="26" y="127"/>
                    <a:pt x="25" y="127"/>
                  </a:cubicBezTo>
                  <a:close/>
                  <a:moveTo>
                    <a:pt x="32" y="122"/>
                  </a:moveTo>
                  <a:cubicBezTo>
                    <a:pt x="33" y="121"/>
                    <a:pt x="34" y="119"/>
                    <a:pt x="35" y="117"/>
                  </a:cubicBezTo>
                  <a:cubicBezTo>
                    <a:pt x="34" y="117"/>
                    <a:pt x="33" y="118"/>
                    <a:pt x="33" y="118"/>
                  </a:cubicBezTo>
                  <a:cubicBezTo>
                    <a:pt x="33" y="118"/>
                    <a:pt x="33" y="117"/>
                    <a:pt x="33" y="117"/>
                  </a:cubicBezTo>
                  <a:cubicBezTo>
                    <a:pt x="32" y="119"/>
                    <a:pt x="30" y="121"/>
                    <a:pt x="32" y="122"/>
                  </a:cubicBezTo>
                  <a:close/>
                  <a:moveTo>
                    <a:pt x="28" y="119"/>
                  </a:moveTo>
                  <a:cubicBezTo>
                    <a:pt x="29" y="118"/>
                    <a:pt x="30" y="116"/>
                    <a:pt x="30" y="115"/>
                  </a:cubicBezTo>
                  <a:cubicBezTo>
                    <a:pt x="30" y="115"/>
                    <a:pt x="29" y="115"/>
                    <a:pt x="29" y="116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8" y="116"/>
                    <a:pt x="26" y="118"/>
                    <a:pt x="28" y="119"/>
                  </a:cubicBezTo>
                  <a:close/>
                  <a:moveTo>
                    <a:pt x="32" y="112"/>
                  </a:moveTo>
                  <a:cubicBezTo>
                    <a:pt x="33" y="110"/>
                    <a:pt x="35" y="107"/>
                    <a:pt x="33" y="106"/>
                  </a:cubicBezTo>
                  <a:cubicBezTo>
                    <a:pt x="32" y="108"/>
                    <a:pt x="31" y="110"/>
                    <a:pt x="30" y="112"/>
                  </a:cubicBezTo>
                  <a:cubicBezTo>
                    <a:pt x="31" y="111"/>
                    <a:pt x="31" y="111"/>
                    <a:pt x="32" y="111"/>
                  </a:cubicBezTo>
                  <a:cubicBezTo>
                    <a:pt x="32" y="111"/>
                    <a:pt x="32" y="111"/>
                    <a:pt x="32" y="112"/>
                  </a:cubicBezTo>
                  <a:close/>
                  <a:moveTo>
                    <a:pt x="38" y="109"/>
                  </a:moveTo>
                  <a:cubicBezTo>
                    <a:pt x="38" y="109"/>
                    <a:pt x="37" y="109"/>
                    <a:pt x="37" y="109"/>
                  </a:cubicBezTo>
                  <a:cubicBezTo>
                    <a:pt x="36" y="110"/>
                    <a:pt x="35" y="112"/>
                    <a:pt x="34" y="114"/>
                  </a:cubicBezTo>
                  <a:cubicBezTo>
                    <a:pt x="35" y="113"/>
                    <a:pt x="35" y="113"/>
                    <a:pt x="36" y="113"/>
                  </a:cubicBezTo>
                  <a:cubicBezTo>
                    <a:pt x="36" y="113"/>
                    <a:pt x="36" y="114"/>
                    <a:pt x="36" y="114"/>
                  </a:cubicBezTo>
                  <a:cubicBezTo>
                    <a:pt x="37" y="112"/>
                    <a:pt x="37" y="111"/>
                    <a:pt x="38" y="109"/>
                  </a:cubicBezTo>
                  <a:close/>
                  <a:moveTo>
                    <a:pt x="18" y="123"/>
                  </a:moveTo>
                  <a:cubicBezTo>
                    <a:pt x="19" y="121"/>
                    <a:pt x="20" y="119"/>
                    <a:pt x="21" y="117"/>
                  </a:cubicBezTo>
                  <a:cubicBezTo>
                    <a:pt x="21" y="115"/>
                    <a:pt x="24" y="111"/>
                    <a:pt x="22" y="111"/>
                  </a:cubicBezTo>
                  <a:cubicBezTo>
                    <a:pt x="21" y="114"/>
                    <a:pt x="19" y="116"/>
                    <a:pt x="18" y="119"/>
                  </a:cubicBezTo>
                  <a:cubicBezTo>
                    <a:pt x="15" y="118"/>
                    <a:pt x="16" y="118"/>
                    <a:pt x="17" y="115"/>
                  </a:cubicBezTo>
                  <a:cubicBezTo>
                    <a:pt x="18" y="114"/>
                    <a:pt x="21" y="109"/>
                    <a:pt x="19" y="109"/>
                  </a:cubicBezTo>
                  <a:cubicBezTo>
                    <a:pt x="17" y="112"/>
                    <a:pt x="15" y="116"/>
                    <a:pt x="14" y="120"/>
                  </a:cubicBezTo>
                  <a:cubicBezTo>
                    <a:pt x="11" y="118"/>
                    <a:pt x="11" y="119"/>
                    <a:pt x="12" y="116"/>
                  </a:cubicBezTo>
                  <a:cubicBezTo>
                    <a:pt x="13" y="115"/>
                    <a:pt x="14" y="113"/>
                    <a:pt x="14" y="112"/>
                  </a:cubicBezTo>
                  <a:cubicBezTo>
                    <a:pt x="15" y="111"/>
                    <a:pt x="16" y="109"/>
                    <a:pt x="16" y="107"/>
                  </a:cubicBezTo>
                  <a:cubicBezTo>
                    <a:pt x="16" y="107"/>
                    <a:pt x="15" y="107"/>
                    <a:pt x="15" y="107"/>
                  </a:cubicBezTo>
                  <a:cubicBezTo>
                    <a:pt x="15" y="107"/>
                    <a:pt x="16" y="106"/>
                    <a:pt x="16" y="106"/>
                  </a:cubicBezTo>
                  <a:cubicBezTo>
                    <a:pt x="16" y="105"/>
                    <a:pt x="16" y="104"/>
                    <a:pt x="17" y="103"/>
                  </a:cubicBezTo>
                  <a:cubicBezTo>
                    <a:pt x="17" y="104"/>
                    <a:pt x="18" y="104"/>
                    <a:pt x="18" y="104"/>
                  </a:cubicBezTo>
                  <a:cubicBezTo>
                    <a:pt x="20" y="100"/>
                    <a:pt x="21" y="97"/>
                    <a:pt x="23" y="93"/>
                  </a:cubicBezTo>
                  <a:cubicBezTo>
                    <a:pt x="24" y="94"/>
                    <a:pt x="25" y="94"/>
                    <a:pt x="25" y="96"/>
                  </a:cubicBezTo>
                  <a:cubicBezTo>
                    <a:pt x="25" y="96"/>
                    <a:pt x="24" y="98"/>
                    <a:pt x="24" y="99"/>
                  </a:cubicBezTo>
                  <a:cubicBezTo>
                    <a:pt x="23" y="100"/>
                    <a:pt x="19" y="105"/>
                    <a:pt x="21" y="106"/>
                  </a:cubicBezTo>
                  <a:cubicBezTo>
                    <a:pt x="23" y="103"/>
                    <a:pt x="24" y="100"/>
                    <a:pt x="25" y="98"/>
                  </a:cubicBezTo>
                  <a:cubicBezTo>
                    <a:pt x="28" y="99"/>
                    <a:pt x="28" y="99"/>
                    <a:pt x="26" y="102"/>
                  </a:cubicBezTo>
                  <a:cubicBezTo>
                    <a:pt x="26" y="103"/>
                    <a:pt x="23" y="107"/>
                    <a:pt x="25" y="108"/>
                  </a:cubicBezTo>
                  <a:cubicBezTo>
                    <a:pt x="26" y="104"/>
                    <a:pt x="28" y="100"/>
                    <a:pt x="30" y="97"/>
                  </a:cubicBezTo>
                  <a:cubicBezTo>
                    <a:pt x="33" y="98"/>
                    <a:pt x="32" y="98"/>
                    <a:pt x="31" y="101"/>
                  </a:cubicBezTo>
                  <a:cubicBezTo>
                    <a:pt x="30" y="104"/>
                    <a:pt x="29" y="106"/>
                    <a:pt x="27" y="109"/>
                  </a:cubicBezTo>
                  <a:cubicBezTo>
                    <a:pt x="25" y="114"/>
                    <a:pt x="23" y="119"/>
                    <a:pt x="20" y="124"/>
                  </a:cubicBezTo>
                  <a:cubicBezTo>
                    <a:pt x="19" y="124"/>
                    <a:pt x="19" y="123"/>
                    <a:pt x="18" y="123"/>
                  </a:cubicBezTo>
                  <a:close/>
                  <a:moveTo>
                    <a:pt x="48" y="83"/>
                  </a:moveTo>
                  <a:cubicBezTo>
                    <a:pt x="49" y="81"/>
                    <a:pt x="50" y="80"/>
                    <a:pt x="52" y="79"/>
                  </a:cubicBezTo>
                  <a:cubicBezTo>
                    <a:pt x="53" y="77"/>
                    <a:pt x="57" y="74"/>
                    <a:pt x="55" y="73"/>
                  </a:cubicBezTo>
                  <a:cubicBezTo>
                    <a:pt x="53" y="75"/>
                    <a:pt x="51" y="77"/>
                    <a:pt x="50" y="79"/>
                  </a:cubicBezTo>
                  <a:cubicBezTo>
                    <a:pt x="49" y="79"/>
                    <a:pt x="48" y="78"/>
                    <a:pt x="48" y="77"/>
                  </a:cubicBezTo>
                  <a:cubicBezTo>
                    <a:pt x="48" y="76"/>
                    <a:pt x="50" y="75"/>
                    <a:pt x="50" y="74"/>
                  </a:cubicBezTo>
                  <a:cubicBezTo>
                    <a:pt x="51" y="73"/>
                    <a:pt x="54" y="71"/>
                    <a:pt x="52" y="70"/>
                  </a:cubicBezTo>
                  <a:cubicBezTo>
                    <a:pt x="51" y="72"/>
                    <a:pt x="49" y="73"/>
                    <a:pt x="48" y="75"/>
                  </a:cubicBezTo>
                  <a:cubicBezTo>
                    <a:pt x="48" y="75"/>
                    <a:pt x="47" y="74"/>
                    <a:pt x="46" y="73"/>
                  </a:cubicBezTo>
                  <a:cubicBezTo>
                    <a:pt x="46" y="72"/>
                    <a:pt x="46" y="74"/>
                    <a:pt x="46" y="72"/>
                  </a:cubicBezTo>
                  <a:cubicBezTo>
                    <a:pt x="47" y="71"/>
                    <a:pt x="48" y="70"/>
                    <a:pt x="49" y="69"/>
                  </a:cubicBezTo>
                  <a:cubicBezTo>
                    <a:pt x="49" y="69"/>
                    <a:pt x="50" y="69"/>
                    <a:pt x="50" y="68"/>
                  </a:cubicBezTo>
                  <a:cubicBezTo>
                    <a:pt x="50" y="68"/>
                    <a:pt x="49" y="67"/>
                    <a:pt x="49" y="67"/>
                  </a:cubicBezTo>
                  <a:cubicBezTo>
                    <a:pt x="50" y="66"/>
                    <a:pt x="51" y="65"/>
                    <a:pt x="52" y="64"/>
                  </a:cubicBezTo>
                  <a:cubicBezTo>
                    <a:pt x="52" y="65"/>
                    <a:pt x="53" y="65"/>
                    <a:pt x="53" y="65"/>
                  </a:cubicBezTo>
                  <a:cubicBezTo>
                    <a:pt x="54" y="64"/>
                    <a:pt x="56" y="62"/>
                    <a:pt x="57" y="60"/>
                  </a:cubicBezTo>
                  <a:cubicBezTo>
                    <a:pt x="59" y="63"/>
                    <a:pt x="59" y="62"/>
                    <a:pt x="57" y="65"/>
                  </a:cubicBezTo>
                  <a:cubicBezTo>
                    <a:pt x="56" y="66"/>
                    <a:pt x="54" y="67"/>
                    <a:pt x="56" y="68"/>
                  </a:cubicBezTo>
                  <a:cubicBezTo>
                    <a:pt x="57" y="66"/>
                    <a:pt x="59" y="64"/>
                    <a:pt x="61" y="62"/>
                  </a:cubicBezTo>
                  <a:cubicBezTo>
                    <a:pt x="61" y="62"/>
                    <a:pt x="63" y="64"/>
                    <a:pt x="63" y="64"/>
                  </a:cubicBezTo>
                  <a:cubicBezTo>
                    <a:pt x="63" y="65"/>
                    <a:pt x="61" y="66"/>
                    <a:pt x="61" y="67"/>
                  </a:cubicBezTo>
                  <a:cubicBezTo>
                    <a:pt x="60" y="68"/>
                    <a:pt x="57" y="70"/>
                    <a:pt x="58" y="71"/>
                  </a:cubicBezTo>
                  <a:cubicBezTo>
                    <a:pt x="61" y="68"/>
                    <a:pt x="64" y="65"/>
                    <a:pt x="66" y="62"/>
                  </a:cubicBezTo>
                  <a:cubicBezTo>
                    <a:pt x="67" y="63"/>
                    <a:pt x="68" y="64"/>
                    <a:pt x="68" y="65"/>
                  </a:cubicBezTo>
                  <a:cubicBezTo>
                    <a:pt x="68" y="66"/>
                    <a:pt x="66" y="67"/>
                    <a:pt x="65" y="68"/>
                  </a:cubicBezTo>
                  <a:cubicBezTo>
                    <a:pt x="64" y="69"/>
                    <a:pt x="59" y="73"/>
                    <a:pt x="61" y="74"/>
                  </a:cubicBezTo>
                  <a:cubicBezTo>
                    <a:pt x="63" y="72"/>
                    <a:pt x="65" y="70"/>
                    <a:pt x="67" y="68"/>
                  </a:cubicBezTo>
                  <a:cubicBezTo>
                    <a:pt x="68" y="69"/>
                    <a:pt x="70" y="71"/>
                    <a:pt x="71" y="72"/>
                  </a:cubicBezTo>
                  <a:cubicBezTo>
                    <a:pt x="72" y="73"/>
                    <a:pt x="73" y="73"/>
                    <a:pt x="73" y="74"/>
                  </a:cubicBezTo>
                  <a:cubicBezTo>
                    <a:pt x="73" y="75"/>
                    <a:pt x="71" y="76"/>
                    <a:pt x="70" y="77"/>
                  </a:cubicBezTo>
                  <a:cubicBezTo>
                    <a:pt x="69" y="76"/>
                    <a:pt x="61" y="88"/>
                    <a:pt x="59" y="90"/>
                  </a:cubicBezTo>
                  <a:cubicBezTo>
                    <a:pt x="58" y="88"/>
                    <a:pt x="53" y="85"/>
                    <a:pt x="53" y="83"/>
                  </a:cubicBezTo>
                  <a:cubicBezTo>
                    <a:pt x="53" y="81"/>
                    <a:pt x="61" y="78"/>
                    <a:pt x="58" y="76"/>
                  </a:cubicBezTo>
                  <a:cubicBezTo>
                    <a:pt x="55" y="79"/>
                    <a:pt x="53" y="82"/>
                    <a:pt x="50" y="85"/>
                  </a:cubicBezTo>
                  <a:cubicBezTo>
                    <a:pt x="49" y="84"/>
                    <a:pt x="49" y="84"/>
                    <a:pt x="48" y="83"/>
                  </a:cubicBezTo>
                  <a:close/>
                  <a:moveTo>
                    <a:pt x="59" y="84"/>
                  </a:moveTo>
                  <a:cubicBezTo>
                    <a:pt x="61" y="82"/>
                    <a:pt x="63" y="80"/>
                    <a:pt x="64" y="78"/>
                  </a:cubicBezTo>
                  <a:cubicBezTo>
                    <a:pt x="65" y="77"/>
                    <a:pt x="67" y="76"/>
                    <a:pt x="67" y="75"/>
                  </a:cubicBezTo>
                  <a:cubicBezTo>
                    <a:pt x="68" y="74"/>
                    <a:pt x="68" y="74"/>
                    <a:pt x="67" y="73"/>
                  </a:cubicBezTo>
                  <a:cubicBezTo>
                    <a:pt x="65" y="75"/>
                    <a:pt x="63" y="77"/>
                    <a:pt x="61" y="79"/>
                  </a:cubicBezTo>
                  <a:cubicBezTo>
                    <a:pt x="60" y="80"/>
                    <a:pt x="59" y="81"/>
                    <a:pt x="58" y="82"/>
                  </a:cubicBezTo>
                  <a:cubicBezTo>
                    <a:pt x="58" y="83"/>
                    <a:pt x="58" y="83"/>
                    <a:pt x="59" y="84"/>
                  </a:cubicBezTo>
                  <a:close/>
                  <a:moveTo>
                    <a:pt x="39" y="73"/>
                  </a:moveTo>
                  <a:cubicBezTo>
                    <a:pt x="42" y="70"/>
                    <a:pt x="44" y="67"/>
                    <a:pt x="47" y="65"/>
                  </a:cubicBezTo>
                  <a:cubicBezTo>
                    <a:pt x="46" y="65"/>
                    <a:pt x="45" y="65"/>
                    <a:pt x="44" y="65"/>
                  </a:cubicBezTo>
                  <a:cubicBezTo>
                    <a:pt x="45" y="64"/>
                    <a:pt x="45" y="61"/>
                    <a:pt x="45" y="61"/>
                  </a:cubicBezTo>
                  <a:cubicBezTo>
                    <a:pt x="46" y="60"/>
                    <a:pt x="49" y="61"/>
                    <a:pt x="49" y="61"/>
                  </a:cubicBezTo>
                  <a:cubicBezTo>
                    <a:pt x="49" y="61"/>
                    <a:pt x="49" y="61"/>
                    <a:pt x="49" y="62"/>
                  </a:cubicBezTo>
                  <a:cubicBezTo>
                    <a:pt x="52" y="59"/>
                    <a:pt x="54" y="56"/>
                    <a:pt x="57" y="53"/>
                  </a:cubicBezTo>
                  <a:cubicBezTo>
                    <a:pt x="58" y="54"/>
                    <a:pt x="60" y="56"/>
                    <a:pt x="61" y="57"/>
                  </a:cubicBezTo>
                  <a:cubicBezTo>
                    <a:pt x="62" y="58"/>
                    <a:pt x="62" y="58"/>
                    <a:pt x="62" y="59"/>
                  </a:cubicBezTo>
                  <a:cubicBezTo>
                    <a:pt x="61" y="60"/>
                    <a:pt x="60" y="61"/>
                    <a:pt x="59" y="61"/>
                  </a:cubicBezTo>
                  <a:cubicBezTo>
                    <a:pt x="59" y="60"/>
                    <a:pt x="58" y="59"/>
                    <a:pt x="57" y="58"/>
                  </a:cubicBezTo>
                  <a:cubicBezTo>
                    <a:pt x="53" y="62"/>
                    <a:pt x="50" y="66"/>
                    <a:pt x="46" y="70"/>
                  </a:cubicBezTo>
                  <a:cubicBezTo>
                    <a:pt x="46" y="70"/>
                    <a:pt x="44" y="71"/>
                    <a:pt x="44" y="72"/>
                  </a:cubicBezTo>
                  <a:cubicBezTo>
                    <a:pt x="44" y="73"/>
                    <a:pt x="44" y="72"/>
                    <a:pt x="45" y="74"/>
                  </a:cubicBezTo>
                  <a:cubicBezTo>
                    <a:pt x="45" y="74"/>
                    <a:pt x="47" y="75"/>
                    <a:pt x="47" y="76"/>
                  </a:cubicBezTo>
                  <a:cubicBezTo>
                    <a:pt x="47" y="76"/>
                    <a:pt x="44" y="78"/>
                    <a:pt x="44" y="79"/>
                  </a:cubicBezTo>
                  <a:cubicBezTo>
                    <a:pt x="42" y="77"/>
                    <a:pt x="41" y="75"/>
                    <a:pt x="39" y="73"/>
                  </a:cubicBezTo>
                  <a:close/>
                  <a:moveTo>
                    <a:pt x="86" y="27"/>
                  </a:moveTo>
                  <a:cubicBezTo>
                    <a:pt x="87" y="28"/>
                    <a:pt x="88" y="28"/>
                    <a:pt x="89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92" y="28"/>
                    <a:pt x="95" y="26"/>
                    <a:pt x="98" y="24"/>
                  </a:cubicBezTo>
                  <a:cubicBezTo>
                    <a:pt x="99" y="25"/>
                    <a:pt x="100" y="27"/>
                    <a:pt x="101" y="28"/>
                  </a:cubicBezTo>
                  <a:cubicBezTo>
                    <a:pt x="101" y="30"/>
                    <a:pt x="102" y="29"/>
                    <a:pt x="101" y="30"/>
                  </a:cubicBezTo>
                  <a:cubicBezTo>
                    <a:pt x="100" y="31"/>
                    <a:pt x="99" y="31"/>
                    <a:pt x="98" y="32"/>
                  </a:cubicBezTo>
                  <a:cubicBezTo>
                    <a:pt x="98" y="31"/>
                    <a:pt x="97" y="30"/>
                    <a:pt x="97" y="29"/>
                  </a:cubicBezTo>
                  <a:cubicBezTo>
                    <a:pt x="93" y="31"/>
                    <a:pt x="89" y="34"/>
                    <a:pt x="84" y="37"/>
                  </a:cubicBezTo>
                  <a:cubicBezTo>
                    <a:pt x="83" y="37"/>
                    <a:pt x="81" y="38"/>
                    <a:pt x="81" y="39"/>
                  </a:cubicBezTo>
                  <a:cubicBezTo>
                    <a:pt x="81" y="40"/>
                    <a:pt x="82" y="41"/>
                    <a:pt x="82" y="42"/>
                  </a:cubicBezTo>
                  <a:cubicBezTo>
                    <a:pt x="82" y="42"/>
                    <a:pt x="80" y="43"/>
                    <a:pt x="79" y="44"/>
                  </a:cubicBezTo>
                  <a:cubicBezTo>
                    <a:pt x="78" y="42"/>
                    <a:pt x="78" y="41"/>
                    <a:pt x="77" y="40"/>
                  </a:cubicBezTo>
                  <a:cubicBezTo>
                    <a:pt x="76" y="37"/>
                    <a:pt x="76" y="38"/>
                    <a:pt x="78" y="36"/>
                  </a:cubicBezTo>
                  <a:cubicBezTo>
                    <a:pt x="81" y="35"/>
                    <a:pt x="84" y="33"/>
                    <a:pt x="86" y="32"/>
                  </a:cubicBezTo>
                  <a:cubicBezTo>
                    <a:pt x="85" y="31"/>
                    <a:pt x="84" y="31"/>
                    <a:pt x="84" y="31"/>
                  </a:cubicBezTo>
                  <a:cubicBezTo>
                    <a:pt x="84" y="29"/>
                    <a:pt x="85" y="28"/>
                    <a:pt x="86" y="27"/>
                  </a:cubicBezTo>
                  <a:close/>
                  <a:moveTo>
                    <a:pt x="88" y="60"/>
                  </a:moveTo>
                  <a:cubicBezTo>
                    <a:pt x="88" y="60"/>
                    <a:pt x="86" y="58"/>
                    <a:pt x="86" y="57"/>
                  </a:cubicBezTo>
                  <a:cubicBezTo>
                    <a:pt x="87" y="56"/>
                    <a:pt x="89" y="55"/>
                    <a:pt x="90" y="55"/>
                  </a:cubicBezTo>
                  <a:cubicBezTo>
                    <a:pt x="92" y="54"/>
                    <a:pt x="93" y="53"/>
                    <a:pt x="94" y="52"/>
                  </a:cubicBezTo>
                  <a:cubicBezTo>
                    <a:pt x="96" y="51"/>
                    <a:pt x="96" y="51"/>
                    <a:pt x="95" y="49"/>
                  </a:cubicBezTo>
                  <a:cubicBezTo>
                    <a:pt x="93" y="51"/>
                    <a:pt x="90" y="52"/>
                    <a:pt x="88" y="54"/>
                  </a:cubicBezTo>
                  <a:cubicBezTo>
                    <a:pt x="87" y="53"/>
                    <a:pt x="86" y="51"/>
                    <a:pt x="87" y="50"/>
                  </a:cubicBezTo>
                  <a:cubicBezTo>
                    <a:pt x="87" y="50"/>
                    <a:pt x="90" y="49"/>
                    <a:pt x="91" y="48"/>
                  </a:cubicBezTo>
                  <a:cubicBezTo>
                    <a:pt x="91" y="48"/>
                    <a:pt x="93" y="47"/>
                    <a:pt x="93" y="47"/>
                  </a:cubicBezTo>
                  <a:cubicBezTo>
                    <a:pt x="93" y="46"/>
                    <a:pt x="92" y="46"/>
                    <a:pt x="93" y="45"/>
                  </a:cubicBezTo>
                  <a:cubicBezTo>
                    <a:pt x="93" y="44"/>
                    <a:pt x="95" y="43"/>
                    <a:pt x="96" y="43"/>
                  </a:cubicBezTo>
                  <a:cubicBezTo>
                    <a:pt x="96" y="43"/>
                    <a:pt x="96" y="44"/>
                    <a:pt x="97" y="44"/>
                  </a:cubicBezTo>
                  <a:cubicBezTo>
                    <a:pt x="99" y="43"/>
                    <a:pt x="101" y="41"/>
                    <a:pt x="103" y="40"/>
                  </a:cubicBezTo>
                  <a:cubicBezTo>
                    <a:pt x="104" y="40"/>
                    <a:pt x="105" y="43"/>
                    <a:pt x="105" y="43"/>
                  </a:cubicBezTo>
                  <a:cubicBezTo>
                    <a:pt x="105" y="44"/>
                    <a:pt x="103" y="44"/>
                    <a:pt x="102" y="45"/>
                  </a:cubicBezTo>
                  <a:cubicBezTo>
                    <a:pt x="101" y="45"/>
                    <a:pt x="100" y="46"/>
                    <a:pt x="99" y="47"/>
                  </a:cubicBezTo>
                  <a:cubicBezTo>
                    <a:pt x="98" y="48"/>
                    <a:pt x="98" y="47"/>
                    <a:pt x="99" y="49"/>
                  </a:cubicBezTo>
                  <a:cubicBezTo>
                    <a:pt x="102" y="47"/>
                    <a:pt x="105" y="45"/>
                    <a:pt x="109" y="43"/>
                  </a:cubicBezTo>
                  <a:cubicBezTo>
                    <a:pt x="109" y="44"/>
                    <a:pt x="110" y="46"/>
                    <a:pt x="110" y="46"/>
                  </a:cubicBezTo>
                  <a:cubicBezTo>
                    <a:pt x="110" y="47"/>
                    <a:pt x="107" y="48"/>
                    <a:pt x="107" y="49"/>
                  </a:cubicBezTo>
                  <a:cubicBezTo>
                    <a:pt x="105" y="50"/>
                    <a:pt x="103" y="51"/>
                    <a:pt x="101" y="52"/>
                  </a:cubicBezTo>
                  <a:cubicBezTo>
                    <a:pt x="97" y="55"/>
                    <a:pt x="92" y="57"/>
                    <a:pt x="88" y="60"/>
                  </a:cubicBezTo>
                  <a:close/>
                  <a:moveTo>
                    <a:pt x="87" y="41"/>
                  </a:moveTo>
                  <a:cubicBezTo>
                    <a:pt x="86" y="41"/>
                    <a:pt x="85" y="42"/>
                    <a:pt x="84" y="43"/>
                  </a:cubicBezTo>
                  <a:cubicBezTo>
                    <a:pt x="82" y="41"/>
                    <a:pt x="81" y="40"/>
                    <a:pt x="84" y="39"/>
                  </a:cubicBezTo>
                  <a:cubicBezTo>
                    <a:pt x="85" y="38"/>
                    <a:pt x="86" y="38"/>
                    <a:pt x="87" y="37"/>
                  </a:cubicBezTo>
                  <a:cubicBezTo>
                    <a:pt x="91" y="35"/>
                    <a:pt x="94" y="33"/>
                    <a:pt x="97" y="31"/>
                  </a:cubicBezTo>
                  <a:cubicBezTo>
                    <a:pt x="97" y="31"/>
                    <a:pt x="99" y="33"/>
                    <a:pt x="99" y="33"/>
                  </a:cubicBezTo>
                  <a:cubicBezTo>
                    <a:pt x="99" y="34"/>
                    <a:pt x="97" y="35"/>
                    <a:pt x="96" y="35"/>
                  </a:cubicBezTo>
                  <a:cubicBezTo>
                    <a:pt x="98" y="35"/>
                    <a:pt x="100" y="36"/>
                    <a:pt x="102" y="36"/>
                  </a:cubicBezTo>
                  <a:cubicBezTo>
                    <a:pt x="102" y="37"/>
                    <a:pt x="102" y="39"/>
                    <a:pt x="101" y="40"/>
                  </a:cubicBezTo>
                  <a:cubicBezTo>
                    <a:pt x="99" y="38"/>
                    <a:pt x="94" y="43"/>
                    <a:pt x="92" y="45"/>
                  </a:cubicBezTo>
                  <a:cubicBezTo>
                    <a:pt x="91" y="46"/>
                    <a:pt x="88" y="48"/>
                    <a:pt x="87" y="48"/>
                  </a:cubicBezTo>
                  <a:cubicBezTo>
                    <a:pt x="86" y="48"/>
                    <a:pt x="85" y="46"/>
                    <a:pt x="84" y="46"/>
                  </a:cubicBezTo>
                  <a:cubicBezTo>
                    <a:pt x="86" y="44"/>
                    <a:pt x="87" y="43"/>
                    <a:pt x="87" y="41"/>
                  </a:cubicBezTo>
                  <a:close/>
                  <a:moveTo>
                    <a:pt x="96" y="38"/>
                  </a:moveTo>
                  <a:cubicBezTo>
                    <a:pt x="95" y="38"/>
                    <a:pt x="95" y="38"/>
                    <a:pt x="94" y="38"/>
                  </a:cubicBezTo>
                  <a:cubicBezTo>
                    <a:pt x="94" y="37"/>
                    <a:pt x="94" y="37"/>
                    <a:pt x="95" y="36"/>
                  </a:cubicBezTo>
                  <a:cubicBezTo>
                    <a:pt x="93" y="37"/>
                    <a:pt x="92" y="37"/>
                    <a:pt x="91" y="39"/>
                  </a:cubicBezTo>
                  <a:cubicBezTo>
                    <a:pt x="91" y="40"/>
                    <a:pt x="90" y="41"/>
                    <a:pt x="90" y="42"/>
                  </a:cubicBezTo>
                  <a:cubicBezTo>
                    <a:pt x="92" y="41"/>
                    <a:pt x="94" y="40"/>
                    <a:pt x="96" y="38"/>
                  </a:cubicBezTo>
                  <a:close/>
                  <a:moveTo>
                    <a:pt x="127" y="39"/>
                  </a:moveTo>
                  <a:cubicBezTo>
                    <a:pt x="125" y="31"/>
                    <a:pt x="123" y="23"/>
                    <a:pt x="121" y="15"/>
                  </a:cubicBezTo>
                  <a:cubicBezTo>
                    <a:pt x="124" y="14"/>
                    <a:pt x="126" y="13"/>
                    <a:pt x="129" y="13"/>
                  </a:cubicBezTo>
                  <a:cubicBezTo>
                    <a:pt x="131" y="12"/>
                    <a:pt x="130" y="13"/>
                    <a:pt x="131" y="11"/>
                  </a:cubicBezTo>
                  <a:cubicBezTo>
                    <a:pt x="131" y="10"/>
                    <a:pt x="130" y="9"/>
                    <a:pt x="130" y="8"/>
                  </a:cubicBezTo>
                  <a:cubicBezTo>
                    <a:pt x="131" y="7"/>
                    <a:pt x="132" y="7"/>
                    <a:pt x="134" y="7"/>
                  </a:cubicBezTo>
                  <a:cubicBezTo>
                    <a:pt x="134" y="8"/>
                    <a:pt x="134" y="10"/>
                    <a:pt x="134" y="11"/>
                  </a:cubicBezTo>
                  <a:cubicBezTo>
                    <a:pt x="138" y="10"/>
                    <a:pt x="141" y="10"/>
                    <a:pt x="144" y="9"/>
                  </a:cubicBezTo>
                  <a:cubicBezTo>
                    <a:pt x="145" y="12"/>
                    <a:pt x="146" y="16"/>
                    <a:pt x="146" y="19"/>
                  </a:cubicBezTo>
                  <a:cubicBezTo>
                    <a:pt x="147" y="23"/>
                    <a:pt x="149" y="27"/>
                    <a:pt x="149" y="30"/>
                  </a:cubicBezTo>
                  <a:cubicBezTo>
                    <a:pt x="149" y="32"/>
                    <a:pt x="148" y="33"/>
                    <a:pt x="147" y="34"/>
                  </a:cubicBezTo>
                  <a:cubicBezTo>
                    <a:pt x="146" y="34"/>
                    <a:pt x="145" y="35"/>
                    <a:pt x="145" y="35"/>
                  </a:cubicBezTo>
                  <a:cubicBezTo>
                    <a:pt x="143" y="35"/>
                    <a:pt x="144" y="35"/>
                    <a:pt x="143" y="34"/>
                  </a:cubicBezTo>
                  <a:cubicBezTo>
                    <a:pt x="143" y="33"/>
                    <a:pt x="142" y="32"/>
                    <a:pt x="142" y="31"/>
                  </a:cubicBezTo>
                  <a:cubicBezTo>
                    <a:pt x="144" y="31"/>
                    <a:pt x="145" y="30"/>
                    <a:pt x="145" y="28"/>
                  </a:cubicBezTo>
                  <a:cubicBezTo>
                    <a:pt x="144" y="23"/>
                    <a:pt x="142" y="18"/>
                    <a:pt x="141" y="13"/>
                  </a:cubicBezTo>
                  <a:cubicBezTo>
                    <a:pt x="140" y="13"/>
                    <a:pt x="136" y="14"/>
                    <a:pt x="135" y="15"/>
                  </a:cubicBezTo>
                  <a:cubicBezTo>
                    <a:pt x="135" y="15"/>
                    <a:pt x="135" y="18"/>
                    <a:pt x="135" y="18"/>
                  </a:cubicBezTo>
                  <a:cubicBezTo>
                    <a:pt x="136" y="18"/>
                    <a:pt x="136" y="17"/>
                    <a:pt x="137" y="17"/>
                  </a:cubicBezTo>
                  <a:cubicBezTo>
                    <a:pt x="138" y="18"/>
                    <a:pt x="140" y="20"/>
                    <a:pt x="142" y="22"/>
                  </a:cubicBezTo>
                  <a:cubicBezTo>
                    <a:pt x="143" y="23"/>
                    <a:pt x="143" y="23"/>
                    <a:pt x="143" y="24"/>
                  </a:cubicBezTo>
                  <a:cubicBezTo>
                    <a:pt x="143" y="25"/>
                    <a:pt x="142" y="26"/>
                    <a:pt x="141" y="27"/>
                  </a:cubicBezTo>
                  <a:cubicBezTo>
                    <a:pt x="139" y="25"/>
                    <a:pt x="138" y="23"/>
                    <a:pt x="135" y="21"/>
                  </a:cubicBezTo>
                  <a:cubicBezTo>
                    <a:pt x="135" y="24"/>
                    <a:pt x="133" y="27"/>
                    <a:pt x="131" y="30"/>
                  </a:cubicBezTo>
                  <a:cubicBezTo>
                    <a:pt x="130" y="29"/>
                    <a:pt x="129" y="28"/>
                    <a:pt x="128" y="27"/>
                  </a:cubicBezTo>
                  <a:cubicBezTo>
                    <a:pt x="132" y="24"/>
                    <a:pt x="132" y="20"/>
                    <a:pt x="131" y="16"/>
                  </a:cubicBezTo>
                  <a:cubicBezTo>
                    <a:pt x="130" y="16"/>
                    <a:pt x="126" y="16"/>
                    <a:pt x="126" y="18"/>
                  </a:cubicBezTo>
                  <a:cubicBezTo>
                    <a:pt x="126" y="18"/>
                    <a:pt x="126" y="20"/>
                    <a:pt x="127" y="21"/>
                  </a:cubicBezTo>
                  <a:cubicBezTo>
                    <a:pt x="127" y="23"/>
                    <a:pt x="127" y="25"/>
                    <a:pt x="128" y="27"/>
                  </a:cubicBezTo>
                  <a:cubicBezTo>
                    <a:pt x="128" y="29"/>
                    <a:pt x="129" y="31"/>
                    <a:pt x="129" y="34"/>
                  </a:cubicBezTo>
                  <a:cubicBezTo>
                    <a:pt x="130" y="34"/>
                    <a:pt x="131" y="37"/>
                    <a:pt x="130" y="38"/>
                  </a:cubicBezTo>
                  <a:cubicBezTo>
                    <a:pt x="130" y="38"/>
                    <a:pt x="128" y="39"/>
                    <a:pt x="127" y="39"/>
                  </a:cubicBezTo>
                  <a:close/>
                  <a:moveTo>
                    <a:pt x="167" y="12"/>
                  </a:moveTo>
                  <a:cubicBezTo>
                    <a:pt x="170" y="10"/>
                    <a:pt x="172" y="9"/>
                    <a:pt x="175" y="7"/>
                  </a:cubicBezTo>
                  <a:cubicBezTo>
                    <a:pt x="175" y="8"/>
                    <a:pt x="175" y="8"/>
                    <a:pt x="176" y="9"/>
                  </a:cubicBezTo>
                  <a:cubicBezTo>
                    <a:pt x="176" y="6"/>
                    <a:pt x="176" y="3"/>
                    <a:pt x="176" y="0"/>
                  </a:cubicBezTo>
                  <a:cubicBezTo>
                    <a:pt x="177" y="0"/>
                    <a:pt x="178" y="0"/>
                    <a:pt x="179" y="0"/>
                  </a:cubicBezTo>
                  <a:cubicBezTo>
                    <a:pt x="179" y="5"/>
                    <a:pt x="179" y="9"/>
                    <a:pt x="179" y="14"/>
                  </a:cubicBezTo>
                  <a:cubicBezTo>
                    <a:pt x="181" y="13"/>
                    <a:pt x="180" y="12"/>
                    <a:pt x="180" y="10"/>
                  </a:cubicBezTo>
                  <a:cubicBezTo>
                    <a:pt x="181" y="10"/>
                    <a:pt x="183" y="11"/>
                    <a:pt x="184" y="10"/>
                  </a:cubicBezTo>
                  <a:cubicBezTo>
                    <a:pt x="185" y="10"/>
                    <a:pt x="185" y="9"/>
                    <a:pt x="185" y="7"/>
                  </a:cubicBezTo>
                  <a:cubicBezTo>
                    <a:pt x="183" y="7"/>
                    <a:pt x="181" y="7"/>
                    <a:pt x="180" y="8"/>
                  </a:cubicBezTo>
                  <a:cubicBezTo>
                    <a:pt x="180" y="6"/>
                    <a:pt x="180" y="5"/>
                    <a:pt x="180" y="4"/>
                  </a:cubicBezTo>
                  <a:cubicBezTo>
                    <a:pt x="181" y="4"/>
                    <a:pt x="183" y="4"/>
                    <a:pt x="185" y="4"/>
                  </a:cubicBezTo>
                  <a:cubicBezTo>
                    <a:pt x="185" y="3"/>
                    <a:pt x="185" y="1"/>
                    <a:pt x="185" y="0"/>
                  </a:cubicBezTo>
                  <a:cubicBezTo>
                    <a:pt x="186" y="0"/>
                    <a:pt x="187" y="0"/>
                    <a:pt x="188" y="0"/>
                  </a:cubicBezTo>
                  <a:cubicBezTo>
                    <a:pt x="188" y="1"/>
                    <a:pt x="188" y="3"/>
                    <a:pt x="188" y="4"/>
                  </a:cubicBezTo>
                  <a:cubicBezTo>
                    <a:pt x="190" y="4"/>
                    <a:pt x="192" y="4"/>
                    <a:pt x="194" y="4"/>
                  </a:cubicBezTo>
                  <a:cubicBezTo>
                    <a:pt x="194" y="5"/>
                    <a:pt x="194" y="6"/>
                    <a:pt x="194" y="7"/>
                  </a:cubicBezTo>
                  <a:cubicBezTo>
                    <a:pt x="192" y="7"/>
                    <a:pt x="191" y="7"/>
                    <a:pt x="189" y="7"/>
                  </a:cubicBezTo>
                  <a:cubicBezTo>
                    <a:pt x="187" y="8"/>
                    <a:pt x="188" y="8"/>
                    <a:pt x="188" y="10"/>
                  </a:cubicBezTo>
                  <a:cubicBezTo>
                    <a:pt x="190" y="10"/>
                    <a:pt x="191" y="10"/>
                    <a:pt x="193" y="10"/>
                  </a:cubicBezTo>
                  <a:cubicBezTo>
                    <a:pt x="193" y="11"/>
                    <a:pt x="193" y="12"/>
                    <a:pt x="193" y="13"/>
                  </a:cubicBezTo>
                  <a:cubicBezTo>
                    <a:pt x="189" y="13"/>
                    <a:pt x="185" y="13"/>
                    <a:pt x="181" y="14"/>
                  </a:cubicBezTo>
                  <a:cubicBezTo>
                    <a:pt x="182" y="14"/>
                    <a:pt x="183" y="15"/>
                    <a:pt x="182" y="16"/>
                  </a:cubicBezTo>
                  <a:cubicBezTo>
                    <a:pt x="186" y="16"/>
                    <a:pt x="190" y="16"/>
                    <a:pt x="194" y="16"/>
                  </a:cubicBezTo>
                  <a:cubicBezTo>
                    <a:pt x="194" y="17"/>
                    <a:pt x="194" y="18"/>
                    <a:pt x="194" y="19"/>
                  </a:cubicBezTo>
                  <a:cubicBezTo>
                    <a:pt x="191" y="19"/>
                    <a:pt x="187" y="19"/>
                    <a:pt x="184" y="19"/>
                  </a:cubicBezTo>
                  <a:cubicBezTo>
                    <a:pt x="185" y="20"/>
                    <a:pt x="186" y="21"/>
                    <a:pt x="187" y="23"/>
                  </a:cubicBezTo>
                  <a:cubicBezTo>
                    <a:pt x="187" y="22"/>
                    <a:pt x="188" y="21"/>
                    <a:pt x="189" y="19"/>
                  </a:cubicBezTo>
                  <a:cubicBezTo>
                    <a:pt x="190" y="20"/>
                    <a:pt x="191" y="21"/>
                    <a:pt x="192" y="21"/>
                  </a:cubicBezTo>
                  <a:cubicBezTo>
                    <a:pt x="191" y="22"/>
                    <a:pt x="190" y="23"/>
                    <a:pt x="189" y="25"/>
                  </a:cubicBezTo>
                  <a:cubicBezTo>
                    <a:pt x="191" y="26"/>
                    <a:pt x="193" y="26"/>
                    <a:pt x="195" y="27"/>
                  </a:cubicBezTo>
                  <a:cubicBezTo>
                    <a:pt x="194" y="28"/>
                    <a:pt x="193" y="30"/>
                    <a:pt x="193" y="30"/>
                  </a:cubicBezTo>
                  <a:cubicBezTo>
                    <a:pt x="191" y="31"/>
                    <a:pt x="188" y="28"/>
                    <a:pt x="187" y="27"/>
                  </a:cubicBezTo>
                  <a:cubicBezTo>
                    <a:pt x="185" y="25"/>
                    <a:pt x="183" y="23"/>
                    <a:pt x="181" y="20"/>
                  </a:cubicBezTo>
                  <a:cubicBezTo>
                    <a:pt x="182" y="20"/>
                    <a:pt x="183" y="20"/>
                    <a:pt x="183" y="19"/>
                  </a:cubicBezTo>
                  <a:cubicBezTo>
                    <a:pt x="181" y="19"/>
                    <a:pt x="180" y="19"/>
                    <a:pt x="179" y="21"/>
                  </a:cubicBezTo>
                  <a:cubicBezTo>
                    <a:pt x="177" y="23"/>
                    <a:pt x="177" y="23"/>
                    <a:pt x="178" y="26"/>
                  </a:cubicBezTo>
                  <a:cubicBezTo>
                    <a:pt x="179" y="25"/>
                    <a:pt x="181" y="24"/>
                    <a:pt x="182" y="23"/>
                  </a:cubicBezTo>
                  <a:cubicBezTo>
                    <a:pt x="182" y="24"/>
                    <a:pt x="182" y="25"/>
                    <a:pt x="182" y="25"/>
                  </a:cubicBezTo>
                  <a:cubicBezTo>
                    <a:pt x="182" y="27"/>
                    <a:pt x="182" y="27"/>
                    <a:pt x="181" y="27"/>
                  </a:cubicBezTo>
                  <a:cubicBezTo>
                    <a:pt x="180" y="29"/>
                    <a:pt x="177" y="29"/>
                    <a:pt x="175" y="31"/>
                  </a:cubicBezTo>
                  <a:cubicBezTo>
                    <a:pt x="175" y="30"/>
                    <a:pt x="174" y="29"/>
                    <a:pt x="174" y="27"/>
                  </a:cubicBezTo>
                  <a:cubicBezTo>
                    <a:pt x="175" y="27"/>
                    <a:pt x="174" y="26"/>
                    <a:pt x="174" y="25"/>
                  </a:cubicBezTo>
                  <a:cubicBezTo>
                    <a:pt x="172" y="26"/>
                    <a:pt x="170" y="27"/>
                    <a:pt x="168" y="28"/>
                  </a:cubicBezTo>
                  <a:cubicBezTo>
                    <a:pt x="168" y="27"/>
                    <a:pt x="167" y="26"/>
                    <a:pt x="167" y="25"/>
                  </a:cubicBezTo>
                  <a:cubicBezTo>
                    <a:pt x="170" y="24"/>
                    <a:pt x="173" y="22"/>
                    <a:pt x="176" y="19"/>
                  </a:cubicBezTo>
                  <a:cubicBezTo>
                    <a:pt x="173" y="19"/>
                    <a:pt x="170" y="19"/>
                    <a:pt x="167" y="19"/>
                  </a:cubicBezTo>
                  <a:cubicBezTo>
                    <a:pt x="167" y="18"/>
                    <a:pt x="167" y="17"/>
                    <a:pt x="167" y="16"/>
                  </a:cubicBezTo>
                  <a:cubicBezTo>
                    <a:pt x="171" y="16"/>
                    <a:pt x="175" y="16"/>
                    <a:pt x="179" y="16"/>
                  </a:cubicBezTo>
                  <a:cubicBezTo>
                    <a:pt x="179" y="15"/>
                    <a:pt x="178" y="15"/>
                    <a:pt x="178" y="14"/>
                  </a:cubicBezTo>
                  <a:cubicBezTo>
                    <a:pt x="178" y="14"/>
                    <a:pt x="178" y="14"/>
                    <a:pt x="179" y="14"/>
                  </a:cubicBezTo>
                  <a:cubicBezTo>
                    <a:pt x="178" y="14"/>
                    <a:pt x="177" y="14"/>
                    <a:pt x="176" y="14"/>
                  </a:cubicBezTo>
                  <a:cubicBezTo>
                    <a:pt x="176" y="13"/>
                    <a:pt x="176" y="11"/>
                    <a:pt x="176" y="10"/>
                  </a:cubicBezTo>
                  <a:cubicBezTo>
                    <a:pt x="173" y="12"/>
                    <a:pt x="171" y="13"/>
                    <a:pt x="169" y="15"/>
                  </a:cubicBezTo>
                  <a:cubicBezTo>
                    <a:pt x="168" y="14"/>
                    <a:pt x="167" y="13"/>
                    <a:pt x="167" y="12"/>
                  </a:cubicBezTo>
                  <a:close/>
                  <a:moveTo>
                    <a:pt x="167" y="3"/>
                  </a:moveTo>
                  <a:cubicBezTo>
                    <a:pt x="168" y="3"/>
                    <a:pt x="169" y="2"/>
                    <a:pt x="170" y="1"/>
                  </a:cubicBezTo>
                  <a:cubicBezTo>
                    <a:pt x="171" y="2"/>
                    <a:pt x="172" y="4"/>
                    <a:pt x="174" y="5"/>
                  </a:cubicBezTo>
                  <a:cubicBezTo>
                    <a:pt x="173" y="6"/>
                    <a:pt x="172" y="6"/>
                    <a:pt x="171" y="7"/>
                  </a:cubicBezTo>
                  <a:cubicBezTo>
                    <a:pt x="170" y="6"/>
                    <a:pt x="169" y="5"/>
                    <a:pt x="167" y="3"/>
                  </a:cubicBezTo>
                  <a:close/>
                  <a:moveTo>
                    <a:pt x="225" y="16"/>
                  </a:moveTo>
                  <a:cubicBezTo>
                    <a:pt x="227" y="14"/>
                    <a:pt x="229" y="10"/>
                    <a:pt x="230" y="6"/>
                  </a:cubicBezTo>
                  <a:cubicBezTo>
                    <a:pt x="231" y="7"/>
                    <a:pt x="232" y="8"/>
                    <a:pt x="234" y="8"/>
                  </a:cubicBezTo>
                  <a:cubicBezTo>
                    <a:pt x="233" y="9"/>
                    <a:pt x="232" y="10"/>
                    <a:pt x="232" y="12"/>
                  </a:cubicBezTo>
                  <a:cubicBezTo>
                    <a:pt x="234" y="12"/>
                    <a:pt x="237" y="13"/>
                    <a:pt x="239" y="14"/>
                  </a:cubicBezTo>
                  <a:cubicBezTo>
                    <a:pt x="243" y="15"/>
                    <a:pt x="242" y="15"/>
                    <a:pt x="241" y="18"/>
                  </a:cubicBezTo>
                  <a:cubicBezTo>
                    <a:pt x="238" y="17"/>
                    <a:pt x="235" y="16"/>
                    <a:pt x="232" y="15"/>
                  </a:cubicBezTo>
                  <a:cubicBezTo>
                    <a:pt x="230" y="15"/>
                    <a:pt x="231" y="15"/>
                    <a:pt x="229" y="16"/>
                  </a:cubicBezTo>
                  <a:cubicBezTo>
                    <a:pt x="229" y="16"/>
                    <a:pt x="228" y="18"/>
                    <a:pt x="228" y="19"/>
                  </a:cubicBezTo>
                  <a:cubicBezTo>
                    <a:pt x="229" y="19"/>
                    <a:pt x="230" y="19"/>
                    <a:pt x="231" y="19"/>
                  </a:cubicBezTo>
                  <a:cubicBezTo>
                    <a:pt x="231" y="18"/>
                    <a:pt x="231" y="17"/>
                    <a:pt x="232" y="16"/>
                  </a:cubicBezTo>
                  <a:cubicBezTo>
                    <a:pt x="232" y="16"/>
                    <a:pt x="235" y="16"/>
                    <a:pt x="235" y="17"/>
                  </a:cubicBezTo>
                  <a:cubicBezTo>
                    <a:pt x="235" y="18"/>
                    <a:pt x="234" y="19"/>
                    <a:pt x="234" y="20"/>
                  </a:cubicBezTo>
                  <a:cubicBezTo>
                    <a:pt x="235" y="21"/>
                    <a:pt x="239" y="22"/>
                    <a:pt x="240" y="22"/>
                  </a:cubicBezTo>
                  <a:cubicBezTo>
                    <a:pt x="239" y="24"/>
                    <a:pt x="239" y="27"/>
                    <a:pt x="238" y="29"/>
                  </a:cubicBezTo>
                  <a:cubicBezTo>
                    <a:pt x="238" y="31"/>
                    <a:pt x="238" y="35"/>
                    <a:pt x="237" y="36"/>
                  </a:cubicBezTo>
                  <a:cubicBezTo>
                    <a:pt x="236" y="37"/>
                    <a:pt x="235" y="37"/>
                    <a:pt x="234" y="37"/>
                  </a:cubicBezTo>
                  <a:cubicBezTo>
                    <a:pt x="232" y="37"/>
                    <a:pt x="232" y="37"/>
                    <a:pt x="232" y="35"/>
                  </a:cubicBezTo>
                  <a:cubicBezTo>
                    <a:pt x="232" y="35"/>
                    <a:pt x="232" y="34"/>
                    <a:pt x="232" y="33"/>
                  </a:cubicBezTo>
                  <a:cubicBezTo>
                    <a:pt x="233" y="34"/>
                    <a:pt x="234" y="33"/>
                    <a:pt x="234" y="32"/>
                  </a:cubicBezTo>
                  <a:cubicBezTo>
                    <a:pt x="235" y="30"/>
                    <a:pt x="236" y="27"/>
                    <a:pt x="236" y="26"/>
                  </a:cubicBezTo>
                  <a:cubicBezTo>
                    <a:pt x="236" y="24"/>
                    <a:pt x="236" y="24"/>
                    <a:pt x="233" y="23"/>
                  </a:cubicBezTo>
                  <a:cubicBezTo>
                    <a:pt x="232" y="28"/>
                    <a:pt x="231" y="33"/>
                    <a:pt x="230" y="38"/>
                  </a:cubicBezTo>
                  <a:cubicBezTo>
                    <a:pt x="229" y="38"/>
                    <a:pt x="228" y="38"/>
                    <a:pt x="227" y="37"/>
                  </a:cubicBezTo>
                  <a:cubicBezTo>
                    <a:pt x="227" y="37"/>
                    <a:pt x="227" y="37"/>
                    <a:pt x="227" y="36"/>
                  </a:cubicBezTo>
                  <a:cubicBezTo>
                    <a:pt x="227" y="34"/>
                    <a:pt x="228" y="33"/>
                    <a:pt x="228" y="31"/>
                  </a:cubicBezTo>
                  <a:cubicBezTo>
                    <a:pt x="229" y="29"/>
                    <a:pt x="229" y="27"/>
                    <a:pt x="230" y="24"/>
                  </a:cubicBezTo>
                  <a:cubicBezTo>
                    <a:pt x="230" y="22"/>
                    <a:pt x="230" y="23"/>
                    <a:pt x="228" y="22"/>
                  </a:cubicBezTo>
                  <a:cubicBezTo>
                    <a:pt x="227" y="26"/>
                    <a:pt x="226" y="31"/>
                    <a:pt x="225" y="35"/>
                  </a:cubicBezTo>
                  <a:cubicBezTo>
                    <a:pt x="224" y="35"/>
                    <a:pt x="223" y="35"/>
                    <a:pt x="222" y="34"/>
                  </a:cubicBezTo>
                  <a:cubicBezTo>
                    <a:pt x="221" y="34"/>
                    <a:pt x="222" y="34"/>
                    <a:pt x="222" y="33"/>
                  </a:cubicBezTo>
                  <a:cubicBezTo>
                    <a:pt x="222" y="32"/>
                    <a:pt x="223" y="30"/>
                    <a:pt x="223" y="29"/>
                  </a:cubicBezTo>
                  <a:cubicBezTo>
                    <a:pt x="224" y="25"/>
                    <a:pt x="225" y="21"/>
                    <a:pt x="225" y="18"/>
                  </a:cubicBezTo>
                  <a:cubicBezTo>
                    <a:pt x="226" y="18"/>
                    <a:pt x="227" y="18"/>
                    <a:pt x="227" y="18"/>
                  </a:cubicBezTo>
                  <a:cubicBezTo>
                    <a:pt x="226" y="18"/>
                    <a:pt x="225" y="17"/>
                    <a:pt x="225" y="16"/>
                  </a:cubicBezTo>
                  <a:close/>
                  <a:moveTo>
                    <a:pt x="213" y="14"/>
                  </a:moveTo>
                  <a:cubicBezTo>
                    <a:pt x="217" y="12"/>
                    <a:pt x="218" y="7"/>
                    <a:pt x="220" y="4"/>
                  </a:cubicBezTo>
                  <a:cubicBezTo>
                    <a:pt x="221" y="4"/>
                    <a:pt x="222" y="5"/>
                    <a:pt x="223" y="5"/>
                  </a:cubicBezTo>
                  <a:cubicBezTo>
                    <a:pt x="222" y="7"/>
                    <a:pt x="221" y="8"/>
                    <a:pt x="221" y="10"/>
                  </a:cubicBezTo>
                  <a:cubicBezTo>
                    <a:pt x="223" y="10"/>
                    <a:pt x="225" y="11"/>
                    <a:pt x="226" y="11"/>
                  </a:cubicBezTo>
                  <a:cubicBezTo>
                    <a:pt x="226" y="13"/>
                    <a:pt x="225" y="15"/>
                    <a:pt x="225" y="16"/>
                  </a:cubicBezTo>
                  <a:cubicBezTo>
                    <a:pt x="224" y="18"/>
                    <a:pt x="223" y="17"/>
                    <a:pt x="221" y="17"/>
                  </a:cubicBezTo>
                  <a:cubicBezTo>
                    <a:pt x="221" y="16"/>
                    <a:pt x="222" y="15"/>
                    <a:pt x="222" y="14"/>
                  </a:cubicBezTo>
                  <a:cubicBezTo>
                    <a:pt x="222" y="14"/>
                    <a:pt x="219" y="13"/>
                    <a:pt x="219" y="13"/>
                  </a:cubicBezTo>
                  <a:cubicBezTo>
                    <a:pt x="218" y="13"/>
                    <a:pt x="218" y="15"/>
                    <a:pt x="217" y="15"/>
                  </a:cubicBezTo>
                  <a:cubicBezTo>
                    <a:pt x="216" y="16"/>
                    <a:pt x="215" y="17"/>
                    <a:pt x="214" y="18"/>
                  </a:cubicBezTo>
                  <a:cubicBezTo>
                    <a:pt x="214" y="17"/>
                    <a:pt x="214" y="15"/>
                    <a:pt x="213" y="14"/>
                  </a:cubicBezTo>
                  <a:close/>
                  <a:moveTo>
                    <a:pt x="217" y="16"/>
                  </a:moveTo>
                  <a:cubicBezTo>
                    <a:pt x="221" y="17"/>
                    <a:pt x="221" y="16"/>
                    <a:pt x="220" y="20"/>
                  </a:cubicBezTo>
                  <a:cubicBezTo>
                    <a:pt x="219" y="22"/>
                    <a:pt x="219" y="25"/>
                    <a:pt x="218" y="28"/>
                  </a:cubicBezTo>
                  <a:cubicBezTo>
                    <a:pt x="220" y="27"/>
                    <a:pt x="221" y="26"/>
                    <a:pt x="223" y="25"/>
                  </a:cubicBezTo>
                  <a:cubicBezTo>
                    <a:pt x="222" y="26"/>
                    <a:pt x="222" y="29"/>
                    <a:pt x="221" y="30"/>
                  </a:cubicBezTo>
                  <a:cubicBezTo>
                    <a:pt x="220" y="31"/>
                    <a:pt x="216" y="32"/>
                    <a:pt x="215" y="34"/>
                  </a:cubicBezTo>
                  <a:cubicBezTo>
                    <a:pt x="214" y="33"/>
                    <a:pt x="214" y="32"/>
                    <a:pt x="214" y="30"/>
                  </a:cubicBezTo>
                  <a:cubicBezTo>
                    <a:pt x="214" y="29"/>
                    <a:pt x="214" y="29"/>
                    <a:pt x="215" y="28"/>
                  </a:cubicBezTo>
                  <a:cubicBezTo>
                    <a:pt x="216" y="24"/>
                    <a:pt x="217" y="20"/>
                    <a:pt x="217" y="16"/>
                  </a:cubicBezTo>
                  <a:close/>
                  <a:moveTo>
                    <a:pt x="259" y="29"/>
                  </a:moveTo>
                  <a:cubicBezTo>
                    <a:pt x="262" y="30"/>
                    <a:pt x="265" y="30"/>
                    <a:pt x="268" y="30"/>
                  </a:cubicBezTo>
                  <a:cubicBezTo>
                    <a:pt x="268" y="31"/>
                    <a:pt x="268" y="32"/>
                    <a:pt x="268" y="32"/>
                  </a:cubicBezTo>
                  <a:cubicBezTo>
                    <a:pt x="269" y="30"/>
                    <a:pt x="271" y="27"/>
                    <a:pt x="272" y="25"/>
                  </a:cubicBezTo>
                  <a:cubicBezTo>
                    <a:pt x="273" y="25"/>
                    <a:pt x="274" y="26"/>
                    <a:pt x="274" y="27"/>
                  </a:cubicBezTo>
                  <a:cubicBezTo>
                    <a:pt x="274" y="28"/>
                    <a:pt x="273" y="30"/>
                    <a:pt x="273" y="30"/>
                  </a:cubicBezTo>
                  <a:cubicBezTo>
                    <a:pt x="271" y="33"/>
                    <a:pt x="270" y="36"/>
                    <a:pt x="268" y="39"/>
                  </a:cubicBezTo>
                  <a:cubicBezTo>
                    <a:pt x="270" y="39"/>
                    <a:pt x="270" y="38"/>
                    <a:pt x="271" y="36"/>
                  </a:cubicBezTo>
                  <a:cubicBezTo>
                    <a:pt x="273" y="37"/>
                    <a:pt x="274" y="38"/>
                    <a:pt x="275" y="39"/>
                  </a:cubicBezTo>
                  <a:cubicBezTo>
                    <a:pt x="277" y="36"/>
                    <a:pt x="277" y="36"/>
                    <a:pt x="274" y="34"/>
                  </a:cubicBezTo>
                  <a:cubicBezTo>
                    <a:pt x="271" y="33"/>
                    <a:pt x="272" y="33"/>
                    <a:pt x="273" y="30"/>
                  </a:cubicBezTo>
                  <a:cubicBezTo>
                    <a:pt x="275" y="31"/>
                    <a:pt x="276" y="32"/>
                    <a:pt x="278" y="33"/>
                  </a:cubicBezTo>
                  <a:cubicBezTo>
                    <a:pt x="279" y="32"/>
                    <a:pt x="279" y="31"/>
                    <a:pt x="280" y="30"/>
                  </a:cubicBezTo>
                  <a:cubicBezTo>
                    <a:pt x="281" y="30"/>
                    <a:pt x="282" y="31"/>
                    <a:pt x="282" y="32"/>
                  </a:cubicBezTo>
                  <a:cubicBezTo>
                    <a:pt x="282" y="33"/>
                    <a:pt x="280" y="34"/>
                    <a:pt x="281" y="35"/>
                  </a:cubicBezTo>
                  <a:cubicBezTo>
                    <a:pt x="282" y="37"/>
                    <a:pt x="284" y="37"/>
                    <a:pt x="285" y="38"/>
                  </a:cubicBezTo>
                  <a:cubicBezTo>
                    <a:pt x="286" y="39"/>
                    <a:pt x="285" y="40"/>
                    <a:pt x="284" y="41"/>
                  </a:cubicBezTo>
                  <a:cubicBezTo>
                    <a:pt x="283" y="40"/>
                    <a:pt x="281" y="39"/>
                    <a:pt x="279" y="38"/>
                  </a:cubicBezTo>
                  <a:cubicBezTo>
                    <a:pt x="278" y="40"/>
                    <a:pt x="278" y="40"/>
                    <a:pt x="280" y="42"/>
                  </a:cubicBezTo>
                  <a:cubicBezTo>
                    <a:pt x="282" y="43"/>
                    <a:pt x="282" y="43"/>
                    <a:pt x="280" y="46"/>
                  </a:cubicBezTo>
                  <a:cubicBezTo>
                    <a:pt x="277" y="44"/>
                    <a:pt x="274" y="41"/>
                    <a:pt x="270" y="39"/>
                  </a:cubicBezTo>
                  <a:cubicBezTo>
                    <a:pt x="271" y="40"/>
                    <a:pt x="271" y="41"/>
                    <a:pt x="271" y="42"/>
                  </a:cubicBezTo>
                  <a:cubicBezTo>
                    <a:pt x="271" y="42"/>
                    <a:pt x="271" y="42"/>
                    <a:pt x="270" y="42"/>
                  </a:cubicBezTo>
                  <a:cubicBezTo>
                    <a:pt x="273" y="44"/>
                    <a:pt x="275" y="45"/>
                    <a:pt x="277" y="47"/>
                  </a:cubicBezTo>
                  <a:cubicBezTo>
                    <a:pt x="278" y="47"/>
                    <a:pt x="280" y="48"/>
                    <a:pt x="280" y="48"/>
                  </a:cubicBezTo>
                  <a:cubicBezTo>
                    <a:pt x="281" y="49"/>
                    <a:pt x="279" y="51"/>
                    <a:pt x="279" y="51"/>
                  </a:cubicBezTo>
                  <a:cubicBezTo>
                    <a:pt x="276" y="49"/>
                    <a:pt x="273" y="48"/>
                    <a:pt x="270" y="46"/>
                  </a:cubicBezTo>
                  <a:cubicBezTo>
                    <a:pt x="270" y="47"/>
                    <a:pt x="270" y="49"/>
                    <a:pt x="271" y="50"/>
                  </a:cubicBezTo>
                  <a:cubicBezTo>
                    <a:pt x="272" y="50"/>
                    <a:pt x="273" y="49"/>
                    <a:pt x="274" y="49"/>
                  </a:cubicBezTo>
                  <a:cubicBezTo>
                    <a:pt x="274" y="50"/>
                    <a:pt x="275" y="51"/>
                    <a:pt x="276" y="52"/>
                  </a:cubicBezTo>
                  <a:cubicBezTo>
                    <a:pt x="274" y="52"/>
                    <a:pt x="273" y="53"/>
                    <a:pt x="272" y="53"/>
                  </a:cubicBezTo>
                  <a:cubicBezTo>
                    <a:pt x="273" y="55"/>
                    <a:pt x="274" y="57"/>
                    <a:pt x="276" y="59"/>
                  </a:cubicBezTo>
                  <a:cubicBezTo>
                    <a:pt x="275" y="59"/>
                    <a:pt x="273" y="60"/>
                    <a:pt x="272" y="60"/>
                  </a:cubicBezTo>
                  <a:cubicBezTo>
                    <a:pt x="271" y="60"/>
                    <a:pt x="269" y="55"/>
                    <a:pt x="269" y="54"/>
                  </a:cubicBezTo>
                  <a:cubicBezTo>
                    <a:pt x="268" y="51"/>
                    <a:pt x="267" y="48"/>
                    <a:pt x="267" y="45"/>
                  </a:cubicBezTo>
                  <a:cubicBezTo>
                    <a:pt x="268" y="45"/>
                    <a:pt x="269" y="45"/>
                    <a:pt x="269" y="45"/>
                  </a:cubicBezTo>
                  <a:cubicBezTo>
                    <a:pt x="267" y="44"/>
                    <a:pt x="267" y="44"/>
                    <a:pt x="265" y="44"/>
                  </a:cubicBezTo>
                  <a:cubicBezTo>
                    <a:pt x="263" y="45"/>
                    <a:pt x="263" y="46"/>
                    <a:pt x="261" y="48"/>
                  </a:cubicBezTo>
                  <a:cubicBezTo>
                    <a:pt x="263" y="48"/>
                    <a:pt x="265" y="48"/>
                    <a:pt x="267" y="48"/>
                  </a:cubicBezTo>
                  <a:cubicBezTo>
                    <a:pt x="266" y="49"/>
                    <a:pt x="266" y="49"/>
                    <a:pt x="266" y="50"/>
                  </a:cubicBezTo>
                  <a:cubicBezTo>
                    <a:pt x="265" y="51"/>
                    <a:pt x="265" y="51"/>
                    <a:pt x="264" y="51"/>
                  </a:cubicBezTo>
                  <a:cubicBezTo>
                    <a:pt x="262" y="52"/>
                    <a:pt x="259" y="51"/>
                    <a:pt x="257" y="51"/>
                  </a:cubicBezTo>
                  <a:cubicBezTo>
                    <a:pt x="257" y="49"/>
                    <a:pt x="257" y="48"/>
                    <a:pt x="257" y="47"/>
                  </a:cubicBezTo>
                  <a:cubicBezTo>
                    <a:pt x="258" y="47"/>
                    <a:pt x="259" y="46"/>
                    <a:pt x="259" y="45"/>
                  </a:cubicBezTo>
                  <a:cubicBezTo>
                    <a:pt x="257" y="45"/>
                    <a:pt x="255" y="45"/>
                    <a:pt x="253" y="45"/>
                  </a:cubicBezTo>
                  <a:cubicBezTo>
                    <a:pt x="253" y="43"/>
                    <a:pt x="253" y="42"/>
                    <a:pt x="253" y="41"/>
                  </a:cubicBezTo>
                  <a:cubicBezTo>
                    <a:pt x="256" y="42"/>
                    <a:pt x="260" y="42"/>
                    <a:pt x="263" y="41"/>
                  </a:cubicBezTo>
                  <a:cubicBezTo>
                    <a:pt x="261" y="40"/>
                    <a:pt x="260" y="39"/>
                    <a:pt x="258" y="38"/>
                  </a:cubicBezTo>
                  <a:cubicBezTo>
                    <a:pt x="255" y="36"/>
                    <a:pt x="255" y="37"/>
                    <a:pt x="257" y="34"/>
                  </a:cubicBezTo>
                  <a:cubicBezTo>
                    <a:pt x="260" y="36"/>
                    <a:pt x="264" y="38"/>
                    <a:pt x="267" y="40"/>
                  </a:cubicBezTo>
                  <a:cubicBezTo>
                    <a:pt x="267" y="40"/>
                    <a:pt x="267" y="39"/>
                    <a:pt x="267" y="38"/>
                  </a:cubicBezTo>
                  <a:cubicBezTo>
                    <a:pt x="267" y="38"/>
                    <a:pt x="268" y="38"/>
                    <a:pt x="268" y="38"/>
                  </a:cubicBezTo>
                  <a:cubicBezTo>
                    <a:pt x="267" y="38"/>
                    <a:pt x="266" y="37"/>
                    <a:pt x="266" y="37"/>
                  </a:cubicBezTo>
                  <a:cubicBezTo>
                    <a:pt x="265" y="36"/>
                    <a:pt x="267" y="34"/>
                    <a:pt x="267" y="33"/>
                  </a:cubicBezTo>
                  <a:cubicBezTo>
                    <a:pt x="265" y="33"/>
                    <a:pt x="262" y="33"/>
                    <a:pt x="259" y="34"/>
                  </a:cubicBezTo>
                  <a:cubicBezTo>
                    <a:pt x="259" y="32"/>
                    <a:pt x="259" y="31"/>
                    <a:pt x="259" y="29"/>
                  </a:cubicBezTo>
                  <a:close/>
                  <a:moveTo>
                    <a:pt x="263" y="23"/>
                  </a:moveTo>
                  <a:cubicBezTo>
                    <a:pt x="264" y="23"/>
                    <a:pt x="266" y="23"/>
                    <a:pt x="267" y="22"/>
                  </a:cubicBezTo>
                  <a:cubicBezTo>
                    <a:pt x="267" y="24"/>
                    <a:pt x="268" y="26"/>
                    <a:pt x="268" y="28"/>
                  </a:cubicBezTo>
                  <a:cubicBezTo>
                    <a:pt x="267" y="28"/>
                    <a:pt x="266" y="28"/>
                    <a:pt x="265" y="29"/>
                  </a:cubicBezTo>
                  <a:cubicBezTo>
                    <a:pt x="265" y="27"/>
                    <a:pt x="264" y="25"/>
                    <a:pt x="263" y="23"/>
                  </a:cubicBezTo>
                  <a:close/>
                  <a:moveTo>
                    <a:pt x="299" y="57"/>
                  </a:moveTo>
                  <a:cubicBezTo>
                    <a:pt x="303" y="57"/>
                    <a:pt x="307" y="56"/>
                    <a:pt x="310" y="54"/>
                  </a:cubicBezTo>
                  <a:cubicBezTo>
                    <a:pt x="310" y="55"/>
                    <a:pt x="311" y="56"/>
                    <a:pt x="312" y="58"/>
                  </a:cubicBezTo>
                  <a:cubicBezTo>
                    <a:pt x="309" y="58"/>
                    <a:pt x="307" y="59"/>
                    <a:pt x="305" y="60"/>
                  </a:cubicBezTo>
                  <a:cubicBezTo>
                    <a:pt x="306" y="61"/>
                    <a:pt x="304" y="62"/>
                    <a:pt x="303" y="63"/>
                  </a:cubicBezTo>
                  <a:cubicBezTo>
                    <a:pt x="302" y="65"/>
                    <a:pt x="300" y="66"/>
                    <a:pt x="299" y="68"/>
                  </a:cubicBezTo>
                  <a:cubicBezTo>
                    <a:pt x="296" y="70"/>
                    <a:pt x="294" y="73"/>
                    <a:pt x="291" y="76"/>
                  </a:cubicBezTo>
                  <a:cubicBezTo>
                    <a:pt x="291" y="75"/>
                    <a:pt x="290" y="74"/>
                    <a:pt x="290" y="74"/>
                  </a:cubicBezTo>
                  <a:cubicBezTo>
                    <a:pt x="289" y="72"/>
                    <a:pt x="289" y="73"/>
                    <a:pt x="290" y="72"/>
                  </a:cubicBezTo>
                  <a:cubicBezTo>
                    <a:pt x="290" y="71"/>
                    <a:pt x="292" y="70"/>
                    <a:pt x="293" y="69"/>
                  </a:cubicBezTo>
                  <a:cubicBezTo>
                    <a:pt x="295" y="67"/>
                    <a:pt x="298" y="64"/>
                    <a:pt x="301" y="61"/>
                  </a:cubicBezTo>
                  <a:cubicBezTo>
                    <a:pt x="299" y="61"/>
                    <a:pt x="298" y="61"/>
                    <a:pt x="297" y="61"/>
                  </a:cubicBezTo>
                  <a:cubicBezTo>
                    <a:pt x="298" y="60"/>
                    <a:pt x="299" y="59"/>
                    <a:pt x="299" y="57"/>
                  </a:cubicBezTo>
                  <a:close/>
                  <a:moveTo>
                    <a:pt x="310" y="62"/>
                  </a:moveTo>
                  <a:cubicBezTo>
                    <a:pt x="306" y="66"/>
                    <a:pt x="302" y="71"/>
                    <a:pt x="298" y="75"/>
                  </a:cubicBezTo>
                  <a:cubicBezTo>
                    <a:pt x="296" y="73"/>
                    <a:pt x="295" y="73"/>
                    <a:pt x="297" y="71"/>
                  </a:cubicBezTo>
                  <a:cubicBezTo>
                    <a:pt x="298" y="70"/>
                    <a:pt x="299" y="69"/>
                    <a:pt x="300" y="68"/>
                  </a:cubicBezTo>
                  <a:cubicBezTo>
                    <a:pt x="303" y="66"/>
                    <a:pt x="305" y="63"/>
                    <a:pt x="308" y="60"/>
                  </a:cubicBezTo>
                  <a:cubicBezTo>
                    <a:pt x="309" y="61"/>
                    <a:pt x="309" y="61"/>
                    <a:pt x="310" y="62"/>
                  </a:cubicBezTo>
                  <a:close/>
                  <a:moveTo>
                    <a:pt x="296" y="77"/>
                  </a:moveTo>
                  <a:cubicBezTo>
                    <a:pt x="300" y="81"/>
                    <a:pt x="305" y="83"/>
                    <a:pt x="311" y="83"/>
                  </a:cubicBezTo>
                  <a:cubicBezTo>
                    <a:pt x="310" y="85"/>
                    <a:pt x="310" y="86"/>
                    <a:pt x="310" y="88"/>
                  </a:cubicBezTo>
                  <a:cubicBezTo>
                    <a:pt x="307" y="87"/>
                    <a:pt x="304" y="85"/>
                    <a:pt x="300" y="84"/>
                  </a:cubicBezTo>
                  <a:cubicBezTo>
                    <a:pt x="299" y="83"/>
                    <a:pt x="296" y="82"/>
                    <a:pt x="295" y="81"/>
                  </a:cubicBezTo>
                  <a:cubicBezTo>
                    <a:pt x="295" y="80"/>
                    <a:pt x="296" y="77"/>
                    <a:pt x="296" y="77"/>
                  </a:cubicBezTo>
                  <a:close/>
                  <a:moveTo>
                    <a:pt x="311" y="70"/>
                  </a:moveTo>
                  <a:cubicBezTo>
                    <a:pt x="311" y="69"/>
                    <a:pt x="311" y="68"/>
                    <a:pt x="311" y="67"/>
                  </a:cubicBezTo>
                  <a:cubicBezTo>
                    <a:pt x="310" y="67"/>
                    <a:pt x="309" y="68"/>
                    <a:pt x="308" y="68"/>
                  </a:cubicBezTo>
                  <a:cubicBezTo>
                    <a:pt x="309" y="66"/>
                    <a:pt x="309" y="65"/>
                    <a:pt x="309" y="64"/>
                  </a:cubicBezTo>
                  <a:cubicBezTo>
                    <a:pt x="312" y="64"/>
                    <a:pt x="315" y="63"/>
                    <a:pt x="317" y="61"/>
                  </a:cubicBezTo>
                  <a:cubicBezTo>
                    <a:pt x="317" y="63"/>
                    <a:pt x="318" y="64"/>
                    <a:pt x="319" y="65"/>
                  </a:cubicBezTo>
                  <a:cubicBezTo>
                    <a:pt x="318" y="65"/>
                    <a:pt x="317" y="66"/>
                    <a:pt x="316" y="66"/>
                  </a:cubicBezTo>
                  <a:cubicBezTo>
                    <a:pt x="318" y="67"/>
                    <a:pt x="322" y="71"/>
                    <a:pt x="321" y="73"/>
                  </a:cubicBezTo>
                  <a:cubicBezTo>
                    <a:pt x="320" y="75"/>
                    <a:pt x="316" y="74"/>
                    <a:pt x="314" y="74"/>
                  </a:cubicBezTo>
                  <a:cubicBezTo>
                    <a:pt x="315" y="77"/>
                    <a:pt x="316" y="78"/>
                    <a:pt x="318" y="80"/>
                  </a:cubicBezTo>
                  <a:cubicBezTo>
                    <a:pt x="316" y="81"/>
                    <a:pt x="315" y="81"/>
                    <a:pt x="314" y="82"/>
                  </a:cubicBezTo>
                  <a:cubicBezTo>
                    <a:pt x="313" y="81"/>
                    <a:pt x="312" y="79"/>
                    <a:pt x="312" y="77"/>
                  </a:cubicBezTo>
                  <a:cubicBezTo>
                    <a:pt x="311" y="75"/>
                    <a:pt x="311" y="74"/>
                    <a:pt x="310" y="74"/>
                  </a:cubicBezTo>
                  <a:cubicBezTo>
                    <a:pt x="308" y="73"/>
                    <a:pt x="306" y="73"/>
                    <a:pt x="305" y="72"/>
                  </a:cubicBezTo>
                  <a:cubicBezTo>
                    <a:pt x="304" y="70"/>
                    <a:pt x="304" y="71"/>
                    <a:pt x="305" y="70"/>
                  </a:cubicBezTo>
                  <a:cubicBezTo>
                    <a:pt x="305" y="69"/>
                    <a:pt x="305" y="68"/>
                    <a:pt x="305" y="67"/>
                  </a:cubicBezTo>
                  <a:cubicBezTo>
                    <a:pt x="307" y="69"/>
                    <a:pt x="308" y="70"/>
                    <a:pt x="311" y="70"/>
                  </a:cubicBezTo>
                  <a:close/>
                  <a:moveTo>
                    <a:pt x="314" y="71"/>
                  </a:moveTo>
                  <a:cubicBezTo>
                    <a:pt x="315" y="71"/>
                    <a:pt x="316" y="71"/>
                    <a:pt x="317" y="71"/>
                  </a:cubicBezTo>
                  <a:cubicBezTo>
                    <a:pt x="316" y="70"/>
                    <a:pt x="315" y="69"/>
                    <a:pt x="314" y="67"/>
                  </a:cubicBezTo>
                  <a:cubicBezTo>
                    <a:pt x="314" y="69"/>
                    <a:pt x="314" y="70"/>
                    <a:pt x="314" y="71"/>
                  </a:cubicBezTo>
                  <a:close/>
                  <a:moveTo>
                    <a:pt x="303" y="71"/>
                  </a:moveTo>
                  <a:cubicBezTo>
                    <a:pt x="305" y="73"/>
                    <a:pt x="308" y="74"/>
                    <a:pt x="310" y="74"/>
                  </a:cubicBezTo>
                  <a:cubicBezTo>
                    <a:pt x="310" y="76"/>
                    <a:pt x="310" y="77"/>
                    <a:pt x="311" y="78"/>
                  </a:cubicBezTo>
                  <a:cubicBezTo>
                    <a:pt x="308" y="78"/>
                    <a:pt x="306" y="77"/>
                    <a:pt x="304" y="76"/>
                  </a:cubicBezTo>
                  <a:cubicBezTo>
                    <a:pt x="301" y="75"/>
                    <a:pt x="303" y="74"/>
                    <a:pt x="303" y="71"/>
                  </a:cubicBezTo>
                  <a:close/>
                  <a:moveTo>
                    <a:pt x="300" y="75"/>
                  </a:moveTo>
                  <a:cubicBezTo>
                    <a:pt x="303" y="77"/>
                    <a:pt x="307" y="79"/>
                    <a:pt x="310" y="79"/>
                  </a:cubicBezTo>
                  <a:cubicBezTo>
                    <a:pt x="310" y="80"/>
                    <a:pt x="310" y="81"/>
                    <a:pt x="310" y="83"/>
                  </a:cubicBezTo>
                  <a:cubicBezTo>
                    <a:pt x="308" y="82"/>
                    <a:pt x="305" y="81"/>
                    <a:pt x="303" y="80"/>
                  </a:cubicBezTo>
                  <a:cubicBezTo>
                    <a:pt x="301" y="79"/>
                    <a:pt x="300" y="79"/>
                    <a:pt x="299" y="78"/>
                  </a:cubicBezTo>
                  <a:cubicBezTo>
                    <a:pt x="299" y="77"/>
                    <a:pt x="300" y="75"/>
                    <a:pt x="300" y="75"/>
                  </a:cubicBezTo>
                  <a:close/>
                  <a:moveTo>
                    <a:pt x="324" y="110"/>
                  </a:moveTo>
                  <a:cubicBezTo>
                    <a:pt x="329" y="114"/>
                    <a:pt x="334" y="115"/>
                    <a:pt x="340" y="115"/>
                  </a:cubicBezTo>
                  <a:cubicBezTo>
                    <a:pt x="339" y="113"/>
                    <a:pt x="338" y="112"/>
                    <a:pt x="337" y="110"/>
                  </a:cubicBezTo>
                  <a:cubicBezTo>
                    <a:pt x="336" y="108"/>
                    <a:pt x="337" y="108"/>
                    <a:pt x="340" y="106"/>
                  </a:cubicBezTo>
                  <a:cubicBezTo>
                    <a:pt x="341" y="109"/>
                    <a:pt x="342" y="112"/>
                    <a:pt x="343" y="114"/>
                  </a:cubicBezTo>
                  <a:cubicBezTo>
                    <a:pt x="345" y="113"/>
                    <a:pt x="346" y="112"/>
                    <a:pt x="348" y="111"/>
                  </a:cubicBezTo>
                  <a:cubicBezTo>
                    <a:pt x="348" y="112"/>
                    <a:pt x="350" y="114"/>
                    <a:pt x="349" y="115"/>
                  </a:cubicBezTo>
                  <a:cubicBezTo>
                    <a:pt x="349" y="116"/>
                    <a:pt x="346" y="116"/>
                    <a:pt x="345" y="117"/>
                  </a:cubicBezTo>
                  <a:cubicBezTo>
                    <a:pt x="344" y="118"/>
                    <a:pt x="346" y="119"/>
                    <a:pt x="346" y="120"/>
                  </a:cubicBezTo>
                  <a:cubicBezTo>
                    <a:pt x="346" y="122"/>
                    <a:pt x="347" y="120"/>
                    <a:pt x="346" y="121"/>
                  </a:cubicBezTo>
                  <a:cubicBezTo>
                    <a:pt x="345" y="122"/>
                    <a:pt x="344" y="122"/>
                    <a:pt x="343" y="123"/>
                  </a:cubicBezTo>
                  <a:cubicBezTo>
                    <a:pt x="343" y="121"/>
                    <a:pt x="342" y="120"/>
                    <a:pt x="342" y="119"/>
                  </a:cubicBezTo>
                  <a:cubicBezTo>
                    <a:pt x="339" y="121"/>
                    <a:pt x="335" y="122"/>
                    <a:pt x="332" y="124"/>
                  </a:cubicBezTo>
                  <a:cubicBezTo>
                    <a:pt x="331" y="125"/>
                    <a:pt x="328" y="127"/>
                    <a:pt x="326" y="127"/>
                  </a:cubicBezTo>
                  <a:cubicBezTo>
                    <a:pt x="325" y="127"/>
                    <a:pt x="324" y="126"/>
                    <a:pt x="323" y="125"/>
                  </a:cubicBezTo>
                  <a:cubicBezTo>
                    <a:pt x="322" y="122"/>
                    <a:pt x="324" y="122"/>
                    <a:pt x="325" y="120"/>
                  </a:cubicBezTo>
                  <a:cubicBezTo>
                    <a:pt x="326" y="121"/>
                    <a:pt x="326" y="123"/>
                    <a:pt x="328" y="123"/>
                  </a:cubicBezTo>
                  <a:cubicBezTo>
                    <a:pt x="330" y="122"/>
                    <a:pt x="333" y="119"/>
                    <a:pt x="335" y="118"/>
                  </a:cubicBezTo>
                  <a:cubicBezTo>
                    <a:pt x="332" y="118"/>
                    <a:pt x="329" y="117"/>
                    <a:pt x="327" y="116"/>
                  </a:cubicBezTo>
                  <a:cubicBezTo>
                    <a:pt x="325" y="116"/>
                    <a:pt x="324" y="115"/>
                    <a:pt x="323" y="114"/>
                  </a:cubicBezTo>
                  <a:cubicBezTo>
                    <a:pt x="323" y="113"/>
                    <a:pt x="324" y="111"/>
                    <a:pt x="324" y="110"/>
                  </a:cubicBezTo>
                  <a:close/>
                  <a:moveTo>
                    <a:pt x="323" y="100"/>
                  </a:moveTo>
                  <a:cubicBezTo>
                    <a:pt x="326" y="102"/>
                    <a:pt x="329" y="102"/>
                    <a:pt x="333" y="101"/>
                  </a:cubicBezTo>
                  <a:cubicBezTo>
                    <a:pt x="333" y="100"/>
                    <a:pt x="331" y="98"/>
                    <a:pt x="331" y="97"/>
                  </a:cubicBezTo>
                  <a:cubicBezTo>
                    <a:pt x="331" y="96"/>
                    <a:pt x="333" y="95"/>
                    <a:pt x="334" y="95"/>
                  </a:cubicBezTo>
                  <a:cubicBezTo>
                    <a:pt x="335" y="96"/>
                    <a:pt x="335" y="98"/>
                    <a:pt x="336" y="99"/>
                  </a:cubicBezTo>
                  <a:cubicBezTo>
                    <a:pt x="338" y="98"/>
                    <a:pt x="339" y="97"/>
                    <a:pt x="341" y="96"/>
                  </a:cubicBezTo>
                  <a:cubicBezTo>
                    <a:pt x="341" y="97"/>
                    <a:pt x="343" y="99"/>
                    <a:pt x="343" y="100"/>
                  </a:cubicBezTo>
                  <a:cubicBezTo>
                    <a:pt x="342" y="101"/>
                    <a:pt x="339" y="101"/>
                    <a:pt x="338" y="102"/>
                  </a:cubicBezTo>
                  <a:cubicBezTo>
                    <a:pt x="337" y="104"/>
                    <a:pt x="338" y="103"/>
                    <a:pt x="339" y="105"/>
                  </a:cubicBezTo>
                  <a:cubicBezTo>
                    <a:pt x="339" y="107"/>
                    <a:pt x="339" y="106"/>
                    <a:pt x="339" y="106"/>
                  </a:cubicBezTo>
                  <a:cubicBezTo>
                    <a:pt x="338" y="107"/>
                    <a:pt x="337" y="107"/>
                    <a:pt x="336" y="108"/>
                  </a:cubicBezTo>
                  <a:cubicBezTo>
                    <a:pt x="336" y="107"/>
                    <a:pt x="335" y="105"/>
                    <a:pt x="335" y="104"/>
                  </a:cubicBezTo>
                  <a:cubicBezTo>
                    <a:pt x="334" y="105"/>
                    <a:pt x="333" y="105"/>
                    <a:pt x="332" y="106"/>
                  </a:cubicBezTo>
                  <a:cubicBezTo>
                    <a:pt x="332" y="106"/>
                    <a:pt x="334" y="106"/>
                    <a:pt x="334" y="107"/>
                  </a:cubicBezTo>
                  <a:cubicBezTo>
                    <a:pt x="334" y="107"/>
                    <a:pt x="332" y="109"/>
                    <a:pt x="332" y="110"/>
                  </a:cubicBezTo>
                  <a:cubicBezTo>
                    <a:pt x="332" y="110"/>
                    <a:pt x="331" y="112"/>
                    <a:pt x="331" y="112"/>
                  </a:cubicBezTo>
                  <a:cubicBezTo>
                    <a:pt x="330" y="112"/>
                    <a:pt x="328" y="111"/>
                    <a:pt x="327" y="111"/>
                  </a:cubicBezTo>
                  <a:cubicBezTo>
                    <a:pt x="328" y="110"/>
                    <a:pt x="329" y="108"/>
                    <a:pt x="330" y="107"/>
                  </a:cubicBezTo>
                  <a:cubicBezTo>
                    <a:pt x="326" y="109"/>
                    <a:pt x="322" y="111"/>
                    <a:pt x="318" y="113"/>
                  </a:cubicBezTo>
                  <a:cubicBezTo>
                    <a:pt x="318" y="113"/>
                    <a:pt x="317" y="111"/>
                    <a:pt x="317" y="110"/>
                  </a:cubicBezTo>
                  <a:cubicBezTo>
                    <a:pt x="317" y="109"/>
                    <a:pt x="319" y="109"/>
                    <a:pt x="320" y="108"/>
                  </a:cubicBezTo>
                  <a:cubicBezTo>
                    <a:pt x="322" y="107"/>
                    <a:pt x="324" y="106"/>
                    <a:pt x="326" y="105"/>
                  </a:cubicBezTo>
                  <a:cubicBezTo>
                    <a:pt x="324" y="105"/>
                    <a:pt x="322" y="104"/>
                    <a:pt x="320" y="104"/>
                  </a:cubicBezTo>
                  <a:cubicBezTo>
                    <a:pt x="321" y="103"/>
                    <a:pt x="322" y="101"/>
                    <a:pt x="323" y="100"/>
                  </a:cubicBezTo>
                  <a:close/>
                  <a:moveTo>
                    <a:pt x="347" y="147"/>
                  </a:moveTo>
                  <a:cubicBezTo>
                    <a:pt x="347" y="147"/>
                    <a:pt x="347" y="146"/>
                    <a:pt x="347" y="145"/>
                  </a:cubicBezTo>
                  <a:cubicBezTo>
                    <a:pt x="348" y="145"/>
                    <a:pt x="349" y="145"/>
                    <a:pt x="350" y="145"/>
                  </a:cubicBezTo>
                  <a:cubicBezTo>
                    <a:pt x="350" y="147"/>
                    <a:pt x="351" y="148"/>
                    <a:pt x="351" y="150"/>
                  </a:cubicBezTo>
                  <a:cubicBezTo>
                    <a:pt x="354" y="150"/>
                    <a:pt x="357" y="149"/>
                    <a:pt x="360" y="149"/>
                  </a:cubicBezTo>
                  <a:cubicBezTo>
                    <a:pt x="360" y="150"/>
                    <a:pt x="360" y="151"/>
                    <a:pt x="361" y="153"/>
                  </a:cubicBezTo>
                  <a:cubicBezTo>
                    <a:pt x="358" y="153"/>
                    <a:pt x="356" y="153"/>
                    <a:pt x="354" y="153"/>
                  </a:cubicBezTo>
                  <a:cubicBezTo>
                    <a:pt x="355" y="154"/>
                    <a:pt x="357" y="155"/>
                    <a:pt x="358" y="155"/>
                  </a:cubicBezTo>
                  <a:cubicBezTo>
                    <a:pt x="358" y="156"/>
                    <a:pt x="358" y="157"/>
                    <a:pt x="357" y="158"/>
                  </a:cubicBezTo>
                  <a:cubicBezTo>
                    <a:pt x="355" y="158"/>
                    <a:pt x="354" y="157"/>
                    <a:pt x="352" y="156"/>
                  </a:cubicBezTo>
                  <a:cubicBezTo>
                    <a:pt x="352" y="155"/>
                    <a:pt x="353" y="154"/>
                    <a:pt x="353" y="154"/>
                  </a:cubicBezTo>
                  <a:cubicBezTo>
                    <a:pt x="350" y="153"/>
                    <a:pt x="352" y="156"/>
                    <a:pt x="352" y="158"/>
                  </a:cubicBezTo>
                  <a:cubicBezTo>
                    <a:pt x="351" y="158"/>
                    <a:pt x="350" y="159"/>
                    <a:pt x="349" y="159"/>
                  </a:cubicBezTo>
                  <a:cubicBezTo>
                    <a:pt x="349" y="157"/>
                    <a:pt x="349" y="156"/>
                    <a:pt x="348" y="154"/>
                  </a:cubicBezTo>
                  <a:cubicBezTo>
                    <a:pt x="348" y="154"/>
                    <a:pt x="347" y="154"/>
                    <a:pt x="346" y="155"/>
                  </a:cubicBezTo>
                  <a:cubicBezTo>
                    <a:pt x="347" y="155"/>
                    <a:pt x="347" y="156"/>
                    <a:pt x="348" y="156"/>
                  </a:cubicBezTo>
                  <a:cubicBezTo>
                    <a:pt x="345" y="158"/>
                    <a:pt x="344" y="159"/>
                    <a:pt x="345" y="162"/>
                  </a:cubicBezTo>
                  <a:cubicBezTo>
                    <a:pt x="345" y="163"/>
                    <a:pt x="346" y="167"/>
                    <a:pt x="347" y="168"/>
                  </a:cubicBezTo>
                  <a:cubicBezTo>
                    <a:pt x="348" y="169"/>
                    <a:pt x="353" y="167"/>
                    <a:pt x="355" y="167"/>
                  </a:cubicBezTo>
                  <a:cubicBezTo>
                    <a:pt x="358" y="167"/>
                    <a:pt x="360" y="166"/>
                    <a:pt x="362" y="166"/>
                  </a:cubicBezTo>
                  <a:cubicBezTo>
                    <a:pt x="362" y="167"/>
                    <a:pt x="363" y="169"/>
                    <a:pt x="363" y="170"/>
                  </a:cubicBezTo>
                  <a:cubicBezTo>
                    <a:pt x="358" y="170"/>
                    <a:pt x="353" y="171"/>
                    <a:pt x="348" y="172"/>
                  </a:cubicBezTo>
                  <a:cubicBezTo>
                    <a:pt x="348" y="173"/>
                    <a:pt x="348" y="174"/>
                    <a:pt x="349" y="176"/>
                  </a:cubicBezTo>
                  <a:cubicBezTo>
                    <a:pt x="347" y="176"/>
                    <a:pt x="346" y="177"/>
                    <a:pt x="345" y="175"/>
                  </a:cubicBezTo>
                  <a:cubicBezTo>
                    <a:pt x="345" y="175"/>
                    <a:pt x="345" y="174"/>
                    <a:pt x="345" y="173"/>
                  </a:cubicBezTo>
                  <a:cubicBezTo>
                    <a:pt x="344" y="172"/>
                    <a:pt x="337" y="174"/>
                    <a:pt x="335" y="174"/>
                  </a:cubicBezTo>
                  <a:cubicBezTo>
                    <a:pt x="335" y="173"/>
                    <a:pt x="335" y="171"/>
                    <a:pt x="335" y="170"/>
                  </a:cubicBezTo>
                  <a:cubicBezTo>
                    <a:pt x="338" y="170"/>
                    <a:pt x="341" y="169"/>
                    <a:pt x="344" y="169"/>
                  </a:cubicBezTo>
                  <a:cubicBezTo>
                    <a:pt x="343" y="167"/>
                    <a:pt x="343" y="165"/>
                    <a:pt x="342" y="163"/>
                  </a:cubicBezTo>
                  <a:cubicBezTo>
                    <a:pt x="342" y="163"/>
                    <a:pt x="341" y="162"/>
                    <a:pt x="341" y="161"/>
                  </a:cubicBezTo>
                  <a:cubicBezTo>
                    <a:pt x="341" y="160"/>
                    <a:pt x="342" y="160"/>
                    <a:pt x="344" y="159"/>
                  </a:cubicBezTo>
                  <a:cubicBezTo>
                    <a:pt x="343" y="159"/>
                    <a:pt x="342" y="158"/>
                    <a:pt x="341" y="157"/>
                  </a:cubicBezTo>
                  <a:cubicBezTo>
                    <a:pt x="342" y="157"/>
                    <a:pt x="343" y="156"/>
                    <a:pt x="344" y="155"/>
                  </a:cubicBezTo>
                  <a:cubicBezTo>
                    <a:pt x="341" y="155"/>
                    <a:pt x="337" y="156"/>
                    <a:pt x="333" y="157"/>
                  </a:cubicBezTo>
                  <a:cubicBezTo>
                    <a:pt x="333" y="155"/>
                    <a:pt x="333" y="154"/>
                    <a:pt x="333" y="153"/>
                  </a:cubicBezTo>
                  <a:cubicBezTo>
                    <a:pt x="336" y="152"/>
                    <a:pt x="339" y="152"/>
                    <a:pt x="342" y="152"/>
                  </a:cubicBezTo>
                  <a:cubicBezTo>
                    <a:pt x="340" y="150"/>
                    <a:pt x="339" y="149"/>
                    <a:pt x="337" y="148"/>
                  </a:cubicBezTo>
                  <a:cubicBezTo>
                    <a:pt x="338" y="147"/>
                    <a:pt x="340" y="146"/>
                    <a:pt x="341" y="146"/>
                  </a:cubicBezTo>
                  <a:cubicBezTo>
                    <a:pt x="341" y="146"/>
                    <a:pt x="342" y="147"/>
                    <a:pt x="342" y="148"/>
                  </a:cubicBezTo>
                  <a:cubicBezTo>
                    <a:pt x="344" y="149"/>
                    <a:pt x="346" y="150"/>
                    <a:pt x="348" y="151"/>
                  </a:cubicBezTo>
                  <a:cubicBezTo>
                    <a:pt x="348" y="149"/>
                    <a:pt x="348" y="148"/>
                    <a:pt x="347" y="147"/>
                  </a:cubicBezTo>
                  <a:close/>
                  <a:moveTo>
                    <a:pt x="356" y="144"/>
                  </a:moveTo>
                  <a:cubicBezTo>
                    <a:pt x="356" y="145"/>
                    <a:pt x="357" y="145"/>
                    <a:pt x="357" y="146"/>
                  </a:cubicBezTo>
                  <a:cubicBezTo>
                    <a:pt x="357" y="148"/>
                    <a:pt x="357" y="147"/>
                    <a:pt x="356" y="148"/>
                  </a:cubicBezTo>
                  <a:cubicBezTo>
                    <a:pt x="356" y="149"/>
                    <a:pt x="354" y="149"/>
                    <a:pt x="353" y="150"/>
                  </a:cubicBezTo>
                  <a:cubicBezTo>
                    <a:pt x="352" y="149"/>
                    <a:pt x="352" y="148"/>
                    <a:pt x="351" y="147"/>
                  </a:cubicBezTo>
                  <a:cubicBezTo>
                    <a:pt x="353" y="146"/>
                    <a:pt x="354" y="145"/>
                    <a:pt x="356" y="144"/>
                  </a:cubicBezTo>
                  <a:close/>
                  <a:moveTo>
                    <a:pt x="351" y="159"/>
                  </a:moveTo>
                  <a:cubicBezTo>
                    <a:pt x="351" y="160"/>
                    <a:pt x="352" y="161"/>
                    <a:pt x="353" y="162"/>
                  </a:cubicBezTo>
                  <a:cubicBezTo>
                    <a:pt x="352" y="163"/>
                    <a:pt x="350" y="165"/>
                    <a:pt x="349" y="166"/>
                  </a:cubicBezTo>
                  <a:cubicBezTo>
                    <a:pt x="348" y="165"/>
                    <a:pt x="347" y="164"/>
                    <a:pt x="347" y="163"/>
                  </a:cubicBezTo>
                  <a:cubicBezTo>
                    <a:pt x="348" y="162"/>
                    <a:pt x="349" y="161"/>
                    <a:pt x="351" y="159"/>
                  </a:cubicBezTo>
                  <a:close/>
                  <a:moveTo>
                    <a:pt x="358" y="159"/>
                  </a:moveTo>
                  <a:cubicBezTo>
                    <a:pt x="358" y="159"/>
                    <a:pt x="360" y="161"/>
                    <a:pt x="360" y="161"/>
                  </a:cubicBezTo>
                  <a:cubicBezTo>
                    <a:pt x="360" y="162"/>
                    <a:pt x="357" y="165"/>
                    <a:pt x="356" y="165"/>
                  </a:cubicBezTo>
                  <a:cubicBezTo>
                    <a:pt x="356" y="165"/>
                    <a:pt x="355" y="164"/>
                    <a:pt x="354" y="163"/>
                  </a:cubicBezTo>
                  <a:cubicBezTo>
                    <a:pt x="355" y="162"/>
                    <a:pt x="357" y="160"/>
                    <a:pt x="358" y="159"/>
                  </a:cubicBezTo>
                  <a:close/>
                </a:path>
              </a:pathLst>
            </a:custGeom>
            <a:solidFill>
              <a:srgbClr val="009F4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65" name="Freeform 47"/>
            <p:cNvSpPr>
              <a:spLocks noEditPoints="1"/>
            </p:cNvSpPr>
            <p:nvPr/>
          </p:nvSpPr>
          <p:spPr>
            <a:xfrm>
              <a:off x="8712200" y="2922588"/>
              <a:ext cx="673100" cy="171450"/>
            </a:xfrm>
            <a:custGeom>
              <a:avLst/>
              <a:gdLst/>
              <a:ahLst/>
              <a:cxnLst>
                <a:cxn ang="0">
                  <a:pos x="145189374" y="128604645"/>
                </a:cxn>
                <a:cxn ang="0">
                  <a:pos x="199633792" y="385809649"/>
                </a:cxn>
                <a:cxn ang="0">
                  <a:pos x="254082470" y="367438781"/>
                </a:cxn>
                <a:cxn ang="0">
                  <a:pos x="36296278" y="330697046"/>
                </a:cxn>
                <a:cxn ang="0">
                  <a:pos x="362975565" y="220463269"/>
                </a:cxn>
                <a:cxn ang="0">
                  <a:pos x="816691827" y="238834136"/>
                </a:cxn>
                <a:cxn ang="0">
                  <a:pos x="889284384" y="440926538"/>
                </a:cxn>
                <a:cxn ang="0">
                  <a:pos x="852988105" y="606272918"/>
                </a:cxn>
                <a:cxn ang="0">
                  <a:pos x="707798731" y="514414294"/>
                </a:cxn>
                <a:cxn ang="0">
                  <a:pos x="635201914" y="606272918"/>
                </a:cxn>
                <a:cxn ang="0">
                  <a:pos x="816691827" y="238834136"/>
                </a:cxn>
                <a:cxn ang="0">
                  <a:pos x="816691827" y="330697046"/>
                </a:cxn>
                <a:cxn ang="0">
                  <a:pos x="852988105" y="496043426"/>
                </a:cxn>
                <a:cxn ang="0">
                  <a:pos x="1288556227" y="514414294"/>
                </a:cxn>
                <a:cxn ang="0">
                  <a:pos x="1288556227" y="312321893"/>
                </a:cxn>
                <a:cxn ang="0">
                  <a:pos x="1524490558" y="349067914"/>
                </a:cxn>
                <a:cxn ang="0">
                  <a:pos x="1288556227" y="698135828"/>
                </a:cxn>
                <a:cxn ang="0">
                  <a:pos x="1343000645" y="514414294"/>
                </a:cxn>
                <a:cxn ang="0">
                  <a:pos x="1488190019" y="624648071"/>
                </a:cxn>
                <a:cxn ang="0">
                  <a:pos x="1343000645" y="349067914"/>
                </a:cxn>
                <a:cxn ang="0">
                  <a:pos x="1851165584" y="275580158"/>
                </a:cxn>
                <a:cxn ang="0">
                  <a:pos x="2068947515" y="422555670"/>
                </a:cxn>
                <a:cxn ang="0">
                  <a:pos x="1923758141" y="661389806"/>
                </a:cxn>
                <a:cxn ang="0">
                  <a:pos x="1960058680" y="606272918"/>
                </a:cxn>
                <a:cxn ang="0">
                  <a:pos x="1941910541" y="477672559"/>
                </a:cxn>
                <a:cxn ang="0">
                  <a:pos x="2050799376" y="330697046"/>
                </a:cxn>
                <a:cxn ang="0">
                  <a:pos x="1905610002" y="312321893"/>
                </a:cxn>
                <a:cxn ang="0">
                  <a:pos x="2147483646" y="165346380"/>
                </a:cxn>
                <a:cxn ang="0">
                  <a:pos x="2147483646" y="220463269"/>
                </a:cxn>
                <a:cxn ang="0">
                  <a:pos x="2147483646" y="165346380"/>
                </a:cxn>
                <a:cxn ang="0">
                  <a:pos x="2147483646" y="0"/>
                </a:cxn>
                <a:cxn ang="0">
                  <a:pos x="2147483646" y="367438781"/>
                </a:cxn>
                <a:cxn ang="0">
                  <a:pos x="2147483646" y="293951025"/>
                </a:cxn>
                <a:cxn ang="0">
                  <a:pos x="2147483646" y="293951025"/>
                </a:cxn>
                <a:cxn ang="0">
                  <a:pos x="2147483646" y="367438781"/>
                </a:cxn>
                <a:cxn ang="0">
                  <a:pos x="2147483646" y="404184803"/>
                </a:cxn>
                <a:cxn ang="0">
                  <a:pos x="2147483646" y="532785161"/>
                </a:cxn>
              </a:cxnLst>
              <a:rect l="0" t="0" r="0" b="0"/>
              <a:pathLst>
                <a:path w="158" h="40">
                  <a:moveTo>
                    <a:pt x="18" y="11"/>
                  </a:moveTo>
                  <a:cubicBezTo>
                    <a:pt x="20" y="6"/>
                    <a:pt x="11" y="5"/>
                    <a:pt x="8" y="7"/>
                  </a:cubicBezTo>
                  <a:cubicBezTo>
                    <a:pt x="5" y="11"/>
                    <a:pt x="3" y="18"/>
                    <a:pt x="8" y="21"/>
                  </a:cubicBezTo>
                  <a:cubicBezTo>
                    <a:pt x="9" y="21"/>
                    <a:pt x="10" y="22"/>
                    <a:pt x="11" y="21"/>
                  </a:cubicBezTo>
                  <a:cubicBezTo>
                    <a:pt x="12" y="21"/>
                    <a:pt x="12" y="21"/>
                    <a:pt x="13" y="21"/>
                  </a:cubicBezTo>
                  <a:cubicBezTo>
                    <a:pt x="13" y="21"/>
                    <a:pt x="13" y="20"/>
                    <a:pt x="14" y="20"/>
                  </a:cubicBezTo>
                  <a:cubicBezTo>
                    <a:pt x="15" y="19"/>
                    <a:pt x="16" y="20"/>
                    <a:pt x="17" y="21"/>
                  </a:cubicBezTo>
                  <a:cubicBezTo>
                    <a:pt x="13" y="27"/>
                    <a:pt x="4" y="24"/>
                    <a:pt x="2" y="18"/>
                  </a:cubicBezTo>
                  <a:cubicBezTo>
                    <a:pt x="0" y="10"/>
                    <a:pt x="8" y="0"/>
                    <a:pt x="16" y="3"/>
                  </a:cubicBezTo>
                  <a:cubicBezTo>
                    <a:pt x="19" y="5"/>
                    <a:pt x="22" y="8"/>
                    <a:pt x="20" y="12"/>
                  </a:cubicBezTo>
                  <a:cubicBezTo>
                    <a:pt x="19" y="12"/>
                    <a:pt x="19" y="11"/>
                    <a:pt x="18" y="11"/>
                  </a:cubicBezTo>
                  <a:close/>
                  <a:moveTo>
                    <a:pt x="45" y="13"/>
                  </a:moveTo>
                  <a:cubicBezTo>
                    <a:pt x="47" y="14"/>
                    <a:pt x="47" y="14"/>
                    <a:pt x="48" y="16"/>
                  </a:cubicBezTo>
                  <a:cubicBezTo>
                    <a:pt x="48" y="18"/>
                    <a:pt x="49" y="21"/>
                    <a:pt x="49" y="24"/>
                  </a:cubicBezTo>
                  <a:cubicBezTo>
                    <a:pt x="50" y="28"/>
                    <a:pt x="50" y="33"/>
                    <a:pt x="51" y="37"/>
                  </a:cubicBezTo>
                  <a:cubicBezTo>
                    <a:pt x="48" y="36"/>
                    <a:pt x="48" y="36"/>
                    <a:pt x="47" y="33"/>
                  </a:cubicBezTo>
                  <a:cubicBezTo>
                    <a:pt x="47" y="29"/>
                    <a:pt x="46" y="30"/>
                    <a:pt x="43" y="29"/>
                  </a:cubicBezTo>
                  <a:cubicBezTo>
                    <a:pt x="42" y="29"/>
                    <a:pt x="40" y="28"/>
                    <a:pt x="39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7" y="30"/>
                    <a:pt x="36" y="33"/>
                    <a:pt x="35" y="33"/>
                  </a:cubicBezTo>
                  <a:cubicBezTo>
                    <a:pt x="34" y="33"/>
                    <a:pt x="33" y="33"/>
                    <a:pt x="32" y="32"/>
                  </a:cubicBezTo>
                  <a:cubicBezTo>
                    <a:pt x="36" y="26"/>
                    <a:pt x="41" y="20"/>
                    <a:pt x="45" y="13"/>
                  </a:cubicBezTo>
                  <a:close/>
                  <a:moveTo>
                    <a:pt x="47" y="27"/>
                  </a:moveTo>
                  <a:cubicBezTo>
                    <a:pt x="46" y="24"/>
                    <a:pt x="46" y="21"/>
                    <a:pt x="45" y="18"/>
                  </a:cubicBezTo>
                  <a:cubicBezTo>
                    <a:pt x="44" y="20"/>
                    <a:pt x="42" y="23"/>
                    <a:pt x="40" y="26"/>
                  </a:cubicBezTo>
                  <a:cubicBezTo>
                    <a:pt x="42" y="26"/>
                    <a:pt x="44" y="27"/>
                    <a:pt x="47" y="27"/>
                  </a:cubicBezTo>
                  <a:close/>
                  <a:moveTo>
                    <a:pt x="71" y="38"/>
                  </a:moveTo>
                  <a:cubicBezTo>
                    <a:pt x="71" y="35"/>
                    <a:pt x="71" y="32"/>
                    <a:pt x="71" y="28"/>
                  </a:cubicBezTo>
                  <a:cubicBezTo>
                    <a:pt x="71" y="26"/>
                    <a:pt x="71" y="24"/>
                    <a:pt x="71" y="21"/>
                  </a:cubicBezTo>
                  <a:cubicBezTo>
                    <a:pt x="71" y="21"/>
                    <a:pt x="71" y="17"/>
                    <a:pt x="71" y="17"/>
                  </a:cubicBezTo>
                  <a:cubicBezTo>
                    <a:pt x="72" y="16"/>
                    <a:pt x="77" y="17"/>
                    <a:pt x="79" y="17"/>
                  </a:cubicBezTo>
                  <a:cubicBezTo>
                    <a:pt x="81" y="17"/>
                    <a:pt x="83" y="18"/>
                    <a:pt x="84" y="19"/>
                  </a:cubicBezTo>
                  <a:cubicBezTo>
                    <a:pt x="89" y="23"/>
                    <a:pt x="89" y="33"/>
                    <a:pt x="84" y="37"/>
                  </a:cubicBezTo>
                  <a:cubicBezTo>
                    <a:pt x="80" y="40"/>
                    <a:pt x="75" y="38"/>
                    <a:pt x="71" y="38"/>
                  </a:cubicBezTo>
                  <a:close/>
                  <a:moveTo>
                    <a:pt x="74" y="19"/>
                  </a:moveTo>
                  <a:cubicBezTo>
                    <a:pt x="74" y="22"/>
                    <a:pt x="74" y="25"/>
                    <a:pt x="74" y="28"/>
                  </a:cubicBezTo>
                  <a:cubicBezTo>
                    <a:pt x="74" y="29"/>
                    <a:pt x="73" y="35"/>
                    <a:pt x="74" y="36"/>
                  </a:cubicBezTo>
                  <a:cubicBezTo>
                    <a:pt x="76" y="37"/>
                    <a:pt x="81" y="36"/>
                    <a:pt x="82" y="34"/>
                  </a:cubicBezTo>
                  <a:cubicBezTo>
                    <a:pt x="85" y="32"/>
                    <a:pt x="85" y="25"/>
                    <a:pt x="83" y="22"/>
                  </a:cubicBezTo>
                  <a:cubicBezTo>
                    <a:pt x="80" y="20"/>
                    <a:pt x="77" y="20"/>
                    <a:pt x="74" y="19"/>
                  </a:cubicBezTo>
                  <a:close/>
                  <a:moveTo>
                    <a:pt x="106" y="36"/>
                  </a:moveTo>
                  <a:cubicBezTo>
                    <a:pt x="105" y="29"/>
                    <a:pt x="103" y="22"/>
                    <a:pt x="102" y="15"/>
                  </a:cubicBezTo>
                  <a:cubicBezTo>
                    <a:pt x="105" y="14"/>
                    <a:pt x="111" y="12"/>
                    <a:pt x="114" y="15"/>
                  </a:cubicBezTo>
                  <a:cubicBezTo>
                    <a:pt x="117" y="17"/>
                    <a:pt x="117" y="21"/>
                    <a:pt x="114" y="23"/>
                  </a:cubicBezTo>
                  <a:cubicBezTo>
                    <a:pt x="117" y="24"/>
                    <a:pt x="119" y="27"/>
                    <a:pt x="119" y="30"/>
                  </a:cubicBezTo>
                  <a:cubicBezTo>
                    <a:pt x="118" y="36"/>
                    <a:pt x="110" y="36"/>
                    <a:pt x="106" y="36"/>
                  </a:cubicBezTo>
                  <a:close/>
                  <a:moveTo>
                    <a:pt x="107" y="26"/>
                  </a:moveTo>
                  <a:cubicBezTo>
                    <a:pt x="107" y="28"/>
                    <a:pt x="108" y="31"/>
                    <a:pt x="108" y="33"/>
                  </a:cubicBezTo>
                  <a:cubicBezTo>
                    <a:pt x="111" y="32"/>
                    <a:pt x="117" y="33"/>
                    <a:pt x="116" y="28"/>
                  </a:cubicBezTo>
                  <a:cubicBezTo>
                    <a:pt x="115" y="24"/>
                    <a:pt x="110" y="26"/>
                    <a:pt x="107" y="26"/>
                  </a:cubicBezTo>
                  <a:close/>
                  <a:moveTo>
                    <a:pt x="106" y="23"/>
                  </a:moveTo>
                  <a:cubicBezTo>
                    <a:pt x="109" y="23"/>
                    <a:pt x="116" y="22"/>
                    <a:pt x="113" y="18"/>
                  </a:cubicBezTo>
                  <a:cubicBezTo>
                    <a:pt x="112" y="16"/>
                    <a:pt x="111" y="16"/>
                    <a:pt x="110" y="16"/>
                  </a:cubicBezTo>
                  <a:cubicBezTo>
                    <a:pt x="109" y="16"/>
                    <a:pt x="105" y="17"/>
                    <a:pt x="105" y="17"/>
                  </a:cubicBezTo>
                  <a:cubicBezTo>
                    <a:pt x="105" y="18"/>
                    <a:pt x="106" y="22"/>
                    <a:pt x="106" y="23"/>
                  </a:cubicBezTo>
                  <a:close/>
                  <a:moveTo>
                    <a:pt x="130" y="9"/>
                  </a:moveTo>
                  <a:cubicBezTo>
                    <a:pt x="131" y="8"/>
                    <a:pt x="132" y="7"/>
                    <a:pt x="133" y="8"/>
                  </a:cubicBezTo>
                  <a:cubicBezTo>
                    <a:pt x="135" y="9"/>
                    <a:pt x="137" y="11"/>
                    <a:pt x="138" y="12"/>
                  </a:cubicBezTo>
                  <a:cubicBezTo>
                    <a:pt x="141" y="15"/>
                    <a:pt x="144" y="17"/>
                    <a:pt x="147" y="20"/>
                  </a:cubicBezTo>
                  <a:cubicBezTo>
                    <a:pt x="147" y="16"/>
                    <a:pt x="147" y="12"/>
                    <a:pt x="146" y="9"/>
                  </a:cubicBezTo>
                  <a:cubicBezTo>
                    <a:pt x="146" y="7"/>
                    <a:pt x="145" y="4"/>
                    <a:pt x="146" y="2"/>
                  </a:cubicBezTo>
                  <a:cubicBezTo>
                    <a:pt x="146" y="1"/>
                    <a:pt x="148" y="0"/>
                    <a:pt x="149" y="0"/>
                  </a:cubicBezTo>
                  <a:cubicBezTo>
                    <a:pt x="150" y="0"/>
                    <a:pt x="153" y="8"/>
                    <a:pt x="153" y="9"/>
                  </a:cubicBezTo>
                  <a:cubicBezTo>
                    <a:pt x="155" y="13"/>
                    <a:pt x="157" y="16"/>
                    <a:pt x="158" y="20"/>
                  </a:cubicBezTo>
                  <a:cubicBezTo>
                    <a:pt x="157" y="20"/>
                    <a:pt x="156" y="21"/>
                    <a:pt x="156" y="21"/>
                  </a:cubicBezTo>
                  <a:cubicBezTo>
                    <a:pt x="155" y="20"/>
                    <a:pt x="154" y="17"/>
                    <a:pt x="153" y="16"/>
                  </a:cubicBezTo>
                  <a:cubicBezTo>
                    <a:pt x="152" y="12"/>
                    <a:pt x="150" y="9"/>
                    <a:pt x="149" y="6"/>
                  </a:cubicBezTo>
                  <a:cubicBezTo>
                    <a:pt x="149" y="9"/>
                    <a:pt x="149" y="13"/>
                    <a:pt x="149" y="16"/>
                  </a:cubicBezTo>
                  <a:cubicBezTo>
                    <a:pt x="150" y="18"/>
                    <a:pt x="151" y="23"/>
                    <a:pt x="149" y="24"/>
                  </a:cubicBezTo>
                  <a:cubicBezTo>
                    <a:pt x="146" y="25"/>
                    <a:pt x="144" y="21"/>
                    <a:pt x="142" y="20"/>
                  </a:cubicBezTo>
                  <a:cubicBezTo>
                    <a:pt x="140" y="17"/>
                    <a:pt x="137" y="15"/>
                    <a:pt x="135" y="13"/>
                  </a:cubicBezTo>
                  <a:cubicBezTo>
                    <a:pt x="136" y="16"/>
                    <a:pt x="137" y="19"/>
                    <a:pt x="139" y="22"/>
                  </a:cubicBezTo>
                  <a:cubicBezTo>
                    <a:pt x="139" y="23"/>
                    <a:pt x="141" y="26"/>
                    <a:pt x="141" y="27"/>
                  </a:cubicBezTo>
                  <a:cubicBezTo>
                    <a:pt x="141" y="28"/>
                    <a:pt x="140" y="28"/>
                    <a:pt x="139" y="29"/>
                  </a:cubicBezTo>
                  <a:cubicBezTo>
                    <a:pt x="136" y="22"/>
                    <a:pt x="133" y="16"/>
                    <a:pt x="130" y="9"/>
                  </a:cubicBezTo>
                  <a:close/>
                </a:path>
              </a:pathLst>
            </a:custGeom>
            <a:solidFill>
              <a:srgbClr val="009F4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253" name="组合 110"/>
          <p:cNvGrpSpPr/>
          <p:nvPr/>
        </p:nvGrpSpPr>
        <p:grpSpPr>
          <a:xfrm>
            <a:off x="5669756" y="1398985"/>
            <a:ext cx="1219200" cy="1177528"/>
            <a:chOff x="7289800" y="1420813"/>
            <a:chExt cx="3733800" cy="3605213"/>
          </a:xfrm>
        </p:grpSpPr>
        <p:sp>
          <p:nvSpPr>
            <p:cNvPr id="53506" name="Freeform 52"/>
            <p:cNvSpPr/>
            <p:nvPr/>
          </p:nvSpPr>
          <p:spPr>
            <a:xfrm>
              <a:off x="7289800" y="1420813"/>
              <a:ext cx="3733800" cy="360521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729661840" y="2147483646"/>
                </a:cxn>
                <a:cxn ang="0">
                  <a:pos x="2147483646" y="144412815"/>
                </a:cxn>
                <a:cxn ang="0">
                  <a:pos x="2147483646" y="0"/>
                </a:cxn>
              </a:cxnLst>
              <a:rect l="0" t="0" r="0" b="0"/>
              <a:pathLst>
                <a:path w="311" h="300">
                  <a:moveTo>
                    <a:pt x="154" y="0"/>
                  </a:moveTo>
                  <a:cubicBezTo>
                    <a:pt x="214" y="0"/>
                    <a:pt x="269" y="38"/>
                    <a:pt x="290" y="95"/>
                  </a:cubicBezTo>
                  <a:cubicBezTo>
                    <a:pt x="311" y="152"/>
                    <a:pt x="293" y="218"/>
                    <a:pt x="246" y="256"/>
                  </a:cubicBezTo>
                  <a:cubicBezTo>
                    <a:pt x="199" y="295"/>
                    <a:pt x="131" y="300"/>
                    <a:pt x="79" y="268"/>
                  </a:cubicBezTo>
                  <a:cubicBezTo>
                    <a:pt x="27" y="237"/>
                    <a:pt x="0" y="175"/>
                    <a:pt x="12" y="116"/>
                  </a:cubicBezTo>
                  <a:cubicBezTo>
                    <a:pt x="23" y="57"/>
                    <a:pt x="72" y="11"/>
                    <a:pt x="131" y="1"/>
                  </a:cubicBezTo>
                  <a:cubicBezTo>
                    <a:pt x="139" y="0"/>
                    <a:pt x="146" y="0"/>
                    <a:pt x="154" y="0"/>
                  </a:cubicBezTo>
                  <a:close/>
                </a:path>
              </a:pathLst>
            </a:custGeom>
            <a:solidFill>
              <a:srgbClr val="2CAC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07" name="Freeform 53"/>
            <p:cNvSpPr>
              <a:spLocks noEditPoints="1"/>
            </p:cNvSpPr>
            <p:nvPr/>
          </p:nvSpPr>
          <p:spPr>
            <a:xfrm>
              <a:off x="8455025" y="1949451"/>
              <a:ext cx="863600" cy="8286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431596094" y="2147483646"/>
                </a:cxn>
                <a:cxn ang="0">
                  <a:pos x="2147483646" y="0"/>
                </a:cxn>
                <a:cxn ang="0">
                  <a:pos x="2147483646" y="721175436"/>
                </a:cxn>
                <a:cxn ang="0">
                  <a:pos x="2147483646" y="2147483646"/>
                </a:cxn>
                <a:cxn ang="0">
                  <a:pos x="1294800278" y="2147483646"/>
                </a:cxn>
                <a:cxn ang="0">
                  <a:pos x="2147483646" y="721175436"/>
                </a:cxn>
              </a:cxnLst>
              <a:rect l="0" t="0" r="0" b="0"/>
              <a:pathLst>
                <a:path w="72" h="69">
                  <a:moveTo>
                    <a:pt x="35" y="0"/>
                  </a:moveTo>
                  <a:cubicBezTo>
                    <a:pt x="49" y="0"/>
                    <a:pt x="62" y="9"/>
                    <a:pt x="67" y="23"/>
                  </a:cubicBezTo>
                  <a:cubicBezTo>
                    <a:pt x="71" y="36"/>
                    <a:pt x="66" y="50"/>
                    <a:pt x="55" y="59"/>
                  </a:cubicBezTo>
                  <a:cubicBezTo>
                    <a:pt x="45" y="66"/>
                    <a:pt x="30" y="67"/>
                    <a:pt x="19" y="61"/>
                  </a:cubicBezTo>
                  <a:cubicBezTo>
                    <a:pt x="7" y="54"/>
                    <a:pt x="0" y="40"/>
                    <a:pt x="3" y="27"/>
                  </a:cubicBezTo>
                  <a:cubicBezTo>
                    <a:pt x="6" y="11"/>
                    <a:pt x="20" y="0"/>
                    <a:pt x="35" y="0"/>
                  </a:cubicBezTo>
                  <a:moveTo>
                    <a:pt x="35" y="5"/>
                  </a:moveTo>
                  <a:cubicBezTo>
                    <a:pt x="60" y="5"/>
                    <a:pt x="72" y="38"/>
                    <a:pt x="52" y="53"/>
                  </a:cubicBezTo>
                  <a:cubicBezTo>
                    <a:pt x="33" y="69"/>
                    <a:pt x="4" y="52"/>
                    <a:pt x="9" y="27"/>
                  </a:cubicBezTo>
                  <a:cubicBezTo>
                    <a:pt x="11" y="15"/>
                    <a:pt x="22" y="5"/>
                    <a:pt x="35" y="5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08" name="Freeform 54"/>
            <p:cNvSpPr>
              <a:spLocks noEditPoints="1"/>
            </p:cNvSpPr>
            <p:nvPr/>
          </p:nvSpPr>
          <p:spPr>
            <a:xfrm>
              <a:off x="8970963" y="1960563"/>
              <a:ext cx="852488" cy="84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88333054" y="2147483646"/>
                </a:cxn>
                <a:cxn ang="0">
                  <a:pos x="2147483646" y="0"/>
                </a:cxn>
                <a:cxn ang="0">
                  <a:pos x="2147483646" y="866832604"/>
                </a:cxn>
                <a:cxn ang="0">
                  <a:pos x="2147483646" y="2147483646"/>
                </a:cxn>
                <a:cxn ang="0">
                  <a:pos x="1153320209" y="2147483646"/>
                </a:cxn>
                <a:cxn ang="0">
                  <a:pos x="2147483646" y="866832604"/>
                </a:cxn>
              </a:cxnLst>
              <a:rect l="0" t="0" r="0" b="0"/>
              <a:pathLst>
                <a:path w="71" h="70">
                  <a:moveTo>
                    <a:pt x="35" y="0"/>
                  </a:moveTo>
                  <a:cubicBezTo>
                    <a:pt x="49" y="0"/>
                    <a:pt x="62" y="9"/>
                    <a:pt x="66" y="23"/>
                  </a:cubicBezTo>
                  <a:cubicBezTo>
                    <a:pt x="70" y="35"/>
                    <a:pt x="66" y="49"/>
                    <a:pt x="56" y="58"/>
                  </a:cubicBezTo>
                  <a:cubicBezTo>
                    <a:pt x="46" y="67"/>
                    <a:pt x="31" y="68"/>
                    <a:pt x="19" y="62"/>
                  </a:cubicBezTo>
                  <a:cubicBezTo>
                    <a:pt x="7" y="55"/>
                    <a:pt x="0" y="41"/>
                    <a:pt x="2" y="28"/>
                  </a:cubicBezTo>
                  <a:cubicBezTo>
                    <a:pt x="5" y="12"/>
                    <a:pt x="19" y="0"/>
                    <a:pt x="35" y="0"/>
                  </a:cubicBezTo>
                  <a:moveTo>
                    <a:pt x="35" y="6"/>
                  </a:moveTo>
                  <a:cubicBezTo>
                    <a:pt x="59" y="6"/>
                    <a:pt x="71" y="38"/>
                    <a:pt x="52" y="54"/>
                  </a:cubicBezTo>
                  <a:cubicBezTo>
                    <a:pt x="33" y="70"/>
                    <a:pt x="3" y="52"/>
                    <a:pt x="8" y="27"/>
                  </a:cubicBezTo>
                  <a:cubicBezTo>
                    <a:pt x="11" y="15"/>
                    <a:pt x="22" y="6"/>
                    <a:pt x="35" y="6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09" name="Freeform 55"/>
            <p:cNvSpPr>
              <a:spLocks noEditPoints="1"/>
            </p:cNvSpPr>
            <p:nvPr/>
          </p:nvSpPr>
          <p:spPr>
            <a:xfrm>
              <a:off x="9378950" y="2249488"/>
              <a:ext cx="852488" cy="84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88333054" y="2147483646"/>
                </a:cxn>
                <a:cxn ang="0">
                  <a:pos x="2147483646" y="0"/>
                </a:cxn>
                <a:cxn ang="0">
                  <a:pos x="2147483646" y="866832604"/>
                </a:cxn>
                <a:cxn ang="0">
                  <a:pos x="2147483646" y="2147483646"/>
                </a:cxn>
                <a:cxn ang="0">
                  <a:pos x="1153320209" y="2147483646"/>
                </a:cxn>
                <a:cxn ang="0">
                  <a:pos x="2147483646" y="866832604"/>
                </a:cxn>
              </a:cxnLst>
              <a:rect l="0" t="0" r="0" b="0"/>
              <a:pathLst>
                <a:path w="71" h="70">
                  <a:moveTo>
                    <a:pt x="34" y="0"/>
                  </a:moveTo>
                  <a:cubicBezTo>
                    <a:pt x="49" y="0"/>
                    <a:pt x="61" y="9"/>
                    <a:pt x="66" y="23"/>
                  </a:cubicBezTo>
                  <a:cubicBezTo>
                    <a:pt x="70" y="36"/>
                    <a:pt x="65" y="50"/>
                    <a:pt x="55" y="58"/>
                  </a:cubicBezTo>
                  <a:cubicBezTo>
                    <a:pt x="45" y="67"/>
                    <a:pt x="30" y="68"/>
                    <a:pt x="19" y="62"/>
                  </a:cubicBezTo>
                  <a:cubicBezTo>
                    <a:pt x="7" y="55"/>
                    <a:pt x="0" y="41"/>
                    <a:pt x="2" y="28"/>
                  </a:cubicBezTo>
                  <a:cubicBezTo>
                    <a:pt x="5" y="12"/>
                    <a:pt x="19" y="0"/>
                    <a:pt x="34" y="0"/>
                  </a:cubicBezTo>
                  <a:moveTo>
                    <a:pt x="34" y="6"/>
                  </a:moveTo>
                  <a:cubicBezTo>
                    <a:pt x="59" y="6"/>
                    <a:pt x="71" y="38"/>
                    <a:pt x="52" y="54"/>
                  </a:cubicBezTo>
                  <a:cubicBezTo>
                    <a:pt x="32" y="70"/>
                    <a:pt x="3" y="52"/>
                    <a:pt x="8" y="27"/>
                  </a:cubicBezTo>
                  <a:cubicBezTo>
                    <a:pt x="10" y="15"/>
                    <a:pt x="22" y="6"/>
                    <a:pt x="34" y="6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10" name="Freeform 56"/>
            <p:cNvSpPr>
              <a:spLocks noEditPoints="1"/>
            </p:cNvSpPr>
            <p:nvPr/>
          </p:nvSpPr>
          <p:spPr>
            <a:xfrm>
              <a:off x="9547225" y="2778126"/>
              <a:ext cx="852488" cy="84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88333054" y="2147483646"/>
                </a:cxn>
                <a:cxn ang="0">
                  <a:pos x="2147483646" y="0"/>
                </a:cxn>
                <a:cxn ang="0">
                  <a:pos x="2147483646" y="722356496"/>
                </a:cxn>
                <a:cxn ang="0">
                  <a:pos x="2147483646" y="2147483646"/>
                </a:cxn>
                <a:cxn ang="0">
                  <a:pos x="1153320209" y="2147483646"/>
                </a:cxn>
                <a:cxn ang="0">
                  <a:pos x="2147483646" y="722356496"/>
                </a:cxn>
              </a:cxnLst>
              <a:rect l="0" t="0" r="0" b="0"/>
              <a:pathLst>
                <a:path w="71" h="70">
                  <a:moveTo>
                    <a:pt x="35" y="0"/>
                  </a:moveTo>
                  <a:cubicBezTo>
                    <a:pt x="49" y="0"/>
                    <a:pt x="62" y="9"/>
                    <a:pt x="66" y="23"/>
                  </a:cubicBezTo>
                  <a:cubicBezTo>
                    <a:pt x="70" y="36"/>
                    <a:pt x="66" y="50"/>
                    <a:pt x="55" y="58"/>
                  </a:cubicBezTo>
                  <a:cubicBezTo>
                    <a:pt x="45" y="66"/>
                    <a:pt x="31" y="68"/>
                    <a:pt x="19" y="62"/>
                  </a:cubicBezTo>
                  <a:cubicBezTo>
                    <a:pt x="7" y="55"/>
                    <a:pt x="0" y="41"/>
                    <a:pt x="2" y="27"/>
                  </a:cubicBezTo>
                  <a:cubicBezTo>
                    <a:pt x="5" y="11"/>
                    <a:pt x="19" y="0"/>
                    <a:pt x="35" y="0"/>
                  </a:cubicBezTo>
                  <a:moveTo>
                    <a:pt x="35" y="5"/>
                  </a:moveTo>
                  <a:cubicBezTo>
                    <a:pt x="60" y="6"/>
                    <a:pt x="71" y="38"/>
                    <a:pt x="52" y="54"/>
                  </a:cubicBezTo>
                  <a:cubicBezTo>
                    <a:pt x="33" y="70"/>
                    <a:pt x="3" y="52"/>
                    <a:pt x="8" y="27"/>
                  </a:cubicBezTo>
                  <a:cubicBezTo>
                    <a:pt x="11" y="15"/>
                    <a:pt x="22" y="6"/>
                    <a:pt x="35" y="5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11" name="Freeform 57"/>
            <p:cNvSpPr>
              <a:spLocks noEditPoints="1"/>
            </p:cNvSpPr>
            <p:nvPr/>
          </p:nvSpPr>
          <p:spPr>
            <a:xfrm>
              <a:off x="9355138" y="3282951"/>
              <a:ext cx="865188" cy="8302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433194825" y="2147483646"/>
                </a:cxn>
                <a:cxn ang="0">
                  <a:pos x="2147483646" y="0"/>
                </a:cxn>
                <a:cxn ang="0">
                  <a:pos x="2147483646" y="723941205"/>
                </a:cxn>
                <a:cxn ang="0">
                  <a:pos x="2147483646" y="2147483646"/>
                </a:cxn>
                <a:cxn ang="0">
                  <a:pos x="1155170178" y="2147483646"/>
                </a:cxn>
                <a:cxn ang="0">
                  <a:pos x="2147483646" y="723941205"/>
                </a:cxn>
              </a:cxnLst>
              <a:rect l="0" t="0" r="0" b="0"/>
              <a:pathLst>
                <a:path w="72" h="69">
                  <a:moveTo>
                    <a:pt x="35" y="0"/>
                  </a:moveTo>
                  <a:cubicBezTo>
                    <a:pt x="49" y="0"/>
                    <a:pt x="62" y="9"/>
                    <a:pt x="66" y="23"/>
                  </a:cubicBezTo>
                  <a:cubicBezTo>
                    <a:pt x="70" y="36"/>
                    <a:pt x="66" y="50"/>
                    <a:pt x="55" y="58"/>
                  </a:cubicBezTo>
                  <a:cubicBezTo>
                    <a:pt x="45" y="66"/>
                    <a:pt x="30" y="67"/>
                    <a:pt x="19" y="61"/>
                  </a:cubicBezTo>
                  <a:cubicBezTo>
                    <a:pt x="7" y="54"/>
                    <a:pt x="0" y="41"/>
                    <a:pt x="3" y="27"/>
                  </a:cubicBezTo>
                  <a:cubicBezTo>
                    <a:pt x="5" y="11"/>
                    <a:pt x="19" y="0"/>
                    <a:pt x="35" y="0"/>
                  </a:cubicBezTo>
                  <a:moveTo>
                    <a:pt x="35" y="5"/>
                  </a:moveTo>
                  <a:cubicBezTo>
                    <a:pt x="60" y="5"/>
                    <a:pt x="72" y="37"/>
                    <a:pt x="52" y="53"/>
                  </a:cubicBezTo>
                  <a:cubicBezTo>
                    <a:pt x="33" y="69"/>
                    <a:pt x="3" y="51"/>
                    <a:pt x="8" y="27"/>
                  </a:cubicBezTo>
                  <a:cubicBezTo>
                    <a:pt x="11" y="14"/>
                    <a:pt x="22" y="5"/>
                    <a:pt x="35" y="5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12" name="Freeform 58"/>
            <p:cNvSpPr>
              <a:spLocks noEditPoints="1"/>
            </p:cNvSpPr>
            <p:nvPr/>
          </p:nvSpPr>
          <p:spPr>
            <a:xfrm>
              <a:off x="8970963" y="3559176"/>
              <a:ext cx="852488" cy="84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88333054" y="2147483646"/>
                </a:cxn>
                <a:cxn ang="0">
                  <a:pos x="2147483646" y="0"/>
                </a:cxn>
                <a:cxn ang="0">
                  <a:pos x="2147483646" y="722356496"/>
                </a:cxn>
                <a:cxn ang="0">
                  <a:pos x="2147483646" y="2147483646"/>
                </a:cxn>
                <a:cxn ang="0">
                  <a:pos x="1153320209" y="2147483646"/>
                </a:cxn>
                <a:cxn ang="0">
                  <a:pos x="2147483646" y="722356496"/>
                </a:cxn>
              </a:cxnLst>
              <a:rect l="0" t="0" r="0" b="0"/>
              <a:pathLst>
                <a:path w="71" h="70">
                  <a:moveTo>
                    <a:pt x="35" y="0"/>
                  </a:moveTo>
                  <a:cubicBezTo>
                    <a:pt x="49" y="0"/>
                    <a:pt x="62" y="9"/>
                    <a:pt x="66" y="23"/>
                  </a:cubicBezTo>
                  <a:cubicBezTo>
                    <a:pt x="70" y="36"/>
                    <a:pt x="66" y="50"/>
                    <a:pt x="55" y="58"/>
                  </a:cubicBezTo>
                  <a:cubicBezTo>
                    <a:pt x="45" y="67"/>
                    <a:pt x="30" y="68"/>
                    <a:pt x="19" y="61"/>
                  </a:cubicBezTo>
                  <a:cubicBezTo>
                    <a:pt x="7" y="55"/>
                    <a:pt x="0" y="41"/>
                    <a:pt x="2" y="27"/>
                  </a:cubicBezTo>
                  <a:cubicBezTo>
                    <a:pt x="5" y="11"/>
                    <a:pt x="19" y="0"/>
                    <a:pt x="35" y="0"/>
                  </a:cubicBezTo>
                  <a:moveTo>
                    <a:pt x="35" y="5"/>
                  </a:moveTo>
                  <a:cubicBezTo>
                    <a:pt x="59" y="6"/>
                    <a:pt x="71" y="38"/>
                    <a:pt x="52" y="54"/>
                  </a:cubicBezTo>
                  <a:cubicBezTo>
                    <a:pt x="33" y="70"/>
                    <a:pt x="3" y="52"/>
                    <a:pt x="8" y="27"/>
                  </a:cubicBezTo>
                  <a:cubicBezTo>
                    <a:pt x="11" y="15"/>
                    <a:pt x="22" y="6"/>
                    <a:pt x="35" y="5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13" name="Freeform 59"/>
            <p:cNvSpPr>
              <a:spLocks noEditPoints="1"/>
            </p:cNvSpPr>
            <p:nvPr/>
          </p:nvSpPr>
          <p:spPr>
            <a:xfrm>
              <a:off x="8442325" y="3559176"/>
              <a:ext cx="865188" cy="84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88792545" y="2147483646"/>
                </a:cxn>
                <a:cxn ang="0">
                  <a:pos x="2147483646" y="0"/>
                </a:cxn>
                <a:cxn ang="0">
                  <a:pos x="2147483646" y="722356496"/>
                </a:cxn>
                <a:cxn ang="0">
                  <a:pos x="2147483646" y="2147483646"/>
                </a:cxn>
                <a:cxn ang="0">
                  <a:pos x="1155170178" y="2147483646"/>
                </a:cxn>
                <a:cxn ang="0">
                  <a:pos x="2147483646" y="722356496"/>
                </a:cxn>
              </a:cxnLst>
              <a:rect l="0" t="0" r="0" b="0"/>
              <a:pathLst>
                <a:path w="72" h="70">
                  <a:moveTo>
                    <a:pt x="35" y="0"/>
                  </a:moveTo>
                  <a:cubicBezTo>
                    <a:pt x="49" y="0"/>
                    <a:pt x="62" y="9"/>
                    <a:pt x="66" y="23"/>
                  </a:cubicBezTo>
                  <a:cubicBezTo>
                    <a:pt x="70" y="36"/>
                    <a:pt x="66" y="50"/>
                    <a:pt x="56" y="58"/>
                  </a:cubicBezTo>
                  <a:cubicBezTo>
                    <a:pt x="45" y="67"/>
                    <a:pt x="30" y="68"/>
                    <a:pt x="19" y="61"/>
                  </a:cubicBezTo>
                  <a:cubicBezTo>
                    <a:pt x="7" y="55"/>
                    <a:pt x="0" y="41"/>
                    <a:pt x="2" y="27"/>
                  </a:cubicBezTo>
                  <a:cubicBezTo>
                    <a:pt x="5" y="11"/>
                    <a:pt x="19" y="0"/>
                    <a:pt x="35" y="0"/>
                  </a:cubicBezTo>
                  <a:moveTo>
                    <a:pt x="35" y="5"/>
                  </a:moveTo>
                  <a:cubicBezTo>
                    <a:pt x="60" y="6"/>
                    <a:pt x="72" y="38"/>
                    <a:pt x="52" y="54"/>
                  </a:cubicBezTo>
                  <a:cubicBezTo>
                    <a:pt x="33" y="70"/>
                    <a:pt x="3" y="52"/>
                    <a:pt x="8" y="27"/>
                  </a:cubicBezTo>
                  <a:cubicBezTo>
                    <a:pt x="11" y="15"/>
                    <a:pt x="22" y="6"/>
                    <a:pt x="35" y="5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14" name="Freeform 60"/>
            <p:cNvSpPr>
              <a:spLocks noEditPoints="1"/>
            </p:cNvSpPr>
            <p:nvPr/>
          </p:nvSpPr>
          <p:spPr>
            <a:xfrm>
              <a:off x="8034338" y="3246438"/>
              <a:ext cx="852488" cy="84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88333054" y="2147483646"/>
                </a:cxn>
                <a:cxn ang="0">
                  <a:pos x="2147483646" y="0"/>
                </a:cxn>
                <a:cxn ang="0">
                  <a:pos x="2147483646" y="866832604"/>
                </a:cxn>
                <a:cxn ang="0">
                  <a:pos x="2147483646" y="2147483646"/>
                </a:cxn>
                <a:cxn ang="0">
                  <a:pos x="1153320209" y="2147483646"/>
                </a:cxn>
                <a:cxn ang="0">
                  <a:pos x="2147483646" y="866832604"/>
                </a:cxn>
              </a:cxnLst>
              <a:rect l="0" t="0" r="0" b="0"/>
              <a:pathLst>
                <a:path w="71" h="70">
                  <a:moveTo>
                    <a:pt x="35" y="0"/>
                  </a:moveTo>
                  <a:cubicBezTo>
                    <a:pt x="49" y="1"/>
                    <a:pt x="62" y="10"/>
                    <a:pt x="66" y="23"/>
                  </a:cubicBezTo>
                  <a:cubicBezTo>
                    <a:pt x="70" y="36"/>
                    <a:pt x="66" y="50"/>
                    <a:pt x="56" y="59"/>
                  </a:cubicBezTo>
                  <a:cubicBezTo>
                    <a:pt x="46" y="67"/>
                    <a:pt x="31" y="68"/>
                    <a:pt x="19" y="62"/>
                  </a:cubicBezTo>
                  <a:cubicBezTo>
                    <a:pt x="7" y="56"/>
                    <a:pt x="0" y="42"/>
                    <a:pt x="2" y="28"/>
                  </a:cubicBezTo>
                  <a:cubicBezTo>
                    <a:pt x="5" y="12"/>
                    <a:pt x="19" y="1"/>
                    <a:pt x="35" y="0"/>
                  </a:cubicBezTo>
                  <a:moveTo>
                    <a:pt x="35" y="6"/>
                  </a:moveTo>
                  <a:cubicBezTo>
                    <a:pt x="60" y="6"/>
                    <a:pt x="71" y="38"/>
                    <a:pt x="52" y="54"/>
                  </a:cubicBezTo>
                  <a:cubicBezTo>
                    <a:pt x="33" y="70"/>
                    <a:pt x="3" y="52"/>
                    <a:pt x="8" y="28"/>
                  </a:cubicBezTo>
                  <a:cubicBezTo>
                    <a:pt x="11" y="15"/>
                    <a:pt x="22" y="6"/>
                    <a:pt x="35" y="6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15" name="Freeform 61"/>
            <p:cNvSpPr>
              <a:spLocks noEditPoints="1"/>
            </p:cNvSpPr>
            <p:nvPr/>
          </p:nvSpPr>
          <p:spPr>
            <a:xfrm>
              <a:off x="7866063" y="2730501"/>
              <a:ext cx="839788" cy="84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87855332" y="2147483646"/>
                </a:cxn>
                <a:cxn ang="0">
                  <a:pos x="2147483646" y="0"/>
                </a:cxn>
                <a:cxn ang="0">
                  <a:pos x="2147483646" y="866832604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151421330" y="2147483646"/>
                </a:cxn>
                <a:cxn ang="0">
                  <a:pos x="2147483646" y="866832604"/>
                </a:cxn>
              </a:cxnLst>
              <a:rect l="0" t="0" r="0" b="0"/>
              <a:pathLst>
                <a:path w="70" h="70">
                  <a:moveTo>
                    <a:pt x="35" y="0"/>
                  </a:moveTo>
                  <a:cubicBezTo>
                    <a:pt x="49" y="1"/>
                    <a:pt x="62" y="10"/>
                    <a:pt x="66" y="23"/>
                  </a:cubicBezTo>
                  <a:cubicBezTo>
                    <a:pt x="70" y="36"/>
                    <a:pt x="65" y="51"/>
                    <a:pt x="55" y="59"/>
                  </a:cubicBezTo>
                  <a:cubicBezTo>
                    <a:pt x="44" y="67"/>
                    <a:pt x="30" y="68"/>
                    <a:pt x="18" y="62"/>
                  </a:cubicBezTo>
                  <a:cubicBezTo>
                    <a:pt x="7" y="55"/>
                    <a:pt x="0" y="41"/>
                    <a:pt x="2" y="27"/>
                  </a:cubicBezTo>
                  <a:cubicBezTo>
                    <a:pt x="5" y="12"/>
                    <a:pt x="19" y="1"/>
                    <a:pt x="35" y="0"/>
                  </a:cubicBezTo>
                  <a:moveTo>
                    <a:pt x="35" y="6"/>
                  </a:moveTo>
                  <a:cubicBezTo>
                    <a:pt x="46" y="6"/>
                    <a:pt x="56" y="13"/>
                    <a:pt x="60" y="24"/>
                  </a:cubicBezTo>
                  <a:cubicBezTo>
                    <a:pt x="64" y="35"/>
                    <a:pt x="61" y="47"/>
                    <a:pt x="52" y="54"/>
                  </a:cubicBezTo>
                  <a:cubicBezTo>
                    <a:pt x="33" y="70"/>
                    <a:pt x="3" y="52"/>
                    <a:pt x="8" y="28"/>
                  </a:cubicBezTo>
                  <a:cubicBezTo>
                    <a:pt x="11" y="15"/>
                    <a:pt x="22" y="6"/>
                    <a:pt x="35" y="6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16" name="Freeform 62"/>
            <p:cNvSpPr>
              <a:spLocks noEditPoints="1"/>
            </p:cNvSpPr>
            <p:nvPr/>
          </p:nvSpPr>
          <p:spPr>
            <a:xfrm>
              <a:off x="8034338" y="2262188"/>
              <a:ext cx="839788" cy="84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431782999" y="2147483646"/>
                </a:cxn>
                <a:cxn ang="0">
                  <a:pos x="2147483646" y="0"/>
                </a:cxn>
                <a:cxn ang="0">
                  <a:pos x="2147483646" y="866832604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151421330" y="2147483646"/>
                </a:cxn>
                <a:cxn ang="0">
                  <a:pos x="2147483646" y="866832604"/>
                </a:cxn>
              </a:cxnLst>
              <a:rect l="0" t="0" r="0" b="0"/>
              <a:pathLst>
                <a:path w="70" h="70">
                  <a:moveTo>
                    <a:pt x="35" y="0"/>
                  </a:moveTo>
                  <a:cubicBezTo>
                    <a:pt x="49" y="1"/>
                    <a:pt x="62" y="10"/>
                    <a:pt x="66" y="24"/>
                  </a:cubicBezTo>
                  <a:cubicBezTo>
                    <a:pt x="70" y="37"/>
                    <a:pt x="66" y="51"/>
                    <a:pt x="55" y="59"/>
                  </a:cubicBezTo>
                  <a:cubicBezTo>
                    <a:pt x="45" y="67"/>
                    <a:pt x="30" y="68"/>
                    <a:pt x="19" y="62"/>
                  </a:cubicBezTo>
                  <a:cubicBezTo>
                    <a:pt x="7" y="55"/>
                    <a:pt x="0" y="41"/>
                    <a:pt x="3" y="28"/>
                  </a:cubicBezTo>
                  <a:cubicBezTo>
                    <a:pt x="5" y="12"/>
                    <a:pt x="19" y="1"/>
                    <a:pt x="35" y="0"/>
                  </a:cubicBezTo>
                  <a:moveTo>
                    <a:pt x="35" y="6"/>
                  </a:moveTo>
                  <a:cubicBezTo>
                    <a:pt x="46" y="6"/>
                    <a:pt x="56" y="13"/>
                    <a:pt x="60" y="24"/>
                  </a:cubicBezTo>
                  <a:cubicBezTo>
                    <a:pt x="64" y="35"/>
                    <a:pt x="61" y="47"/>
                    <a:pt x="52" y="54"/>
                  </a:cubicBezTo>
                  <a:cubicBezTo>
                    <a:pt x="33" y="70"/>
                    <a:pt x="3" y="52"/>
                    <a:pt x="8" y="28"/>
                  </a:cubicBezTo>
                  <a:cubicBezTo>
                    <a:pt x="11" y="15"/>
                    <a:pt x="22" y="6"/>
                    <a:pt x="35" y="6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17" name="Freeform 63"/>
            <p:cNvSpPr/>
            <p:nvPr/>
          </p:nvSpPr>
          <p:spPr>
            <a:xfrm>
              <a:off x="9007475" y="2670176"/>
              <a:ext cx="276225" cy="265113"/>
            </a:xfrm>
            <a:custGeom>
              <a:avLst/>
              <a:gdLst/>
              <a:ahLst/>
              <a:cxnLst>
                <a:cxn ang="0">
                  <a:pos x="1586588361" y="2147483646"/>
                </a:cxn>
                <a:cxn ang="0">
                  <a:pos x="2147483646" y="871305925"/>
                </a:cxn>
                <a:cxn ang="0">
                  <a:pos x="288474978" y="2147483646"/>
                </a:cxn>
                <a:cxn ang="0">
                  <a:pos x="1586588361" y="2147483646"/>
                </a:cxn>
              </a:cxnLst>
              <a:rect l="0" t="0" r="0" b="0"/>
              <a:pathLst>
                <a:path w="23" h="22">
                  <a:moveTo>
                    <a:pt x="11" y="22"/>
                  </a:moveTo>
                  <a:cubicBezTo>
                    <a:pt x="19" y="22"/>
                    <a:pt x="23" y="11"/>
                    <a:pt x="17" y="6"/>
                  </a:cubicBezTo>
                  <a:cubicBezTo>
                    <a:pt x="10" y="0"/>
                    <a:pt x="0" y="6"/>
                    <a:pt x="2" y="15"/>
                  </a:cubicBezTo>
                  <a:cubicBezTo>
                    <a:pt x="3" y="19"/>
                    <a:pt x="7" y="22"/>
                    <a:pt x="11" y="22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18" name="Freeform 64"/>
            <p:cNvSpPr/>
            <p:nvPr/>
          </p:nvSpPr>
          <p:spPr>
            <a:xfrm>
              <a:off x="9007475" y="2670176"/>
              <a:ext cx="276225" cy="265113"/>
            </a:xfrm>
            <a:custGeom>
              <a:avLst/>
              <a:gdLst/>
              <a:ahLst/>
              <a:cxnLst>
                <a:cxn ang="0">
                  <a:pos x="1586588361" y="2147483646"/>
                </a:cxn>
                <a:cxn ang="0">
                  <a:pos x="2147483646" y="871305925"/>
                </a:cxn>
                <a:cxn ang="0">
                  <a:pos x="288474978" y="2147483646"/>
                </a:cxn>
                <a:cxn ang="0">
                  <a:pos x="1586588361" y="2147483646"/>
                </a:cxn>
              </a:cxnLst>
              <a:rect l="0" t="0" r="0" b="0"/>
              <a:pathLst>
                <a:path w="23" h="22">
                  <a:moveTo>
                    <a:pt x="11" y="22"/>
                  </a:moveTo>
                  <a:cubicBezTo>
                    <a:pt x="19" y="22"/>
                    <a:pt x="23" y="11"/>
                    <a:pt x="17" y="6"/>
                  </a:cubicBezTo>
                  <a:cubicBezTo>
                    <a:pt x="10" y="0"/>
                    <a:pt x="0" y="6"/>
                    <a:pt x="2" y="15"/>
                  </a:cubicBezTo>
                  <a:cubicBezTo>
                    <a:pt x="3" y="19"/>
                    <a:pt x="7" y="22"/>
                    <a:pt x="11" y="22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19" name="Freeform 65"/>
            <p:cNvSpPr/>
            <p:nvPr/>
          </p:nvSpPr>
          <p:spPr>
            <a:xfrm>
              <a:off x="8718550" y="2982913"/>
              <a:ext cx="815975" cy="3238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582535006"/>
                </a:cxn>
                <a:cxn ang="0">
                  <a:pos x="2147483646" y="1294800278"/>
                </a:cxn>
                <a:cxn ang="0">
                  <a:pos x="2147483646" y="1726396372"/>
                </a:cxn>
                <a:cxn ang="0">
                  <a:pos x="2147483646" y="1438661644"/>
                </a:cxn>
                <a:cxn ang="0">
                  <a:pos x="2147483646" y="0"/>
                </a:cxn>
                <a:cxn ang="0">
                  <a:pos x="2147483646" y="1438661644"/>
                </a:cxn>
                <a:cxn ang="0">
                  <a:pos x="2147483646" y="1726396372"/>
                </a:cxn>
                <a:cxn ang="0">
                  <a:pos x="2015878237" y="1294800278"/>
                </a:cxn>
                <a:cxn ang="0">
                  <a:pos x="1007933119" y="2147483646"/>
                </a:cxn>
                <a:cxn ang="0">
                  <a:pos x="0" y="2147483646"/>
                </a:cxn>
              </a:cxnLst>
              <a:rect l="0" t="0" r="0" b="0"/>
              <a:pathLst>
                <a:path w="68" h="27">
                  <a:moveTo>
                    <a:pt x="0" y="27"/>
                  </a:moveTo>
                  <a:cubicBezTo>
                    <a:pt x="20" y="27"/>
                    <a:pt x="40" y="27"/>
                    <a:pt x="60" y="27"/>
                  </a:cubicBezTo>
                  <a:cubicBezTo>
                    <a:pt x="62" y="27"/>
                    <a:pt x="65" y="27"/>
                    <a:pt x="68" y="27"/>
                  </a:cubicBezTo>
                  <a:cubicBezTo>
                    <a:pt x="65" y="24"/>
                    <a:pt x="63" y="21"/>
                    <a:pt x="60" y="17"/>
                  </a:cubicBezTo>
                  <a:cubicBezTo>
                    <a:pt x="58" y="15"/>
                    <a:pt x="56" y="13"/>
                    <a:pt x="55" y="11"/>
                  </a:cubicBezTo>
                  <a:cubicBezTo>
                    <a:pt x="54" y="11"/>
                    <a:pt x="53" y="9"/>
                    <a:pt x="52" y="9"/>
                  </a:cubicBezTo>
                  <a:cubicBezTo>
                    <a:pt x="51" y="8"/>
                    <a:pt x="48" y="12"/>
                    <a:pt x="46" y="12"/>
                  </a:cubicBezTo>
                  <a:cubicBezTo>
                    <a:pt x="45" y="12"/>
                    <a:pt x="44" y="11"/>
                    <a:pt x="43" y="10"/>
                  </a:cubicBezTo>
                  <a:cubicBezTo>
                    <a:pt x="40" y="7"/>
                    <a:pt x="37" y="3"/>
                    <a:pt x="33" y="0"/>
                  </a:cubicBezTo>
                  <a:cubicBezTo>
                    <a:pt x="30" y="4"/>
                    <a:pt x="27" y="7"/>
                    <a:pt x="24" y="10"/>
                  </a:cubicBezTo>
                  <a:cubicBezTo>
                    <a:pt x="23" y="11"/>
                    <a:pt x="23" y="12"/>
                    <a:pt x="21" y="12"/>
                  </a:cubicBezTo>
                  <a:cubicBezTo>
                    <a:pt x="19" y="13"/>
                    <a:pt x="17" y="9"/>
                    <a:pt x="14" y="9"/>
                  </a:cubicBezTo>
                  <a:cubicBezTo>
                    <a:pt x="12" y="10"/>
                    <a:pt x="9" y="15"/>
                    <a:pt x="7" y="17"/>
                  </a:cubicBezTo>
                  <a:cubicBezTo>
                    <a:pt x="5" y="21"/>
                    <a:pt x="2" y="24"/>
                    <a:pt x="0" y="27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20" name="Freeform 66"/>
            <p:cNvSpPr/>
            <p:nvPr/>
          </p:nvSpPr>
          <p:spPr>
            <a:xfrm>
              <a:off x="8863013" y="3355976"/>
              <a:ext cx="528638" cy="47625"/>
            </a:xfrm>
            <a:custGeom>
              <a:avLst/>
              <a:gdLst/>
              <a:ahLst/>
              <a:cxnLst>
                <a:cxn ang="0">
                  <a:pos x="0" y="425279344"/>
                </a:cxn>
                <a:cxn ang="0">
                  <a:pos x="2147483646" y="425279344"/>
                </a:cxn>
                <a:cxn ang="0">
                  <a:pos x="2147483646" y="141755813"/>
                </a:cxn>
                <a:cxn ang="0">
                  <a:pos x="2147483646" y="141755813"/>
                </a:cxn>
                <a:cxn ang="0">
                  <a:pos x="2147483646" y="141755813"/>
                </a:cxn>
                <a:cxn ang="0">
                  <a:pos x="433050638" y="141755813"/>
                </a:cxn>
                <a:cxn ang="0">
                  <a:pos x="0" y="425279344"/>
                </a:cxn>
              </a:cxnLst>
              <a:rect l="0" t="0" r="0" b="0"/>
              <a:pathLst>
                <a:path w="44" h="4">
                  <a:moveTo>
                    <a:pt x="0" y="3"/>
                  </a:moveTo>
                  <a:cubicBezTo>
                    <a:pt x="13" y="3"/>
                    <a:pt x="27" y="3"/>
                    <a:pt x="40" y="3"/>
                  </a:cubicBezTo>
                  <a:cubicBezTo>
                    <a:pt x="42" y="3"/>
                    <a:pt x="44" y="4"/>
                    <a:pt x="44" y="1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2" y="1"/>
                    <a:pt x="24" y="1"/>
                    <a:pt x="16" y="1"/>
                  </a:cubicBezTo>
                  <a:cubicBezTo>
                    <a:pt x="12" y="1"/>
                    <a:pt x="8" y="1"/>
                    <a:pt x="3" y="1"/>
                  </a:cubicBezTo>
                  <a:cubicBezTo>
                    <a:pt x="1" y="1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21" name="Freeform 67"/>
            <p:cNvSpPr/>
            <p:nvPr/>
          </p:nvSpPr>
          <p:spPr>
            <a:xfrm>
              <a:off x="8863013" y="3355976"/>
              <a:ext cx="528638" cy="47625"/>
            </a:xfrm>
            <a:custGeom>
              <a:avLst/>
              <a:gdLst/>
              <a:ahLst/>
              <a:cxnLst>
                <a:cxn ang="0">
                  <a:pos x="0" y="425279344"/>
                </a:cxn>
                <a:cxn ang="0">
                  <a:pos x="2147483646" y="425279344"/>
                </a:cxn>
                <a:cxn ang="0">
                  <a:pos x="2147483646" y="141755813"/>
                </a:cxn>
                <a:cxn ang="0">
                  <a:pos x="2147483646" y="141755813"/>
                </a:cxn>
                <a:cxn ang="0">
                  <a:pos x="2147483646" y="141755813"/>
                </a:cxn>
                <a:cxn ang="0">
                  <a:pos x="433050638" y="141755813"/>
                </a:cxn>
                <a:cxn ang="0">
                  <a:pos x="0" y="425279344"/>
                </a:cxn>
              </a:cxnLst>
              <a:rect l="0" t="0" r="0" b="0"/>
              <a:pathLst>
                <a:path w="44" h="4">
                  <a:moveTo>
                    <a:pt x="0" y="3"/>
                  </a:moveTo>
                  <a:cubicBezTo>
                    <a:pt x="13" y="3"/>
                    <a:pt x="27" y="3"/>
                    <a:pt x="40" y="3"/>
                  </a:cubicBezTo>
                  <a:cubicBezTo>
                    <a:pt x="42" y="3"/>
                    <a:pt x="44" y="4"/>
                    <a:pt x="44" y="1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2" y="1"/>
                    <a:pt x="24" y="1"/>
                    <a:pt x="16" y="1"/>
                  </a:cubicBezTo>
                  <a:cubicBezTo>
                    <a:pt x="12" y="1"/>
                    <a:pt x="8" y="1"/>
                    <a:pt x="3" y="1"/>
                  </a:cubicBezTo>
                  <a:cubicBezTo>
                    <a:pt x="1" y="1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22" name="Freeform 68"/>
            <p:cNvSpPr/>
            <p:nvPr/>
          </p:nvSpPr>
          <p:spPr>
            <a:xfrm>
              <a:off x="8970963" y="3440113"/>
              <a:ext cx="312738" cy="34925"/>
            </a:xfrm>
            <a:custGeom>
              <a:avLst/>
              <a:gdLst/>
              <a:ahLst/>
              <a:cxnLst>
                <a:cxn ang="0">
                  <a:pos x="0" y="406585208"/>
                </a:cxn>
                <a:cxn ang="0">
                  <a:pos x="2147483646" y="406585208"/>
                </a:cxn>
                <a:cxn ang="0">
                  <a:pos x="2147483646" y="406585208"/>
                </a:cxn>
                <a:cxn ang="0">
                  <a:pos x="2147483646" y="406585208"/>
                </a:cxn>
                <a:cxn ang="0">
                  <a:pos x="2147483646" y="135532283"/>
                </a:cxn>
                <a:cxn ang="0">
                  <a:pos x="2147483646" y="135532283"/>
                </a:cxn>
                <a:cxn ang="0">
                  <a:pos x="1591499625" y="135532283"/>
                </a:cxn>
                <a:cxn ang="0">
                  <a:pos x="289366849" y="135532283"/>
                </a:cxn>
                <a:cxn ang="0">
                  <a:pos x="0" y="406585208"/>
                </a:cxn>
              </a:cxnLst>
              <a:rect l="0" t="0" r="0" b="0"/>
              <a:pathLst>
                <a:path w="26" h="3">
                  <a:moveTo>
                    <a:pt x="0" y="3"/>
                  </a:moveTo>
                  <a:cubicBezTo>
                    <a:pt x="5" y="3"/>
                    <a:pt x="10" y="3"/>
                    <a:pt x="15" y="3"/>
                  </a:cubicBezTo>
                  <a:cubicBezTo>
                    <a:pt x="18" y="3"/>
                    <a:pt x="21" y="3"/>
                    <a:pt x="23" y="3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3"/>
                    <a:pt x="26" y="1"/>
                    <a:pt x="25" y="1"/>
                  </a:cubicBezTo>
                  <a:cubicBezTo>
                    <a:pt x="25" y="0"/>
                    <a:pt x="21" y="1"/>
                    <a:pt x="21" y="1"/>
                  </a:cubicBezTo>
                  <a:cubicBezTo>
                    <a:pt x="18" y="1"/>
                    <a:pt x="14" y="1"/>
                    <a:pt x="11" y="1"/>
                  </a:cubicBezTo>
                  <a:cubicBezTo>
                    <a:pt x="8" y="1"/>
                    <a:pt x="5" y="1"/>
                    <a:pt x="2" y="1"/>
                  </a:cubicBezTo>
                  <a:cubicBezTo>
                    <a:pt x="0" y="1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23" name="Freeform 69"/>
            <p:cNvSpPr/>
            <p:nvPr/>
          </p:nvSpPr>
          <p:spPr>
            <a:xfrm>
              <a:off x="8970963" y="3440113"/>
              <a:ext cx="312738" cy="34925"/>
            </a:xfrm>
            <a:custGeom>
              <a:avLst/>
              <a:gdLst/>
              <a:ahLst/>
              <a:cxnLst>
                <a:cxn ang="0">
                  <a:pos x="0" y="406585208"/>
                </a:cxn>
                <a:cxn ang="0">
                  <a:pos x="2147483646" y="406585208"/>
                </a:cxn>
                <a:cxn ang="0">
                  <a:pos x="2147483646" y="406585208"/>
                </a:cxn>
                <a:cxn ang="0">
                  <a:pos x="2147483646" y="406585208"/>
                </a:cxn>
                <a:cxn ang="0">
                  <a:pos x="2147483646" y="135532283"/>
                </a:cxn>
                <a:cxn ang="0">
                  <a:pos x="2147483646" y="135532283"/>
                </a:cxn>
                <a:cxn ang="0">
                  <a:pos x="1591499625" y="135532283"/>
                </a:cxn>
                <a:cxn ang="0">
                  <a:pos x="289366849" y="135532283"/>
                </a:cxn>
                <a:cxn ang="0">
                  <a:pos x="0" y="406585208"/>
                </a:cxn>
              </a:cxnLst>
              <a:rect l="0" t="0" r="0" b="0"/>
              <a:pathLst>
                <a:path w="26" h="3">
                  <a:moveTo>
                    <a:pt x="0" y="3"/>
                  </a:moveTo>
                  <a:cubicBezTo>
                    <a:pt x="5" y="3"/>
                    <a:pt x="10" y="3"/>
                    <a:pt x="15" y="3"/>
                  </a:cubicBezTo>
                  <a:cubicBezTo>
                    <a:pt x="18" y="3"/>
                    <a:pt x="21" y="3"/>
                    <a:pt x="23" y="3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3"/>
                    <a:pt x="26" y="1"/>
                    <a:pt x="25" y="1"/>
                  </a:cubicBezTo>
                  <a:cubicBezTo>
                    <a:pt x="25" y="0"/>
                    <a:pt x="21" y="1"/>
                    <a:pt x="21" y="1"/>
                  </a:cubicBezTo>
                  <a:cubicBezTo>
                    <a:pt x="18" y="1"/>
                    <a:pt x="14" y="1"/>
                    <a:pt x="11" y="1"/>
                  </a:cubicBezTo>
                  <a:cubicBezTo>
                    <a:pt x="8" y="1"/>
                    <a:pt x="5" y="1"/>
                    <a:pt x="2" y="1"/>
                  </a:cubicBezTo>
                  <a:cubicBezTo>
                    <a:pt x="0" y="1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24" name="Freeform 70"/>
            <p:cNvSpPr/>
            <p:nvPr/>
          </p:nvSpPr>
          <p:spPr>
            <a:xfrm>
              <a:off x="9031288" y="3511551"/>
              <a:ext cx="192088" cy="47625"/>
            </a:xfrm>
            <a:custGeom>
              <a:avLst/>
              <a:gdLst/>
              <a:ahLst/>
              <a:cxnLst>
                <a:cxn ang="0">
                  <a:pos x="0" y="425279344"/>
                </a:cxn>
                <a:cxn ang="0">
                  <a:pos x="1441320303" y="425279344"/>
                </a:cxn>
                <a:cxn ang="0">
                  <a:pos x="2147483646" y="425279344"/>
                </a:cxn>
                <a:cxn ang="0">
                  <a:pos x="2147483646" y="141755813"/>
                </a:cxn>
                <a:cxn ang="0">
                  <a:pos x="864792182" y="141755813"/>
                </a:cxn>
                <a:cxn ang="0">
                  <a:pos x="144138033" y="141755813"/>
                </a:cxn>
                <a:cxn ang="0">
                  <a:pos x="0" y="425279344"/>
                </a:cxn>
              </a:cxnLst>
              <a:rect l="0" t="0" r="0" b="0"/>
              <a:pathLst>
                <a:path w="16" h="4">
                  <a:moveTo>
                    <a:pt x="0" y="3"/>
                  </a:moveTo>
                  <a:cubicBezTo>
                    <a:pt x="3" y="3"/>
                    <a:pt x="6" y="3"/>
                    <a:pt x="10" y="3"/>
                  </a:cubicBezTo>
                  <a:cubicBezTo>
                    <a:pt x="11" y="3"/>
                    <a:pt x="14" y="4"/>
                    <a:pt x="15" y="3"/>
                  </a:cubicBezTo>
                  <a:cubicBezTo>
                    <a:pt x="15" y="3"/>
                    <a:pt x="16" y="2"/>
                    <a:pt x="15" y="1"/>
                  </a:cubicBezTo>
                  <a:cubicBezTo>
                    <a:pt x="14" y="0"/>
                    <a:pt x="8" y="1"/>
                    <a:pt x="6" y="1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25" name="Freeform 71"/>
            <p:cNvSpPr/>
            <p:nvPr/>
          </p:nvSpPr>
          <p:spPr>
            <a:xfrm>
              <a:off x="9031288" y="3511551"/>
              <a:ext cx="192088" cy="47625"/>
            </a:xfrm>
            <a:custGeom>
              <a:avLst/>
              <a:gdLst/>
              <a:ahLst/>
              <a:cxnLst>
                <a:cxn ang="0">
                  <a:pos x="0" y="425279344"/>
                </a:cxn>
                <a:cxn ang="0">
                  <a:pos x="1441320303" y="425279344"/>
                </a:cxn>
                <a:cxn ang="0">
                  <a:pos x="2147483646" y="425279344"/>
                </a:cxn>
                <a:cxn ang="0">
                  <a:pos x="2147483646" y="141755813"/>
                </a:cxn>
                <a:cxn ang="0">
                  <a:pos x="864792182" y="141755813"/>
                </a:cxn>
                <a:cxn ang="0">
                  <a:pos x="144138033" y="141755813"/>
                </a:cxn>
                <a:cxn ang="0">
                  <a:pos x="0" y="425279344"/>
                </a:cxn>
              </a:cxnLst>
              <a:rect l="0" t="0" r="0" b="0"/>
              <a:pathLst>
                <a:path w="16" h="4">
                  <a:moveTo>
                    <a:pt x="0" y="3"/>
                  </a:moveTo>
                  <a:cubicBezTo>
                    <a:pt x="3" y="3"/>
                    <a:pt x="6" y="3"/>
                    <a:pt x="10" y="3"/>
                  </a:cubicBezTo>
                  <a:cubicBezTo>
                    <a:pt x="11" y="3"/>
                    <a:pt x="14" y="4"/>
                    <a:pt x="15" y="3"/>
                  </a:cubicBezTo>
                  <a:cubicBezTo>
                    <a:pt x="15" y="3"/>
                    <a:pt x="16" y="2"/>
                    <a:pt x="15" y="1"/>
                  </a:cubicBezTo>
                  <a:cubicBezTo>
                    <a:pt x="14" y="0"/>
                    <a:pt x="8" y="1"/>
                    <a:pt x="6" y="1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26" name="Freeform 72"/>
            <p:cNvSpPr>
              <a:spLocks noEditPoints="1"/>
            </p:cNvSpPr>
            <p:nvPr/>
          </p:nvSpPr>
          <p:spPr>
            <a:xfrm>
              <a:off x="7721600" y="2297113"/>
              <a:ext cx="228600" cy="241300"/>
            </a:xfrm>
            <a:custGeom>
              <a:avLst/>
              <a:gdLst/>
              <a:ahLst/>
              <a:cxnLst>
                <a:cxn ang="0">
                  <a:pos x="1158075568" y="2147483646"/>
                </a:cxn>
                <a:cxn ang="0">
                  <a:pos x="1302827495" y="2147483646"/>
                </a:cxn>
                <a:cxn ang="0">
                  <a:pos x="1302827495" y="2147483646"/>
                </a:cxn>
                <a:cxn ang="0">
                  <a:pos x="1592343379" y="1892334925"/>
                </a:cxn>
                <a:cxn ang="0">
                  <a:pos x="2147483646" y="2147483646"/>
                </a:cxn>
                <a:cxn ang="0">
                  <a:pos x="2147483646" y="2037899150"/>
                </a:cxn>
                <a:cxn ang="0">
                  <a:pos x="1881871295" y="1455642250"/>
                </a:cxn>
                <a:cxn ang="0">
                  <a:pos x="2147483646" y="1018949575"/>
                </a:cxn>
                <a:cxn ang="0">
                  <a:pos x="2147483646" y="1164513800"/>
                </a:cxn>
                <a:cxn ang="0">
                  <a:pos x="2147483646" y="582256900"/>
                </a:cxn>
                <a:cxn ang="0">
                  <a:pos x="1447591453" y="0"/>
                </a:cxn>
                <a:cxn ang="0">
                  <a:pos x="868547653" y="873385350"/>
                </a:cxn>
                <a:cxn ang="0">
                  <a:pos x="434279842" y="582256900"/>
                </a:cxn>
                <a:cxn ang="0">
                  <a:pos x="289515884" y="582256900"/>
                </a:cxn>
                <a:cxn ang="0">
                  <a:pos x="0" y="873385350"/>
                </a:cxn>
                <a:cxn ang="0">
                  <a:pos x="579031768" y="1164513800"/>
                </a:cxn>
                <a:cxn ang="0">
                  <a:pos x="0" y="2147483646"/>
                </a:cxn>
                <a:cxn ang="0">
                  <a:pos x="723795726" y="2147483646"/>
                </a:cxn>
                <a:cxn ang="0">
                  <a:pos x="1158075568" y="2147483646"/>
                </a:cxn>
                <a:cxn ang="0">
                  <a:pos x="579031768" y="1892334925"/>
                </a:cxn>
                <a:cxn ang="0">
                  <a:pos x="868547653" y="1455642250"/>
                </a:cxn>
                <a:cxn ang="0">
                  <a:pos x="1302827495" y="1746770700"/>
                </a:cxn>
                <a:cxn ang="0">
                  <a:pos x="1013311611" y="2147483646"/>
                </a:cxn>
                <a:cxn ang="0">
                  <a:pos x="579031768" y="1892334925"/>
                </a:cxn>
                <a:cxn ang="0">
                  <a:pos x="1881871295" y="873385350"/>
                </a:cxn>
                <a:cxn ang="0">
                  <a:pos x="1592343379" y="1310078025"/>
                </a:cxn>
                <a:cxn ang="0">
                  <a:pos x="1013311611" y="1018949575"/>
                </a:cxn>
                <a:cxn ang="0">
                  <a:pos x="1447591453" y="582256900"/>
                </a:cxn>
                <a:cxn ang="0">
                  <a:pos x="1881871295" y="873385350"/>
                </a:cxn>
              </a:cxnLst>
              <a:rect l="0" t="0" r="0" b="0"/>
              <a:pathLst>
                <a:path w="19" h="20">
                  <a:moveTo>
                    <a:pt x="8" y="20"/>
                  </a:moveTo>
                  <a:cubicBezTo>
                    <a:pt x="9" y="19"/>
                    <a:pt x="9" y="19"/>
                    <a:pt x="9" y="18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9" y="16"/>
                    <a:pt x="10" y="14"/>
                    <a:pt x="11" y="13"/>
                  </a:cubicBezTo>
                  <a:cubicBezTo>
                    <a:pt x="12" y="14"/>
                    <a:pt x="14" y="16"/>
                    <a:pt x="16" y="16"/>
                  </a:cubicBezTo>
                  <a:cubicBezTo>
                    <a:pt x="18" y="17"/>
                    <a:pt x="17" y="17"/>
                    <a:pt x="19" y="14"/>
                  </a:cubicBezTo>
                  <a:cubicBezTo>
                    <a:pt x="17" y="13"/>
                    <a:pt x="15" y="12"/>
                    <a:pt x="13" y="10"/>
                  </a:cubicBezTo>
                  <a:cubicBezTo>
                    <a:pt x="13" y="9"/>
                    <a:pt x="14" y="8"/>
                    <a:pt x="15" y="7"/>
                  </a:cubicBezTo>
                  <a:cubicBezTo>
                    <a:pt x="15" y="7"/>
                    <a:pt x="16" y="7"/>
                    <a:pt x="16" y="8"/>
                  </a:cubicBezTo>
                  <a:cubicBezTo>
                    <a:pt x="18" y="5"/>
                    <a:pt x="18" y="5"/>
                    <a:pt x="15" y="4"/>
                  </a:cubicBezTo>
                  <a:cubicBezTo>
                    <a:pt x="13" y="2"/>
                    <a:pt x="12" y="1"/>
                    <a:pt x="10" y="0"/>
                  </a:cubicBezTo>
                  <a:cubicBezTo>
                    <a:pt x="9" y="1"/>
                    <a:pt x="7" y="5"/>
                    <a:pt x="6" y="6"/>
                  </a:cubicBezTo>
                  <a:cubicBezTo>
                    <a:pt x="5" y="6"/>
                    <a:pt x="4" y="4"/>
                    <a:pt x="3" y="4"/>
                  </a:cubicBezTo>
                  <a:cubicBezTo>
                    <a:pt x="2" y="4"/>
                    <a:pt x="3" y="3"/>
                    <a:pt x="2" y="4"/>
                  </a:cubicBezTo>
                  <a:cubicBezTo>
                    <a:pt x="1" y="4"/>
                    <a:pt x="1" y="6"/>
                    <a:pt x="0" y="6"/>
                  </a:cubicBezTo>
                  <a:cubicBezTo>
                    <a:pt x="1" y="7"/>
                    <a:pt x="3" y="8"/>
                    <a:pt x="4" y="8"/>
                  </a:cubicBezTo>
                  <a:cubicBezTo>
                    <a:pt x="3" y="10"/>
                    <a:pt x="0" y="13"/>
                    <a:pt x="0" y="15"/>
                  </a:cubicBezTo>
                  <a:cubicBezTo>
                    <a:pt x="1" y="16"/>
                    <a:pt x="4" y="17"/>
                    <a:pt x="5" y="18"/>
                  </a:cubicBezTo>
                  <a:cubicBezTo>
                    <a:pt x="6" y="18"/>
                    <a:pt x="7" y="19"/>
                    <a:pt x="8" y="20"/>
                  </a:cubicBezTo>
                  <a:moveTo>
                    <a:pt x="4" y="13"/>
                  </a:moveTo>
                  <a:cubicBezTo>
                    <a:pt x="4" y="13"/>
                    <a:pt x="5" y="10"/>
                    <a:pt x="6" y="10"/>
                  </a:cubicBezTo>
                  <a:cubicBezTo>
                    <a:pt x="6" y="10"/>
                    <a:pt x="8" y="11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6" y="15"/>
                    <a:pt x="5" y="14"/>
                    <a:pt x="4" y="13"/>
                  </a:cubicBezTo>
                  <a:moveTo>
                    <a:pt x="13" y="6"/>
                  </a:moveTo>
                  <a:cubicBezTo>
                    <a:pt x="13" y="6"/>
                    <a:pt x="11" y="9"/>
                    <a:pt x="11" y="9"/>
                  </a:cubicBezTo>
                  <a:cubicBezTo>
                    <a:pt x="10" y="9"/>
                    <a:pt x="8" y="7"/>
                    <a:pt x="7" y="7"/>
                  </a:cubicBezTo>
                  <a:cubicBezTo>
                    <a:pt x="8" y="7"/>
                    <a:pt x="9" y="4"/>
                    <a:pt x="10" y="4"/>
                  </a:cubicBezTo>
                  <a:cubicBezTo>
                    <a:pt x="10" y="3"/>
                    <a:pt x="12" y="5"/>
                    <a:pt x="13" y="6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27" name="Freeform 73"/>
            <p:cNvSpPr>
              <a:spLocks noEditPoints="1"/>
            </p:cNvSpPr>
            <p:nvPr/>
          </p:nvSpPr>
          <p:spPr>
            <a:xfrm>
              <a:off x="8105775" y="1816101"/>
              <a:ext cx="300038" cy="312738"/>
            </a:xfrm>
            <a:custGeom>
              <a:avLst/>
              <a:gdLst/>
              <a:ahLst/>
              <a:cxnLst>
                <a:cxn ang="0">
                  <a:pos x="1584404666" y="2147483646"/>
                </a:cxn>
                <a:cxn ang="0">
                  <a:pos x="1872477150" y="2147483646"/>
                </a:cxn>
                <a:cxn ang="0">
                  <a:pos x="187247715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880866474"/>
                </a:cxn>
                <a:cxn ang="0">
                  <a:pos x="2147483646" y="1157455366"/>
                </a:cxn>
                <a:cxn ang="0">
                  <a:pos x="2147483646" y="0"/>
                </a:cxn>
                <a:cxn ang="0">
                  <a:pos x="1008259697" y="868088518"/>
                </a:cxn>
                <a:cxn ang="0">
                  <a:pos x="0" y="1591499625"/>
                </a:cxn>
                <a:cxn ang="0">
                  <a:pos x="288072485" y="1880866474"/>
                </a:cxn>
                <a:cxn ang="0">
                  <a:pos x="864217454" y="2147483646"/>
                </a:cxn>
                <a:cxn ang="0">
                  <a:pos x="1584404666" y="2147483646"/>
                </a:cxn>
                <a:cxn ang="0">
                  <a:pos x="2016507392" y="578733697"/>
                </a:cxn>
                <a:cxn ang="0">
                  <a:pos x="2147483646" y="130213277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584404666" y="2147483646"/>
                </a:cxn>
                <a:cxn ang="0">
                  <a:pos x="1152289938" y="2147483646"/>
                </a:cxn>
                <a:cxn ang="0">
                  <a:pos x="576144969" y="1591499625"/>
                </a:cxn>
                <a:cxn ang="0">
                  <a:pos x="1152289938" y="1157455366"/>
                </a:cxn>
                <a:cxn ang="0">
                  <a:pos x="2016507392" y="578733697"/>
                </a:cxn>
                <a:cxn ang="0">
                  <a:pos x="1008259697" y="2147483646"/>
                </a:cxn>
                <a:cxn ang="0">
                  <a:pos x="1728434907" y="2025543884"/>
                </a:cxn>
                <a:cxn ang="0">
                  <a:pos x="1728434907" y="2147483646"/>
                </a:cxn>
                <a:cxn ang="0">
                  <a:pos x="1584404666" y="2147483646"/>
                </a:cxn>
                <a:cxn ang="0">
                  <a:pos x="2147483646" y="2147483646"/>
                </a:cxn>
                <a:cxn ang="0">
                  <a:pos x="2147483646" y="1880866474"/>
                </a:cxn>
                <a:cxn ang="0">
                  <a:pos x="2147483646" y="2025543884"/>
                </a:cxn>
                <a:cxn ang="0">
                  <a:pos x="2147483646" y="1591499625"/>
                </a:cxn>
                <a:cxn ang="0">
                  <a:pos x="2147483646" y="1302132777"/>
                </a:cxn>
                <a:cxn ang="0">
                  <a:pos x="2147483646" y="1446822215"/>
                </a:cxn>
                <a:cxn ang="0">
                  <a:pos x="1584404666" y="1446822215"/>
                </a:cxn>
                <a:cxn ang="0">
                  <a:pos x="2147483646" y="1012777956"/>
                </a:cxn>
                <a:cxn ang="0">
                  <a:pos x="2016507392" y="723411108"/>
                </a:cxn>
                <a:cxn ang="0">
                  <a:pos x="1152289938" y="1302132777"/>
                </a:cxn>
                <a:cxn ang="0">
                  <a:pos x="864217454" y="1880866474"/>
                </a:cxn>
                <a:cxn ang="0">
                  <a:pos x="1440362423" y="1880866474"/>
                </a:cxn>
                <a:cxn ang="0">
                  <a:pos x="1008259697" y="2147483646"/>
                </a:cxn>
                <a:cxn ang="0">
                  <a:pos x="2147483646" y="1880866474"/>
                </a:cxn>
                <a:cxn ang="0">
                  <a:pos x="2147483646" y="2025543884"/>
                </a:cxn>
                <a:cxn ang="0">
                  <a:pos x="2016507392" y="1880866474"/>
                </a:cxn>
                <a:cxn ang="0">
                  <a:pos x="2147483646" y="1736189064"/>
                </a:cxn>
                <a:cxn ang="0">
                  <a:pos x="2147483646" y="1880866474"/>
                </a:cxn>
              </a:cxnLst>
              <a:rect l="0" t="0" r="0" b="0"/>
              <a:pathLst>
                <a:path w="25" h="26">
                  <a:moveTo>
                    <a:pt x="11" y="26"/>
                  </a:moveTo>
                  <a:cubicBezTo>
                    <a:pt x="12" y="26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5" y="22"/>
                    <a:pt x="18" y="20"/>
                    <a:pt x="21" y="18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3" y="17"/>
                    <a:pt x="25" y="17"/>
                    <a:pt x="25" y="16"/>
                  </a:cubicBezTo>
                  <a:cubicBezTo>
                    <a:pt x="25" y="15"/>
                    <a:pt x="24" y="14"/>
                    <a:pt x="23" y="13"/>
                  </a:cubicBezTo>
                  <a:cubicBezTo>
                    <a:pt x="22" y="11"/>
                    <a:pt x="21" y="10"/>
                    <a:pt x="20" y="8"/>
                  </a:cubicBezTo>
                  <a:cubicBezTo>
                    <a:pt x="18" y="5"/>
                    <a:pt x="16" y="3"/>
                    <a:pt x="15" y="0"/>
                  </a:cubicBezTo>
                  <a:cubicBezTo>
                    <a:pt x="12" y="2"/>
                    <a:pt x="9" y="4"/>
                    <a:pt x="7" y="6"/>
                  </a:cubicBezTo>
                  <a:cubicBezTo>
                    <a:pt x="6" y="7"/>
                    <a:pt x="0" y="9"/>
                    <a:pt x="0" y="11"/>
                  </a:cubicBezTo>
                  <a:cubicBezTo>
                    <a:pt x="0" y="11"/>
                    <a:pt x="2" y="13"/>
                    <a:pt x="2" y="13"/>
                  </a:cubicBezTo>
                  <a:cubicBezTo>
                    <a:pt x="3" y="15"/>
                    <a:pt x="4" y="17"/>
                    <a:pt x="6" y="19"/>
                  </a:cubicBezTo>
                  <a:cubicBezTo>
                    <a:pt x="7" y="21"/>
                    <a:pt x="9" y="24"/>
                    <a:pt x="11" y="26"/>
                  </a:cubicBezTo>
                  <a:moveTo>
                    <a:pt x="14" y="4"/>
                  </a:moveTo>
                  <a:cubicBezTo>
                    <a:pt x="15" y="6"/>
                    <a:pt x="16" y="7"/>
                    <a:pt x="17" y="9"/>
                  </a:cubicBezTo>
                  <a:cubicBezTo>
                    <a:pt x="18" y="10"/>
                    <a:pt x="22" y="14"/>
                    <a:pt x="21" y="15"/>
                  </a:cubicBezTo>
                  <a:cubicBezTo>
                    <a:pt x="21" y="16"/>
                    <a:pt x="18" y="18"/>
                    <a:pt x="17" y="18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0"/>
                    <a:pt x="9" y="19"/>
                    <a:pt x="8" y="17"/>
                  </a:cubicBezTo>
                  <a:cubicBezTo>
                    <a:pt x="7" y="16"/>
                    <a:pt x="3" y="12"/>
                    <a:pt x="4" y="11"/>
                  </a:cubicBezTo>
                  <a:cubicBezTo>
                    <a:pt x="4" y="10"/>
                    <a:pt x="7" y="8"/>
                    <a:pt x="8" y="8"/>
                  </a:cubicBezTo>
                  <a:cubicBezTo>
                    <a:pt x="10" y="7"/>
                    <a:pt x="12" y="5"/>
                    <a:pt x="14" y="4"/>
                  </a:cubicBezTo>
                  <a:moveTo>
                    <a:pt x="7" y="15"/>
                  </a:moveTo>
                  <a:cubicBezTo>
                    <a:pt x="9" y="17"/>
                    <a:pt x="9" y="16"/>
                    <a:pt x="12" y="14"/>
                  </a:cubicBezTo>
                  <a:cubicBezTo>
                    <a:pt x="13" y="16"/>
                    <a:pt x="13" y="16"/>
                    <a:pt x="12" y="18"/>
                  </a:cubicBezTo>
                  <a:cubicBezTo>
                    <a:pt x="10" y="19"/>
                    <a:pt x="10" y="19"/>
                    <a:pt x="11" y="21"/>
                  </a:cubicBezTo>
                  <a:cubicBezTo>
                    <a:pt x="13" y="19"/>
                    <a:pt x="15" y="18"/>
                    <a:pt x="17" y="17"/>
                  </a:cubicBezTo>
                  <a:cubicBezTo>
                    <a:pt x="20" y="15"/>
                    <a:pt x="21" y="15"/>
                    <a:pt x="19" y="13"/>
                  </a:cubicBezTo>
                  <a:cubicBezTo>
                    <a:pt x="19" y="13"/>
                    <a:pt x="18" y="13"/>
                    <a:pt x="18" y="14"/>
                  </a:cubicBezTo>
                  <a:cubicBezTo>
                    <a:pt x="19" y="12"/>
                    <a:pt x="17" y="12"/>
                    <a:pt x="16" y="11"/>
                  </a:cubicBezTo>
                  <a:cubicBezTo>
                    <a:pt x="17" y="11"/>
                    <a:pt x="17" y="10"/>
                    <a:pt x="16" y="9"/>
                  </a:cubicBezTo>
                  <a:cubicBezTo>
                    <a:pt x="15" y="9"/>
                    <a:pt x="16" y="9"/>
                    <a:pt x="15" y="10"/>
                  </a:cubicBezTo>
                  <a:cubicBezTo>
                    <a:pt x="13" y="10"/>
                    <a:pt x="13" y="12"/>
                    <a:pt x="11" y="10"/>
                  </a:cubicBezTo>
                  <a:cubicBezTo>
                    <a:pt x="13" y="9"/>
                    <a:pt x="14" y="8"/>
                    <a:pt x="15" y="7"/>
                  </a:cubicBezTo>
                  <a:cubicBezTo>
                    <a:pt x="14" y="7"/>
                    <a:pt x="14" y="6"/>
                    <a:pt x="14" y="5"/>
                  </a:cubicBezTo>
                  <a:cubicBezTo>
                    <a:pt x="12" y="7"/>
                    <a:pt x="10" y="8"/>
                    <a:pt x="8" y="9"/>
                  </a:cubicBezTo>
                  <a:cubicBezTo>
                    <a:pt x="6" y="11"/>
                    <a:pt x="4" y="11"/>
                    <a:pt x="6" y="13"/>
                  </a:cubicBezTo>
                  <a:cubicBezTo>
                    <a:pt x="8" y="12"/>
                    <a:pt x="9" y="10"/>
                    <a:pt x="10" y="13"/>
                  </a:cubicBezTo>
                  <a:cubicBezTo>
                    <a:pt x="9" y="13"/>
                    <a:pt x="8" y="14"/>
                    <a:pt x="7" y="15"/>
                  </a:cubicBezTo>
                  <a:moveTo>
                    <a:pt x="15" y="13"/>
                  </a:moveTo>
                  <a:cubicBezTo>
                    <a:pt x="15" y="14"/>
                    <a:pt x="16" y="14"/>
                    <a:pt x="17" y="14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28" name="Freeform 74"/>
            <p:cNvSpPr>
              <a:spLocks noEditPoints="1"/>
            </p:cNvSpPr>
            <p:nvPr/>
          </p:nvSpPr>
          <p:spPr>
            <a:xfrm>
              <a:off x="8682038" y="1600201"/>
              <a:ext cx="265113" cy="241300"/>
            </a:xfrm>
            <a:custGeom>
              <a:avLst/>
              <a:gdLst/>
              <a:ahLst/>
              <a:cxnLst>
                <a:cxn ang="0">
                  <a:pos x="0" y="727821125"/>
                </a:cxn>
                <a:cxn ang="0">
                  <a:pos x="435652963" y="1018949575"/>
                </a:cxn>
                <a:cxn ang="0">
                  <a:pos x="580862583" y="1310078025"/>
                </a:cxn>
                <a:cxn ang="0">
                  <a:pos x="290431292" y="1455642250"/>
                </a:cxn>
                <a:cxn ang="0">
                  <a:pos x="290431292" y="1746770700"/>
                </a:cxn>
                <a:cxn ang="0">
                  <a:pos x="580862583" y="1746770700"/>
                </a:cxn>
                <a:cxn ang="0">
                  <a:pos x="726084254" y="2147483646"/>
                </a:cxn>
                <a:cxn ang="0">
                  <a:pos x="290431292" y="2147483646"/>
                </a:cxn>
                <a:cxn ang="0">
                  <a:pos x="580862583" y="2147483646"/>
                </a:cxn>
                <a:cxn ang="0">
                  <a:pos x="1452168508" y="2147483646"/>
                </a:cxn>
                <a:cxn ang="0">
                  <a:pos x="1161737217" y="2147483646"/>
                </a:cxn>
                <a:cxn ang="0">
                  <a:pos x="1597390179" y="2147483646"/>
                </a:cxn>
                <a:cxn ang="0">
                  <a:pos x="1887821471" y="189233492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310078025"/>
                </a:cxn>
                <a:cxn ang="0">
                  <a:pos x="2147483646" y="2147483646"/>
                </a:cxn>
                <a:cxn ang="0">
                  <a:pos x="2147483646" y="1892334925"/>
                </a:cxn>
                <a:cxn ang="0">
                  <a:pos x="2147483646" y="1310078025"/>
                </a:cxn>
                <a:cxn ang="0">
                  <a:pos x="2147483646" y="1164513800"/>
                </a:cxn>
                <a:cxn ang="0">
                  <a:pos x="2147483646" y="582256900"/>
                </a:cxn>
                <a:cxn ang="0">
                  <a:pos x="2147483646" y="436692675"/>
                </a:cxn>
                <a:cxn ang="0">
                  <a:pos x="2147483646" y="0"/>
                </a:cxn>
                <a:cxn ang="0">
                  <a:pos x="0" y="727821125"/>
                </a:cxn>
                <a:cxn ang="0">
                  <a:pos x="1742599800" y="582256900"/>
                </a:cxn>
                <a:cxn ang="0">
                  <a:pos x="1452168508" y="2037899150"/>
                </a:cxn>
                <a:cxn ang="0">
                  <a:pos x="1452168508" y="1892334925"/>
                </a:cxn>
                <a:cxn ang="0">
                  <a:pos x="1161737217" y="2037899150"/>
                </a:cxn>
                <a:cxn ang="0">
                  <a:pos x="1016515546" y="1601206475"/>
                </a:cxn>
                <a:cxn ang="0">
                  <a:pos x="1306946837" y="1164513800"/>
                </a:cxn>
                <a:cxn ang="0">
                  <a:pos x="871305925" y="1310078025"/>
                </a:cxn>
                <a:cxn ang="0">
                  <a:pos x="871305925" y="873385350"/>
                </a:cxn>
                <a:cxn ang="0">
                  <a:pos x="1742599800" y="582256900"/>
                </a:cxn>
              </a:cxnLst>
              <a:rect l="0" t="0" r="0" b="0"/>
              <a:pathLst>
                <a:path w="22" h="20">
                  <a:moveTo>
                    <a:pt x="0" y="5"/>
                  </a:moveTo>
                  <a:cubicBezTo>
                    <a:pt x="0" y="8"/>
                    <a:pt x="0" y="7"/>
                    <a:pt x="3" y="7"/>
                  </a:cubicBezTo>
                  <a:cubicBezTo>
                    <a:pt x="3" y="7"/>
                    <a:pt x="4" y="9"/>
                    <a:pt x="4" y="9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2"/>
                    <a:pt x="2" y="12"/>
                  </a:cubicBezTo>
                  <a:cubicBezTo>
                    <a:pt x="2" y="13"/>
                    <a:pt x="3" y="12"/>
                    <a:pt x="4" y="12"/>
                  </a:cubicBezTo>
                  <a:cubicBezTo>
                    <a:pt x="5" y="12"/>
                    <a:pt x="5" y="15"/>
                    <a:pt x="5" y="16"/>
                  </a:cubicBezTo>
                  <a:cubicBezTo>
                    <a:pt x="5" y="16"/>
                    <a:pt x="3" y="17"/>
                    <a:pt x="2" y="17"/>
                  </a:cubicBezTo>
                  <a:cubicBezTo>
                    <a:pt x="3" y="18"/>
                    <a:pt x="4" y="19"/>
                    <a:pt x="4" y="20"/>
                  </a:cubicBezTo>
                  <a:cubicBezTo>
                    <a:pt x="6" y="19"/>
                    <a:pt x="8" y="17"/>
                    <a:pt x="10" y="16"/>
                  </a:cubicBezTo>
                  <a:cubicBezTo>
                    <a:pt x="9" y="17"/>
                    <a:pt x="9" y="17"/>
                    <a:pt x="8" y="18"/>
                  </a:cubicBezTo>
                  <a:cubicBezTo>
                    <a:pt x="9" y="18"/>
                    <a:pt x="11" y="19"/>
                    <a:pt x="11" y="19"/>
                  </a:cubicBezTo>
                  <a:cubicBezTo>
                    <a:pt x="13" y="18"/>
                    <a:pt x="13" y="14"/>
                    <a:pt x="13" y="13"/>
                  </a:cubicBezTo>
                  <a:cubicBezTo>
                    <a:pt x="14" y="15"/>
                    <a:pt x="15" y="18"/>
                    <a:pt x="15" y="20"/>
                  </a:cubicBezTo>
                  <a:cubicBezTo>
                    <a:pt x="18" y="20"/>
                    <a:pt x="18" y="20"/>
                    <a:pt x="17" y="17"/>
                  </a:cubicBezTo>
                  <a:cubicBezTo>
                    <a:pt x="17" y="14"/>
                    <a:pt x="16" y="12"/>
                    <a:pt x="15" y="9"/>
                  </a:cubicBezTo>
                  <a:cubicBezTo>
                    <a:pt x="17" y="11"/>
                    <a:pt x="19" y="13"/>
                    <a:pt x="20" y="15"/>
                  </a:cubicBezTo>
                  <a:cubicBezTo>
                    <a:pt x="21" y="15"/>
                    <a:pt x="22" y="14"/>
                    <a:pt x="22" y="13"/>
                  </a:cubicBezTo>
                  <a:cubicBezTo>
                    <a:pt x="21" y="12"/>
                    <a:pt x="20" y="10"/>
                    <a:pt x="19" y="9"/>
                  </a:cubicBezTo>
                  <a:cubicBezTo>
                    <a:pt x="17" y="7"/>
                    <a:pt x="17" y="7"/>
                    <a:pt x="15" y="8"/>
                  </a:cubicBezTo>
                  <a:cubicBezTo>
                    <a:pt x="15" y="8"/>
                    <a:pt x="14" y="5"/>
                    <a:pt x="15" y="4"/>
                  </a:cubicBezTo>
                  <a:cubicBezTo>
                    <a:pt x="15" y="3"/>
                    <a:pt x="18" y="3"/>
                    <a:pt x="19" y="3"/>
                  </a:cubicBezTo>
                  <a:cubicBezTo>
                    <a:pt x="20" y="2"/>
                    <a:pt x="19" y="2"/>
                    <a:pt x="19" y="0"/>
                  </a:cubicBezTo>
                  <a:cubicBezTo>
                    <a:pt x="12" y="2"/>
                    <a:pt x="6" y="3"/>
                    <a:pt x="0" y="5"/>
                  </a:cubicBezTo>
                  <a:moveTo>
                    <a:pt x="12" y="4"/>
                  </a:moveTo>
                  <a:cubicBezTo>
                    <a:pt x="12" y="8"/>
                    <a:pt x="12" y="11"/>
                    <a:pt x="10" y="14"/>
                  </a:cubicBezTo>
                  <a:cubicBezTo>
                    <a:pt x="10" y="14"/>
                    <a:pt x="10" y="13"/>
                    <a:pt x="10" y="13"/>
                  </a:cubicBezTo>
                  <a:cubicBezTo>
                    <a:pt x="9" y="13"/>
                    <a:pt x="8" y="14"/>
                    <a:pt x="8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9" y="11"/>
                    <a:pt x="9" y="11"/>
                    <a:pt x="9" y="8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8" y="6"/>
                    <a:pt x="9" y="5"/>
                    <a:pt x="12" y="4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29" name="Freeform 75"/>
            <p:cNvSpPr>
              <a:spLocks noEditPoints="1"/>
            </p:cNvSpPr>
            <p:nvPr/>
          </p:nvSpPr>
          <p:spPr>
            <a:xfrm>
              <a:off x="9307513" y="1600201"/>
              <a:ext cx="252413" cy="276225"/>
            </a:xfrm>
            <a:custGeom>
              <a:avLst/>
              <a:gdLst/>
              <a:ahLst/>
              <a:cxnLst>
                <a:cxn ang="0">
                  <a:pos x="2147483646" y="576937947"/>
                </a:cxn>
                <a:cxn ang="0">
                  <a:pos x="1878145035" y="432700458"/>
                </a:cxn>
                <a:cxn ang="0">
                  <a:pos x="1444727874" y="432700458"/>
                </a:cxn>
                <a:cxn ang="0">
                  <a:pos x="1155775088" y="576937947"/>
                </a:cxn>
                <a:cxn ang="0">
                  <a:pos x="1733668641" y="721175436"/>
                </a:cxn>
                <a:cxn ang="0">
                  <a:pos x="1444727874" y="1009638404"/>
                </a:cxn>
                <a:cxn ang="0">
                  <a:pos x="866834321" y="865412925"/>
                </a:cxn>
                <a:cxn ang="0">
                  <a:pos x="1011310714" y="288474978"/>
                </a:cxn>
                <a:cxn ang="0">
                  <a:pos x="722357927" y="0"/>
                </a:cxn>
                <a:cxn ang="0">
                  <a:pos x="577893554" y="721175436"/>
                </a:cxn>
                <a:cxn ang="0">
                  <a:pos x="144476393" y="1009638404"/>
                </a:cxn>
                <a:cxn ang="0">
                  <a:pos x="433417160" y="1298113383"/>
                </a:cxn>
                <a:cxn ang="0">
                  <a:pos x="288940767" y="1730813840"/>
                </a:cxn>
                <a:cxn ang="0">
                  <a:pos x="144476393" y="1875051329"/>
                </a:cxn>
                <a:cxn ang="0">
                  <a:pos x="0" y="2019288818"/>
                </a:cxn>
                <a:cxn ang="0">
                  <a:pos x="0" y="2147483646"/>
                </a:cxn>
                <a:cxn ang="0">
                  <a:pos x="577893554" y="2147483646"/>
                </a:cxn>
                <a:cxn ang="0">
                  <a:pos x="866834321" y="1875051329"/>
                </a:cxn>
                <a:cxn ang="0">
                  <a:pos x="722357927" y="1875051329"/>
                </a:cxn>
                <a:cxn ang="0">
                  <a:pos x="866834321" y="1153875893"/>
                </a:cxn>
                <a:cxn ang="0">
                  <a:pos x="1155775088" y="1153875893"/>
                </a:cxn>
                <a:cxn ang="0">
                  <a:pos x="1878145035" y="1298113383"/>
                </a:cxn>
                <a:cxn ang="0">
                  <a:pos x="2147483646" y="1586588361"/>
                </a:cxn>
                <a:cxn ang="0">
                  <a:pos x="2147483646" y="1298113383"/>
                </a:cxn>
                <a:cxn ang="0">
                  <a:pos x="2147483646" y="1153875893"/>
                </a:cxn>
                <a:cxn ang="0">
                  <a:pos x="2147483646" y="865412925"/>
                </a:cxn>
                <a:cxn ang="0">
                  <a:pos x="2147483646" y="1009638404"/>
                </a:cxn>
                <a:cxn ang="0">
                  <a:pos x="2147483646" y="721175436"/>
                </a:cxn>
                <a:cxn ang="0">
                  <a:pos x="2147483646" y="576937947"/>
                </a:cxn>
                <a:cxn ang="0">
                  <a:pos x="1878145035" y="1009638404"/>
                </a:cxn>
                <a:cxn ang="0">
                  <a:pos x="1878145035" y="721175436"/>
                </a:cxn>
                <a:cxn ang="0">
                  <a:pos x="2147483646" y="865412925"/>
                </a:cxn>
                <a:cxn ang="0">
                  <a:pos x="1878145035" y="1009638404"/>
                </a:cxn>
                <a:cxn ang="0">
                  <a:pos x="1155775088" y="2147483646"/>
                </a:cxn>
                <a:cxn ang="0">
                  <a:pos x="433417160" y="2147483646"/>
                </a:cxn>
                <a:cxn ang="0">
                  <a:pos x="866834321" y="2147483646"/>
                </a:cxn>
                <a:cxn ang="0">
                  <a:pos x="1300251481" y="2147483646"/>
                </a:cxn>
                <a:cxn ang="0">
                  <a:pos x="1733668641" y="2147483646"/>
                </a:cxn>
                <a:cxn ang="0">
                  <a:pos x="1589192248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022609408" y="2147483646"/>
                </a:cxn>
                <a:cxn ang="0">
                  <a:pos x="2022609408" y="2147483646"/>
                </a:cxn>
                <a:cxn ang="0">
                  <a:pos x="2147483646" y="2147483646"/>
                </a:cxn>
                <a:cxn ang="0">
                  <a:pos x="2147483646" y="1586588361"/>
                </a:cxn>
                <a:cxn ang="0">
                  <a:pos x="1155775088" y="1298113383"/>
                </a:cxn>
                <a:cxn ang="0">
                  <a:pos x="1011310714" y="2147483646"/>
                </a:cxn>
                <a:cxn ang="0">
                  <a:pos x="1155775088" y="2147483646"/>
                </a:cxn>
                <a:cxn ang="0">
                  <a:pos x="2147483646" y="1875051329"/>
                </a:cxn>
                <a:cxn ang="0">
                  <a:pos x="1444727874" y="1730813840"/>
                </a:cxn>
                <a:cxn ang="0">
                  <a:pos x="2147483646" y="1730813840"/>
                </a:cxn>
                <a:cxn ang="0">
                  <a:pos x="2147483646" y="1875051329"/>
                </a:cxn>
                <a:cxn ang="0">
                  <a:pos x="2147483646" y="2147483646"/>
                </a:cxn>
                <a:cxn ang="0">
                  <a:pos x="1444727874" y="2019288818"/>
                </a:cxn>
                <a:cxn ang="0">
                  <a:pos x="1444727874" y="2019288818"/>
                </a:cxn>
                <a:cxn ang="0">
                  <a:pos x="2147483646" y="2147483646"/>
                </a:cxn>
              </a:cxnLst>
              <a:rect l="0" t="0" r="0" b="0"/>
              <a:pathLst>
                <a:path w="21" h="23">
                  <a:moveTo>
                    <a:pt x="16" y="4"/>
                  </a:moveTo>
                  <a:cubicBezTo>
                    <a:pt x="17" y="2"/>
                    <a:pt x="12" y="1"/>
                    <a:pt x="13" y="3"/>
                  </a:cubicBezTo>
                  <a:cubicBezTo>
                    <a:pt x="12" y="3"/>
                    <a:pt x="10" y="2"/>
                    <a:pt x="10" y="3"/>
                  </a:cubicBezTo>
                  <a:cubicBezTo>
                    <a:pt x="9" y="3"/>
                    <a:pt x="9" y="3"/>
                    <a:pt x="8" y="4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0" y="5"/>
                    <a:pt x="9" y="5"/>
                    <a:pt x="10" y="7"/>
                  </a:cubicBezTo>
                  <a:cubicBezTo>
                    <a:pt x="10" y="6"/>
                    <a:pt x="7" y="6"/>
                    <a:pt x="6" y="6"/>
                  </a:cubicBezTo>
                  <a:cubicBezTo>
                    <a:pt x="6" y="5"/>
                    <a:pt x="7" y="3"/>
                    <a:pt x="7" y="2"/>
                  </a:cubicBezTo>
                  <a:cubicBezTo>
                    <a:pt x="7" y="1"/>
                    <a:pt x="7" y="1"/>
                    <a:pt x="5" y="0"/>
                  </a:cubicBezTo>
                  <a:cubicBezTo>
                    <a:pt x="5" y="1"/>
                    <a:pt x="4" y="5"/>
                    <a:pt x="4" y="5"/>
                  </a:cubicBezTo>
                  <a:cubicBezTo>
                    <a:pt x="2" y="6"/>
                    <a:pt x="2" y="4"/>
                    <a:pt x="1" y="7"/>
                  </a:cubicBezTo>
                  <a:cubicBezTo>
                    <a:pt x="3" y="7"/>
                    <a:pt x="3" y="7"/>
                    <a:pt x="3" y="9"/>
                  </a:cubicBezTo>
                  <a:cubicBezTo>
                    <a:pt x="3" y="10"/>
                    <a:pt x="3" y="12"/>
                    <a:pt x="2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4"/>
                    <a:pt x="0" y="13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1" y="16"/>
                    <a:pt x="2" y="15"/>
                    <a:pt x="4" y="15"/>
                  </a:cubicBezTo>
                  <a:cubicBezTo>
                    <a:pt x="6" y="15"/>
                    <a:pt x="6" y="15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5" y="11"/>
                    <a:pt x="6" y="10"/>
                    <a:pt x="6" y="8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10" y="8"/>
                    <a:pt x="12" y="9"/>
                    <a:pt x="13" y="9"/>
                  </a:cubicBezTo>
                  <a:cubicBezTo>
                    <a:pt x="15" y="10"/>
                    <a:pt x="17" y="11"/>
                    <a:pt x="19" y="11"/>
                  </a:cubicBezTo>
                  <a:cubicBezTo>
                    <a:pt x="21" y="11"/>
                    <a:pt x="20" y="11"/>
                    <a:pt x="21" y="9"/>
                  </a:cubicBezTo>
                  <a:cubicBezTo>
                    <a:pt x="20" y="9"/>
                    <a:pt x="18" y="8"/>
                    <a:pt x="17" y="8"/>
                  </a:cubicBezTo>
                  <a:cubicBezTo>
                    <a:pt x="18" y="8"/>
                    <a:pt x="18" y="7"/>
                    <a:pt x="17" y="6"/>
                  </a:cubicBezTo>
                  <a:cubicBezTo>
                    <a:pt x="18" y="6"/>
                    <a:pt x="19" y="7"/>
                    <a:pt x="20" y="7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19" y="5"/>
                    <a:pt x="18" y="4"/>
                    <a:pt x="16" y="4"/>
                  </a:cubicBezTo>
                  <a:moveTo>
                    <a:pt x="13" y="7"/>
                  </a:moveTo>
                  <a:cubicBezTo>
                    <a:pt x="13" y="7"/>
                    <a:pt x="13" y="6"/>
                    <a:pt x="13" y="5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5" y="7"/>
                    <a:pt x="14" y="8"/>
                    <a:pt x="13" y="7"/>
                  </a:cubicBezTo>
                  <a:moveTo>
                    <a:pt x="8" y="16"/>
                  </a:moveTo>
                  <a:cubicBezTo>
                    <a:pt x="7" y="18"/>
                    <a:pt x="5" y="18"/>
                    <a:pt x="3" y="18"/>
                  </a:cubicBezTo>
                  <a:cubicBezTo>
                    <a:pt x="4" y="20"/>
                    <a:pt x="3" y="20"/>
                    <a:pt x="6" y="20"/>
                  </a:cubicBezTo>
                  <a:cubicBezTo>
                    <a:pt x="7" y="20"/>
                    <a:pt x="8" y="20"/>
                    <a:pt x="9" y="19"/>
                  </a:cubicBezTo>
                  <a:cubicBezTo>
                    <a:pt x="10" y="18"/>
                    <a:pt x="10" y="16"/>
                    <a:pt x="12" y="17"/>
                  </a:cubicBezTo>
                  <a:cubicBezTo>
                    <a:pt x="11" y="18"/>
                    <a:pt x="10" y="20"/>
                    <a:pt x="11" y="21"/>
                  </a:cubicBezTo>
                  <a:cubicBezTo>
                    <a:pt x="12" y="22"/>
                    <a:pt x="16" y="23"/>
                    <a:pt x="17" y="22"/>
                  </a:cubicBezTo>
                  <a:cubicBezTo>
                    <a:pt x="18" y="22"/>
                    <a:pt x="19" y="21"/>
                    <a:pt x="19" y="20"/>
                  </a:cubicBezTo>
                  <a:cubicBezTo>
                    <a:pt x="19" y="19"/>
                    <a:pt x="17" y="19"/>
                    <a:pt x="16" y="19"/>
                  </a:cubicBezTo>
                  <a:cubicBezTo>
                    <a:pt x="16" y="20"/>
                    <a:pt x="14" y="21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5" y="17"/>
                    <a:pt x="16" y="18"/>
                    <a:pt x="17" y="18"/>
                  </a:cubicBezTo>
                  <a:cubicBezTo>
                    <a:pt x="18" y="17"/>
                    <a:pt x="18" y="13"/>
                    <a:pt x="18" y="11"/>
                  </a:cubicBezTo>
                  <a:cubicBezTo>
                    <a:pt x="15" y="11"/>
                    <a:pt x="12" y="10"/>
                    <a:pt x="8" y="9"/>
                  </a:cubicBezTo>
                  <a:cubicBezTo>
                    <a:pt x="8" y="11"/>
                    <a:pt x="7" y="13"/>
                    <a:pt x="7" y="16"/>
                  </a:cubicBezTo>
                  <a:cubicBezTo>
                    <a:pt x="7" y="16"/>
                    <a:pt x="8" y="16"/>
                    <a:pt x="8" y="16"/>
                  </a:cubicBezTo>
                  <a:moveTo>
                    <a:pt x="15" y="13"/>
                  </a:moveTo>
                  <a:cubicBezTo>
                    <a:pt x="13" y="13"/>
                    <a:pt x="12" y="12"/>
                    <a:pt x="10" y="12"/>
                  </a:cubicBezTo>
                  <a:cubicBezTo>
                    <a:pt x="10" y="10"/>
                    <a:pt x="14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5" y="15"/>
                  </a:moveTo>
                  <a:cubicBezTo>
                    <a:pt x="15" y="16"/>
                    <a:pt x="11" y="15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5" y="15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30" name="Freeform 76"/>
            <p:cNvSpPr>
              <a:spLocks noEditPoints="1"/>
            </p:cNvSpPr>
            <p:nvPr/>
          </p:nvSpPr>
          <p:spPr>
            <a:xfrm>
              <a:off x="9859963" y="1828801"/>
              <a:ext cx="276225" cy="288925"/>
            </a:xfrm>
            <a:custGeom>
              <a:avLst/>
              <a:gdLst/>
              <a:ahLst/>
              <a:cxnLst>
                <a:cxn ang="0">
                  <a:pos x="865412925" y="289851968"/>
                </a:cxn>
                <a:cxn ang="0">
                  <a:pos x="1009638404" y="724635939"/>
                </a:cxn>
                <a:cxn ang="0">
                  <a:pos x="144237489" y="1304339874"/>
                </a:cxn>
                <a:cxn ang="0">
                  <a:pos x="288474978" y="1739123845"/>
                </a:cxn>
                <a:cxn ang="0">
                  <a:pos x="576937947" y="1449259839"/>
                </a:cxn>
                <a:cxn ang="0">
                  <a:pos x="0" y="2147483646"/>
                </a:cxn>
                <a:cxn ang="0">
                  <a:pos x="576937947" y="2147483646"/>
                </a:cxn>
                <a:cxn ang="0">
                  <a:pos x="1009638404" y="1594191842"/>
                </a:cxn>
                <a:cxn ang="0">
                  <a:pos x="1009638404" y="1884043809"/>
                </a:cxn>
                <a:cxn ang="0">
                  <a:pos x="1298113383" y="1884043809"/>
                </a:cxn>
                <a:cxn ang="0">
                  <a:pos x="721175436" y="2147483646"/>
                </a:cxn>
                <a:cxn ang="0">
                  <a:pos x="1009638404" y="2147483646"/>
                </a:cxn>
                <a:cxn ang="0">
                  <a:pos x="1730813840" y="2147483646"/>
                </a:cxn>
                <a:cxn ang="0">
                  <a:pos x="1009638404" y="2147483646"/>
                </a:cxn>
                <a:cxn ang="0">
                  <a:pos x="1298113383" y="2147483646"/>
                </a:cxn>
                <a:cxn ang="0">
                  <a:pos x="2019288818" y="2147483646"/>
                </a:cxn>
                <a:cxn ang="0">
                  <a:pos x="1875051329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019288818" y="2147483646"/>
                </a:cxn>
                <a:cxn ang="0">
                  <a:pos x="2147483646" y="202897581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730813840" y="1159407871"/>
                </a:cxn>
                <a:cxn ang="0">
                  <a:pos x="1875051329" y="1014487906"/>
                </a:cxn>
                <a:cxn ang="0">
                  <a:pos x="1730813840" y="579703935"/>
                </a:cxn>
                <a:cxn ang="0">
                  <a:pos x="1875051329" y="289851968"/>
                </a:cxn>
                <a:cxn ang="0">
                  <a:pos x="1586588361" y="0"/>
                </a:cxn>
                <a:cxn ang="0">
                  <a:pos x="1298113383" y="579703935"/>
                </a:cxn>
                <a:cxn ang="0">
                  <a:pos x="865412925" y="289851968"/>
                </a:cxn>
                <a:cxn ang="0">
                  <a:pos x="2147483646" y="1739123845"/>
                </a:cxn>
                <a:cxn ang="0">
                  <a:pos x="2147483646" y="1159407871"/>
                </a:cxn>
                <a:cxn ang="0">
                  <a:pos x="2147483646" y="724635939"/>
                </a:cxn>
                <a:cxn ang="0">
                  <a:pos x="2147483646" y="1159407871"/>
                </a:cxn>
                <a:cxn ang="0">
                  <a:pos x="2147483646" y="1739123845"/>
                </a:cxn>
                <a:cxn ang="0">
                  <a:pos x="2019288818" y="1739123845"/>
                </a:cxn>
                <a:cxn ang="0">
                  <a:pos x="1730813840" y="2147483646"/>
                </a:cxn>
                <a:cxn ang="0">
                  <a:pos x="1442350872" y="1739123845"/>
                </a:cxn>
                <a:cxn ang="0">
                  <a:pos x="1442350872" y="1884043809"/>
                </a:cxn>
                <a:cxn ang="0">
                  <a:pos x="1153875893" y="1304339874"/>
                </a:cxn>
                <a:cxn ang="0">
                  <a:pos x="1442350872" y="1014487906"/>
                </a:cxn>
                <a:cxn ang="0">
                  <a:pos x="1586588361" y="1159407871"/>
                </a:cxn>
                <a:cxn ang="0">
                  <a:pos x="1442350872" y="1449259839"/>
                </a:cxn>
                <a:cxn ang="0">
                  <a:pos x="2019288818" y="1739123845"/>
                </a:cxn>
              </a:cxnLst>
              <a:rect l="0" t="0" r="0" b="0"/>
              <a:pathLst>
                <a:path w="23" h="24">
                  <a:moveTo>
                    <a:pt x="6" y="2"/>
                  </a:moveTo>
                  <a:cubicBezTo>
                    <a:pt x="5" y="4"/>
                    <a:pt x="5" y="4"/>
                    <a:pt x="7" y="5"/>
                  </a:cubicBezTo>
                  <a:cubicBezTo>
                    <a:pt x="5" y="7"/>
                    <a:pt x="3" y="8"/>
                    <a:pt x="1" y="9"/>
                  </a:cubicBezTo>
                  <a:cubicBezTo>
                    <a:pt x="1" y="10"/>
                    <a:pt x="1" y="11"/>
                    <a:pt x="2" y="12"/>
                  </a:cubicBezTo>
                  <a:cubicBezTo>
                    <a:pt x="3" y="11"/>
                    <a:pt x="3" y="11"/>
                    <a:pt x="4" y="10"/>
                  </a:cubicBezTo>
                  <a:cubicBezTo>
                    <a:pt x="3" y="12"/>
                    <a:pt x="2" y="14"/>
                    <a:pt x="0" y="16"/>
                  </a:cubicBezTo>
                  <a:cubicBezTo>
                    <a:pt x="2" y="18"/>
                    <a:pt x="2" y="18"/>
                    <a:pt x="4" y="16"/>
                  </a:cubicBezTo>
                  <a:cubicBezTo>
                    <a:pt x="5" y="14"/>
                    <a:pt x="6" y="12"/>
                    <a:pt x="7" y="11"/>
                  </a:cubicBezTo>
                  <a:cubicBezTo>
                    <a:pt x="7" y="11"/>
                    <a:pt x="7" y="12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8" y="14"/>
                    <a:pt x="6" y="15"/>
                    <a:pt x="5" y="16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9" y="16"/>
                    <a:pt x="10" y="16"/>
                    <a:pt x="12" y="15"/>
                  </a:cubicBezTo>
                  <a:cubicBezTo>
                    <a:pt x="11" y="16"/>
                    <a:pt x="9" y="21"/>
                    <a:pt x="7" y="18"/>
                  </a:cubicBezTo>
                  <a:cubicBezTo>
                    <a:pt x="6" y="20"/>
                    <a:pt x="6" y="22"/>
                    <a:pt x="9" y="22"/>
                  </a:cubicBezTo>
                  <a:cubicBezTo>
                    <a:pt x="11" y="23"/>
                    <a:pt x="13" y="19"/>
                    <a:pt x="14" y="17"/>
                  </a:cubicBezTo>
                  <a:cubicBezTo>
                    <a:pt x="14" y="18"/>
                    <a:pt x="13" y="22"/>
                    <a:pt x="13" y="22"/>
                  </a:cubicBezTo>
                  <a:cubicBezTo>
                    <a:pt x="13" y="23"/>
                    <a:pt x="15" y="24"/>
                    <a:pt x="16" y="23"/>
                  </a:cubicBezTo>
                  <a:cubicBezTo>
                    <a:pt x="17" y="23"/>
                    <a:pt x="17" y="18"/>
                    <a:pt x="17" y="17"/>
                  </a:cubicBezTo>
                  <a:cubicBezTo>
                    <a:pt x="17" y="16"/>
                    <a:pt x="16" y="16"/>
                    <a:pt x="14" y="16"/>
                  </a:cubicBezTo>
                  <a:cubicBezTo>
                    <a:pt x="15" y="15"/>
                    <a:pt x="15" y="15"/>
                    <a:pt x="16" y="14"/>
                  </a:cubicBezTo>
                  <a:cubicBezTo>
                    <a:pt x="17" y="14"/>
                    <a:pt x="18" y="16"/>
                    <a:pt x="19" y="16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18" y="13"/>
                    <a:pt x="15" y="11"/>
                    <a:pt x="12" y="8"/>
                  </a:cubicBezTo>
                  <a:cubicBezTo>
                    <a:pt x="12" y="8"/>
                    <a:pt x="13" y="7"/>
                    <a:pt x="13" y="7"/>
                  </a:cubicBezTo>
                  <a:cubicBezTo>
                    <a:pt x="11" y="5"/>
                    <a:pt x="11" y="6"/>
                    <a:pt x="12" y="4"/>
                  </a:cubicBezTo>
                  <a:cubicBezTo>
                    <a:pt x="12" y="3"/>
                    <a:pt x="13" y="3"/>
                    <a:pt x="13" y="2"/>
                  </a:cubicBezTo>
                  <a:cubicBezTo>
                    <a:pt x="13" y="2"/>
                    <a:pt x="12" y="1"/>
                    <a:pt x="11" y="0"/>
                  </a:cubicBezTo>
                  <a:cubicBezTo>
                    <a:pt x="11" y="1"/>
                    <a:pt x="9" y="4"/>
                    <a:pt x="9" y="4"/>
                  </a:cubicBezTo>
                  <a:cubicBezTo>
                    <a:pt x="8" y="4"/>
                    <a:pt x="7" y="3"/>
                    <a:pt x="6" y="2"/>
                  </a:cubicBezTo>
                  <a:moveTo>
                    <a:pt x="21" y="12"/>
                  </a:moveTo>
                  <a:cubicBezTo>
                    <a:pt x="23" y="10"/>
                    <a:pt x="23" y="10"/>
                    <a:pt x="21" y="8"/>
                  </a:cubicBezTo>
                  <a:cubicBezTo>
                    <a:pt x="19" y="7"/>
                    <a:pt x="17" y="6"/>
                    <a:pt x="15" y="5"/>
                  </a:cubicBezTo>
                  <a:cubicBezTo>
                    <a:pt x="14" y="7"/>
                    <a:pt x="14" y="7"/>
                    <a:pt x="16" y="8"/>
                  </a:cubicBezTo>
                  <a:cubicBezTo>
                    <a:pt x="18" y="9"/>
                    <a:pt x="20" y="11"/>
                    <a:pt x="21" y="12"/>
                  </a:cubicBezTo>
                  <a:moveTo>
                    <a:pt x="14" y="12"/>
                  </a:moveTo>
                  <a:cubicBezTo>
                    <a:pt x="13" y="13"/>
                    <a:pt x="13" y="14"/>
                    <a:pt x="12" y="15"/>
                  </a:cubicBezTo>
                  <a:cubicBezTo>
                    <a:pt x="11" y="14"/>
                    <a:pt x="11" y="13"/>
                    <a:pt x="10" y="12"/>
                  </a:cubicBezTo>
                  <a:cubicBezTo>
                    <a:pt x="10" y="12"/>
                    <a:pt x="10" y="13"/>
                    <a:pt x="10" y="13"/>
                  </a:cubicBezTo>
                  <a:cubicBezTo>
                    <a:pt x="10" y="11"/>
                    <a:pt x="11" y="9"/>
                    <a:pt x="8" y="9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7"/>
                    <a:pt x="11" y="8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10" y="11"/>
                    <a:pt x="13" y="12"/>
                    <a:pt x="14" y="12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31" name="Freeform 77"/>
            <p:cNvSpPr>
              <a:spLocks noEditPoints="1"/>
            </p:cNvSpPr>
            <p:nvPr/>
          </p:nvSpPr>
          <p:spPr>
            <a:xfrm>
              <a:off x="10267950" y="2286001"/>
              <a:ext cx="276225" cy="276225"/>
            </a:xfrm>
            <a:custGeom>
              <a:avLst/>
              <a:gdLst/>
              <a:ahLst/>
              <a:cxnLst>
                <a:cxn ang="0">
                  <a:pos x="1875051329" y="0"/>
                </a:cxn>
                <a:cxn ang="0">
                  <a:pos x="1875051329" y="576937947"/>
                </a:cxn>
                <a:cxn ang="0">
                  <a:pos x="1875051329" y="1298113383"/>
                </a:cxn>
                <a:cxn ang="0">
                  <a:pos x="1442350872" y="576937947"/>
                </a:cxn>
                <a:cxn ang="0">
                  <a:pos x="1298113383" y="865412925"/>
                </a:cxn>
                <a:cxn ang="0">
                  <a:pos x="1730813840" y="1586588361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586588361"/>
                </a:cxn>
                <a:cxn ang="0">
                  <a:pos x="2147483646" y="201928881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298113383"/>
                </a:cxn>
                <a:cxn ang="0">
                  <a:pos x="2147483646" y="1153875893"/>
                </a:cxn>
                <a:cxn ang="0">
                  <a:pos x="2147483646" y="721175436"/>
                </a:cxn>
                <a:cxn ang="0">
                  <a:pos x="2147483646" y="721175436"/>
                </a:cxn>
                <a:cxn ang="0">
                  <a:pos x="1875051329" y="0"/>
                </a:cxn>
                <a:cxn ang="0">
                  <a:pos x="1153875893" y="2147483646"/>
                </a:cxn>
                <a:cxn ang="0">
                  <a:pos x="1442350872" y="2147483646"/>
                </a:cxn>
                <a:cxn ang="0">
                  <a:pos x="1586588361" y="1875051329"/>
                </a:cxn>
                <a:cxn ang="0">
                  <a:pos x="1442350872" y="1586588361"/>
                </a:cxn>
                <a:cxn ang="0">
                  <a:pos x="1153875893" y="2147483646"/>
                </a:cxn>
                <a:cxn ang="0">
                  <a:pos x="1442350872" y="2147483646"/>
                </a:cxn>
                <a:cxn ang="0">
                  <a:pos x="1730813840" y="2147483646"/>
                </a:cxn>
                <a:cxn ang="0">
                  <a:pos x="1875051329" y="2147483646"/>
                </a:cxn>
                <a:cxn ang="0">
                  <a:pos x="1730813840" y="2147483646"/>
                </a:cxn>
                <a:cxn ang="0">
                  <a:pos x="1442350872" y="2147483646"/>
                </a:cxn>
                <a:cxn ang="0">
                  <a:pos x="0" y="1009638404"/>
                </a:cxn>
                <a:cxn ang="0">
                  <a:pos x="288474978" y="1442350872"/>
                </a:cxn>
                <a:cxn ang="0">
                  <a:pos x="1009638404" y="1153875893"/>
                </a:cxn>
                <a:cxn ang="0">
                  <a:pos x="865412925" y="721175436"/>
                </a:cxn>
                <a:cxn ang="0">
                  <a:pos x="0" y="1009638404"/>
                </a:cxn>
                <a:cxn ang="0">
                  <a:pos x="432700458" y="1730813840"/>
                </a:cxn>
                <a:cxn ang="0">
                  <a:pos x="865412925" y="2147483646"/>
                </a:cxn>
                <a:cxn ang="0">
                  <a:pos x="1298113383" y="2147483646"/>
                </a:cxn>
                <a:cxn ang="0">
                  <a:pos x="1442350872" y="2147483646"/>
                </a:cxn>
                <a:cxn ang="0">
                  <a:pos x="1009638404" y="2147483646"/>
                </a:cxn>
                <a:cxn ang="0">
                  <a:pos x="721175436" y="2019288818"/>
                </a:cxn>
                <a:cxn ang="0">
                  <a:pos x="1153875893" y="1586588361"/>
                </a:cxn>
                <a:cxn ang="0">
                  <a:pos x="1298113383" y="1586588361"/>
                </a:cxn>
                <a:cxn ang="0">
                  <a:pos x="1009638404" y="1298113383"/>
                </a:cxn>
                <a:cxn ang="0">
                  <a:pos x="432700458" y="1730813840"/>
                </a:cxn>
              </a:cxnLst>
              <a:rect l="0" t="0" r="0" b="0"/>
              <a:pathLst>
                <a:path w="23" h="23">
                  <a:moveTo>
                    <a:pt x="13" y="0"/>
                  </a:moveTo>
                  <a:cubicBezTo>
                    <a:pt x="10" y="2"/>
                    <a:pt x="11" y="2"/>
                    <a:pt x="13" y="4"/>
                  </a:cubicBezTo>
                  <a:cubicBezTo>
                    <a:pt x="15" y="7"/>
                    <a:pt x="16" y="7"/>
                    <a:pt x="13" y="9"/>
                  </a:cubicBezTo>
                  <a:cubicBezTo>
                    <a:pt x="12" y="7"/>
                    <a:pt x="11" y="6"/>
                    <a:pt x="10" y="4"/>
                  </a:cubicBezTo>
                  <a:cubicBezTo>
                    <a:pt x="8" y="5"/>
                    <a:pt x="8" y="5"/>
                    <a:pt x="9" y="6"/>
                  </a:cubicBezTo>
                  <a:cubicBezTo>
                    <a:pt x="9" y="8"/>
                    <a:pt x="11" y="10"/>
                    <a:pt x="12" y="11"/>
                  </a:cubicBezTo>
                  <a:cubicBezTo>
                    <a:pt x="13" y="13"/>
                    <a:pt x="14" y="15"/>
                    <a:pt x="15" y="17"/>
                  </a:cubicBezTo>
                  <a:cubicBezTo>
                    <a:pt x="17" y="18"/>
                    <a:pt x="16" y="18"/>
                    <a:pt x="18" y="16"/>
                  </a:cubicBezTo>
                  <a:cubicBezTo>
                    <a:pt x="17" y="15"/>
                    <a:pt x="15" y="12"/>
                    <a:pt x="15" y="11"/>
                  </a:cubicBezTo>
                  <a:cubicBezTo>
                    <a:pt x="16" y="8"/>
                    <a:pt x="19" y="14"/>
                    <a:pt x="19" y="14"/>
                  </a:cubicBezTo>
                  <a:cubicBezTo>
                    <a:pt x="20" y="15"/>
                    <a:pt x="20" y="17"/>
                    <a:pt x="21" y="17"/>
                  </a:cubicBezTo>
                  <a:cubicBezTo>
                    <a:pt x="22" y="17"/>
                    <a:pt x="23" y="15"/>
                    <a:pt x="23" y="15"/>
                  </a:cubicBezTo>
                  <a:cubicBezTo>
                    <a:pt x="23" y="14"/>
                    <a:pt x="20" y="10"/>
                    <a:pt x="19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7"/>
                    <a:pt x="20" y="6"/>
                    <a:pt x="19" y="5"/>
                  </a:cubicBezTo>
                  <a:cubicBezTo>
                    <a:pt x="17" y="6"/>
                    <a:pt x="17" y="7"/>
                    <a:pt x="16" y="5"/>
                  </a:cubicBezTo>
                  <a:cubicBezTo>
                    <a:pt x="15" y="3"/>
                    <a:pt x="14" y="1"/>
                    <a:pt x="13" y="0"/>
                  </a:cubicBezTo>
                  <a:moveTo>
                    <a:pt x="8" y="15"/>
                  </a:moveTo>
                  <a:cubicBezTo>
                    <a:pt x="8" y="15"/>
                    <a:pt x="9" y="16"/>
                    <a:pt x="10" y="16"/>
                  </a:cubicBezTo>
                  <a:cubicBezTo>
                    <a:pt x="10" y="15"/>
                    <a:pt x="11" y="14"/>
                    <a:pt x="11" y="13"/>
                  </a:cubicBezTo>
                  <a:cubicBezTo>
                    <a:pt x="12" y="12"/>
                    <a:pt x="11" y="12"/>
                    <a:pt x="10" y="11"/>
                  </a:cubicBezTo>
                  <a:cubicBezTo>
                    <a:pt x="9" y="12"/>
                    <a:pt x="8" y="13"/>
                    <a:pt x="8" y="15"/>
                  </a:cubicBezTo>
                  <a:moveTo>
                    <a:pt x="10" y="22"/>
                  </a:moveTo>
                  <a:cubicBezTo>
                    <a:pt x="10" y="22"/>
                    <a:pt x="11" y="23"/>
                    <a:pt x="12" y="23"/>
                  </a:cubicBezTo>
                  <a:cubicBezTo>
                    <a:pt x="13" y="23"/>
                    <a:pt x="13" y="22"/>
                    <a:pt x="13" y="21"/>
                  </a:cubicBezTo>
                  <a:cubicBezTo>
                    <a:pt x="15" y="18"/>
                    <a:pt x="15" y="18"/>
                    <a:pt x="12" y="17"/>
                  </a:cubicBezTo>
                  <a:cubicBezTo>
                    <a:pt x="12" y="18"/>
                    <a:pt x="11" y="20"/>
                    <a:pt x="10" y="22"/>
                  </a:cubicBezTo>
                  <a:moveTo>
                    <a:pt x="0" y="7"/>
                  </a:moveTo>
                  <a:cubicBezTo>
                    <a:pt x="1" y="9"/>
                    <a:pt x="0" y="10"/>
                    <a:pt x="2" y="10"/>
                  </a:cubicBezTo>
                  <a:cubicBezTo>
                    <a:pt x="4" y="9"/>
                    <a:pt x="5" y="8"/>
                    <a:pt x="7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4" y="6"/>
                    <a:pt x="2" y="7"/>
                    <a:pt x="0" y="7"/>
                  </a:cubicBezTo>
                  <a:moveTo>
                    <a:pt x="3" y="12"/>
                  </a:moveTo>
                  <a:cubicBezTo>
                    <a:pt x="0" y="13"/>
                    <a:pt x="5" y="19"/>
                    <a:pt x="6" y="20"/>
                  </a:cubicBezTo>
                  <a:cubicBezTo>
                    <a:pt x="7" y="21"/>
                    <a:pt x="8" y="21"/>
                    <a:pt x="9" y="20"/>
                  </a:cubicBezTo>
                  <a:cubicBezTo>
                    <a:pt x="11" y="19"/>
                    <a:pt x="10" y="19"/>
                    <a:pt x="10" y="17"/>
                  </a:cubicBezTo>
                  <a:cubicBezTo>
                    <a:pt x="9" y="17"/>
                    <a:pt x="8" y="18"/>
                    <a:pt x="7" y="17"/>
                  </a:cubicBezTo>
                  <a:cubicBezTo>
                    <a:pt x="7" y="17"/>
                    <a:pt x="5" y="14"/>
                    <a:pt x="5" y="14"/>
                  </a:cubicBezTo>
                  <a:cubicBezTo>
                    <a:pt x="5" y="12"/>
                    <a:pt x="8" y="12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9"/>
                    <a:pt x="7" y="9"/>
                  </a:cubicBezTo>
                  <a:cubicBezTo>
                    <a:pt x="6" y="10"/>
                    <a:pt x="4" y="11"/>
                    <a:pt x="3" y="12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32" name="Freeform 78"/>
            <p:cNvSpPr/>
            <p:nvPr/>
          </p:nvSpPr>
          <p:spPr>
            <a:xfrm>
              <a:off x="7602538" y="3235326"/>
              <a:ext cx="192088" cy="168275"/>
            </a:xfrm>
            <a:custGeom>
              <a:avLst/>
              <a:gdLst/>
              <a:ahLst/>
              <a:cxnLst>
                <a:cxn ang="0">
                  <a:pos x="1153056242" y="1733665207"/>
                </a:cxn>
                <a:cxn ang="0">
                  <a:pos x="1153056242" y="2022605402"/>
                </a:cxn>
                <a:cxn ang="0">
                  <a:pos x="432402094" y="577892409"/>
                </a:cxn>
                <a:cxn ang="0">
                  <a:pos x="2147483646" y="722356496"/>
                </a:cxn>
                <a:cxn ang="0">
                  <a:pos x="1873722396" y="1733665207"/>
                </a:cxn>
                <a:cxn ang="0">
                  <a:pos x="2017848424" y="1300248905"/>
                </a:cxn>
                <a:cxn ang="0">
                  <a:pos x="2017848424" y="1011308711"/>
                </a:cxn>
                <a:cxn ang="0">
                  <a:pos x="1585458336" y="433416302"/>
                </a:cxn>
                <a:cxn ang="0">
                  <a:pos x="432402094" y="1155772798"/>
                </a:cxn>
                <a:cxn ang="0">
                  <a:pos x="1153056242" y="1733665207"/>
                </a:cxn>
              </a:cxnLst>
              <a:rect l="0" t="0" r="0" b="0"/>
              <a:pathLst>
                <a:path w="16" h="14">
                  <a:moveTo>
                    <a:pt x="8" y="12"/>
                  </a:moveTo>
                  <a:cubicBezTo>
                    <a:pt x="8" y="13"/>
                    <a:pt x="8" y="13"/>
                    <a:pt x="8" y="14"/>
                  </a:cubicBezTo>
                  <a:cubicBezTo>
                    <a:pt x="2" y="14"/>
                    <a:pt x="0" y="8"/>
                    <a:pt x="3" y="4"/>
                  </a:cubicBezTo>
                  <a:cubicBezTo>
                    <a:pt x="7" y="0"/>
                    <a:pt x="13" y="0"/>
                    <a:pt x="15" y="5"/>
                  </a:cubicBezTo>
                  <a:cubicBezTo>
                    <a:pt x="16" y="8"/>
                    <a:pt x="16" y="11"/>
                    <a:pt x="13" y="12"/>
                  </a:cubicBezTo>
                  <a:cubicBezTo>
                    <a:pt x="12" y="10"/>
                    <a:pt x="13" y="11"/>
                    <a:pt x="14" y="9"/>
                  </a:cubicBezTo>
                  <a:cubicBezTo>
                    <a:pt x="14" y="9"/>
                    <a:pt x="14" y="8"/>
                    <a:pt x="14" y="7"/>
                  </a:cubicBezTo>
                  <a:cubicBezTo>
                    <a:pt x="14" y="5"/>
                    <a:pt x="13" y="4"/>
                    <a:pt x="11" y="3"/>
                  </a:cubicBezTo>
                  <a:cubicBezTo>
                    <a:pt x="8" y="2"/>
                    <a:pt x="3" y="5"/>
                    <a:pt x="3" y="8"/>
                  </a:cubicBezTo>
                  <a:cubicBezTo>
                    <a:pt x="3" y="11"/>
                    <a:pt x="5" y="12"/>
                    <a:pt x="8" y="12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33" name="Freeform 79"/>
            <p:cNvSpPr/>
            <p:nvPr/>
          </p:nvSpPr>
          <p:spPr>
            <a:xfrm>
              <a:off x="7650163" y="3403601"/>
              <a:ext cx="203200" cy="179388"/>
            </a:xfrm>
            <a:custGeom>
              <a:avLst/>
              <a:gdLst/>
              <a:ahLst/>
              <a:cxnLst>
                <a:cxn ang="0">
                  <a:pos x="0" y="715112323"/>
                </a:cxn>
                <a:cxn ang="0">
                  <a:pos x="1857343624" y="0"/>
                </a:cxn>
                <a:cxn ang="0">
                  <a:pos x="1142988047" y="572092250"/>
                </a:cxn>
                <a:cxn ang="0">
                  <a:pos x="1428723106" y="1573244719"/>
                </a:cxn>
                <a:cxn ang="0">
                  <a:pos x="2147483646" y="1287204574"/>
                </a:cxn>
                <a:cxn ang="0">
                  <a:pos x="1571596612" y="1716264792"/>
                </a:cxn>
                <a:cxn ang="0">
                  <a:pos x="428620518" y="2145336970"/>
                </a:cxn>
                <a:cxn ang="0">
                  <a:pos x="1285849600" y="1573244719"/>
                </a:cxn>
                <a:cxn ang="0">
                  <a:pos x="1000114541" y="572092250"/>
                </a:cxn>
                <a:cxn ang="0">
                  <a:pos x="142873506" y="858132396"/>
                </a:cxn>
                <a:cxn ang="0">
                  <a:pos x="0" y="715112323"/>
                </a:cxn>
              </a:cxnLst>
              <a:rect l="0" t="0" r="0" b="0"/>
              <a:pathLst>
                <a:path w="17" h="15">
                  <a:moveTo>
                    <a:pt x="0" y="5"/>
                  </a:moveTo>
                  <a:cubicBezTo>
                    <a:pt x="4" y="3"/>
                    <a:pt x="9" y="2"/>
                    <a:pt x="13" y="0"/>
                  </a:cubicBezTo>
                  <a:cubicBezTo>
                    <a:pt x="15" y="4"/>
                    <a:pt x="9" y="1"/>
                    <a:pt x="8" y="4"/>
                  </a:cubicBezTo>
                  <a:cubicBezTo>
                    <a:pt x="8" y="5"/>
                    <a:pt x="10" y="9"/>
                    <a:pt x="10" y="11"/>
                  </a:cubicBezTo>
                  <a:cubicBezTo>
                    <a:pt x="12" y="10"/>
                    <a:pt x="14" y="9"/>
                    <a:pt x="16" y="9"/>
                  </a:cubicBezTo>
                  <a:cubicBezTo>
                    <a:pt x="17" y="11"/>
                    <a:pt x="13" y="11"/>
                    <a:pt x="11" y="12"/>
                  </a:cubicBezTo>
                  <a:cubicBezTo>
                    <a:pt x="9" y="13"/>
                    <a:pt x="6" y="14"/>
                    <a:pt x="3" y="15"/>
                  </a:cubicBezTo>
                  <a:cubicBezTo>
                    <a:pt x="2" y="11"/>
                    <a:pt x="8" y="13"/>
                    <a:pt x="9" y="11"/>
                  </a:cubicBezTo>
                  <a:cubicBezTo>
                    <a:pt x="9" y="10"/>
                    <a:pt x="7" y="6"/>
                    <a:pt x="7" y="4"/>
                  </a:cubicBezTo>
                  <a:cubicBezTo>
                    <a:pt x="5" y="5"/>
                    <a:pt x="3" y="6"/>
                    <a:pt x="1" y="6"/>
                  </a:cubicBezTo>
                  <a:cubicBezTo>
                    <a:pt x="0" y="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34" name="Freeform 80"/>
            <p:cNvSpPr/>
            <p:nvPr/>
          </p:nvSpPr>
          <p:spPr>
            <a:xfrm>
              <a:off x="7710488" y="3582988"/>
              <a:ext cx="168275" cy="73025"/>
            </a:xfrm>
            <a:custGeom>
              <a:avLst/>
              <a:gdLst/>
              <a:ahLst/>
              <a:cxnLst>
                <a:cxn ang="0">
                  <a:pos x="0" y="592512679"/>
                </a:cxn>
                <a:cxn ang="0">
                  <a:pos x="1878129295" y="0"/>
                </a:cxn>
                <a:cxn ang="0">
                  <a:pos x="1155772798" y="444393638"/>
                </a:cxn>
                <a:cxn ang="0">
                  <a:pos x="0" y="888775104"/>
                </a:cxn>
                <a:cxn ang="0">
                  <a:pos x="0" y="592512679"/>
                </a:cxn>
              </a:cxnLst>
              <a:rect l="0" t="0" r="0" b="0"/>
              <a:pathLst>
                <a:path w="14" h="6">
                  <a:moveTo>
                    <a:pt x="0" y="4"/>
                  </a:moveTo>
                  <a:cubicBezTo>
                    <a:pt x="4" y="3"/>
                    <a:pt x="8" y="1"/>
                    <a:pt x="13" y="0"/>
                  </a:cubicBezTo>
                  <a:cubicBezTo>
                    <a:pt x="14" y="2"/>
                    <a:pt x="10" y="3"/>
                    <a:pt x="8" y="3"/>
                  </a:cubicBezTo>
                  <a:cubicBezTo>
                    <a:pt x="6" y="4"/>
                    <a:pt x="3" y="5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35" name="Freeform 81"/>
            <p:cNvSpPr/>
            <p:nvPr/>
          </p:nvSpPr>
          <p:spPr>
            <a:xfrm>
              <a:off x="7734300" y="3632201"/>
              <a:ext cx="215900" cy="192088"/>
            </a:xfrm>
            <a:custGeom>
              <a:avLst/>
              <a:gdLst/>
              <a:ahLst/>
              <a:cxnLst>
                <a:cxn ang="0">
                  <a:pos x="0" y="864792182"/>
                </a:cxn>
                <a:cxn ang="0">
                  <a:pos x="1726396372" y="0"/>
                </a:cxn>
                <a:cxn ang="0">
                  <a:pos x="1582535006" y="864792182"/>
                </a:cxn>
                <a:cxn ang="0">
                  <a:pos x="863204183" y="1873722396"/>
                </a:cxn>
                <a:cxn ang="0">
                  <a:pos x="2147483646" y="1297194275"/>
                </a:cxn>
                <a:cxn ang="0">
                  <a:pos x="1726396372" y="1873722396"/>
                </a:cxn>
                <a:cxn ang="0">
                  <a:pos x="575469456" y="2147483646"/>
                </a:cxn>
                <a:cxn ang="0">
                  <a:pos x="863204183" y="1441320303"/>
                </a:cxn>
                <a:cxn ang="0">
                  <a:pos x="1438661644" y="432402094"/>
                </a:cxn>
                <a:cxn ang="0">
                  <a:pos x="143861367" y="1153056242"/>
                </a:cxn>
                <a:cxn ang="0">
                  <a:pos x="0" y="864792182"/>
                </a:cxn>
              </a:cxnLst>
              <a:rect l="0" t="0" r="0" b="0"/>
              <a:pathLst>
                <a:path w="18" h="16">
                  <a:moveTo>
                    <a:pt x="0" y="6"/>
                  </a:moveTo>
                  <a:cubicBezTo>
                    <a:pt x="4" y="4"/>
                    <a:pt x="8" y="2"/>
                    <a:pt x="12" y="0"/>
                  </a:cubicBezTo>
                  <a:cubicBezTo>
                    <a:pt x="14" y="3"/>
                    <a:pt x="12" y="4"/>
                    <a:pt x="11" y="6"/>
                  </a:cubicBezTo>
                  <a:cubicBezTo>
                    <a:pt x="9" y="9"/>
                    <a:pt x="8" y="11"/>
                    <a:pt x="6" y="13"/>
                  </a:cubicBezTo>
                  <a:cubicBezTo>
                    <a:pt x="10" y="12"/>
                    <a:pt x="13" y="10"/>
                    <a:pt x="16" y="9"/>
                  </a:cubicBezTo>
                  <a:cubicBezTo>
                    <a:pt x="18" y="11"/>
                    <a:pt x="14" y="12"/>
                    <a:pt x="12" y="13"/>
                  </a:cubicBezTo>
                  <a:cubicBezTo>
                    <a:pt x="9" y="14"/>
                    <a:pt x="7" y="15"/>
                    <a:pt x="4" y="16"/>
                  </a:cubicBezTo>
                  <a:cubicBezTo>
                    <a:pt x="3" y="14"/>
                    <a:pt x="5" y="13"/>
                    <a:pt x="6" y="10"/>
                  </a:cubicBezTo>
                  <a:cubicBezTo>
                    <a:pt x="8" y="8"/>
                    <a:pt x="9" y="6"/>
                    <a:pt x="10" y="3"/>
                  </a:cubicBezTo>
                  <a:cubicBezTo>
                    <a:pt x="7" y="5"/>
                    <a:pt x="4" y="6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36" name="Freeform 82"/>
            <p:cNvSpPr>
              <a:spLocks noEditPoints="1"/>
            </p:cNvSpPr>
            <p:nvPr/>
          </p:nvSpPr>
          <p:spPr>
            <a:xfrm>
              <a:off x="7805738" y="3811588"/>
              <a:ext cx="180975" cy="180975"/>
            </a:xfrm>
            <a:custGeom>
              <a:avLst/>
              <a:gdLst/>
              <a:ahLst/>
              <a:cxnLst>
                <a:cxn ang="0">
                  <a:pos x="0" y="436692675"/>
                </a:cxn>
                <a:cxn ang="0">
                  <a:pos x="1164513800" y="291128450"/>
                </a:cxn>
                <a:cxn ang="0">
                  <a:pos x="2147483646" y="291128450"/>
                </a:cxn>
                <a:cxn ang="0">
                  <a:pos x="1601206475" y="1164513800"/>
                </a:cxn>
                <a:cxn ang="0">
                  <a:pos x="873385350" y="2147483646"/>
                </a:cxn>
                <a:cxn ang="0">
                  <a:pos x="1018949575" y="1601206475"/>
                </a:cxn>
                <a:cxn ang="0">
                  <a:pos x="873385350" y="1018949575"/>
                </a:cxn>
                <a:cxn ang="0">
                  <a:pos x="436692675" y="727821125"/>
                </a:cxn>
                <a:cxn ang="0">
                  <a:pos x="0" y="436692675"/>
                </a:cxn>
                <a:cxn ang="0">
                  <a:pos x="873385350" y="582256900"/>
                </a:cxn>
                <a:cxn ang="0">
                  <a:pos x="1310078025" y="1164513800"/>
                </a:cxn>
                <a:cxn ang="0">
                  <a:pos x="1892334925" y="436692675"/>
                </a:cxn>
                <a:cxn ang="0">
                  <a:pos x="873385350" y="582256900"/>
                </a:cxn>
              </a:cxnLst>
              <a:rect l="0" t="0" r="0" b="0"/>
              <a:pathLst>
                <a:path w="15" h="15">
                  <a:moveTo>
                    <a:pt x="0" y="3"/>
                  </a:moveTo>
                  <a:cubicBezTo>
                    <a:pt x="2" y="3"/>
                    <a:pt x="5" y="3"/>
                    <a:pt x="8" y="2"/>
                  </a:cubicBezTo>
                  <a:cubicBezTo>
                    <a:pt x="9" y="2"/>
                    <a:pt x="14" y="0"/>
                    <a:pt x="15" y="2"/>
                  </a:cubicBezTo>
                  <a:cubicBezTo>
                    <a:pt x="15" y="4"/>
                    <a:pt x="12" y="7"/>
                    <a:pt x="11" y="8"/>
                  </a:cubicBezTo>
                  <a:cubicBezTo>
                    <a:pt x="9" y="10"/>
                    <a:pt x="8" y="13"/>
                    <a:pt x="6" y="15"/>
                  </a:cubicBezTo>
                  <a:cubicBezTo>
                    <a:pt x="5" y="13"/>
                    <a:pt x="5" y="13"/>
                    <a:pt x="7" y="11"/>
                  </a:cubicBezTo>
                  <a:cubicBezTo>
                    <a:pt x="8" y="9"/>
                    <a:pt x="8" y="9"/>
                    <a:pt x="6" y="7"/>
                  </a:cubicBezTo>
                  <a:cubicBezTo>
                    <a:pt x="5" y="5"/>
                    <a:pt x="6" y="5"/>
                    <a:pt x="3" y="5"/>
                  </a:cubicBezTo>
                  <a:cubicBezTo>
                    <a:pt x="1" y="5"/>
                    <a:pt x="1" y="6"/>
                    <a:pt x="0" y="3"/>
                  </a:cubicBezTo>
                  <a:moveTo>
                    <a:pt x="6" y="4"/>
                  </a:moveTo>
                  <a:cubicBezTo>
                    <a:pt x="7" y="5"/>
                    <a:pt x="8" y="7"/>
                    <a:pt x="9" y="8"/>
                  </a:cubicBezTo>
                  <a:cubicBezTo>
                    <a:pt x="10" y="6"/>
                    <a:pt x="12" y="4"/>
                    <a:pt x="13" y="3"/>
                  </a:cubicBezTo>
                  <a:cubicBezTo>
                    <a:pt x="11" y="3"/>
                    <a:pt x="9" y="4"/>
                    <a:pt x="6" y="4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37" name="Freeform 83"/>
            <p:cNvSpPr/>
            <p:nvPr/>
          </p:nvSpPr>
          <p:spPr>
            <a:xfrm>
              <a:off x="7997825" y="4040188"/>
              <a:ext cx="215900" cy="204788"/>
            </a:xfrm>
            <a:custGeom>
              <a:avLst/>
              <a:gdLst/>
              <a:ahLst/>
              <a:cxnLst>
                <a:cxn ang="0">
                  <a:pos x="0" y="1306029447"/>
                </a:cxn>
                <a:cxn ang="0">
                  <a:pos x="1438661644" y="0"/>
                </a:cxn>
                <a:cxn ang="0">
                  <a:pos x="2014131100" y="725575930"/>
                </a:cxn>
                <a:cxn ang="0">
                  <a:pos x="2147483646" y="1160919079"/>
                </a:cxn>
                <a:cxn ang="0">
                  <a:pos x="1438661644" y="290232781"/>
                </a:cxn>
                <a:cxn ang="0">
                  <a:pos x="1007065550" y="725575930"/>
                </a:cxn>
                <a:cxn ang="0">
                  <a:pos x="1294800278" y="1015796665"/>
                </a:cxn>
                <a:cxn ang="0">
                  <a:pos x="1582535006" y="1741372596"/>
                </a:cxn>
                <a:cxn ang="0">
                  <a:pos x="863204183" y="870686298"/>
                </a:cxn>
                <a:cxn ang="0">
                  <a:pos x="431596094" y="1306029447"/>
                </a:cxn>
                <a:cxn ang="0">
                  <a:pos x="575469456" y="1596262228"/>
                </a:cxn>
                <a:cxn ang="0">
                  <a:pos x="1007065550" y="2147483646"/>
                </a:cxn>
                <a:cxn ang="0">
                  <a:pos x="0" y="1306029447"/>
                </a:cxn>
              </a:cxnLst>
              <a:rect l="0" t="0" r="0" b="0"/>
              <a:pathLst>
                <a:path w="18" h="17">
                  <a:moveTo>
                    <a:pt x="0" y="9"/>
                  </a:moveTo>
                  <a:cubicBezTo>
                    <a:pt x="3" y="6"/>
                    <a:pt x="7" y="3"/>
                    <a:pt x="10" y="0"/>
                  </a:cubicBezTo>
                  <a:cubicBezTo>
                    <a:pt x="11" y="1"/>
                    <a:pt x="13" y="3"/>
                    <a:pt x="14" y="5"/>
                  </a:cubicBezTo>
                  <a:cubicBezTo>
                    <a:pt x="15" y="6"/>
                    <a:pt x="18" y="7"/>
                    <a:pt x="15" y="8"/>
                  </a:cubicBezTo>
                  <a:cubicBezTo>
                    <a:pt x="14" y="6"/>
                    <a:pt x="12" y="4"/>
                    <a:pt x="10" y="2"/>
                  </a:cubicBezTo>
                  <a:cubicBezTo>
                    <a:pt x="10" y="3"/>
                    <a:pt x="7" y="4"/>
                    <a:pt x="7" y="5"/>
                  </a:cubicBezTo>
                  <a:cubicBezTo>
                    <a:pt x="7" y="6"/>
                    <a:pt x="8" y="6"/>
                    <a:pt x="9" y="7"/>
                  </a:cubicBezTo>
                  <a:cubicBezTo>
                    <a:pt x="10" y="8"/>
                    <a:pt x="13" y="11"/>
                    <a:pt x="11" y="12"/>
                  </a:cubicBezTo>
                  <a:cubicBezTo>
                    <a:pt x="9" y="10"/>
                    <a:pt x="7" y="8"/>
                    <a:pt x="6" y="6"/>
                  </a:cubicBezTo>
                  <a:cubicBezTo>
                    <a:pt x="5" y="7"/>
                    <a:pt x="3" y="8"/>
                    <a:pt x="3" y="9"/>
                  </a:cubicBezTo>
                  <a:cubicBezTo>
                    <a:pt x="3" y="10"/>
                    <a:pt x="3" y="10"/>
                    <a:pt x="4" y="11"/>
                  </a:cubicBezTo>
                  <a:cubicBezTo>
                    <a:pt x="5" y="13"/>
                    <a:pt x="9" y="16"/>
                    <a:pt x="7" y="17"/>
                  </a:cubicBezTo>
                  <a:cubicBezTo>
                    <a:pt x="5" y="14"/>
                    <a:pt x="2" y="12"/>
                    <a:pt x="0" y="9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38" name="Freeform 84"/>
            <p:cNvSpPr/>
            <p:nvPr/>
          </p:nvSpPr>
          <p:spPr>
            <a:xfrm>
              <a:off x="8105775" y="4137026"/>
              <a:ext cx="215900" cy="215900"/>
            </a:xfrm>
            <a:custGeom>
              <a:avLst/>
              <a:gdLst/>
              <a:ahLst/>
              <a:cxnLst>
                <a:cxn ang="0">
                  <a:pos x="0" y="1726396372"/>
                </a:cxn>
                <a:cxn ang="0">
                  <a:pos x="1150938911" y="0"/>
                </a:cxn>
                <a:cxn ang="0">
                  <a:pos x="1438661644" y="1007065550"/>
                </a:cxn>
                <a:cxn ang="0">
                  <a:pos x="1294800278" y="2147483646"/>
                </a:cxn>
                <a:cxn ang="0">
                  <a:pos x="2147483646" y="863204183"/>
                </a:cxn>
                <a:cxn ang="0">
                  <a:pos x="2014131100" y="1582535006"/>
                </a:cxn>
                <a:cxn ang="0">
                  <a:pos x="1294800278" y="2147483646"/>
                </a:cxn>
                <a:cxn ang="0">
                  <a:pos x="1150938911" y="1726396372"/>
                </a:cxn>
                <a:cxn ang="0">
                  <a:pos x="1150938911" y="575469456"/>
                </a:cxn>
                <a:cxn ang="0">
                  <a:pos x="287734728" y="1870269733"/>
                </a:cxn>
                <a:cxn ang="0">
                  <a:pos x="0" y="1726396372"/>
                </a:cxn>
              </a:cxnLst>
              <a:rect l="0" t="0" r="0" b="0"/>
              <a:pathLst>
                <a:path w="18" h="18">
                  <a:moveTo>
                    <a:pt x="0" y="12"/>
                  </a:moveTo>
                  <a:cubicBezTo>
                    <a:pt x="3" y="8"/>
                    <a:pt x="6" y="4"/>
                    <a:pt x="8" y="0"/>
                  </a:cubicBezTo>
                  <a:cubicBezTo>
                    <a:pt x="11" y="2"/>
                    <a:pt x="10" y="4"/>
                    <a:pt x="10" y="7"/>
                  </a:cubicBezTo>
                  <a:cubicBezTo>
                    <a:pt x="9" y="9"/>
                    <a:pt x="9" y="12"/>
                    <a:pt x="9" y="15"/>
                  </a:cubicBezTo>
                  <a:cubicBezTo>
                    <a:pt x="11" y="12"/>
                    <a:pt x="13" y="9"/>
                    <a:pt x="15" y="6"/>
                  </a:cubicBezTo>
                  <a:cubicBezTo>
                    <a:pt x="18" y="7"/>
                    <a:pt x="15" y="10"/>
                    <a:pt x="14" y="11"/>
                  </a:cubicBezTo>
                  <a:cubicBezTo>
                    <a:pt x="12" y="14"/>
                    <a:pt x="10" y="16"/>
                    <a:pt x="9" y="18"/>
                  </a:cubicBezTo>
                  <a:cubicBezTo>
                    <a:pt x="6" y="17"/>
                    <a:pt x="7" y="14"/>
                    <a:pt x="8" y="12"/>
                  </a:cubicBezTo>
                  <a:cubicBezTo>
                    <a:pt x="8" y="9"/>
                    <a:pt x="8" y="7"/>
                    <a:pt x="8" y="4"/>
                  </a:cubicBezTo>
                  <a:cubicBezTo>
                    <a:pt x="6" y="7"/>
                    <a:pt x="4" y="10"/>
                    <a:pt x="2" y="13"/>
                  </a:cubicBezTo>
                  <a:cubicBezTo>
                    <a:pt x="1" y="12"/>
                    <a:pt x="1" y="12"/>
                    <a:pt x="0" y="12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39" name="Freeform 85"/>
            <p:cNvSpPr/>
            <p:nvPr/>
          </p:nvSpPr>
          <p:spPr>
            <a:xfrm>
              <a:off x="8286750" y="4232276"/>
              <a:ext cx="155575" cy="19208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429650281" y="0"/>
                </a:cxn>
                <a:cxn ang="0">
                  <a:pos x="572863052" y="288264061"/>
                </a:cxn>
                <a:cxn ang="0">
                  <a:pos x="429650281" y="1153056242"/>
                </a:cxn>
                <a:cxn ang="0">
                  <a:pos x="286437510" y="2017848424"/>
                </a:cxn>
                <a:cxn ang="0">
                  <a:pos x="859300562" y="1441320303"/>
                </a:cxn>
                <a:cxn ang="0">
                  <a:pos x="1861813894" y="1008930215"/>
                </a:cxn>
                <a:cxn ang="0">
                  <a:pos x="859300562" y="1729584363"/>
                </a:cxn>
                <a:cxn ang="0">
                  <a:pos x="286437510" y="2147483646"/>
                </a:cxn>
                <a:cxn ang="0">
                  <a:pos x="0" y="2147483646"/>
                </a:cxn>
              </a:cxnLst>
              <a:rect l="0" t="0" r="0" b="0"/>
              <a:pathLst>
                <a:path w="13" h="16">
                  <a:moveTo>
                    <a:pt x="0" y="15"/>
                  </a:moveTo>
                  <a:cubicBezTo>
                    <a:pt x="1" y="10"/>
                    <a:pt x="2" y="5"/>
                    <a:pt x="3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4"/>
                    <a:pt x="3" y="6"/>
                    <a:pt x="3" y="8"/>
                  </a:cubicBezTo>
                  <a:cubicBezTo>
                    <a:pt x="3" y="10"/>
                    <a:pt x="2" y="12"/>
                    <a:pt x="2" y="14"/>
                  </a:cubicBezTo>
                  <a:cubicBezTo>
                    <a:pt x="3" y="13"/>
                    <a:pt x="5" y="12"/>
                    <a:pt x="6" y="10"/>
                  </a:cubicBezTo>
                  <a:cubicBezTo>
                    <a:pt x="8" y="9"/>
                    <a:pt x="11" y="5"/>
                    <a:pt x="13" y="7"/>
                  </a:cubicBezTo>
                  <a:cubicBezTo>
                    <a:pt x="11" y="9"/>
                    <a:pt x="9" y="11"/>
                    <a:pt x="6" y="12"/>
                  </a:cubicBezTo>
                  <a:cubicBezTo>
                    <a:pt x="5" y="13"/>
                    <a:pt x="4" y="15"/>
                    <a:pt x="2" y="16"/>
                  </a:cubicBezTo>
                  <a:cubicBezTo>
                    <a:pt x="1" y="16"/>
                    <a:pt x="1" y="16"/>
                    <a:pt x="0" y="15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40" name="Freeform 86"/>
            <p:cNvSpPr/>
            <p:nvPr/>
          </p:nvSpPr>
          <p:spPr>
            <a:xfrm>
              <a:off x="8394700" y="4329113"/>
              <a:ext cx="107950" cy="155575"/>
            </a:xfrm>
            <a:custGeom>
              <a:avLst/>
              <a:gdLst/>
              <a:ahLst/>
              <a:cxnLst>
                <a:cxn ang="0">
                  <a:pos x="0" y="1861813894"/>
                </a:cxn>
                <a:cxn ang="0">
                  <a:pos x="1007065550" y="0"/>
                </a:cxn>
                <a:cxn ang="0">
                  <a:pos x="719330822" y="859300562"/>
                </a:cxn>
                <a:cxn ang="0">
                  <a:pos x="143861367" y="1861813894"/>
                </a:cxn>
                <a:cxn ang="0">
                  <a:pos x="0" y="1861813894"/>
                </a:cxn>
              </a:cxnLst>
              <a:rect l="0" t="0" r="0" b="0"/>
              <a:pathLst>
                <a:path w="9" h="13">
                  <a:moveTo>
                    <a:pt x="0" y="13"/>
                  </a:moveTo>
                  <a:cubicBezTo>
                    <a:pt x="2" y="8"/>
                    <a:pt x="4" y="4"/>
                    <a:pt x="7" y="0"/>
                  </a:cubicBezTo>
                  <a:cubicBezTo>
                    <a:pt x="9" y="2"/>
                    <a:pt x="6" y="4"/>
                    <a:pt x="5" y="6"/>
                  </a:cubicBezTo>
                  <a:cubicBezTo>
                    <a:pt x="4" y="9"/>
                    <a:pt x="3" y="11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41" name="Freeform 87"/>
            <p:cNvSpPr>
              <a:spLocks noEditPoints="1"/>
            </p:cNvSpPr>
            <p:nvPr/>
          </p:nvSpPr>
          <p:spPr>
            <a:xfrm>
              <a:off x="8455025" y="4365626"/>
              <a:ext cx="168275" cy="215900"/>
            </a:xfrm>
            <a:custGeom>
              <a:avLst/>
              <a:gdLst/>
              <a:ahLst/>
              <a:cxnLst>
                <a:cxn ang="0">
                  <a:pos x="0" y="1726396372"/>
                </a:cxn>
                <a:cxn ang="0">
                  <a:pos x="866832604" y="0"/>
                </a:cxn>
                <a:cxn ang="0">
                  <a:pos x="2022605402" y="863204183"/>
                </a:cxn>
                <a:cxn ang="0">
                  <a:pos x="1300248905" y="1438661644"/>
                </a:cxn>
                <a:cxn ang="0">
                  <a:pos x="1589189100" y="2147483646"/>
                </a:cxn>
                <a:cxn ang="0">
                  <a:pos x="1155772798" y="2014131100"/>
                </a:cxn>
                <a:cxn ang="0">
                  <a:pos x="1155772798" y="1582535006"/>
                </a:cxn>
                <a:cxn ang="0">
                  <a:pos x="577892409" y="1007065550"/>
                </a:cxn>
                <a:cxn ang="0">
                  <a:pos x="288940195" y="1870269733"/>
                </a:cxn>
                <a:cxn ang="0">
                  <a:pos x="0" y="1726396372"/>
                </a:cxn>
                <a:cxn ang="0">
                  <a:pos x="722356496" y="863204183"/>
                </a:cxn>
                <a:cxn ang="0">
                  <a:pos x="1733665207" y="1007065550"/>
                </a:cxn>
                <a:cxn ang="0">
                  <a:pos x="1011308711" y="287734728"/>
                </a:cxn>
                <a:cxn ang="0">
                  <a:pos x="722356496" y="863204183"/>
                </a:cxn>
              </a:cxnLst>
              <a:rect l="0" t="0" r="0" b="0"/>
              <a:pathLst>
                <a:path w="14" h="18">
                  <a:moveTo>
                    <a:pt x="0" y="12"/>
                  </a:moveTo>
                  <a:cubicBezTo>
                    <a:pt x="2" y="8"/>
                    <a:pt x="4" y="4"/>
                    <a:pt x="6" y="0"/>
                  </a:cubicBezTo>
                  <a:cubicBezTo>
                    <a:pt x="8" y="1"/>
                    <a:pt x="14" y="2"/>
                    <a:pt x="14" y="6"/>
                  </a:cubicBezTo>
                  <a:cubicBezTo>
                    <a:pt x="14" y="9"/>
                    <a:pt x="11" y="10"/>
                    <a:pt x="9" y="10"/>
                  </a:cubicBezTo>
                  <a:cubicBezTo>
                    <a:pt x="11" y="12"/>
                    <a:pt x="10" y="15"/>
                    <a:pt x="11" y="18"/>
                  </a:cubicBezTo>
                  <a:cubicBezTo>
                    <a:pt x="8" y="16"/>
                    <a:pt x="9" y="16"/>
                    <a:pt x="8" y="14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7" y="9"/>
                    <a:pt x="6" y="8"/>
                    <a:pt x="4" y="7"/>
                  </a:cubicBezTo>
                  <a:cubicBezTo>
                    <a:pt x="3" y="9"/>
                    <a:pt x="2" y="11"/>
                    <a:pt x="2" y="13"/>
                  </a:cubicBezTo>
                  <a:cubicBezTo>
                    <a:pt x="1" y="13"/>
                    <a:pt x="0" y="13"/>
                    <a:pt x="0" y="12"/>
                  </a:cubicBezTo>
                  <a:moveTo>
                    <a:pt x="5" y="6"/>
                  </a:moveTo>
                  <a:cubicBezTo>
                    <a:pt x="6" y="7"/>
                    <a:pt x="11" y="10"/>
                    <a:pt x="12" y="7"/>
                  </a:cubicBezTo>
                  <a:cubicBezTo>
                    <a:pt x="14" y="4"/>
                    <a:pt x="8" y="3"/>
                    <a:pt x="7" y="2"/>
                  </a:cubicBezTo>
                  <a:cubicBezTo>
                    <a:pt x="6" y="3"/>
                    <a:pt x="5" y="5"/>
                    <a:pt x="5" y="6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42" name="Freeform 88"/>
            <p:cNvSpPr>
              <a:spLocks noEditPoints="1"/>
            </p:cNvSpPr>
            <p:nvPr/>
          </p:nvSpPr>
          <p:spPr>
            <a:xfrm>
              <a:off x="8623300" y="4413251"/>
              <a:ext cx="192088" cy="228600"/>
            </a:xfrm>
            <a:custGeom>
              <a:avLst/>
              <a:gdLst/>
              <a:ahLst/>
              <a:cxnLst>
                <a:cxn ang="0">
                  <a:pos x="144138033" y="1158075568"/>
                </a:cxn>
                <a:cxn ang="0">
                  <a:pos x="1729584363" y="579031768"/>
                </a:cxn>
                <a:cxn ang="0">
                  <a:pos x="720666154" y="2147483646"/>
                </a:cxn>
                <a:cxn ang="0">
                  <a:pos x="144138033" y="1158075568"/>
                </a:cxn>
                <a:cxn ang="0">
                  <a:pos x="288264061" y="1158075568"/>
                </a:cxn>
                <a:cxn ang="0">
                  <a:pos x="1441320303" y="1881871295"/>
                </a:cxn>
                <a:cxn ang="0">
                  <a:pos x="1008930215" y="579031768"/>
                </a:cxn>
                <a:cxn ang="0">
                  <a:pos x="288264061" y="1158075568"/>
                </a:cxn>
              </a:cxnLst>
              <a:rect l="0" t="0" r="0" b="0"/>
              <a:pathLst>
                <a:path w="16" h="19">
                  <a:moveTo>
                    <a:pt x="1" y="8"/>
                  </a:moveTo>
                  <a:cubicBezTo>
                    <a:pt x="2" y="3"/>
                    <a:pt x="8" y="0"/>
                    <a:pt x="12" y="4"/>
                  </a:cubicBezTo>
                  <a:cubicBezTo>
                    <a:pt x="16" y="9"/>
                    <a:pt x="11" y="19"/>
                    <a:pt x="5" y="16"/>
                  </a:cubicBezTo>
                  <a:cubicBezTo>
                    <a:pt x="1" y="15"/>
                    <a:pt x="0" y="11"/>
                    <a:pt x="1" y="8"/>
                  </a:cubicBezTo>
                  <a:moveTo>
                    <a:pt x="2" y="8"/>
                  </a:moveTo>
                  <a:cubicBezTo>
                    <a:pt x="1" y="14"/>
                    <a:pt x="7" y="18"/>
                    <a:pt x="10" y="13"/>
                  </a:cubicBezTo>
                  <a:cubicBezTo>
                    <a:pt x="12" y="9"/>
                    <a:pt x="12" y="4"/>
                    <a:pt x="7" y="4"/>
                  </a:cubicBezTo>
                  <a:cubicBezTo>
                    <a:pt x="4" y="4"/>
                    <a:pt x="3" y="6"/>
                    <a:pt x="2" y="8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43" name="Freeform 89"/>
            <p:cNvSpPr/>
            <p:nvPr/>
          </p:nvSpPr>
          <p:spPr>
            <a:xfrm>
              <a:off x="8789988" y="4473576"/>
              <a:ext cx="168275" cy="192088"/>
            </a:xfrm>
            <a:custGeom>
              <a:avLst/>
              <a:gdLst/>
              <a:ahLst/>
              <a:cxnLst>
                <a:cxn ang="0">
                  <a:pos x="0" y="2017848424"/>
                </a:cxn>
                <a:cxn ang="0">
                  <a:pos x="433416302" y="0"/>
                </a:cxn>
                <a:cxn ang="0">
                  <a:pos x="866832604" y="720666154"/>
                </a:cxn>
                <a:cxn ang="0">
                  <a:pos x="1444712993" y="1729584363"/>
                </a:cxn>
                <a:cxn ang="0">
                  <a:pos x="1589189100" y="144138033"/>
                </a:cxn>
                <a:cxn ang="0">
                  <a:pos x="1733665207" y="1008930215"/>
                </a:cxn>
                <a:cxn ang="0">
                  <a:pos x="1589189100" y="2147483646"/>
                </a:cxn>
                <a:cxn ang="0">
                  <a:pos x="1011308711" y="1585458336"/>
                </a:cxn>
                <a:cxn ang="0">
                  <a:pos x="577892409" y="432402094"/>
                </a:cxn>
                <a:cxn ang="0">
                  <a:pos x="288940195" y="2017848424"/>
                </a:cxn>
                <a:cxn ang="0">
                  <a:pos x="0" y="2017848424"/>
                </a:cxn>
              </a:cxnLst>
              <a:rect l="0" t="0" r="0" b="0"/>
              <a:pathLst>
                <a:path w="14" h="16">
                  <a:moveTo>
                    <a:pt x="0" y="14"/>
                  </a:moveTo>
                  <a:cubicBezTo>
                    <a:pt x="1" y="9"/>
                    <a:pt x="2" y="5"/>
                    <a:pt x="3" y="0"/>
                  </a:cubicBezTo>
                  <a:cubicBezTo>
                    <a:pt x="5" y="0"/>
                    <a:pt x="6" y="3"/>
                    <a:pt x="6" y="5"/>
                  </a:cubicBezTo>
                  <a:cubicBezTo>
                    <a:pt x="8" y="7"/>
                    <a:pt x="9" y="10"/>
                    <a:pt x="10" y="12"/>
                  </a:cubicBezTo>
                  <a:cubicBezTo>
                    <a:pt x="10" y="9"/>
                    <a:pt x="11" y="5"/>
                    <a:pt x="11" y="1"/>
                  </a:cubicBezTo>
                  <a:cubicBezTo>
                    <a:pt x="14" y="1"/>
                    <a:pt x="13" y="5"/>
                    <a:pt x="12" y="7"/>
                  </a:cubicBezTo>
                  <a:cubicBezTo>
                    <a:pt x="12" y="10"/>
                    <a:pt x="11" y="13"/>
                    <a:pt x="11" y="16"/>
                  </a:cubicBezTo>
                  <a:cubicBezTo>
                    <a:pt x="8" y="16"/>
                    <a:pt x="8" y="13"/>
                    <a:pt x="7" y="11"/>
                  </a:cubicBezTo>
                  <a:cubicBezTo>
                    <a:pt x="6" y="8"/>
                    <a:pt x="5" y="6"/>
                    <a:pt x="4" y="3"/>
                  </a:cubicBezTo>
                  <a:cubicBezTo>
                    <a:pt x="3" y="7"/>
                    <a:pt x="3" y="11"/>
                    <a:pt x="2" y="14"/>
                  </a:cubicBezTo>
                  <a:cubicBezTo>
                    <a:pt x="2" y="14"/>
                    <a:pt x="1" y="14"/>
                    <a:pt x="0" y="14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44" name="Freeform 90"/>
            <p:cNvSpPr/>
            <p:nvPr/>
          </p:nvSpPr>
          <p:spPr>
            <a:xfrm>
              <a:off x="8970963" y="4484688"/>
              <a:ext cx="168275" cy="20478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144476107" y="145110368"/>
                </a:cxn>
                <a:cxn ang="0">
                  <a:pos x="577892409" y="290232781"/>
                </a:cxn>
                <a:cxn ang="0">
                  <a:pos x="722356496" y="1015796665"/>
                </a:cxn>
                <a:cxn ang="0">
                  <a:pos x="1011308711" y="2031605377"/>
                </a:cxn>
                <a:cxn ang="0">
                  <a:pos x="1300248905" y="1160919079"/>
                </a:cxn>
                <a:cxn ang="0">
                  <a:pos x="1878129295" y="290232781"/>
                </a:cxn>
                <a:cxn ang="0">
                  <a:pos x="1878129295" y="1451151861"/>
                </a:cxn>
                <a:cxn ang="0">
                  <a:pos x="1589189100" y="2147483646"/>
                </a:cxn>
                <a:cxn ang="0">
                  <a:pos x="1733665207" y="580453516"/>
                </a:cxn>
                <a:cxn ang="0">
                  <a:pos x="866832604" y="2147483646"/>
                </a:cxn>
                <a:cxn ang="0">
                  <a:pos x="288940195" y="580453516"/>
                </a:cxn>
                <a:cxn ang="0">
                  <a:pos x="288940195" y="2147483646"/>
                </a:cxn>
                <a:cxn ang="0">
                  <a:pos x="0" y="2147483646"/>
                </a:cxn>
              </a:cxnLst>
              <a:rect l="0" t="0" r="0" b="0"/>
              <a:pathLst>
                <a:path w="14" h="17">
                  <a:moveTo>
                    <a:pt x="0" y="15"/>
                  </a:moveTo>
                  <a:cubicBezTo>
                    <a:pt x="0" y="11"/>
                    <a:pt x="1" y="6"/>
                    <a:pt x="1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5" y="3"/>
                    <a:pt x="5" y="6"/>
                    <a:pt x="5" y="7"/>
                  </a:cubicBezTo>
                  <a:cubicBezTo>
                    <a:pt x="6" y="10"/>
                    <a:pt x="6" y="12"/>
                    <a:pt x="7" y="14"/>
                  </a:cubicBezTo>
                  <a:cubicBezTo>
                    <a:pt x="7" y="12"/>
                    <a:pt x="8" y="10"/>
                    <a:pt x="9" y="8"/>
                  </a:cubicBezTo>
                  <a:cubicBezTo>
                    <a:pt x="9" y="7"/>
                    <a:pt x="11" y="0"/>
                    <a:pt x="13" y="2"/>
                  </a:cubicBezTo>
                  <a:cubicBezTo>
                    <a:pt x="14" y="3"/>
                    <a:pt x="13" y="9"/>
                    <a:pt x="13" y="10"/>
                  </a:cubicBezTo>
                  <a:cubicBezTo>
                    <a:pt x="13" y="12"/>
                    <a:pt x="14" y="17"/>
                    <a:pt x="11" y="16"/>
                  </a:cubicBezTo>
                  <a:cubicBezTo>
                    <a:pt x="11" y="12"/>
                    <a:pt x="12" y="8"/>
                    <a:pt x="12" y="4"/>
                  </a:cubicBezTo>
                  <a:cubicBezTo>
                    <a:pt x="11" y="7"/>
                    <a:pt x="8" y="16"/>
                    <a:pt x="6" y="16"/>
                  </a:cubicBezTo>
                  <a:cubicBezTo>
                    <a:pt x="4" y="16"/>
                    <a:pt x="3" y="6"/>
                    <a:pt x="2" y="4"/>
                  </a:cubicBezTo>
                  <a:cubicBezTo>
                    <a:pt x="2" y="8"/>
                    <a:pt x="2" y="12"/>
                    <a:pt x="2" y="15"/>
                  </a:cubicBezTo>
                  <a:cubicBezTo>
                    <a:pt x="1" y="15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45" name="Freeform 91"/>
            <p:cNvSpPr/>
            <p:nvPr/>
          </p:nvSpPr>
          <p:spPr>
            <a:xfrm>
              <a:off x="9150350" y="4497388"/>
              <a:ext cx="144463" cy="179388"/>
            </a:xfrm>
            <a:custGeom>
              <a:avLst/>
              <a:gdLst/>
              <a:ahLst/>
              <a:cxnLst>
                <a:cxn ang="0">
                  <a:pos x="289852971" y="2145336970"/>
                </a:cxn>
                <a:cxn ang="0">
                  <a:pos x="144932505" y="1430224646"/>
                </a:cxn>
                <a:cxn ang="0">
                  <a:pos x="144932505" y="286040146"/>
                </a:cxn>
                <a:cxn ang="0">
                  <a:pos x="579705942" y="143020073"/>
                </a:cxn>
                <a:cxn ang="0">
                  <a:pos x="1449276893" y="0"/>
                </a:cxn>
                <a:cxn ang="0">
                  <a:pos x="724638447" y="286040146"/>
                </a:cxn>
                <a:cxn ang="0">
                  <a:pos x="434785476" y="429072178"/>
                </a:cxn>
                <a:cxn ang="0">
                  <a:pos x="434785476" y="1001152469"/>
                </a:cxn>
                <a:cxn ang="0">
                  <a:pos x="1449276893" y="858132396"/>
                </a:cxn>
                <a:cxn ang="0">
                  <a:pos x="724638447" y="1144184501"/>
                </a:cxn>
                <a:cxn ang="0">
                  <a:pos x="434785476" y="1287204574"/>
                </a:cxn>
                <a:cxn ang="0">
                  <a:pos x="434785476" y="1859296824"/>
                </a:cxn>
                <a:cxn ang="0">
                  <a:pos x="1739129864" y="1859296824"/>
                </a:cxn>
                <a:cxn ang="0">
                  <a:pos x="1159423922" y="2145336970"/>
                </a:cxn>
                <a:cxn ang="0">
                  <a:pos x="289852971" y="2145336970"/>
                </a:cxn>
              </a:cxnLst>
              <a:rect l="0" t="0" r="0" b="0"/>
              <a:pathLst>
                <a:path w="12" h="15">
                  <a:moveTo>
                    <a:pt x="2" y="15"/>
                  </a:moveTo>
                  <a:cubicBezTo>
                    <a:pt x="2" y="13"/>
                    <a:pt x="1" y="11"/>
                    <a:pt x="1" y="10"/>
                  </a:cubicBezTo>
                  <a:cubicBezTo>
                    <a:pt x="1" y="8"/>
                    <a:pt x="0" y="4"/>
                    <a:pt x="1" y="2"/>
                  </a:cubicBezTo>
                  <a:cubicBezTo>
                    <a:pt x="1" y="1"/>
                    <a:pt x="2" y="1"/>
                    <a:pt x="4" y="1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11" y="3"/>
                    <a:pt x="6" y="2"/>
                    <a:pt x="5" y="2"/>
                  </a:cubicBezTo>
                  <a:cubicBezTo>
                    <a:pt x="3" y="3"/>
                    <a:pt x="3" y="2"/>
                    <a:pt x="3" y="3"/>
                  </a:cubicBezTo>
                  <a:cubicBezTo>
                    <a:pt x="2" y="4"/>
                    <a:pt x="3" y="6"/>
                    <a:pt x="3" y="7"/>
                  </a:cubicBezTo>
                  <a:cubicBezTo>
                    <a:pt x="5" y="7"/>
                    <a:pt x="8" y="6"/>
                    <a:pt x="10" y="6"/>
                  </a:cubicBezTo>
                  <a:cubicBezTo>
                    <a:pt x="11" y="9"/>
                    <a:pt x="7" y="8"/>
                    <a:pt x="5" y="8"/>
                  </a:cubicBezTo>
                  <a:cubicBezTo>
                    <a:pt x="3" y="9"/>
                    <a:pt x="3" y="8"/>
                    <a:pt x="3" y="9"/>
                  </a:cubicBezTo>
                  <a:cubicBezTo>
                    <a:pt x="3" y="10"/>
                    <a:pt x="3" y="1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2" y="15"/>
                    <a:pt x="10" y="14"/>
                    <a:pt x="8" y="15"/>
                  </a:cubicBezTo>
                  <a:cubicBezTo>
                    <a:pt x="6" y="15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46" name="Freeform 92"/>
            <p:cNvSpPr/>
            <p:nvPr/>
          </p:nvSpPr>
          <p:spPr>
            <a:xfrm>
              <a:off x="9294813" y="4473576"/>
              <a:ext cx="168275" cy="192088"/>
            </a:xfrm>
            <a:custGeom>
              <a:avLst/>
              <a:gdLst/>
              <a:ahLst/>
              <a:cxnLst>
                <a:cxn ang="0">
                  <a:pos x="433416302" y="2147483646"/>
                </a:cxn>
                <a:cxn ang="0">
                  <a:pos x="288940195" y="1297194275"/>
                </a:cxn>
                <a:cxn ang="0">
                  <a:pos x="144476107" y="288264061"/>
                </a:cxn>
                <a:cxn ang="0">
                  <a:pos x="1733665207" y="1585458336"/>
                </a:cxn>
                <a:cxn ang="0">
                  <a:pos x="1444712993" y="576528121"/>
                </a:cxn>
                <a:cxn ang="0">
                  <a:pos x="1589189100" y="0"/>
                </a:cxn>
                <a:cxn ang="0">
                  <a:pos x="1878129295" y="1153056242"/>
                </a:cxn>
                <a:cxn ang="0">
                  <a:pos x="1878129295" y="2017848424"/>
                </a:cxn>
                <a:cxn ang="0">
                  <a:pos x="433416302" y="720666154"/>
                </a:cxn>
                <a:cxn ang="0">
                  <a:pos x="577892409" y="1729584363"/>
                </a:cxn>
                <a:cxn ang="0">
                  <a:pos x="433416302" y="2147483646"/>
                </a:cxn>
              </a:cxnLst>
              <a:rect l="0" t="0" r="0" b="0"/>
              <a:pathLst>
                <a:path w="14" h="16">
                  <a:moveTo>
                    <a:pt x="3" y="16"/>
                  </a:moveTo>
                  <a:cubicBezTo>
                    <a:pt x="3" y="14"/>
                    <a:pt x="2" y="11"/>
                    <a:pt x="2" y="9"/>
                  </a:cubicBezTo>
                  <a:cubicBezTo>
                    <a:pt x="2" y="8"/>
                    <a:pt x="0" y="3"/>
                    <a:pt x="1" y="2"/>
                  </a:cubicBezTo>
                  <a:cubicBezTo>
                    <a:pt x="3" y="0"/>
                    <a:pt x="10" y="10"/>
                    <a:pt x="12" y="11"/>
                  </a:cubicBezTo>
                  <a:cubicBezTo>
                    <a:pt x="11" y="9"/>
                    <a:pt x="11" y="7"/>
                    <a:pt x="10" y="4"/>
                  </a:cubicBezTo>
                  <a:cubicBezTo>
                    <a:pt x="10" y="3"/>
                    <a:pt x="9" y="0"/>
                    <a:pt x="11" y="0"/>
                  </a:cubicBezTo>
                  <a:cubicBezTo>
                    <a:pt x="12" y="3"/>
                    <a:pt x="12" y="5"/>
                    <a:pt x="13" y="8"/>
                  </a:cubicBezTo>
                  <a:cubicBezTo>
                    <a:pt x="13" y="9"/>
                    <a:pt x="14" y="13"/>
                    <a:pt x="13" y="14"/>
                  </a:cubicBezTo>
                  <a:cubicBezTo>
                    <a:pt x="12" y="16"/>
                    <a:pt x="5" y="6"/>
                    <a:pt x="3" y="5"/>
                  </a:cubicBezTo>
                  <a:cubicBezTo>
                    <a:pt x="4" y="7"/>
                    <a:pt x="4" y="9"/>
                    <a:pt x="4" y="12"/>
                  </a:cubicBezTo>
                  <a:cubicBezTo>
                    <a:pt x="5" y="14"/>
                    <a:pt x="6" y="16"/>
                    <a:pt x="3" y="16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47" name="Freeform 93"/>
            <p:cNvSpPr/>
            <p:nvPr/>
          </p:nvSpPr>
          <p:spPr>
            <a:xfrm>
              <a:off x="9450388" y="4437063"/>
              <a:ext cx="144463" cy="180975"/>
            </a:xfrm>
            <a:custGeom>
              <a:avLst/>
              <a:gdLst/>
              <a:ahLst/>
              <a:cxnLst>
                <a:cxn ang="0">
                  <a:pos x="1159423922" y="2147483646"/>
                </a:cxn>
                <a:cxn ang="0">
                  <a:pos x="724638447" y="436692675"/>
                </a:cxn>
                <a:cxn ang="0">
                  <a:pos x="144932505" y="582256900"/>
                </a:cxn>
                <a:cxn ang="0">
                  <a:pos x="579705942" y="291128450"/>
                </a:cxn>
                <a:cxn ang="0">
                  <a:pos x="1594197359" y="0"/>
                </a:cxn>
                <a:cxn ang="0">
                  <a:pos x="1159423922" y="436692675"/>
                </a:cxn>
                <a:cxn ang="0">
                  <a:pos x="1014491418" y="873385350"/>
                </a:cxn>
                <a:cxn ang="0">
                  <a:pos x="1304344388" y="1892334925"/>
                </a:cxn>
                <a:cxn ang="0">
                  <a:pos x="1159423922" y="2147483646"/>
                </a:cxn>
              </a:cxnLst>
              <a:rect l="0" t="0" r="0" b="0"/>
              <a:pathLst>
                <a:path w="12" h="15">
                  <a:moveTo>
                    <a:pt x="8" y="15"/>
                  </a:moveTo>
                  <a:cubicBezTo>
                    <a:pt x="7" y="11"/>
                    <a:pt x="6" y="7"/>
                    <a:pt x="5" y="3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2"/>
                    <a:pt x="2" y="2"/>
                    <a:pt x="4" y="2"/>
                  </a:cubicBezTo>
                  <a:cubicBezTo>
                    <a:pt x="6" y="1"/>
                    <a:pt x="8" y="1"/>
                    <a:pt x="11" y="0"/>
                  </a:cubicBezTo>
                  <a:cubicBezTo>
                    <a:pt x="12" y="3"/>
                    <a:pt x="9" y="2"/>
                    <a:pt x="8" y="3"/>
                  </a:cubicBezTo>
                  <a:cubicBezTo>
                    <a:pt x="6" y="3"/>
                    <a:pt x="7" y="3"/>
                    <a:pt x="7" y="6"/>
                  </a:cubicBezTo>
                  <a:cubicBezTo>
                    <a:pt x="8" y="8"/>
                    <a:pt x="9" y="10"/>
                    <a:pt x="9" y="13"/>
                  </a:cubicBezTo>
                  <a:cubicBezTo>
                    <a:pt x="10" y="14"/>
                    <a:pt x="10" y="15"/>
                    <a:pt x="8" y="15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48" name="Freeform 94"/>
            <p:cNvSpPr>
              <a:spLocks noEditPoints="1"/>
            </p:cNvSpPr>
            <p:nvPr/>
          </p:nvSpPr>
          <p:spPr>
            <a:xfrm>
              <a:off x="9618663" y="4400551"/>
              <a:ext cx="144463" cy="20478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1306029447"/>
                </a:cxn>
                <a:cxn ang="0">
                  <a:pos x="144932505" y="145110368"/>
                </a:cxn>
                <a:cxn ang="0">
                  <a:pos x="869570951" y="870686298"/>
                </a:cxn>
                <a:cxn ang="0">
                  <a:pos x="1739129864" y="1741372596"/>
                </a:cxn>
                <a:cxn ang="0">
                  <a:pos x="1159423922" y="1596262228"/>
                </a:cxn>
                <a:cxn ang="0">
                  <a:pos x="724638447" y="1451151861"/>
                </a:cxn>
                <a:cxn ang="0">
                  <a:pos x="289852971" y="1886495010"/>
                </a:cxn>
                <a:cxn ang="0">
                  <a:pos x="0" y="2147483646"/>
                </a:cxn>
                <a:cxn ang="0">
                  <a:pos x="289852971" y="1451151861"/>
                </a:cxn>
                <a:cxn ang="0">
                  <a:pos x="869570951" y="1160919079"/>
                </a:cxn>
                <a:cxn ang="0">
                  <a:pos x="289852971" y="435343149"/>
                </a:cxn>
                <a:cxn ang="0">
                  <a:pos x="289852971" y="1451151861"/>
                </a:cxn>
              </a:cxnLst>
              <a:rect l="0" t="0" r="0" b="0"/>
              <a:pathLst>
                <a:path w="12" h="17">
                  <a:moveTo>
                    <a:pt x="0" y="17"/>
                  </a:moveTo>
                  <a:cubicBezTo>
                    <a:pt x="0" y="14"/>
                    <a:pt x="0" y="11"/>
                    <a:pt x="0" y="9"/>
                  </a:cubicBezTo>
                  <a:cubicBezTo>
                    <a:pt x="0" y="7"/>
                    <a:pt x="0" y="2"/>
                    <a:pt x="1" y="1"/>
                  </a:cubicBezTo>
                  <a:cubicBezTo>
                    <a:pt x="3" y="0"/>
                    <a:pt x="5" y="4"/>
                    <a:pt x="6" y="6"/>
                  </a:cubicBezTo>
                  <a:cubicBezTo>
                    <a:pt x="8" y="8"/>
                    <a:pt x="10" y="10"/>
                    <a:pt x="12" y="12"/>
                  </a:cubicBezTo>
                  <a:cubicBezTo>
                    <a:pt x="10" y="13"/>
                    <a:pt x="10" y="13"/>
                    <a:pt x="8" y="11"/>
                  </a:cubicBezTo>
                  <a:cubicBezTo>
                    <a:pt x="7" y="9"/>
                    <a:pt x="7" y="10"/>
                    <a:pt x="5" y="10"/>
                  </a:cubicBezTo>
                  <a:cubicBezTo>
                    <a:pt x="2" y="11"/>
                    <a:pt x="2" y="11"/>
                    <a:pt x="2" y="13"/>
                  </a:cubicBezTo>
                  <a:cubicBezTo>
                    <a:pt x="2" y="15"/>
                    <a:pt x="3" y="16"/>
                    <a:pt x="0" y="17"/>
                  </a:cubicBezTo>
                  <a:moveTo>
                    <a:pt x="2" y="10"/>
                  </a:moveTo>
                  <a:cubicBezTo>
                    <a:pt x="3" y="9"/>
                    <a:pt x="5" y="9"/>
                    <a:pt x="6" y="8"/>
                  </a:cubicBezTo>
                  <a:cubicBezTo>
                    <a:pt x="5" y="6"/>
                    <a:pt x="3" y="5"/>
                    <a:pt x="2" y="3"/>
                  </a:cubicBezTo>
                  <a:cubicBezTo>
                    <a:pt x="2" y="5"/>
                    <a:pt x="2" y="7"/>
                    <a:pt x="2" y="10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49" name="Freeform 95"/>
            <p:cNvSpPr/>
            <p:nvPr/>
          </p:nvSpPr>
          <p:spPr>
            <a:xfrm>
              <a:off x="9702800" y="4365626"/>
              <a:ext cx="180975" cy="168275"/>
            </a:xfrm>
            <a:custGeom>
              <a:avLst/>
              <a:gdLst/>
              <a:ahLst/>
              <a:cxnLst>
                <a:cxn ang="0">
                  <a:pos x="1018949575" y="2022605402"/>
                </a:cxn>
                <a:cxn ang="0">
                  <a:pos x="582256900" y="866832604"/>
                </a:cxn>
                <a:cxn ang="0">
                  <a:pos x="436692675" y="0"/>
                </a:cxn>
                <a:cxn ang="0">
                  <a:pos x="1164513800" y="1733665207"/>
                </a:cxn>
                <a:cxn ang="0">
                  <a:pos x="2037899150" y="1300248905"/>
                </a:cxn>
                <a:cxn ang="0">
                  <a:pos x="1746770700" y="1589189100"/>
                </a:cxn>
                <a:cxn ang="0">
                  <a:pos x="1018949575" y="2022605402"/>
                </a:cxn>
              </a:cxnLst>
              <a:rect l="0" t="0" r="0" b="0"/>
              <a:pathLst>
                <a:path w="15" h="14">
                  <a:moveTo>
                    <a:pt x="7" y="14"/>
                  </a:moveTo>
                  <a:cubicBezTo>
                    <a:pt x="6" y="11"/>
                    <a:pt x="5" y="9"/>
                    <a:pt x="4" y="6"/>
                  </a:cubicBezTo>
                  <a:cubicBezTo>
                    <a:pt x="3" y="4"/>
                    <a:pt x="0" y="1"/>
                    <a:pt x="3" y="0"/>
                  </a:cubicBezTo>
                  <a:cubicBezTo>
                    <a:pt x="5" y="4"/>
                    <a:pt x="6" y="8"/>
                    <a:pt x="8" y="12"/>
                  </a:cubicBezTo>
                  <a:cubicBezTo>
                    <a:pt x="10" y="11"/>
                    <a:pt x="12" y="10"/>
                    <a:pt x="14" y="9"/>
                  </a:cubicBezTo>
                  <a:cubicBezTo>
                    <a:pt x="15" y="11"/>
                    <a:pt x="14" y="11"/>
                    <a:pt x="12" y="11"/>
                  </a:cubicBezTo>
                  <a:cubicBezTo>
                    <a:pt x="11" y="12"/>
                    <a:pt x="9" y="13"/>
                    <a:pt x="7" y="14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50" name="Freeform 96"/>
            <p:cNvSpPr/>
            <p:nvPr/>
          </p:nvSpPr>
          <p:spPr>
            <a:xfrm>
              <a:off x="9944100" y="4221163"/>
              <a:ext cx="215900" cy="155575"/>
            </a:xfrm>
            <a:custGeom>
              <a:avLst/>
              <a:gdLst/>
              <a:ahLst/>
              <a:cxnLst>
                <a:cxn ang="0">
                  <a:pos x="1294800278" y="1861813894"/>
                </a:cxn>
                <a:cxn ang="0">
                  <a:pos x="575469456" y="859300562"/>
                </a:cxn>
                <a:cxn ang="0">
                  <a:pos x="431596094" y="0"/>
                </a:cxn>
                <a:cxn ang="0">
                  <a:pos x="1438661644" y="1432163613"/>
                </a:cxn>
                <a:cxn ang="0">
                  <a:pos x="2147483646" y="859300562"/>
                </a:cxn>
                <a:cxn ang="0">
                  <a:pos x="1294800278" y="1861813894"/>
                </a:cxn>
              </a:cxnLst>
              <a:rect l="0" t="0" r="0" b="0"/>
              <a:pathLst>
                <a:path w="18" h="13">
                  <a:moveTo>
                    <a:pt x="9" y="13"/>
                  </a:moveTo>
                  <a:cubicBezTo>
                    <a:pt x="8" y="11"/>
                    <a:pt x="6" y="8"/>
                    <a:pt x="4" y="6"/>
                  </a:cubicBezTo>
                  <a:cubicBezTo>
                    <a:pt x="3" y="4"/>
                    <a:pt x="0" y="2"/>
                    <a:pt x="3" y="0"/>
                  </a:cubicBezTo>
                  <a:cubicBezTo>
                    <a:pt x="5" y="4"/>
                    <a:pt x="7" y="7"/>
                    <a:pt x="10" y="10"/>
                  </a:cubicBezTo>
                  <a:cubicBezTo>
                    <a:pt x="12" y="9"/>
                    <a:pt x="13" y="8"/>
                    <a:pt x="15" y="6"/>
                  </a:cubicBezTo>
                  <a:cubicBezTo>
                    <a:pt x="18" y="9"/>
                    <a:pt x="11" y="12"/>
                    <a:pt x="9" y="13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51" name="Freeform 97"/>
            <p:cNvSpPr>
              <a:spLocks noEditPoints="1"/>
            </p:cNvSpPr>
            <p:nvPr/>
          </p:nvSpPr>
          <p:spPr>
            <a:xfrm>
              <a:off x="10086975" y="4100513"/>
              <a:ext cx="180975" cy="192088"/>
            </a:xfrm>
            <a:custGeom>
              <a:avLst/>
              <a:gdLst/>
              <a:ahLst/>
              <a:cxnLst>
                <a:cxn ang="0">
                  <a:pos x="727821125" y="2147483646"/>
                </a:cxn>
                <a:cxn ang="0">
                  <a:pos x="436692675" y="1297194275"/>
                </a:cxn>
                <a:cxn ang="0">
                  <a:pos x="145564225" y="288264061"/>
                </a:cxn>
                <a:cxn ang="0">
                  <a:pos x="1018949575" y="576528121"/>
                </a:cxn>
                <a:cxn ang="0">
                  <a:pos x="2147483646" y="1153056242"/>
                </a:cxn>
                <a:cxn ang="0">
                  <a:pos x="1601206475" y="1153056242"/>
                </a:cxn>
                <a:cxn ang="0">
                  <a:pos x="1018949575" y="1297194275"/>
                </a:cxn>
                <a:cxn ang="0">
                  <a:pos x="873385350" y="1729584363"/>
                </a:cxn>
                <a:cxn ang="0">
                  <a:pos x="727821125" y="2147483646"/>
                </a:cxn>
                <a:cxn ang="0">
                  <a:pos x="727821125" y="1297194275"/>
                </a:cxn>
                <a:cxn ang="0">
                  <a:pos x="1164513800" y="864792182"/>
                </a:cxn>
                <a:cxn ang="0">
                  <a:pos x="291128450" y="432402094"/>
                </a:cxn>
                <a:cxn ang="0">
                  <a:pos x="727821125" y="1297194275"/>
                </a:cxn>
              </a:cxnLst>
              <a:rect l="0" t="0" r="0" b="0"/>
              <a:pathLst>
                <a:path w="15" h="16">
                  <a:moveTo>
                    <a:pt x="5" y="16"/>
                  </a:moveTo>
                  <a:cubicBezTo>
                    <a:pt x="4" y="14"/>
                    <a:pt x="3" y="11"/>
                    <a:pt x="3" y="9"/>
                  </a:cubicBezTo>
                  <a:cubicBezTo>
                    <a:pt x="2" y="7"/>
                    <a:pt x="0" y="3"/>
                    <a:pt x="1" y="2"/>
                  </a:cubicBezTo>
                  <a:cubicBezTo>
                    <a:pt x="2" y="0"/>
                    <a:pt x="6" y="3"/>
                    <a:pt x="7" y="4"/>
                  </a:cubicBezTo>
                  <a:cubicBezTo>
                    <a:pt x="10" y="5"/>
                    <a:pt x="12" y="7"/>
                    <a:pt x="15" y="8"/>
                  </a:cubicBezTo>
                  <a:cubicBezTo>
                    <a:pt x="13" y="10"/>
                    <a:pt x="13" y="9"/>
                    <a:pt x="11" y="8"/>
                  </a:cubicBezTo>
                  <a:cubicBezTo>
                    <a:pt x="9" y="7"/>
                    <a:pt x="9" y="7"/>
                    <a:pt x="7" y="9"/>
                  </a:cubicBezTo>
                  <a:cubicBezTo>
                    <a:pt x="5" y="11"/>
                    <a:pt x="5" y="10"/>
                    <a:pt x="6" y="12"/>
                  </a:cubicBezTo>
                  <a:cubicBezTo>
                    <a:pt x="6" y="15"/>
                    <a:pt x="7" y="15"/>
                    <a:pt x="5" y="16"/>
                  </a:cubicBezTo>
                  <a:moveTo>
                    <a:pt x="5" y="9"/>
                  </a:moveTo>
                  <a:cubicBezTo>
                    <a:pt x="6" y="8"/>
                    <a:pt x="7" y="7"/>
                    <a:pt x="8" y="6"/>
                  </a:cubicBezTo>
                  <a:cubicBezTo>
                    <a:pt x="6" y="5"/>
                    <a:pt x="4" y="4"/>
                    <a:pt x="2" y="3"/>
                  </a:cubicBezTo>
                  <a:cubicBezTo>
                    <a:pt x="3" y="5"/>
                    <a:pt x="4" y="7"/>
                    <a:pt x="5" y="9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52" name="Freeform 98"/>
            <p:cNvSpPr>
              <a:spLocks noEditPoints="1"/>
            </p:cNvSpPr>
            <p:nvPr/>
          </p:nvSpPr>
          <p:spPr>
            <a:xfrm>
              <a:off x="10160000" y="3979863"/>
              <a:ext cx="203200" cy="192088"/>
            </a:xfrm>
            <a:custGeom>
              <a:avLst/>
              <a:gdLst/>
              <a:ahLst/>
              <a:cxnLst>
                <a:cxn ang="0">
                  <a:pos x="1428723106" y="2147483646"/>
                </a:cxn>
                <a:cxn ang="0">
                  <a:pos x="142873506" y="1153056242"/>
                </a:cxn>
                <a:cxn ang="0">
                  <a:pos x="285747012" y="720666154"/>
                </a:cxn>
                <a:cxn ang="0">
                  <a:pos x="571494024" y="288264061"/>
                </a:cxn>
                <a:cxn ang="0">
                  <a:pos x="1428723106" y="720666154"/>
                </a:cxn>
                <a:cxn ang="0">
                  <a:pos x="2143090635" y="1008930215"/>
                </a:cxn>
                <a:cxn ang="0">
                  <a:pos x="1428723106" y="2147483646"/>
                </a:cxn>
                <a:cxn ang="0">
                  <a:pos x="714367529" y="1297194275"/>
                </a:cxn>
                <a:cxn ang="0">
                  <a:pos x="1000114541" y="432402094"/>
                </a:cxn>
                <a:cxn ang="0">
                  <a:pos x="714367529" y="576528121"/>
                </a:cxn>
                <a:cxn ang="0">
                  <a:pos x="285747012" y="1008930215"/>
                </a:cxn>
                <a:cxn ang="0">
                  <a:pos x="714367529" y="1297194275"/>
                </a:cxn>
                <a:cxn ang="0">
                  <a:pos x="1428723106" y="2017848424"/>
                </a:cxn>
                <a:cxn ang="0">
                  <a:pos x="1714470118" y="864792182"/>
                </a:cxn>
                <a:cxn ang="0">
                  <a:pos x="1285849600" y="1008930215"/>
                </a:cxn>
                <a:cxn ang="0">
                  <a:pos x="1000114541" y="1441320303"/>
                </a:cxn>
                <a:cxn ang="0">
                  <a:pos x="1428723106" y="2017848424"/>
                </a:cxn>
              </a:cxnLst>
              <a:rect l="0" t="0" r="0" b="0"/>
              <a:pathLst>
                <a:path w="17" h="16">
                  <a:moveTo>
                    <a:pt x="10" y="16"/>
                  </a:moveTo>
                  <a:cubicBezTo>
                    <a:pt x="8" y="14"/>
                    <a:pt x="3" y="11"/>
                    <a:pt x="1" y="8"/>
                  </a:cubicBezTo>
                  <a:cubicBezTo>
                    <a:pt x="0" y="6"/>
                    <a:pt x="0" y="7"/>
                    <a:pt x="2" y="5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6" y="0"/>
                    <a:pt x="11" y="1"/>
                    <a:pt x="10" y="5"/>
                  </a:cubicBezTo>
                  <a:cubicBezTo>
                    <a:pt x="11" y="4"/>
                    <a:pt x="14" y="5"/>
                    <a:pt x="15" y="7"/>
                  </a:cubicBezTo>
                  <a:cubicBezTo>
                    <a:pt x="17" y="10"/>
                    <a:pt x="12" y="14"/>
                    <a:pt x="10" y="16"/>
                  </a:cubicBezTo>
                  <a:moveTo>
                    <a:pt x="5" y="9"/>
                  </a:moveTo>
                  <a:cubicBezTo>
                    <a:pt x="6" y="8"/>
                    <a:pt x="10" y="4"/>
                    <a:pt x="7" y="3"/>
                  </a:cubicBezTo>
                  <a:cubicBezTo>
                    <a:pt x="6" y="3"/>
                    <a:pt x="6" y="3"/>
                    <a:pt x="5" y="4"/>
                  </a:cubicBezTo>
                  <a:cubicBezTo>
                    <a:pt x="4" y="4"/>
                    <a:pt x="2" y="6"/>
                    <a:pt x="2" y="7"/>
                  </a:cubicBezTo>
                  <a:cubicBezTo>
                    <a:pt x="2" y="7"/>
                    <a:pt x="5" y="9"/>
                    <a:pt x="5" y="9"/>
                  </a:cubicBezTo>
                  <a:moveTo>
                    <a:pt x="10" y="14"/>
                  </a:moveTo>
                  <a:cubicBezTo>
                    <a:pt x="11" y="12"/>
                    <a:pt x="16" y="8"/>
                    <a:pt x="12" y="6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8"/>
                    <a:pt x="7" y="10"/>
                    <a:pt x="7" y="10"/>
                  </a:cubicBezTo>
                  <a:cubicBezTo>
                    <a:pt x="7" y="11"/>
                    <a:pt x="9" y="13"/>
                    <a:pt x="10" y="14"/>
                  </a:cubicBezTo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53" name="Freeform 99"/>
            <p:cNvSpPr/>
            <p:nvPr/>
          </p:nvSpPr>
          <p:spPr>
            <a:xfrm>
              <a:off x="10255250" y="3848101"/>
              <a:ext cx="215900" cy="192088"/>
            </a:xfrm>
            <a:custGeom>
              <a:avLst/>
              <a:gdLst/>
              <a:ahLst/>
              <a:cxnLst>
                <a:cxn ang="0">
                  <a:pos x="1582535006" y="2147483646"/>
                </a:cxn>
                <a:cxn ang="0">
                  <a:pos x="1007065550" y="1873722396"/>
                </a:cxn>
                <a:cxn ang="0">
                  <a:pos x="143861367" y="1297194275"/>
                </a:cxn>
                <a:cxn ang="0">
                  <a:pos x="719330822" y="0"/>
                </a:cxn>
                <a:cxn ang="0">
                  <a:pos x="575469456" y="864792182"/>
                </a:cxn>
                <a:cxn ang="0">
                  <a:pos x="863204183" y="1441320303"/>
                </a:cxn>
                <a:cxn ang="0">
                  <a:pos x="1438661644" y="576528121"/>
                </a:cxn>
                <a:cxn ang="0">
                  <a:pos x="1150938911" y="1441320303"/>
                </a:cxn>
                <a:cxn ang="0">
                  <a:pos x="1150938911" y="1585458336"/>
                </a:cxn>
                <a:cxn ang="0">
                  <a:pos x="1582535006" y="2017848424"/>
                </a:cxn>
                <a:cxn ang="0">
                  <a:pos x="2147483646" y="864792182"/>
                </a:cxn>
                <a:cxn ang="0">
                  <a:pos x="2147483646" y="1441320303"/>
                </a:cxn>
                <a:cxn ang="0">
                  <a:pos x="1582535006" y="2147483646"/>
                </a:cxn>
              </a:cxnLst>
              <a:rect l="0" t="0" r="0" b="0"/>
              <a:pathLst>
                <a:path w="18" h="16">
                  <a:moveTo>
                    <a:pt x="11" y="16"/>
                  </a:moveTo>
                  <a:cubicBezTo>
                    <a:pt x="10" y="15"/>
                    <a:pt x="8" y="14"/>
                    <a:pt x="7" y="13"/>
                  </a:cubicBezTo>
                  <a:cubicBezTo>
                    <a:pt x="5" y="12"/>
                    <a:pt x="1" y="10"/>
                    <a:pt x="1" y="9"/>
                  </a:cubicBezTo>
                  <a:cubicBezTo>
                    <a:pt x="0" y="7"/>
                    <a:pt x="4" y="2"/>
                    <a:pt x="5" y="0"/>
                  </a:cubicBezTo>
                  <a:cubicBezTo>
                    <a:pt x="8" y="1"/>
                    <a:pt x="5" y="4"/>
                    <a:pt x="4" y="6"/>
                  </a:cubicBezTo>
                  <a:cubicBezTo>
                    <a:pt x="2" y="8"/>
                    <a:pt x="3" y="8"/>
                    <a:pt x="6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5"/>
                    <a:pt x="9" y="8"/>
                    <a:pt x="8" y="10"/>
                  </a:cubicBezTo>
                  <a:cubicBezTo>
                    <a:pt x="7" y="11"/>
                    <a:pt x="7" y="10"/>
                    <a:pt x="8" y="11"/>
                  </a:cubicBezTo>
                  <a:cubicBezTo>
                    <a:pt x="8" y="12"/>
                    <a:pt x="10" y="13"/>
                    <a:pt x="11" y="14"/>
                  </a:cubicBezTo>
                  <a:cubicBezTo>
                    <a:pt x="12" y="11"/>
                    <a:pt x="14" y="9"/>
                    <a:pt x="15" y="6"/>
                  </a:cubicBezTo>
                  <a:cubicBezTo>
                    <a:pt x="18" y="7"/>
                    <a:pt x="16" y="9"/>
                    <a:pt x="15" y="10"/>
                  </a:cubicBezTo>
                  <a:cubicBezTo>
                    <a:pt x="14" y="12"/>
                    <a:pt x="12" y="14"/>
                    <a:pt x="11" y="16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54" name="Freeform 100"/>
            <p:cNvSpPr/>
            <p:nvPr/>
          </p:nvSpPr>
          <p:spPr>
            <a:xfrm>
              <a:off x="10328275" y="3800476"/>
              <a:ext cx="203200" cy="95250"/>
            </a:xfrm>
            <a:custGeom>
              <a:avLst/>
              <a:gdLst/>
              <a:ahLst/>
              <a:cxnLst>
                <a:cxn ang="0">
                  <a:pos x="1857343624" y="1134070313"/>
                </a:cxn>
                <a:cxn ang="0">
                  <a:pos x="714367529" y="567035156"/>
                </a:cxn>
                <a:cxn ang="0">
                  <a:pos x="142873506" y="0"/>
                </a:cxn>
                <a:cxn ang="0">
                  <a:pos x="1714470118" y="850558688"/>
                </a:cxn>
                <a:cxn ang="0">
                  <a:pos x="2143090635" y="0"/>
                </a:cxn>
                <a:cxn ang="0">
                  <a:pos x="2143090635" y="425279344"/>
                </a:cxn>
                <a:cxn ang="0">
                  <a:pos x="1857343624" y="1134070313"/>
                </a:cxn>
              </a:cxnLst>
              <a:rect l="0" t="0" r="0" b="0"/>
              <a:pathLst>
                <a:path w="17" h="8">
                  <a:moveTo>
                    <a:pt x="13" y="8"/>
                  </a:moveTo>
                  <a:cubicBezTo>
                    <a:pt x="10" y="7"/>
                    <a:pt x="8" y="6"/>
                    <a:pt x="5" y="4"/>
                  </a:cubicBezTo>
                  <a:cubicBezTo>
                    <a:pt x="3" y="3"/>
                    <a:pt x="0" y="3"/>
                    <a:pt x="1" y="0"/>
                  </a:cubicBezTo>
                  <a:cubicBezTo>
                    <a:pt x="5" y="2"/>
                    <a:pt x="9" y="4"/>
                    <a:pt x="12" y="6"/>
                  </a:cubicBezTo>
                  <a:cubicBezTo>
                    <a:pt x="13" y="4"/>
                    <a:pt x="14" y="2"/>
                    <a:pt x="15" y="0"/>
                  </a:cubicBezTo>
                  <a:cubicBezTo>
                    <a:pt x="17" y="0"/>
                    <a:pt x="16" y="2"/>
                    <a:pt x="15" y="3"/>
                  </a:cubicBezTo>
                  <a:cubicBezTo>
                    <a:pt x="14" y="5"/>
                    <a:pt x="13" y="7"/>
                    <a:pt x="13" y="8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55" name="Freeform 101"/>
            <p:cNvSpPr/>
            <p:nvPr/>
          </p:nvSpPr>
          <p:spPr>
            <a:xfrm>
              <a:off x="10375900" y="3667126"/>
              <a:ext cx="215900" cy="109538"/>
            </a:xfrm>
            <a:custGeom>
              <a:avLst/>
              <a:gdLst/>
              <a:ahLst/>
              <a:cxnLst>
                <a:cxn ang="0">
                  <a:pos x="2014131100" y="1333174827"/>
                </a:cxn>
                <a:cxn ang="0">
                  <a:pos x="863204183" y="888779161"/>
                </a:cxn>
                <a:cxn ang="0">
                  <a:pos x="287734728" y="296263777"/>
                </a:cxn>
                <a:cxn ang="0">
                  <a:pos x="1870269733" y="888779161"/>
                </a:cxn>
                <a:cxn ang="0">
                  <a:pos x="2147483646" y="0"/>
                </a:cxn>
                <a:cxn ang="0">
                  <a:pos x="2147483646" y="444395666"/>
                </a:cxn>
                <a:cxn ang="0">
                  <a:pos x="2014131100" y="1333174827"/>
                </a:cxn>
              </a:cxnLst>
              <a:rect l="0" t="0" r="0" b="0"/>
              <a:pathLst>
                <a:path w="18" h="9">
                  <a:moveTo>
                    <a:pt x="14" y="9"/>
                  </a:moveTo>
                  <a:cubicBezTo>
                    <a:pt x="11" y="8"/>
                    <a:pt x="9" y="7"/>
                    <a:pt x="6" y="6"/>
                  </a:cubicBezTo>
                  <a:cubicBezTo>
                    <a:pt x="4" y="5"/>
                    <a:pt x="0" y="4"/>
                    <a:pt x="2" y="2"/>
                  </a:cubicBezTo>
                  <a:cubicBezTo>
                    <a:pt x="6" y="3"/>
                    <a:pt x="9" y="5"/>
                    <a:pt x="13" y="6"/>
                  </a:cubicBezTo>
                  <a:cubicBezTo>
                    <a:pt x="14" y="4"/>
                    <a:pt x="15" y="2"/>
                    <a:pt x="16" y="0"/>
                  </a:cubicBezTo>
                  <a:cubicBezTo>
                    <a:pt x="18" y="0"/>
                    <a:pt x="16" y="2"/>
                    <a:pt x="16" y="3"/>
                  </a:cubicBezTo>
                  <a:cubicBezTo>
                    <a:pt x="15" y="5"/>
                    <a:pt x="15" y="7"/>
                    <a:pt x="14" y="9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56" name="Freeform 102"/>
            <p:cNvSpPr/>
            <p:nvPr/>
          </p:nvSpPr>
          <p:spPr>
            <a:xfrm>
              <a:off x="10436225" y="3548063"/>
              <a:ext cx="179388" cy="84138"/>
            </a:xfrm>
            <a:custGeom>
              <a:avLst/>
              <a:gdLst/>
              <a:ahLst/>
              <a:cxnLst>
                <a:cxn ang="0">
                  <a:pos x="1859296824" y="1011314721"/>
                </a:cxn>
                <a:cxn ang="0">
                  <a:pos x="858132396" y="577895843"/>
                </a:cxn>
                <a:cxn ang="0">
                  <a:pos x="143020073" y="0"/>
                </a:cxn>
                <a:cxn ang="0">
                  <a:pos x="1287204574" y="433418877"/>
                </a:cxn>
                <a:cxn ang="0">
                  <a:pos x="1859296824" y="1011314721"/>
                </a:cxn>
              </a:cxnLst>
              <a:rect l="0" t="0" r="0" b="0"/>
              <a:pathLst>
                <a:path w="15" h="7">
                  <a:moveTo>
                    <a:pt x="13" y="7"/>
                  </a:moveTo>
                  <a:cubicBezTo>
                    <a:pt x="11" y="6"/>
                    <a:pt x="8" y="5"/>
                    <a:pt x="6" y="4"/>
                  </a:cubicBezTo>
                  <a:cubicBezTo>
                    <a:pt x="4" y="3"/>
                    <a:pt x="0" y="3"/>
                    <a:pt x="1" y="0"/>
                  </a:cubicBezTo>
                  <a:cubicBezTo>
                    <a:pt x="4" y="1"/>
                    <a:pt x="7" y="2"/>
                    <a:pt x="9" y="3"/>
                  </a:cubicBezTo>
                  <a:cubicBezTo>
                    <a:pt x="11" y="4"/>
                    <a:pt x="15" y="5"/>
                    <a:pt x="13" y="7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57" name="Freeform 103"/>
            <p:cNvSpPr/>
            <p:nvPr/>
          </p:nvSpPr>
          <p:spPr>
            <a:xfrm>
              <a:off x="10447338" y="3390901"/>
              <a:ext cx="215900" cy="168275"/>
            </a:xfrm>
            <a:custGeom>
              <a:avLst/>
              <a:gdLst/>
              <a:ahLst/>
              <a:cxnLst>
                <a:cxn ang="0">
                  <a:pos x="2014131100" y="2022605402"/>
                </a:cxn>
                <a:cxn ang="0">
                  <a:pos x="1007065550" y="1733665207"/>
                </a:cxn>
                <a:cxn ang="0">
                  <a:pos x="143861367" y="1444712993"/>
                </a:cxn>
                <a:cxn ang="0">
                  <a:pos x="2014131100" y="722356496"/>
                </a:cxn>
                <a:cxn ang="0">
                  <a:pos x="1007065550" y="433416302"/>
                </a:cxn>
                <a:cxn ang="0">
                  <a:pos x="575469456" y="0"/>
                </a:cxn>
                <a:cxn ang="0">
                  <a:pos x="1582535006" y="288940195"/>
                </a:cxn>
                <a:cxn ang="0">
                  <a:pos x="2147483646" y="577892409"/>
                </a:cxn>
                <a:cxn ang="0">
                  <a:pos x="575469456" y="1444712993"/>
                </a:cxn>
                <a:cxn ang="0">
                  <a:pos x="1582535006" y="1733665207"/>
                </a:cxn>
                <a:cxn ang="0">
                  <a:pos x="2014131100" y="2022605402"/>
                </a:cxn>
              </a:cxnLst>
              <a:rect l="0" t="0" r="0" b="0"/>
              <a:pathLst>
                <a:path w="18" h="14">
                  <a:moveTo>
                    <a:pt x="14" y="14"/>
                  </a:moveTo>
                  <a:cubicBezTo>
                    <a:pt x="12" y="14"/>
                    <a:pt x="9" y="13"/>
                    <a:pt x="7" y="12"/>
                  </a:cubicBezTo>
                  <a:cubicBezTo>
                    <a:pt x="6" y="12"/>
                    <a:pt x="2" y="11"/>
                    <a:pt x="1" y="10"/>
                  </a:cubicBezTo>
                  <a:cubicBezTo>
                    <a:pt x="0" y="8"/>
                    <a:pt x="12" y="5"/>
                    <a:pt x="14" y="5"/>
                  </a:cubicBezTo>
                  <a:cubicBezTo>
                    <a:pt x="11" y="4"/>
                    <a:pt x="9" y="3"/>
                    <a:pt x="7" y="3"/>
                  </a:cubicBezTo>
                  <a:cubicBezTo>
                    <a:pt x="5" y="2"/>
                    <a:pt x="3" y="2"/>
                    <a:pt x="4" y="0"/>
                  </a:cubicBezTo>
                  <a:cubicBezTo>
                    <a:pt x="6" y="1"/>
                    <a:pt x="9" y="1"/>
                    <a:pt x="11" y="2"/>
                  </a:cubicBezTo>
                  <a:cubicBezTo>
                    <a:pt x="12" y="2"/>
                    <a:pt x="17" y="3"/>
                    <a:pt x="17" y="4"/>
                  </a:cubicBezTo>
                  <a:cubicBezTo>
                    <a:pt x="18" y="6"/>
                    <a:pt x="6" y="9"/>
                    <a:pt x="4" y="10"/>
                  </a:cubicBezTo>
                  <a:cubicBezTo>
                    <a:pt x="7" y="10"/>
                    <a:pt x="9" y="11"/>
                    <a:pt x="11" y="12"/>
                  </a:cubicBezTo>
                  <a:cubicBezTo>
                    <a:pt x="13" y="12"/>
                    <a:pt x="15" y="12"/>
                    <a:pt x="14" y="14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58" name="Freeform 104"/>
            <p:cNvSpPr/>
            <p:nvPr/>
          </p:nvSpPr>
          <p:spPr>
            <a:xfrm>
              <a:off x="10494963" y="3211513"/>
              <a:ext cx="180975" cy="192088"/>
            </a:xfrm>
            <a:custGeom>
              <a:avLst/>
              <a:gdLst/>
              <a:ahLst/>
              <a:cxnLst>
                <a:cxn ang="0">
                  <a:pos x="1455642250" y="1008930215"/>
                </a:cxn>
                <a:cxn ang="0">
                  <a:pos x="1310078025" y="144138033"/>
                </a:cxn>
                <a:cxn ang="0">
                  <a:pos x="2147483646" y="432402094"/>
                </a:cxn>
                <a:cxn ang="0">
                  <a:pos x="2147483646" y="1008930215"/>
                </a:cxn>
                <a:cxn ang="0">
                  <a:pos x="1601206475" y="1873722396"/>
                </a:cxn>
                <a:cxn ang="0">
                  <a:pos x="291128450" y="576528121"/>
                </a:cxn>
                <a:cxn ang="0">
                  <a:pos x="873385350" y="0"/>
                </a:cxn>
                <a:cxn ang="0">
                  <a:pos x="582256900" y="432402094"/>
                </a:cxn>
                <a:cxn ang="0">
                  <a:pos x="436692675" y="864792182"/>
                </a:cxn>
                <a:cxn ang="0">
                  <a:pos x="727821125" y="1585458336"/>
                </a:cxn>
                <a:cxn ang="0">
                  <a:pos x="1892334925" y="1153056242"/>
                </a:cxn>
                <a:cxn ang="0">
                  <a:pos x="1892334925" y="720666154"/>
                </a:cxn>
                <a:cxn ang="0">
                  <a:pos x="1455642250" y="432402094"/>
                </a:cxn>
                <a:cxn ang="0">
                  <a:pos x="1455642250" y="1008930215"/>
                </a:cxn>
              </a:cxnLst>
              <a:rect l="0" t="0" r="0" b="0"/>
              <a:pathLst>
                <a:path w="15" h="16">
                  <a:moveTo>
                    <a:pt x="10" y="7"/>
                  </a:moveTo>
                  <a:cubicBezTo>
                    <a:pt x="7" y="7"/>
                    <a:pt x="9" y="2"/>
                    <a:pt x="9" y="1"/>
                  </a:cubicBezTo>
                  <a:cubicBezTo>
                    <a:pt x="11" y="1"/>
                    <a:pt x="14" y="1"/>
                    <a:pt x="15" y="3"/>
                  </a:cubicBezTo>
                  <a:cubicBezTo>
                    <a:pt x="15" y="4"/>
                    <a:pt x="15" y="6"/>
                    <a:pt x="15" y="7"/>
                  </a:cubicBezTo>
                  <a:cubicBezTo>
                    <a:pt x="15" y="9"/>
                    <a:pt x="14" y="12"/>
                    <a:pt x="11" y="13"/>
                  </a:cubicBezTo>
                  <a:cubicBezTo>
                    <a:pt x="5" y="16"/>
                    <a:pt x="0" y="10"/>
                    <a:pt x="2" y="4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7" y="3"/>
                    <a:pt x="5" y="2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2" y="8"/>
                    <a:pt x="3" y="10"/>
                    <a:pt x="5" y="11"/>
                  </a:cubicBezTo>
                  <a:cubicBezTo>
                    <a:pt x="8" y="13"/>
                    <a:pt x="12" y="12"/>
                    <a:pt x="13" y="8"/>
                  </a:cubicBezTo>
                  <a:cubicBezTo>
                    <a:pt x="13" y="7"/>
                    <a:pt x="13" y="6"/>
                    <a:pt x="13" y="5"/>
                  </a:cubicBezTo>
                  <a:cubicBezTo>
                    <a:pt x="13" y="3"/>
                    <a:pt x="12" y="3"/>
                    <a:pt x="10" y="3"/>
                  </a:cubicBezTo>
                  <a:cubicBezTo>
                    <a:pt x="10" y="4"/>
                    <a:pt x="10" y="6"/>
                    <a:pt x="10" y="7"/>
                  </a:cubicBez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254" name="组合 178"/>
          <p:cNvGrpSpPr/>
          <p:nvPr/>
        </p:nvGrpSpPr>
        <p:grpSpPr>
          <a:xfrm>
            <a:off x="7364016" y="1366838"/>
            <a:ext cx="1282303" cy="1240631"/>
            <a:chOff x="5451475" y="2771775"/>
            <a:chExt cx="5584826" cy="5405438"/>
          </a:xfrm>
        </p:grpSpPr>
        <p:sp>
          <p:nvSpPr>
            <p:cNvPr id="53442" name="Freeform 108"/>
            <p:cNvSpPr/>
            <p:nvPr/>
          </p:nvSpPr>
          <p:spPr>
            <a:xfrm>
              <a:off x="6543675" y="3590925"/>
              <a:ext cx="3430588" cy="303688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21674523" y="2147483646"/>
                </a:cxn>
                <a:cxn ang="0">
                  <a:pos x="2147483646" y="2147483646"/>
                </a:cxn>
                <a:cxn ang="0">
                  <a:pos x="2147483646" y="230560461"/>
                </a:cxn>
                <a:cxn ang="0">
                  <a:pos x="2147483646" y="0"/>
                </a:cxn>
              </a:cxnLst>
              <a:rect l="0" t="0" r="0" b="0"/>
              <a:pathLst>
                <a:path w="226" h="200">
                  <a:moveTo>
                    <a:pt x="113" y="0"/>
                  </a:moveTo>
                  <a:cubicBezTo>
                    <a:pt x="136" y="0"/>
                    <a:pt x="158" y="7"/>
                    <a:pt x="178" y="20"/>
                  </a:cubicBezTo>
                  <a:cubicBezTo>
                    <a:pt x="196" y="33"/>
                    <a:pt x="210" y="52"/>
                    <a:pt x="218" y="73"/>
                  </a:cubicBezTo>
                  <a:cubicBezTo>
                    <a:pt x="225" y="94"/>
                    <a:pt x="226" y="118"/>
                    <a:pt x="220" y="140"/>
                  </a:cubicBezTo>
                  <a:cubicBezTo>
                    <a:pt x="214" y="162"/>
                    <a:pt x="202" y="182"/>
                    <a:pt x="184" y="196"/>
                  </a:cubicBezTo>
                  <a:cubicBezTo>
                    <a:pt x="183" y="197"/>
                    <a:pt x="182" y="198"/>
                    <a:pt x="181" y="199"/>
                  </a:cubicBezTo>
                  <a:cubicBezTo>
                    <a:pt x="179" y="200"/>
                    <a:pt x="179" y="200"/>
                    <a:pt x="177" y="199"/>
                  </a:cubicBezTo>
                  <a:cubicBezTo>
                    <a:pt x="174" y="198"/>
                    <a:pt x="171" y="197"/>
                    <a:pt x="169" y="196"/>
                  </a:cubicBezTo>
                  <a:cubicBezTo>
                    <a:pt x="163" y="194"/>
                    <a:pt x="157" y="192"/>
                    <a:pt x="152" y="191"/>
                  </a:cubicBezTo>
                  <a:cubicBezTo>
                    <a:pt x="141" y="189"/>
                    <a:pt x="131" y="188"/>
                    <a:pt x="121" y="187"/>
                  </a:cubicBezTo>
                  <a:cubicBezTo>
                    <a:pt x="99" y="186"/>
                    <a:pt x="77" y="189"/>
                    <a:pt x="56" y="196"/>
                  </a:cubicBezTo>
                  <a:cubicBezTo>
                    <a:pt x="54" y="197"/>
                    <a:pt x="51" y="199"/>
                    <a:pt x="48" y="200"/>
                  </a:cubicBezTo>
                  <a:cubicBezTo>
                    <a:pt x="46" y="200"/>
                    <a:pt x="46" y="200"/>
                    <a:pt x="44" y="198"/>
                  </a:cubicBezTo>
                  <a:cubicBezTo>
                    <a:pt x="43" y="198"/>
                    <a:pt x="42" y="197"/>
                    <a:pt x="41" y="196"/>
                  </a:cubicBezTo>
                  <a:cubicBezTo>
                    <a:pt x="37" y="192"/>
                    <a:pt x="32" y="188"/>
                    <a:pt x="29" y="183"/>
                  </a:cubicBezTo>
                  <a:cubicBezTo>
                    <a:pt x="21" y="175"/>
                    <a:pt x="15" y="165"/>
                    <a:pt x="11" y="155"/>
                  </a:cubicBezTo>
                  <a:cubicBezTo>
                    <a:pt x="2" y="134"/>
                    <a:pt x="0" y="111"/>
                    <a:pt x="4" y="89"/>
                  </a:cubicBezTo>
                  <a:cubicBezTo>
                    <a:pt x="8" y="67"/>
                    <a:pt x="20" y="46"/>
                    <a:pt x="36" y="31"/>
                  </a:cubicBezTo>
                  <a:cubicBezTo>
                    <a:pt x="53" y="15"/>
                    <a:pt x="73" y="4"/>
                    <a:pt x="96" y="1"/>
                  </a:cubicBezTo>
                  <a:cubicBezTo>
                    <a:pt x="102" y="0"/>
                    <a:pt x="107" y="0"/>
                    <a:pt x="113" y="0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43" name="Freeform 109"/>
            <p:cNvSpPr>
              <a:spLocks noEditPoints="1"/>
            </p:cNvSpPr>
            <p:nvPr/>
          </p:nvSpPr>
          <p:spPr>
            <a:xfrm>
              <a:off x="6878638" y="3925888"/>
              <a:ext cx="2730500" cy="25955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80" h="171">
                  <a:moveTo>
                    <a:pt x="90" y="0"/>
                  </a:moveTo>
                  <a:cubicBezTo>
                    <a:pt x="94" y="12"/>
                    <a:pt x="99" y="24"/>
                    <a:pt x="103" y="36"/>
                  </a:cubicBezTo>
                  <a:cubicBezTo>
                    <a:pt x="99" y="36"/>
                    <a:pt x="96" y="36"/>
                    <a:pt x="92" y="36"/>
                  </a:cubicBezTo>
                  <a:cubicBezTo>
                    <a:pt x="92" y="34"/>
                    <a:pt x="92" y="33"/>
                    <a:pt x="92" y="31"/>
                  </a:cubicBezTo>
                  <a:cubicBezTo>
                    <a:pt x="92" y="29"/>
                    <a:pt x="92" y="29"/>
                    <a:pt x="90" y="29"/>
                  </a:cubicBezTo>
                  <a:cubicBezTo>
                    <a:pt x="88" y="29"/>
                    <a:pt x="89" y="29"/>
                    <a:pt x="88" y="30"/>
                  </a:cubicBezTo>
                  <a:cubicBezTo>
                    <a:pt x="88" y="31"/>
                    <a:pt x="87" y="33"/>
                    <a:pt x="87" y="34"/>
                  </a:cubicBezTo>
                  <a:cubicBezTo>
                    <a:pt x="85" y="41"/>
                    <a:pt x="83" y="47"/>
                    <a:pt x="81" y="53"/>
                  </a:cubicBezTo>
                  <a:cubicBezTo>
                    <a:pt x="83" y="53"/>
                    <a:pt x="86" y="53"/>
                    <a:pt x="88" y="53"/>
                  </a:cubicBezTo>
                  <a:cubicBezTo>
                    <a:pt x="90" y="53"/>
                    <a:pt x="95" y="54"/>
                    <a:pt x="97" y="53"/>
                  </a:cubicBezTo>
                  <a:cubicBezTo>
                    <a:pt x="98" y="53"/>
                    <a:pt x="97" y="54"/>
                    <a:pt x="98" y="52"/>
                  </a:cubicBezTo>
                  <a:cubicBezTo>
                    <a:pt x="98" y="52"/>
                    <a:pt x="98" y="49"/>
                    <a:pt x="98" y="48"/>
                  </a:cubicBezTo>
                  <a:cubicBezTo>
                    <a:pt x="97" y="48"/>
                    <a:pt x="92" y="48"/>
                    <a:pt x="91" y="48"/>
                  </a:cubicBezTo>
                  <a:cubicBezTo>
                    <a:pt x="91" y="47"/>
                    <a:pt x="91" y="44"/>
                    <a:pt x="92" y="43"/>
                  </a:cubicBezTo>
                  <a:cubicBezTo>
                    <a:pt x="93" y="41"/>
                    <a:pt x="93" y="42"/>
                    <a:pt x="95" y="42"/>
                  </a:cubicBezTo>
                  <a:cubicBezTo>
                    <a:pt x="97" y="42"/>
                    <a:pt x="103" y="40"/>
                    <a:pt x="105" y="42"/>
                  </a:cubicBezTo>
                  <a:cubicBezTo>
                    <a:pt x="106" y="42"/>
                    <a:pt x="106" y="45"/>
                    <a:pt x="106" y="46"/>
                  </a:cubicBezTo>
                  <a:cubicBezTo>
                    <a:pt x="107" y="49"/>
                    <a:pt x="108" y="51"/>
                    <a:pt x="109" y="54"/>
                  </a:cubicBezTo>
                  <a:cubicBezTo>
                    <a:pt x="110" y="55"/>
                    <a:pt x="111" y="61"/>
                    <a:pt x="112" y="62"/>
                  </a:cubicBezTo>
                  <a:cubicBezTo>
                    <a:pt x="113" y="63"/>
                    <a:pt x="117" y="62"/>
                    <a:pt x="118" y="62"/>
                  </a:cubicBezTo>
                  <a:cubicBezTo>
                    <a:pt x="122" y="62"/>
                    <a:pt x="126" y="62"/>
                    <a:pt x="130" y="62"/>
                  </a:cubicBezTo>
                  <a:cubicBezTo>
                    <a:pt x="140" y="62"/>
                    <a:pt x="150" y="63"/>
                    <a:pt x="161" y="63"/>
                  </a:cubicBezTo>
                  <a:cubicBezTo>
                    <a:pt x="167" y="63"/>
                    <a:pt x="174" y="63"/>
                    <a:pt x="180" y="63"/>
                  </a:cubicBezTo>
                  <a:cubicBezTo>
                    <a:pt x="173" y="68"/>
                    <a:pt x="166" y="73"/>
                    <a:pt x="159" y="78"/>
                  </a:cubicBezTo>
                  <a:cubicBezTo>
                    <a:pt x="150" y="84"/>
                    <a:pt x="141" y="92"/>
                    <a:pt x="131" y="97"/>
                  </a:cubicBezTo>
                  <a:cubicBezTo>
                    <a:pt x="130" y="98"/>
                    <a:pt x="130" y="98"/>
                    <a:pt x="129" y="98"/>
                  </a:cubicBezTo>
                  <a:cubicBezTo>
                    <a:pt x="127" y="98"/>
                    <a:pt x="123" y="95"/>
                    <a:pt x="121" y="94"/>
                  </a:cubicBezTo>
                  <a:cubicBezTo>
                    <a:pt x="126" y="117"/>
                    <a:pt x="135" y="139"/>
                    <a:pt x="142" y="160"/>
                  </a:cubicBezTo>
                  <a:cubicBezTo>
                    <a:pt x="143" y="164"/>
                    <a:pt x="144" y="167"/>
                    <a:pt x="146" y="171"/>
                  </a:cubicBezTo>
                  <a:cubicBezTo>
                    <a:pt x="136" y="163"/>
                    <a:pt x="126" y="155"/>
                    <a:pt x="116" y="147"/>
                  </a:cubicBezTo>
                  <a:cubicBezTo>
                    <a:pt x="120" y="144"/>
                    <a:pt x="124" y="141"/>
                    <a:pt x="127" y="137"/>
                  </a:cubicBezTo>
                  <a:cubicBezTo>
                    <a:pt x="127" y="137"/>
                    <a:pt x="125" y="134"/>
                    <a:pt x="124" y="134"/>
                  </a:cubicBezTo>
                  <a:cubicBezTo>
                    <a:pt x="123" y="134"/>
                    <a:pt x="124" y="134"/>
                    <a:pt x="123" y="135"/>
                  </a:cubicBezTo>
                  <a:cubicBezTo>
                    <a:pt x="120" y="137"/>
                    <a:pt x="117" y="140"/>
                    <a:pt x="114" y="142"/>
                  </a:cubicBezTo>
                  <a:cubicBezTo>
                    <a:pt x="111" y="144"/>
                    <a:pt x="112" y="144"/>
                    <a:pt x="109" y="142"/>
                  </a:cubicBezTo>
                  <a:cubicBezTo>
                    <a:pt x="107" y="140"/>
                    <a:pt x="104" y="138"/>
                    <a:pt x="102" y="136"/>
                  </a:cubicBezTo>
                  <a:cubicBezTo>
                    <a:pt x="105" y="133"/>
                    <a:pt x="109" y="130"/>
                    <a:pt x="113" y="127"/>
                  </a:cubicBezTo>
                  <a:cubicBezTo>
                    <a:pt x="113" y="126"/>
                    <a:pt x="117" y="124"/>
                    <a:pt x="117" y="123"/>
                  </a:cubicBezTo>
                  <a:cubicBezTo>
                    <a:pt x="118" y="122"/>
                    <a:pt x="116" y="120"/>
                    <a:pt x="115" y="118"/>
                  </a:cubicBezTo>
                  <a:cubicBezTo>
                    <a:pt x="112" y="120"/>
                    <a:pt x="110" y="122"/>
                    <a:pt x="108" y="124"/>
                  </a:cubicBezTo>
                  <a:cubicBezTo>
                    <a:pt x="106" y="126"/>
                    <a:pt x="104" y="127"/>
                    <a:pt x="102" y="129"/>
                  </a:cubicBezTo>
                  <a:cubicBezTo>
                    <a:pt x="101" y="130"/>
                    <a:pt x="99" y="132"/>
                    <a:pt x="98" y="132"/>
                  </a:cubicBezTo>
                  <a:cubicBezTo>
                    <a:pt x="95" y="133"/>
                    <a:pt x="94" y="128"/>
                    <a:pt x="91" y="128"/>
                  </a:cubicBezTo>
                  <a:cubicBezTo>
                    <a:pt x="90" y="128"/>
                    <a:pt x="89" y="128"/>
                    <a:pt x="88" y="129"/>
                  </a:cubicBezTo>
                  <a:cubicBezTo>
                    <a:pt x="75" y="140"/>
                    <a:pt x="61" y="150"/>
                    <a:pt x="48" y="161"/>
                  </a:cubicBezTo>
                  <a:cubicBezTo>
                    <a:pt x="43" y="164"/>
                    <a:pt x="39" y="167"/>
                    <a:pt x="34" y="171"/>
                  </a:cubicBezTo>
                  <a:cubicBezTo>
                    <a:pt x="38" y="158"/>
                    <a:pt x="42" y="146"/>
                    <a:pt x="45" y="134"/>
                  </a:cubicBezTo>
                  <a:cubicBezTo>
                    <a:pt x="48" y="135"/>
                    <a:pt x="51" y="137"/>
                    <a:pt x="54" y="139"/>
                  </a:cubicBezTo>
                  <a:cubicBezTo>
                    <a:pt x="55" y="139"/>
                    <a:pt x="56" y="140"/>
                    <a:pt x="57" y="140"/>
                  </a:cubicBezTo>
                  <a:cubicBezTo>
                    <a:pt x="58" y="140"/>
                    <a:pt x="59" y="137"/>
                    <a:pt x="60" y="137"/>
                  </a:cubicBezTo>
                  <a:cubicBezTo>
                    <a:pt x="58" y="135"/>
                    <a:pt x="56" y="134"/>
                    <a:pt x="54" y="133"/>
                  </a:cubicBezTo>
                  <a:cubicBezTo>
                    <a:pt x="53" y="132"/>
                    <a:pt x="48" y="130"/>
                    <a:pt x="47" y="128"/>
                  </a:cubicBezTo>
                  <a:cubicBezTo>
                    <a:pt x="47" y="127"/>
                    <a:pt x="48" y="125"/>
                    <a:pt x="48" y="123"/>
                  </a:cubicBezTo>
                  <a:cubicBezTo>
                    <a:pt x="49" y="121"/>
                    <a:pt x="50" y="118"/>
                    <a:pt x="50" y="116"/>
                  </a:cubicBezTo>
                  <a:cubicBezTo>
                    <a:pt x="54" y="118"/>
                    <a:pt x="58" y="120"/>
                    <a:pt x="62" y="123"/>
                  </a:cubicBezTo>
                  <a:cubicBezTo>
                    <a:pt x="63" y="123"/>
                    <a:pt x="66" y="126"/>
                    <a:pt x="67" y="126"/>
                  </a:cubicBezTo>
                  <a:cubicBezTo>
                    <a:pt x="68" y="126"/>
                    <a:pt x="70" y="123"/>
                    <a:pt x="70" y="122"/>
                  </a:cubicBezTo>
                  <a:cubicBezTo>
                    <a:pt x="66" y="119"/>
                    <a:pt x="61" y="116"/>
                    <a:pt x="57" y="113"/>
                  </a:cubicBezTo>
                  <a:cubicBezTo>
                    <a:pt x="56" y="113"/>
                    <a:pt x="53" y="111"/>
                    <a:pt x="52" y="110"/>
                  </a:cubicBezTo>
                  <a:cubicBezTo>
                    <a:pt x="51" y="108"/>
                    <a:pt x="55" y="105"/>
                    <a:pt x="54" y="104"/>
                  </a:cubicBezTo>
                  <a:cubicBezTo>
                    <a:pt x="54" y="103"/>
                    <a:pt x="51" y="101"/>
                    <a:pt x="50" y="101"/>
                  </a:cubicBezTo>
                  <a:cubicBezTo>
                    <a:pt x="48" y="99"/>
                    <a:pt x="45" y="97"/>
                    <a:pt x="43" y="95"/>
                  </a:cubicBezTo>
                  <a:cubicBezTo>
                    <a:pt x="39" y="92"/>
                    <a:pt x="35" y="89"/>
                    <a:pt x="31" y="86"/>
                  </a:cubicBezTo>
                  <a:cubicBezTo>
                    <a:pt x="35" y="83"/>
                    <a:pt x="38" y="79"/>
                    <a:pt x="42" y="76"/>
                  </a:cubicBezTo>
                  <a:cubicBezTo>
                    <a:pt x="39" y="76"/>
                    <a:pt x="35" y="76"/>
                    <a:pt x="31" y="76"/>
                  </a:cubicBezTo>
                  <a:cubicBezTo>
                    <a:pt x="27" y="76"/>
                    <a:pt x="22" y="77"/>
                    <a:pt x="17" y="76"/>
                  </a:cubicBezTo>
                  <a:cubicBezTo>
                    <a:pt x="15" y="75"/>
                    <a:pt x="12" y="72"/>
                    <a:pt x="10" y="71"/>
                  </a:cubicBezTo>
                  <a:cubicBezTo>
                    <a:pt x="7" y="68"/>
                    <a:pt x="3" y="66"/>
                    <a:pt x="0" y="63"/>
                  </a:cubicBezTo>
                  <a:cubicBezTo>
                    <a:pt x="20" y="63"/>
                    <a:pt x="39" y="62"/>
                    <a:pt x="59" y="62"/>
                  </a:cubicBezTo>
                  <a:cubicBezTo>
                    <a:pt x="61" y="62"/>
                    <a:pt x="66" y="63"/>
                    <a:pt x="67" y="62"/>
                  </a:cubicBezTo>
                  <a:cubicBezTo>
                    <a:pt x="68" y="61"/>
                    <a:pt x="69" y="58"/>
                    <a:pt x="69" y="57"/>
                  </a:cubicBezTo>
                  <a:cubicBezTo>
                    <a:pt x="73" y="47"/>
                    <a:pt x="77" y="36"/>
                    <a:pt x="81" y="25"/>
                  </a:cubicBezTo>
                  <a:cubicBezTo>
                    <a:pt x="84" y="17"/>
                    <a:pt x="87" y="8"/>
                    <a:pt x="90" y="0"/>
                  </a:cubicBezTo>
                  <a:close/>
                  <a:moveTo>
                    <a:pt x="147" y="74"/>
                  </a:moveTo>
                  <a:cubicBezTo>
                    <a:pt x="144" y="77"/>
                    <a:pt x="141" y="79"/>
                    <a:pt x="138" y="82"/>
                  </a:cubicBezTo>
                  <a:cubicBezTo>
                    <a:pt x="137" y="79"/>
                    <a:pt x="136" y="77"/>
                    <a:pt x="135" y="75"/>
                  </a:cubicBezTo>
                  <a:cubicBezTo>
                    <a:pt x="139" y="75"/>
                    <a:pt x="143" y="75"/>
                    <a:pt x="147" y="74"/>
                  </a:cubicBezTo>
                  <a:close/>
                  <a:moveTo>
                    <a:pt x="64" y="70"/>
                  </a:moveTo>
                  <a:cubicBezTo>
                    <a:pt x="76" y="70"/>
                    <a:pt x="88" y="70"/>
                    <a:pt x="100" y="70"/>
                  </a:cubicBezTo>
                  <a:cubicBezTo>
                    <a:pt x="102" y="70"/>
                    <a:pt x="105" y="69"/>
                    <a:pt x="106" y="70"/>
                  </a:cubicBezTo>
                  <a:cubicBezTo>
                    <a:pt x="108" y="70"/>
                    <a:pt x="108" y="71"/>
                    <a:pt x="109" y="73"/>
                  </a:cubicBezTo>
                  <a:cubicBezTo>
                    <a:pt x="110" y="74"/>
                    <a:pt x="111" y="76"/>
                    <a:pt x="114" y="77"/>
                  </a:cubicBezTo>
                  <a:cubicBezTo>
                    <a:pt x="117" y="78"/>
                    <a:pt x="121" y="77"/>
                    <a:pt x="124" y="77"/>
                  </a:cubicBezTo>
                  <a:cubicBezTo>
                    <a:pt x="124" y="79"/>
                    <a:pt x="125" y="83"/>
                    <a:pt x="124" y="84"/>
                  </a:cubicBezTo>
                  <a:cubicBezTo>
                    <a:pt x="124" y="86"/>
                    <a:pt x="123" y="86"/>
                    <a:pt x="122" y="87"/>
                  </a:cubicBezTo>
                  <a:cubicBezTo>
                    <a:pt x="120" y="88"/>
                    <a:pt x="118" y="90"/>
                    <a:pt x="118" y="92"/>
                  </a:cubicBezTo>
                  <a:cubicBezTo>
                    <a:pt x="117" y="94"/>
                    <a:pt x="117" y="96"/>
                    <a:pt x="117" y="99"/>
                  </a:cubicBezTo>
                  <a:cubicBezTo>
                    <a:pt x="117" y="101"/>
                    <a:pt x="117" y="100"/>
                    <a:pt x="116" y="101"/>
                  </a:cubicBezTo>
                  <a:cubicBezTo>
                    <a:pt x="115" y="103"/>
                    <a:pt x="112" y="104"/>
                    <a:pt x="111" y="105"/>
                  </a:cubicBezTo>
                  <a:cubicBezTo>
                    <a:pt x="106" y="109"/>
                    <a:pt x="101" y="112"/>
                    <a:pt x="96" y="116"/>
                  </a:cubicBezTo>
                  <a:cubicBezTo>
                    <a:pt x="94" y="117"/>
                    <a:pt x="91" y="121"/>
                    <a:pt x="89" y="121"/>
                  </a:cubicBezTo>
                  <a:cubicBezTo>
                    <a:pt x="88" y="121"/>
                    <a:pt x="86" y="119"/>
                    <a:pt x="85" y="118"/>
                  </a:cubicBezTo>
                  <a:cubicBezTo>
                    <a:pt x="83" y="116"/>
                    <a:pt x="81" y="114"/>
                    <a:pt x="78" y="112"/>
                  </a:cubicBezTo>
                  <a:cubicBezTo>
                    <a:pt x="74" y="109"/>
                    <a:pt x="69" y="105"/>
                    <a:pt x="65" y="102"/>
                  </a:cubicBezTo>
                  <a:cubicBezTo>
                    <a:pt x="62" y="99"/>
                    <a:pt x="63" y="94"/>
                    <a:pt x="63" y="90"/>
                  </a:cubicBezTo>
                  <a:cubicBezTo>
                    <a:pt x="63" y="87"/>
                    <a:pt x="63" y="87"/>
                    <a:pt x="60" y="87"/>
                  </a:cubicBezTo>
                  <a:cubicBezTo>
                    <a:pt x="58" y="86"/>
                    <a:pt x="55" y="86"/>
                    <a:pt x="52" y="86"/>
                  </a:cubicBezTo>
                  <a:cubicBezTo>
                    <a:pt x="56" y="83"/>
                    <a:pt x="59" y="81"/>
                    <a:pt x="62" y="78"/>
                  </a:cubicBezTo>
                  <a:cubicBezTo>
                    <a:pt x="62" y="77"/>
                    <a:pt x="64" y="77"/>
                    <a:pt x="64" y="76"/>
                  </a:cubicBezTo>
                  <a:cubicBezTo>
                    <a:pt x="65" y="74"/>
                    <a:pt x="64" y="72"/>
                    <a:pt x="64" y="70"/>
                  </a:cubicBezTo>
                  <a:close/>
                  <a:moveTo>
                    <a:pt x="66" y="71"/>
                  </a:moveTo>
                  <a:cubicBezTo>
                    <a:pt x="77" y="71"/>
                    <a:pt x="88" y="71"/>
                    <a:pt x="100" y="71"/>
                  </a:cubicBezTo>
                  <a:cubicBezTo>
                    <a:pt x="101" y="71"/>
                    <a:pt x="104" y="71"/>
                    <a:pt x="106" y="71"/>
                  </a:cubicBezTo>
                  <a:cubicBezTo>
                    <a:pt x="107" y="72"/>
                    <a:pt x="107" y="73"/>
                    <a:pt x="108" y="74"/>
                  </a:cubicBezTo>
                  <a:cubicBezTo>
                    <a:pt x="109" y="76"/>
                    <a:pt x="111" y="77"/>
                    <a:pt x="113" y="78"/>
                  </a:cubicBezTo>
                  <a:cubicBezTo>
                    <a:pt x="116" y="80"/>
                    <a:pt x="120" y="79"/>
                    <a:pt x="123" y="79"/>
                  </a:cubicBezTo>
                  <a:cubicBezTo>
                    <a:pt x="123" y="80"/>
                    <a:pt x="123" y="83"/>
                    <a:pt x="122" y="84"/>
                  </a:cubicBezTo>
                  <a:cubicBezTo>
                    <a:pt x="122" y="85"/>
                    <a:pt x="120" y="86"/>
                    <a:pt x="119" y="86"/>
                  </a:cubicBezTo>
                  <a:cubicBezTo>
                    <a:pt x="118" y="88"/>
                    <a:pt x="117" y="90"/>
                    <a:pt x="116" y="92"/>
                  </a:cubicBezTo>
                  <a:cubicBezTo>
                    <a:pt x="115" y="94"/>
                    <a:pt x="115" y="96"/>
                    <a:pt x="115" y="98"/>
                  </a:cubicBezTo>
                  <a:cubicBezTo>
                    <a:pt x="115" y="99"/>
                    <a:pt x="116" y="99"/>
                    <a:pt x="115" y="100"/>
                  </a:cubicBezTo>
                  <a:cubicBezTo>
                    <a:pt x="114" y="101"/>
                    <a:pt x="111" y="103"/>
                    <a:pt x="110" y="103"/>
                  </a:cubicBezTo>
                  <a:cubicBezTo>
                    <a:pt x="105" y="107"/>
                    <a:pt x="101" y="110"/>
                    <a:pt x="96" y="114"/>
                  </a:cubicBezTo>
                  <a:cubicBezTo>
                    <a:pt x="95" y="115"/>
                    <a:pt x="91" y="119"/>
                    <a:pt x="89" y="119"/>
                  </a:cubicBezTo>
                  <a:cubicBezTo>
                    <a:pt x="88" y="119"/>
                    <a:pt x="87" y="117"/>
                    <a:pt x="86" y="116"/>
                  </a:cubicBezTo>
                  <a:cubicBezTo>
                    <a:pt x="84" y="114"/>
                    <a:pt x="82" y="113"/>
                    <a:pt x="79" y="111"/>
                  </a:cubicBezTo>
                  <a:cubicBezTo>
                    <a:pt x="75" y="107"/>
                    <a:pt x="71" y="104"/>
                    <a:pt x="66" y="101"/>
                  </a:cubicBezTo>
                  <a:cubicBezTo>
                    <a:pt x="66" y="100"/>
                    <a:pt x="65" y="100"/>
                    <a:pt x="65" y="99"/>
                  </a:cubicBezTo>
                  <a:cubicBezTo>
                    <a:pt x="64" y="97"/>
                    <a:pt x="64" y="92"/>
                    <a:pt x="64" y="90"/>
                  </a:cubicBezTo>
                  <a:cubicBezTo>
                    <a:pt x="64" y="89"/>
                    <a:pt x="65" y="86"/>
                    <a:pt x="64" y="86"/>
                  </a:cubicBezTo>
                  <a:cubicBezTo>
                    <a:pt x="62" y="85"/>
                    <a:pt x="58" y="85"/>
                    <a:pt x="56" y="85"/>
                  </a:cubicBezTo>
                  <a:cubicBezTo>
                    <a:pt x="58" y="83"/>
                    <a:pt x="61" y="81"/>
                    <a:pt x="63" y="78"/>
                  </a:cubicBezTo>
                  <a:cubicBezTo>
                    <a:pt x="64" y="78"/>
                    <a:pt x="65" y="77"/>
                    <a:pt x="66" y="76"/>
                  </a:cubicBezTo>
                  <a:cubicBezTo>
                    <a:pt x="66" y="75"/>
                    <a:pt x="66" y="73"/>
                    <a:pt x="66" y="7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44" name="Freeform 110"/>
            <p:cNvSpPr>
              <a:spLocks noEditPoints="1"/>
            </p:cNvSpPr>
            <p:nvPr/>
          </p:nvSpPr>
          <p:spPr>
            <a:xfrm>
              <a:off x="6256338" y="6065838"/>
              <a:ext cx="379413" cy="349250"/>
            </a:xfrm>
            <a:custGeom>
              <a:avLst/>
              <a:gdLst/>
              <a:ahLst/>
              <a:cxnLst>
                <a:cxn ang="0">
                  <a:pos x="460652912" y="2147483646"/>
                </a:cxn>
                <a:cxn ang="0">
                  <a:pos x="460652912" y="2147483646"/>
                </a:cxn>
                <a:cxn ang="0">
                  <a:pos x="921305823" y="2147483646"/>
                </a:cxn>
                <a:cxn ang="0">
                  <a:pos x="1612292779" y="2147483646"/>
                </a:cxn>
                <a:cxn ang="0">
                  <a:pos x="207294569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383470359"/>
                </a:cxn>
                <a:cxn ang="0">
                  <a:pos x="2147483646" y="1844617022"/>
                </a:cxn>
                <a:cxn ang="0">
                  <a:pos x="2147483646" y="922308511"/>
                </a:cxn>
                <a:cxn ang="0">
                  <a:pos x="2147483646" y="230580924"/>
                </a:cxn>
                <a:cxn ang="0">
                  <a:pos x="1842611646" y="230580924"/>
                </a:cxn>
                <a:cxn ang="0">
                  <a:pos x="921305823" y="691727587"/>
                </a:cxn>
                <a:cxn ang="0">
                  <a:pos x="690986956" y="691727587"/>
                </a:cxn>
                <a:cxn ang="0">
                  <a:pos x="460652912" y="1614036098"/>
                </a:cxn>
                <a:cxn ang="0">
                  <a:pos x="690986956" y="1844617022"/>
                </a:cxn>
                <a:cxn ang="0">
                  <a:pos x="1381958735" y="2147483646"/>
                </a:cxn>
                <a:cxn ang="0">
                  <a:pos x="460652912" y="2147483646"/>
                </a:cxn>
                <a:cxn ang="0">
                  <a:pos x="1612292779" y="2147483646"/>
                </a:cxn>
                <a:cxn ang="0">
                  <a:pos x="1151639867" y="1614036098"/>
                </a:cxn>
                <a:cxn ang="0">
                  <a:pos x="2147483646" y="922308511"/>
                </a:cxn>
                <a:cxn ang="0">
                  <a:pos x="2147483646" y="2075197946"/>
                </a:cxn>
                <a:cxn ang="0">
                  <a:pos x="1612292779" y="2147483646"/>
                </a:cxn>
                <a:cxn ang="0">
                  <a:pos x="2147483646" y="2147483646"/>
                </a:cxn>
                <a:cxn ang="0">
                  <a:pos x="1842611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5" h="23">
                  <a:moveTo>
                    <a:pt x="2" y="14"/>
                  </a:moveTo>
                  <a:cubicBezTo>
                    <a:pt x="0" y="13"/>
                    <a:pt x="1" y="17"/>
                    <a:pt x="2" y="17"/>
                  </a:cubicBezTo>
                  <a:cubicBezTo>
                    <a:pt x="3" y="18"/>
                    <a:pt x="3" y="17"/>
                    <a:pt x="4" y="17"/>
                  </a:cubicBezTo>
                  <a:cubicBezTo>
                    <a:pt x="5" y="17"/>
                    <a:pt x="6" y="15"/>
                    <a:pt x="7" y="15"/>
                  </a:cubicBezTo>
                  <a:cubicBezTo>
                    <a:pt x="8" y="15"/>
                    <a:pt x="8" y="16"/>
                    <a:pt x="9" y="17"/>
                  </a:cubicBezTo>
                  <a:cubicBezTo>
                    <a:pt x="9" y="18"/>
                    <a:pt x="10" y="19"/>
                    <a:pt x="10" y="20"/>
                  </a:cubicBezTo>
                  <a:cubicBezTo>
                    <a:pt x="10" y="20"/>
                    <a:pt x="10" y="21"/>
                    <a:pt x="10" y="22"/>
                  </a:cubicBezTo>
                  <a:cubicBezTo>
                    <a:pt x="10" y="22"/>
                    <a:pt x="10" y="22"/>
                    <a:pt x="11" y="23"/>
                  </a:cubicBezTo>
                  <a:cubicBezTo>
                    <a:pt x="12" y="23"/>
                    <a:pt x="15" y="20"/>
                    <a:pt x="16" y="20"/>
                  </a:cubicBezTo>
                  <a:cubicBezTo>
                    <a:pt x="17" y="20"/>
                    <a:pt x="20" y="19"/>
                    <a:pt x="20" y="18"/>
                  </a:cubicBezTo>
                  <a:cubicBezTo>
                    <a:pt x="21" y="15"/>
                    <a:pt x="18" y="15"/>
                    <a:pt x="17" y="16"/>
                  </a:cubicBezTo>
                  <a:cubicBezTo>
                    <a:pt x="16" y="15"/>
                    <a:pt x="15" y="13"/>
                    <a:pt x="14" y="12"/>
                  </a:cubicBezTo>
                  <a:cubicBezTo>
                    <a:pt x="16" y="11"/>
                    <a:pt x="25" y="8"/>
                    <a:pt x="23" y="6"/>
                  </a:cubicBezTo>
                  <a:cubicBezTo>
                    <a:pt x="22" y="2"/>
                    <a:pt x="15" y="8"/>
                    <a:pt x="13" y="8"/>
                  </a:cubicBezTo>
                  <a:cubicBezTo>
                    <a:pt x="12" y="7"/>
                    <a:pt x="12" y="5"/>
                    <a:pt x="11" y="4"/>
                  </a:cubicBezTo>
                  <a:cubicBezTo>
                    <a:pt x="13" y="3"/>
                    <a:pt x="14" y="2"/>
                    <a:pt x="11" y="1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7" y="2"/>
                    <a:pt x="6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4"/>
                    <a:pt x="1" y="5"/>
                    <a:pt x="2" y="7"/>
                  </a:cubicBezTo>
                  <a:cubicBezTo>
                    <a:pt x="2" y="8"/>
                    <a:pt x="2" y="7"/>
                    <a:pt x="3" y="8"/>
                  </a:cubicBezTo>
                  <a:cubicBezTo>
                    <a:pt x="5" y="9"/>
                    <a:pt x="5" y="10"/>
                    <a:pt x="6" y="12"/>
                  </a:cubicBezTo>
                  <a:cubicBezTo>
                    <a:pt x="5" y="13"/>
                    <a:pt x="3" y="13"/>
                    <a:pt x="2" y="14"/>
                  </a:cubicBezTo>
                  <a:close/>
                  <a:moveTo>
                    <a:pt x="7" y="12"/>
                  </a:moveTo>
                  <a:cubicBezTo>
                    <a:pt x="6" y="11"/>
                    <a:pt x="4" y="8"/>
                    <a:pt x="5" y="7"/>
                  </a:cubicBezTo>
                  <a:cubicBezTo>
                    <a:pt x="5" y="6"/>
                    <a:pt x="9" y="5"/>
                    <a:pt x="10" y="4"/>
                  </a:cubicBezTo>
                  <a:cubicBezTo>
                    <a:pt x="11" y="5"/>
                    <a:pt x="13" y="8"/>
                    <a:pt x="12" y="9"/>
                  </a:cubicBezTo>
                  <a:cubicBezTo>
                    <a:pt x="12" y="10"/>
                    <a:pt x="8" y="11"/>
                    <a:pt x="7" y="12"/>
                  </a:cubicBezTo>
                  <a:close/>
                  <a:moveTo>
                    <a:pt x="11" y="19"/>
                  </a:moveTo>
                  <a:cubicBezTo>
                    <a:pt x="9" y="19"/>
                    <a:pt x="9" y="16"/>
                    <a:pt x="8" y="15"/>
                  </a:cubicBezTo>
                  <a:cubicBezTo>
                    <a:pt x="10" y="14"/>
                    <a:pt x="12" y="13"/>
                    <a:pt x="14" y="12"/>
                  </a:cubicBezTo>
                  <a:cubicBezTo>
                    <a:pt x="15" y="13"/>
                    <a:pt x="16" y="15"/>
                    <a:pt x="16" y="16"/>
                  </a:cubicBezTo>
                  <a:cubicBezTo>
                    <a:pt x="15" y="17"/>
                    <a:pt x="13" y="18"/>
                    <a:pt x="11" y="19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45" name="Freeform 111"/>
            <p:cNvSpPr>
              <a:spLocks noEditPoints="1"/>
            </p:cNvSpPr>
            <p:nvPr/>
          </p:nvSpPr>
          <p:spPr>
            <a:xfrm>
              <a:off x="6013450" y="5140325"/>
              <a:ext cx="379413" cy="379412"/>
            </a:xfrm>
            <a:custGeom>
              <a:avLst/>
              <a:gdLst/>
              <a:ahLst/>
              <a:cxnLst>
                <a:cxn ang="0">
                  <a:pos x="921305823" y="460651697"/>
                </a:cxn>
                <a:cxn ang="0">
                  <a:pos x="0" y="1151621655"/>
                </a:cxn>
                <a:cxn ang="0">
                  <a:pos x="460652912" y="1381955092"/>
                </a:cxn>
                <a:cxn ang="0">
                  <a:pos x="460652912" y="2147483646"/>
                </a:cxn>
                <a:cxn ang="0">
                  <a:pos x="460652912" y="2147483646"/>
                </a:cxn>
                <a:cxn ang="0">
                  <a:pos x="230334044" y="2147483646"/>
                </a:cxn>
                <a:cxn ang="0">
                  <a:pos x="138195873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381955092"/>
                </a:cxn>
                <a:cxn ang="0">
                  <a:pos x="2147483646" y="1151621655"/>
                </a:cxn>
                <a:cxn ang="0">
                  <a:pos x="2147483646" y="460651697"/>
                </a:cxn>
                <a:cxn ang="0">
                  <a:pos x="921305823" y="460651697"/>
                </a:cxn>
                <a:cxn ang="0">
                  <a:pos x="921305823" y="2147483646"/>
                </a:cxn>
                <a:cxn ang="0">
                  <a:pos x="460652912" y="1381955092"/>
                </a:cxn>
                <a:cxn ang="0">
                  <a:pos x="2147483646" y="1151621655"/>
                </a:cxn>
                <a:cxn ang="0">
                  <a:pos x="2147483646" y="1612273353"/>
                </a:cxn>
                <a:cxn ang="0">
                  <a:pos x="2147483646" y="1612273353"/>
                </a:cxn>
                <a:cxn ang="0">
                  <a:pos x="2147483646" y="1842606790"/>
                </a:cxn>
                <a:cxn ang="0">
                  <a:pos x="2147483646" y="2147483646"/>
                </a:cxn>
                <a:cxn ang="0">
                  <a:pos x="2147483646" y="1612273353"/>
                </a:cxn>
                <a:cxn ang="0">
                  <a:pos x="2072945690" y="2072925050"/>
                </a:cxn>
                <a:cxn ang="0">
                  <a:pos x="2147483646" y="2147483646"/>
                </a:cxn>
                <a:cxn ang="0">
                  <a:pos x="1381958735" y="2147483646"/>
                </a:cxn>
                <a:cxn ang="0">
                  <a:pos x="1381958735" y="1612273353"/>
                </a:cxn>
                <a:cxn ang="0">
                  <a:pos x="1151639867" y="1612273353"/>
                </a:cxn>
                <a:cxn ang="0">
                  <a:pos x="1381958735" y="2147483646"/>
                </a:cxn>
                <a:cxn ang="0">
                  <a:pos x="1381958735" y="2147483646"/>
                </a:cxn>
                <a:cxn ang="0">
                  <a:pos x="1381958735" y="2147483646"/>
                </a:cxn>
                <a:cxn ang="0">
                  <a:pos x="1612292779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21305823" y="2147483646"/>
                </a:cxn>
                <a:cxn ang="0">
                  <a:pos x="2147483646" y="2147483646"/>
                </a:cxn>
                <a:cxn ang="0">
                  <a:pos x="2147483646" y="207292505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151621655"/>
                </a:cxn>
                <a:cxn ang="0">
                  <a:pos x="2147483646" y="138195509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5" h="25">
                  <a:moveTo>
                    <a:pt x="4" y="2"/>
                  </a:moveTo>
                  <a:cubicBezTo>
                    <a:pt x="2" y="0"/>
                    <a:pt x="0" y="4"/>
                    <a:pt x="0" y="5"/>
                  </a:cubicBezTo>
                  <a:cubicBezTo>
                    <a:pt x="0" y="6"/>
                    <a:pt x="1" y="5"/>
                    <a:pt x="2" y="6"/>
                  </a:cubicBezTo>
                  <a:cubicBezTo>
                    <a:pt x="3" y="7"/>
                    <a:pt x="2" y="10"/>
                    <a:pt x="2" y="11"/>
                  </a:cubicBezTo>
                  <a:cubicBezTo>
                    <a:pt x="2" y="13"/>
                    <a:pt x="3" y="17"/>
                    <a:pt x="2" y="19"/>
                  </a:cubicBezTo>
                  <a:cubicBezTo>
                    <a:pt x="2" y="20"/>
                    <a:pt x="1" y="21"/>
                    <a:pt x="1" y="22"/>
                  </a:cubicBezTo>
                  <a:cubicBezTo>
                    <a:pt x="1" y="25"/>
                    <a:pt x="4" y="24"/>
                    <a:pt x="6" y="24"/>
                  </a:cubicBezTo>
                  <a:cubicBezTo>
                    <a:pt x="9" y="24"/>
                    <a:pt x="13" y="24"/>
                    <a:pt x="16" y="24"/>
                  </a:cubicBezTo>
                  <a:cubicBezTo>
                    <a:pt x="18" y="24"/>
                    <a:pt x="21" y="24"/>
                    <a:pt x="23" y="23"/>
                  </a:cubicBezTo>
                  <a:cubicBezTo>
                    <a:pt x="24" y="23"/>
                    <a:pt x="25" y="22"/>
                    <a:pt x="24" y="21"/>
                  </a:cubicBezTo>
                  <a:cubicBezTo>
                    <a:pt x="23" y="20"/>
                    <a:pt x="23" y="21"/>
                    <a:pt x="22" y="20"/>
                  </a:cubicBezTo>
                  <a:cubicBezTo>
                    <a:pt x="21" y="19"/>
                    <a:pt x="22" y="15"/>
                    <a:pt x="22" y="14"/>
                  </a:cubicBezTo>
                  <a:cubicBezTo>
                    <a:pt x="22" y="12"/>
                    <a:pt x="21" y="7"/>
                    <a:pt x="22" y="6"/>
                  </a:cubicBezTo>
                  <a:cubicBezTo>
                    <a:pt x="22" y="5"/>
                    <a:pt x="23" y="6"/>
                    <a:pt x="24" y="5"/>
                  </a:cubicBezTo>
                  <a:cubicBezTo>
                    <a:pt x="25" y="3"/>
                    <a:pt x="23" y="2"/>
                    <a:pt x="21" y="2"/>
                  </a:cubicBezTo>
                  <a:cubicBezTo>
                    <a:pt x="16" y="2"/>
                    <a:pt x="10" y="2"/>
                    <a:pt x="4" y="2"/>
                  </a:cubicBezTo>
                  <a:close/>
                  <a:moveTo>
                    <a:pt x="4" y="20"/>
                  </a:moveTo>
                  <a:cubicBezTo>
                    <a:pt x="1" y="21"/>
                    <a:pt x="2" y="8"/>
                    <a:pt x="2" y="6"/>
                  </a:cubicBezTo>
                  <a:cubicBezTo>
                    <a:pt x="7" y="6"/>
                    <a:pt x="12" y="5"/>
                    <a:pt x="17" y="5"/>
                  </a:cubicBezTo>
                  <a:cubicBezTo>
                    <a:pt x="17" y="6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3" y="8"/>
                  </a:cubicBezTo>
                  <a:cubicBezTo>
                    <a:pt x="12" y="9"/>
                    <a:pt x="13" y="11"/>
                    <a:pt x="12" y="11"/>
                  </a:cubicBezTo>
                  <a:cubicBezTo>
                    <a:pt x="11" y="13"/>
                    <a:pt x="12" y="8"/>
                    <a:pt x="11" y="7"/>
                  </a:cubicBezTo>
                  <a:cubicBezTo>
                    <a:pt x="11" y="6"/>
                    <a:pt x="9" y="8"/>
                    <a:pt x="9" y="9"/>
                  </a:cubicBezTo>
                  <a:cubicBezTo>
                    <a:pt x="9" y="10"/>
                    <a:pt x="11" y="10"/>
                    <a:pt x="11" y="11"/>
                  </a:cubicBezTo>
                  <a:cubicBezTo>
                    <a:pt x="12" y="13"/>
                    <a:pt x="8" y="12"/>
                    <a:pt x="6" y="12"/>
                  </a:cubicBezTo>
                  <a:cubicBezTo>
                    <a:pt x="6" y="11"/>
                    <a:pt x="7" y="8"/>
                    <a:pt x="6" y="7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3" y="9"/>
                    <a:pt x="5" y="9"/>
                    <a:pt x="6" y="10"/>
                  </a:cubicBezTo>
                  <a:cubicBezTo>
                    <a:pt x="6" y="12"/>
                    <a:pt x="5" y="19"/>
                    <a:pt x="6" y="19"/>
                  </a:cubicBezTo>
                  <a:cubicBezTo>
                    <a:pt x="7" y="20"/>
                    <a:pt x="6" y="17"/>
                    <a:pt x="6" y="17"/>
                  </a:cubicBezTo>
                  <a:cubicBezTo>
                    <a:pt x="7" y="15"/>
                    <a:pt x="6" y="15"/>
                    <a:pt x="7" y="15"/>
                  </a:cubicBezTo>
                  <a:cubicBezTo>
                    <a:pt x="8" y="15"/>
                    <a:pt x="10" y="15"/>
                    <a:pt x="11" y="15"/>
                  </a:cubicBezTo>
                  <a:cubicBezTo>
                    <a:pt x="11" y="16"/>
                    <a:pt x="11" y="18"/>
                    <a:pt x="11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2" y="16"/>
                    <a:pt x="11" y="15"/>
                    <a:pt x="13" y="15"/>
                  </a:cubicBezTo>
                  <a:cubicBezTo>
                    <a:pt x="14" y="15"/>
                    <a:pt x="17" y="14"/>
                    <a:pt x="17" y="15"/>
                  </a:cubicBezTo>
                  <a:cubicBezTo>
                    <a:pt x="18" y="16"/>
                    <a:pt x="17" y="19"/>
                    <a:pt x="17" y="20"/>
                  </a:cubicBezTo>
                  <a:cubicBezTo>
                    <a:pt x="13" y="20"/>
                    <a:pt x="9" y="20"/>
                    <a:pt x="4" y="20"/>
                  </a:cubicBezTo>
                  <a:close/>
                  <a:moveTo>
                    <a:pt x="13" y="12"/>
                  </a:moveTo>
                  <a:cubicBezTo>
                    <a:pt x="14" y="10"/>
                    <a:pt x="16" y="11"/>
                    <a:pt x="16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6" y="12"/>
                    <a:pt x="14" y="12"/>
                    <a:pt x="13" y="12"/>
                  </a:cubicBezTo>
                  <a:close/>
                  <a:moveTo>
                    <a:pt x="18" y="20"/>
                  </a:moveTo>
                  <a:cubicBezTo>
                    <a:pt x="18" y="15"/>
                    <a:pt x="18" y="10"/>
                    <a:pt x="18" y="5"/>
                  </a:cubicBezTo>
                  <a:cubicBezTo>
                    <a:pt x="19" y="5"/>
                    <a:pt x="21" y="5"/>
                    <a:pt x="21" y="6"/>
                  </a:cubicBezTo>
                  <a:cubicBezTo>
                    <a:pt x="22" y="7"/>
                    <a:pt x="21" y="11"/>
                    <a:pt x="21" y="13"/>
                  </a:cubicBezTo>
                  <a:cubicBezTo>
                    <a:pt x="21" y="14"/>
                    <a:pt x="22" y="18"/>
                    <a:pt x="22" y="19"/>
                  </a:cubicBezTo>
                  <a:cubicBezTo>
                    <a:pt x="21" y="21"/>
                    <a:pt x="20" y="20"/>
                    <a:pt x="18" y="20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46" name="Freeform 112"/>
            <p:cNvSpPr>
              <a:spLocks noEditPoints="1"/>
            </p:cNvSpPr>
            <p:nvPr/>
          </p:nvSpPr>
          <p:spPr>
            <a:xfrm>
              <a:off x="6180138" y="4183063"/>
              <a:ext cx="393700" cy="455612"/>
            </a:xfrm>
            <a:custGeom>
              <a:avLst/>
              <a:gdLst/>
              <a:ahLst/>
              <a:cxnLst>
                <a:cxn ang="0">
                  <a:pos x="2147483646" y="461291963"/>
                </a:cxn>
                <a:cxn ang="0">
                  <a:pos x="1605024046" y="691937944"/>
                </a:cxn>
                <a:cxn ang="0">
                  <a:pos x="1834308869" y="1153229907"/>
                </a:cxn>
                <a:cxn ang="0">
                  <a:pos x="1375739223" y="2147483646"/>
                </a:cxn>
                <a:cxn ang="0">
                  <a:pos x="917154435" y="2147483646"/>
                </a:cxn>
                <a:cxn ang="0">
                  <a:pos x="458584788" y="2147483646"/>
                </a:cxn>
                <a:cxn ang="0">
                  <a:pos x="458584788" y="2147483646"/>
                </a:cxn>
                <a:cxn ang="0">
                  <a:pos x="0" y="2147483646"/>
                </a:cxn>
                <a:cxn ang="0">
                  <a:pos x="458584788" y="2147483646"/>
                </a:cxn>
                <a:cxn ang="0">
                  <a:pos x="1375739223" y="2147483646"/>
                </a:cxn>
                <a:cxn ang="0">
                  <a:pos x="1605024046" y="2147483646"/>
                </a:cxn>
                <a:cxn ang="0">
                  <a:pos x="1605024046" y="2147483646"/>
                </a:cxn>
                <a:cxn ang="0">
                  <a:pos x="1834308869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75829020"/>
                </a:cxn>
                <a:cxn ang="0">
                  <a:pos x="2147483646" y="2147483646"/>
                </a:cxn>
                <a:cxn ang="0">
                  <a:pos x="2147483646" y="1614521870"/>
                </a:cxn>
                <a:cxn ang="0">
                  <a:pos x="2147483646" y="1845183039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063608835" y="1383875889"/>
                </a:cxn>
                <a:cxn ang="0">
                  <a:pos x="2147483646" y="461291963"/>
                </a:cxn>
                <a:cxn ang="0">
                  <a:pos x="917154435" y="2147483646"/>
                </a:cxn>
                <a:cxn ang="0">
                  <a:pos x="16050240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063608835" y="2147483646"/>
                </a:cxn>
                <a:cxn ang="0">
                  <a:pos x="2147483646" y="2147483646"/>
                </a:cxn>
                <a:cxn ang="0">
                  <a:pos x="1834308869" y="2147483646"/>
                </a:cxn>
                <a:cxn ang="0">
                  <a:pos x="2063608835" y="2147483646"/>
                </a:cxn>
                <a:cxn ang="0">
                  <a:pos x="917154435" y="2147483646"/>
                </a:cxn>
                <a:cxn ang="0">
                  <a:pos x="917154435" y="2147483646"/>
                </a:cxn>
              </a:cxnLst>
              <a:rect l="0" t="0" r="0" b="0"/>
              <a:pathLst>
                <a:path w="26" h="30">
                  <a:moveTo>
                    <a:pt x="10" y="2"/>
                  </a:moveTo>
                  <a:cubicBezTo>
                    <a:pt x="11" y="0"/>
                    <a:pt x="8" y="2"/>
                    <a:pt x="7" y="3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7" y="9"/>
                    <a:pt x="6" y="10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2" y="15"/>
                    <a:pt x="2" y="14"/>
                    <a:pt x="2" y="16"/>
                  </a:cubicBezTo>
                  <a:cubicBezTo>
                    <a:pt x="2" y="17"/>
                    <a:pt x="3" y="17"/>
                    <a:pt x="2" y="18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1" y="22"/>
                    <a:pt x="1" y="21"/>
                    <a:pt x="2" y="20"/>
                  </a:cubicBezTo>
                  <a:cubicBezTo>
                    <a:pt x="3" y="21"/>
                    <a:pt x="5" y="21"/>
                    <a:pt x="6" y="22"/>
                  </a:cubicBezTo>
                  <a:cubicBezTo>
                    <a:pt x="8" y="23"/>
                    <a:pt x="7" y="22"/>
                    <a:pt x="7" y="24"/>
                  </a:cubicBezTo>
                  <a:cubicBezTo>
                    <a:pt x="7" y="24"/>
                    <a:pt x="6" y="26"/>
                    <a:pt x="7" y="26"/>
                  </a:cubicBezTo>
                  <a:cubicBezTo>
                    <a:pt x="7" y="25"/>
                    <a:pt x="7" y="23"/>
                    <a:pt x="8" y="23"/>
                  </a:cubicBezTo>
                  <a:cubicBezTo>
                    <a:pt x="8" y="23"/>
                    <a:pt x="11" y="24"/>
                    <a:pt x="11" y="24"/>
                  </a:cubicBezTo>
                  <a:cubicBezTo>
                    <a:pt x="15" y="26"/>
                    <a:pt x="13" y="25"/>
                    <a:pt x="13" y="28"/>
                  </a:cubicBezTo>
                  <a:cubicBezTo>
                    <a:pt x="13" y="29"/>
                    <a:pt x="13" y="29"/>
                    <a:pt x="14" y="29"/>
                  </a:cubicBezTo>
                  <a:cubicBezTo>
                    <a:pt x="14" y="29"/>
                    <a:pt x="16" y="30"/>
                    <a:pt x="17" y="29"/>
                  </a:cubicBezTo>
                  <a:cubicBezTo>
                    <a:pt x="17" y="29"/>
                    <a:pt x="16" y="26"/>
                    <a:pt x="16" y="26"/>
                  </a:cubicBezTo>
                  <a:cubicBezTo>
                    <a:pt x="16" y="23"/>
                    <a:pt x="16" y="21"/>
                    <a:pt x="16" y="19"/>
                  </a:cubicBezTo>
                  <a:cubicBezTo>
                    <a:pt x="17" y="21"/>
                    <a:pt x="18" y="22"/>
                    <a:pt x="18" y="24"/>
                  </a:cubicBezTo>
                  <a:cubicBezTo>
                    <a:pt x="19" y="21"/>
                    <a:pt x="17" y="17"/>
                    <a:pt x="16" y="15"/>
                  </a:cubicBezTo>
                  <a:cubicBezTo>
                    <a:pt x="17" y="15"/>
                    <a:pt x="26" y="22"/>
                    <a:pt x="26" y="17"/>
                  </a:cubicBezTo>
                  <a:cubicBezTo>
                    <a:pt x="26" y="16"/>
                    <a:pt x="25" y="16"/>
                    <a:pt x="24" y="15"/>
                  </a:cubicBezTo>
                  <a:cubicBezTo>
                    <a:pt x="21" y="14"/>
                    <a:pt x="17" y="12"/>
                    <a:pt x="14" y="11"/>
                  </a:cubicBezTo>
                  <a:cubicBezTo>
                    <a:pt x="15" y="10"/>
                    <a:pt x="16" y="9"/>
                    <a:pt x="18" y="9"/>
                  </a:cubicBezTo>
                  <a:cubicBezTo>
                    <a:pt x="19" y="9"/>
                    <a:pt x="21" y="11"/>
                    <a:pt x="23" y="10"/>
                  </a:cubicBezTo>
                  <a:cubicBezTo>
                    <a:pt x="24" y="9"/>
                    <a:pt x="23" y="7"/>
                    <a:pt x="22" y="7"/>
                  </a:cubicBezTo>
                  <a:cubicBezTo>
                    <a:pt x="20" y="6"/>
                    <a:pt x="18" y="7"/>
                    <a:pt x="17" y="8"/>
                  </a:cubicBezTo>
                  <a:cubicBezTo>
                    <a:pt x="16" y="9"/>
                    <a:pt x="14" y="10"/>
                    <a:pt x="13" y="10"/>
                  </a:cubicBezTo>
                  <a:cubicBezTo>
                    <a:pt x="12" y="10"/>
                    <a:pt x="13" y="9"/>
                    <a:pt x="12" y="10"/>
                  </a:cubicBezTo>
                  <a:cubicBezTo>
                    <a:pt x="11" y="9"/>
                    <a:pt x="9" y="6"/>
                    <a:pt x="9" y="6"/>
                  </a:cubicBezTo>
                  <a:cubicBezTo>
                    <a:pt x="9" y="5"/>
                    <a:pt x="10" y="4"/>
                    <a:pt x="10" y="2"/>
                  </a:cubicBezTo>
                  <a:close/>
                  <a:moveTo>
                    <a:pt x="4" y="14"/>
                  </a:moveTo>
                  <a:cubicBezTo>
                    <a:pt x="6" y="13"/>
                    <a:pt x="6" y="11"/>
                    <a:pt x="7" y="10"/>
                  </a:cubicBezTo>
                  <a:cubicBezTo>
                    <a:pt x="9" y="12"/>
                    <a:pt x="12" y="14"/>
                    <a:pt x="14" y="16"/>
                  </a:cubicBezTo>
                  <a:cubicBezTo>
                    <a:pt x="15" y="18"/>
                    <a:pt x="16" y="18"/>
                    <a:pt x="15" y="20"/>
                  </a:cubicBezTo>
                  <a:cubicBezTo>
                    <a:pt x="15" y="21"/>
                    <a:pt x="15" y="22"/>
                    <a:pt x="15" y="23"/>
                  </a:cubicBezTo>
                  <a:cubicBezTo>
                    <a:pt x="14" y="22"/>
                    <a:pt x="10" y="21"/>
                    <a:pt x="9" y="20"/>
                  </a:cubicBezTo>
                  <a:cubicBezTo>
                    <a:pt x="9" y="19"/>
                    <a:pt x="11" y="17"/>
                    <a:pt x="11" y="17"/>
                  </a:cubicBezTo>
                  <a:cubicBezTo>
                    <a:pt x="10" y="16"/>
                    <a:pt x="8" y="17"/>
                    <a:pt x="8" y="18"/>
                  </a:cubicBezTo>
                  <a:cubicBezTo>
                    <a:pt x="8" y="18"/>
                    <a:pt x="9" y="19"/>
                    <a:pt x="9" y="19"/>
                  </a:cubicBezTo>
                  <a:cubicBezTo>
                    <a:pt x="9" y="20"/>
                    <a:pt x="5" y="18"/>
                    <a:pt x="4" y="18"/>
                  </a:cubicBezTo>
                  <a:cubicBezTo>
                    <a:pt x="3" y="17"/>
                    <a:pt x="4" y="16"/>
                    <a:pt x="4" y="14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47" name="Freeform 113"/>
            <p:cNvSpPr>
              <a:spLocks noEditPoints="1"/>
            </p:cNvSpPr>
            <p:nvPr/>
          </p:nvSpPr>
          <p:spPr>
            <a:xfrm>
              <a:off x="6696075" y="3470275"/>
              <a:ext cx="515938" cy="423862"/>
            </a:xfrm>
            <a:custGeom>
              <a:avLst/>
              <a:gdLst/>
              <a:ahLst/>
              <a:cxnLst>
                <a:cxn ang="0">
                  <a:pos x="2072431898" y="916631851"/>
                </a:cxn>
                <a:cxn ang="0">
                  <a:pos x="1842156629" y="2147483646"/>
                </a:cxn>
                <a:cxn ang="0">
                  <a:pos x="2147483646" y="1604105739"/>
                </a:cxn>
                <a:cxn ang="0">
                  <a:pos x="2147483646" y="2062406527"/>
                </a:cxn>
                <a:cxn ang="0">
                  <a:pos x="2147483646" y="2147483646"/>
                </a:cxn>
                <a:cxn ang="0">
                  <a:pos x="2072431898" y="2147483646"/>
                </a:cxn>
                <a:cxn ang="0">
                  <a:pos x="921085902" y="2147483646"/>
                </a:cxn>
                <a:cxn ang="0">
                  <a:pos x="161189653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833248564"/>
                </a:cxn>
                <a:cxn ang="0">
                  <a:pos x="2147483646" y="206240652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145789814"/>
                </a:cxn>
                <a:cxn ang="0">
                  <a:pos x="2147483646" y="916631851"/>
                </a:cxn>
                <a:cxn ang="0">
                  <a:pos x="2147483646" y="1833248564"/>
                </a:cxn>
                <a:cxn ang="0">
                  <a:pos x="2147483646" y="916631851"/>
                </a:cxn>
                <a:cxn ang="0">
                  <a:pos x="2147483646" y="229157963"/>
                </a:cxn>
                <a:cxn ang="0">
                  <a:pos x="2147483646" y="458315925"/>
                </a:cxn>
                <a:cxn ang="0">
                  <a:pos x="2147483646" y="916631851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4" h="28">
                  <a:moveTo>
                    <a:pt x="15" y="4"/>
                  </a:moveTo>
                  <a:cubicBezTo>
                    <a:pt x="14" y="1"/>
                    <a:pt x="10" y="3"/>
                    <a:pt x="9" y="4"/>
                  </a:cubicBezTo>
                  <a:cubicBezTo>
                    <a:pt x="11" y="4"/>
                    <a:pt x="11" y="5"/>
                    <a:pt x="12" y="6"/>
                  </a:cubicBezTo>
                  <a:cubicBezTo>
                    <a:pt x="11" y="7"/>
                    <a:pt x="9" y="8"/>
                    <a:pt x="8" y="10"/>
                  </a:cubicBezTo>
                  <a:cubicBezTo>
                    <a:pt x="10" y="10"/>
                    <a:pt x="13" y="6"/>
                    <a:pt x="15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7" y="9"/>
                    <a:pt x="17" y="9"/>
                    <a:pt x="16" y="10"/>
                  </a:cubicBezTo>
                  <a:cubicBezTo>
                    <a:pt x="16" y="7"/>
                    <a:pt x="12" y="8"/>
                    <a:pt x="11" y="9"/>
                  </a:cubicBezTo>
                  <a:cubicBezTo>
                    <a:pt x="12" y="9"/>
                    <a:pt x="13" y="11"/>
                    <a:pt x="14" y="11"/>
                  </a:cubicBezTo>
                  <a:cubicBezTo>
                    <a:pt x="13" y="12"/>
                    <a:pt x="13" y="12"/>
                    <a:pt x="12" y="13"/>
                  </a:cubicBezTo>
                  <a:cubicBezTo>
                    <a:pt x="11" y="13"/>
                    <a:pt x="10" y="12"/>
                    <a:pt x="10" y="13"/>
                  </a:cubicBezTo>
                  <a:cubicBezTo>
                    <a:pt x="9" y="13"/>
                    <a:pt x="10" y="14"/>
                    <a:pt x="9" y="15"/>
                  </a:cubicBezTo>
                  <a:cubicBezTo>
                    <a:pt x="8" y="14"/>
                    <a:pt x="7" y="12"/>
                    <a:pt x="6" y="10"/>
                  </a:cubicBezTo>
                  <a:cubicBezTo>
                    <a:pt x="5" y="9"/>
                    <a:pt x="6" y="9"/>
                    <a:pt x="4" y="10"/>
                  </a:cubicBezTo>
                  <a:cubicBezTo>
                    <a:pt x="0" y="11"/>
                    <a:pt x="6" y="15"/>
                    <a:pt x="7" y="17"/>
                  </a:cubicBezTo>
                  <a:cubicBezTo>
                    <a:pt x="4" y="19"/>
                    <a:pt x="5" y="19"/>
                    <a:pt x="7" y="17"/>
                  </a:cubicBezTo>
                  <a:cubicBezTo>
                    <a:pt x="8" y="19"/>
                    <a:pt x="12" y="22"/>
                    <a:pt x="12" y="24"/>
                  </a:cubicBezTo>
                  <a:cubicBezTo>
                    <a:pt x="12" y="25"/>
                    <a:pt x="9" y="25"/>
                    <a:pt x="12" y="27"/>
                  </a:cubicBezTo>
                  <a:cubicBezTo>
                    <a:pt x="13" y="28"/>
                    <a:pt x="13" y="27"/>
                    <a:pt x="14" y="26"/>
                  </a:cubicBezTo>
                  <a:cubicBezTo>
                    <a:pt x="15" y="23"/>
                    <a:pt x="16" y="21"/>
                    <a:pt x="17" y="19"/>
                  </a:cubicBezTo>
                  <a:cubicBezTo>
                    <a:pt x="17" y="21"/>
                    <a:pt x="19" y="19"/>
                    <a:pt x="19" y="18"/>
                  </a:cubicBezTo>
                  <a:cubicBezTo>
                    <a:pt x="22" y="22"/>
                    <a:pt x="20" y="24"/>
                    <a:pt x="19" y="28"/>
                  </a:cubicBezTo>
                  <a:cubicBezTo>
                    <a:pt x="21" y="27"/>
                    <a:pt x="23" y="23"/>
                    <a:pt x="23" y="20"/>
                  </a:cubicBezTo>
                  <a:cubicBezTo>
                    <a:pt x="23" y="19"/>
                    <a:pt x="23" y="15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6"/>
                    <a:pt x="24" y="13"/>
                    <a:pt x="24" y="14"/>
                  </a:cubicBezTo>
                  <a:cubicBezTo>
                    <a:pt x="21" y="15"/>
                    <a:pt x="23" y="17"/>
                    <a:pt x="25" y="19"/>
                  </a:cubicBezTo>
                  <a:cubicBezTo>
                    <a:pt x="27" y="21"/>
                    <a:pt x="28" y="20"/>
                    <a:pt x="29" y="19"/>
                  </a:cubicBezTo>
                  <a:cubicBezTo>
                    <a:pt x="30" y="19"/>
                    <a:pt x="34" y="16"/>
                    <a:pt x="33" y="14"/>
                  </a:cubicBezTo>
                  <a:cubicBezTo>
                    <a:pt x="32" y="14"/>
                    <a:pt x="29" y="13"/>
                    <a:pt x="29" y="12"/>
                  </a:cubicBezTo>
                  <a:cubicBezTo>
                    <a:pt x="29" y="13"/>
                    <a:pt x="31" y="18"/>
                    <a:pt x="27" y="17"/>
                  </a:cubicBezTo>
                  <a:cubicBezTo>
                    <a:pt x="26" y="17"/>
                    <a:pt x="25" y="15"/>
                    <a:pt x="25" y="14"/>
                  </a:cubicBezTo>
                  <a:cubicBezTo>
                    <a:pt x="25" y="13"/>
                    <a:pt x="26" y="13"/>
                    <a:pt x="26" y="12"/>
                  </a:cubicBezTo>
                  <a:cubicBezTo>
                    <a:pt x="27" y="11"/>
                    <a:pt x="24" y="9"/>
                    <a:pt x="24" y="8"/>
                  </a:cubicBezTo>
                  <a:cubicBezTo>
                    <a:pt x="23" y="7"/>
                    <a:pt x="23" y="7"/>
                    <a:pt x="22" y="7"/>
                  </a:cubicBezTo>
                  <a:cubicBezTo>
                    <a:pt x="19" y="8"/>
                    <a:pt x="21" y="8"/>
                    <a:pt x="20" y="9"/>
                  </a:cubicBezTo>
                  <a:cubicBezTo>
                    <a:pt x="19" y="11"/>
                    <a:pt x="17" y="12"/>
                    <a:pt x="15" y="13"/>
                  </a:cubicBezTo>
                  <a:cubicBezTo>
                    <a:pt x="15" y="13"/>
                    <a:pt x="13" y="13"/>
                    <a:pt x="13" y="14"/>
                  </a:cubicBezTo>
                  <a:cubicBezTo>
                    <a:pt x="13" y="15"/>
                    <a:pt x="16" y="17"/>
                    <a:pt x="16" y="18"/>
                  </a:cubicBezTo>
                  <a:cubicBezTo>
                    <a:pt x="16" y="19"/>
                    <a:pt x="15" y="20"/>
                    <a:pt x="14" y="21"/>
                  </a:cubicBezTo>
                  <a:cubicBezTo>
                    <a:pt x="13" y="20"/>
                    <a:pt x="10" y="17"/>
                    <a:pt x="10" y="16"/>
                  </a:cubicBezTo>
                  <a:cubicBezTo>
                    <a:pt x="10" y="15"/>
                    <a:pt x="12" y="14"/>
                    <a:pt x="13" y="13"/>
                  </a:cubicBezTo>
                  <a:cubicBezTo>
                    <a:pt x="14" y="12"/>
                    <a:pt x="16" y="11"/>
                    <a:pt x="17" y="10"/>
                  </a:cubicBezTo>
                  <a:cubicBezTo>
                    <a:pt x="19" y="8"/>
                    <a:pt x="22" y="6"/>
                    <a:pt x="24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1" y="3"/>
                    <a:pt x="21" y="4"/>
                  </a:cubicBezTo>
                  <a:cubicBezTo>
                    <a:pt x="20" y="4"/>
                    <a:pt x="21" y="5"/>
                    <a:pt x="21" y="5"/>
                  </a:cubicBezTo>
                  <a:cubicBezTo>
                    <a:pt x="20" y="7"/>
                    <a:pt x="19" y="7"/>
                    <a:pt x="18" y="8"/>
                  </a:cubicBezTo>
                  <a:cubicBezTo>
                    <a:pt x="18" y="7"/>
                    <a:pt x="18" y="6"/>
                    <a:pt x="18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3"/>
                    <a:pt x="17" y="3"/>
                    <a:pt x="16" y="4"/>
                  </a:cubicBezTo>
                  <a:cubicBezTo>
                    <a:pt x="17" y="3"/>
                    <a:pt x="20" y="1"/>
                    <a:pt x="20" y="1"/>
                  </a:cubicBezTo>
                  <a:cubicBezTo>
                    <a:pt x="20" y="0"/>
                    <a:pt x="18" y="0"/>
                    <a:pt x="17" y="0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6" y="3"/>
                    <a:pt x="15" y="4"/>
                    <a:pt x="15" y="4"/>
                  </a:cubicBezTo>
                  <a:close/>
                  <a:moveTo>
                    <a:pt x="16" y="14"/>
                  </a:moveTo>
                  <a:cubicBezTo>
                    <a:pt x="16" y="13"/>
                    <a:pt x="16" y="13"/>
                    <a:pt x="17" y="12"/>
                  </a:cubicBezTo>
                  <a:cubicBezTo>
                    <a:pt x="18" y="12"/>
                    <a:pt x="19" y="10"/>
                    <a:pt x="20" y="10"/>
                  </a:cubicBezTo>
                  <a:cubicBezTo>
                    <a:pt x="21" y="10"/>
                    <a:pt x="21" y="10"/>
                    <a:pt x="22" y="11"/>
                  </a:cubicBezTo>
                  <a:cubicBezTo>
                    <a:pt x="20" y="12"/>
                    <a:pt x="19" y="14"/>
                    <a:pt x="17" y="15"/>
                  </a:cubicBezTo>
                  <a:cubicBezTo>
                    <a:pt x="17" y="15"/>
                    <a:pt x="16" y="14"/>
                    <a:pt x="16" y="14"/>
                  </a:cubicBezTo>
                  <a:close/>
                  <a:moveTo>
                    <a:pt x="22" y="11"/>
                  </a:moveTo>
                  <a:cubicBezTo>
                    <a:pt x="24" y="13"/>
                    <a:pt x="24" y="13"/>
                    <a:pt x="22" y="14"/>
                  </a:cubicBezTo>
                  <a:cubicBezTo>
                    <a:pt x="21" y="15"/>
                    <a:pt x="20" y="16"/>
                    <a:pt x="19" y="17"/>
                  </a:cubicBezTo>
                  <a:cubicBezTo>
                    <a:pt x="18" y="16"/>
                    <a:pt x="18" y="16"/>
                    <a:pt x="17" y="15"/>
                  </a:cubicBezTo>
                  <a:cubicBezTo>
                    <a:pt x="19" y="14"/>
                    <a:pt x="21" y="13"/>
                    <a:pt x="22" y="11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48" name="Freeform 114"/>
            <p:cNvSpPr>
              <a:spLocks noEditPoints="1"/>
            </p:cNvSpPr>
            <p:nvPr/>
          </p:nvSpPr>
          <p:spPr>
            <a:xfrm>
              <a:off x="7605713" y="3089275"/>
              <a:ext cx="379413" cy="411162"/>
            </a:xfrm>
            <a:custGeom>
              <a:avLst/>
              <a:gdLst/>
              <a:ahLst/>
              <a:cxnLst>
                <a:cxn ang="0">
                  <a:pos x="1151639867" y="2147483646"/>
                </a:cxn>
                <a:cxn ang="0">
                  <a:pos x="921305823" y="2087088768"/>
                </a:cxn>
                <a:cxn ang="0">
                  <a:pos x="1151639867" y="1159492068"/>
                </a:cxn>
                <a:cxn ang="0">
                  <a:pos x="1151639867" y="695701332"/>
                </a:cxn>
                <a:cxn ang="0">
                  <a:pos x="230334044" y="463790736"/>
                </a:cxn>
                <a:cxn ang="0">
                  <a:pos x="230334044" y="2087088768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690986956" y="2147483646"/>
                </a:cxn>
                <a:cxn ang="0">
                  <a:pos x="1151639867" y="2147483646"/>
                </a:cxn>
                <a:cxn ang="0">
                  <a:pos x="1842611646" y="2147483646"/>
                </a:cxn>
                <a:cxn ang="0">
                  <a:pos x="1842611646" y="2147483646"/>
                </a:cxn>
                <a:cxn ang="0">
                  <a:pos x="207294569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87088768"/>
                </a:cxn>
                <a:cxn ang="0">
                  <a:pos x="2147483646" y="2147483646"/>
                </a:cxn>
                <a:cxn ang="0">
                  <a:pos x="2147483646" y="2087088768"/>
                </a:cxn>
                <a:cxn ang="0">
                  <a:pos x="2147483646" y="1855193400"/>
                </a:cxn>
                <a:cxn ang="0">
                  <a:pos x="2147483646" y="2087088768"/>
                </a:cxn>
                <a:cxn ang="0">
                  <a:pos x="2147483646" y="1391387436"/>
                </a:cxn>
                <a:cxn ang="0">
                  <a:pos x="2147483646" y="695701332"/>
                </a:cxn>
                <a:cxn ang="0">
                  <a:pos x="2147483646" y="463790736"/>
                </a:cxn>
                <a:cxn ang="0">
                  <a:pos x="2147483646" y="0"/>
                </a:cxn>
                <a:cxn ang="0">
                  <a:pos x="2147483646" y="463790736"/>
                </a:cxn>
                <a:cxn ang="0">
                  <a:pos x="2072945690" y="695701332"/>
                </a:cxn>
                <a:cxn ang="0">
                  <a:pos x="1381958735" y="695701332"/>
                </a:cxn>
                <a:cxn ang="0">
                  <a:pos x="1842611646" y="2147483646"/>
                </a:cxn>
                <a:cxn ang="0">
                  <a:pos x="2147483646" y="2147483646"/>
                </a:cxn>
                <a:cxn ang="0">
                  <a:pos x="2147483646" y="2087088768"/>
                </a:cxn>
                <a:cxn ang="0">
                  <a:pos x="2147483646" y="2147483646"/>
                </a:cxn>
                <a:cxn ang="0">
                  <a:pos x="1381958735" y="2147483646"/>
                </a:cxn>
                <a:cxn ang="0">
                  <a:pos x="1151639867" y="2147483646"/>
                </a:cxn>
                <a:cxn ang="0">
                  <a:pos x="2147483646" y="1159492068"/>
                </a:cxn>
                <a:cxn ang="0">
                  <a:pos x="2147483646" y="463790736"/>
                </a:cxn>
                <a:cxn ang="0">
                  <a:pos x="2147483646" y="1623298032"/>
                </a:cxn>
                <a:cxn ang="0">
                  <a:pos x="2147483646" y="2087088768"/>
                </a:cxn>
                <a:cxn ang="0">
                  <a:pos x="2147483646" y="1159492068"/>
                </a:cxn>
                <a:cxn ang="0">
                  <a:pos x="1381958735" y="2147483646"/>
                </a:cxn>
                <a:cxn ang="0">
                  <a:pos x="2147483646" y="2147483646"/>
                </a:cxn>
                <a:cxn ang="0">
                  <a:pos x="1842611646" y="2147483646"/>
                </a:cxn>
                <a:cxn ang="0">
                  <a:pos x="1381958735" y="2147483646"/>
                </a:cxn>
              </a:cxnLst>
              <a:rect l="0" t="0" r="0" b="0"/>
              <a:pathLst>
                <a:path w="25" h="27">
                  <a:moveTo>
                    <a:pt x="5" y="11"/>
                  </a:moveTo>
                  <a:cubicBezTo>
                    <a:pt x="5" y="10"/>
                    <a:pt x="5" y="9"/>
                    <a:pt x="4" y="9"/>
                  </a:cubicBezTo>
                  <a:cubicBezTo>
                    <a:pt x="4" y="8"/>
                    <a:pt x="4" y="7"/>
                    <a:pt x="5" y="5"/>
                  </a:cubicBezTo>
                  <a:cubicBezTo>
                    <a:pt x="5" y="5"/>
                    <a:pt x="5" y="3"/>
                    <a:pt x="5" y="3"/>
                  </a:cubicBezTo>
                  <a:cubicBezTo>
                    <a:pt x="5" y="2"/>
                    <a:pt x="2" y="2"/>
                    <a:pt x="1" y="2"/>
                  </a:cubicBezTo>
                  <a:cubicBezTo>
                    <a:pt x="1" y="3"/>
                    <a:pt x="2" y="8"/>
                    <a:pt x="1" y="9"/>
                  </a:cubicBezTo>
                  <a:cubicBezTo>
                    <a:pt x="1" y="12"/>
                    <a:pt x="1" y="14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4" y="17"/>
                    <a:pt x="4" y="21"/>
                    <a:pt x="5" y="25"/>
                  </a:cubicBezTo>
                  <a:cubicBezTo>
                    <a:pt x="6" y="26"/>
                    <a:pt x="6" y="27"/>
                    <a:pt x="8" y="26"/>
                  </a:cubicBezTo>
                  <a:cubicBezTo>
                    <a:pt x="8" y="25"/>
                    <a:pt x="8" y="25"/>
                    <a:pt x="8" y="24"/>
                  </a:cubicBezTo>
                  <a:cubicBezTo>
                    <a:pt x="8" y="24"/>
                    <a:pt x="8" y="23"/>
                    <a:pt x="9" y="23"/>
                  </a:cubicBezTo>
                  <a:cubicBezTo>
                    <a:pt x="9" y="22"/>
                    <a:pt x="10" y="22"/>
                    <a:pt x="10" y="22"/>
                  </a:cubicBezTo>
                  <a:cubicBezTo>
                    <a:pt x="11" y="20"/>
                    <a:pt x="13" y="18"/>
                    <a:pt x="14" y="16"/>
                  </a:cubicBezTo>
                  <a:cubicBezTo>
                    <a:pt x="14" y="18"/>
                    <a:pt x="14" y="25"/>
                    <a:pt x="17" y="24"/>
                  </a:cubicBezTo>
                  <a:cubicBezTo>
                    <a:pt x="18" y="23"/>
                    <a:pt x="18" y="23"/>
                    <a:pt x="18" y="22"/>
                  </a:cubicBezTo>
                  <a:cubicBezTo>
                    <a:pt x="18" y="19"/>
                    <a:pt x="17" y="15"/>
                    <a:pt x="16" y="13"/>
                  </a:cubicBezTo>
                  <a:cubicBezTo>
                    <a:pt x="17" y="12"/>
                    <a:pt x="19" y="18"/>
                    <a:pt x="20" y="19"/>
                  </a:cubicBezTo>
                  <a:cubicBezTo>
                    <a:pt x="22" y="20"/>
                    <a:pt x="22" y="20"/>
                    <a:pt x="24" y="18"/>
                  </a:cubicBezTo>
                  <a:cubicBezTo>
                    <a:pt x="25" y="16"/>
                    <a:pt x="25" y="17"/>
                    <a:pt x="22" y="16"/>
                  </a:cubicBezTo>
                  <a:cubicBezTo>
                    <a:pt x="20" y="16"/>
                    <a:pt x="18" y="14"/>
                    <a:pt x="17" y="12"/>
                  </a:cubicBezTo>
                  <a:cubicBezTo>
                    <a:pt x="18" y="12"/>
                    <a:pt x="23" y="12"/>
                    <a:pt x="23" y="11"/>
                  </a:cubicBezTo>
                  <a:cubicBezTo>
                    <a:pt x="23" y="10"/>
                    <a:pt x="21" y="9"/>
                    <a:pt x="20" y="9"/>
                  </a:cubicBezTo>
                  <a:cubicBezTo>
                    <a:pt x="18" y="10"/>
                    <a:pt x="20" y="11"/>
                    <a:pt x="17" y="12"/>
                  </a:cubicBezTo>
                  <a:cubicBezTo>
                    <a:pt x="16" y="12"/>
                    <a:pt x="15" y="11"/>
                    <a:pt x="15" y="9"/>
                  </a:cubicBezTo>
                  <a:cubicBezTo>
                    <a:pt x="15" y="9"/>
                    <a:pt x="15" y="8"/>
                    <a:pt x="17" y="8"/>
                  </a:cubicBezTo>
                  <a:cubicBezTo>
                    <a:pt x="16" y="9"/>
                    <a:pt x="17" y="9"/>
                    <a:pt x="18" y="9"/>
                  </a:cubicBezTo>
                  <a:cubicBezTo>
                    <a:pt x="20" y="9"/>
                    <a:pt x="19" y="8"/>
                    <a:pt x="19" y="6"/>
                  </a:cubicBezTo>
                  <a:cubicBezTo>
                    <a:pt x="19" y="5"/>
                    <a:pt x="18" y="4"/>
                    <a:pt x="18" y="3"/>
                  </a:cubicBezTo>
                  <a:cubicBezTo>
                    <a:pt x="18" y="2"/>
                    <a:pt x="19" y="2"/>
                    <a:pt x="19" y="2"/>
                  </a:cubicBezTo>
                  <a:cubicBezTo>
                    <a:pt x="19" y="1"/>
                    <a:pt x="17" y="0"/>
                    <a:pt x="17" y="0"/>
                  </a:cubicBezTo>
                  <a:cubicBezTo>
                    <a:pt x="14" y="0"/>
                    <a:pt x="15" y="1"/>
                    <a:pt x="14" y="2"/>
                  </a:cubicBezTo>
                  <a:cubicBezTo>
                    <a:pt x="13" y="3"/>
                    <a:pt x="10" y="3"/>
                    <a:pt x="9" y="3"/>
                  </a:cubicBezTo>
                  <a:cubicBezTo>
                    <a:pt x="7" y="3"/>
                    <a:pt x="7" y="2"/>
                    <a:pt x="6" y="3"/>
                  </a:cubicBezTo>
                  <a:cubicBezTo>
                    <a:pt x="6" y="4"/>
                    <a:pt x="8" y="10"/>
                    <a:pt x="8" y="11"/>
                  </a:cubicBezTo>
                  <a:cubicBezTo>
                    <a:pt x="9" y="12"/>
                    <a:pt x="8" y="12"/>
                    <a:pt x="10" y="12"/>
                  </a:cubicBezTo>
                  <a:cubicBezTo>
                    <a:pt x="12" y="11"/>
                    <a:pt x="10" y="9"/>
                    <a:pt x="12" y="9"/>
                  </a:cubicBezTo>
                  <a:cubicBezTo>
                    <a:pt x="12" y="11"/>
                    <a:pt x="13" y="12"/>
                    <a:pt x="12" y="13"/>
                  </a:cubicBezTo>
                  <a:cubicBezTo>
                    <a:pt x="11" y="14"/>
                    <a:pt x="7" y="14"/>
                    <a:pt x="6" y="14"/>
                  </a:cubicBezTo>
                  <a:cubicBezTo>
                    <a:pt x="5" y="13"/>
                    <a:pt x="5" y="12"/>
                    <a:pt x="5" y="11"/>
                  </a:cubicBezTo>
                  <a:close/>
                  <a:moveTo>
                    <a:pt x="10" y="5"/>
                  </a:moveTo>
                  <a:cubicBezTo>
                    <a:pt x="9" y="3"/>
                    <a:pt x="14" y="2"/>
                    <a:pt x="15" y="2"/>
                  </a:cubicBezTo>
                  <a:cubicBezTo>
                    <a:pt x="15" y="2"/>
                    <a:pt x="17" y="7"/>
                    <a:pt x="16" y="7"/>
                  </a:cubicBezTo>
                  <a:cubicBezTo>
                    <a:pt x="16" y="8"/>
                    <a:pt x="12" y="9"/>
                    <a:pt x="11" y="9"/>
                  </a:cubicBezTo>
                  <a:cubicBezTo>
                    <a:pt x="10" y="8"/>
                    <a:pt x="10" y="6"/>
                    <a:pt x="10" y="5"/>
                  </a:cubicBezTo>
                  <a:close/>
                  <a:moveTo>
                    <a:pt x="6" y="15"/>
                  </a:moveTo>
                  <a:cubicBezTo>
                    <a:pt x="8" y="15"/>
                    <a:pt x="9" y="14"/>
                    <a:pt x="11" y="14"/>
                  </a:cubicBezTo>
                  <a:cubicBezTo>
                    <a:pt x="11" y="17"/>
                    <a:pt x="10" y="21"/>
                    <a:pt x="8" y="23"/>
                  </a:cubicBezTo>
                  <a:cubicBezTo>
                    <a:pt x="7" y="20"/>
                    <a:pt x="6" y="18"/>
                    <a:pt x="6" y="15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49" name="Freeform 115"/>
            <p:cNvSpPr>
              <a:spLocks noEditPoints="1"/>
            </p:cNvSpPr>
            <p:nvPr/>
          </p:nvSpPr>
          <p:spPr>
            <a:xfrm>
              <a:off x="8516938" y="3074988"/>
              <a:ext cx="393700" cy="363537"/>
            </a:xfrm>
            <a:custGeom>
              <a:avLst/>
              <a:gdLst/>
              <a:ahLst/>
              <a:cxnLst>
                <a:cxn ang="0">
                  <a:pos x="2147483646" y="458889726"/>
                </a:cxn>
                <a:cxn ang="0">
                  <a:pos x="1834308869" y="0"/>
                </a:cxn>
                <a:cxn ang="0">
                  <a:pos x="1605024046" y="1147216740"/>
                </a:cxn>
                <a:cxn ang="0">
                  <a:pos x="1146454400" y="1376654030"/>
                </a:cxn>
                <a:cxn ang="0">
                  <a:pos x="687869612" y="1147216740"/>
                </a:cxn>
                <a:cxn ang="0">
                  <a:pos x="1146454400" y="1376654030"/>
                </a:cxn>
                <a:cxn ang="0">
                  <a:pos x="1375739223" y="1606106466"/>
                </a:cxn>
                <a:cxn ang="0">
                  <a:pos x="1146454400" y="2147483646"/>
                </a:cxn>
                <a:cxn ang="0">
                  <a:pos x="687869612" y="2147483646"/>
                </a:cxn>
                <a:cxn ang="0">
                  <a:pos x="229284823" y="2147483646"/>
                </a:cxn>
                <a:cxn ang="0">
                  <a:pos x="229284823" y="2147483646"/>
                </a:cxn>
                <a:cxn ang="0">
                  <a:pos x="1146454400" y="2147483646"/>
                </a:cxn>
                <a:cxn ang="0">
                  <a:pos x="687869612" y="2147483646"/>
                </a:cxn>
                <a:cxn ang="0">
                  <a:pos x="0" y="2147483646"/>
                </a:cxn>
                <a:cxn ang="0">
                  <a:pos x="917154435" y="2147483646"/>
                </a:cxn>
                <a:cxn ang="0">
                  <a:pos x="1605024046" y="2147483646"/>
                </a:cxn>
                <a:cxn ang="0">
                  <a:pos x="206360883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34308869" y="2147483646"/>
                </a:cxn>
                <a:cxn ang="0">
                  <a:pos x="2063608835" y="1606106466"/>
                </a:cxn>
                <a:cxn ang="0">
                  <a:pos x="2147483646" y="183554375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7573922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64981044"/>
                </a:cxn>
                <a:cxn ang="0">
                  <a:pos x="2147483646" y="2064981044"/>
                </a:cxn>
                <a:cxn ang="0">
                  <a:pos x="2147483646" y="1606106466"/>
                </a:cxn>
                <a:cxn ang="0">
                  <a:pos x="2147483646" y="1606106466"/>
                </a:cxn>
                <a:cxn ang="0">
                  <a:pos x="2147483646" y="1376654030"/>
                </a:cxn>
                <a:cxn ang="0">
                  <a:pos x="2147483646" y="1606106466"/>
                </a:cxn>
                <a:cxn ang="0">
                  <a:pos x="2147483646" y="458889726"/>
                </a:cxn>
                <a:cxn ang="0">
                  <a:pos x="2147483646" y="1147216740"/>
                </a:cxn>
                <a:cxn ang="0">
                  <a:pos x="2147483646" y="688327015"/>
                </a:cxn>
                <a:cxn ang="0">
                  <a:pos x="2147483646" y="1606106466"/>
                </a:cxn>
                <a:cxn ang="0">
                  <a:pos x="2147483646" y="1147216740"/>
                </a:cxn>
                <a:cxn ang="0">
                  <a:pos x="2147483646" y="2147483646"/>
                </a:cxn>
                <a:cxn ang="0">
                  <a:pos x="2147483646" y="2064981044"/>
                </a:cxn>
                <a:cxn ang="0">
                  <a:pos x="2147483646" y="2064981044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6" h="24">
                  <a:moveTo>
                    <a:pt x="10" y="2"/>
                  </a:moveTo>
                  <a:cubicBezTo>
                    <a:pt x="12" y="1"/>
                    <a:pt x="9" y="0"/>
                    <a:pt x="8" y="0"/>
                  </a:cubicBezTo>
                  <a:cubicBezTo>
                    <a:pt x="7" y="1"/>
                    <a:pt x="7" y="4"/>
                    <a:pt x="7" y="5"/>
                  </a:cubicBezTo>
                  <a:cubicBezTo>
                    <a:pt x="6" y="6"/>
                    <a:pt x="7" y="6"/>
                    <a:pt x="5" y="6"/>
                  </a:cubicBezTo>
                  <a:cubicBezTo>
                    <a:pt x="5" y="6"/>
                    <a:pt x="4" y="5"/>
                    <a:pt x="3" y="5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6" y="7"/>
                    <a:pt x="6" y="6"/>
                    <a:pt x="6" y="7"/>
                  </a:cubicBezTo>
                  <a:cubicBezTo>
                    <a:pt x="6" y="8"/>
                    <a:pt x="6" y="10"/>
                    <a:pt x="5" y="10"/>
                  </a:cubicBezTo>
                  <a:cubicBezTo>
                    <a:pt x="5" y="12"/>
                    <a:pt x="5" y="11"/>
                    <a:pt x="3" y="11"/>
                  </a:cubicBezTo>
                  <a:cubicBezTo>
                    <a:pt x="3" y="11"/>
                    <a:pt x="2" y="11"/>
                    <a:pt x="1" y="11"/>
                  </a:cubicBezTo>
                  <a:cubicBezTo>
                    <a:pt x="1" y="12"/>
                    <a:pt x="1" y="14"/>
                    <a:pt x="1" y="15"/>
                  </a:cubicBezTo>
                  <a:cubicBezTo>
                    <a:pt x="2" y="15"/>
                    <a:pt x="4" y="14"/>
                    <a:pt x="5" y="14"/>
                  </a:cubicBezTo>
                  <a:cubicBezTo>
                    <a:pt x="4" y="15"/>
                    <a:pt x="4" y="19"/>
                    <a:pt x="3" y="20"/>
                  </a:cubicBezTo>
                  <a:cubicBezTo>
                    <a:pt x="2" y="20"/>
                    <a:pt x="1" y="20"/>
                    <a:pt x="0" y="19"/>
                  </a:cubicBezTo>
                  <a:cubicBezTo>
                    <a:pt x="1" y="21"/>
                    <a:pt x="1" y="24"/>
                    <a:pt x="4" y="23"/>
                  </a:cubicBezTo>
                  <a:cubicBezTo>
                    <a:pt x="6" y="22"/>
                    <a:pt x="6" y="20"/>
                    <a:pt x="7" y="18"/>
                  </a:cubicBezTo>
                  <a:cubicBezTo>
                    <a:pt x="7" y="16"/>
                    <a:pt x="7" y="14"/>
                    <a:pt x="9" y="13"/>
                  </a:cubicBezTo>
                  <a:cubicBezTo>
                    <a:pt x="9" y="12"/>
                    <a:pt x="10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2"/>
                    <a:pt x="8" y="11"/>
                  </a:cubicBezTo>
                  <a:cubicBezTo>
                    <a:pt x="9" y="10"/>
                    <a:pt x="9" y="9"/>
                    <a:pt x="9" y="7"/>
                  </a:cubicBezTo>
                  <a:cubicBezTo>
                    <a:pt x="10" y="7"/>
                    <a:pt x="13" y="8"/>
                    <a:pt x="13" y="8"/>
                  </a:cubicBezTo>
                  <a:cubicBezTo>
                    <a:pt x="14" y="9"/>
                    <a:pt x="13" y="12"/>
                    <a:pt x="12" y="12"/>
                  </a:cubicBezTo>
                  <a:cubicBezTo>
                    <a:pt x="12" y="14"/>
                    <a:pt x="11" y="17"/>
                    <a:pt x="10" y="19"/>
                  </a:cubicBezTo>
                  <a:cubicBezTo>
                    <a:pt x="9" y="21"/>
                    <a:pt x="8" y="22"/>
                    <a:pt x="6" y="23"/>
                  </a:cubicBezTo>
                  <a:cubicBezTo>
                    <a:pt x="8" y="24"/>
                    <a:pt x="10" y="22"/>
                    <a:pt x="12" y="20"/>
                  </a:cubicBezTo>
                  <a:cubicBezTo>
                    <a:pt x="13" y="19"/>
                    <a:pt x="14" y="15"/>
                    <a:pt x="15" y="14"/>
                  </a:cubicBezTo>
                  <a:cubicBezTo>
                    <a:pt x="15" y="14"/>
                    <a:pt x="19" y="15"/>
                    <a:pt x="20" y="16"/>
                  </a:cubicBezTo>
                  <a:cubicBezTo>
                    <a:pt x="20" y="16"/>
                    <a:pt x="19" y="17"/>
                    <a:pt x="20" y="17"/>
                  </a:cubicBezTo>
                  <a:cubicBezTo>
                    <a:pt x="23" y="21"/>
                    <a:pt x="24" y="12"/>
                    <a:pt x="24" y="12"/>
                  </a:cubicBezTo>
                  <a:cubicBezTo>
                    <a:pt x="25" y="10"/>
                    <a:pt x="26" y="11"/>
                    <a:pt x="24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0" y="9"/>
                    <a:pt x="18" y="8"/>
                    <a:pt x="16" y="7"/>
                  </a:cubicBezTo>
                  <a:cubicBezTo>
                    <a:pt x="15" y="7"/>
                    <a:pt x="14" y="5"/>
                    <a:pt x="14" y="7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9" y="6"/>
                    <a:pt x="10" y="3"/>
                    <a:pt x="10" y="2"/>
                  </a:cubicBezTo>
                  <a:close/>
                  <a:moveTo>
                    <a:pt x="22" y="5"/>
                  </a:moveTo>
                  <a:cubicBezTo>
                    <a:pt x="21" y="4"/>
                    <a:pt x="19" y="3"/>
                    <a:pt x="18" y="3"/>
                  </a:cubicBezTo>
                  <a:cubicBezTo>
                    <a:pt x="19" y="4"/>
                    <a:pt x="18" y="6"/>
                    <a:pt x="18" y="7"/>
                  </a:cubicBezTo>
                  <a:cubicBezTo>
                    <a:pt x="19" y="9"/>
                    <a:pt x="22" y="7"/>
                    <a:pt x="22" y="5"/>
                  </a:cubicBezTo>
                  <a:close/>
                  <a:moveTo>
                    <a:pt x="15" y="14"/>
                  </a:moveTo>
                  <a:cubicBezTo>
                    <a:pt x="15" y="13"/>
                    <a:pt x="16" y="9"/>
                    <a:pt x="17" y="9"/>
                  </a:cubicBezTo>
                  <a:cubicBezTo>
                    <a:pt x="17" y="8"/>
                    <a:pt x="21" y="9"/>
                    <a:pt x="21" y="9"/>
                  </a:cubicBezTo>
                  <a:cubicBezTo>
                    <a:pt x="22" y="10"/>
                    <a:pt x="21" y="14"/>
                    <a:pt x="20" y="15"/>
                  </a:cubicBezTo>
                  <a:cubicBezTo>
                    <a:pt x="18" y="15"/>
                    <a:pt x="17" y="14"/>
                    <a:pt x="15" y="14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50" name="Freeform 116"/>
            <p:cNvSpPr>
              <a:spLocks noEditPoints="1"/>
            </p:cNvSpPr>
            <p:nvPr/>
          </p:nvSpPr>
          <p:spPr>
            <a:xfrm>
              <a:off x="9275763" y="3484563"/>
              <a:ext cx="469900" cy="334962"/>
            </a:xfrm>
            <a:custGeom>
              <a:avLst/>
              <a:gdLst/>
              <a:ahLst/>
              <a:cxnLst>
                <a:cxn ang="0">
                  <a:pos x="2147483646" y="1854532339"/>
                </a:cxn>
                <a:cxn ang="0">
                  <a:pos x="2147483646" y="463633085"/>
                </a:cxn>
                <a:cxn ang="0">
                  <a:pos x="2147483646" y="1622723409"/>
                </a:cxn>
                <a:cxn ang="0">
                  <a:pos x="2147483646" y="927266169"/>
                </a:cxn>
                <a:cxn ang="0">
                  <a:pos x="2147483646" y="231824155"/>
                </a:cxn>
                <a:cxn ang="0">
                  <a:pos x="2147483646" y="695457240"/>
                </a:cxn>
                <a:cxn ang="0">
                  <a:pos x="2147483646" y="2147483646"/>
                </a:cxn>
                <a:cxn ang="0">
                  <a:pos x="2147483646" y="1854532339"/>
                </a:cxn>
                <a:cxn ang="0">
                  <a:pos x="2147483646" y="1390899254"/>
                </a:cxn>
                <a:cxn ang="0">
                  <a:pos x="2067908635" y="1854532339"/>
                </a:cxn>
                <a:cxn ang="0">
                  <a:pos x="0" y="2147483646"/>
                </a:cxn>
                <a:cxn ang="0">
                  <a:pos x="137859565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854532339"/>
                </a:cxn>
                <a:cxn ang="0">
                  <a:pos x="2147483646" y="2147483646"/>
                </a:cxn>
                <a:cxn ang="0">
                  <a:pos x="2147483646" y="1159090324"/>
                </a:cxn>
                <a:cxn ang="0">
                  <a:pos x="2147483646" y="2086356494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1" h="22">
                  <a:moveTo>
                    <a:pt x="22" y="8"/>
                  </a:moveTo>
                  <a:cubicBezTo>
                    <a:pt x="27" y="9"/>
                    <a:pt x="24" y="3"/>
                    <a:pt x="22" y="2"/>
                  </a:cubicBezTo>
                  <a:cubicBezTo>
                    <a:pt x="23" y="4"/>
                    <a:pt x="21" y="5"/>
                    <a:pt x="21" y="7"/>
                  </a:cubicBezTo>
                  <a:cubicBezTo>
                    <a:pt x="20" y="6"/>
                    <a:pt x="18" y="5"/>
                    <a:pt x="17" y="4"/>
                  </a:cubicBezTo>
                  <a:cubicBezTo>
                    <a:pt x="16" y="3"/>
                    <a:pt x="14" y="1"/>
                    <a:pt x="13" y="1"/>
                  </a:cubicBezTo>
                  <a:cubicBezTo>
                    <a:pt x="12" y="0"/>
                    <a:pt x="15" y="3"/>
                    <a:pt x="16" y="3"/>
                  </a:cubicBezTo>
                  <a:cubicBezTo>
                    <a:pt x="18" y="6"/>
                    <a:pt x="15" y="7"/>
                    <a:pt x="15" y="10"/>
                  </a:cubicBezTo>
                  <a:cubicBezTo>
                    <a:pt x="14" y="9"/>
                    <a:pt x="14" y="9"/>
                    <a:pt x="13" y="8"/>
                  </a:cubicBezTo>
                  <a:cubicBezTo>
                    <a:pt x="13" y="7"/>
                    <a:pt x="12" y="6"/>
                    <a:pt x="12" y="6"/>
                  </a:cubicBezTo>
                  <a:cubicBezTo>
                    <a:pt x="10" y="6"/>
                    <a:pt x="10" y="7"/>
                    <a:pt x="9" y="8"/>
                  </a:cubicBezTo>
                  <a:cubicBezTo>
                    <a:pt x="6" y="12"/>
                    <a:pt x="4" y="14"/>
                    <a:pt x="0" y="16"/>
                  </a:cubicBezTo>
                  <a:cubicBezTo>
                    <a:pt x="2" y="16"/>
                    <a:pt x="4" y="16"/>
                    <a:pt x="6" y="15"/>
                  </a:cubicBezTo>
                  <a:cubicBezTo>
                    <a:pt x="9" y="14"/>
                    <a:pt x="9" y="11"/>
                    <a:pt x="12" y="10"/>
                  </a:cubicBezTo>
                  <a:cubicBezTo>
                    <a:pt x="14" y="8"/>
                    <a:pt x="19" y="14"/>
                    <a:pt x="21" y="15"/>
                  </a:cubicBezTo>
                  <a:cubicBezTo>
                    <a:pt x="22" y="16"/>
                    <a:pt x="28" y="22"/>
                    <a:pt x="27" y="18"/>
                  </a:cubicBezTo>
                  <a:cubicBezTo>
                    <a:pt x="27" y="16"/>
                    <a:pt x="27" y="16"/>
                    <a:pt x="25" y="16"/>
                  </a:cubicBezTo>
                  <a:cubicBezTo>
                    <a:pt x="25" y="16"/>
                    <a:pt x="24" y="16"/>
                    <a:pt x="23" y="16"/>
                  </a:cubicBezTo>
                  <a:cubicBezTo>
                    <a:pt x="22" y="16"/>
                    <a:pt x="21" y="15"/>
                    <a:pt x="20" y="14"/>
                  </a:cubicBezTo>
                  <a:cubicBezTo>
                    <a:pt x="21" y="14"/>
                    <a:pt x="22" y="13"/>
                    <a:pt x="23" y="13"/>
                  </a:cubicBezTo>
                  <a:cubicBezTo>
                    <a:pt x="23" y="13"/>
                    <a:pt x="25" y="13"/>
                    <a:pt x="25" y="13"/>
                  </a:cubicBezTo>
                  <a:cubicBezTo>
                    <a:pt x="26" y="13"/>
                    <a:pt x="25" y="11"/>
                    <a:pt x="24" y="10"/>
                  </a:cubicBezTo>
                  <a:cubicBezTo>
                    <a:pt x="25" y="10"/>
                    <a:pt x="29" y="15"/>
                    <a:pt x="30" y="14"/>
                  </a:cubicBezTo>
                  <a:cubicBezTo>
                    <a:pt x="31" y="14"/>
                    <a:pt x="31" y="12"/>
                    <a:pt x="30" y="12"/>
                  </a:cubicBezTo>
                  <a:cubicBezTo>
                    <a:pt x="29" y="10"/>
                    <a:pt x="29" y="11"/>
                    <a:pt x="28" y="11"/>
                  </a:cubicBezTo>
                  <a:cubicBezTo>
                    <a:pt x="26" y="11"/>
                    <a:pt x="24" y="9"/>
                    <a:pt x="22" y="8"/>
                  </a:cubicBezTo>
                  <a:close/>
                  <a:moveTo>
                    <a:pt x="16" y="11"/>
                  </a:moveTo>
                  <a:cubicBezTo>
                    <a:pt x="20" y="11"/>
                    <a:pt x="19" y="7"/>
                    <a:pt x="18" y="5"/>
                  </a:cubicBezTo>
                  <a:cubicBezTo>
                    <a:pt x="20" y="6"/>
                    <a:pt x="21" y="8"/>
                    <a:pt x="23" y="9"/>
                  </a:cubicBezTo>
                  <a:cubicBezTo>
                    <a:pt x="22" y="10"/>
                    <a:pt x="22" y="11"/>
                    <a:pt x="20" y="12"/>
                  </a:cubicBezTo>
                  <a:cubicBezTo>
                    <a:pt x="18" y="13"/>
                    <a:pt x="18" y="12"/>
                    <a:pt x="16" y="11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51" name="Freeform 117"/>
            <p:cNvSpPr>
              <a:spLocks noEditPoints="1"/>
            </p:cNvSpPr>
            <p:nvPr/>
          </p:nvSpPr>
          <p:spPr>
            <a:xfrm>
              <a:off x="9882188" y="4243388"/>
              <a:ext cx="395288" cy="4111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855193400"/>
                </a:cxn>
                <a:cxn ang="0">
                  <a:pos x="2147483646" y="2147483646"/>
                </a:cxn>
                <a:cxn ang="0">
                  <a:pos x="1849142061" y="2147483646"/>
                </a:cxn>
                <a:cxn ang="0">
                  <a:pos x="1155715688" y="2147483646"/>
                </a:cxn>
                <a:cxn ang="0">
                  <a:pos x="2147483646" y="2087088768"/>
                </a:cxn>
                <a:cxn ang="0">
                  <a:pos x="2147483646" y="1623298032"/>
                </a:cxn>
                <a:cxn ang="0">
                  <a:pos x="2147483646" y="1623298032"/>
                </a:cxn>
                <a:cxn ang="0">
                  <a:pos x="2147483646" y="695701332"/>
                </a:cxn>
                <a:cxn ang="0">
                  <a:pos x="2147483646" y="1623298032"/>
                </a:cxn>
                <a:cxn ang="0">
                  <a:pos x="1618005004" y="2147483646"/>
                </a:cxn>
                <a:cxn ang="0">
                  <a:pos x="924578632" y="2147483646"/>
                </a:cxn>
                <a:cxn ang="0">
                  <a:pos x="231137056" y="1159492068"/>
                </a:cxn>
                <a:cxn ang="0">
                  <a:pos x="231137056" y="1391387436"/>
                </a:cxn>
                <a:cxn ang="0">
                  <a:pos x="161800500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4914206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31895368"/>
                </a:cxn>
                <a:cxn ang="0">
                  <a:pos x="2147483646" y="695701332"/>
                </a:cxn>
                <a:cxn ang="0">
                  <a:pos x="1618005004" y="1623298032"/>
                </a:cxn>
                <a:cxn ang="0">
                  <a:pos x="2147483646" y="1855193400"/>
                </a:cxn>
                <a:cxn ang="0">
                  <a:pos x="2147483646" y="231895368"/>
                </a:cxn>
              </a:cxnLst>
              <a:rect l="0" t="0" r="0" b="0"/>
              <a:pathLst>
                <a:path w="26" h="27">
                  <a:moveTo>
                    <a:pt x="24" y="12"/>
                  </a:moveTo>
                  <a:cubicBezTo>
                    <a:pt x="26" y="12"/>
                    <a:pt x="26" y="12"/>
                    <a:pt x="26" y="10"/>
                  </a:cubicBezTo>
                  <a:cubicBezTo>
                    <a:pt x="26" y="8"/>
                    <a:pt x="26" y="8"/>
                    <a:pt x="24" y="8"/>
                  </a:cubicBezTo>
                  <a:cubicBezTo>
                    <a:pt x="21" y="9"/>
                    <a:pt x="17" y="12"/>
                    <a:pt x="14" y="13"/>
                  </a:cubicBezTo>
                  <a:cubicBezTo>
                    <a:pt x="12" y="14"/>
                    <a:pt x="10" y="16"/>
                    <a:pt x="8" y="16"/>
                  </a:cubicBezTo>
                  <a:cubicBezTo>
                    <a:pt x="6" y="17"/>
                    <a:pt x="6" y="17"/>
                    <a:pt x="5" y="15"/>
                  </a:cubicBezTo>
                  <a:cubicBezTo>
                    <a:pt x="9" y="13"/>
                    <a:pt x="13" y="11"/>
                    <a:pt x="17" y="9"/>
                  </a:cubicBezTo>
                  <a:cubicBezTo>
                    <a:pt x="19" y="8"/>
                    <a:pt x="21" y="7"/>
                    <a:pt x="22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4" y="6"/>
                    <a:pt x="23" y="4"/>
                    <a:pt x="23" y="3"/>
                  </a:cubicBezTo>
                  <a:cubicBezTo>
                    <a:pt x="21" y="3"/>
                    <a:pt x="16" y="6"/>
                    <a:pt x="14" y="7"/>
                  </a:cubicBezTo>
                  <a:cubicBezTo>
                    <a:pt x="12" y="8"/>
                    <a:pt x="9" y="9"/>
                    <a:pt x="7" y="11"/>
                  </a:cubicBezTo>
                  <a:cubicBezTo>
                    <a:pt x="5" y="11"/>
                    <a:pt x="5" y="12"/>
                    <a:pt x="4" y="11"/>
                  </a:cubicBezTo>
                  <a:cubicBezTo>
                    <a:pt x="2" y="10"/>
                    <a:pt x="2" y="6"/>
                    <a:pt x="1" y="5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10"/>
                    <a:pt x="5" y="15"/>
                    <a:pt x="7" y="19"/>
                  </a:cubicBezTo>
                  <a:cubicBezTo>
                    <a:pt x="7" y="20"/>
                    <a:pt x="9" y="27"/>
                    <a:pt x="11" y="27"/>
                  </a:cubicBezTo>
                  <a:cubicBezTo>
                    <a:pt x="12" y="27"/>
                    <a:pt x="13" y="24"/>
                    <a:pt x="12" y="23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9" y="22"/>
                    <a:pt x="9" y="22"/>
                    <a:pt x="8" y="20"/>
                  </a:cubicBezTo>
                  <a:cubicBezTo>
                    <a:pt x="11" y="18"/>
                    <a:pt x="14" y="19"/>
                    <a:pt x="18" y="19"/>
                  </a:cubicBezTo>
                  <a:cubicBezTo>
                    <a:pt x="20" y="20"/>
                    <a:pt x="23" y="21"/>
                    <a:pt x="24" y="20"/>
                  </a:cubicBezTo>
                  <a:cubicBezTo>
                    <a:pt x="25" y="19"/>
                    <a:pt x="23" y="16"/>
                    <a:pt x="23" y="16"/>
                  </a:cubicBezTo>
                  <a:cubicBezTo>
                    <a:pt x="22" y="16"/>
                    <a:pt x="20" y="16"/>
                    <a:pt x="19" y="16"/>
                  </a:cubicBezTo>
                  <a:cubicBezTo>
                    <a:pt x="17" y="17"/>
                    <a:pt x="15" y="17"/>
                    <a:pt x="13" y="17"/>
                  </a:cubicBezTo>
                  <a:cubicBezTo>
                    <a:pt x="16" y="16"/>
                    <a:pt x="20" y="14"/>
                    <a:pt x="24" y="12"/>
                  </a:cubicBezTo>
                  <a:close/>
                  <a:moveTo>
                    <a:pt x="15" y="1"/>
                  </a:moveTo>
                  <a:cubicBezTo>
                    <a:pt x="15" y="0"/>
                    <a:pt x="13" y="2"/>
                    <a:pt x="12" y="3"/>
                  </a:cubicBezTo>
                  <a:cubicBezTo>
                    <a:pt x="11" y="4"/>
                    <a:pt x="6" y="5"/>
                    <a:pt x="7" y="7"/>
                  </a:cubicBezTo>
                  <a:cubicBezTo>
                    <a:pt x="7" y="10"/>
                    <a:pt x="10" y="8"/>
                    <a:pt x="12" y="8"/>
                  </a:cubicBezTo>
                  <a:cubicBezTo>
                    <a:pt x="13" y="6"/>
                    <a:pt x="15" y="4"/>
                    <a:pt x="15" y="1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52" name="Freeform 118"/>
            <p:cNvSpPr>
              <a:spLocks noEditPoints="1"/>
            </p:cNvSpPr>
            <p:nvPr/>
          </p:nvSpPr>
          <p:spPr>
            <a:xfrm>
              <a:off x="10094913" y="5140325"/>
              <a:ext cx="395288" cy="395287"/>
            </a:xfrm>
            <a:custGeom>
              <a:avLst/>
              <a:gdLst/>
              <a:ahLst/>
              <a:cxnLst>
                <a:cxn ang="0">
                  <a:pos x="2147483646" y="1617985708"/>
                </a:cxn>
                <a:cxn ang="0">
                  <a:pos x="2147483646" y="924561090"/>
                </a:cxn>
                <a:cxn ang="0">
                  <a:pos x="2147483646" y="924561090"/>
                </a:cxn>
                <a:cxn ang="0">
                  <a:pos x="2147483646" y="231136472"/>
                </a:cxn>
                <a:cxn ang="0">
                  <a:pos x="2147483646" y="924561090"/>
                </a:cxn>
                <a:cxn ang="0">
                  <a:pos x="2147483646" y="924561090"/>
                </a:cxn>
                <a:cxn ang="0">
                  <a:pos x="924578632" y="924561090"/>
                </a:cxn>
                <a:cxn ang="0">
                  <a:pos x="231137056" y="924561090"/>
                </a:cxn>
                <a:cxn ang="0">
                  <a:pos x="693426372" y="2080273854"/>
                </a:cxn>
                <a:cxn ang="0">
                  <a:pos x="138685274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86852745" y="2147483646"/>
                </a:cxn>
                <a:cxn ang="0">
                  <a:pos x="924578632" y="2147483646"/>
                </a:cxn>
                <a:cxn ang="0">
                  <a:pos x="231137056" y="2147483646"/>
                </a:cxn>
                <a:cxn ang="0">
                  <a:pos x="2147483646" y="2147483646"/>
                </a:cxn>
                <a:cxn ang="0">
                  <a:pos x="184914206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617985708"/>
                </a:cxn>
                <a:cxn ang="0">
                  <a:pos x="2147483646" y="1617985708"/>
                </a:cxn>
                <a:cxn ang="0">
                  <a:pos x="2147483646" y="2147483646"/>
                </a:cxn>
                <a:cxn ang="0">
                  <a:pos x="462289316" y="1386849236"/>
                </a:cxn>
                <a:cxn ang="0">
                  <a:pos x="2147483646" y="1617985708"/>
                </a:cxn>
                <a:cxn ang="0">
                  <a:pos x="2147483646" y="2080273854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080279117" y="2080273854"/>
                </a:cxn>
                <a:cxn ang="0">
                  <a:pos x="2147483646" y="2147483646"/>
                </a:cxn>
              </a:cxnLst>
              <a:rect l="0" t="0" r="0" b="0"/>
              <a:pathLst>
                <a:path w="26" h="26">
                  <a:moveTo>
                    <a:pt x="23" y="7"/>
                  </a:moveTo>
                  <a:cubicBezTo>
                    <a:pt x="24" y="8"/>
                    <a:pt x="26" y="5"/>
                    <a:pt x="24" y="4"/>
                  </a:cubicBezTo>
                  <a:cubicBezTo>
                    <a:pt x="22" y="4"/>
                    <a:pt x="20" y="5"/>
                    <a:pt x="18" y="4"/>
                  </a:cubicBezTo>
                  <a:cubicBezTo>
                    <a:pt x="17" y="3"/>
                    <a:pt x="19" y="2"/>
                    <a:pt x="18" y="1"/>
                  </a:cubicBezTo>
                  <a:cubicBezTo>
                    <a:pt x="17" y="0"/>
                    <a:pt x="17" y="4"/>
                    <a:pt x="17" y="4"/>
                  </a:cubicBezTo>
                  <a:cubicBezTo>
                    <a:pt x="16" y="5"/>
                    <a:pt x="13" y="4"/>
                    <a:pt x="12" y="4"/>
                  </a:cubicBezTo>
                  <a:cubicBezTo>
                    <a:pt x="9" y="4"/>
                    <a:pt x="7" y="4"/>
                    <a:pt x="4" y="4"/>
                  </a:cubicBezTo>
                  <a:cubicBezTo>
                    <a:pt x="4" y="4"/>
                    <a:pt x="2" y="3"/>
                    <a:pt x="1" y="4"/>
                  </a:cubicBezTo>
                  <a:cubicBezTo>
                    <a:pt x="1" y="5"/>
                    <a:pt x="2" y="8"/>
                    <a:pt x="3" y="9"/>
                  </a:cubicBezTo>
                  <a:cubicBezTo>
                    <a:pt x="3" y="10"/>
                    <a:pt x="4" y="12"/>
                    <a:pt x="6" y="13"/>
                  </a:cubicBezTo>
                  <a:cubicBezTo>
                    <a:pt x="7" y="14"/>
                    <a:pt x="9" y="15"/>
                    <a:pt x="11" y="15"/>
                  </a:cubicBezTo>
                  <a:cubicBezTo>
                    <a:pt x="13" y="16"/>
                    <a:pt x="14" y="16"/>
                    <a:pt x="15" y="16"/>
                  </a:cubicBezTo>
                  <a:cubicBezTo>
                    <a:pt x="17" y="16"/>
                    <a:pt x="18" y="16"/>
                    <a:pt x="18" y="18"/>
                  </a:cubicBezTo>
                  <a:cubicBezTo>
                    <a:pt x="14" y="18"/>
                    <a:pt x="9" y="19"/>
                    <a:pt x="6" y="17"/>
                  </a:cubicBezTo>
                  <a:cubicBezTo>
                    <a:pt x="4" y="16"/>
                    <a:pt x="4" y="15"/>
                    <a:pt x="4" y="13"/>
                  </a:cubicBezTo>
                  <a:cubicBezTo>
                    <a:pt x="3" y="15"/>
                    <a:pt x="0" y="15"/>
                    <a:pt x="1" y="18"/>
                  </a:cubicBezTo>
                  <a:cubicBezTo>
                    <a:pt x="3" y="22"/>
                    <a:pt x="11" y="21"/>
                    <a:pt x="14" y="21"/>
                  </a:cubicBezTo>
                  <a:cubicBezTo>
                    <a:pt x="12" y="22"/>
                    <a:pt x="9" y="21"/>
                    <a:pt x="8" y="22"/>
                  </a:cubicBezTo>
                  <a:cubicBezTo>
                    <a:pt x="7" y="24"/>
                    <a:pt x="9" y="26"/>
                    <a:pt x="11" y="25"/>
                  </a:cubicBezTo>
                  <a:cubicBezTo>
                    <a:pt x="13" y="25"/>
                    <a:pt x="13" y="23"/>
                    <a:pt x="14" y="22"/>
                  </a:cubicBezTo>
                  <a:cubicBezTo>
                    <a:pt x="15" y="21"/>
                    <a:pt x="15" y="21"/>
                    <a:pt x="16" y="21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8" y="22"/>
                    <a:pt x="20" y="20"/>
                    <a:pt x="20" y="19"/>
                  </a:cubicBezTo>
                  <a:cubicBezTo>
                    <a:pt x="19" y="18"/>
                    <a:pt x="17" y="19"/>
                    <a:pt x="18" y="16"/>
                  </a:cubicBezTo>
                  <a:cubicBezTo>
                    <a:pt x="19" y="16"/>
                    <a:pt x="20" y="16"/>
                    <a:pt x="21" y="17"/>
                  </a:cubicBezTo>
                  <a:cubicBezTo>
                    <a:pt x="22" y="17"/>
                    <a:pt x="24" y="17"/>
                    <a:pt x="24" y="17"/>
                  </a:cubicBezTo>
                  <a:cubicBezTo>
                    <a:pt x="25" y="17"/>
                    <a:pt x="25" y="14"/>
                    <a:pt x="24" y="14"/>
                  </a:cubicBezTo>
                  <a:cubicBezTo>
                    <a:pt x="22" y="12"/>
                    <a:pt x="18" y="16"/>
                    <a:pt x="18" y="12"/>
                  </a:cubicBezTo>
                  <a:cubicBezTo>
                    <a:pt x="18" y="9"/>
                    <a:pt x="21" y="9"/>
                    <a:pt x="18" y="7"/>
                  </a:cubicBezTo>
                  <a:cubicBezTo>
                    <a:pt x="20" y="7"/>
                    <a:pt x="21" y="7"/>
                    <a:pt x="23" y="7"/>
                  </a:cubicBezTo>
                  <a:close/>
                  <a:moveTo>
                    <a:pt x="18" y="13"/>
                  </a:moveTo>
                  <a:cubicBezTo>
                    <a:pt x="12" y="13"/>
                    <a:pt x="4" y="12"/>
                    <a:pt x="2" y="6"/>
                  </a:cubicBezTo>
                  <a:cubicBezTo>
                    <a:pt x="7" y="7"/>
                    <a:pt x="11" y="7"/>
                    <a:pt x="15" y="7"/>
                  </a:cubicBezTo>
                  <a:cubicBezTo>
                    <a:pt x="18" y="7"/>
                    <a:pt x="17" y="7"/>
                    <a:pt x="17" y="9"/>
                  </a:cubicBezTo>
                  <a:cubicBezTo>
                    <a:pt x="17" y="10"/>
                    <a:pt x="17" y="11"/>
                    <a:pt x="18" y="11"/>
                  </a:cubicBezTo>
                  <a:cubicBezTo>
                    <a:pt x="18" y="12"/>
                    <a:pt x="18" y="12"/>
                    <a:pt x="18" y="13"/>
                  </a:cubicBezTo>
                  <a:close/>
                  <a:moveTo>
                    <a:pt x="15" y="10"/>
                  </a:moveTo>
                  <a:cubicBezTo>
                    <a:pt x="13" y="10"/>
                    <a:pt x="9" y="6"/>
                    <a:pt x="9" y="9"/>
                  </a:cubicBezTo>
                  <a:cubicBezTo>
                    <a:pt x="9" y="13"/>
                    <a:pt x="14" y="11"/>
                    <a:pt x="15" y="10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53" name="Freeform 119"/>
            <p:cNvSpPr>
              <a:spLocks noEditPoints="1"/>
            </p:cNvSpPr>
            <p:nvPr/>
          </p:nvSpPr>
          <p:spPr>
            <a:xfrm>
              <a:off x="9821863" y="6021388"/>
              <a:ext cx="425450" cy="409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9033107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71008403"/>
                </a:cxn>
                <a:cxn ang="0">
                  <a:pos x="2147483646" y="2071008403"/>
                </a:cxn>
                <a:cxn ang="0">
                  <a:pos x="2147483646" y="2147483646"/>
                </a:cxn>
                <a:cxn ang="0">
                  <a:pos x="184701520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90331078"/>
                </a:cxn>
                <a:cxn ang="0">
                  <a:pos x="2147483646" y="2071008403"/>
                </a:cxn>
                <a:cxn ang="0">
                  <a:pos x="2147483646" y="920451550"/>
                </a:cxn>
                <a:cxn ang="0">
                  <a:pos x="2147483646" y="230105303"/>
                </a:cxn>
                <a:cxn ang="0">
                  <a:pos x="2077897800" y="230105303"/>
                </a:cxn>
                <a:cxn ang="0">
                  <a:pos x="1847015202" y="690331078"/>
                </a:cxn>
                <a:cxn ang="0">
                  <a:pos x="1385265200" y="2147483646"/>
                </a:cxn>
                <a:cxn ang="0">
                  <a:pos x="923515198" y="2147483646"/>
                </a:cxn>
                <a:cxn ang="0">
                  <a:pos x="692632600" y="2147483646"/>
                </a:cxn>
                <a:cxn ang="0">
                  <a:pos x="923515198" y="2147483646"/>
                </a:cxn>
                <a:cxn ang="0">
                  <a:pos x="2147483646" y="2147483646"/>
                </a:cxn>
                <a:cxn ang="0">
                  <a:pos x="1385265200" y="2147483646"/>
                </a:cxn>
                <a:cxn ang="0">
                  <a:pos x="2147483646" y="115055685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47015202" y="2147483646"/>
                </a:cxn>
              </a:cxnLst>
              <a:rect l="0" t="0" r="0" b="0"/>
              <a:pathLst>
                <a:path w="28" h="27">
                  <a:moveTo>
                    <a:pt x="27" y="17"/>
                  </a:moveTo>
                  <a:cubicBezTo>
                    <a:pt x="28" y="16"/>
                    <a:pt x="25" y="14"/>
                    <a:pt x="25" y="13"/>
                  </a:cubicBezTo>
                  <a:cubicBezTo>
                    <a:pt x="23" y="10"/>
                    <a:pt x="21" y="6"/>
                    <a:pt x="21" y="3"/>
                  </a:cubicBezTo>
                  <a:cubicBezTo>
                    <a:pt x="18" y="7"/>
                    <a:pt x="22" y="14"/>
                    <a:pt x="24" y="18"/>
                  </a:cubicBezTo>
                  <a:cubicBezTo>
                    <a:pt x="21" y="18"/>
                    <a:pt x="19" y="18"/>
                    <a:pt x="17" y="19"/>
                  </a:cubicBezTo>
                  <a:cubicBezTo>
                    <a:pt x="16" y="19"/>
                    <a:pt x="12" y="21"/>
                    <a:pt x="11" y="22"/>
                  </a:cubicBezTo>
                  <a:cubicBezTo>
                    <a:pt x="11" y="23"/>
                    <a:pt x="13" y="25"/>
                    <a:pt x="13" y="27"/>
                  </a:cubicBezTo>
                  <a:cubicBezTo>
                    <a:pt x="16" y="24"/>
                    <a:pt x="18" y="20"/>
                    <a:pt x="22" y="19"/>
                  </a:cubicBezTo>
                  <a:cubicBezTo>
                    <a:pt x="23" y="19"/>
                    <a:pt x="23" y="19"/>
                    <a:pt x="24" y="19"/>
                  </a:cubicBezTo>
                  <a:cubicBezTo>
                    <a:pt x="24" y="19"/>
                    <a:pt x="24" y="20"/>
                    <a:pt x="24" y="20"/>
                  </a:cubicBezTo>
                  <a:cubicBezTo>
                    <a:pt x="25" y="20"/>
                    <a:pt x="26" y="18"/>
                    <a:pt x="27" y="17"/>
                  </a:cubicBezTo>
                  <a:close/>
                  <a:moveTo>
                    <a:pt x="15" y="18"/>
                  </a:moveTo>
                  <a:cubicBezTo>
                    <a:pt x="14" y="20"/>
                    <a:pt x="17" y="18"/>
                    <a:pt x="18" y="17"/>
                  </a:cubicBezTo>
                  <a:cubicBezTo>
                    <a:pt x="18" y="17"/>
                    <a:pt x="17" y="16"/>
                    <a:pt x="17" y="15"/>
                  </a:cubicBezTo>
                  <a:cubicBezTo>
                    <a:pt x="17" y="13"/>
                    <a:pt x="19" y="11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7" y="11"/>
                    <a:pt x="16" y="16"/>
                    <a:pt x="15" y="18"/>
                  </a:cubicBezTo>
                  <a:close/>
                  <a:moveTo>
                    <a:pt x="8" y="21"/>
                  </a:moveTo>
                  <a:cubicBezTo>
                    <a:pt x="9" y="22"/>
                    <a:pt x="10" y="21"/>
                    <a:pt x="11" y="21"/>
                  </a:cubicBezTo>
                  <a:cubicBezTo>
                    <a:pt x="12" y="20"/>
                    <a:pt x="11" y="20"/>
                    <a:pt x="11" y="18"/>
                  </a:cubicBezTo>
                  <a:cubicBezTo>
                    <a:pt x="11" y="16"/>
                    <a:pt x="13" y="12"/>
                    <a:pt x="14" y="10"/>
                  </a:cubicBezTo>
                  <a:cubicBezTo>
                    <a:pt x="15" y="9"/>
                    <a:pt x="18" y="5"/>
                    <a:pt x="17" y="3"/>
                  </a:cubicBezTo>
                  <a:cubicBezTo>
                    <a:pt x="16" y="5"/>
                    <a:pt x="15" y="7"/>
                    <a:pt x="14" y="9"/>
                  </a:cubicBezTo>
                  <a:cubicBezTo>
                    <a:pt x="13" y="8"/>
                    <a:pt x="12" y="6"/>
                    <a:pt x="11" y="4"/>
                  </a:cubicBezTo>
                  <a:cubicBezTo>
                    <a:pt x="11" y="3"/>
                    <a:pt x="12" y="2"/>
                    <a:pt x="12" y="1"/>
                  </a:cubicBezTo>
                  <a:cubicBezTo>
                    <a:pt x="11" y="1"/>
                    <a:pt x="9" y="0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6"/>
                    <a:pt x="6" y="8"/>
                    <a:pt x="6" y="11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4" y="14"/>
                    <a:pt x="3" y="13"/>
                    <a:pt x="3" y="13"/>
                  </a:cubicBezTo>
                  <a:cubicBezTo>
                    <a:pt x="0" y="14"/>
                    <a:pt x="1" y="18"/>
                    <a:pt x="4" y="17"/>
                  </a:cubicBezTo>
                  <a:cubicBezTo>
                    <a:pt x="6" y="17"/>
                    <a:pt x="9" y="15"/>
                    <a:pt x="10" y="13"/>
                  </a:cubicBezTo>
                  <a:cubicBezTo>
                    <a:pt x="9" y="13"/>
                    <a:pt x="7" y="14"/>
                    <a:pt x="6" y="14"/>
                  </a:cubicBezTo>
                  <a:cubicBezTo>
                    <a:pt x="7" y="11"/>
                    <a:pt x="8" y="8"/>
                    <a:pt x="10" y="5"/>
                  </a:cubicBezTo>
                  <a:cubicBezTo>
                    <a:pt x="10" y="7"/>
                    <a:pt x="11" y="9"/>
                    <a:pt x="11" y="11"/>
                  </a:cubicBezTo>
                  <a:cubicBezTo>
                    <a:pt x="12" y="12"/>
                    <a:pt x="11" y="14"/>
                    <a:pt x="13" y="13"/>
                  </a:cubicBezTo>
                  <a:cubicBezTo>
                    <a:pt x="11" y="15"/>
                    <a:pt x="10" y="18"/>
                    <a:pt x="8" y="21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54" name="Freeform 120"/>
            <p:cNvSpPr/>
            <p:nvPr/>
          </p:nvSpPr>
          <p:spPr>
            <a:xfrm>
              <a:off x="6256338" y="6065838"/>
              <a:ext cx="379413" cy="349250"/>
            </a:xfrm>
            <a:custGeom>
              <a:avLst/>
              <a:gdLst/>
              <a:ahLst/>
              <a:cxnLst>
                <a:cxn ang="0">
                  <a:pos x="460652912" y="2147483646"/>
                </a:cxn>
                <a:cxn ang="0">
                  <a:pos x="460652912" y="2147483646"/>
                </a:cxn>
                <a:cxn ang="0">
                  <a:pos x="921305823" y="2147483646"/>
                </a:cxn>
                <a:cxn ang="0">
                  <a:pos x="1612292779" y="2147483646"/>
                </a:cxn>
                <a:cxn ang="0">
                  <a:pos x="207294569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383470359"/>
                </a:cxn>
                <a:cxn ang="0">
                  <a:pos x="2147483646" y="1844617022"/>
                </a:cxn>
                <a:cxn ang="0">
                  <a:pos x="2147483646" y="922308511"/>
                </a:cxn>
                <a:cxn ang="0">
                  <a:pos x="2147483646" y="230580924"/>
                </a:cxn>
                <a:cxn ang="0">
                  <a:pos x="1842611646" y="230580924"/>
                </a:cxn>
                <a:cxn ang="0">
                  <a:pos x="921305823" y="691727587"/>
                </a:cxn>
                <a:cxn ang="0">
                  <a:pos x="690986956" y="691727587"/>
                </a:cxn>
                <a:cxn ang="0">
                  <a:pos x="460652912" y="1614036098"/>
                </a:cxn>
                <a:cxn ang="0">
                  <a:pos x="690986956" y="1844617022"/>
                </a:cxn>
                <a:cxn ang="0">
                  <a:pos x="1381958735" y="2147483646"/>
                </a:cxn>
                <a:cxn ang="0">
                  <a:pos x="460652912" y="2147483646"/>
                </a:cxn>
              </a:cxnLst>
              <a:rect l="0" t="0" r="0" b="0"/>
              <a:pathLst>
                <a:path w="25" h="23">
                  <a:moveTo>
                    <a:pt x="2" y="14"/>
                  </a:moveTo>
                  <a:cubicBezTo>
                    <a:pt x="0" y="13"/>
                    <a:pt x="1" y="17"/>
                    <a:pt x="2" y="17"/>
                  </a:cubicBezTo>
                  <a:cubicBezTo>
                    <a:pt x="3" y="18"/>
                    <a:pt x="3" y="17"/>
                    <a:pt x="4" y="17"/>
                  </a:cubicBezTo>
                  <a:cubicBezTo>
                    <a:pt x="5" y="17"/>
                    <a:pt x="6" y="15"/>
                    <a:pt x="7" y="15"/>
                  </a:cubicBezTo>
                  <a:cubicBezTo>
                    <a:pt x="8" y="15"/>
                    <a:pt x="8" y="16"/>
                    <a:pt x="9" y="17"/>
                  </a:cubicBezTo>
                  <a:cubicBezTo>
                    <a:pt x="9" y="18"/>
                    <a:pt x="10" y="19"/>
                    <a:pt x="10" y="20"/>
                  </a:cubicBezTo>
                  <a:cubicBezTo>
                    <a:pt x="10" y="20"/>
                    <a:pt x="10" y="21"/>
                    <a:pt x="10" y="22"/>
                  </a:cubicBezTo>
                  <a:cubicBezTo>
                    <a:pt x="10" y="22"/>
                    <a:pt x="10" y="22"/>
                    <a:pt x="11" y="23"/>
                  </a:cubicBezTo>
                  <a:cubicBezTo>
                    <a:pt x="12" y="23"/>
                    <a:pt x="15" y="20"/>
                    <a:pt x="16" y="20"/>
                  </a:cubicBezTo>
                  <a:cubicBezTo>
                    <a:pt x="17" y="20"/>
                    <a:pt x="20" y="19"/>
                    <a:pt x="20" y="18"/>
                  </a:cubicBezTo>
                  <a:cubicBezTo>
                    <a:pt x="21" y="15"/>
                    <a:pt x="18" y="15"/>
                    <a:pt x="17" y="16"/>
                  </a:cubicBezTo>
                  <a:cubicBezTo>
                    <a:pt x="16" y="15"/>
                    <a:pt x="15" y="13"/>
                    <a:pt x="14" y="12"/>
                  </a:cubicBezTo>
                  <a:cubicBezTo>
                    <a:pt x="16" y="11"/>
                    <a:pt x="25" y="8"/>
                    <a:pt x="23" y="6"/>
                  </a:cubicBezTo>
                  <a:cubicBezTo>
                    <a:pt x="22" y="2"/>
                    <a:pt x="15" y="8"/>
                    <a:pt x="13" y="8"/>
                  </a:cubicBezTo>
                  <a:cubicBezTo>
                    <a:pt x="12" y="7"/>
                    <a:pt x="12" y="5"/>
                    <a:pt x="11" y="4"/>
                  </a:cubicBezTo>
                  <a:cubicBezTo>
                    <a:pt x="13" y="3"/>
                    <a:pt x="14" y="2"/>
                    <a:pt x="11" y="1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7" y="2"/>
                    <a:pt x="6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4"/>
                    <a:pt x="1" y="5"/>
                    <a:pt x="2" y="7"/>
                  </a:cubicBezTo>
                  <a:cubicBezTo>
                    <a:pt x="2" y="8"/>
                    <a:pt x="2" y="7"/>
                    <a:pt x="3" y="8"/>
                  </a:cubicBezTo>
                  <a:cubicBezTo>
                    <a:pt x="5" y="9"/>
                    <a:pt x="5" y="10"/>
                    <a:pt x="6" y="12"/>
                  </a:cubicBezTo>
                  <a:cubicBezTo>
                    <a:pt x="5" y="13"/>
                    <a:pt x="3" y="13"/>
                    <a:pt x="2" y="14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55" name="Freeform 121"/>
            <p:cNvSpPr/>
            <p:nvPr/>
          </p:nvSpPr>
          <p:spPr>
            <a:xfrm>
              <a:off x="6316663" y="6127750"/>
              <a:ext cx="136525" cy="120650"/>
            </a:xfrm>
            <a:custGeom>
              <a:avLst/>
              <a:gdLst/>
              <a:ahLst/>
              <a:cxnLst>
                <a:cxn ang="0">
                  <a:pos x="690331078" y="1819552813"/>
                </a:cxn>
                <a:cxn ang="0">
                  <a:pos x="230105303" y="682336075"/>
                </a:cxn>
                <a:cxn ang="0">
                  <a:pos x="1380677325" y="0"/>
                </a:cxn>
                <a:cxn ang="0">
                  <a:pos x="1840903100" y="1137216738"/>
                </a:cxn>
                <a:cxn ang="0">
                  <a:pos x="690331078" y="1819552813"/>
                </a:cxn>
              </a:cxnLst>
              <a:rect l="0" t="0" r="0" b="0"/>
              <a:pathLst>
                <a:path w="9" h="8">
                  <a:moveTo>
                    <a:pt x="3" y="8"/>
                  </a:moveTo>
                  <a:cubicBezTo>
                    <a:pt x="2" y="7"/>
                    <a:pt x="0" y="4"/>
                    <a:pt x="1" y="3"/>
                  </a:cubicBezTo>
                  <a:cubicBezTo>
                    <a:pt x="1" y="2"/>
                    <a:pt x="5" y="1"/>
                    <a:pt x="6" y="0"/>
                  </a:cubicBezTo>
                  <a:cubicBezTo>
                    <a:pt x="7" y="1"/>
                    <a:pt x="9" y="4"/>
                    <a:pt x="8" y="5"/>
                  </a:cubicBezTo>
                  <a:cubicBezTo>
                    <a:pt x="8" y="6"/>
                    <a:pt x="4" y="7"/>
                    <a:pt x="3" y="8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56" name="Freeform 122"/>
            <p:cNvSpPr/>
            <p:nvPr/>
          </p:nvSpPr>
          <p:spPr>
            <a:xfrm>
              <a:off x="6376988" y="6248400"/>
              <a:ext cx="122238" cy="106362"/>
            </a:xfrm>
            <a:custGeom>
              <a:avLst/>
              <a:gdLst/>
              <a:ahLst/>
              <a:cxnLst>
                <a:cxn ang="0">
                  <a:pos x="700408460" y="1616125006"/>
                </a:cxn>
                <a:cxn ang="0">
                  <a:pos x="0" y="692629344"/>
                </a:cxn>
                <a:cxn ang="0">
                  <a:pos x="1400832200" y="0"/>
                </a:cxn>
                <a:cxn ang="0">
                  <a:pos x="1867766081" y="923495662"/>
                </a:cxn>
                <a:cxn ang="0">
                  <a:pos x="700408460" y="1616125006"/>
                </a:cxn>
              </a:cxnLst>
              <a:rect l="0" t="0" r="0" b="0"/>
              <a:pathLst>
                <a:path w="8" h="7">
                  <a:moveTo>
                    <a:pt x="3" y="7"/>
                  </a:moveTo>
                  <a:cubicBezTo>
                    <a:pt x="1" y="7"/>
                    <a:pt x="1" y="4"/>
                    <a:pt x="0" y="3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7" y="1"/>
                    <a:pt x="8" y="3"/>
                    <a:pt x="8" y="4"/>
                  </a:cubicBezTo>
                  <a:cubicBezTo>
                    <a:pt x="7" y="5"/>
                    <a:pt x="5" y="6"/>
                    <a:pt x="3" y="7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57" name="Freeform 123"/>
            <p:cNvSpPr/>
            <p:nvPr/>
          </p:nvSpPr>
          <p:spPr>
            <a:xfrm>
              <a:off x="6013450" y="5140325"/>
              <a:ext cx="379413" cy="379412"/>
            </a:xfrm>
            <a:custGeom>
              <a:avLst/>
              <a:gdLst/>
              <a:ahLst/>
              <a:cxnLst>
                <a:cxn ang="0">
                  <a:pos x="921305823" y="460651697"/>
                </a:cxn>
                <a:cxn ang="0">
                  <a:pos x="0" y="1151621655"/>
                </a:cxn>
                <a:cxn ang="0">
                  <a:pos x="460652912" y="1381955092"/>
                </a:cxn>
                <a:cxn ang="0">
                  <a:pos x="460652912" y="2147483646"/>
                </a:cxn>
                <a:cxn ang="0">
                  <a:pos x="460652912" y="2147483646"/>
                </a:cxn>
                <a:cxn ang="0">
                  <a:pos x="230334044" y="2147483646"/>
                </a:cxn>
                <a:cxn ang="0">
                  <a:pos x="138195873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381955092"/>
                </a:cxn>
                <a:cxn ang="0">
                  <a:pos x="2147483646" y="1151621655"/>
                </a:cxn>
                <a:cxn ang="0">
                  <a:pos x="2147483646" y="460651697"/>
                </a:cxn>
                <a:cxn ang="0">
                  <a:pos x="921305823" y="460651697"/>
                </a:cxn>
              </a:cxnLst>
              <a:rect l="0" t="0" r="0" b="0"/>
              <a:pathLst>
                <a:path w="25" h="25">
                  <a:moveTo>
                    <a:pt x="4" y="2"/>
                  </a:moveTo>
                  <a:cubicBezTo>
                    <a:pt x="2" y="0"/>
                    <a:pt x="0" y="4"/>
                    <a:pt x="0" y="5"/>
                  </a:cubicBezTo>
                  <a:cubicBezTo>
                    <a:pt x="0" y="6"/>
                    <a:pt x="1" y="5"/>
                    <a:pt x="2" y="6"/>
                  </a:cubicBezTo>
                  <a:cubicBezTo>
                    <a:pt x="3" y="7"/>
                    <a:pt x="2" y="10"/>
                    <a:pt x="2" y="11"/>
                  </a:cubicBezTo>
                  <a:cubicBezTo>
                    <a:pt x="2" y="13"/>
                    <a:pt x="3" y="17"/>
                    <a:pt x="2" y="19"/>
                  </a:cubicBezTo>
                  <a:cubicBezTo>
                    <a:pt x="2" y="20"/>
                    <a:pt x="1" y="21"/>
                    <a:pt x="1" y="22"/>
                  </a:cubicBezTo>
                  <a:cubicBezTo>
                    <a:pt x="1" y="25"/>
                    <a:pt x="4" y="24"/>
                    <a:pt x="6" y="24"/>
                  </a:cubicBezTo>
                  <a:cubicBezTo>
                    <a:pt x="9" y="24"/>
                    <a:pt x="13" y="24"/>
                    <a:pt x="16" y="24"/>
                  </a:cubicBezTo>
                  <a:cubicBezTo>
                    <a:pt x="18" y="24"/>
                    <a:pt x="21" y="24"/>
                    <a:pt x="23" y="23"/>
                  </a:cubicBezTo>
                  <a:cubicBezTo>
                    <a:pt x="24" y="23"/>
                    <a:pt x="25" y="22"/>
                    <a:pt x="24" y="21"/>
                  </a:cubicBezTo>
                  <a:cubicBezTo>
                    <a:pt x="23" y="20"/>
                    <a:pt x="23" y="21"/>
                    <a:pt x="22" y="20"/>
                  </a:cubicBezTo>
                  <a:cubicBezTo>
                    <a:pt x="21" y="19"/>
                    <a:pt x="22" y="15"/>
                    <a:pt x="22" y="14"/>
                  </a:cubicBezTo>
                  <a:cubicBezTo>
                    <a:pt x="22" y="12"/>
                    <a:pt x="21" y="7"/>
                    <a:pt x="22" y="6"/>
                  </a:cubicBezTo>
                  <a:cubicBezTo>
                    <a:pt x="22" y="5"/>
                    <a:pt x="23" y="6"/>
                    <a:pt x="24" y="5"/>
                  </a:cubicBezTo>
                  <a:cubicBezTo>
                    <a:pt x="25" y="3"/>
                    <a:pt x="23" y="2"/>
                    <a:pt x="21" y="2"/>
                  </a:cubicBezTo>
                  <a:cubicBezTo>
                    <a:pt x="16" y="2"/>
                    <a:pt x="10" y="2"/>
                    <a:pt x="4" y="2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58" name="Freeform 124"/>
            <p:cNvSpPr/>
            <p:nvPr/>
          </p:nvSpPr>
          <p:spPr>
            <a:xfrm>
              <a:off x="6027738" y="5216525"/>
              <a:ext cx="258763" cy="242887"/>
            </a:xfrm>
            <a:custGeom>
              <a:avLst/>
              <a:gdLst/>
              <a:ahLst/>
              <a:cxnLst>
                <a:cxn ang="0">
                  <a:pos x="695067861" y="2147483646"/>
                </a:cxn>
                <a:cxn ang="0">
                  <a:pos x="231684213" y="230439041"/>
                </a:cxn>
                <a:cxn ang="0">
                  <a:pos x="2147483646" y="0"/>
                </a:cxn>
                <a:cxn ang="0">
                  <a:pos x="2147483646" y="460893263"/>
                </a:cxn>
                <a:cxn ang="0">
                  <a:pos x="2147483646" y="460893263"/>
                </a:cxn>
                <a:cxn ang="0">
                  <a:pos x="2147483646" y="691332304"/>
                </a:cxn>
                <a:cxn ang="0">
                  <a:pos x="2147483646" y="1382679789"/>
                </a:cxn>
                <a:cxn ang="0">
                  <a:pos x="2147483646" y="460893263"/>
                </a:cxn>
                <a:cxn ang="0">
                  <a:pos x="1853519369" y="921786526"/>
                </a:cxn>
                <a:cxn ang="0">
                  <a:pos x="2147483646" y="1382679789"/>
                </a:cxn>
                <a:cxn ang="0">
                  <a:pos x="1158451508" y="1613118830"/>
                </a:cxn>
                <a:cxn ang="0">
                  <a:pos x="1158451508" y="460893263"/>
                </a:cxn>
                <a:cxn ang="0">
                  <a:pos x="926752074" y="460893263"/>
                </a:cxn>
                <a:cxn ang="0">
                  <a:pos x="1158451508" y="1152225567"/>
                </a:cxn>
                <a:cxn ang="0">
                  <a:pos x="1158451508" y="2147483646"/>
                </a:cxn>
                <a:cxn ang="0">
                  <a:pos x="1158451508" y="2147483646"/>
                </a:cxn>
                <a:cxn ang="0">
                  <a:pos x="139013572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695067861" y="2147483646"/>
                </a:cxn>
              </a:cxnLst>
              <a:rect l="0" t="0" r="0" b="0"/>
              <a:pathLst>
                <a:path w="17" h="16">
                  <a:moveTo>
                    <a:pt x="3" y="15"/>
                  </a:moveTo>
                  <a:cubicBezTo>
                    <a:pt x="0" y="16"/>
                    <a:pt x="1" y="3"/>
                    <a:pt x="1" y="1"/>
                  </a:cubicBezTo>
                  <a:cubicBezTo>
                    <a:pt x="6" y="1"/>
                    <a:pt x="11" y="0"/>
                    <a:pt x="16" y="0"/>
                  </a:cubicBezTo>
                  <a:cubicBezTo>
                    <a:pt x="16" y="1"/>
                    <a:pt x="15" y="2"/>
                    <a:pt x="15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2" y="3"/>
                  </a:cubicBezTo>
                  <a:cubicBezTo>
                    <a:pt x="11" y="4"/>
                    <a:pt x="12" y="6"/>
                    <a:pt x="11" y="6"/>
                  </a:cubicBezTo>
                  <a:cubicBezTo>
                    <a:pt x="10" y="8"/>
                    <a:pt x="11" y="3"/>
                    <a:pt x="10" y="2"/>
                  </a:cubicBezTo>
                  <a:cubicBezTo>
                    <a:pt x="10" y="1"/>
                    <a:pt x="8" y="3"/>
                    <a:pt x="8" y="4"/>
                  </a:cubicBezTo>
                  <a:cubicBezTo>
                    <a:pt x="8" y="5"/>
                    <a:pt x="10" y="5"/>
                    <a:pt x="10" y="6"/>
                  </a:cubicBezTo>
                  <a:cubicBezTo>
                    <a:pt x="11" y="8"/>
                    <a:pt x="7" y="7"/>
                    <a:pt x="5" y="7"/>
                  </a:cubicBezTo>
                  <a:cubicBezTo>
                    <a:pt x="5" y="6"/>
                    <a:pt x="6" y="3"/>
                    <a:pt x="5" y="2"/>
                  </a:cubicBezTo>
                  <a:cubicBezTo>
                    <a:pt x="5" y="1"/>
                    <a:pt x="5" y="1"/>
                    <a:pt x="4" y="2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5" y="7"/>
                    <a:pt x="4" y="14"/>
                    <a:pt x="5" y="14"/>
                  </a:cubicBezTo>
                  <a:cubicBezTo>
                    <a:pt x="6" y="15"/>
                    <a:pt x="5" y="12"/>
                    <a:pt x="5" y="12"/>
                  </a:cubicBezTo>
                  <a:cubicBezTo>
                    <a:pt x="6" y="10"/>
                    <a:pt x="5" y="10"/>
                    <a:pt x="6" y="10"/>
                  </a:cubicBezTo>
                  <a:cubicBezTo>
                    <a:pt x="7" y="10"/>
                    <a:pt x="9" y="10"/>
                    <a:pt x="10" y="10"/>
                  </a:cubicBezTo>
                  <a:cubicBezTo>
                    <a:pt x="10" y="11"/>
                    <a:pt x="10" y="13"/>
                    <a:pt x="10" y="14"/>
                  </a:cubicBezTo>
                  <a:cubicBezTo>
                    <a:pt x="10" y="14"/>
                    <a:pt x="11" y="13"/>
                    <a:pt x="11" y="13"/>
                  </a:cubicBezTo>
                  <a:cubicBezTo>
                    <a:pt x="11" y="11"/>
                    <a:pt x="10" y="10"/>
                    <a:pt x="12" y="10"/>
                  </a:cubicBezTo>
                  <a:cubicBezTo>
                    <a:pt x="13" y="10"/>
                    <a:pt x="16" y="9"/>
                    <a:pt x="16" y="10"/>
                  </a:cubicBezTo>
                  <a:cubicBezTo>
                    <a:pt x="17" y="11"/>
                    <a:pt x="16" y="14"/>
                    <a:pt x="16" y="15"/>
                  </a:cubicBezTo>
                  <a:cubicBezTo>
                    <a:pt x="12" y="15"/>
                    <a:pt x="8" y="15"/>
                    <a:pt x="3" y="15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59" name="Freeform 125"/>
            <p:cNvSpPr/>
            <p:nvPr/>
          </p:nvSpPr>
          <p:spPr>
            <a:xfrm>
              <a:off x="6210300" y="5276850"/>
              <a:ext cx="76200" cy="46037"/>
            </a:xfrm>
            <a:custGeom>
              <a:avLst/>
              <a:gdLst/>
              <a:ahLst/>
              <a:cxnLst>
                <a:cxn ang="0">
                  <a:pos x="0" y="706468456"/>
                </a:cxn>
                <a:cxn ang="0">
                  <a:pos x="696772800" y="0"/>
                </a:cxn>
                <a:cxn ang="0">
                  <a:pos x="929030400" y="706468456"/>
                </a:cxn>
                <a:cxn ang="0">
                  <a:pos x="0" y="706468456"/>
                </a:cxn>
              </a:cxnLst>
              <a:rect l="0" t="0" r="0" b="0"/>
              <a:pathLst>
                <a:path w="5" h="3">
                  <a:moveTo>
                    <a:pt x="0" y="3"/>
                  </a:moveTo>
                  <a:cubicBezTo>
                    <a:pt x="1" y="1"/>
                    <a:pt x="3" y="2"/>
                    <a:pt x="3" y="0"/>
                  </a:cubicBezTo>
                  <a:cubicBezTo>
                    <a:pt x="5" y="0"/>
                    <a:pt x="4" y="2"/>
                    <a:pt x="4" y="3"/>
                  </a:cubicBezTo>
                  <a:cubicBezTo>
                    <a:pt x="3" y="3"/>
                    <a:pt x="1" y="3"/>
                    <a:pt x="0" y="3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60" name="Freeform 126"/>
            <p:cNvSpPr/>
            <p:nvPr/>
          </p:nvSpPr>
          <p:spPr>
            <a:xfrm>
              <a:off x="6286500" y="5216525"/>
              <a:ext cx="60325" cy="2428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682336075" y="230439041"/>
                </a:cxn>
                <a:cxn ang="0">
                  <a:pos x="682336075" y="1843573052"/>
                </a:cxn>
                <a:cxn ang="0">
                  <a:pos x="909776406" y="2147483646"/>
                </a:cxn>
                <a:cxn ang="0">
                  <a:pos x="0" y="2147483646"/>
                </a:cxn>
              </a:cxnLst>
              <a:rect l="0" t="0" r="0" b="0"/>
              <a:pathLst>
                <a:path w="4" h="16">
                  <a:moveTo>
                    <a:pt x="0" y="15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4" y="2"/>
                    <a:pt x="3" y="6"/>
                    <a:pt x="3" y="8"/>
                  </a:cubicBezTo>
                  <a:cubicBezTo>
                    <a:pt x="3" y="9"/>
                    <a:pt x="4" y="13"/>
                    <a:pt x="4" y="14"/>
                  </a:cubicBezTo>
                  <a:cubicBezTo>
                    <a:pt x="3" y="16"/>
                    <a:pt x="2" y="15"/>
                    <a:pt x="0" y="15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61" name="Freeform 127"/>
            <p:cNvSpPr/>
            <p:nvPr/>
          </p:nvSpPr>
          <p:spPr>
            <a:xfrm>
              <a:off x="6180138" y="4183063"/>
              <a:ext cx="393700" cy="455612"/>
            </a:xfrm>
            <a:custGeom>
              <a:avLst/>
              <a:gdLst/>
              <a:ahLst/>
              <a:cxnLst>
                <a:cxn ang="0">
                  <a:pos x="2147483646" y="461291963"/>
                </a:cxn>
                <a:cxn ang="0">
                  <a:pos x="1605024046" y="691937944"/>
                </a:cxn>
                <a:cxn ang="0">
                  <a:pos x="1834308869" y="1153229907"/>
                </a:cxn>
                <a:cxn ang="0">
                  <a:pos x="1375739223" y="2147483646"/>
                </a:cxn>
                <a:cxn ang="0">
                  <a:pos x="917154435" y="2147483646"/>
                </a:cxn>
                <a:cxn ang="0">
                  <a:pos x="458584788" y="2147483646"/>
                </a:cxn>
                <a:cxn ang="0">
                  <a:pos x="458584788" y="2147483646"/>
                </a:cxn>
                <a:cxn ang="0">
                  <a:pos x="0" y="2147483646"/>
                </a:cxn>
                <a:cxn ang="0">
                  <a:pos x="458584788" y="2147483646"/>
                </a:cxn>
                <a:cxn ang="0">
                  <a:pos x="1375739223" y="2147483646"/>
                </a:cxn>
                <a:cxn ang="0">
                  <a:pos x="1605024046" y="2147483646"/>
                </a:cxn>
                <a:cxn ang="0">
                  <a:pos x="1605024046" y="2147483646"/>
                </a:cxn>
                <a:cxn ang="0">
                  <a:pos x="1834308869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75829020"/>
                </a:cxn>
                <a:cxn ang="0">
                  <a:pos x="2147483646" y="2147483646"/>
                </a:cxn>
                <a:cxn ang="0">
                  <a:pos x="2147483646" y="1614521870"/>
                </a:cxn>
                <a:cxn ang="0">
                  <a:pos x="2147483646" y="1845183039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063608835" y="1383875889"/>
                </a:cxn>
                <a:cxn ang="0">
                  <a:pos x="2147483646" y="461291963"/>
                </a:cxn>
              </a:cxnLst>
              <a:rect l="0" t="0" r="0" b="0"/>
              <a:pathLst>
                <a:path w="26" h="30">
                  <a:moveTo>
                    <a:pt x="10" y="2"/>
                  </a:moveTo>
                  <a:cubicBezTo>
                    <a:pt x="11" y="0"/>
                    <a:pt x="8" y="2"/>
                    <a:pt x="7" y="3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7" y="9"/>
                    <a:pt x="6" y="10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2" y="15"/>
                    <a:pt x="2" y="14"/>
                    <a:pt x="2" y="16"/>
                  </a:cubicBezTo>
                  <a:cubicBezTo>
                    <a:pt x="2" y="17"/>
                    <a:pt x="3" y="17"/>
                    <a:pt x="2" y="18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1" y="22"/>
                    <a:pt x="1" y="21"/>
                    <a:pt x="2" y="20"/>
                  </a:cubicBezTo>
                  <a:cubicBezTo>
                    <a:pt x="3" y="21"/>
                    <a:pt x="5" y="21"/>
                    <a:pt x="6" y="22"/>
                  </a:cubicBezTo>
                  <a:cubicBezTo>
                    <a:pt x="8" y="23"/>
                    <a:pt x="7" y="22"/>
                    <a:pt x="7" y="24"/>
                  </a:cubicBezTo>
                  <a:cubicBezTo>
                    <a:pt x="7" y="24"/>
                    <a:pt x="6" y="26"/>
                    <a:pt x="7" y="26"/>
                  </a:cubicBezTo>
                  <a:cubicBezTo>
                    <a:pt x="7" y="25"/>
                    <a:pt x="7" y="23"/>
                    <a:pt x="8" y="23"/>
                  </a:cubicBezTo>
                  <a:cubicBezTo>
                    <a:pt x="8" y="23"/>
                    <a:pt x="11" y="24"/>
                    <a:pt x="11" y="24"/>
                  </a:cubicBezTo>
                  <a:cubicBezTo>
                    <a:pt x="15" y="26"/>
                    <a:pt x="13" y="25"/>
                    <a:pt x="13" y="28"/>
                  </a:cubicBezTo>
                  <a:cubicBezTo>
                    <a:pt x="13" y="29"/>
                    <a:pt x="13" y="29"/>
                    <a:pt x="14" y="29"/>
                  </a:cubicBezTo>
                  <a:cubicBezTo>
                    <a:pt x="14" y="29"/>
                    <a:pt x="16" y="30"/>
                    <a:pt x="17" y="29"/>
                  </a:cubicBezTo>
                  <a:cubicBezTo>
                    <a:pt x="17" y="29"/>
                    <a:pt x="16" y="26"/>
                    <a:pt x="16" y="26"/>
                  </a:cubicBezTo>
                  <a:cubicBezTo>
                    <a:pt x="16" y="23"/>
                    <a:pt x="16" y="21"/>
                    <a:pt x="16" y="19"/>
                  </a:cubicBezTo>
                  <a:cubicBezTo>
                    <a:pt x="17" y="21"/>
                    <a:pt x="18" y="22"/>
                    <a:pt x="18" y="24"/>
                  </a:cubicBezTo>
                  <a:cubicBezTo>
                    <a:pt x="19" y="21"/>
                    <a:pt x="17" y="17"/>
                    <a:pt x="16" y="15"/>
                  </a:cubicBezTo>
                  <a:cubicBezTo>
                    <a:pt x="17" y="15"/>
                    <a:pt x="26" y="22"/>
                    <a:pt x="26" y="17"/>
                  </a:cubicBezTo>
                  <a:cubicBezTo>
                    <a:pt x="26" y="16"/>
                    <a:pt x="25" y="16"/>
                    <a:pt x="24" y="15"/>
                  </a:cubicBezTo>
                  <a:cubicBezTo>
                    <a:pt x="21" y="14"/>
                    <a:pt x="17" y="12"/>
                    <a:pt x="14" y="11"/>
                  </a:cubicBezTo>
                  <a:cubicBezTo>
                    <a:pt x="15" y="10"/>
                    <a:pt x="16" y="9"/>
                    <a:pt x="18" y="9"/>
                  </a:cubicBezTo>
                  <a:cubicBezTo>
                    <a:pt x="19" y="9"/>
                    <a:pt x="21" y="11"/>
                    <a:pt x="23" y="10"/>
                  </a:cubicBezTo>
                  <a:cubicBezTo>
                    <a:pt x="24" y="9"/>
                    <a:pt x="23" y="7"/>
                    <a:pt x="22" y="7"/>
                  </a:cubicBezTo>
                  <a:cubicBezTo>
                    <a:pt x="20" y="6"/>
                    <a:pt x="18" y="7"/>
                    <a:pt x="17" y="8"/>
                  </a:cubicBezTo>
                  <a:cubicBezTo>
                    <a:pt x="16" y="9"/>
                    <a:pt x="14" y="10"/>
                    <a:pt x="13" y="10"/>
                  </a:cubicBezTo>
                  <a:cubicBezTo>
                    <a:pt x="12" y="10"/>
                    <a:pt x="13" y="9"/>
                    <a:pt x="12" y="10"/>
                  </a:cubicBezTo>
                  <a:cubicBezTo>
                    <a:pt x="11" y="9"/>
                    <a:pt x="9" y="6"/>
                    <a:pt x="9" y="6"/>
                  </a:cubicBezTo>
                  <a:cubicBezTo>
                    <a:pt x="9" y="5"/>
                    <a:pt x="10" y="4"/>
                    <a:pt x="10" y="2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62" name="Freeform 128"/>
            <p:cNvSpPr/>
            <p:nvPr/>
          </p:nvSpPr>
          <p:spPr>
            <a:xfrm>
              <a:off x="6224588" y="4335463"/>
              <a:ext cx="198438" cy="196850"/>
            </a:xfrm>
            <a:custGeom>
              <a:avLst/>
              <a:gdLst/>
              <a:ahLst/>
              <a:cxnLst>
                <a:cxn ang="0">
                  <a:pos x="232996741" y="917154435"/>
                </a:cxn>
                <a:cxn ang="0">
                  <a:pos x="932017493" y="0"/>
                </a:cxn>
                <a:cxn ang="0">
                  <a:pos x="2147483646" y="137573922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98026239" y="2147483646"/>
                </a:cxn>
                <a:cxn ang="0">
                  <a:pos x="1864034985" y="1605024046"/>
                </a:cxn>
                <a:cxn ang="0">
                  <a:pos x="1165014234" y="1834308869"/>
                </a:cxn>
                <a:cxn ang="0">
                  <a:pos x="1398026239" y="2063608835"/>
                </a:cxn>
                <a:cxn ang="0">
                  <a:pos x="232996741" y="1834308869"/>
                </a:cxn>
                <a:cxn ang="0">
                  <a:pos x="232996741" y="917154435"/>
                </a:cxn>
              </a:cxnLst>
              <a:rect l="0" t="0" r="0" b="0"/>
              <a:pathLst>
                <a:path w="13" h="13">
                  <a:moveTo>
                    <a:pt x="1" y="4"/>
                  </a:moveTo>
                  <a:cubicBezTo>
                    <a:pt x="3" y="3"/>
                    <a:pt x="3" y="1"/>
                    <a:pt x="4" y="0"/>
                  </a:cubicBezTo>
                  <a:cubicBezTo>
                    <a:pt x="6" y="2"/>
                    <a:pt x="9" y="4"/>
                    <a:pt x="11" y="6"/>
                  </a:cubicBezTo>
                  <a:cubicBezTo>
                    <a:pt x="12" y="8"/>
                    <a:pt x="13" y="8"/>
                    <a:pt x="12" y="10"/>
                  </a:cubicBezTo>
                  <a:cubicBezTo>
                    <a:pt x="12" y="11"/>
                    <a:pt x="12" y="12"/>
                    <a:pt x="12" y="13"/>
                  </a:cubicBezTo>
                  <a:cubicBezTo>
                    <a:pt x="11" y="12"/>
                    <a:pt x="7" y="11"/>
                    <a:pt x="6" y="10"/>
                  </a:cubicBezTo>
                  <a:cubicBezTo>
                    <a:pt x="6" y="9"/>
                    <a:pt x="8" y="7"/>
                    <a:pt x="8" y="7"/>
                  </a:cubicBezTo>
                  <a:cubicBezTo>
                    <a:pt x="7" y="6"/>
                    <a:pt x="5" y="7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6" y="10"/>
                    <a:pt x="2" y="8"/>
                    <a:pt x="1" y="8"/>
                  </a:cubicBezTo>
                  <a:cubicBezTo>
                    <a:pt x="0" y="7"/>
                    <a:pt x="1" y="6"/>
                    <a:pt x="1" y="4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63" name="Freeform 129"/>
            <p:cNvSpPr/>
            <p:nvPr/>
          </p:nvSpPr>
          <p:spPr>
            <a:xfrm>
              <a:off x="6696075" y="3470275"/>
              <a:ext cx="515938" cy="423862"/>
            </a:xfrm>
            <a:custGeom>
              <a:avLst/>
              <a:gdLst/>
              <a:ahLst/>
              <a:cxnLst>
                <a:cxn ang="0">
                  <a:pos x="2147483646" y="916631851"/>
                </a:cxn>
                <a:cxn ang="0">
                  <a:pos x="2072431898" y="916631851"/>
                </a:cxn>
                <a:cxn ang="0">
                  <a:pos x="2147483646" y="1374947776"/>
                </a:cxn>
                <a:cxn ang="0">
                  <a:pos x="1842156629" y="2147483646"/>
                </a:cxn>
                <a:cxn ang="0">
                  <a:pos x="2147483646" y="916631851"/>
                </a:cxn>
                <a:cxn ang="0">
                  <a:pos x="2147483646" y="1604105739"/>
                </a:cxn>
                <a:cxn ang="0">
                  <a:pos x="2147483646" y="2147483646"/>
                </a:cxn>
                <a:cxn ang="0">
                  <a:pos x="2147483646" y="206240652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072431898" y="2147483646"/>
                </a:cxn>
                <a:cxn ang="0">
                  <a:pos x="1381621265" y="2147483646"/>
                </a:cxn>
                <a:cxn ang="0">
                  <a:pos x="921085902" y="2147483646"/>
                </a:cxn>
                <a:cxn ang="0">
                  <a:pos x="1611896535" y="2147483646"/>
                </a:cxn>
                <a:cxn ang="0">
                  <a:pos x="161189653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833248564"/>
                </a:cxn>
                <a:cxn ang="0">
                  <a:pos x="2147483646" y="1604105739"/>
                </a:cxn>
                <a:cxn ang="0">
                  <a:pos x="2147483646" y="206240652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145789814"/>
                </a:cxn>
                <a:cxn ang="0">
                  <a:pos x="2147483646" y="916631851"/>
                </a:cxn>
                <a:cxn ang="0">
                  <a:pos x="2147483646" y="916631851"/>
                </a:cxn>
                <a:cxn ang="0">
                  <a:pos x="2147483646" y="1145789814"/>
                </a:cxn>
                <a:cxn ang="0">
                  <a:pos x="2147483646" y="1833248564"/>
                </a:cxn>
                <a:cxn ang="0">
                  <a:pos x="2147483646" y="1145789814"/>
                </a:cxn>
                <a:cxn ang="0">
                  <a:pos x="2147483646" y="916631851"/>
                </a:cxn>
                <a:cxn ang="0">
                  <a:pos x="2147483646" y="916631851"/>
                </a:cxn>
                <a:cxn ang="0">
                  <a:pos x="2147483646" y="229157963"/>
                </a:cxn>
                <a:cxn ang="0">
                  <a:pos x="2147483646" y="0"/>
                </a:cxn>
                <a:cxn ang="0">
                  <a:pos x="2147483646" y="458315925"/>
                </a:cxn>
                <a:cxn ang="0">
                  <a:pos x="2147483646" y="687473888"/>
                </a:cxn>
                <a:cxn ang="0">
                  <a:pos x="2147483646" y="916631851"/>
                </a:cxn>
              </a:cxnLst>
              <a:rect l="0" t="0" r="0" b="0"/>
              <a:pathLst>
                <a:path w="34" h="28">
                  <a:moveTo>
                    <a:pt x="15" y="4"/>
                  </a:moveTo>
                  <a:cubicBezTo>
                    <a:pt x="14" y="1"/>
                    <a:pt x="10" y="3"/>
                    <a:pt x="9" y="4"/>
                  </a:cubicBezTo>
                  <a:cubicBezTo>
                    <a:pt x="11" y="4"/>
                    <a:pt x="11" y="5"/>
                    <a:pt x="12" y="6"/>
                  </a:cubicBezTo>
                  <a:cubicBezTo>
                    <a:pt x="11" y="7"/>
                    <a:pt x="9" y="8"/>
                    <a:pt x="8" y="10"/>
                  </a:cubicBezTo>
                  <a:cubicBezTo>
                    <a:pt x="10" y="10"/>
                    <a:pt x="13" y="6"/>
                    <a:pt x="15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7" y="9"/>
                    <a:pt x="17" y="9"/>
                    <a:pt x="16" y="10"/>
                  </a:cubicBezTo>
                  <a:cubicBezTo>
                    <a:pt x="16" y="7"/>
                    <a:pt x="12" y="8"/>
                    <a:pt x="11" y="9"/>
                  </a:cubicBezTo>
                  <a:cubicBezTo>
                    <a:pt x="12" y="9"/>
                    <a:pt x="13" y="11"/>
                    <a:pt x="14" y="11"/>
                  </a:cubicBezTo>
                  <a:cubicBezTo>
                    <a:pt x="13" y="12"/>
                    <a:pt x="13" y="12"/>
                    <a:pt x="12" y="13"/>
                  </a:cubicBezTo>
                  <a:cubicBezTo>
                    <a:pt x="11" y="13"/>
                    <a:pt x="10" y="12"/>
                    <a:pt x="10" y="13"/>
                  </a:cubicBezTo>
                  <a:cubicBezTo>
                    <a:pt x="9" y="13"/>
                    <a:pt x="10" y="14"/>
                    <a:pt x="9" y="15"/>
                  </a:cubicBezTo>
                  <a:cubicBezTo>
                    <a:pt x="8" y="14"/>
                    <a:pt x="7" y="12"/>
                    <a:pt x="6" y="10"/>
                  </a:cubicBezTo>
                  <a:cubicBezTo>
                    <a:pt x="5" y="9"/>
                    <a:pt x="6" y="9"/>
                    <a:pt x="4" y="10"/>
                  </a:cubicBezTo>
                  <a:cubicBezTo>
                    <a:pt x="0" y="11"/>
                    <a:pt x="6" y="15"/>
                    <a:pt x="7" y="17"/>
                  </a:cubicBezTo>
                  <a:cubicBezTo>
                    <a:pt x="4" y="19"/>
                    <a:pt x="5" y="19"/>
                    <a:pt x="7" y="17"/>
                  </a:cubicBezTo>
                  <a:cubicBezTo>
                    <a:pt x="8" y="19"/>
                    <a:pt x="12" y="22"/>
                    <a:pt x="12" y="24"/>
                  </a:cubicBezTo>
                  <a:cubicBezTo>
                    <a:pt x="12" y="25"/>
                    <a:pt x="9" y="25"/>
                    <a:pt x="12" y="27"/>
                  </a:cubicBezTo>
                  <a:cubicBezTo>
                    <a:pt x="13" y="28"/>
                    <a:pt x="13" y="27"/>
                    <a:pt x="14" y="26"/>
                  </a:cubicBezTo>
                  <a:cubicBezTo>
                    <a:pt x="15" y="23"/>
                    <a:pt x="16" y="21"/>
                    <a:pt x="17" y="19"/>
                  </a:cubicBezTo>
                  <a:cubicBezTo>
                    <a:pt x="17" y="21"/>
                    <a:pt x="19" y="19"/>
                    <a:pt x="19" y="18"/>
                  </a:cubicBezTo>
                  <a:cubicBezTo>
                    <a:pt x="22" y="22"/>
                    <a:pt x="20" y="24"/>
                    <a:pt x="19" y="28"/>
                  </a:cubicBezTo>
                  <a:cubicBezTo>
                    <a:pt x="21" y="27"/>
                    <a:pt x="23" y="23"/>
                    <a:pt x="23" y="20"/>
                  </a:cubicBezTo>
                  <a:cubicBezTo>
                    <a:pt x="23" y="19"/>
                    <a:pt x="23" y="15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6"/>
                    <a:pt x="24" y="13"/>
                    <a:pt x="24" y="14"/>
                  </a:cubicBezTo>
                  <a:cubicBezTo>
                    <a:pt x="21" y="15"/>
                    <a:pt x="23" y="17"/>
                    <a:pt x="25" y="19"/>
                  </a:cubicBezTo>
                  <a:cubicBezTo>
                    <a:pt x="27" y="21"/>
                    <a:pt x="28" y="20"/>
                    <a:pt x="29" y="19"/>
                  </a:cubicBezTo>
                  <a:cubicBezTo>
                    <a:pt x="30" y="19"/>
                    <a:pt x="34" y="16"/>
                    <a:pt x="33" y="14"/>
                  </a:cubicBezTo>
                  <a:cubicBezTo>
                    <a:pt x="32" y="14"/>
                    <a:pt x="29" y="13"/>
                    <a:pt x="29" y="12"/>
                  </a:cubicBezTo>
                  <a:cubicBezTo>
                    <a:pt x="29" y="13"/>
                    <a:pt x="31" y="18"/>
                    <a:pt x="27" y="17"/>
                  </a:cubicBezTo>
                  <a:cubicBezTo>
                    <a:pt x="26" y="17"/>
                    <a:pt x="25" y="15"/>
                    <a:pt x="25" y="14"/>
                  </a:cubicBezTo>
                  <a:cubicBezTo>
                    <a:pt x="25" y="13"/>
                    <a:pt x="26" y="13"/>
                    <a:pt x="26" y="12"/>
                  </a:cubicBezTo>
                  <a:cubicBezTo>
                    <a:pt x="27" y="11"/>
                    <a:pt x="24" y="9"/>
                    <a:pt x="24" y="8"/>
                  </a:cubicBezTo>
                  <a:cubicBezTo>
                    <a:pt x="23" y="7"/>
                    <a:pt x="23" y="7"/>
                    <a:pt x="22" y="7"/>
                  </a:cubicBezTo>
                  <a:cubicBezTo>
                    <a:pt x="19" y="8"/>
                    <a:pt x="21" y="8"/>
                    <a:pt x="20" y="9"/>
                  </a:cubicBezTo>
                  <a:cubicBezTo>
                    <a:pt x="19" y="11"/>
                    <a:pt x="17" y="12"/>
                    <a:pt x="15" y="13"/>
                  </a:cubicBezTo>
                  <a:cubicBezTo>
                    <a:pt x="15" y="13"/>
                    <a:pt x="13" y="13"/>
                    <a:pt x="13" y="14"/>
                  </a:cubicBezTo>
                  <a:cubicBezTo>
                    <a:pt x="13" y="15"/>
                    <a:pt x="16" y="17"/>
                    <a:pt x="16" y="18"/>
                  </a:cubicBezTo>
                  <a:cubicBezTo>
                    <a:pt x="16" y="19"/>
                    <a:pt x="15" y="20"/>
                    <a:pt x="14" y="21"/>
                  </a:cubicBezTo>
                  <a:cubicBezTo>
                    <a:pt x="13" y="20"/>
                    <a:pt x="10" y="17"/>
                    <a:pt x="10" y="16"/>
                  </a:cubicBezTo>
                  <a:cubicBezTo>
                    <a:pt x="10" y="15"/>
                    <a:pt x="12" y="14"/>
                    <a:pt x="13" y="13"/>
                  </a:cubicBezTo>
                  <a:cubicBezTo>
                    <a:pt x="14" y="12"/>
                    <a:pt x="16" y="11"/>
                    <a:pt x="17" y="10"/>
                  </a:cubicBezTo>
                  <a:cubicBezTo>
                    <a:pt x="19" y="8"/>
                    <a:pt x="22" y="6"/>
                    <a:pt x="24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1" y="3"/>
                    <a:pt x="21" y="4"/>
                  </a:cubicBezTo>
                  <a:cubicBezTo>
                    <a:pt x="20" y="4"/>
                    <a:pt x="21" y="5"/>
                    <a:pt x="21" y="5"/>
                  </a:cubicBezTo>
                  <a:cubicBezTo>
                    <a:pt x="20" y="7"/>
                    <a:pt x="19" y="7"/>
                    <a:pt x="18" y="8"/>
                  </a:cubicBezTo>
                  <a:cubicBezTo>
                    <a:pt x="18" y="7"/>
                    <a:pt x="18" y="6"/>
                    <a:pt x="18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3"/>
                    <a:pt x="17" y="3"/>
                    <a:pt x="16" y="4"/>
                  </a:cubicBezTo>
                  <a:cubicBezTo>
                    <a:pt x="17" y="3"/>
                    <a:pt x="20" y="1"/>
                    <a:pt x="20" y="1"/>
                  </a:cubicBezTo>
                  <a:cubicBezTo>
                    <a:pt x="20" y="0"/>
                    <a:pt x="18" y="0"/>
                    <a:pt x="17" y="0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6" y="3"/>
                    <a:pt x="15" y="4"/>
                    <a:pt x="15" y="4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64" name="Freeform 130"/>
            <p:cNvSpPr/>
            <p:nvPr/>
          </p:nvSpPr>
          <p:spPr>
            <a:xfrm>
              <a:off x="6938963" y="3621088"/>
              <a:ext cx="90488" cy="76200"/>
            </a:xfrm>
            <a:custGeom>
              <a:avLst/>
              <a:gdLst/>
              <a:ahLst/>
              <a:cxnLst>
                <a:cxn ang="0">
                  <a:pos x="0" y="929030400"/>
                </a:cxn>
                <a:cxn ang="0">
                  <a:pos x="227441588" y="464515200"/>
                </a:cxn>
                <a:cxn ang="0">
                  <a:pos x="909781433" y="0"/>
                </a:cxn>
                <a:cxn ang="0">
                  <a:pos x="1364679691" y="232257600"/>
                </a:cxn>
                <a:cxn ang="0">
                  <a:pos x="227441588" y="1161288000"/>
                </a:cxn>
                <a:cxn ang="0">
                  <a:pos x="0" y="929030400"/>
                </a:cxn>
              </a:cxnLst>
              <a:rect l="0" t="0" r="0" b="0"/>
              <a:pathLst>
                <a:path w="6" h="5">
                  <a:moveTo>
                    <a:pt x="0" y="4"/>
                  </a:move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4" y="2"/>
                    <a:pt x="3" y="4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65" name="Freeform 131"/>
            <p:cNvSpPr/>
            <p:nvPr/>
          </p:nvSpPr>
          <p:spPr>
            <a:xfrm>
              <a:off x="6953250" y="3636963"/>
              <a:ext cx="106363" cy="90487"/>
            </a:xfrm>
            <a:custGeom>
              <a:avLst/>
              <a:gdLst/>
              <a:ahLst/>
              <a:cxnLst>
                <a:cxn ang="0">
                  <a:pos x="1154403223" y="0"/>
                </a:cxn>
                <a:cxn ang="0">
                  <a:pos x="1154403223" y="682332305"/>
                </a:cxn>
                <a:cxn ang="0">
                  <a:pos x="461752172" y="1364649528"/>
                </a:cxn>
                <a:cxn ang="0">
                  <a:pos x="0" y="909771379"/>
                </a:cxn>
                <a:cxn ang="0">
                  <a:pos x="1154403223" y="0"/>
                </a:cxn>
              </a:cxnLst>
              <a:rect l="0" t="0" r="0" b="0"/>
              <a:pathLst>
                <a:path w="7" h="6">
                  <a:moveTo>
                    <a:pt x="5" y="0"/>
                  </a:moveTo>
                  <a:cubicBezTo>
                    <a:pt x="7" y="2"/>
                    <a:pt x="7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5"/>
                    <a:pt x="0" y="4"/>
                  </a:cubicBezTo>
                  <a:cubicBezTo>
                    <a:pt x="2" y="3"/>
                    <a:pt x="4" y="2"/>
                    <a:pt x="5" y="0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66" name="Freeform 132"/>
            <p:cNvSpPr/>
            <p:nvPr/>
          </p:nvSpPr>
          <p:spPr>
            <a:xfrm>
              <a:off x="7605713" y="3089275"/>
              <a:ext cx="379413" cy="411162"/>
            </a:xfrm>
            <a:custGeom>
              <a:avLst/>
              <a:gdLst/>
              <a:ahLst/>
              <a:cxnLst>
                <a:cxn ang="0">
                  <a:pos x="1151639867" y="2147483646"/>
                </a:cxn>
                <a:cxn ang="0">
                  <a:pos x="921305823" y="2087088768"/>
                </a:cxn>
                <a:cxn ang="0">
                  <a:pos x="1151639867" y="1159492068"/>
                </a:cxn>
                <a:cxn ang="0">
                  <a:pos x="1151639867" y="695701332"/>
                </a:cxn>
                <a:cxn ang="0">
                  <a:pos x="230334044" y="463790736"/>
                </a:cxn>
                <a:cxn ang="0">
                  <a:pos x="230334044" y="2087088768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690986956" y="2147483646"/>
                </a:cxn>
                <a:cxn ang="0">
                  <a:pos x="1151639867" y="2147483646"/>
                </a:cxn>
                <a:cxn ang="0">
                  <a:pos x="1842611646" y="2147483646"/>
                </a:cxn>
                <a:cxn ang="0">
                  <a:pos x="1842611646" y="2147483646"/>
                </a:cxn>
                <a:cxn ang="0">
                  <a:pos x="207294569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87088768"/>
                </a:cxn>
                <a:cxn ang="0">
                  <a:pos x="2147483646" y="2147483646"/>
                </a:cxn>
                <a:cxn ang="0">
                  <a:pos x="2147483646" y="2087088768"/>
                </a:cxn>
                <a:cxn ang="0">
                  <a:pos x="2147483646" y="1855193400"/>
                </a:cxn>
                <a:cxn ang="0">
                  <a:pos x="2147483646" y="2087088768"/>
                </a:cxn>
                <a:cxn ang="0">
                  <a:pos x="2147483646" y="1391387436"/>
                </a:cxn>
                <a:cxn ang="0">
                  <a:pos x="2147483646" y="695701332"/>
                </a:cxn>
                <a:cxn ang="0">
                  <a:pos x="2147483646" y="463790736"/>
                </a:cxn>
                <a:cxn ang="0">
                  <a:pos x="2147483646" y="0"/>
                </a:cxn>
                <a:cxn ang="0">
                  <a:pos x="2147483646" y="463790736"/>
                </a:cxn>
                <a:cxn ang="0">
                  <a:pos x="2072945690" y="695701332"/>
                </a:cxn>
                <a:cxn ang="0">
                  <a:pos x="1381958735" y="695701332"/>
                </a:cxn>
                <a:cxn ang="0">
                  <a:pos x="1842611646" y="2147483646"/>
                </a:cxn>
                <a:cxn ang="0">
                  <a:pos x="2147483646" y="2147483646"/>
                </a:cxn>
                <a:cxn ang="0">
                  <a:pos x="2147483646" y="2087088768"/>
                </a:cxn>
                <a:cxn ang="0">
                  <a:pos x="2147483646" y="2147483646"/>
                </a:cxn>
                <a:cxn ang="0">
                  <a:pos x="1381958735" y="2147483646"/>
                </a:cxn>
                <a:cxn ang="0">
                  <a:pos x="1151639867" y="2147483646"/>
                </a:cxn>
              </a:cxnLst>
              <a:rect l="0" t="0" r="0" b="0"/>
              <a:pathLst>
                <a:path w="25" h="27">
                  <a:moveTo>
                    <a:pt x="5" y="11"/>
                  </a:moveTo>
                  <a:cubicBezTo>
                    <a:pt x="5" y="10"/>
                    <a:pt x="5" y="9"/>
                    <a:pt x="4" y="9"/>
                  </a:cubicBezTo>
                  <a:cubicBezTo>
                    <a:pt x="4" y="8"/>
                    <a:pt x="4" y="7"/>
                    <a:pt x="5" y="5"/>
                  </a:cubicBezTo>
                  <a:cubicBezTo>
                    <a:pt x="5" y="5"/>
                    <a:pt x="5" y="3"/>
                    <a:pt x="5" y="3"/>
                  </a:cubicBezTo>
                  <a:cubicBezTo>
                    <a:pt x="5" y="2"/>
                    <a:pt x="2" y="2"/>
                    <a:pt x="1" y="2"/>
                  </a:cubicBezTo>
                  <a:cubicBezTo>
                    <a:pt x="1" y="3"/>
                    <a:pt x="2" y="8"/>
                    <a:pt x="1" y="9"/>
                  </a:cubicBezTo>
                  <a:cubicBezTo>
                    <a:pt x="1" y="12"/>
                    <a:pt x="1" y="14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4" y="17"/>
                    <a:pt x="4" y="21"/>
                    <a:pt x="5" y="25"/>
                  </a:cubicBezTo>
                  <a:cubicBezTo>
                    <a:pt x="6" y="26"/>
                    <a:pt x="6" y="27"/>
                    <a:pt x="8" y="26"/>
                  </a:cubicBezTo>
                  <a:cubicBezTo>
                    <a:pt x="8" y="25"/>
                    <a:pt x="8" y="25"/>
                    <a:pt x="8" y="24"/>
                  </a:cubicBezTo>
                  <a:cubicBezTo>
                    <a:pt x="8" y="24"/>
                    <a:pt x="8" y="23"/>
                    <a:pt x="9" y="23"/>
                  </a:cubicBezTo>
                  <a:cubicBezTo>
                    <a:pt x="9" y="22"/>
                    <a:pt x="10" y="22"/>
                    <a:pt x="10" y="22"/>
                  </a:cubicBezTo>
                  <a:cubicBezTo>
                    <a:pt x="11" y="20"/>
                    <a:pt x="13" y="18"/>
                    <a:pt x="14" y="16"/>
                  </a:cubicBezTo>
                  <a:cubicBezTo>
                    <a:pt x="14" y="18"/>
                    <a:pt x="14" y="25"/>
                    <a:pt x="17" y="24"/>
                  </a:cubicBezTo>
                  <a:cubicBezTo>
                    <a:pt x="18" y="23"/>
                    <a:pt x="18" y="23"/>
                    <a:pt x="18" y="22"/>
                  </a:cubicBezTo>
                  <a:cubicBezTo>
                    <a:pt x="18" y="19"/>
                    <a:pt x="17" y="15"/>
                    <a:pt x="16" y="13"/>
                  </a:cubicBezTo>
                  <a:cubicBezTo>
                    <a:pt x="17" y="12"/>
                    <a:pt x="19" y="18"/>
                    <a:pt x="20" y="19"/>
                  </a:cubicBezTo>
                  <a:cubicBezTo>
                    <a:pt x="22" y="20"/>
                    <a:pt x="22" y="20"/>
                    <a:pt x="24" y="18"/>
                  </a:cubicBezTo>
                  <a:cubicBezTo>
                    <a:pt x="25" y="16"/>
                    <a:pt x="25" y="17"/>
                    <a:pt x="22" y="16"/>
                  </a:cubicBezTo>
                  <a:cubicBezTo>
                    <a:pt x="20" y="16"/>
                    <a:pt x="18" y="14"/>
                    <a:pt x="17" y="12"/>
                  </a:cubicBezTo>
                  <a:cubicBezTo>
                    <a:pt x="18" y="12"/>
                    <a:pt x="23" y="12"/>
                    <a:pt x="23" y="11"/>
                  </a:cubicBezTo>
                  <a:cubicBezTo>
                    <a:pt x="23" y="10"/>
                    <a:pt x="21" y="9"/>
                    <a:pt x="20" y="9"/>
                  </a:cubicBezTo>
                  <a:cubicBezTo>
                    <a:pt x="18" y="10"/>
                    <a:pt x="20" y="11"/>
                    <a:pt x="17" y="12"/>
                  </a:cubicBezTo>
                  <a:cubicBezTo>
                    <a:pt x="16" y="12"/>
                    <a:pt x="15" y="11"/>
                    <a:pt x="15" y="9"/>
                  </a:cubicBezTo>
                  <a:cubicBezTo>
                    <a:pt x="15" y="9"/>
                    <a:pt x="15" y="8"/>
                    <a:pt x="17" y="8"/>
                  </a:cubicBezTo>
                  <a:cubicBezTo>
                    <a:pt x="16" y="9"/>
                    <a:pt x="17" y="9"/>
                    <a:pt x="18" y="9"/>
                  </a:cubicBezTo>
                  <a:cubicBezTo>
                    <a:pt x="20" y="9"/>
                    <a:pt x="19" y="8"/>
                    <a:pt x="19" y="6"/>
                  </a:cubicBezTo>
                  <a:cubicBezTo>
                    <a:pt x="19" y="5"/>
                    <a:pt x="18" y="4"/>
                    <a:pt x="18" y="3"/>
                  </a:cubicBezTo>
                  <a:cubicBezTo>
                    <a:pt x="18" y="2"/>
                    <a:pt x="19" y="2"/>
                    <a:pt x="19" y="2"/>
                  </a:cubicBezTo>
                  <a:cubicBezTo>
                    <a:pt x="19" y="1"/>
                    <a:pt x="17" y="0"/>
                    <a:pt x="17" y="0"/>
                  </a:cubicBezTo>
                  <a:cubicBezTo>
                    <a:pt x="14" y="0"/>
                    <a:pt x="15" y="1"/>
                    <a:pt x="14" y="2"/>
                  </a:cubicBezTo>
                  <a:cubicBezTo>
                    <a:pt x="13" y="3"/>
                    <a:pt x="10" y="3"/>
                    <a:pt x="9" y="3"/>
                  </a:cubicBezTo>
                  <a:cubicBezTo>
                    <a:pt x="7" y="3"/>
                    <a:pt x="7" y="2"/>
                    <a:pt x="6" y="3"/>
                  </a:cubicBezTo>
                  <a:cubicBezTo>
                    <a:pt x="6" y="4"/>
                    <a:pt x="8" y="10"/>
                    <a:pt x="8" y="11"/>
                  </a:cubicBezTo>
                  <a:cubicBezTo>
                    <a:pt x="9" y="12"/>
                    <a:pt x="8" y="12"/>
                    <a:pt x="10" y="12"/>
                  </a:cubicBezTo>
                  <a:cubicBezTo>
                    <a:pt x="12" y="11"/>
                    <a:pt x="10" y="9"/>
                    <a:pt x="12" y="9"/>
                  </a:cubicBezTo>
                  <a:cubicBezTo>
                    <a:pt x="12" y="11"/>
                    <a:pt x="13" y="12"/>
                    <a:pt x="12" y="13"/>
                  </a:cubicBezTo>
                  <a:cubicBezTo>
                    <a:pt x="11" y="14"/>
                    <a:pt x="7" y="14"/>
                    <a:pt x="6" y="14"/>
                  </a:cubicBezTo>
                  <a:cubicBezTo>
                    <a:pt x="5" y="13"/>
                    <a:pt x="5" y="12"/>
                    <a:pt x="5" y="11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67" name="Freeform 133"/>
            <p:cNvSpPr/>
            <p:nvPr/>
          </p:nvSpPr>
          <p:spPr>
            <a:xfrm>
              <a:off x="7742238" y="3121025"/>
              <a:ext cx="122238" cy="106362"/>
            </a:xfrm>
            <a:custGeom>
              <a:avLst/>
              <a:gdLst/>
              <a:ahLst/>
              <a:cxnLst>
                <a:cxn ang="0">
                  <a:pos x="233474580" y="692629344"/>
                </a:cxn>
                <a:cxn ang="0">
                  <a:pos x="1400832200" y="0"/>
                </a:cxn>
                <a:cxn ang="0">
                  <a:pos x="1634291501" y="1154377175"/>
                </a:cxn>
                <a:cxn ang="0">
                  <a:pos x="466949160" y="1616125006"/>
                </a:cxn>
                <a:cxn ang="0">
                  <a:pos x="233474580" y="692629344"/>
                </a:cxn>
              </a:cxnLst>
              <a:rect l="0" t="0" r="0" b="0"/>
              <a:pathLst>
                <a:path w="8" h="7">
                  <a:moveTo>
                    <a:pt x="1" y="3"/>
                  </a:moveTo>
                  <a:cubicBezTo>
                    <a:pt x="0" y="1"/>
                    <a:pt x="5" y="0"/>
                    <a:pt x="6" y="0"/>
                  </a:cubicBezTo>
                  <a:cubicBezTo>
                    <a:pt x="6" y="0"/>
                    <a:pt x="8" y="5"/>
                    <a:pt x="7" y="5"/>
                  </a:cubicBezTo>
                  <a:cubicBezTo>
                    <a:pt x="7" y="6"/>
                    <a:pt x="3" y="7"/>
                    <a:pt x="2" y="7"/>
                  </a:cubicBezTo>
                  <a:cubicBezTo>
                    <a:pt x="1" y="6"/>
                    <a:pt x="1" y="4"/>
                    <a:pt x="1" y="3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68" name="Freeform 134"/>
            <p:cNvSpPr/>
            <p:nvPr/>
          </p:nvSpPr>
          <p:spPr>
            <a:xfrm>
              <a:off x="7697788" y="3302000"/>
              <a:ext cx="74613" cy="136525"/>
            </a:xfrm>
            <a:custGeom>
              <a:avLst/>
              <a:gdLst/>
              <a:ahLst/>
              <a:cxnLst>
                <a:cxn ang="0">
                  <a:pos x="0" y="230105303"/>
                </a:cxn>
                <a:cxn ang="0">
                  <a:pos x="1113419954" y="0"/>
                </a:cxn>
                <a:cxn ang="0">
                  <a:pos x="445364997" y="2071008403"/>
                </a:cxn>
                <a:cxn ang="0">
                  <a:pos x="0" y="230105303"/>
                </a:cxn>
              </a:cxnLst>
              <a:rect l="0" t="0" r="0" b="0"/>
              <a:pathLst>
                <a:path w="5" h="9">
                  <a:moveTo>
                    <a:pt x="0" y="1"/>
                  </a:moveTo>
                  <a:cubicBezTo>
                    <a:pt x="2" y="1"/>
                    <a:pt x="3" y="0"/>
                    <a:pt x="5" y="0"/>
                  </a:cubicBezTo>
                  <a:cubicBezTo>
                    <a:pt x="5" y="3"/>
                    <a:pt x="4" y="7"/>
                    <a:pt x="2" y="9"/>
                  </a:cubicBezTo>
                  <a:cubicBezTo>
                    <a:pt x="1" y="6"/>
                    <a:pt x="0" y="4"/>
                    <a:pt x="0" y="1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69" name="Freeform 135"/>
            <p:cNvSpPr/>
            <p:nvPr/>
          </p:nvSpPr>
          <p:spPr>
            <a:xfrm>
              <a:off x="8516938" y="3074988"/>
              <a:ext cx="393700" cy="363537"/>
            </a:xfrm>
            <a:custGeom>
              <a:avLst/>
              <a:gdLst/>
              <a:ahLst/>
              <a:cxnLst>
                <a:cxn ang="0">
                  <a:pos x="2147483646" y="458889726"/>
                </a:cxn>
                <a:cxn ang="0">
                  <a:pos x="1834308869" y="0"/>
                </a:cxn>
                <a:cxn ang="0">
                  <a:pos x="1605024046" y="1147216740"/>
                </a:cxn>
                <a:cxn ang="0">
                  <a:pos x="1146454400" y="1376654030"/>
                </a:cxn>
                <a:cxn ang="0">
                  <a:pos x="687869612" y="1147216740"/>
                </a:cxn>
                <a:cxn ang="0">
                  <a:pos x="1146454400" y="1376654030"/>
                </a:cxn>
                <a:cxn ang="0">
                  <a:pos x="1375739223" y="1606106466"/>
                </a:cxn>
                <a:cxn ang="0">
                  <a:pos x="1146454400" y="2147483646"/>
                </a:cxn>
                <a:cxn ang="0">
                  <a:pos x="687869612" y="2147483646"/>
                </a:cxn>
                <a:cxn ang="0">
                  <a:pos x="229284823" y="2147483646"/>
                </a:cxn>
                <a:cxn ang="0">
                  <a:pos x="229284823" y="2147483646"/>
                </a:cxn>
                <a:cxn ang="0">
                  <a:pos x="1146454400" y="2147483646"/>
                </a:cxn>
                <a:cxn ang="0">
                  <a:pos x="687869612" y="2147483646"/>
                </a:cxn>
                <a:cxn ang="0">
                  <a:pos x="0" y="2147483646"/>
                </a:cxn>
                <a:cxn ang="0">
                  <a:pos x="917154435" y="2147483646"/>
                </a:cxn>
                <a:cxn ang="0">
                  <a:pos x="1605024046" y="2147483646"/>
                </a:cxn>
                <a:cxn ang="0">
                  <a:pos x="206360883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34308869" y="2147483646"/>
                </a:cxn>
                <a:cxn ang="0">
                  <a:pos x="2063608835" y="1606106466"/>
                </a:cxn>
                <a:cxn ang="0">
                  <a:pos x="2147483646" y="183554375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7573922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64981044"/>
                </a:cxn>
                <a:cxn ang="0">
                  <a:pos x="2147483646" y="2064981044"/>
                </a:cxn>
                <a:cxn ang="0">
                  <a:pos x="2147483646" y="1606106466"/>
                </a:cxn>
                <a:cxn ang="0">
                  <a:pos x="2147483646" y="1606106466"/>
                </a:cxn>
                <a:cxn ang="0">
                  <a:pos x="2147483646" y="1376654030"/>
                </a:cxn>
                <a:cxn ang="0">
                  <a:pos x="2147483646" y="1606106466"/>
                </a:cxn>
                <a:cxn ang="0">
                  <a:pos x="2147483646" y="458889726"/>
                </a:cxn>
              </a:cxnLst>
              <a:rect l="0" t="0" r="0" b="0"/>
              <a:pathLst>
                <a:path w="26" h="24">
                  <a:moveTo>
                    <a:pt x="10" y="2"/>
                  </a:moveTo>
                  <a:cubicBezTo>
                    <a:pt x="12" y="1"/>
                    <a:pt x="9" y="0"/>
                    <a:pt x="8" y="0"/>
                  </a:cubicBezTo>
                  <a:cubicBezTo>
                    <a:pt x="7" y="1"/>
                    <a:pt x="7" y="4"/>
                    <a:pt x="7" y="5"/>
                  </a:cubicBezTo>
                  <a:cubicBezTo>
                    <a:pt x="6" y="6"/>
                    <a:pt x="7" y="6"/>
                    <a:pt x="5" y="6"/>
                  </a:cubicBezTo>
                  <a:cubicBezTo>
                    <a:pt x="5" y="6"/>
                    <a:pt x="4" y="5"/>
                    <a:pt x="3" y="5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6" y="7"/>
                    <a:pt x="6" y="6"/>
                    <a:pt x="6" y="7"/>
                  </a:cubicBezTo>
                  <a:cubicBezTo>
                    <a:pt x="6" y="8"/>
                    <a:pt x="6" y="10"/>
                    <a:pt x="5" y="10"/>
                  </a:cubicBezTo>
                  <a:cubicBezTo>
                    <a:pt x="5" y="12"/>
                    <a:pt x="5" y="11"/>
                    <a:pt x="3" y="11"/>
                  </a:cubicBezTo>
                  <a:cubicBezTo>
                    <a:pt x="3" y="11"/>
                    <a:pt x="2" y="11"/>
                    <a:pt x="1" y="11"/>
                  </a:cubicBezTo>
                  <a:cubicBezTo>
                    <a:pt x="1" y="12"/>
                    <a:pt x="1" y="14"/>
                    <a:pt x="1" y="15"/>
                  </a:cubicBezTo>
                  <a:cubicBezTo>
                    <a:pt x="2" y="15"/>
                    <a:pt x="4" y="14"/>
                    <a:pt x="5" y="14"/>
                  </a:cubicBezTo>
                  <a:cubicBezTo>
                    <a:pt x="4" y="15"/>
                    <a:pt x="4" y="19"/>
                    <a:pt x="3" y="20"/>
                  </a:cubicBezTo>
                  <a:cubicBezTo>
                    <a:pt x="2" y="20"/>
                    <a:pt x="1" y="20"/>
                    <a:pt x="0" y="19"/>
                  </a:cubicBezTo>
                  <a:cubicBezTo>
                    <a:pt x="1" y="21"/>
                    <a:pt x="1" y="24"/>
                    <a:pt x="4" y="23"/>
                  </a:cubicBezTo>
                  <a:cubicBezTo>
                    <a:pt x="6" y="22"/>
                    <a:pt x="6" y="20"/>
                    <a:pt x="7" y="18"/>
                  </a:cubicBezTo>
                  <a:cubicBezTo>
                    <a:pt x="7" y="16"/>
                    <a:pt x="7" y="14"/>
                    <a:pt x="9" y="13"/>
                  </a:cubicBezTo>
                  <a:cubicBezTo>
                    <a:pt x="9" y="12"/>
                    <a:pt x="10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2"/>
                    <a:pt x="8" y="11"/>
                  </a:cubicBezTo>
                  <a:cubicBezTo>
                    <a:pt x="9" y="10"/>
                    <a:pt x="9" y="9"/>
                    <a:pt x="9" y="7"/>
                  </a:cubicBezTo>
                  <a:cubicBezTo>
                    <a:pt x="10" y="7"/>
                    <a:pt x="13" y="8"/>
                    <a:pt x="13" y="8"/>
                  </a:cubicBezTo>
                  <a:cubicBezTo>
                    <a:pt x="14" y="9"/>
                    <a:pt x="13" y="12"/>
                    <a:pt x="12" y="12"/>
                  </a:cubicBezTo>
                  <a:cubicBezTo>
                    <a:pt x="12" y="14"/>
                    <a:pt x="11" y="17"/>
                    <a:pt x="10" y="19"/>
                  </a:cubicBezTo>
                  <a:cubicBezTo>
                    <a:pt x="9" y="21"/>
                    <a:pt x="8" y="22"/>
                    <a:pt x="6" y="23"/>
                  </a:cubicBezTo>
                  <a:cubicBezTo>
                    <a:pt x="8" y="24"/>
                    <a:pt x="10" y="22"/>
                    <a:pt x="12" y="20"/>
                  </a:cubicBezTo>
                  <a:cubicBezTo>
                    <a:pt x="13" y="19"/>
                    <a:pt x="14" y="15"/>
                    <a:pt x="15" y="14"/>
                  </a:cubicBezTo>
                  <a:cubicBezTo>
                    <a:pt x="15" y="14"/>
                    <a:pt x="19" y="15"/>
                    <a:pt x="20" y="16"/>
                  </a:cubicBezTo>
                  <a:cubicBezTo>
                    <a:pt x="20" y="16"/>
                    <a:pt x="19" y="17"/>
                    <a:pt x="20" y="17"/>
                  </a:cubicBezTo>
                  <a:cubicBezTo>
                    <a:pt x="23" y="21"/>
                    <a:pt x="24" y="12"/>
                    <a:pt x="24" y="12"/>
                  </a:cubicBezTo>
                  <a:cubicBezTo>
                    <a:pt x="25" y="10"/>
                    <a:pt x="26" y="11"/>
                    <a:pt x="24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0" y="9"/>
                    <a:pt x="18" y="8"/>
                    <a:pt x="16" y="7"/>
                  </a:cubicBezTo>
                  <a:cubicBezTo>
                    <a:pt x="15" y="7"/>
                    <a:pt x="14" y="5"/>
                    <a:pt x="14" y="7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9" y="6"/>
                    <a:pt x="10" y="3"/>
                    <a:pt x="10" y="2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70" name="Freeform 136"/>
            <p:cNvSpPr/>
            <p:nvPr/>
          </p:nvSpPr>
          <p:spPr>
            <a:xfrm>
              <a:off x="8789988" y="3121025"/>
              <a:ext cx="60325" cy="90487"/>
            </a:xfrm>
            <a:custGeom>
              <a:avLst/>
              <a:gdLst/>
              <a:ahLst/>
              <a:cxnLst>
                <a:cxn ang="0">
                  <a:pos x="909776406" y="454878149"/>
                </a:cxn>
                <a:cxn ang="0">
                  <a:pos x="0" y="0"/>
                </a:cxn>
                <a:cxn ang="0">
                  <a:pos x="0" y="909771379"/>
                </a:cxn>
                <a:cxn ang="0">
                  <a:pos x="909776406" y="454878149"/>
                </a:cxn>
              </a:cxnLst>
              <a:rect l="0" t="0" r="0" b="0"/>
              <a:pathLst>
                <a:path w="4" h="6">
                  <a:moveTo>
                    <a:pt x="4" y="2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1" y="6"/>
                    <a:pt x="4" y="4"/>
                    <a:pt x="4" y="2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71" name="Freeform 137"/>
            <p:cNvSpPr/>
            <p:nvPr/>
          </p:nvSpPr>
          <p:spPr>
            <a:xfrm>
              <a:off x="8743950" y="3195638"/>
              <a:ext cx="106363" cy="106362"/>
            </a:xfrm>
            <a:custGeom>
              <a:avLst/>
              <a:gdLst/>
              <a:ahLst/>
              <a:cxnLst>
                <a:cxn ang="0">
                  <a:pos x="0" y="1385243493"/>
                </a:cxn>
                <a:cxn ang="0">
                  <a:pos x="461752172" y="230881513"/>
                </a:cxn>
                <a:cxn ang="0">
                  <a:pos x="1385271712" y="230881513"/>
                </a:cxn>
                <a:cxn ang="0">
                  <a:pos x="1154403223" y="1616125006"/>
                </a:cxn>
                <a:cxn ang="0">
                  <a:pos x="0" y="1385243493"/>
                </a:cxn>
              </a:cxnLst>
              <a:rect l="0" t="0" r="0" b="0"/>
              <a:pathLst>
                <a:path w="7" h="7">
                  <a:moveTo>
                    <a:pt x="0" y="6"/>
                  </a:moveTo>
                  <a:cubicBezTo>
                    <a:pt x="0" y="5"/>
                    <a:pt x="1" y="1"/>
                    <a:pt x="2" y="1"/>
                  </a:cubicBezTo>
                  <a:cubicBezTo>
                    <a:pt x="2" y="0"/>
                    <a:pt x="6" y="1"/>
                    <a:pt x="6" y="1"/>
                  </a:cubicBezTo>
                  <a:cubicBezTo>
                    <a:pt x="7" y="2"/>
                    <a:pt x="6" y="6"/>
                    <a:pt x="5" y="7"/>
                  </a:cubicBezTo>
                  <a:cubicBezTo>
                    <a:pt x="3" y="7"/>
                    <a:pt x="2" y="6"/>
                    <a:pt x="0" y="6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72" name="Freeform 138"/>
            <p:cNvSpPr/>
            <p:nvPr/>
          </p:nvSpPr>
          <p:spPr>
            <a:xfrm>
              <a:off x="9275763" y="3484563"/>
              <a:ext cx="469900" cy="334962"/>
            </a:xfrm>
            <a:custGeom>
              <a:avLst/>
              <a:gdLst/>
              <a:ahLst/>
              <a:cxnLst>
                <a:cxn ang="0">
                  <a:pos x="2147483646" y="1854532339"/>
                </a:cxn>
                <a:cxn ang="0">
                  <a:pos x="2147483646" y="463633085"/>
                </a:cxn>
                <a:cxn ang="0">
                  <a:pos x="2147483646" y="1622723409"/>
                </a:cxn>
                <a:cxn ang="0">
                  <a:pos x="2147483646" y="927266169"/>
                </a:cxn>
                <a:cxn ang="0">
                  <a:pos x="2147483646" y="231824155"/>
                </a:cxn>
                <a:cxn ang="0">
                  <a:pos x="2147483646" y="695457240"/>
                </a:cxn>
                <a:cxn ang="0">
                  <a:pos x="2147483646" y="2147483646"/>
                </a:cxn>
                <a:cxn ang="0">
                  <a:pos x="2147483646" y="1854532339"/>
                </a:cxn>
                <a:cxn ang="0">
                  <a:pos x="2147483646" y="1390899254"/>
                </a:cxn>
                <a:cxn ang="0">
                  <a:pos x="2067908635" y="1854532339"/>
                </a:cxn>
                <a:cxn ang="0">
                  <a:pos x="0" y="2147483646"/>
                </a:cxn>
                <a:cxn ang="0">
                  <a:pos x="137859565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854532339"/>
                </a:cxn>
              </a:cxnLst>
              <a:rect l="0" t="0" r="0" b="0"/>
              <a:pathLst>
                <a:path w="31" h="22">
                  <a:moveTo>
                    <a:pt x="22" y="8"/>
                  </a:moveTo>
                  <a:cubicBezTo>
                    <a:pt x="27" y="9"/>
                    <a:pt x="24" y="3"/>
                    <a:pt x="22" y="2"/>
                  </a:cubicBezTo>
                  <a:cubicBezTo>
                    <a:pt x="23" y="4"/>
                    <a:pt x="21" y="5"/>
                    <a:pt x="21" y="7"/>
                  </a:cubicBezTo>
                  <a:cubicBezTo>
                    <a:pt x="20" y="6"/>
                    <a:pt x="18" y="5"/>
                    <a:pt x="17" y="4"/>
                  </a:cubicBezTo>
                  <a:cubicBezTo>
                    <a:pt x="16" y="3"/>
                    <a:pt x="14" y="1"/>
                    <a:pt x="13" y="1"/>
                  </a:cubicBezTo>
                  <a:cubicBezTo>
                    <a:pt x="12" y="0"/>
                    <a:pt x="15" y="3"/>
                    <a:pt x="16" y="3"/>
                  </a:cubicBezTo>
                  <a:cubicBezTo>
                    <a:pt x="18" y="6"/>
                    <a:pt x="15" y="7"/>
                    <a:pt x="15" y="10"/>
                  </a:cubicBezTo>
                  <a:cubicBezTo>
                    <a:pt x="14" y="9"/>
                    <a:pt x="14" y="9"/>
                    <a:pt x="13" y="8"/>
                  </a:cubicBezTo>
                  <a:cubicBezTo>
                    <a:pt x="13" y="7"/>
                    <a:pt x="12" y="6"/>
                    <a:pt x="12" y="6"/>
                  </a:cubicBezTo>
                  <a:cubicBezTo>
                    <a:pt x="10" y="6"/>
                    <a:pt x="10" y="7"/>
                    <a:pt x="9" y="8"/>
                  </a:cubicBezTo>
                  <a:cubicBezTo>
                    <a:pt x="6" y="12"/>
                    <a:pt x="4" y="14"/>
                    <a:pt x="0" y="16"/>
                  </a:cubicBezTo>
                  <a:cubicBezTo>
                    <a:pt x="2" y="16"/>
                    <a:pt x="4" y="16"/>
                    <a:pt x="6" y="15"/>
                  </a:cubicBezTo>
                  <a:cubicBezTo>
                    <a:pt x="9" y="14"/>
                    <a:pt x="9" y="11"/>
                    <a:pt x="12" y="10"/>
                  </a:cubicBezTo>
                  <a:cubicBezTo>
                    <a:pt x="14" y="8"/>
                    <a:pt x="19" y="14"/>
                    <a:pt x="21" y="15"/>
                  </a:cubicBezTo>
                  <a:cubicBezTo>
                    <a:pt x="22" y="16"/>
                    <a:pt x="28" y="22"/>
                    <a:pt x="27" y="18"/>
                  </a:cubicBezTo>
                  <a:cubicBezTo>
                    <a:pt x="27" y="16"/>
                    <a:pt x="27" y="16"/>
                    <a:pt x="25" y="16"/>
                  </a:cubicBezTo>
                  <a:cubicBezTo>
                    <a:pt x="25" y="16"/>
                    <a:pt x="24" y="16"/>
                    <a:pt x="23" y="16"/>
                  </a:cubicBezTo>
                  <a:cubicBezTo>
                    <a:pt x="22" y="16"/>
                    <a:pt x="21" y="15"/>
                    <a:pt x="20" y="14"/>
                  </a:cubicBezTo>
                  <a:cubicBezTo>
                    <a:pt x="21" y="14"/>
                    <a:pt x="22" y="13"/>
                    <a:pt x="23" y="13"/>
                  </a:cubicBezTo>
                  <a:cubicBezTo>
                    <a:pt x="23" y="13"/>
                    <a:pt x="25" y="13"/>
                    <a:pt x="25" y="13"/>
                  </a:cubicBezTo>
                  <a:cubicBezTo>
                    <a:pt x="26" y="13"/>
                    <a:pt x="25" y="11"/>
                    <a:pt x="24" y="10"/>
                  </a:cubicBezTo>
                  <a:cubicBezTo>
                    <a:pt x="25" y="10"/>
                    <a:pt x="29" y="15"/>
                    <a:pt x="30" y="14"/>
                  </a:cubicBezTo>
                  <a:cubicBezTo>
                    <a:pt x="31" y="14"/>
                    <a:pt x="31" y="12"/>
                    <a:pt x="30" y="12"/>
                  </a:cubicBezTo>
                  <a:cubicBezTo>
                    <a:pt x="29" y="10"/>
                    <a:pt x="29" y="11"/>
                    <a:pt x="28" y="11"/>
                  </a:cubicBezTo>
                  <a:cubicBezTo>
                    <a:pt x="26" y="11"/>
                    <a:pt x="24" y="9"/>
                    <a:pt x="22" y="8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73" name="Freeform 139"/>
            <p:cNvSpPr/>
            <p:nvPr/>
          </p:nvSpPr>
          <p:spPr>
            <a:xfrm>
              <a:off x="9518650" y="3560763"/>
              <a:ext cx="106363" cy="122237"/>
            </a:xfrm>
            <a:custGeom>
              <a:avLst/>
              <a:gdLst/>
              <a:ahLst/>
              <a:cxnLst>
                <a:cxn ang="0">
                  <a:pos x="0" y="1400805461"/>
                </a:cxn>
                <a:cxn ang="0">
                  <a:pos x="461752172" y="0"/>
                </a:cxn>
                <a:cxn ang="0">
                  <a:pos x="1616155396" y="933875400"/>
                </a:cxn>
                <a:cxn ang="0">
                  <a:pos x="923519540" y="1634262851"/>
                </a:cxn>
                <a:cxn ang="0">
                  <a:pos x="0" y="1400805461"/>
                </a:cxn>
              </a:cxnLst>
              <a:rect l="0" t="0" r="0" b="0"/>
              <a:pathLst>
                <a:path w="7" h="8">
                  <a:moveTo>
                    <a:pt x="0" y="6"/>
                  </a:moveTo>
                  <a:cubicBezTo>
                    <a:pt x="4" y="6"/>
                    <a:pt x="3" y="2"/>
                    <a:pt x="2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6" y="6"/>
                    <a:pt x="4" y="7"/>
                  </a:cubicBezTo>
                  <a:cubicBezTo>
                    <a:pt x="2" y="8"/>
                    <a:pt x="2" y="7"/>
                    <a:pt x="0" y="6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74" name="Freeform 140"/>
            <p:cNvSpPr/>
            <p:nvPr/>
          </p:nvSpPr>
          <p:spPr>
            <a:xfrm>
              <a:off x="9882188" y="4289425"/>
              <a:ext cx="395288" cy="365125"/>
            </a:xfrm>
            <a:custGeom>
              <a:avLst/>
              <a:gdLst/>
              <a:ahLst/>
              <a:cxnLst>
                <a:cxn ang="0">
                  <a:pos x="2147483646" y="2083068552"/>
                </a:cxn>
                <a:cxn ang="0">
                  <a:pos x="2147483646" y="1620166120"/>
                </a:cxn>
                <a:cxn ang="0">
                  <a:pos x="2147483646" y="1157263688"/>
                </a:cxn>
                <a:cxn ang="0">
                  <a:pos x="2147483646" y="2147483646"/>
                </a:cxn>
                <a:cxn ang="0">
                  <a:pos x="1849142061" y="2147483646"/>
                </a:cxn>
                <a:cxn ang="0">
                  <a:pos x="1155715688" y="2147483646"/>
                </a:cxn>
                <a:cxn ang="0">
                  <a:pos x="2147483646" y="1388707297"/>
                </a:cxn>
                <a:cxn ang="0">
                  <a:pos x="2147483646" y="925804865"/>
                </a:cxn>
                <a:cxn ang="0">
                  <a:pos x="2147483646" y="925804865"/>
                </a:cxn>
                <a:cxn ang="0">
                  <a:pos x="2147483646" y="0"/>
                </a:cxn>
                <a:cxn ang="0">
                  <a:pos x="2147483646" y="925804865"/>
                </a:cxn>
                <a:cxn ang="0">
                  <a:pos x="1618005004" y="1851609729"/>
                </a:cxn>
                <a:cxn ang="0">
                  <a:pos x="924578632" y="1851609729"/>
                </a:cxn>
                <a:cxn ang="0">
                  <a:pos x="231137056" y="462902432"/>
                </a:cxn>
                <a:cxn ang="0">
                  <a:pos x="231137056" y="694361255"/>
                </a:cxn>
                <a:cxn ang="0">
                  <a:pos x="161800500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4914206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83068552"/>
                </a:cxn>
              </a:cxnLst>
              <a:rect l="0" t="0" r="0" b="0"/>
              <a:pathLst>
                <a:path w="26" h="24">
                  <a:moveTo>
                    <a:pt x="24" y="9"/>
                  </a:moveTo>
                  <a:cubicBezTo>
                    <a:pt x="26" y="9"/>
                    <a:pt x="26" y="9"/>
                    <a:pt x="26" y="7"/>
                  </a:cubicBezTo>
                  <a:cubicBezTo>
                    <a:pt x="26" y="5"/>
                    <a:pt x="26" y="5"/>
                    <a:pt x="24" y="5"/>
                  </a:cubicBezTo>
                  <a:cubicBezTo>
                    <a:pt x="21" y="6"/>
                    <a:pt x="17" y="9"/>
                    <a:pt x="14" y="10"/>
                  </a:cubicBezTo>
                  <a:cubicBezTo>
                    <a:pt x="12" y="11"/>
                    <a:pt x="10" y="13"/>
                    <a:pt x="8" y="13"/>
                  </a:cubicBezTo>
                  <a:cubicBezTo>
                    <a:pt x="6" y="14"/>
                    <a:pt x="6" y="14"/>
                    <a:pt x="5" y="12"/>
                  </a:cubicBezTo>
                  <a:cubicBezTo>
                    <a:pt x="9" y="10"/>
                    <a:pt x="13" y="8"/>
                    <a:pt x="17" y="6"/>
                  </a:cubicBezTo>
                  <a:cubicBezTo>
                    <a:pt x="19" y="5"/>
                    <a:pt x="21" y="4"/>
                    <a:pt x="22" y="4"/>
                  </a:cubicBezTo>
                  <a:cubicBezTo>
                    <a:pt x="23" y="4"/>
                    <a:pt x="24" y="4"/>
                    <a:pt x="24" y="4"/>
                  </a:cubicBezTo>
                  <a:cubicBezTo>
                    <a:pt x="24" y="3"/>
                    <a:pt x="23" y="1"/>
                    <a:pt x="23" y="0"/>
                  </a:cubicBezTo>
                  <a:cubicBezTo>
                    <a:pt x="21" y="0"/>
                    <a:pt x="16" y="3"/>
                    <a:pt x="14" y="4"/>
                  </a:cubicBezTo>
                  <a:cubicBezTo>
                    <a:pt x="12" y="5"/>
                    <a:pt x="9" y="6"/>
                    <a:pt x="7" y="8"/>
                  </a:cubicBezTo>
                  <a:cubicBezTo>
                    <a:pt x="5" y="8"/>
                    <a:pt x="5" y="9"/>
                    <a:pt x="4" y="8"/>
                  </a:cubicBezTo>
                  <a:cubicBezTo>
                    <a:pt x="2" y="7"/>
                    <a:pt x="2" y="3"/>
                    <a:pt x="1" y="2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7"/>
                    <a:pt x="5" y="12"/>
                    <a:pt x="7" y="16"/>
                  </a:cubicBezTo>
                  <a:cubicBezTo>
                    <a:pt x="7" y="17"/>
                    <a:pt x="9" y="24"/>
                    <a:pt x="11" y="24"/>
                  </a:cubicBezTo>
                  <a:cubicBezTo>
                    <a:pt x="12" y="24"/>
                    <a:pt x="13" y="21"/>
                    <a:pt x="12" y="20"/>
                  </a:cubicBezTo>
                  <a:cubicBezTo>
                    <a:pt x="12" y="20"/>
                    <a:pt x="11" y="20"/>
                    <a:pt x="10" y="20"/>
                  </a:cubicBezTo>
                  <a:cubicBezTo>
                    <a:pt x="9" y="19"/>
                    <a:pt x="9" y="19"/>
                    <a:pt x="8" y="17"/>
                  </a:cubicBezTo>
                  <a:cubicBezTo>
                    <a:pt x="11" y="15"/>
                    <a:pt x="14" y="16"/>
                    <a:pt x="18" y="16"/>
                  </a:cubicBezTo>
                  <a:cubicBezTo>
                    <a:pt x="20" y="17"/>
                    <a:pt x="23" y="18"/>
                    <a:pt x="24" y="17"/>
                  </a:cubicBezTo>
                  <a:cubicBezTo>
                    <a:pt x="25" y="16"/>
                    <a:pt x="23" y="13"/>
                    <a:pt x="23" y="13"/>
                  </a:cubicBezTo>
                  <a:cubicBezTo>
                    <a:pt x="22" y="13"/>
                    <a:pt x="20" y="13"/>
                    <a:pt x="19" y="13"/>
                  </a:cubicBezTo>
                  <a:cubicBezTo>
                    <a:pt x="17" y="14"/>
                    <a:pt x="15" y="14"/>
                    <a:pt x="13" y="14"/>
                  </a:cubicBezTo>
                  <a:cubicBezTo>
                    <a:pt x="16" y="13"/>
                    <a:pt x="20" y="11"/>
                    <a:pt x="24" y="9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75" name="Freeform 141"/>
            <p:cNvSpPr/>
            <p:nvPr/>
          </p:nvSpPr>
          <p:spPr>
            <a:xfrm>
              <a:off x="9974263" y="4243388"/>
              <a:ext cx="136525" cy="152400"/>
            </a:xfrm>
            <a:custGeom>
              <a:avLst/>
              <a:gdLst/>
              <a:ahLst/>
              <a:cxnLst>
                <a:cxn ang="0">
                  <a:pos x="2071008403" y="232257600"/>
                </a:cxn>
                <a:cxn ang="0">
                  <a:pos x="1380677325" y="696772800"/>
                </a:cxn>
                <a:cxn ang="0">
                  <a:pos x="230105303" y="1625803200"/>
                </a:cxn>
                <a:cxn ang="0">
                  <a:pos x="1380677325" y="1858060800"/>
                </a:cxn>
                <a:cxn ang="0">
                  <a:pos x="2071008403" y="232257600"/>
                </a:cxn>
              </a:cxnLst>
              <a:rect l="0" t="0" r="0" b="0"/>
              <a:pathLst>
                <a:path w="9" h="10">
                  <a:moveTo>
                    <a:pt x="9" y="1"/>
                  </a:moveTo>
                  <a:cubicBezTo>
                    <a:pt x="9" y="0"/>
                    <a:pt x="7" y="2"/>
                    <a:pt x="6" y="3"/>
                  </a:cubicBezTo>
                  <a:cubicBezTo>
                    <a:pt x="5" y="4"/>
                    <a:pt x="0" y="5"/>
                    <a:pt x="1" y="7"/>
                  </a:cubicBezTo>
                  <a:cubicBezTo>
                    <a:pt x="1" y="10"/>
                    <a:pt x="4" y="8"/>
                    <a:pt x="6" y="8"/>
                  </a:cubicBezTo>
                  <a:cubicBezTo>
                    <a:pt x="7" y="6"/>
                    <a:pt x="9" y="4"/>
                    <a:pt x="9" y="1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76" name="Freeform 142"/>
            <p:cNvSpPr/>
            <p:nvPr/>
          </p:nvSpPr>
          <p:spPr>
            <a:xfrm>
              <a:off x="10094913" y="5140325"/>
              <a:ext cx="395288" cy="395287"/>
            </a:xfrm>
            <a:custGeom>
              <a:avLst/>
              <a:gdLst/>
              <a:ahLst/>
              <a:cxnLst>
                <a:cxn ang="0">
                  <a:pos x="2147483646" y="1617985708"/>
                </a:cxn>
                <a:cxn ang="0">
                  <a:pos x="2147483646" y="924561090"/>
                </a:cxn>
                <a:cxn ang="0">
                  <a:pos x="2147483646" y="924561090"/>
                </a:cxn>
                <a:cxn ang="0">
                  <a:pos x="2147483646" y="231136472"/>
                </a:cxn>
                <a:cxn ang="0">
                  <a:pos x="2147483646" y="924561090"/>
                </a:cxn>
                <a:cxn ang="0">
                  <a:pos x="2147483646" y="924561090"/>
                </a:cxn>
                <a:cxn ang="0">
                  <a:pos x="924578632" y="924561090"/>
                </a:cxn>
                <a:cxn ang="0">
                  <a:pos x="231137056" y="924561090"/>
                </a:cxn>
                <a:cxn ang="0">
                  <a:pos x="693426372" y="2080273854"/>
                </a:cxn>
                <a:cxn ang="0">
                  <a:pos x="138685274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86852745" y="2147483646"/>
                </a:cxn>
                <a:cxn ang="0">
                  <a:pos x="924578632" y="2147483646"/>
                </a:cxn>
                <a:cxn ang="0">
                  <a:pos x="231137056" y="2147483646"/>
                </a:cxn>
                <a:cxn ang="0">
                  <a:pos x="2147483646" y="2147483646"/>
                </a:cxn>
                <a:cxn ang="0">
                  <a:pos x="184914206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617985708"/>
                </a:cxn>
                <a:cxn ang="0">
                  <a:pos x="2147483646" y="1617985708"/>
                </a:cxn>
              </a:cxnLst>
              <a:rect l="0" t="0" r="0" b="0"/>
              <a:pathLst>
                <a:path w="26" h="26">
                  <a:moveTo>
                    <a:pt x="23" y="7"/>
                  </a:moveTo>
                  <a:cubicBezTo>
                    <a:pt x="24" y="8"/>
                    <a:pt x="26" y="5"/>
                    <a:pt x="24" y="4"/>
                  </a:cubicBezTo>
                  <a:cubicBezTo>
                    <a:pt x="22" y="4"/>
                    <a:pt x="20" y="5"/>
                    <a:pt x="18" y="4"/>
                  </a:cubicBezTo>
                  <a:cubicBezTo>
                    <a:pt x="17" y="3"/>
                    <a:pt x="19" y="2"/>
                    <a:pt x="18" y="1"/>
                  </a:cubicBezTo>
                  <a:cubicBezTo>
                    <a:pt x="17" y="0"/>
                    <a:pt x="17" y="4"/>
                    <a:pt x="17" y="4"/>
                  </a:cubicBezTo>
                  <a:cubicBezTo>
                    <a:pt x="16" y="5"/>
                    <a:pt x="13" y="4"/>
                    <a:pt x="12" y="4"/>
                  </a:cubicBezTo>
                  <a:cubicBezTo>
                    <a:pt x="9" y="4"/>
                    <a:pt x="7" y="4"/>
                    <a:pt x="4" y="4"/>
                  </a:cubicBezTo>
                  <a:cubicBezTo>
                    <a:pt x="4" y="4"/>
                    <a:pt x="2" y="3"/>
                    <a:pt x="1" y="4"/>
                  </a:cubicBezTo>
                  <a:cubicBezTo>
                    <a:pt x="1" y="5"/>
                    <a:pt x="2" y="8"/>
                    <a:pt x="3" y="9"/>
                  </a:cubicBezTo>
                  <a:cubicBezTo>
                    <a:pt x="3" y="10"/>
                    <a:pt x="4" y="12"/>
                    <a:pt x="6" y="13"/>
                  </a:cubicBezTo>
                  <a:cubicBezTo>
                    <a:pt x="7" y="14"/>
                    <a:pt x="9" y="15"/>
                    <a:pt x="11" y="15"/>
                  </a:cubicBezTo>
                  <a:cubicBezTo>
                    <a:pt x="13" y="16"/>
                    <a:pt x="14" y="16"/>
                    <a:pt x="15" y="16"/>
                  </a:cubicBezTo>
                  <a:cubicBezTo>
                    <a:pt x="17" y="16"/>
                    <a:pt x="18" y="16"/>
                    <a:pt x="18" y="18"/>
                  </a:cubicBezTo>
                  <a:cubicBezTo>
                    <a:pt x="14" y="18"/>
                    <a:pt x="9" y="19"/>
                    <a:pt x="6" y="17"/>
                  </a:cubicBezTo>
                  <a:cubicBezTo>
                    <a:pt x="4" y="16"/>
                    <a:pt x="4" y="15"/>
                    <a:pt x="4" y="13"/>
                  </a:cubicBezTo>
                  <a:cubicBezTo>
                    <a:pt x="3" y="15"/>
                    <a:pt x="0" y="15"/>
                    <a:pt x="1" y="18"/>
                  </a:cubicBezTo>
                  <a:cubicBezTo>
                    <a:pt x="3" y="22"/>
                    <a:pt x="11" y="21"/>
                    <a:pt x="14" y="21"/>
                  </a:cubicBezTo>
                  <a:cubicBezTo>
                    <a:pt x="12" y="22"/>
                    <a:pt x="9" y="21"/>
                    <a:pt x="8" y="22"/>
                  </a:cubicBezTo>
                  <a:cubicBezTo>
                    <a:pt x="7" y="24"/>
                    <a:pt x="9" y="26"/>
                    <a:pt x="11" y="25"/>
                  </a:cubicBezTo>
                  <a:cubicBezTo>
                    <a:pt x="13" y="25"/>
                    <a:pt x="13" y="23"/>
                    <a:pt x="14" y="22"/>
                  </a:cubicBezTo>
                  <a:cubicBezTo>
                    <a:pt x="15" y="21"/>
                    <a:pt x="15" y="21"/>
                    <a:pt x="16" y="21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8" y="22"/>
                    <a:pt x="20" y="20"/>
                    <a:pt x="20" y="19"/>
                  </a:cubicBezTo>
                  <a:cubicBezTo>
                    <a:pt x="19" y="18"/>
                    <a:pt x="17" y="19"/>
                    <a:pt x="18" y="16"/>
                  </a:cubicBezTo>
                  <a:cubicBezTo>
                    <a:pt x="19" y="16"/>
                    <a:pt x="20" y="16"/>
                    <a:pt x="21" y="17"/>
                  </a:cubicBezTo>
                  <a:cubicBezTo>
                    <a:pt x="22" y="17"/>
                    <a:pt x="24" y="17"/>
                    <a:pt x="24" y="17"/>
                  </a:cubicBezTo>
                  <a:cubicBezTo>
                    <a:pt x="25" y="17"/>
                    <a:pt x="25" y="14"/>
                    <a:pt x="24" y="14"/>
                  </a:cubicBezTo>
                  <a:cubicBezTo>
                    <a:pt x="22" y="12"/>
                    <a:pt x="18" y="16"/>
                    <a:pt x="18" y="12"/>
                  </a:cubicBezTo>
                  <a:cubicBezTo>
                    <a:pt x="18" y="9"/>
                    <a:pt x="21" y="9"/>
                    <a:pt x="18" y="7"/>
                  </a:cubicBezTo>
                  <a:cubicBezTo>
                    <a:pt x="20" y="7"/>
                    <a:pt x="21" y="7"/>
                    <a:pt x="23" y="7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77" name="Freeform 143"/>
            <p:cNvSpPr/>
            <p:nvPr/>
          </p:nvSpPr>
          <p:spPr>
            <a:xfrm>
              <a:off x="10125075" y="5230813"/>
              <a:ext cx="242888" cy="106362"/>
            </a:xfrm>
            <a:custGeom>
              <a:avLst/>
              <a:gdLst/>
              <a:ahLst/>
              <a:cxnLst>
                <a:cxn ang="0">
                  <a:pos x="2147483646" y="1616125006"/>
                </a:cxn>
                <a:cxn ang="0">
                  <a:pos x="0" y="0"/>
                </a:cxn>
                <a:cxn ang="0">
                  <a:pos x="2147483646" y="230881513"/>
                </a:cxn>
                <a:cxn ang="0">
                  <a:pos x="2147483646" y="692629344"/>
                </a:cxn>
                <a:cxn ang="0">
                  <a:pos x="2147483646" y="1154377175"/>
                </a:cxn>
                <a:cxn ang="0">
                  <a:pos x="2147483646" y="1616125006"/>
                </a:cxn>
              </a:cxnLst>
              <a:rect l="0" t="0" r="0" b="0"/>
              <a:pathLst>
                <a:path w="16" h="7">
                  <a:moveTo>
                    <a:pt x="16" y="7"/>
                  </a:moveTo>
                  <a:cubicBezTo>
                    <a:pt x="10" y="7"/>
                    <a:pt x="2" y="6"/>
                    <a:pt x="0" y="0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6" y="1"/>
                    <a:pt x="15" y="1"/>
                    <a:pt x="15" y="3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78" name="Freeform 144"/>
            <p:cNvSpPr/>
            <p:nvPr/>
          </p:nvSpPr>
          <p:spPr>
            <a:xfrm>
              <a:off x="10231438" y="5230813"/>
              <a:ext cx="90488" cy="106362"/>
            </a:xfrm>
            <a:custGeom>
              <a:avLst/>
              <a:gdLst/>
              <a:ahLst/>
              <a:cxnLst>
                <a:cxn ang="0">
                  <a:pos x="1364679691" y="923495662"/>
                </a:cxn>
                <a:cxn ang="0">
                  <a:pos x="0" y="692629344"/>
                </a:cxn>
                <a:cxn ang="0">
                  <a:pos x="1364679691" y="923495662"/>
                </a:cxn>
              </a:cxnLst>
              <a:rect l="0" t="0" r="0" b="0"/>
              <a:pathLst>
                <a:path w="6" h="7">
                  <a:moveTo>
                    <a:pt x="6" y="4"/>
                  </a:moveTo>
                  <a:cubicBezTo>
                    <a:pt x="4" y="4"/>
                    <a:pt x="0" y="0"/>
                    <a:pt x="0" y="3"/>
                  </a:cubicBezTo>
                  <a:cubicBezTo>
                    <a:pt x="0" y="7"/>
                    <a:pt x="5" y="5"/>
                    <a:pt x="6" y="4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79" name="Freeform 145"/>
            <p:cNvSpPr/>
            <p:nvPr/>
          </p:nvSpPr>
          <p:spPr>
            <a:xfrm>
              <a:off x="9988550" y="6065838"/>
              <a:ext cx="258763" cy="3651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1390135721" y="2147483646"/>
                </a:cxn>
                <a:cxn ang="0">
                  <a:pos x="0" y="2147483646"/>
                </a:cxn>
                <a:cxn ang="0">
                  <a:pos x="463383648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" h="24">
                  <a:moveTo>
                    <a:pt x="16" y="14"/>
                  </a:moveTo>
                  <a:cubicBezTo>
                    <a:pt x="17" y="13"/>
                    <a:pt x="14" y="11"/>
                    <a:pt x="14" y="10"/>
                  </a:cubicBezTo>
                  <a:cubicBezTo>
                    <a:pt x="12" y="7"/>
                    <a:pt x="10" y="3"/>
                    <a:pt x="10" y="0"/>
                  </a:cubicBezTo>
                  <a:cubicBezTo>
                    <a:pt x="7" y="4"/>
                    <a:pt x="11" y="11"/>
                    <a:pt x="13" y="15"/>
                  </a:cubicBezTo>
                  <a:cubicBezTo>
                    <a:pt x="10" y="15"/>
                    <a:pt x="8" y="15"/>
                    <a:pt x="6" y="16"/>
                  </a:cubicBezTo>
                  <a:cubicBezTo>
                    <a:pt x="5" y="16"/>
                    <a:pt x="1" y="18"/>
                    <a:pt x="0" y="19"/>
                  </a:cubicBezTo>
                  <a:cubicBezTo>
                    <a:pt x="0" y="20"/>
                    <a:pt x="2" y="22"/>
                    <a:pt x="2" y="24"/>
                  </a:cubicBezTo>
                  <a:cubicBezTo>
                    <a:pt x="5" y="21"/>
                    <a:pt x="7" y="17"/>
                    <a:pt x="11" y="16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4" y="17"/>
                    <a:pt x="15" y="15"/>
                    <a:pt x="16" y="14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80" name="Freeform 146"/>
            <p:cNvSpPr/>
            <p:nvPr/>
          </p:nvSpPr>
          <p:spPr>
            <a:xfrm>
              <a:off x="10034588" y="6157913"/>
              <a:ext cx="90488" cy="166687"/>
            </a:xfrm>
            <a:custGeom>
              <a:avLst/>
              <a:gdLst/>
              <a:ahLst/>
              <a:cxnLst>
                <a:cxn ang="0">
                  <a:pos x="227441588" y="2066615733"/>
                </a:cxn>
                <a:cxn ang="0">
                  <a:pos x="909781433" y="1836996814"/>
                </a:cxn>
                <a:cxn ang="0">
                  <a:pos x="682339845" y="1377743822"/>
                </a:cxn>
                <a:cxn ang="0">
                  <a:pos x="1364679691" y="0"/>
                </a:cxn>
                <a:cxn ang="0">
                  <a:pos x="1364679691" y="0"/>
                </a:cxn>
                <a:cxn ang="0">
                  <a:pos x="227441588" y="2066615733"/>
                </a:cxn>
              </a:cxnLst>
              <a:rect l="0" t="0" r="0" b="0"/>
              <a:pathLst>
                <a:path w="6" h="11">
                  <a:moveTo>
                    <a:pt x="1" y="9"/>
                  </a:moveTo>
                  <a:cubicBezTo>
                    <a:pt x="0" y="11"/>
                    <a:pt x="3" y="9"/>
                    <a:pt x="4" y="8"/>
                  </a:cubicBez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5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2" y="7"/>
                    <a:pt x="1" y="9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81" name="Freeform 147"/>
            <p:cNvSpPr/>
            <p:nvPr/>
          </p:nvSpPr>
          <p:spPr>
            <a:xfrm>
              <a:off x="9821863" y="6021388"/>
              <a:ext cx="273050" cy="333375"/>
            </a:xfrm>
            <a:custGeom>
              <a:avLst/>
              <a:gdLst/>
              <a:ahLst/>
              <a:cxnLst>
                <a:cxn ang="0">
                  <a:pos x="184090310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88873977"/>
                </a:cxn>
                <a:cxn ang="0">
                  <a:pos x="2147483646" y="2066637085"/>
                </a:cxn>
                <a:cxn ang="0">
                  <a:pos x="2147483646" y="918508739"/>
                </a:cxn>
                <a:cxn ang="0">
                  <a:pos x="2147483646" y="229619608"/>
                </a:cxn>
                <a:cxn ang="0">
                  <a:pos x="2071008403" y="229619608"/>
                </a:cxn>
                <a:cxn ang="0">
                  <a:pos x="1840903100" y="688873977"/>
                </a:cxn>
                <a:cxn ang="0">
                  <a:pos x="1380677325" y="2147483646"/>
                </a:cxn>
                <a:cxn ang="0">
                  <a:pos x="920451550" y="2147483646"/>
                </a:cxn>
                <a:cxn ang="0">
                  <a:pos x="690331078" y="2147483646"/>
                </a:cxn>
                <a:cxn ang="0">
                  <a:pos x="920451550" y="2147483646"/>
                </a:cxn>
                <a:cxn ang="0">
                  <a:pos x="2147483646" y="2147483646"/>
                </a:cxn>
                <a:cxn ang="0">
                  <a:pos x="1380677325" y="2147483646"/>
                </a:cxn>
                <a:cxn ang="0">
                  <a:pos x="2147483646" y="114812834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40903100" y="2147483646"/>
                </a:cxn>
              </a:cxnLst>
              <a:rect l="0" t="0" r="0" b="0"/>
              <a:pathLst>
                <a:path w="18" h="22">
                  <a:moveTo>
                    <a:pt x="8" y="21"/>
                  </a:moveTo>
                  <a:cubicBezTo>
                    <a:pt x="9" y="22"/>
                    <a:pt x="10" y="21"/>
                    <a:pt x="11" y="21"/>
                  </a:cubicBezTo>
                  <a:cubicBezTo>
                    <a:pt x="12" y="20"/>
                    <a:pt x="11" y="20"/>
                    <a:pt x="11" y="18"/>
                  </a:cubicBezTo>
                  <a:cubicBezTo>
                    <a:pt x="11" y="16"/>
                    <a:pt x="13" y="12"/>
                    <a:pt x="14" y="10"/>
                  </a:cubicBezTo>
                  <a:cubicBezTo>
                    <a:pt x="15" y="9"/>
                    <a:pt x="18" y="5"/>
                    <a:pt x="17" y="3"/>
                  </a:cubicBezTo>
                  <a:cubicBezTo>
                    <a:pt x="16" y="5"/>
                    <a:pt x="15" y="7"/>
                    <a:pt x="14" y="9"/>
                  </a:cubicBezTo>
                  <a:cubicBezTo>
                    <a:pt x="13" y="8"/>
                    <a:pt x="12" y="6"/>
                    <a:pt x="11" y="4"/>
                  </a:cubicBezTo>
                  <a:cubicBezTo>
                    <a:pt x="11" y="3"/>
                    <a:pt x="12" y="2"/>
                    <a:pt x="12" y="1"/>
                  </a:cubicBezTo>
                  <a:cubicBezTo>
                    <a:pt x="11" y="1"/>
                    <a:pt x="9" y="0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6"/>
                    <a:pt x="6" y="8"/>
                    <a:pt x="6" y="11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4" y="14"/>
                    <a:pt x="3" y="13"/>
                    <a:pt x="3" y="13"/>
                  </a:cubicBezTo>
                  <a:cubicBezTo>
                    <a:pt x="0" y="14"/>
                    <a:pt x="1" y="18"/>
                    <a:pt x="4" y="17"/>
                  </a:cubicBezTo>
                  <a:cubicBezTo>
                    <a:pt x="6" y="17"/>
                    <a:pt x="9" y="15"/>
                    <a:pt x="10" y="13"/>
                  </a:cubicBezTo>
                  <a:cubicBezTo>
                    <a:pt x="9" y="13"/>
                    <a:pt x="7" y="14"/>
                    <a:pt x="6" y="14"/>
                  </a:cubicBezTo>
                  <a:cubicBezTo>
                    <a:pt x="7" y="11"/>
                    <a:pt x="8" y="8"/>
                    <a:pt x="10" y="5"/>
                  </a:cubicBezTo>
                  <a:cubicBezTo>
                    <a:pt x="10" y="7"/>
                    <a:pt x="11" y="9"/>
                    <a:pt x="11" y="11"/>
                  </a:cubicBezTo>
                  <a:cubicBezTo>
                    <a:pt x="12" y="12"/>
                    <a:pt x="11" y="14"/>
                    <a:pt x="13" y="13"/>
                  </a:cubicBezTo>
                  <a:cubicBezTo>
                    <a:pt x="11" y="15"/>
                    <a:pt x="10" y="18"/>
                    <a:pt x="8" y="21"/>
                  </a:cubicBezTo>
                </a:path>
              </a:pathLst>
            </a:custGeom>
            <a:noFill/>
            <a:ln w="0" cap="sq" cmpd="sng">
              <a:solidFill>
                <a:srgbClr val="009E6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82" name="Freeform 148"/>
            <p:cNvSpPr>
              <a:spLocks noEditPoints="1"/>
            </p:cNvSpPr>
            <p:nvPr/>
          </p:nvSpPr>
          <p:spPr>
            <a:xfrm>
              <a:off x="5724525" y="2771775"/>
              <a:ext cx="5068888" cy="501015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81924561" y="2147483646"/>
                </a:cxn>
                <a:cxn ang="0">
                  <a:pos x="2147483646" y="2147483646"/>
                </a:cxn>
                <a:cxn ang="0">
                  <a:pos x="2147483646" y="461009711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2200424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34" h="330">
                  <a:moveTo>
                    <a:pt x="167" y="0"/>
                  </a:moveTo>
                  <a:cubicBezTo>
                    <a:pt x="201" y="1"/>
                    <a:pt x="233" y="10"/>
                    <a:pt x="261" y="30"/>
                  </a:cubicBezTo>
                  <a:cubicBezTo>
                    <a:pt x="288" y="49"/>
                    <a:pt x="310" y="77"/>
                    <a:pt x="321" y="108"/>
                  </a:cubicBezTo>
                  <a:cubicBezTo>
                    <a:pt x="332" y="139"/>
                    <a:pt x="334" y="174"/>
                    <a:pt x="325" y="206"/>
                  </a:cubicBezTo>
                  <a:cubicBezTo>
                    <a:pt x="316" y="239"/>
                    <a:pt x="298" y="269"/>
                    <a:pt x="271" y="290"/>
                  </a:cubicBezTo>
                  <a:cubicBezTo>
                    <a:pt x="245" y="312"/>
                    <a:pt x="213" y="325"/>
                    <a:pt x="180" y="327"/>
                  </a:cubicBezTo>
                  <a:cubicBezTo>
                    <a:pt x="146" y="330"/>
                    <a:pt x="112" y="322"/>
                    <a:pt x="83" y="305"/>
                  </a:cubicBezTo>
                  <a:cubicBezTo>
                    <a:pt x="53" y="287"/>
                    <a:pt x="31" y="260"/>
                    <a:pt x="17" y="230"/>
                  </a:cubicBezTo>
                  <a:cubicBezTo>
                    <a:pt x="3" y="199"/>
                    <a:pt x="0" y="164"/>
                    <a:pt x="6" y="131"/>
                  </a:cubicBezTo>
                  <a:cubicBezTo>
                    <a:pt x="13" y="98"/>
                    <a:pt x="30" y="68"/>
                    <a:pt x="54" y="45"/>
                  </a:cubicBezTo>
                  <a:cubicBezTo>
                    <a:pt x="78" y="22"/>
                    <a:pt x="109" y="7"/>
                    <a:pt x="142" y="2"/>
                  </a:cubicBezTo>
                  <a:cubicBezTo>
                    <a:pt x="150" y="1"/>
                    <a:pt x="159" y="0"/>
                    <a:pt x="167" y="0"/>
                  </a:cubicBezTo>
                  <a:close/>
                  <a:moveTo>
                    <a:pt x="166" y="245"/>
                  </a:moveTo>
                  <a:cubicBezTo>
                    <a:pt x="198" y="245"/>
                    <a:pt x="230" y="253"/>
                    <a:pt x="258" y="270"/>
                  </a:cubicBezTo>
                  <a:cubicBezTo>
                    <a:pt x="261" y="272"/>
                    <a:pt x="264" y="274"/>
                    <a:pt x="267" y="276"/>
                  </a:cubicBezTo>
                  <a:cubicBezTo>
                    <a:pt x="269" y="277"/>
                    <a:pt x="270" y="279"/>
                    <a:pt x="272" y="280"/>
                  </a:cubicBezTo>
                  <a:cubicBezTo>
                    <a:pt x="274" y="282"/>
                    <a:pt x="274" y="283"/>
                    <a:pt x="276" y="281"/>
                  </a:cubicBezTo>
                  <a:cubicBezTo>
                    <a:pt x="282" y="275"/>
                    <a:pt x="288" y="269"/>
                    <a:pt x="293" y="263"/>
                  </a:cubicBezTo>
                  <a:cubicBezTo>
                    <a:pt x="303" y="250"/>
                    <a:pt x="311" y="236"/>
                    <a:pt x="317" y="220"/>
                  </a:cubicBezTo>
                  <a:cubicBezTo>
                    <a:pt x="329" y="190"/>
                    <a:pt x="330" y="155"/>
                    <a:pt x="322" y="124"/>
                  </a:cubicBezTo>
                  <a:cubicBezTo>
                    <a:pt x="314" y="92"/>
                    <a:pt x="295" y="63"/>
                    <a:pt x="270" y="41"/>
                  </a:cubicBezTo>
                  <a:cubicBezTo>
                    <a:pt x="245" y="20"/>
                    <a:pt x="213" y="7"/>
                    <a:pt x="181" y="4"/>
                  </a:cubicBezTo>
                  <a:cubicBezTo>
                    <a:pt x="147" y="2"/>
                    <a:pt x="114" y="9"/>
                    <a:pt x="85" y="26"/>
                  </a:cubicBezTo>
                  <a:cubicBezTo>
                    <a:pt x="56" y="43"/>
                    <a:pt x="34" y="69"/>
                    <a:pt x="20" y="99"/>
                  </a:cubicBezTo>
                  <a:cubicBezTo>
                    <a:pt x="7" y="129"/>
                    <a:pt x="3" y="163"/>
                    <a:pt x="10" y="195"/>
                  </a:cubicBezTo>
                  <a:cubicBezTo>
                    <a:pt x="16" y="227"/>
                    <a:pt x="32" y="257"/>
                    <a:pt x="56" y="279"/>
                  </a:cubicBezTo>
                  <a:cubicBezTo>
                    <a:pt x="58" y="282"/>
                    <a:pt x="58" y="281"/>
                    <a:pt x="60" y="279"/>
                  </a:cubicBezTo>
                  <a:cubicBezTo>
                    <a:pt x="62" y="278"/>
                    <a:pt x="64" y="277"/>
                    <a:pt x="65" y="275"/>
                  </a:cubicBezTo>
                  <a:cubicBezTo>
                    <a:pt x="69" y="273"/>
                    <a:pt x="72" y="271"/>
                    <a:pt x="75" y="269"/>
                  </a:cubicBezTo>
                  <a:cubicBezTo>
                    <a:pt x="82" y="265"/>
                    <a:pt x="89" y="261"/>
                    <a:pt x="96" y="258"/>
                  </a:cubicBezTo>
                  <a:cubicBezTo>
                    <a:pt x="110" y="252"/>
                    <a:pt x="126" y="249"/>
                    <a:pt x="142" y="247"/>
                  </a:cubicBezTo>
                  <a:cubicBezTo>
                    <a:pt x="150" y="246"/>
                    <a:pt x="158" y="245"/>
                    <a:pt x="166" y="245"/>
                  </a:cubicBezTo>
                  <a:close/>
                  <a:moveTo>
                    <a:pt x="234" y="310"/>
                  </a:moveTo>
                  <a:cubicBezTo>
                    <a:pt x="220" y="297"/>
                    <a:pt x="201" y="292"/>
                    <a:pt x="183" y="289"/>
                  </a:cubicBezTo>
                  <a:cubicBezTo>
                    <a:pt x="164" y="286"/>
                    <a:pt x="144" y="288"/>
                    <a:pt x="126" y="294"/>
                  </a:cubicBezTo>
                  <a:cubicBezTo>
                    <a:pt x="116" y="297"/>
                    <a:pt x="107" y="302"/>
                    <a:pt x="98" y="309"/>
                  </a:cubicBezTo>
                  <a:cubicBezTo>
                    <a:pt x="115" y="316"/>
                    <a:pt x="132" y="321"/>
                    <a:pt x="150" y="323"/>
                  </a:cubicBezTo>
                  <a:cubicBezTo>
                    <a:pt x="168" y="325"/>
                    <a:pt x="186" y="324"/>
                    <a:pt x="204" y="320"/>
                  </a:cubicBezTo>
                  <a:cubicBezTo>
                    <a:pt x="214" y="318"/>
                    <a:pt x="224" y="314"/>
                    <a:pt x="234" y="310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83" name="Freeform 149"/>
            <p:cNvSpPr>
              <a:spLocks noEditPoints="1"/>
            </p:cNvSpPr>
            <p:nvPr/>
          </p:nvSpPr>
          <p:spPr>
            <a:xfrm>
              <a:off x="7059613" y="6826250"/>
              <a:ext cx="439738" cy="469900"/>
            </a:xfrm>
            <a:custGeom>
              <a:avLst/>
              <a:gdLst/>
              <a:ahLst/>
              <a:cxnLst>
                <a:cxn ang="0">
                  <a:pos x="919719609" y="2147483646"/>
                </a:cxn>
                <a:cxn ang="0">
                  <a:pos x="919719609" y="1608361594"/>
                </a:cxn>
                <a:cxn ang="0">
                  <a:pos x="459859804" y="1608361594"/>
                </a:cxn>
                <a:cxn ang="0">
                  <a:pos x="0" y="2067908635"/>
                </a:cxn>
                <a:cxn ang="0">
                  <a:pos x="229922320" y="2147483646"/>
                </a:cxn>
                <a:cxn ang="0">
                  <a:pos x="459859804" y="2147483646"/>
                </a:cxn>
                <a:cxn ang="0">
                  <a:pos x="1149641929" y="2147483646"/>
                </a:cxn>
                <a:cxn ang="0">
                  <a:pos x="919719609" y="2147483646"/>
                </a:cxn>
                <a:cxn ang="0">
                  <a:pos x="919719609" y="2147483646"/>
                </a:cxn>
                <a:cxn ang="0">
                  <a:pos x="1149641929" y="2147483646"/>
                </a:cxn>
                <a:cxn ang="0">
                  <a:pos x="206934637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39424054" y="2147483646"/>
                </a:cxn>
                <a:cxn ang="0">
                  <a:pos x="206934637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79564250" y="2147483646"/>
                </a:cxn>
                <a:cxn ang="0">
                  <a:pos x="183942405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378595652"/>
                </a:cxn>
                <a:cxn ang="0">
                  <a:pos x="2147483646" y="1838142694"/>
                </a:cxn>
                <a:cxn ang="0">
                  <a:pos x="2147483646" y="0"/>
                </a:cxn>
                <a:cxn ang="0">
                  <a:pos x="1379564250" y="1378595652"/>
                </a:cxn>
                <a:cxn ang="0">
                  <a:pos x="2147483646" y="1838142694"/>
                </a:cxn>
                <a:cxn ang="0">
                  <a:pos x="2147483646" y="1148829710"/>
                </a:cxn>
                <a:cxn ang="0">
                  <a:pos x="2147483646" y="1838142694"/>
                </a:cxn>
                <a:cxn ang="0">
                  <a:pos x="2147483646" y="2147483646"/>
                </a:cxn>
                <a:cxn ang="0">
                  <a:pos x="2147483646" y="2067908635"/>
                </a:cxn>
                <a:cxn ang="0">
                  <a:pos x="2069346374" y="2147483646"/>
                </a:cxn>
                <a:cxn ang="0">
                  <a:pos x="1609501734" y="2147483646"/>
                </a:cxn>
                <a:cxn ang="0">
                  <a:pos x="1379564250" y="2147483646"/>
                </a:cxn>
                <a:cxn ang="0">
                  <a:pos x="919719609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9" h="31">
                  <a:moveTo>
                    <a:pt x="4" y="15"/>
                  </a:moveTo>
                  <a:cubicBezTo>
                    <a:pt x="4" y="13"/>
                    <a:pt x="4" y="10"/>
                    <a:pt x="4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0" y="8"/>
                    <a:pt x="0" y="7"/>
                    <a:pt x="0" y="9"/>
                  </a:cubicBezTo>
                  <a:cubicBezTo>
                    <a:pt x="0" y="11"/>
                    <a:pt x="1" y="13"/>
                    <a:pt x="1" y="16"/>
                  </a:cubicBezTo>
                  <a:cubicBezTo>
                    <a:pt x="1" y="17"/>
                    <a:pt x="0" y="19"/>
                    <a:pt x="2" y="20"/>
                  </a:cubicBezTo>
                  <a:cubicBezTo>
                    <a:pt x="3" y="20"/>
                    <a:pt x="4" y="19"/>
                    <a:pt x="5" y="18"/>
                  </a:cubicBezTo>
                  <a:cubicBezTo>
                    <a:pt x="5" y="20"/>
                    <a:pt x="4" y="21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5" y="26"/>
                    <a:pt x="5" y="26"/>
                  </a:cubicBezTo>
                  <a:cubicBezTo>
                    <a:pt x="6" y="26"/>
                    <a:pt x="8" y="24"/>
                    <a:pt x="9" y="23"/>
                  </a:cubicBezTo>
                  <a:cubicBezTo>
                    <a:pt x="10" y="23"/>
                    <a:pt x="11" y="22"/>
                    <a:pt x="12" y="22"/>
                  </a:cubicBezTo>
                  <a:cubicBezTo>
                    <a:pt x="12" y="21"/>
                    <a:pt x="11" y="20"/>
                    <a:pt x="11" y="19"/>
                  </a:cubicBezTo>
                  <a:cubicBezTo>
                    <a:pt x="10" y="19"/>
                    <a:pt x="9" y="20"/>
                    <a:pt x="8" y="20"/>
                  </a:cubicBezTo>
                  <a:cubicBezTo>
                    <a:pt x="8" y="19"/>
                    <a:pt x="9" y="17"/>
                    <a:pt x="9" y="15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11" y="16"/>
                    <a:pt x="14" y="14"/>
                    <a:pt x="15" y="14"/>
                  </a:cubicBezTo>
                  <a:cubicBezTo>
                    <a:pt x="16" y="14"/>
                    <a:pt x="17" y="17"/>
                    <a:pt x="17" y="17"/>
                  </a:cubicBezTo>
                  <a:cubicBezTo>
                    <a:pt x="17" y="19"/>
                    <a:pt x="15" y="22"/>
                    <a:pt x="14" y="24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12" y="24"/>
                    <a:pt x="7" y="26"/>
                    <a:pt x="6" y="28"/>
                  </a:cubicBezTo>
                  <a:cubicBezTo>
                    <a:pt x="5" y="29"/>
                    <a:pt x="7" y="31"/>
                    <a:pt x="8" y="31"/>
                  </a:cubicBezTo>
                  <a:cubicBezTo>
                    <a:pt x="10" y="31"/>
                    <a:pt x="12" y="27"/>
                    <a:pt x="14" y="26"/>
                  </a:cubicBezTo>
                  <a:cubicBezTo>
                    <a:pt x="14" y="26"/>
                    <a:pt x="15" y="27"/>
                    <a:pt x="16" y="26"/>
                  </a:cubicBezTo>
                  <a:cubicBezTo>
                    <a:pt x="17" y="26"/>
                    <a:pt x="16" y="26"/>
                    <a:pt x="17" y="25"/>
                  </a:cubicBezTo>
                  <a:cubicBezTo>
                    <a:pt x="18" y="24"/>
                    <a:pt x="18" y="22"/>
                    <a:pt x="19" y="21"/>
                  </a:cubicBezTo>
                  <a:cubicBezTo>
                    <a:pt x="20" y="23"/>
                    <a:pt x="21" y="24"/>
                    <a:pt x="18" y="25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21" y="27"/>
                    <a:pt x="23" y="26"/>
                    <a:pt x="24" y="25"/>
                  </a:cubicBezTo>
                  <a:cubicBezTo>
                    <a:pt x="25" y="23"/>
                    <a:pt x="23" y="21"/>
                    <a:pt x="22" y="19"/>
                  </a:cubicBezTo>
                  <a:cubicBezTo>
                    <a:pt x="24" y="20"/>
                    <a:pt x="27" y="21"/>
                    <a:pt x="29" y="21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8" y="17"/>
                    <a:pt x="26" y="17"/>
                    <a:pt x="24" y="17"/>
                  </a:cubicBezTo>
                  <a:cubicBezTo>
                    <a:pt x="25" y="14"/>
                    <a:pt x="27" y="11"/>
                    <a:pt x="23" y="11"/>
                  </a:cubicBezTo>
                  <a:cubicBezTo>
                    <a:pt x="22" y="11"/>
                    <a:pt x="22" y="11"/>
                    <a:pt x="21" y="12"/>
                  </a:cubicBezTo>
                  <a:cubicBezTo>
                    <a:pt x="21" y="13"/>
                    <a:pt x="21" y="14"/>
                    <a:pt x="21" y="15"/>
                  </a:cubicBezTo>
                  <a:cubicBezTo>
                    <a:pt x="20" y="15"/>
                    <a:pt x="18" y="13"/>
                    <a:pt x="19" y="12"/>
                  </a:cubicBezTo>
                  <a:cubicBezTo>
                    <a:pt x="19" y="11"/>
                    <a:pt x="23" y="10"/>
                    <a:pt x="24" y="10"/>
                  </a:cubicBezTo>
                  <a:cubicBezTo>
                    <a:pt x="25" y="8"/>
                    <a:pt x="25" y="9"/>
                    <a:pt x="24" y="6"/>
                  </a:cubicBezTo>
                  <a:cubicBezTo>
                    <a:pt x="23" y="7"/>
                    <a:pt x="21" y="7"/>
                    <a:pt x="20" y="8"/>
                  </a:cubicBezTo>
                  <a:cubicBezTo>
                    <a:pt x="20" y="5"/>
                    <a:pt x="19" y="3"/>
                    <a:pt x="18" y="0"/>
                  </a:cubicBezTo>
                  <a:cubicBezTo>
                    <a:pt x="14" y="2"/>
                    <a:pt x="10" y="4"/>
                    <a:pt x="6" y="6"/>
                  </a:cubicBezTo>
                  <a:cubicBezTo>
                    <a:pt x="8" y="8"/>
                    <a:pt x="7" y="9"/>
                    <a:pt x="10" y="8"/>
                  </a:cubicBezTo>
                  <a:cubicBezTo>
                    <a:pt x="11" y="7"/>
                    <a:pt x="13" y="6"/>
                    <a:pt x="15" y="5"/>
                  </a:cubicBezTo>
                  <a:cubicBezTo>
                    <a:pt x="17" y="6"/>
                    <a:pt x="13" y="7"/>
                    <a:pt x="11" y="8"/>
                  </a:cubicBezTo>
                  <a:cubicBezTo>
                    <a:pt x="9" y="9"/>
                    <a:pt x="9" y="9"/>
                    <a:pt x="10" y="12"/>
                  </a:cubicBezTo>
                  <a:cubicBezTo>
                    <a:pt x="12" y="11"/>
                    <a:pt x="15" y="10"/>
                    <a:pt x="17" y="9"/>
                  </a:cubicBezTo>
                  <a:cubicBezTo>
                    <a:pt x="18" y="10"/>
                    <a:pt x="11" y="13"/>
                    <a:pt x="9" y="13"/>
                  </a:cubicBezTo>
                  <a:cubicBezTo>
                    <a:pt x="9" y="11"/>
                    <a:pt x="9" y="11"/>
                    <a:pt x="7" y="11"/>
                  </a:cubicBezTo>
                  <a:cubicBezTo>
                    <a:pt x="5" y="11"/>
                    <a:pt x="6" y="11"/>
                    <a:pt x="6" y="12"/>
                  </a:cubicBezTo>
                  <a:cubicBezTo>
                    <a:pt x="5" y="14"/>
                    <a:pt x="6" y="15"/>
                    <a:pt x="4" y="15"/>
                  </a:cubicBezTo>
                  <a:close/>
                  <a:moveTo>
                    <a:pt x="16" y="18"/>
                  </a:moveTo>
                  <a:cubicBezTo>
                    <a:pt x="14" y="15"/>
                    <a:pt x="13" y="15"/>
                    <a:pt x="11" y="18"/>
                  </a:cubicBezTo>
                  <a:cubicBezTo>
                    <a:pt x="12" y="19"/>
                    <a:pt x="13" y="19"/>
                    <a:pt x="14" y="20"/>
                  </a:cubicBezTo>
                  <a:cubicBezTo>
                    <a:pt x="15" y="19"/>
                    <a:pt x="15" y="18"/>
                    <a:pt x="16" y="1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84" name="Freeform 150"/>
            <p:cNvSpPr>
              <a:spLocks noEditPoints="1"/>
            </p:cNvSpPr>
            <p:nvPr/>
          </p:nvSpPr>
          <p:spPr>
            <a:xfrm>
              <a:off x="7712075" y="6673850"/>
              <a:ext cx="409575" cy="395287"/>
            </a:xfrm>
            <a:custGeom>
              <a:avLst/>
              <a:gdLst/>
              <a:ahLst/>
              <a:cxnLst>
                <a:cxn ang="0">
                  <a:pos x="2147483646" y="462288147"/>
                </a:cxn>
                <a:cxn ang="0">
                  <a:pos x="2147483646" y="0"/>
                </a:cxn>
                <a:cxn ang="0">
                  <a:pos x="1840903100" y="0"/>
                </a:cxn>
                <a:cxn ang="0">
                  <a:pos x="1380677325" y="231136472"/>
                </a:cxn>
                <a:cxn ang="0">
                  <a:pos x="1150556853" y="693424618"/>
                </a:cxn>
                <a:cxn ang="0">
                  <a:pos x="0" y="2147483646"/>
                </a:cxn>
                <a:cxn ang="0">
                  <a:pos x="460225775" y="2147483646"/>
                </a:cxn>
                <a:cxn ang="0">
                  <a:pos x="920451550" y="2147483646"/>
                </a:cxn>
                <a:cxn ang="0">
                  <a:pos x="13806773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40903100" y="2147483646"/>
                </a:cxn>
                <a:cxn ang="0">
                  <a:pos x="2147483646" y="2147483646"/>
                </a:cxn>
                <a:cxn ang="0">
                  <a:pos x="2147483646" y="1386849236"/>
                </a:cxn>
                <a:cxn ang="0">
                  <a:pos x="2147483646" y="1617985708"/>
                </a:cxn>
                <a:cxn ang="0">
                  <a:pos x="2147483646" y="231136472"/>
                </a:cxn>
                <a:cxn ang="0">
                  <a:pos x="2147483646" y="462288147"/>
                </a:cxn>
                <a:cxn ang="0">
                  <a:pos x="1380677325" y="1849137383"/>
                </a:cxn>
                <a:cxn ang="0">
                  <a:pos x="1840903100" y="1155712765"/>
                </a:cxn>
                <a:cxn ang="0">
                  <a:pos x="2147483646" y="924561090"/>
                </a:cxn>
                <a:cxn ang="0">
                  <a:pos x="2147483646" y="1849137383"/>
                </a:cxn>
                <a:cxn ang="0">
                  <a:pos x="1380677325" y="1849137383"/>
                </a:cxn>
                <a:cxn ang="0">
                  <a:pos x="1840903100" y="2147483646"/>
                </a:cxn>
                <a:cxn ang="0">
                  <a:pos x="2147483646" y="2147483646"/>
                </a:cxn>
                <a:cxn ang="0">
                  <a:pos x="1840903100" y="2147483646"/>
                </a:cxn>
                <a:cxn ang="0">
                  <a:pos x="184090310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7" h="26">
                  <a:moveTo>
                    <a:pt x="10" y="2"/>
                  </a:moveTo>
                  <a:cubicBezTo>
                    <a:pt x="10" y="1"/>
                    <a:pt x="11" y="1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6"/>
                    <a:pt x="2" y="8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2"/>
                    <a:pt x="3" y="12"/>
                    <a:pt x="4" y="11"/>
                  </a:cubicBezTo>
                  <a:cubicBezTo>
                    <a:pt x="5" y="15"/>
                    <a:pt x="4" y="20"/>
                    <a:pt x="6" y="24"/>
                  </a:cubicBezTo>
                  <a:cubicBezTo>
                    <a:pt x="6" y="25"/>
                    <a:pt x="8" y="26"/>
                    <a:pt x="10" y="25"/>
                  </a:cubicBezTo>
                  <a:cubicBezTo>
                    <a:pt x="14" y="25"/>
                    <a:pt x="19" y="25"/>
                    <a:pt x="24" y="24"/>
                  </a:cubicBezTo>
                  <a:cubicBezTo>
                    <a:pt x="27" y="23"/>
                    <a:pt x="27" y="21"/>
                    <a:pt x="27" y="18"/>
                  </a:cubicBezTo>
                  <a:cubicBezTo>
                    <a:pt x="26" y="18"/>
                    <a:pt x="25" y="18"/>
                    <a:pt x="23" y="17"/>
                  </a:cubicBezTo>
                  <a:cubicBezTo>
                    <a:pt x="24" y="21"/>
                    <a:pt x="21" y="21"/>
                    <a:pt x="18" y="21"/>
                  </a:cubicBezTo>
                  <a:cubicBezTo>
                    <a:pt x="16" y="22"/>
                    <a:pt x="12" y="23"/>
                    <a:pt x="10" y="22"/>
                  </a:cubicBezTo>
                  <a:cubicBezTo>
                    <a:pt x="8" y="22"/>
                    <a:pt x="9" y="19"/>
                    <a:pt x="8" y="17"/>
                  </a:cubicBezTo>
                  <a:cubicBezTo>
                    <a:pt x="13" y="17"/>
                    <a:pt x="18" y="16"/>
                    <a:pt x="23" y="15"/>
                  </a:cubicBezTo>
                  <a:cubicBezTo>
                    <a:pt x="23" y="12"/>
                    <a:pt x="22" y="9"/>
                    <a:pt x="22" y="6"/>
                  </a:cubicBezTo>
                  <a:cubicBezTo>
                    <a:pt x="20" y="6"/>
                    <a:pt x="18" y="7"/>
                    <a:pt x="16" y="7"/>
                  </a:cubicBezTo>
                  <a:cubicBezTo>
                    <a:pt x="18" y="5"/>
                    <a:pt x="19" y="3"/>
                    <a:pt x="21" y="1"/>
                  </a:cubicBezTo>
                  <a:cubicBezTo>
                    <a:pt x="17" y="1"/>
                    <a:pt x="13" y="2"/>
                    <a:pt x="10" y="2"/>
                  </a:cubicBezTo>
                  <a:close/>
                  <a:moveTo>
                    <a:pt x="6" y="8"/>
                  </a:moveTo>
                  <a:cubicBezTo>
                    <a:pt x="7" y="7"/>
                    <a:pt x="7" y="6"/>
                    <a:pt x="8" y="5"/>
                  </a:cubicBezTo>
                  <a:cubicBezTo>
                    <a:pt x="10" y="4"/>
                    <a:pt x="12" y="5"/>
                    <a:pt x="14" y="4"/>
                  </a:cubicBezTo>
                  <a:cubicBezTo>
                    <a:pt x="13" y="6"/>
                    <a:pt x="13" y="7"/>
                    <a:pt x="11" y="8"/>
                  </a:cubicBezTo>
                  <a:cubicBezTo>
                    <a:pt x="10" y="8"/>
                    <a:pt x="7" y="8"/>
                    <a:pt x="6" y="8"/>
                  </a:cubicBezTo>
                  <a:close/>
                  <a:moveTo>
                    <a:pt x="8" y="11"/>
                  </a:moveTo>
                  <a:cubicBezTo>
                    <a:pt x="9" y="11"/>
                    <a:pt x="10" y="11"/>
                    <a:pt x="11" y="10"/>
                  </a:cubicBezTo>
                  <a:cubicBezTo>
                    <a:pt x="12" y="14"/>
                    <a:pt x="12" y="14"/>
                    <a:pt x="8" y="14"/>
                  </a:cubicBezTo>
                  <a:cubicBezTo>
                    <a:pt x="8" y="13"/>
                    <a:pt x="8" y="12"/>
                    <a:pt x="8" y="11"/>
                  </a:cubicBezTo>
                  <a:close/>
                  <a:moveTo>
                    <a:pt x="15" y="13"/>
                  </a:moveTo>
                  <a:cubicBezTo>
                    <a:pt x="15" y="12"/>
                    <a:pt x="15" y="11"/>
                    <a:pt x="15" y="10"/>
                  </a:cubicBezTo>
                  <a:cubicBezTo>
                    <a:pt x="16" y="10"/>
                    <a:pt x="18" y="10"/>
                    <a:pt x="19" y="10"/>
                  </a:cubicBezTo>
                  <a:cubicBezTo>
                    <a:pt x="19" y="10"/>
                    <a:pt x="20" y="12"/>
                    <a:pt x="19" y="13"/>
                  </a:cubicBezTo>
                  <a:cubicBezTo>
                    <a:pt x="19" y="13"/>
                    <a:pt x="16" y="13"/>
                    <a:pt x="15" y="1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85" name="Freeform 151"/>
            <p:cNvSpPr>
              <a:spLocks noEditPoints="1"/>
            </p:cNvSpPr>
            <p:nvPr/>
          </p:nvSpPr>
          <p:spPr>
            <a:xfrm>
              <a:off x="8364538" y="6659563"/>
              <a:ext cx="395288" cy="409575"/>
            </a:xfrm>
            <a:custGeom>
              <a:avLst/>
              <a:gdLst/>
              <a:ahLst/>
              <a:cxnLst>
                <a:cxn ang="0">
                  <a:pos x="2147483646" y="230105303"/>
                </a:cxn>
                <a:cxn ang="0">
                  <a:pos x="2147483646" y="1380677325"/>
                </a:cxn>
                <a:cxn ang="0">
                  <a:pos x="2147483646" y="1150556853"/>
                </a:cxn>
                <a:cxn ang="0">
                  <a:pos x="2147483646" y="230105303"/>
                </a:cxn>
                <a:cxn ang="0">
                  <a:pos x="2147483646" y="230105303"/>
                </a:cxn>
                <a:cxn ang="0">
                  <a:pos x="924578632" y="1840903100"/>
                </a:cxn>
                <a:cxn ang="0">
                  <a:pos x="2147483646" y="2147483646"/>
                </a:cxn>
                <a:cxn ang="0">
                  <a:pos x="1618005004" y="2147483646"/>
                </a:cxn>
                <a:cxn ang="0">
                  <a:pos x="231137056" y="2147483646"/>
                </a:cxn>
                <a:cxn ang="0">
                  <a:pos x="0" y="2147483646"/>
                </a:cxn>
                <a:cxn ang="0">
                  <a:pos x="462289316" y="2147483646"/>
                </a:cxn>
                <a:cxn ang="0">
                  <a:pos x="161800500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840903100"/>
                </a:cxn>
                <a:cxn ang="0">
                  <a:pos x="2147483646" y="1380677325"/>
                </a:cxn>
                <a:cxn ang="0">
                  <a:pos x="1386852745" y="1150556853"/>
                </a:cxn>
                <a:cxn ang="0">
                  <a:pos x="1155715688" y="1150556853"/>
                </a:cxn>
                <a:cxn ang="0">
                  <a:pos x="924578632" y="1840903100"/>
                </a:cxn>
              </a:cxnLst>
              <a:rect l="0" t="0" r="0" b="0"/>
              <a:pathLst>
                <a:path w="26" h="27">
                  <a:moveTo>
                    <a:pt x="13" y="1"/>
                  </a:moveTo>
                  <a:cubicBezTo>
                    <a:pt x="13" y="2"/>
                    <a:pt x="13" y="5"/>
                    <a:pt x="14" y="6"/>
                  </a:cubicBezTo>
                  <a:cubicBezTo>
                    <a:pt x="14" y="6"/>
                    <a:pt x="17" y="6"/>
                    <a:pt x="18" y="5"/>
                  </a:cubicBezTo>
                  <a:cubicBezTo>
                    <a:pt x="18" y="5"/>
                    <a:pt x="18" y="1"/>
                    <a:pt x="17" y="1"/>
                  </a:cubicBezTo>
                  <a:cubicBezTo>
                    <a:pt x="17" y="0"/>
                    <a:pt x="14" y="1"/>
                    <a:pt x="13" y="1"/>
                  </a:cubicBezTo>
                  <a:close/>
                  <a:moveTo>
                    <a:pt x="4" y="8"/>
                  </a:moveTo>
                  <a:cubicBezTo>
                    <a:pt x="9" y="9"/>
                    <a:pt x="13" y="9"/>
                    <a:pt x="17" y="10"/>
                  </a:cubicBezTo>
                  <a:cubicBezTo>
                    <a:pt x="14" y="13"/>
                    <a:pt x="11" y="15"/>
                    <a:pt x="7" y="16"/>
                  </a:cubicBezTo>
                  <a:cubicBezTo>
                    <a:pt x="5" y="17"/>
                    <a:pt x="2" y="18"/>
                    <a:pt x="1" y="19"/>
                  </a:cubicBezTo>
                  <a:cubicBezTo>
                    <a:pt x="0" y="20"/>
                    <a:pt x="0" y="19"/>
                    <a:pt x="0" y="21"/>
                  </a:cubicBezTo>
                  <a:cubicBezTo>
                    <a:pt x="1" y="22"/>
                    <a:pt x="2" y="23"/>
                    <a:pt x="2" y="24"/>
                  </a:cubicBezTo>
                  <a:cubicBezTo>
                    <a:pt x="3" y="23"/>
                    <a:pt x="5" y="20"/>
                    <a:pt x="7" y="20"/>
                  </a:cubicBezTo>
                  <a:cubicBezTo>
                    <a:pt x="8" y="20"/>
                    <a:pt x="9" y="22"/>
                    <a:pt x="10" y="23"/>
                  </a:cubicBezTo>
                  <a:cubicBezTo>
                    <a:pt x="11" y="24"/>
                    <a:pt x="11" y="25"/>
                    <a:pt x="13" y="25"/>
                  </a:cubicBezTo>
                  <a:cubicBezTo>
                    <a:pt x="15" y="26"/>
                    <a:pt x="19" y="26"/>
                    <a:pt x="22" y="27"/>
                  </a:cubicBezTo>
                  <a:cubicBezTo>
                    <a:pt x="23" y="27"/>
                    <a:pt x="24" y="27"/>
                    <a:pt x="24" y="27"/>
                  </a:cubicBezTo>
                  <a:cubicBezTo>
                    <a:pt x="25" y="26"/>
                    <a:pt x="26" y="24"/>
                    <a:pt x="26" y="23"/>
                  </a:cubicBezTo>
                  <a:cubicBezTo>
                    <a:pt x="21" y="23"/>
                    <a:pt x="14" y="23"/>
                    <a:pt x="10" y="19"/>
                  </a:cubicBezTo>
                  <a:cubicBezTo>
                    <a:pt x="16" y="16"/>
                    <a:pt x="21" y="12"/>
                    <a:pt x="26" y="8"/>
                  </a:cubicBezTo>
                  <a:cubicBezTo>
                    <a:pt x="22" y="7"/>
                    <a:pt x="17" y="7"/>
                    <a:pt x="13" y="6"/>
                  </a:cubicBezTo>
                  <a:cubicBezTo>
                    <a:pt x="11" y="6"/>
                    <a:pt x="7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8"/>
                    <a:pt x="4" y="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86" name="Freeform 152"/>
            <p:cNvSpPr>
              <a:spLocks noEditPoints="1"/>
            </p:cNvSpPr>
            <p:nvPr/>
          </p:nvSpPr>
          <p:spPr>
            <a:xfrm>
              <a:off x="8986838" y="6826250"/>
              <a:ext cx="471488" cy="5000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693969499" y="2147483646"/>
                </a:cxn>
                <a:cxn ang="0">
                  <a:pos x="1156605692" y="2147483646"/>
                </a:cxn>
                <a:cxn ang="0">
                  <a:pos x="185057519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081908497" y="2147483646"/>
                </a:cxn>
                <a:cxn ang="0">
                  <a:pos x="1619257094" y="2147483646"/>
                </a:cxn>
                <a:cxn ang="0">
                  <a:pos x="2147483646" y="2147483646"/>
                </a:cxn>
                <a:cxn ang="0">
                  <a:pos x="1850575191" y="2147483646"/>
                </a:cxn>
                <a:cxn ang="0">
                  <a:pos x="231318097" y="2147483646"/>
                </a:cxn>
                <a:cxn ang="0">
                  <a:pos x="46265140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148127199"/>
                </a:cxn>
                <a:cxn ang="0">
                  <a:pos x="2147483646" y="229619378"/>
                </a:cxn>
                <a:cxn ang="0">
                  <a:pos x="2147483646" y="1377746577"/>
                </a:cxn>
                <a:cxn ang="0">
                  <a:pos x="208190849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837000487"/>
                </a:cxn>
                <a:cxn ang="0">
                  <a:pos x="2147483646" y="1148127199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1" h="33">
                  <a:moveTo>
                    <a:pt x="10" y="11"/>
                  </a:moveTo>
                  <a:cubicBezTo>
                    <a:pt x="8" y="13"/>
                    <a:pt x="6" y="14"/>
                    <a:pt x="3" y="15"/>
                  </a:cubicBezTo>
                  <a:cubicBezTo>
                    <a:pt x="4" y="15"/>
                    <a:pt x="5" y="18"/>
                    <a:pt x="5" y="18"/>
                  </a:cubicBezTo>
                  <a:cubicBezTo>
                    <a:pt x="6" y="18"/>
                    <a:pt x="8" y="17"/>
                    <a:pt x="8" y="17"/>
                  </a:cubicBezTo>
                  <a:cubicBezTo>
                    <a:pt x="9" y="16"/>
                    <a:pt x="9" y="16"/>
                    <a:pt x="11" y="16"/>
                  </a:cubicBezTo>
                  <a:cubicBezTo>
                    <a:pt x="12" y="17"/>
                    <a:pt x="15" y="18"/>
                    <a:pt x="13" y="20"/>
                  </a:cubicBezTo>
                  <a:cubicBezTo>
                    <a:pt x="12" y="19"/>
                    <a:pt x="10" y="18"/>
                    <a:pt x="9" y="17"/>
                  </a:cubicBezTo>
                  <a:cubicBezTo>
                    <a:pt x="7" y="17"/>
                    <a:pt x="8" y="18"/>
                    <a:pt x="7" y="19"/>
                  </a:cubicBezTo>
                  <a:cubicBezTo>
                    <a:pt x="9" y="20"/>
                    <a:pt x="10" y="21"/>
                    <a:pt x="12" y="22"/>
                  </a:cubicBezTo>
                  <a:cubicBezTo>
                    <a:pt x="11" y="25"/>
                    <a:pt x="10" y="23"/>
                    <a:pt x="8" y="22"/>
                  </a:cubicBezTo>
                  <a:cubicBezTo>
                    <a:pt x="6" y="21"/>
                    <a:pt x="3" y="20"/>
                    <a:pt x="1" y="19"/>
                  </a:cubicBezTo>
                  <a:cubicBezTo>
                    <a:pt x="0" y="21"/>
                    <a:pt x="0" y="21"/>
                    <a:pt x="2" y="22"/>
                  </a:cubicBezTo>
                  <a:cubicBezTo>
                    <a:pt x="5" y="24"/>
                    <a:pt x="8" y="25"/>
                    <a:pt x="11" y="27"/>
                  </a:cubicBezTo>
                  <a:cubicBezTo>
                    <a:pt x="14" y="28"/>
                    <a:pt x="17" y="30"/>
                    <a:pt x="20" y="32"/>
                  </a:cubicBezTo>
                  <a:cubicBezTo>
                    <a:pt x="23" y="33"/>
                    <a:pt x="22" y="33"/>
                    <a:pt x="24" y="30"/>
                  </a:cubicBezTo>
                  <a:cubicBezTo>
                    <a:pt x="21" y="29"/>
                    <a:pt x="18" y="27"/>
                    <a:pt x="15" y="26"/>
                  </a:cubicBezTo>
                  <a:cubicBezTo>
                    <a:pt x="16" y="23"/>
                    <a:pt x="17" y="24"/>
                    <a:pt x="19" y="26"/>
                  </a:cubicBezTo>
                  <a:cubicBezTo>
                    <a:pt x="22" y="27"/>
                    <a:pt x="22" y="27"/>
                    <a:pt x="23" y="25"/>
                  </a:cubicBezTo>
                  <a:cubicBezTo>
                    <a:pt x="21" y="24"/>
                    <a:pt x="19" y="23"/>
                    <a:pt x="17" y="22"/>
                  </a:cubicBezTo>
                  <a:cubicBezTo>
                    <a:pt x="17" y="19"/>
                    <a:pt x="18" y="20"/>
                    <a:pt x="20" y="21"/>
                  </a:cubicBezTo>
                  <a:cubicBezTo>
                    <a:pt x="21" y="22"/>
                    <a:pt x="23" y="23"/>
                    <a:pt x="25" y="24"/>
                  </a:cubicBezTo>
                  <a:cubicBezTo>
                    <a:pt x="26" y="21"/>
                    <a:pt x="26" y="21"/>
                    <a:pt x="23" y="20"/>
                  </a:cubicBezTo>
                  <a:cubicBezTo>
                    <a:pt x="21" y="19"/>
                    <a:pt x="18" y="18"/>
                    <a:pt x="20" y="16"/>
                  </a:cubicBezTo>
                  <a:cubicBezTo>
                    <a:pt x="22" y="17"/>
                    <a:pt x="24" y="18"/>
                    <a:pt x="26" y="19"/>
                  </a:cubicBezTo>
                  <a:cubicBezTo>
                    <a:pt x="27" y="18"/>
                    <a:pt x="28" y="16"/>
                    <a:pt x="28" y="15"/>
                  </a:cubicBezTo>
                  <a:cubicBezTo>
                    <a:pt x="29" y="14"/>
                    <a:pt x="31" y="10"/>
                    <a:pt x="31" y="10"/>
                  </a:cubicBezTo>
                  <a:cubicBezTo>
                    <a:pt x="31" y="8"/>
                    <a:pt x="24" y="6"/>
                    <a:pt x="22" y="5"/>
                  </a:cubicBezTo>
                  <a:cubicBezTo>
                    <a:pt x="21" y="4"/>
                    <a:pt x="15" y="0"/>
                    <a:pt x="14" y="1"/>
                  </a:cubicBezTo>
                  <a:cubicBezTo>
                    <a:pt x="13" y="1"/>
                    <a:pt x="11" y="5"/>
                    <a:pt x="11" y="6"/>
                  </a:cubicBezTo>
                  <a:cubicBezTo>
                    <a:pt x="10" y="7"/>
                    <a:pt x="10" y="9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lose/>
                  <a:moveTo>
                    <a:pt x="25" y="11"/>
                  </a:moveTo>
                  <a:cubicBezTo>
                    <a:pt x="23" y="10"/>
                    <a:pt x="21" y="9"/>
                    <a:pt x="19" y="8"/>
                  </a:cubicBezTo>
                  <a:cubicBezTo>
                    <a:pt x="18" y="8"/>
                    <a:pt x="14" y="7"/>
                    <a:pt x="16" y="5"/>
                  </a:cubicBezTo>
                  <a:cubicBezTo>
                    <a:pt x="19" y="7"/>
                    <a:pt x="23" y="8"/>
                    <a:pt x="26" y="10"/>
                  </a:cubicBezTo>
                  <a:cubicBezTo>
                    <a:pt x="26" y="10"/>
                    <a:pt x="26" y="11"/>
                    <a:pt x="25" y="11"/>
                  </a:cubicBezTo>
                  <a:close/>
                  <a:moveTo>
                    <a:pt x="13" y="10"/>
                  </a:moveTo>
                  <a:cubicBezTo>
                    <a:pt x="14" y="7"/>
                    <a:pt x="18" y="10"/>
                    <a:pt x="19" y="11"/>
                  </a:cubicBezTo>
                  <a:cubicBezTo>
                    <a:pt x="20" y="12"/>
                    <a:pt x="25" y="13"/>
                    <a:pt x="24" y="15"/>
                  </a:cubicBezTo>
                  <a:cubicBezTo>
                    <a:pt x="20" y="13"/>
                    <a:pt x="17" y="11"/>
                    <a:pt x="13" y="10"/>
                  </a:cubicBezTo>
                  <a:close/>
                  <a:moveTo>
                    <a:pt x="12" y="12"/>
                  </a:moveTo>
                  <a:cubicBezTo>
                    <a:pt x="13" y="13"/>
                    <a:pt x="15" y="13"/>
                    <a:pt x="16" y="14"/>
                  </a:cubicBezTo>
                  <a:cubicBezTo>
                    <a:pt x="15" y="16"/>
                    <a:pt x="14" y="15"/>
                    <a:pt x="13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3" y="13"/>
                    <a:pt x="12" y="13"/>
                    <a:pt x="12" y="1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87" name="Freeform 153"/>
            <p:cNvSpPr/>
            <p:nvPr/>
          </p:nvSpPr>
          <p:spPr>
            <a:xfrm>
              <a:off x="5451475" y="5915025"/>
              <a:ext cx="349250" cy="242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152225567"/>
                </a:cxn>
                <a:cxn ang="0">
                  <a:pos x="2147483646" y="0"/>
                </a:cxn>
                <a:cxn ang="0">
                  <a:pos x="2075197946" y="2147483646"/>
                </a:cxn>
                <a:cxn ang="0">
                  <a:pos x="691727587" y="2147483646"/>
                </a:cxn>
                <a:cxn ang="0">
                  <a:pos x="691727587" y="1613118830"/>
                </a:cxn>
                <a:cxn ang="0">
                  <a:pos x="1614036098" y="460893263"/>
                </a:cxn>
                <a:cxn ang="0">
                  <a:pos x="0" y="921786526"/>
                </a:cxn>
                <a:cxn ang="0">
                  <a:pos x="230580924" y="1382679789"/>
                </a:cxn>
                <a:cxn ang="0">
                  <a:pos x="230580924" y="1843573052"/>
                </a:cxn>
                <a:cxn ang="0">
                  <a:pos x="691727587" y="2147483646"/>
                </a:cxn>
                <a:cxn ang="0">
                  <a:pos x="1844617022" y="2147483646"/>
                </a:cxn>
                <a:cxn ang="0">
                  <a:pos x="2147483646" y="2147483646"/>
                </a:cxn>
                <a:cxn ang="0">
                  <a:pos x="2147483646" y="921786526"/>
                </a:cxn>
                <a:cxn ang="0">
                  <a:pos x="2147483646" y="1843573052"/>
                </a:cxn>
                <a:cxn ang="0">
                  <a:pos x="2147483646" y="2147483646"/>
                </a:cxn>
              </a:cxnLst>
              <a:rect l="0" t="0" r="0" b="0"/>
              <a:pathLst>
                <a:path w="23" h="16">
                  <a:moveTo>
                    <a:pt x="17" y="13"/>
                  </a:moveTo>
                  <a:cubicBezTo>
                    <a:pt x="18" y="13"/>
                    <a:pt x="23" y="12"/>
                    <a:pt x="23" y="11"/>
                  </a:cubicBezTo>
                  <a:cubicBezTo>
                    <a:pt x="23" y="11"/>
                    <a:pt x="22" y="10"/>
                    <a:pt x="21" y="10"/>
                  </a:cubicBezTo>
                  <a:cubicBezTo>
                    <a:pt x="21" y="8"/>
                    <a:pt x="22" y="6"/>
                    <a:pt x="21" y="5"/>
                  </a:cubicBezTo>
                  <a:cubicBezTo>
                    <a:pt x="20" y="2"/>
                    <a:pt x="18" y="0"/>
                    <a:pt x="15" y="0"/>
                  </a:cubicBezTo>
                  <a:cubicBezTo>
                    <a:pt x="10" y="1"/>
                    <a:pt x="10" y="6"/>
                    <a:pt x="9" y="10"/>
                  </a:cubicBezTo>
                  <a:cubicBezTo>
                    <a:pt x="8" y="12"/>
                    <a:pt x="6" y="15"/>
                    <a:pt x="3" y="12"/>
                  </a:cubicBezTo>
                  <a:cubicBezTo>
                    <a:pt x="2" y="11"/>
                    <a:pt x="2" y="9"/>
                    <a:pt x="3" y="7"/>
                  </a:cubicBezTo>
                  <a:cubicBezTo>
                    <a:pt x="3" y="6"/>
                    <a:pt x="7" y="4"/>
                    <a:pt x="7" y="2"/>
                  </a:cubicBezTo>
                  <a:cubicBezTo>
                    <a:pt x="4" y="3"/>
                    <a:pt x="2" y="4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2" y="10"/>
                    <a:pt x="2" y="11"/>
                    <a:pt x="3" y="13"/>
                  </a:cubicBezTo>
                  <a:cubicBezTo>
                    <a:pt x="4" y="15"/>
                    <a:pt x="5" y="16"/>
                    <a:pt x="8" y="16"/>
                  </a:cubicBezTo>
                  <a:cubicBezTo>
                    <a:pt x="11" y="16"/>
                    <a:pt x="13" y="14"/>
                    <a:pt x="14" y="11"/>
                  </a:cubicBezTo>
                  <a:cubicBezTo>
                    <a:pt x="14" y="9"/>
                    <a:pt x="15" y="1"/>
                    <a:pt x="19" y="4"/>
                  </a:cubicBezTo>
                  <a:cubicBezTo>
                    <a:pt x="20" y="4"/>
                    <a:pt x="21" y="6"/>
                    <a:pt x="20" y="8"/>
                  </a:cubicBezTo>
                  <a:cubicBezTo>
                    <a:pt x="20" y="10"/>
                    <a:pt x="17" y="12"/>
                    <a:pt x="17" y="13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88" name="Freeform 154"/>
            <p:cNvSpPr/>
            <p:nvPr/>
          </p:nvSpPr>
          <p:spPr>
            <a:xfrm>
              <a:off x="5557838" y="6188075"/>
              <a:ext cx="363538" cy="303212"/>
            </a:xfrm>
            <a:custGeom>
              <a:avLst/>
              <a:gdLst/>
              <a:ahLst/>
              <a:cxnLst>
                <a:cxn ang="0">
                  <a:pos x="1147219896" y="2147483646"/>
                </a:cxn>
                <a:cxn ang="0">
                  <a:pos x="137667296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838753371"/>
                </a:cxn>
                <a:cxn ang="0">
                  <a:pos x="2147483646" y="229849857"/>
                </a:cxn>
                <a:cxn ang="0">
                  <a:pos x="2147483646" y="459684553"/>
                </a:cxn>
                <a:cxn ang="0">
                  <a:pos x="2147483646" y="919369105"/>
                </a:cxn>
                <a:cxn ang="0">
                  <a:pos x="2147483646" y="1608903514"/>
                </a:cxn>
                <a:cxn ang="0">
                  <a:pos x="1835548804" y="2147483646"/>
                </a:cxn>
                <a:cxn ang="0">
                  <a:pos x="458890988" y="2147483646"/>
                </a:cxn>
                <a:cxn ang="0">
                  <a:pos x="229437920" y="2147483646"/>
                </a:cxn>
                <a:cxn ang="0">
                  <a:pos x="229437920" y="2147483646"/>
                </a:cxn>
                <a:cxn ang="0">
                  <a:pos x="917781976" y="2147483646"/>
                </a:cxn>
                <a:cxn ang="0">
                  <a:pos x="1147219896" y="2147483646"/>
                </a:cxn>
              </a:cxnLst>
              <a:rect l="0" t="0" r="0" b="0"/>
              <a:pathLst>
                <a:path w="24" h="20">
                  <a:moveTo>
                    <a:pt x="5" y="20"/>
                  </a:moveTo>
                  <a:cubicBezTo>
                    <a:pt x="4" y="18"/>
                    <a:pt x="4" y="17"/>
                    <a:pt x="6" y="16"/>
                  </a:cubicBezTo>
                  <a:cubicBezTo>
                    <a:pt x="9" y="14"/>
                    <a:pt x="14" y="13"/>
                    <a:pt x="18" y="12"/>
                  </a:cubicBezTo>
                  <a:cubicBezTo>
                    <a:pt x="19" y="11"/>
                    <a:pt x="20" y="10"/>
                    <a:pt x="21" y="11"/>
                  </a:cubicBezTo>
                  <a:cubicBezTo>
                    <a:pt x="21" y="12"/>
                    <a:pt x="21" y="14"/>
                    <a:pt x="21" y="14"/>
                  </a:cubicBezTo>
                  <a:cubicBezTo>
                    <a:pt x="21" y="16"/>
                    <a:pt x="18" y="17"/>
                    <a:pt x="18" y="18"/>
                  </a:cubicBezTo>
                  <a:cubicBezTo>
                    <a:pt x="20" y="18"/>
                    <a:pt x="23" y="17"/>
                    <a:pt x="24" y="16"/>
                  </a:cubicBezTo>
                  <a:cubicBezTo>
                    <a:pt x="24" y="14"/>
                    <a:pt x="21" y="10"/>
                    <a:pt x="21" y="8"/>
                  </a:cubicBezTo>
                  <a:cubicBezTo>
                    <a:pt x="20" y="7"/>
                    <a:pt x="19" y="1"/>
                    <a:pt x="18" y="1"/>
                  </a:cubicBezTo>
                  <a:cubicBezTo>
                    <a:pt x="17" y="0"/>
                    <a:pt x="13" y="2"/>
                    <a:pt x="12" y="2"/>
                  </a:cubicBezTo>
                  <a:cubicBezTo>
                    <a:pt x="12" y="3"/>
                    <a:pt x="17" y="3"/>
                    <a:pt x="18" y="4"/>
                  </a:cubicBezTo>
                  <a:cubicBezTo>
                    <a:pt x="19" y="6"/>
                    <a:pt x="19" y="6"/>
                    <a:pt x="17" y="7"/>
                  </a:cubicBezTo>
                  <a:cubicBezTo>
                    <a:pt x="14" y="8"/>
                    <a:pt x="11" y="9"/>
                    <a:pt x="8" y="11"/>
                  </a:cubicBezTo>
                  <a:cubicBezTo>
                    <a:pt x="6" y="11"/>
                    <a:pt x="4" y="13"/>
                    <a:pt x="2" y="11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2" y="15"/>
                    <a:pt x="3" y="17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89" name="Freeform 155"/>
            <p:cNvSpPr>
              <a:spLocks noEditPoints="1"/>
            </p:cNvSpPr>
            <p:nvPr/>
          </p:nvSpPr>
          <p:spPr>
            <a:xfrm>
              <a:off x="5694363" y="6597650"/>
              <a:ext cx="349250" cy="304800"/>
            </a:xfrm>
            <a:custGeom>
              <a:avLst/>
              <a:gdLst/>
              <a:ahLst/>
              <a:cxnLst>
                <a:cxn ang="0">
                  <a:pos x="1844617022" y="929030400"/>
                </a:cxn>
                <a:cxn ang="0">
                  <a:pos x="2147483646" y="696772800"/>
                </a:cxn>
                <a:cxn ang="0">
                  <a:pos x="2147483646" y="2090318400"/>
                </a:cxn>
                <a:cxn ang="0">
                  <a:pos x="1844617022" y="92903040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29030400"/>
                </a:cxn>
                <a:cxn ang="0">
                  <a:pos x="2147483646" y="232257600"/>
                </a:cxn>
                <a:cxn ang="0">
                  <a:pos x="2147483646" y="464515200"/>
                </a:cxn>
                <a:cxn ang="0">
                  <a:pos x="1152889435" y="696772800"/>
                </a:cxn>
                <a:cxn ang="0">
                  <a:pos x="0" y="464515200"/>
                </a:cxn>
                <a:cxn ang="0">
                  <a:pos x="691727587" y="1625803200"/>
                </a:cxn>
                <a:cxn ang="0">
                  <a:pos x="922308511" y="929030400"/>
                </a:cxn>
                <a:cxn ang="0">
                  <a:pos x="2075197946" y="1625803200"/>
                </a:cxn>
                <a:cxn ang="0">
                  <a:pos x="2075197946" y="2147483646"/>
                </a:cxn>
                <a:cxn ang="0">
                  <a:pos x="1844617022" y="2147483646"/>
                </a:cxn>
                <a:cxn ang="0">
                  <a:pos x="1152889435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3" h="20">
                  <a:moveTo>
                    <a:pt x="8" y="4"/>
                  </a:moveTo>
                  <a:cubicBezTo>
                    <a:pt x="11" y="3"/>
                    <a:pt x="13" y="3"/>
                    <a:pt x="16" y="3"/>
                  </a:cubicBezTo>
                  <a:cubicBezTo>
                    <a:pt x="14" y="5"/>
                    <a:pt x="12" y="7"/>
                    <a:pt x="11" y="9"/>
                  </a:cubicBezTo>
                  <a:cubicBezTo>
                    <a:pt x="10" y="7"/>
                    <a:pt x="9" y="5"/>
                    <a:pt x="8" y="4"/>
                  </a:cubicBezTo>
                  <a:close/>
                  <a:moveTo>
                    <a:pt x="10" y="19"/>
                  </a:moveTo>
                  <a:cubicBezTo>
                    <a:pt x="9" y="17"/>
                    <a:pt x="12" y="14"/>
                    <a:pt x="14" y="12"/>
                  </a:cubicBezTo>
                  <a:cubicBezTo>
                    <a:pt x="16" y="10"/>
                    <a:pt x="18" y="7"/>
                    <a:pt x="20" y="4"/>
                  </a:cubicBezTo>
                  <a:cubicBezTo>
                    <a:pt x="21" y="3"/>
                    <a:pt x="23" y="1"/>
                    <a:pt x="21" y="1"/>
                  </a:cubicBezTo>
                  <a:cubicBezTo>
                    <a:pt x="19" y="0"/>
                    <a:pt x="14" y="2"/>
                    <a:pt x="12" y="2"/>
                  </a:cubicBezTo>
                  <a:cubicBezTo>
                    <a:pt x="10" y="2"/>
                    <a:pt x="7" y="3"/>
                    <a:pt x="5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4"/>
                    <a:pt x="2" y="8"/>
                    <a:pt x="3" y="7"/>
                  </a:cubicBezTo>
                  <a:cubicBezTo>
                    <a:pt x="3" y="6"/>
                    <a:pt x="2" y="5"/>
                    <a:pt x="4" y="4"/>
                  </a:cubicBezTo>
                  <a:cubicBezTo>
                    <a:pt x="6" y="2"/>
                    <a:pt x="8" y="5"/>
                    <a:pt x="9" y="7"/>
                  </a:cubicBezTo>
                  <a:cubicBezTo>
                    <a:pt x="10" y="9"/>
                    <a:pt x="10" y="9"/>
                    <a:pt x="9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4" y="12"/>
                    <a:pt x="9" y="20"/>
                    <a:pt x="10" y="19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90" name="Freeform 156"/>
            <p:cNvSpPr>
              <a:spLocks noEditPoints="1"/>
            </p:cNvSpPr>
            <p:nvPr/>
          </p:nvSpPr>
          <p:spPr>
            <a:xfrm>
              <a:off x="5907088" y="6810375"/>
              <a:ext cx="363538" cy="411162"/>
            </a:xfrm>
            <a:custGeom>
              <a:avLst/>
              <a:gdLst/>
              <a:ahLst/>
              <a:cxnLst>
                <a:cxn ang="0">
                  <a:pos x="2147483646" y="162329803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62329803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695701332"/>
                </a:cxn>
                <a:cxn ang="0">
                  <a:pos x="2065001872" y="1855193400"/>
                </a:cxn>
                <a:cxn ang="0">
                  <a:pos x="688328908" y="2147483646"/>
                </a:cxn>
                <a:cxn ang="0">
                  <a:pos x="0" y="2147483646"/>
                </a:cxn>
                <a:cxn ang="0">
                  <a:pos x="1147219896" y="2147483646"/>
                </a:cxn>
                <a:cxn ang="0">
                  <a:pos x="1376672964" y="2147483646"/>
                </a:cxn>
                <a:cxn ang="0">
                  <a:pos x="2147483646" y="2147483646"/>
                </a:cxn>
                <a:cxn ang="0">
                  <a:pos x="2065001872" y="2147483646"/>
                </a:cxn>
                <a:cxn ang="0">
                  <a:pos x="2065001872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4" h="27">
                  <a:moveTo>
                    <a:pt x="18" y="7"/>
                  </a:moveTo>
                  <a:cubicBezTo>
                    <a:pt x="20" y="5"/>
                    <a:pt x="21" y="10"/>
                    <a:pt x="20" y="11"/>
                  </a:cubicBezTo>
                  <a:cubicBezTo>
                    <a:pt x="17" y="15"/>
                    <a:pt x="14" y="14"/>
                    <a:pt x="12" y="11"/>
                  </a:cubicBezTo>
                  <a:cubicBezTo>
                    <a:pt x="14" y="10"/>
                    <a:pt x="16" y="8"/>
                    <a:pt x="18" y="7"/>
                  </a:cubicBezTo>
                  <a:close/>
                  <a:moveTo>
                    <a:pt x="12" y="27"/>
                  </a:moveTo>
                  <a:cubicBezTo>
                    <a:pt x="12" y="26"/>
                    <a:pt x="12" y="25"/>
                    <a:pt x="13" y="24"/>
                  </a:cubicBezTo>
                  <a:cubicBezTo>
                    <a:pt x="13" y="21"/>
                    <a:pt x="14" y="18"/>
                    <a:pt x="15" y="16"/>
                  </a:cubicBezTo>
                  <a:cubicBezTo>
                    <a:pt x="18" y="18"/>
                    <a:pt x="22" y="18"/>
                    <a:pt x="23" y="14"/>
                  </a:cubicBezTo>
                  <a:cubicBezTo>
                    <a:pt x="24" y="9"/>
                    <a:pt x="18" y="3"/>
                    <a:pt x="15" y="0"/>
                  </a:cubicBezTo>
                  <a:cubicBezTo>
                    <a:pt x="14" y="0"/>
                    <a:pt x="15" y="2"/>
                    <a:pt x="15" y="3"/>
                  </a:cubicBezTo>
                  <a:cubicBezTo>
                    <a:pt x="14" y="5"/>
                    <a:pt x="10" y="6"/>
                    <a:pt x="9" y="8"/>
                  </a:cubicBezTo>
                  <a:cubicBezTo>
                    <a:pt x="7" y="9"/>
                    <a:pt x="5" y="11"/>
                    <a:pt x="3" y="12"/>
                  </a:cubicBezTo>
                  <a:cubicBezTo>
                    <a:pt x="2" y="12"/>
                    <a:pt x="0" y="11"/>
                    <a:pt x="0" y="12"/>
                  </a:cubicBezTo>
                  <a:cubicBezTo>
                    <a:pt x="1" y="14"/>
                    <a:pt x="3" y="16"/>
                    <a:pt x="5" y="18"/>
                  </a:cubicBezTo>
                  <a:cubicBezTo>
                    <a:pt x="6" y="20"/>
                    <a:pt x="5" y="19"/>
                    <a:pt x="6" y="18"/>
                  </a:cubicBezTo>
                  <a:cubicBezTo>
                    <a:pt x="6" y="15"/>
                    <a:pt x="9" y="13"/>
                    <a:pt x="11" y="12"/>
                  </a:cubicBezTo>
                  <a:cubicBezTo>
                    <a:pt x="13" y="13"/>
                    <a:pt x="9" y="19"/>
                    <a:pt x="9" y="21"/>
                  </a:cubicBezTo>
                  <a:cubicBezTo>
                    <a:pt x="8" y="23"/>
                    <a:pt x="8" y="22"/>
                    <a:pt x="9" y="24"/>
                  </a:cubicBezTo>
                  <a:cubicBezTo>
                    <a:pt x="10" y="25"/>
                    <a:pt x="11" y="27"/>
                    <a:pt x="12" y="27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91" name="Freeform 157"/>
            <p:cNvSpPr>
              <a:spLocks noEditPoints="1"/>
            </p:cNvSpPr>
            <p:nvPr/>
          </p:nvSpPr>
          <p:spPr>
            <a:xfrm>
              <a:off x="6330950" y="7205663"/>
              <a:ext cx="349250" cy="409575"/>
            </a:xfrm>
            <a:custGeom>
              <a:avLst/>
              <a:gdLst/>
              <a:ahLst/>
              <a:cxnLst>
                <a:cxn ang="0">
                  <a:pos x="2147483646" y="1380677325"/>
                </a:cxn>
                <a:cxn ang="0">
                  <a:pos x="2147483646" y="2147483646"/>
                </a:cxn>
                <a:cxn ang="0">
                  <a:pos x="1152889435" y="2147483646"/>
                </a:cxn>
                <a:cxn ang="0">
                  <a:pos x="2075197946" y="2071008403"/>
                </a:cxn>
                <a:cxn ang="0">
                  <a:pos x="2147483646" y="1380677325"/>
                </a:cxn>
                <a:cxn ang="0">
                  <a:pos x="2147483646" y="1380677325"/>
                </a:cxn>
                <a:cxn ang="0">
                  <a:pos x="461161848" y="2147483646"/>
                </a:cxn>
                <a:cxn ang="0">
                  <a:pos x="2147483646" y="2147483646"/>
                </a:cxn>
                <a:cxn ang="0">
                  <a:pos x="2147483646" y="1380677325"/>
                </a:cxn>
              </a:cxnLst>
              <a:rect l="0" t="0" r="0" b="0"/>
              <a:pathLst>
                <a:path w="23" h="27">
                  <a:moveTo>
                    <a:pt x="18" y="6"/>
                  </a:moveTo>
                  <a:cubicBezTo>
                    <a:pt x="23" y="10"/>
                    <a:pt x="14" y="21"/>
                    <a:pt x="10" y="22"/>
                  </a:cubicBezTo>
                  <a:cubicBezTo>
                    <a:pt x="8" y="22"/>
                    <a:pt x="5" y="21"/>
                    <a:pt x="5" y="18"/>
                  </a:cubicBezTo>
                  <a:cubicBezTo>
                    <a:pt x="4" y="15"/>
                    <a:pt x="7" y="11"/>
                    <a:pt x="9" y="9"/>
                  </a:cubicBezTo>
                  <a:cubicBezTo>
                    <a:pt x="11" y="7"/>
                    <a:pt x="15" y="4"/>
                    <a:pt x="18" y="6"/>
                  </a:cubicBezTo>
                  <a:close/>
                  <a:moveTo>
                    <a:pt x="18" y="6"/>
                  </a:moveTo>
                  <a:cubicBezTo>
                    <a:pt x="11" y="0"/>
                    <a:pt x="0" y="6"/>
                    <a:pt x="2" y="16"/>
                  </a:cubicBezTo>
                  <a:cubicBezTo>
                    <a:pt x="4" y="25"/>
                    <a:pt x="17" y="27"/>
                    <a:pt x="21" y="18"/>
                  </a:cubicBezTo>
                  <a:cubicBezTo>
                    <a:pt x="23" y="13"/>
                    <a:pt x="22" y="9"/>
                    <a:pt x="18" y="6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92" name="Freeform 158"/>
            <p:cNvSpPr/>
            <p:nvPr/>
          </p:nvSpPr>
          <p:spPr>
            <a:xfrm>
              <a:off x="6635750" y="7418388"/>
              <a:ext cx="363538" cy="349250"/>
            </a:xfrm>
            <a:custGeom>
              <a:avLst/>
              <a:gdLst/>
              <a:ahLst/>
              <a:cxnLst>
                <a:cxn ang="0">
                  <a:pos x="2147483646" y="230580924"/>
                </a:cxn>
                <a:cxn ang="0">
                  <a:pos x="2147483646" y="922308511"/>
                </a:cxn>
                <a:cxn ang="0">
                  <a:pos x="917781976" y="2147483646"/>
                </a:cxn>
                <a:cxn ang="0">
                  <a:pos x="688328908" y="2147483646"/>
                </a:cxn>
                <a:cxn ang="0">
                  <a:pos x="0" y="2147483646"/>
                </a:cxn>
                <a:cxn ang="0">
                  <a:pos x="1147219896" y="2147483646"/>
                </a:cxn>
                <a:cxn ang="0">
                  <a:pos x="2147483646" y="2147483646"/>
                </a:cxn>
                <a:cxn ang="0">
                  <a:pos x="183554880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75197946"/>
                </a:cxn>
                <a:cxn ang="0">
                  <a:pos x="2147483646" y="1152889435"/>
                </a:cxn>
                <a:cxn ang="0">
                  <a:pos x="2147483646" y="2075197946"/>
                </a:cxn>
                <a:cxn ang="0">
                  <a:pos x="2147483646" y="2147483646"/>
                </a:cxn>
                <a:cxn ang="0">
                  <a:pos x="2147483646" y="2075197946"/>
                </a:cxn>
                <a:cxn ang="0">
                  <a:pos x="2147483646" y="0"/>
                </a:cxn>
                <a:cxn ang="0">
                  <a:pos x="2147483646" y="230580924"/>
                </a:cxn>
              </a:cxnLst>
              <a:rect l="0" t="0" r="0" b="0"/>
              <a:pathLst>
                <a:path w="24" h="23">
                  <a:moveTo>
                    <a:pt x="10" y="1"/>
                  </a:moveTo>
                  <a:cubicBezTo>
                    <a:pt x="11" y="2"/>
                    <a:pt x="11" y="3"/>
                    <a:pt x="11" y="4"/>
                  </a:cubicBezTo>
                  <a:cubicBezTo>
                    <a:pt x="9" y="8"/>
                    <a:pt x="7" y="13"/>
                    <a:pt x="4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2" y="17"/>
                    <a:pt x="0" y="16"/>
                    <a:pt x="0" y="17"/>
                  </a:cubicBezTo>
                  <a:cubicBezTo>
                    <a:pt x="0" y="18"/>
                    <a:pt x="5" y="20"/>
                    <a:pt x="5" y="20"/>
                  </a:cubicBezTo>
                  <a:cubicBezTo>
                    <a:pt x="6" y="21"/>
                    <a:pt x="9" y="23"/>
                    <a:pt x="10" y="22"/>
                  </a:cubicBezTo>
                  <a:cubicBezTo>
                    <a:pt x="8" y="21"/>
                    <a:pt x="7" y="20"/>
                    <a:pt x="8" y="19"/>
                  </a:cubicBezTo>
                  <a:cubicBezTo>
                    <a:pt x="8" y="17"/>
                    <a:pt x="10" y="14"/>
                    <a:pt x="11" y="13"/>
                  </a:cubicBezTo>
                  <a:cubicBezTo>
                    <a:pt x="12" y="13"/>
                    <a:pt x="12" y="13"/>
                    <a:pt x="13" y="14"/>
                  </a:cubicBezTo>
                  <a:cubicBezTo>
                    <a:pt x="14" y="16"/>
                    <a:pt x="13" y="17"/>
                    <a:pt x="13" y="18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6" y="14"/>
                    <a:pt x="17" y="12"/>
                    <a:pt x="18" y="11"/>
                  </a:cubicBezTo>
                  <a:cubicBezTo>
                    <a:pt x="17" y="10"/>
                    <a:pt x="15" y="13"/>
                    <a:pt x="13" y="12"/>
                  </a:cubicBezTo>
                  <a:cubicBezTo>
                    <a:pt x="11" y="11"/>
                    <a:pt x="13" y="10"/>
                    <a:pt x="14" y="9"/>
                  </a:cubicBezTo>
                  <a:cubicBezTo>
                    <a:pt x="14" y="8"/>
                    <a:pt x="15" y="5"/>
                    <a:pt x="16" y="5"/>
                  </a:cubicBezTo>
                  <a:cubicBezTo>
                    <a:pt x="18" y="5"/>
                    <a:pt x="21" y="8"/>
                    <a:pt x="21" y="9"/>
                  </a:cubicBezTo>
                  <a:cubicBezTo>
                    <a:pt x="21" y="10"/>
                    <a:pt x="21" y="12"/>
                    <a:pt x="21" y="13"/>
                  </a:cubicBezTo>
                  <a:cubicBezTo>
                    <a:pt x="21" y="14"/>
                    <a:pt x="24" y="10"/>
                    <a:pt x="24" y="9"/>
                  </a:cubicBezTo>
                  <a:cubicBezTo>
                    <a:pt x="19" y="6"/>
                    <a:pt x="15" y="3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93" name="Freeform 159"/>
            <p:cNvSpPr/>
            <p:nvPr/>
          </p:nvSpPr>
          <p:spPr>
            <a:xfrm>
              <a:off x="7165975" y="7675563"/>
              <a:ext cx="333375" cy="3190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77747955" y="2147483646"/>
                </a:cxn>
                <a:cxn ang="0">
                  <a:pos x="2147483646" y="461749278"/>
                </a:cxn>
                <a:cxn ang="0">
                  <a:pos x="2147483646" y="923498556"/>
                </a:cxn>
                <a:cxn ang="0">
                  <a:pos x="2147483646" y="2147483646"/>
                </a:cxn>
                <a:cxn ang="0">
                  <a:pos x="2147483646" y="923498556"/>
                </a:cxn>
                <a:cxn ang="0">
                  <a:pos x="2147483646" y="923498556"/>
                </a:cxn>
                <a:cxn ang="0">
                  <a:pos x="2147483646" y="230882236"/>
                </a:cxn>
                <a:cxn ang="0">
                  <a:pos x="918508739" y="692631515"/>
                </a:cxn>
                <a:cxn ang="0">
                  <a:pos x="459254369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" h="21">
                  <a:moveTo>
                    <a:pt x="21" y="15"/>
                  </a:moveTo>
                  <a:cubicBezTo>
                    <a:pt x="18" y="14"/>
                    <a:pt x="14" y="13"/>
                    <a:pt x="11" y="12"/>
                  </a:cubicBezTo>
                  <a:cubicBezTo>
                    <a:pt x="11" y="13"/>
                    <a:pt x="13" y="14"/>
                    <a:pt x="13" y="15"/>
                  </a:cubicBezTo>
                  <a:cubicBezTo>
                    <a:pt x="13" y="17"/>
                    <a:pt x="12" y="20"/>
                    <a:pt x="10" y="20"/>
                  </a:cubicBezTo>
                  <a:cubicBezTo>
                    <a:pt x="8" y="20"/>
                    <a:pt x="6" y="18"/>
                    <a:pt x="6" y="16"/>
                  </a:cubicBezTo>
                  <a:cubicBezTo>
                    <a:pt x="4" y="12"/>
                    <a:pt x="7" y="2"/>
                    <a:pt x="13" y="2"/>
                  </a:cubicBezTo>
                  <a:cubicBezTo>
                    <a:pt x="14" y="2"/>
                    <a:pt x="16" y="3"/>
                    <a:pt x="17" y="4"/>
                  </a:cubicBezTo>
                  <a:cubicBezTo>
                    <a:pt x="18" y="5"/>
                    <a:pt x="18" y="9"/>
                    <a:pt x="20" y="10"/>
                  </a:cubicBezTo>
                  <a:cubicBezTo>
                    <a:pt x="20" y="9"/>
                    <a:pt x="22" y="4"/>
                    <a:pt x="22" y="4"/>
                  </a:cubicBezTo>
                  <a:cubicBezTo>
                    <a:pt x="21" y="3"/>
                    <a:pt x="21" y="4"/>
                    <a:pt x="20" y="4"/>
                  </a:cubicBezTo>
                  <a:cubicBezTo>
                    <a:pt x="18" y="4"/>
                    <a:pt x="17" y="2"/>
                    <a:pt x="15" y="1"/>
                  </a:cubicBezTo>
                  <a:cubicBezTo>
                    <a:pt x="11" y="0"/>
                    <a:pt x="7" y="0"/>
                    <a:pt x="4" y="3"/>
                  </a:cubicBezTo>
                  <a:cubicBezTo>
                    <a:pt x="2" y="6"/>
                    <a:pt x="0" y="10"/>
                    <a:pt x="2" y="14"/>
                  </a:cubicBezTo>
                  <a:cubicBezTo>
                    <a:pt x="3" y="18"/>
                    <a:pt x="7" y="20"/>
                    <a:pt x="11" y="21"/>
                  </a:cubicBezTo>
                  <a:cubicBezTo>
                    <a:pt x="12" y="21"/>
                    <a:pt x="14" y="21"/>
                    <a:pt x="15" y="21"/>
                  </a:cubicBezTo>
                  <a:cubicBezTo>
                    <a:pt x="16" y="21"/>
                    <a:pt x="16" y="21"/>
                    <a:pt x="17" y="19"/>
                  </a:cubicBezTo>
                  <a:cubicBezTo>
                    <a:pt x="17" y="18"/>
                    <a:pt x="17" y="16"/>
                    <a:pt x="18" y="16"/>
                  </a:cubicBezTo>
                  <a:cubicBezTo>
                    <a:pt x="19" y="15"/>
                    <a:pt x="20" y="17"/>
                    <a:pt x="21" y="15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94" name="Freeform 160"/>
            <p:cNvSpPr>
              <a:spLocks noEditPoints="1"/>
            </p:cNvSpPr>
            <p:nvPr/>
          </p:nvSpPr>
          <p:spPr>
            <a:xfrm>
              <a:off x="7545388" y="7751763"/>
              <a:ext cx="333375" cy="365125"/>
            </a:xfrm>
            <a:custGeom>
              <a:avLst/>
              <a:gdLst/>
              <a:ahLst/>
              <a:cxnLst>
                <a:cxn ang="0">
                  <a:pos x="2147483646" y="925804865"/>
                </a:cxn>
                <a:cxn ang="0">
                  <a:pos x="2147483646" y="1620166120"/>
                </a:cxn>
                <a:cxn ang="0">
                  <a:pos x="2066637085" y="2147483646"/>
                </a:cxn>
                <a:cxn ang="0">
                  <a:pos x="2147483646" y="92580486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25804865"/>
                </a:cxn>
                <a:cxn ang="0">
                  <a:pos x="2147483646" y="694361255"/>
                </a:cxn>
                <a:cxn ang="0">
                  <a:pos x="1607382716" y="231458823"/>
                </a:cxn>
                <a:cxn ang="0">
                  <a:pos x="918508739" y="462902432"/>
                </a:cxn>
                <a:cxn ang="0">
                  <a:pos x="1377747955" y="925804865"/>
                </a:cxn>
                <a:cxn ang="0">
                  <a:pos x="1148128347" y="2147483646"/>
                </a:cxn>
                <a:cxn ang="0">
                  <a:pos x="688873977" y="2147483646"/>
                </a:cxn>
                <a:cxn ang="0">
                  <a:pos x="0" y="2147483646"/>
                </a:cxn>
                <a:cxn ang="0">
                  <a:pos x="2066637085" y="2147483646"/>
                </a:cxn>
                <a:cxn ang="0">
                  <a:pos x="1837002324" y="2147483646"/>
                </a:cxn>
                <a:cxn ang="0">
                  <a:pos x="206663708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" h="24">
                  <a:moveTo>
                    <a:pt x="11" y="4"/>
                  </a:moveTo>
                  <a:cubicBezTo>
                    <a:pt x="11" y="2"/>
                    <a:pt x="15" y="5"/>
                    <a:pt x="15" y="7"/>
                  </a:cubicBezTo>
                  <a:cubicBezTo>
                    <a:pt x="16" y="11"/>
                    <a:pt x="13" y="12"/>
                    <a:pt x="9" y="12"/>
                  </a:cubicBezTo>
                  <a:cubicBezTo>
                    <a:pt x="10" y="9"/>
                    <a:pt x="10" y="7"/>
                    <a:pt x="11" y="4"/>
                  </a:cubicBezTo>
                  <a:close/>
                  <a:moveTo>
                    <a:pt x="19" y="23"/>
                  </a:moveTo>
                  <a:cubicBezTo>
                    <a:pt x="18" y="23"/>
                    <a:pt x="18" y="22"/>
                    <a:pt x="18" y="21"/>
                  </a:cubicBezTo>
                  <a:cubicBezTo>
                    <a:pt x="17" y="18"/>
                    <a:pt x="15" y="16"/>
                    <a:pt x="14" y="13"/>
                  </a:cubicBezTo>
                  <a:cubicBezTo>
                    <a:pt x="20" y="13"/>
                    <a:pt x="22" y="7"/>
                    <a:pt x="17" y="4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0" y="2"/>
                    <a:pt x="9" y="2"/>
                    <a:pt x="7" y="1"/>
                  </a:cubicBezTo>
                  <a:cubicBezTo>
                    <a:pt x="6" y="1"/>
                    <a:pt x="3" y="0"/>
                    <a:pt x="4" y="2"/>
                  </a:cubicBezTo>
                  <a:cubicBezTo>
                    <a:pt x="4" y="2"/>
                    <a:pt x="6" y="2"/>
                    <a:pt x="6" y="4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6"/>
                    <a:pt x="3" y="18"/>
                  </a:cubicBezTo>
                  <a:cubicBezTo>
                    <a:pt x="2" y="19"/>
                    <a:pt x="0" y="19"/>
                    <a:pt x="0" y="20"/>
                  </a:cubicBezTo>
                  <a:cubicBezTo>
                    <a:pt x="3" y="21"/>
                    <a:pt x="6" y="21"/>
                    <a:pt x="9" y="22"/>
                  </a:cubicBezTo>
                  <a:cubicBezTo>
                    <a:pt x="10" y="21"/>
                    <a:pt x="8" y="21"/>
                    <a:pt x="8" y="20"/>
                  </a:cubicBezTo>
                  <a:cubicBezTo>
                    <a:pt x="7" y="18"/>
                    <a:pt x="8" y="13"/>
                    <a:pt x="9" y="13"/>
                  </a:cubicBezTo>
                  <a:cubicBezTo>
                    <a:pt x="10" y="12"/>
                    <a:pt x="12" y="19"/>
                    <a:pt x="13" y="20"/>
                  </a:cubicBezTo>
                  <a:cubicBezTo>
                    <a:pt x="13" y="21"/>
                    <a:pt x="13" y="22"/>
                    <a:pt x="14" y="23"/>
                  </a:cubicBezTo>
                  <a:cubicBezTo>
                    <a:pt x="15" y="24"/>
                    <a:pt x="18" y="24"/>
                    <a:pt x="19" y="24"/>
                  </a:cubicBezTo>
                  <a:cubicBezTo>
                    <a:pt x="19" y="24"/>
                    <a:pt x="19" y="24"/>
                    <a:pt x="19" y="23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95" name="Freeform 161"/>
            <p:cNvSpPr/>
            <p:nvPr/>
          </p:nvSpPr>
          <p:spPr>
            <a:xfrm>
              <a:off x="7924800" y="7827963"/>
              <a:ext cx="288925" cy="349250"/>
            </a:xfrm>
            <a:custGeom>
              <a:avLst/>
              <a:gdLst/>
              <a:ahLst/>
              <a:cxnLst>
                <a:cxn ang="0">
                  <a:pos x="462477686" y="461161848"/>
                </a:cxn>
                <a:cxn ang="0">
                  <a:pos x="924955371" y="1383470359"/>
                </a:cxn>
                <a:cxn ang="0">
                  <a:pos x="693724132" y="2147483646"/>
                </a:cxn>
                <a:cxn ang="0">
                  <a:pos x="693724132" y="2147483646"/>
                </a:cxn>
                <a:cxn ang="0">
                  <a:pos x="231246446" y="2147483646"/>
                </a:cxn>
                <a:cxn ang="0">
                  <a:pos x="2081157188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49925949" y="2147483646"/>
                </a:cxn>
                <a:cxn ang="0">
                  <a:pos x="1849925949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75197946"/>
                </a:cxn>
                <a:cxn ang="0">
                  <a:pos x="2147483646" y="1614036098"/>
                </a:cxn>
                <a:cxn ang="0">
                  <a:pos x="2147483646" y="1844617022"/>
                </a:cxn>
                <a:cxn ang="0">
                  <a:pos x="2081157188" y="2147483646"/>
                </a:cxn>
                <a:cxn ang="0">
                  <a:pos x="2081157188" y="691727587"/>
                </a:cxn>
                <a:cxn ang="0">
                  <a:pos x="2147483646" y="691727587"/>
                </a:cxn>
                <a:cxn ang="0">
                  <a:pos x="2147483646" y="1383470359"/>
                </a:cxn>
                <a:cxn ang="0">
                  <a:pos x="2147483646" y="1844617022"/>
                </a:cxn>
                <a:cxn ang="0">
                  <a:pos x="2147483646" y="461161848"/>
                </a:cxn>
                <a:cxn ang="0">
                  <a:pos x="2147483646" y="461161848"/>
                </a:cxn>
                <a:cxn ang="0">
                  <a:pos x="462477686" y="461161848"/>
                </a:cxn>
              </a:cxnLst>
              <a:rect l="0" t="0" r="0" b="0"/>
              <a:pathLst>
                <a:path w="19" h="23">
                  <a:moveTo>
                    <a:pt x="2" y="2"/>
                  </a:moveTo>
                  <a:cubicBezTo>
                    <a:pt x="5" y="2"/>
                    <a:pt x="4" y="4"/>
                    <a:pt x="4" y="6"/>
                  </a:cubicBezTo>
                  <a:cubicBezTo>
                    <a:pt x="4" y="10"/>
                    <a:pt x="4" y="13"/>
                    <a:pt x="3" y="16"/>
                  </a:cubicBezTo>
                  <a:cubicBezTo>
                    <a:pt x="3" y="17"/>
                    <a:pt x="3" y="18"/>
                    <a:pt x="3" y="19"/>
                  </a:cubicBezTo>
                  <a:cubicBezTo>
                    <a:pt x="2" y="20"/>
                    <a:pt x="0" y="19"/>
                    <a:pt x="1" y="20"/>
                  </a:cubicBezTo>
                  <a:cubicBezTo>
                    <a:pt x="2" y="21"/>
                    <a:pt x="7" y="21"/>
                    <a:pt x="9" y="21"/>
                  </a:cubicBezTo>
                  <a:cubicBezTo>
                    <a:pt x="10" y="21"/>
                    <a:pt x="16" y="23"/>
                    <a:pt x="17" y="22"/>
                  </a:cubicBezTo>
                  <a:cubicBezTo>
                    <a:pt x="18" y="21"/>
                    <a:pt x="19" y="17"/>
                    <a:pt x="19" y="16"/>
                  </a:cubicBezTo>
                  <a:cubicBezTo>
                    <a:pt x="18" y="16"/>
                    <a:pt x="17" y="18"/>
                    <a:pt x="16" y="19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1" y="20"/>
                    <a:pt x="9" y="21"/>
                    <a:pt x="8" y="20"/>
                  </a:cubicBezTo>
                  <a:cubicBezTo>
                    <a:pt x="7" y="18"/>
                    <a:pt x="8" y="13"/>
                    <a:pt x="8" y="11"/>
                  </a:cubicBezTo>
                  <a:cubicBezTo>
                    <a:pt x="10" y="12"/>
                    <a:pt x="11" y="12"/>
                    <a:pt x="12" y="13"/>
                  </a:cubicBezTo>
                  <a:cubicBezTo>
                    <a:pt x="13" y="14"/>
                    <a:pt x="12" y="16"/>
                    <a:pt x="13" y="16"/>
                  </a:cubicBezTo>
                  <a:cubicBezTo>
                    <a:pt x="14" y="14"/>
                    <a:pt x="14" y="11"/>
                    <a:pt x="14" y="9"/>
                  </a:cubicBezTo>
                  <a:cubicBezTo>
                    <a:pt x="14" y="8"/>
                    <a:pt x="15" y="7"/>
                    <a:pt x="14" y="7"/>
                  </a:cubicBezTo>
                  <a:cubicBezTo>
                    <a:pt x="13" y="7"/>
                    <a:pt x="14" y="8"/>
                    <a:pt x="13" y="8"/>
                  </a:cubicBezTo>
                  <a:cubicBezTo>
                    <a:pt x="12" y="10"/>
                    <a:pt x="11" y="11"/>
                    <a:pt x="9" y="10"/>
                  </a:cubicBezTo>
                  <a:cubicBezTo>
                    <a:pt x="9" y="9"/>
                    <a:pt x="8" y="4"/>
                    <a:pt x="9" y="3"/>
                  </a:cubicBezTo>
                  <a:cubicBezTo>
                    <a:pt x="10" y="2"/>
                    <a:pt x="13" y="3"/>
                    <a:pt x="14" y="3"/>
                  </a:cubicBezTo>
                  <a:cubicBezTo>
                    <a:pt x="16" y="4"/>
                    <a:pt x="17" y="5"/>
                    <a:pt x="17" y="6"/>
                  </a:cubicBezTo>
                  <a:cubicBezTo>
                    <a:pt x="17" y="7"/>
                    <a:pt x="17" y="9"/>
                    <a:pt x="18" y="8"/>
                  </a:cubicBezTo>
                  <a:cubicBezTo>
                    <a:pt x="19" y="7"/>
                    <a:pt x="19" y="3"/>
                    <a:pt x="19" y="2"/>
                  </a:cubicBezTo>
                  <a:cubicBezTo>
                    <a:pt x="16" y="2"/>
                    <a:pt x="13" y="2"/>
                    <a:pt x="10" y="2"/>
                  </a:cubicBezTo>
                  <a:cubicBezTo>
                    <a:pt x="8" y="1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96" name="Freeform 162"/>
            <p:cNvSpPr/>
            <p:nvPr/>
          </p:nvSpPr>
          <p:spPr>
            <a:xfrm>
              <a:off x="8274050" y="7843838"/>
              <a:ext cx="303213" cy="319087"/>
            </a:xfrm>
            <a:custGeom>
              <a:avLst/>
              <a:gdLst/>
              <a:ahLst/>
              <a:cxnLst>
                <a:cxn ang="0">
                  <a:pos x="0" y="461749278"/>
                </a:cxn>
                <a:cxn ang="0">
                  <a:pos x="919387298" y="2147483646"/>
                </a:cxn>
                <a:cxn ang="0">
                  <a:pos x="1149222752" y="2147483646"/>
                </a:cxn>
                <a:cxn ang="0">
                  <a:pos x="459686069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068610050" y="2147483646"/>
                </a:cxn>
                <a:cxn ang="0">
                  <a:pos x="206861005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154380793"/>
                </a:cxn>
                <a:cxn ang="0">
                  <a:pos x="2147483646" y="1847012308"/>
                </a:cxn>
                <a:cxn ang="0">
                  <a:pos x="1838759435" y="2147483646"/>
                </a:cxn>
                <a:cxn ang="0">
                  <a:pos x="1838759435" y="461749278"/>
                </a:cxn>
                <a:cxn ang="0">
                  <a:pos x="2147483646" y="461749278"/>
                </a:cxn>
                <a:cxn ang="0">
                  <a:pos x="2147483646" y="923498556"/>
                </a:cxn>
                <a:cxn ang="0">
                  <a:pos x="2147483646" y="1154380793"/>
                </a:cxn>
                <a:cxn ang="0">
                  <a:pos x="2147483646" y="0"/>
                </a:cxn>
                <a:cxn ang="0">
                  <a:pos x="1838759435" y="230882236"/>
                </a:cxn>
                <a:cxn ang="0">
                  <a:pos x="0" y="461749278"/>
                </a:cxn>
              </a:cxnLst>
              <a:rect l="0" t="0" r="0" b="0"/>
              <a:pathLst>
                <a:path w="20" h="21">
                  <a:moveTo>
                    <a:pt x="0" y="2"/>
                  </a:moveTo>
                  <a:cubicBezTo>
                    <a:pt x="4" y="2"/>
                    <a:pt x="4" y="8"/>
                    <a:pt x="4" y="10"/>
                  </a:cubicBezTo>
                  <a:cubicBezTo>
                    <a:pt x="4" y="12"/>
                    <a:pt x="5" y="16"/>
                    <a:pt x="5" y="18"/>
                  </a:cubicBezTo>
                  <a:cubicBezTo>
                    <a:pt x="4" y="20"/>
                    <a:pt x="2" y="20"/>
                    <a:pt x="2" y="21"/>
                  </a:cubicBezTo>
                  <a:cubicBezTo>
                    <a:pt x="7" y="20"/>
                    <a:pt x="11" y="20"/>
                    <a:pt x="15" y="20"/>
                  </a:cubicBezTo>
                  <a:cubicBezTo>
                    <a:pt x="16" y="19"/>
                    <a:pt x="19" y="20"/>
                    <a:pt x="19" y="19"/>
                  </a:cubicBezTo>
                  <a:cubicBezTo>
                    <a:pt x="20" y="18"/>
                    <a:pt x="19" y="14"/>
                    <a:pt x="20" y="13"/>
                  </a:cubicBezTo>
                  <a:cubicBezTo>
                    <a:pt x="19" y="13"/>
                    <a:pt x="17" y="16"/>
                    <a:pt x="16" y="17"/>
                  </a:cubicBezTo>
                  <a:cubicBezTo>
                    <a:pt x="15" y="18"/>
                    <a:pt x="13" y="19"/>
                    <a:pt x="11" y="19"/>
                  </a:cubicBezTo>
                  <a:cubicBezTo>
                    <a:pt x="10" y="19"/>
                    <a:pt x="10" y="19"/>
                    <a:pt x="9" y="18"/>
                  </a:cubicBezTo>
                  <a:cubicBezTo>
                    <a:pt x="9" y="17"/>
                    <a:pt x="8" y="13"/>
                    <a:pt x="9" y="12"/>
                  </a:cubicBezTo>
                  <a:cubicBezTo>
                    <a:pt x="9" y="11"/>
                    <a:pt x="9" y="10"/>
                    <a:pt x="11" y="11"/>
                  </a:cubicBezTo>
                  <a:cubicBezTo>
                    <a:pt x="12" y="11"/>
                    <a:pt x="12" y="12"/>
                    <a:pt x="13" y="12"/>
                  </a:cubicBezTo>
                  <a:cubicBezTo>
                    <a:pt x="13" y="13"/>
                    <a:pt x="14" y="16"/>
                    <a:pt x="14" y="14"/>
                  </a:cubicBezTo>
                  <a:cubicBezTo>
                    <a:pt x="15" y="11"/>
                    <a:pt x="14" y="7"/>
                    <a:pt x="13" y="5"/>
                  </a:cubicBezTo>
                  <a:cubicBezTo>
                    <a:pt x="12" y="5"/>
                    <a:pt x="13" y="7"/>
                    <a:pt x="12" y="8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8" y="8"/>
                    <a:pt x="7" y="3"/>
                    <a:pt x="8" y="2"/>
                  </a:cubicBezTo>
                  <a:cubicBezTo>
                    <a:pt x="9" y="1"/>
                    <a:pt x="12" y="1"/>
                    <a:pt x="13" y="2"/>
                  </a:cubicBezTo>
                  <a:cubicBezTo>
                    <a:pt x="14" y="2"/>
                    <a:pt x="15" y="2"/>
                    <a:pt x="16" y="4"/>
                  </a:cubicBezTo>
                  <a:cubicBezTo>
                    <a:pt x="16" y="4"/>
                    <a:pt x="17" y="6"/>
                    <a:pt x="17" y="5"/>
                  </a:cubicBezTo>
                  <a:cubicBezTo>
                    <a:pt x="18" y="5"/>
                    <a:pt x="17" y="1"/>
                    <a:pt x="17" y="0"/>
                  </a:cubicBezTo>
                  <a:cubicBezTo>
                    <a:pt x="14" y="0"/>
                    <a:pt x="11" y="0"/>
                    <a:pt x="8" y="1"/>
                  </a:cubicBezTo>
                  <a:cubicBezTo>
                    <a:pt x="7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97" name="Freeform 163"/>
            <p:cNvSpPr/>
            <p:nvPr/>
          </p:nvSpPr>
          <p:spPr>
            <a:xfrm>
              <a:off x="8637588" y="7767638"/>
              <a:ext cx="304800" cy="349250"/>
            </a:xfrm>
            <a:custGeom>
              <a:avLst/>
              <a:gdLst/>
              <a:ahLst/>
              <a:cxnLst>
                <a:cxn ang="0">
                  <a:pos x="696772800" y="2147483646"/>
                </a:cxn>
                <a:cxn ang="0">
                  <a:pos x="1625803200" y="2147483646"/>
                </a:cxn>
                <a:cxn ang="0">
                  <a:pos x="2090318400" y="2147483646"/>
                </a:cxn>
                <a:cxn ang="0">
                  <a:pos x="1625803200" y="2147483646"/>
                </a:cxn>
                <a:cxn ang="0">
                  <a:pos x="1393545600" y="2147483646"/>
                </a:cxn>
                <a:cxn ang="0">
                  <a:pos x="929030400" y="161403609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22308511"/>
                </a:cxn>
                <a:cxn ang="0">
                  <a:pos x="2147483646" y="461161848"/>
                </a:cxn>
                <a:cxn ang="0">
                  <a:pos x="2147483646" y="0"/>
                </a:cxn>
                <a:cxn ang="0">
                  <a:pos x="2147483646" y="461161848"/>
                </a:cxn>
                <a:cxn ang="0">
                  <a:pos x="2147483646" y="922308511"/>
                </a:cxn>
                <a:cxn ang="0">
                  <a:pos x="2147483646" y="2147483646"/>
                </a:cxn>
                <a:cxn ang="0">
                  <a:pos x="1858060800" y="1152889435"/>
                </a:cxn>
                <a:cxn ang="0">
                  <a:pos x="1161288000" y="691727587"/>
                </a:cxn>
                <a:cxn ang="0">
                  <a:pos x="0" y="922308511"/>
                </a:cxn>
                <a:cxn ang="0">
                  <a:pos x="464515200" y="1383470359"/>
                </a:cxn>
                <a:cxn ang="0">
                  <a:pos x="929030400" y="2147483646"/>
                </a:cxn>
                <a:cxn ang="0">
                  <a:pos x="1161288000" y="2147483646"/>
                </a:cxn>
                <a:cxn ang="0">
                  <a:pos x="696772800" y="2147483646"/>
                </a:cxn>
              </a:cxnLst>
              <a:rect l="0" t="0" r="0" b="0"/>
              <a:pathLst>
                <a:path w="20" h="23">
                  <a:moveTo>
                    <a:pt x="3" y="23"/>
                  </a:moveTo>
                  <a:cubicBezTo>
                    <a:pt x="4" y="23"/>
                    <a:pt x="6" y="22"/>
                    <a:pt x="7" y="22"/>
                  </a:cubicBezTo>
                  <a:cubicBezTo>
                    <a:pt x="8" y="22"/>
                    <a:pt x="10" y="22"/>
                    <a:pt x="9" y="21"/>
                  </a:cubicBezTo>
                  <a:cubicBezTo>
                    <a:pt x="9" y="21"/>
                    <a:pt x="7" y="21"/>
                    <a:pt x="7" y="20"/>
                  </a:cubicBezTo>
                  <a:cubicBezTo>
                    <a:pt x="6" y="20"/>
                    <a:pt x="6" y="18"/>
                    <a:pt x="6" y="17"/>
                  </a:cubicBezTo>
                  <a:cubicBezTo>
                    <a:pt x="5" y="14"/>
                    <a:pt x="5" y="11"/>
                    <a:pt x="4" y="7"/>
                  </a:cubicBezTo>
                  <a:cubicBezTo>
                    <a:pt x="7" y="10"/>
                    <a:pt x="11" y="13"/>
                    <a:pt x="14" y="16"/>
                  </a:cubicBezTo>
                  <a:cubicBezTo>
                    <a:pt x="15" y="17"/>
                    <a:pt x="17" y="20"/>
                    <a:pt x="19" y="20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4"/>
                    <a:pt x="18" y="9"/>
                    <a:pt x="17" y="4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8" y="1"/>
                    <a:pt x="19" y="2"/>
                    <a:pt x="19" y="0"/>
                  </a:cubicBezTo>
                  <a:cubicBezTo>
                    <a:pt x="17" y="1"/>
                    <a:pt x="15" y="1"/>
                    <a:pt x="13" y="2"/>
                  </a:cubicBezTo>
                  <a:cubicBezTo>
                    <a:pt x="13" y="2"/>
                    <a:pt x="15" y="2"/>
                    <a:pt x="16" y="4"/>
                  </a:cubicBezTo>
                  <a:cubicBezTo>
                    <a:pt x="17" y="6"/>
                    <a:pt x="17" y="10"/>
                    <a:pt x="18" y="13"/>
                  </a:cubicBezTo>
                  <a:cubicBezTo>
                    <a:pt x="14" y="10"/>
                    <a:pt x="11" y="8"/>
                    <a:pt x="8" y="5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4" y="2"/>
                    <a:pt x="1" y="4"/>
                    <a:pt x="0" y="4"/>
                  </a:cubicBezTo>
                  <a:cubicBezTo>
                    <a:pt x="0" y="5"/>
                    <a:pt x="1" y="5"/>
                    <a:pt x="2" y="6"/>
                  </a:cubicBezTo>
                  <a:cubicBezTo>
                    <a:pt x="4" y="8"/>
                    <a:pt x="4" y="12"/>
                    <a:pt x="4" y="15"/>
                  </a:cubicBezTo>
                  <a:cubicBezTo>
                    <a:pt x="4" y="16"/>
                    <a:pt x="6" y="19"/>
                    <a:pt x="5" y="21"/>
                  </a:cubicBezTo>
                  <a:cubicBezTo>
                    <a:pt x="4" y="22"/>
                    <a:pt x="3" y="22"/>
                    <a:pt x="3" y="23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98" name="Freeform 164"/>
            <p:cNvSpPr>
              <a:spLocks noEditPoints="1"/>
            </p:cNvSpPr>
            <p:nvPr/>
          </p:nvSpPr>
          <p:spPr>
            <a:xfrm>
              <a:off x="9047163" y="7661275"/>
              <a:ext cx="288925" cy="349250"/>
            </a:xfrm>
            <a:custGeom>
              <a:avLst/>
              <a:gdLst/>
              <a:ahLst/>
              <a:cxnLst>
                <a:cxn ang="0">
                  <a:pos x="161867950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383470359"/>
                </a:cxn>
                <a:cxn ang="0">
                  <a:pos x="2147483646" y="0"/>
                </a:cxn>
                <a:cxn ang="0">
                  <a:pos x="1156201817" y="691727587"/>
                </a:cxn>
                <a:cxn ang="0">
                  <a:pos x="231246446" y="1152889435"/>
                </a:cxn>
                <a:cxn ang="0">
                  <a:pos x="693724132" y="1152889435"/>
                </a:cxn>
                <a:cxn ang="0">
                  <a:pos x="1156201817" y="1844617022"/>
                </a:cxn>
                <a:cxn ang="0">
                  <a:pos x="1849925949" y="2147483646"/>
                </a:cxn>
                <a:cxn ang="0">
                  <a:pos x="2081157188" y="2147483646"/>
                </a:cxn>
                <a:cxn ang="0">
                  <a:pos x="1618679503" y="2147483646"/>
                </a:cxn>
                <a:cxn ang="0">
                  <a:pos x="1849925949" y="922308511"/>
                </a:cxn>
                <a:cxn ang="0">
                  <a:pos x="2147483646" y="461161848"/>
                </a:cxn>
                <a:cxn ang="0">
                  <a:pos x="2147483646" y="1383470359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49925949" y="922308511"/>
                </a:cxn>
              </a:cxnLst>
              <a:rect l="0" t="0" r="0" b="0"/>
              <a:pathLst>
                <a:path w="19" h="23">
                  <a:moveTo>
                    <a:pt x="7" y="23"/>
                  </a:moveTo>
                  <a:cubicBezTo>
                    <a:pt x="10" y="22"/>
                    <a:pt x="12" y="21"/>
                    <a:pt x="14" y="20"/>
                  </a:cubicBezTo>
                  <a:cubicBezTo>
                    <a:pt x="15" y="20"/>
                    <a:pt x="16" y="20"/>
                    <a:pt x="16" y="19"/>
                  </a:cubicBezTo>
                  <a:cubicBezTo>
                    <a:pt x="16" y="18"/>
                    <a:pt x="16" y="19"/>
                    <a:pt x="15" y="19"/>
                  </a:cubicBezTo>
                  <a:cubicBezTo>
                    <a:pt x="14" y="19"/>
                    <a:pt x="14" y="19"/>
                    <a:pt x="13" y="18"/>
                  </a:cubicBezTo>
                  <a:cubicBezTo>
                    <a:pt x="12" y="17"/>
                    <a:pt x="11" y="15"/>
                    <a:pt x="11" y="13"/>
                  </a:cubicBezTo>
                  <a:cubicBezTo>
                    <a:pt x="11" y="12"/>
                    <a:pt x="11" y="13"/>
                    <a:pt x="12" y="12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5" y="11"/>
                    <a:pt x="15" y="10"/>
                    <a:pt x="16" y="10"/>
                  </a:cubicBezTo>
                  <a:cubicBezTo>
                    <a:pt x="17" y="9"/>
                    <a:pt x="18" y="8"/>
                    <a:pt x="18" y="6"/>
                  </a:cubicBezTo>
                  <a:cubicBezTo>
                    <a:pt x="19" y="3"/>
                    <a:pt x="17" y="1"/>
                    <a:pt x="13" y="0"/>
                  </a:cubicBezTo>
                  <a:cubicBezTo>
                    <a:pt x="11" y="0"/>
                    <a:pt x="8" y="2"/>
                    <a:pt x="5" y="3"/>
                  </a:cubicBezTo>
                  <a:cubicBezTo>
                    <a:pt x="4" y="3"/>
                    <a:pt x="0" y="4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6"/>
                    <a:pt x="4" y="8"/>
                    <a:pt x="5" y="8"/>
                  </a:cubicBezTo>
                  <a:cubicBezTo>
                    <a:pt x="6" y="12"/>
                    <a:pt x="7" y="15"/>
                    <a:pt x="8" y="18"/>
                  </a:cubicBezTo>
                  <a:cubicBezTo>
                    <a:pt x="8" y="19"/>
                    <a:pt x="9" y="20"/>
                    <a:pt x="9" y="21"/>
                  </a:cubicBezTo>
                  <a:cubicBezTo>
                    <a:pt x="8" y="22"/>
                    <a:pt x="7" y="22"/>
                    <a:pt x="7" y="23"/>
                  </a:cubicBezTo>
                  <a:close/>
                  <a:moveTo>
                    <a:pt x="8" y="4"/>
                  </a:moveTo>
                  <a:cubicBezTo>
                    <a:pt x="8" y="3"/>
                    <a:pt x="9" y="2"/>
                    <a:pt x="11" y="2"/>
                  </a:cubicBezTo>
                  <a:cubicBezTo>
                    <a:pt x="12" y="2"/>
                    <a:pt x="13" y="4"/>
                    <a:pt x="14" y="6"/>
                  </a:cubicBezTo>
                  <a:cubicBezTo>
                    <a:pt x="14" y="7"/>
                    <a:pt x="14" y="9"/>
                    <a:pt x="13" y="10"/>
                  </a:cubicBezTo>
                  <a:cubicBezTo>
                    <a:pt x="12" y="11"/>
                    <a:pt x="11" y="11"/>
                    <a:pt x="10" y="10"/>
                  </a:cubicBezTo>
                  <a:cubicBezTo>
                    <a:pt x="9" y="9"/>
                    <a:pt x="9" y="6"/>
                    <a:pt x="8" y="4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99" name="Freeform 165"/>
            <p:cNvSpPr>
              <a:spLocks noEditPoints="1"/>
            </p:cNvSpPr>
            <p:nvPr/>
          </p:nvSpPr>
          <p:spPr>
            <a:xfrm>
              <a:off x="9336088" y="7524750"/>
              <a:ext cx="425450" cy="349250"/>
            </a:xfrm>
            <a:custGeom>
              <a:avLst/>
              <a:gdLst/>
              <a:ahLst/>
              <a:cxnLst>
                <a:cxn ang="0">
                  <a:pos x="2077897800" y="1152889435"/>
                </a:cxn>
                <a:cxn ang="0">
                  <a:pos x="2147483646" y="922308511"/>
                </a:cxn>
                <a:cxn ang="0">
                  <a:pos x="2147483646" y="2147483646"/>
                </a:cxn>
                <a:cxn ang="0">
                  <a:pos x="2077897800" y="115288943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75197946"/>
                </a:cxn>
                <a:cxn ang="0">
                  <a:pos x="2147483646" y="0"/>
                </a:cxn>
                <a:cxn ang="0">
                  <a:pos x="2077897800" y="461161848"/>
                </a:cxn>
                <a:cxn ang="0">
                  <a:pos x="923515198" y="1152889435"/>
                </a:cxn>
                <a:cxn ang="0">
                  <a:pos x="461750002" y="1614036098"/>
                </a:cxn>
                <a:cxn ang="0">
                  <a:pos x="923515198" y="1614036098"/>
                </a:cxn>
                <a:cxn ang="0">
                  <a:pos x="184701520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8" h="23">
                  <a:moveTo>
                    <a:pt x="9" y="5"/>
                  </a:moveTo>
                  <a:cubicBezTo>
                    <a:pt x="7" y="3"/>
                    <a:pt x="12" y="2"/>
                    <a:pt x="14" y="4"/>
                  </a:cubicBezTo>
                  <a:cubicBezTo>
                    <a:pt x="17" y="7"/>
                    <a:pt x="15" y="10"/>
                    <a:pt x="12" y="11"/>
                  </a:cubicBezTo>
                  <a:cubicBezTo>
                    <a:pt x="11" y="9"/>
                    <a:pt x="10" y="7"/>
                    <a:pt x="9" y="5"/>
                  </a:cubicBezTo>
                  <a:close/>
                  <a:moveTo>
                    <a:pt x="28" y="14"/>
                  </a:moveTo>
                  <a:cubicBezTo>
                    <a:pt x="26" y="14"/>
                    <a:pt x="25" y="13"/>
                    <a:pt x="24" y="13"/>
                  </a:cubicBezTo>
                  <a:cubicBezTo>
                    <a:pt x="22" y="11"/>
                    <a:pt x="20" y="10"/>
                    <a:pt x="17" y="9"/>
                  </a:cubicBezTo>
                  <a:cubicBezTo>
                    <a:pt x="21" y="6"/>
                    <a:pt x="19" y="0"/>
                    <a:pt x="14" y="0"/>
                  </a:cubicBezTo>
                  <a:cubicBezTo>
                    <a:pt x="12" y="1"/>
                    <a:pt x="10" y="1"/>
                    <a:pt x="9" y="2"/>
                  </a:cubicBezTo>
                  <a:cubicBezTo>
                    <a:pt x="7" y="3"/>
                    <a:pt x="6" y="4"/>
                    <a:pt x="4" y="5"/>
                  </a:cubicBezTo>
                  <a:cubicBezTo>
                    <a:pt x="4" y="5"/>
                    <a:pt x="0" y="6"/>
                    <a:pt x="2" y="7"/>
                  </a:cubicBezTo>
                  <a:cubicBezTo>
                    <a:pt x="2" y="7"/>
                    <a:pt x="3" y="6"/>
                    <a:pt x="4" y="7"/>
                  </a:cubicBezTo>
                  <a:cubicBezTo>
                    <a:pt x="6" y="8"/>
                    <a:pt x="7" y="11"/>
                    <a:pt x="8" y="13"/>
                  </a:cubicBezTo>
                  <a:cubicBezTo>
                    <a:pt x="9" y="15"/>
                    <a:pt x="11" y="18"/>
                    <a:pt x="11" y="20"/>
                  </a:cubicBezTo>
                  <a:cubicBezTo>
                    <a:pt x="12" y="22"/>
                    <a:pt x="10" y="23"/>
                    <a:pt x="10" y="23"/>
                  </a:cubicBezTo>
                  <a:cubicBezTo>
                    <a:pt x="13" y="22"/>
                    <a:pt x="15" y="21"/>
                    <a:pt x="17" y="20"/>
                  </a:cubicBezTo>
                  <a:cubicBezTo>
                    <a:pt x="18" y="19"/>
                    <a:pt x="19" y="19"/>
                    <a:pt x="19" y="19"/>
                  </a:cubicBezTo>
                  <a:cubicBezTo>
                    <a:pt x="18" y="18"/>
                    <a:pt x="18" y="19"/>
                    <a:pt x="17" y="19"/>
                  </a:cubicBezTo>
                  <a:cubicBezTo>
                    <a:pt x="15" y="18"/>
                    <a:pt x="14" y="15"/>
                    <a:pt x="12" y="12"/>
                  </a:cubicBezTo>
                  <a:cubicBezTo>
                    <a:pt x="14" y="11"/>
                    <a:pt x="19" y="15"/>
                    <a:pt x="21" y="16"/>
                  </a:cubicBezTo>
                  <a:cubicBezTo>
                    <a:pt x="23" y="17"/>
                    <a:pt x="22" y="17"/>
                    <a:pt x="24" y="16"/>
                  </a:cubicBezTo>
                  <a:cubicBezTo>
                    <a:pt x="25" y="16"/>
                    <a:pt x="28" y="15"/>
                    <a:pt x="28" y="14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00" name="Freeform 166"/>
            <p:cNvSpPr>
              <a:spLocks noEditPoints="1"/>
            </p:cNvSpPr>
            <p:nvPr/>
          </p:nvSpPr>
          <p:spPr>
            <a:xfrm>
              <a:off x="9715500" y="7296150"/>
              <a:ext cx="379413" cy="334962"/>
            </a:xfrm>
            <a:custGeom>
              <a:avLst/>
              <a:gdLst/>
              <a:ahLst/>
              <a:cxnLst>
                <a:cxn ang="0">
                  <a:pos x="1381958735" y="927266169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81958735" y="2147483646"/>
                </a:cxn>
                <a:cxn ang="0">
                  <a:pos x="1381958735" y="927266169"/>
                </a:cxn>
                <a:cxn ang="0">
                  <a:pos x="1151639867" y="695457240"/>
                </a:cxn>
                <a:cxn ang="0">
                  <a:pos x="230334044" y="2147483646"/>
                </a:cxn>
                <a:cxn ang="0">
                  <a:pos x="2147483646" y="2147483646"/>
                </a:cxn>
                <a:cxn ang="0">
                  <a:pos x="2147483646" y="927266169"/>
                </a:cxn>
                <a:cxn ang="0">
                  <a:pos x="1151639867" y="695457240"/>
                </a:cxn>
              </a:cxnLst>
              <a:rect l="0" t="0" r="0" b="0"/>
              <a:pathLst>
                <a:path w="25" h="22">
                  <a:moveTo>
                    <a:pt x="6" y="4"/>
                  </a:moveTo>
                  <a:cubicBezTo>
                    <a:pt x="11" y="0"/>
                    <a:pt x="19" y="12"/>
                    <a:pt x="18" y="17"/>
                  </a:cubicBezTo>
                  <a:cubicBezTo>
                    <a:pt x="18" y="19"/>
                    <a:pt x="16" y="20"/>
                    <a:pt x="13" y="20"/>
                  </a:cubicBezTo>
                  <a:cubicBezTo>
                    <a:pt x="10" y="19"/>
                    <a:pt x="7" y="15"/>
                    <a:pt x="6" y="12"/>
                  </a:cubicBezTo>
                  <a:cubicBezTo>
                    <a:pt x="4" y="10"/>
                    <a:pt x="3" y="6"/>
                    <a:pt x="6" y="4"/>
                  </a:cubicBezTo>
                  <a:close/>
                  <a:moveTo>
                    <a:pt x="5" y="3"/>
                  </a:moveTo>
                  <a:cubicBezTo>
                    <a:pt x="2" y="6"/>
                    <a:pt x="0" y="10"/>
                    <a:pt x="1" y="14"/>
                  </a:cubicBezTo>
                  <a:cubicBezTo>
                    <a:pt x="3" y="18"/>
                    <a:pt x="6" y="22"/>
                    <a:pt x="11" y="22"/>
                  </a:cubicBezTo>
                  <a:cubicBezTo>
                    <a:pt x="20" y="22"/>
                    <a:pt x="25" y="11"/>
                    <a:pt x="18" y="4"/>
                  </a:cubicBezTo>
                  <a:cubicBezTo>
                    <a:pt x="14" y="1"/>
                    <a:pt x="10" y="1"/>
                    <a:pt x="5" y="3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01" name="Freeform 167"/>
            <p:cNvSpPr>
              <a:spLocks noEditPoints="1"/>
            </p:cNvSpPr>
            <p:nvPr/>
          </p:nvSpPr>
          <p:spPr>
            <a:xfrm>
              <a:off x="9958388" y="7053263"/>
              <a:ext cx="379413" cy="379412"/>
            </a:xfrm>
            <a:custGeom>
              <a:avLst/>
              <a:gdLst/>
              <a:ahLst/>
              <a:cxnLst>
                <a:cxn ang="0">
                  <a:pos x="1612292779" y="1842606790"/>
                </a:cxn>
                <a:cxn ang="0">
                  <a:pos x="2147483646" y="921303395"/>
                </a:cxn>
                <a:cxn ang="0">
                  <a:pos x="2147483646" y="138195509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612292779" y="184260679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60651697"/>
                </a:cxn>
                <a:cxn ang="0">
                  <a:pos x="2072945690" y="690969958"/>
                </a:cxn>
                <a:cxn ang="0">
                  <a:pos x="460652912" y="2072925050"/>
                </a:cxn>
                <a:cxn ang="0">
                  <a:pos x="230334044" y="2147483646"/>
                </a:cxn>
                <a:cxn ang="0">
                  <a:pos x="921305823" y="2147483646"/>
                </a:cxn>
                <a:cxn ang="0">
                  <a:pos x="1612292779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5" h="25">
                  <a:moveTo>
                    <a:pt x="7" y="8"/>
                  </a:moveTo>
                  <a:cubicBezTo>
                    <a:pt x="5" y="6"/>
                    <a:pt x="9" y="4"/>
                    <a:pt x="10" y="4"/>
                  </a:cubicBezTo>
                  <a:cubicBezTo>
                    <a:pt x="12" y="4"/>
                    <a:pt x="14" y="5"/>
                    <a:pt x="16" y="6"/>
                  </a:cubicBezTo>
                  <a:cubicBezTo>
                    <a:pt x="18" y="8"/>
                    <a:pt x="25" y="15"/>
                    <a:pt x="20" y="18"/>
                  </a:cubicBezTo>
                  <a:cubicBezTo>
                    <a:pt x="18" y="19"/>
                    <a:pt x="17" y="17"/>
                    <a:pt x="16" y="16"/>
                  </a:cubicBezTo>
                  <a:cubicBezTo>
                    <a:pt x="13" y="13"/>
                    <a:pt x="10" y="10"/>
                    <a:pt x="7" y="8"/>
                  </a:cubicBezTo>
                  <a:close/>
                  <a:moveTo>
                    <a:pt x="15" y="25"/>
                  </a:moveTo>
                  <a:cubicBezTo>
                    <a:pt x="18" y="21"/>
                    <a:pt x="24" y="17"/>
                    <a:pt x="24" y="12"/>
                  </a:cubicBezTo>
                  <a:cubicBezTo>
                    <a:pt x="25" y="8"/>
                    <a:pt x="22" y="4"/>
                    <a:pt x="19" y="2"/>
                  </a:cubicBezTo>
                  <a:cubicBezTo>
                    <a:pt x="16" y="0"/>
                    <a:pt x="12" y="1"/>
                    <a:pt x="9" y="3"/>
                  </a:cubicBezTo>
                  <a:cubicBezTo>
                    <a:pt x="7" y="4"/>
                    <a:pt x="5" y="7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3" y="10"/>
                    <a:pt x="4" y="11"/>
                  </a:cubicBezTo>
                  <a:cubicBezTo>
                    <a:pt x="5" y="11"/>
                    <a:pt x="6" y="13"/>
                    <a:pt x="7" y="14"/>
                  </a:cubicBezTo>
                  <a:cubicBezTo>
                    <a:pt x="9" y="16"/>
                    <a:pt x="11" y="18"/>
                    <a:pt x="13" y="20"/>
                  </a:cubicBezTo>
                  <a:cubicBezTo>
                    <a:pt x="14" y="21"/>
                    <a:pt x="15" y="21"/>
                    <a:pt x="15" y="22"/>
                  </a:cubicBezTo>
                  <a:cubicBezTo>
                    <a:pt x="15" y="23"/>
                    <a:pt x="14" y="24"/>
                    <a:pt x="15" y="25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02" name="Freeform 168"/>
            <p:cNvSpPr/>
            <p:nvPr/>
          </p:nvSpPr>
          <p:spPr>
            <a:xfrm>
              <a:off x="10215563" y="6719888"/>
              <a:ext cx="365125" cy="3794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1851609729" y="1151621655"/>
                </a:cxn>
                <a:cxn ang="0">
                  <a:pos x="2147483646" y="921303395"/>
                </a:cxn>
                <a:cxn ang="0">
                  <a:pos x="2147483646" y="184260679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157263688" y="2147483646"/>
                </a:cxn>
                <a:cxn ang="0">
                  <a:pos x="1388707297" y="1842606790"/>
                </a:cxn>
                <a:cxn ang="0">
                  <a:pos x="0" y="2147483646"/>
                </a:cxn>
                <a:cxn ang="0">
                  <a:pos x="69436125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90969958"/>
                </a:cxn>
                <a:cxn ang="0">
                  <a:pos x="2147483646" y="460651697"/>
                </a:cxn>
                <a:cxn ang="0">
                  <a:pos x="2147483646" y="0"/>
                </a:cxn>
              </a:cxnLst>
              <a:rect l="0" t="0" r="0" b="0"/>
              <a:pathLst>
                <a:path w="24" h="25">
                  <a:moveTo>
                    <a:pt x="11" y="0"/>
                  </a:moveTo>
                  <a:cubicBezTo>
                    <a:pt x="10" y="2"/>
                    <a:pt x="9" y="3"/>
                    <a:pt x="8" y="5"/>
                  </a:cubicBezTo>
                  <a:cubicBezTo>
                    <a:pt x="9" y="5"/>
                    <a:pt x="10" y="4"/>
                    <a:pt x="11" y="4"/>
                  </a:cubicBezTo>
                  <a:cubicBezTo>
                    <a:pt x="13" y="4"/>
                    <a:pt x="16" y="7"/>
                    <a:pt x="17" y="8"/>
                  </a:cubicBezTo>
                  <a:cubicBezTo>
                    <a:pt x="20" y="10"/>
                    <a:pt x="23" y="12"/>
                    <a:pt x="23" y="15"/>
                  </a:cubicBezTo>
                  <a:cubicBezTo>
                    <a:pt x="22" y="18"/>
                    <a:pt x="20" y="20"/>
                    <a:pt x="17" y="19"/>
                  </a:cubicBezTo>
                  <a:cubicBezTo>
                    <a:pt x="15" y="19"/>
                    <a:pt x="13" y="17"/>
                    <a:pt x="11" y="15"/>
                  </a:cubicBezTo>
                  <a:cubicBezTo>
                    <a:pt x="10" y="14"/>
                    <a:pt x="6" y="13"/>
                    <a:pt x="5" y="11"/>
                  </a:cubicBezTo>
                  <a:cubicBezTo>
                    <a:pt x="5" y="10"/>
                    <a:pt x="6" y="8"/>
                    <a:pt x="6" y="8"/>
                  </a:cubicBezTo>
                  <a:cubicBezTo>
                    <a:pt x="5" y="8"/>
                    <a:pt x="0" y="16"/>
                    <a:pt x="0" y="16"/>
                  </a:cubicBezTo>
                  <a:cubicBezTo>
                    <a:pt x="0" y="16"/>
                    <a:pt x="2" y="15"/>
                    <a:pt x="3" y="15"/>
                  </a:cubicBezTo>
                  <a:cubicBezTo>
                    <a:pt x="6" y="17"/>
                    <a:pt x="9" y="19"/>
                    <a:pt x="11" y="21"/>
                  </a:cubicBezTo>
                  <a:cubicBezTo>
                    <a:pt x="16" y="25"/>
                    <a:pt x="21" y="22"/>
                    <a:pt x="23" y="17"/>
                  </a:cubicBezTo>
                  <a:cubicBezTo>
                    <a:pt x="24" y="14"/>
                    <a:pt x="24" y="12"/>
                    <a:pt x="21" y="10"/>
                  </a:cubicBezTo>
                  <a:cubicBezTo>
                    <a:pt x="19" y="7"/>
                    <a:pt x="15" y="6"/>
                    <a:pt x="13" y="3"/>
                  </a:cubicBezTo>
                  <a:cubicBezTo>
                    <a:pt x="12" y="3"/>
                    <a:pt x="12" y="3"/>
                    <a:pt x="11" y="2"/>
                  </a:cubicBezTo>
                  <a:cubicBezTo>
                    <a:pt x="11" y="1"/>
                    <a:pt x="13" y="1"/>
                    <a:pt x="11" y="0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03" name="Freeform 169"/>
            <p:cNvSpPr/>
            <p:nvPr/>
          </p:nvSpPr>
          <p:spPr>
            <a:xfrm>
              <a:off x="10444163" y="6400800"/>
              <a:ext cx="363538" cy="365125"/>
            </a:xfrm>
            <a:custGeom>
              <a:avLst/>
              <a:gdLst/>
              <a:ahLst/>
              <a:cxnLst>
                <a:cxn ang="0">
                  <a:pos x="2147483646" y="1851609729"/>
                </a:cxn>
                <a:cxn ang="0">
                  <a:pos x="2147483646" y="2147483646"/>
                </a:cxn>
                <a:cxn ang="0">
                  <a:pos x="1147219896" y="1620166120"/>
                </a:cxn>
                <a:cxn ang="0">
                  <a:pos x="2065001872" y="1157263688"/>
                </a:cxn>
                <a:cxn ang="0">
                  <a:pos x="2147483646" y="694361255"/>
                </a:cxn>
                <a:cxn ang="0">
                  <a:pos x="1606110884" y="231458823"/>
                </a:cxn>
                <a:cxn ang="0">
                  <a:pos x="1835548804" y="694361255"/>
                </a:cxn>
                <a:cxn ang="0">
                  <a:pos x="917781976" y="1620166120"/>
                </a:cxn>
                <a:cxn ang="0">
                  <a:pos x="2147483646" y="2147483646"/>
                </a:cxn>
                <a:cxn ang="0">
                  <a:pos x="2147483646" y="1851609729"/>
                </a:cxn>
                <a:cxn ang="0">
                  <a:pos x="2147483646" y="1851609729"/>
                </a:cxn>
              </a:cxnLst>
              <a:rect l="0" t="0" r="0" b="0"/>
              <a:pathLst>
                <a:path w="24" h="24">
                  <a:moveTo>
                    <a:pt x="21" y="8"/>
                  </a:moveTo>
                  <a:cubicBezTo>
                    <a:pt x="23" y="13"/>
                    <a:pt x="20" y="20"/>
                    <a:pt x="14" y="18"/>
                  </a:cubicBezTo>
                  <a:cubicBezTo>
                    <a:pt x="10" y="17"/>
                    <a:pt x="1" y="13"/>
                    <a:pt x="5" y="7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11" y="4"/>
                    <a:pt x="15" y="5"/>
                    <a:pt x="11" y="3"/>
                  </a:cubicBezTo>
                  <a:cubicBezTo>
                    <a:pt x="10" y="2"/>
                    <a:pt x="8" y="0"/>
                    <a:pt x="7" y="1"/>
                  </a:cubicBezTo>
                  <a:cubicBezTo>
                    <a:pt x="7" y="1"/>
                    <a:pt x="8" y="2"/>
                    <a:pt x="8" y="3"/>
                  </a:cubicBezTo>
                  <a:cubicBezTo>
                    <a:pt x="7" y="4"/>
                    <a:pt x="5" y="5"/>
                    <a:pt x="4" y="7"/>
                  </a:cubicBezTo>
                  <a:cubicBezTo>
                    <a:pt x="0" y="13"/>
                    <a:pt x="4" y="20"/>
                    <a:pt x="10" y="22"/>
                  </a:cubicBezTo>
                  <a:cubicBezTo>
                    <a:pt x="19" y="24"/>
                    <a:pt x="24" y="15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04" name="Freeform 170"/>
            <p:cNvSpPr/>
            <p:nvPr/>
          </p:nvSpPr>
          <p:spPr>
            <a:xfrm>
              <a:off x="10594975" y="6081713"/>
              <a:ext cx="349250" cy="3032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152889435" y="1608903514"/>
                </a:cxn>
                <a:cxn ang="0">
                  <a:pos x="1614036098" y="689534409"/>
                </a:cxn>
                <a:cxn ang="0">
                  <a:pos x="2147483646" y="459684553"/>
                </a:cxn>
                <a:cxn ang="0">
                  <a:pos x="1383470359" y="0"/>
                </a:cxn>
                <a:cxn ang="0">
                  <a:pos x="922308511" y="1149218962"/>
                </a:cxn>
                <a:cxn ang="0">
                  <a:pos x="230580924" y="2147483646"/>
                </a:cxn>
                <a:cxn ang="0">
                  <a:pos x="230580924" y="2147483646"/>
                </a:cxn>
                <a:cxn ang="0">
                  <a:pos x="1152889435" y="2147483646"/>
                </a:cxn>
                <a:cxn ang="0">
                  <a:pos x="691727587" y="2147483646"/>
                </a:cxn>
                <a:cxn ang="0">
                  <a:pos x="69172758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3" h="20">
                  <a:moveTo>
                    <a:pt x="22" y="10"/>
                  </a:moveTo>
                  <a:cubicBezTo>
                    <a:pt x="22" y="12"/>
                    <a:pt x="21" y="13"/>
                    <a:pt x="19" y="12"/>
                  </a:cubicBezTo>
                  <a:cubicBezTo>
                    <a:pt x="14" y="11"/>
                    <a:pt x="9" y="8"/>
                    <a:pt x="5" y="7"/>
                  </a:cubicBezTo>
                  <a:cubicBezTo>
                    <a:pt x="5" y="5"/>
                    <a:pt x="6" y="4"/>
                    <a:pt x="7" y="3"/>
                  </a:cubicBezTo>
                  <a:cubicBezTo>
                    <a:pt x="8" y="3"/>
                    <a:pt x="11" y="4"/>
                    <a:pt x="11" y="2"/>
                  </a:cubicBezTo>
                  <a:cubicBezTo>
                    <a:pt x="10" y="2"/>
                    <a:pt x="7" y="0"/>
                    <a:pt x="6" y="0"/>
                  </a:cubicBezTo>
                  <a:cubicBezTo>
                    <a:pt x="5" y="1"/>
                    <a:pt x="5" y="4"/>
                    <a:pt x="4" y="5"/>
                  </a:cubicBezTo>
                  <a:cubicBezTo>
                    <a:pt x="3" y="8"/>
                    <a:pt x="2" y="11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7"/>
                    <a:pt x="6" y="19"/>
                    <a:pt x="5" y="18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5"/>
                    <a:pt x="2" y="13"/>
                    <a:pt x="3" y="11"/>
                  </a:cubicBezTo>
                  <a:cubicBezTo>
                    <a:pt x="8" y="13"/>
                    <a:pt x="13" y="14"/>
                    <a:pt x="17" y="16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19" y="19"/>
                    <a:pt x="18" y="20"/>
                    <a:pt x="19" y="20"/>
                  </a:cubicBezTo>
                  <a:cubicBezTo>
                    <a:pt x="21" y="17"/>
                    <a:pt x="22" y="14"/>
                    <a:pt x="23" y="11"/>
                  </a:cubicBezTo>
                  <a:cubicBezTo>
                    <a:pt x="23" y="11"/>
                    <a:pt x="23" y="10"/>
                    <a:pt x="22" y="10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05" name="Freeform 171"/>
            <p:cNvSpPr/>
            <p:nvPr/>
          </p:nvSpPr>
          <p:spPr>
            <a:xfrm>
              <a:off x="10717213" y="5808663"/>
              <a:ext cx="319088" cy="273050"/>
            </a:xfrm>
            <a:custGeom>
              <a:avLst/>
              <a:gdLst/>
              <a:ahLst/>
              <a:cxnLst>
                <a:cxn ang="0">
                  <a:pos x="1847018096" y="460225775"/>
                </a:cxn>
                <a:cxn ang="0">
                  <a:pos x="461750725" y="0"/>
                </a:cxn>
                <a:cxn ang="0">
                  <a:pos x="692633685" y="690331078"/>
                </a:cxn>
                <a:cxn ang="0">
                  <a:pos x="230882960" y="1610782628"/>
                </a:cxn>
                <a:cxn ang="0">
                  <a:pos x="692633685" y="2147483646"/>
                </a:cxn>
                <a:cxn ang="0">
                  <a:pos x="2147483646" y="2147483646"/>
                </a:cxn>
                <a:cxn ang="0">
                  <a:pos x="2147483646" y="207100840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150556853"/>
                </a:cxn>
                <a:cxn ang="0">
                  <a:pos x="2147483646" y="920451550"/>
                </a:cxn>
                <a:cxn ang="0">
                  <a:pos x="461750725" y="2147483646"/>
                </a:cxn>
                <a:cxn ang="0">
                  <a:pos x="461750725" y="1150556853"/>
                </a:cxn>
                <a:cxn ang="0">
                  <a:pos x="1847018096" y="460225775"/>
                </a:cxn>
              </a:cxnLst>
              <a:rect l="0" t="0" r="0" b="0"/>
              <a:pathLst>
                <a:path w="21" h="18">
                  <a:moveTo>
                    <a:pt x="8" y="2"/>
                  </a:moveTo>
                  <a:cubicBezTo>
                    <a:pt x="7" y="2"/>
                    <a:pt x="3" y="0"/>
                    <a:pt x="2" y="0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0" y="10"/>
                    <a:pt x="1" y="12"/>
                    <a:pt x="3" y="14"/>
                  </a:cubicBezTo>
                  <a:cubicBezTo>
                    <a:pt x="7" y="16"/>
                    <a:pt x="10" y="12"/>
                    <a:pt x="13" y="10"/>
                  </a:cubicBezTo>
                  <a:cubicBezTo>
                    <a:pt x="15" y="8"/>
                    <a:pt x="18" y="5"/>
                    <a:pt x="19" y="9"/>
                  </a:cubicBezTo>
                  <a:cubicBezTo>
                    <a:pt x="21" y="12"/>
                    <a:pt x="18" y="15"/>
                    <a:pt x="15" y="15"/>
                  </a:cubicBezTo>
                  <a:cubicBezTo>
                    <a:pt x="14" y="16"/>
                    <a:pt x="11" y="15"/>
                    <a:pt x="12" y="16"/>
                  </a:cubicBezTo>
                  <a:cubicBezTo>
                    <a:pt x="12" y="17"/>
                    <a:pt x="18" y="18"/>
                    <a:pt x="18" y="18"/>
                  </a:cubicBezTo>
                  <a:cubicBezTo>
                    <a:pt x="19" y="18"/>
                    <a:pt x="18" y="17"/>
                    <a:pt x="18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1" y="11"/>
                    <a:pt x="21" y="8"/>
                    <a:pt x="19" y="5"/>
                  </a:cubicBezTo>
                  <a:cubicBezTo>
                    <a:pt x="17" y="3"/>
                    <a:pt x="14" y="3"/>
                    <a:pt x="12" y="4"/>
                  </a:cubicBezTo>
                  <a:cubicBezTo>
                    <a:pt x="10" y="5"/>
                    <a:pt x="5" y="14"/>
                    <a:pt x="2" y="10"/>
                  </a:cubicBezTo>
                  <a:cubicBezTo>
                    <a:pt x="1" y="9"/>
                    <a:pt x="1" y="7"/>
                    <a:pt x="2" y="5"/>
                  </a:cubicBezTo>
                  <a:cubicBezTo>
                    <a:pt x="3" y="4"/>
                    <a:pt x="8" y="3"/>
                    <a:pt x="8" y="2"/>
                  </a:cubicBezTo>
                  <a:close/>
                </a:path>
              </a:pathLst>
            </a:custGeom>
            <a:solidFill>
              <a:srgbClr val="009C5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255" name="组合 229"/>
          <p:cNvGrpSpPr/>
          <p:nvPr/>
        </p:nvGrpSpPr>
        <p:grpSpPr>
          <a:xfrm>
            <a:off x="2353866" y="3200400"/>
            <a:ext cx="1159669" cy="1140619"/>
            <a:chOff x="3336925" y="3794125"/>
            <a:chExt cx="1317625" cy="1296988"/>
          </a:xfrm>
        </p:grpSpPr>
        <p:sp>
          <p:nvSpPr>
            <p:cNvPr id="53396" name="Freeform 176"/>
            <p:cNvSpPr>
              <a:spLocks noEditPoints="1"/>
            </p:cNvSpPr>
            <p:nvPr/>
          </p:nvSpPr>
          <p:spPr>
            <a:xfrm>
              <a:off x="3336925" y="3794125"/>
              <a:ext cx="1317625" cy="1296988"/>
            </a:xfrm>
            <a:custGeom>
              <a:avLst/>
              <a:gdLst/>
              <a:ahLst/>
              <a:cxnLst>
                <a:cxn ang="0">
                  <a:pos x="2147483646" y="200222523"/>
                </a:cxn>
                <a:cxn ang="0">
                  <a:pos x="2147483646" y="655281855"/>
                </a:cxn>
                <a:cxn ang="0">
                  <a:pos x="2147483646" y="1893030781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491009952" y="2147483646"/>
                </a:cxn>
                <a:cxn ang="0">
                  <a:pos x="454576361" y="2147483646"/>
                </a:cxn>
                <a:cxn ang="0">
                  <a:pos x="290930747" y="2147483646"/>
                </a:cxn>
                <a:cxn ang="0">
                  <a:pos x="1036433591" y="910110132"/>
                </a:cxn>
                <a:cxn ang="0">
                  <a:pos x="2147483646" y="218427285"/>
                </a:cxn>
                <a:cxn ang="0">
                  <a:pos x="2147483646" y="200222523"/>
                </a:cxn>
                <a:cxn ang="0">
                  <a:pos x="2147483646" y="0"/>
                </a:cxn>
                <a:cxn ang="0">
                  <a:pos x="2147483646" y="509660821"/>
                </a:cxn>
                <a:cxn ang="0">
                  <a:pos x="2147483646" y="1820224531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400093827" y="2147483646"/>
                </a:cxn>
                <a:cxn ang="0">
                  <a:pos x="290930747" y="2147483646"/>
                </a:cxn>
                <a:cxn ang="0">
                  <a:pos x="109098497" y="2147483646"/>
                </a:cxn>
                <a:cxn ang="0">
                  <a:pos x="909152722" y="764493364"/>
                </a:cxn>
                <a:cxn ang="0">
                  <a:pos x="2147483646" y="36405259"/>
                </a:cxn>
                <a:cxn ang="0">
                  <a:pos x="2147483646" y="0"/>
                </a:cxn>
              </a:cxnLst>
              <a:rect l="0" t="0" r="0" b="0"/>
              <a:pathLst>
                <a:path w="309" h="304">
                  <a:moveTo>
                    <a:pt x="154" y="11"/>
                  </a:moveTo>
                  <a:cubicBezTo>
                    <a:pt x="183" y="11"/>
                    <a:pt x="211" y="19"/>
                    <a:pt x="235" y="36"/>
                  </a:cubicBezTo>
                  <a:cubicBezTo>
                    <a:pt x="259" y="53"/>
                    <a:pt x="277" y="77"/>
                    <a:pt x="287" y="104"/>
                  </a:cubicBezTo>
                  <a:cubicBezTo>
                    <a:pt x="296" y="131"/>
                    <a:pt x="298" y="160"/>
                    <a:pt x="290" y="188"/>
                  </a:cubicBezTo>
                  <a:cubicBezTo>
                    <a:pt x="283" y="216"/>
                    <a:pt x="266" y="241"/>
                    <a:pt x="244" y="260"/>
                  </a:cubicBezTo>
                  <a:cubicBezTo>
                    <a:pt x="221" y="278"/>
                    <a:pt x="194" y="290"/>
                    <a:pt x="165" y="292"/>
                  </a:cubicBezTo>
                  <a:cubicBezTo>
                    <a:pt x="136" y="294"/>
                    <a:pt x="107" y="287"/>
                    <a:pt x="82" y="272"/>
                  </a:cubicBezTo>
                  <a:cubicBezTo>
                    <a:pt x="57" y="257"/>
                    <a:pt x="37" y="234"/>
                    <a:pt x="25" y="207"/>
                  </a:cubicBezTo>
                  <a:cubicBezTo>
                    <a:pt x="14" y="181"/>
                    <a:pt x="11" y="152"/>
                    <a:pt x="16" y="124"/>
                  </a:cubicBezTo>
                  <a:cubicBezTo>
                    <a:pt x="22" y="96"/>
                    <a:pt x="37" y="70"/>
                    <a:pt x="57" y="50"/>
                  </a:cubicBezTo>
                  <a:cubicBezTo>
                    <a:pt x="78" y="30"/>
                    <a:pt x="105" y="17"/>
                    <a:pt x="133" y="12"/>
                  </a:cubicBezTo>
                  <a:cubicBezTo>
                    <a:pt x="140" y="11"/>
                    <a:pt x="147" y="11"/>
                    <a:pt x="154" y="11"/>
                  </a:cubicBezTo>
                  <a:moveTo>
                    <a:pt x="154" y="0"/>
                  </a:moveTo>
                  <a:cubicBezTo>
                    <a:pt x="186" y="1"/>
                    <a:pt x="216" y="10"/>
                    <a:pt x="241" y="28"/>
                  </a:cubicBezTo>
                  <a:cubicBezTo>
                    <a:pt x="266" y="46"/>
                    <a:pt x="286" y="71"/>
                    <a:pt x="297" y="100"/>
                  </a:cubicBezTo>
                  <a:cubicBezTo>
                    <a:pt x="307" y="129"/>
                    <a:pt x="309" y="161"/>
                    <a:pt x="300" y="190"/>
                  </a:cubicBezTo>
                  <a:cubicBezTo>
                    <a:pt x="292" y="221"/>
                    <a:pt x="275" y="248"/>
                    <a:pt x="250" y="268"/>
                  </a:cubicBezTo>
                  <a:cubicBezTo>
                    <a:pt x="226" y="288"/>
                    <a:pt x="196" y="300"/>
                    <a:pt x="165" y="302"/>
                  </a:cubicBezTo>
                  <a:cubicBezTo>
                    <a:pt x="134" y="304"/>
                    <a:pt x="103" y="297"/>
                    <a:pt x="77" y="281"/>
                  </a:cubicBezTo>
                  <a:cubicBezTo>
                    <a:pt x="50" y="265"/>
                    <a:pt x="29" y="240"/>
                    <a:pt x="16" y="212"/>
                  </a:cubicBezTo>
                  <a:cubicBezTo>
                    <a:pt x="3" y="184"/>
                    <a:pt x="0" y="152"/>
                    <a:pt x="6" y="122"/>
                  </a:cubicBezTo>
                  <a:cubicBezTo>
                    <a:pt x="12" y="91"/>
                    <a:pt x="28" y="63"/>
                    <a:pt x="50" y="42"/>
                  </a:cubicBezTo>
                  <a:cubicBezTo>
                    <a:pt x="73" y="21"/>
                    <a:pt x="101" y="7"/>
                    <a:pt x="132" y="2"/>
                  </a:cubicBezTo>
                  <a:cubicBezTo>
                    <a:pt x="139" y="1"/>
                    <a:pt x="147" y="0"/>
                    <a:pt x="154" y="0"/>
                  </a:cubicBezTo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97" name="Freeform 177"/>
            <p:cNvSpPr/>
            <p:nvPr/>
          </p:nvSpPr>
          <p:spPr>
            <a:xfrm>
              <a:off x="3789363" y="4173538"/>
              <a:ext cx="439738" cy="265113"/>
            </a:xfrm>
            <a:custGeom>
              <a:avLst/>
              <a:gdLst/>
              <a:ahLst/>
              <a:cxnLst>
                <a:cxn ang="0">
                  <a:pos x="0" y="18284245"/>
                </a:cxn>
                <a:cxn ang="0">
                  <a:pos x="601489006" y="18284245"/>
                </a:cxn>
                <a:cxn ang="0">
                  <a:pos x="674395859" y="18284245"/>
                </a:cxn>
                <a:cxn ang="0">
                  <a:pos x="747302711" y="109705470"/>
                </a:cxn>
                <a:cxn ang="0">
                  <a:pos x="929571978" y="347400654"/>
                </a:cxn>
                <a:cxn ang="0">
                  <a:pos x="1130071159" y="109705470"/>
                </a:cxn>
                <a:cxn ang="0">
                  <a:pos x="1202978012" y="18284245"/>
                </a:cxn>
                <a:cxn ang="0">
                  <a:pos x="1312340425" y="18284245"/>
                </a:cxn>
                <a:cxn ang="0">
                  <a:pos x="1713330250" y="18284245"/>
                </a:cxn>
                <a:cxn ang="0">
                  <a:pos x="1859148224" y="18284245"/>
                </a:cxn>
                <a:cxn ang="0">
                  <a:pos x="1877373870" y="36568490"/>
                </a:cxn>
                <a:cxn ang="0">
                  <a:pos x="1877373870" y="146273960"/>
                </a:cxn>
                <a:cxn ang="0">
                  <a:pos x="1877373870" y="329116409"/>
                </a:cxn>
                <a:cxn ang="0">
                  <a:pos x="1877373870" y="767942565"/>
                </a:cxn>
                <a:cxn ang="0">
                  <a:pos x="1877373870" y="1097058974"/>
                </a:cxn>
                <a:cxn ang="0">
                  <a:pos x="1877373870" y="1133627464"/>
                </a:cxn>
                <a:cxn ang="0">
                  <a:pos x="1731560165" y="1133627464"/>
                </a:cxn>
                <a:cxn ang="0">
                  <a:pos x="1494609692" y="1133627464"/>
                </a:cxn>
                <a:cxn ang="0">
                  <a:pos x="1367021632" y="1133627464"/>
                </a:cxn>
                <a:cxn ang="0">
                  <a:pos x="1367021632" y="969069259"/>
                </a:cxn>
                <a:cxn ang="0">
                  <a:pos x="1367021632" y="786226810"/>
                </a:cxn>
                <a:cxn ang="0">
                  <a:pos x="1202978012" y="1023921994"/>
                </a:cxn>
                <a:cxn ang="0">
                  <a:pos x="1130071159" y="1133627464"/>
                </a:cxn>
                <a:cxn ang="0">
                  <a:pos x="947801893" y="1133627464"/>
                </a:cxn>
                <a:cxn ang="0">
                  <a:pos x="765532626" y="1133627464"/>
                </a:cxn>
                <a:cxn ang="0">
                  <a:pos x="674395859" y="1023921994"/>
                </a:cxn>
                <a:cxn ang="0">
                  <a:pos x="510352238" y="786226810"/>
                </a:cxn>
                <a:cxn ang="0">
                  <a:pos x="510352238" y="987353504"/>
                </a:cxn>
                <a:cxn ang="0">
                  <a:pos x="510352238" y="1133627464"/>
                </a:cxn>
                <a:cxn ang="0">
                  <a:pos x="419219740" y="1133627464"/>
                </a:cxn>
                <a:cxn ang="0">
                  <a:pos x="291631680" y="1133627464"/>
                </a:cxn>
                <a:cxn ang="0">
                  <a:pos x="36455561" y="1133627464"/>
                </a:cxn>
                <a:cxn ang="0">
                  <a:pos x="0" y="1097058974"/>
                </a:cxn>
                <a:cxn ang="0">
                  <a:pos x="0" y="932500769"/>
                </a:cxn>
                <a:cxn ang="0">
                  <a:pos x="0" y="383969144"/>
                </a:cxn>
                <a:cxn ang="0">
                  <a:pos x="0" y="18284245"/>
                </a:cxn>
              </a:cxnLst>
              <a:rect l="0" t="0" r="0" b="0"/>
              <a:pathLst>
                <a:path w="103" h="62">
                  <a:moveTo>
                    <a:pt x="0" y="1"/>
                  </a:moveTo>
                  <a:cubicBezTo>
                    <a:pt x="11" y="1"/>
                    <a:pt x="22" y="1"/>
                    <a:pt x="33" y="1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8" y="2"/>
                    <a:pt x="40" y="5"/>
                    <a:pt x="41" y="6"/>
                  </a:cubicBezTo>
                  <a:cubicBezTo>
                    <a:pt x="44" y="11"/>
                    <a:pt x="48" y="15"/>
                    <a:pt x="51" y="19"/>
                  </a:cubicBezTo>
                  <a:cubicBezTo>
                    <a:pt x="55" y="15"/>
                    <a:pt x="58" y="10"/>
                    <a:pt x="62" y="6"/>
                  </a:cubicBezTo>
                  <a:cubicBezTo>
                    <a:pt x="63" y="5"/>
                    <a:pt x="64" y="2"/>
                    <a:pt x="66" y="1"/>
                  </a:cubicBezTo>
                  <a:cubicBezTo>
                    <a:pt x="67" y="0"/>
                    <a:pt x="70" y="1"/>
                    <a:pt x="72" y="1"/>
                  </a:cubicBezTo>
                  <a:cubicBezTo>
                    <a:pt x="79" y="1"/>
                    <a:pt x="87" y="1"/>
                    <a:pt x="94" y="1"/>
                  </a:cubicBezTo>
                  <a:cubicBezTo>
                    <a:pt x="96" y="1"/>
                    <a:pt x="100" y="0"/>
                    <a:pt x="102" y="1"/>
                  </a:cubicBezTo>
                  <a:cubicBezTo>
                    <a:pt x="103" y="2"/>
                    <a:pt x="102" y="1"/>
                    <a:pt x="103" y="2"/>
                  </a:cubicBezTo>
                  <a:cubicBezTo>
                    <a:pt x="103" y="4"/>
                    <a:pt x="103" y="7"/>
                    <a:pt x="103" y="8"/>
                  </a:cubicBezTo>
                  <a:cubicBezTo>
                    <a:pt x="103" y="12"/>
                    <a:pt x="103" y="15"/>
                    <a:pt x="103" y="18"/>
                  </a:cubicBezTo>
                  <a:cubicBezTo>
                    <a:pt x="103" y="26"/>
                    <a:pt x="103" y="34"/>
                    <a:pt x="103" y="42"/>
                  </a:cubicBezTo>
                  <a:cubicBezTo>
                    <a:pt x="103" y="48"/>
                    <a:pt x="103" y="54"/>
                    <a:pt x="103" y="60"/>
                  </a:cubicBezTo>
                  <a:cubicBezTo>
                    <a:pt x="103" y="60"/>
                    <a:pt x="103" y="61"/>
                    <a:pt x="103" y="62"/>
                  </a:cubicBezTo>
                  <a:cubicBezTo>
                    <a:pt x="102" y="62"/>
                    <a:pt x="96" y="62"/>
                    <a:pt x="95" y="62"/>
                  </a:cubicBezTo>
                  <a:cubicBezTo>
                    <a:pt x="91" y="62"/>
                    <a:pt x="86" y="62"/>
                    <a:pt x="82" y="62"/>
                  </a:cubicBezTo>
                  <a:cubicBezTo>
                    <a:pt x="81" y="62"/>
                    <a:pt x="76" y="62"/>
                    <a:pt x="75" y="62"/>
                  </a:cubicBezTo>
                  <a:cubicBezTo>
                    <a:pt x="74" y="61"/>
                    <a:pt x="75" y="54"/>
                    <a:pt x="75" y="53"/>
                  </a:cubicBezTo>
                  <a:cubicBezTo>
                    <a:pt x="75" y="50"/>
                    <a:pt x="75" y="46"/>
                    <a:pt x="75" y="43"/>
                  </a:cubicBezTo>
                  <a:cubicBezTo>
                    <a:pt x="72" y="48"/>
                    <a:pt x="69" y="52"/>
                    <a:pt x="66" y="56"/>
                  </a:cubicBezTo>
                  <a:cubicBezTo>
                    <a:pt x="65" y="58"/>
                    <a:pt x="64" y="61"/>
                    <a:pt x="62" y="62"/>
                  </a:cubicBezTo>
                  <a:cubicBezTo>
                    <a:pt x="59" y="62"/>
                    <a:pt x="55" y="62"/>
                    <a:pt x="52" y="62"/>
                  </a:cubicBezTo>
                  <a:cubicBezTo>
                    <a:pt x="49" y="62"/>
                    <a:pt x="44" y="62"/>
                    <a:pt x="42" y="62"/>
                  </a:cubicBezTo>
                  <a:cubicBezTo>
                    <a:pt x="40" y="61"/>
                    <a:pt x="39" y="58"/>
                    <a:pt x="37" y="56"/>
                  </a:cubicBezTo>
                  <a:cubicBezTo>
                    <a:pt x="34" y="52"/>
                    <a:pt x="31" y="48"/>
                    <a:pt x="28" y="43"/>
                  </a:cubicBezTo>
                  <a:cubicBezTo>
                    <a:pt x="28" y="47"/>
                    <a:pt x="28" y="51"/>
                    <a:pt x="28" y="54"/>
                  </a:cubicBezTo>
                  <a:cubicBezTo>
                    <a:pt x="28" y="56"/>
                    <a:pt x="29" y="61"/>
                    <a:pt x="28" y="62"/>
                  </a:cubicBezTo>
                  <a:cubicBezTo>
                    <a:pt x="27" y="62"/>
                    <a:pt x="24" y="62"/>
                    <a:pt x="23" y="62"/>
                  </a:cubicBezTo>
                  <a:cubicBezTo>
                    <a:pt x="21" y="62"/>
                    <a:pt x="19" y="62"/>
                    <a:pt x="16" y="62"/>
                  </a:cubicBezTo>
                  <a:cubicBezTo>
                    <a:pt x="12" y="62"/>
                    <a:pt x="7" y="62"/>
                    <a:pt x="2" y="62"/>
                  </a:cubicBezTo>
                  <a:cubicBezTo>
                    <a:pt x="0" y="62"/>
                    <a:pt x="1" y="62"/>
                    <a:pt x="0" y="60"/>
                  </a:cubicBezTo>
                  <a:cubicBezTo>
                    <a:pt x="0" y="57"/>
                    <a:pt x="0" y="54"/>
                    <a:pt x="0" y="51"/>
                  </a:cubicBezTo>
                  <a:cubicBezTo>
                    <a:pt x="0" y="41"/>
                    <a:pt x="0" y="31"/>
                    <a:pt x="0" y="21"/>
                  </a:cubicBez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98" name="Freeform 178"/>
            <p:cNvSpPr/>
            <p:nvPr/>
          </p:nvSpPr>
          <p:spPr>
            <a:xfrm>
              <a:off x="3789363" y="4173538"/>
              <a:ext cx="439738" cy="265113"/>
            </a:xfrm>
            <a:custGeom>
              <a:avLst/>
              <a:gdLst/>
              <a:ahLst/>
              <a:cxnLst>
                <a:cxn ang="0">
                  <a:pos x="0" y="18284245"/>
                </a:cxn>
                <a:cxn ang="0">
                  <a:pos x="601489006" y="18284245"/>
                </a:cxn>
                <a:cxn ang="0">
                  <a:pos x="674395859" y="18284245"/>
                </a:cxn>
                <a:cxn ang="0">
                  <a:pos x="747302711" y="109705470"/>
                </a:cxn>
                <a:cxn ang="0">
                  <a:pos x="929571978" y="347400654"/>
                </a:cxn>
                <a:cxn ang="0">
                  <a:pos x="1130071159" y="109705470"/>
                </a:cxn>
                <a:cxn ang="0">
                  <a:pos x="1202978012" y="18284245"/>
                </a:cxn>
                <a:cxn ang="0">
                  <a:pos x="1312340425" y="18284245"/>
                </a:cxn>
                <a:cxn ang="0">
                  <a:pos x="1713330250" y="18284245"/>
                </a:cxn>
                <a:cxn ang="0">
                  <a:pos x="1859148224" y="18284245"/>
                </a:cxn>
                <a:cxn ang="0">
                  <a:pos x="1877373870" y="36568490"/>
                </a:cxn>
                <a:cxn ang="0">
                  <a:pos x="1877373870" y="146273960"/>
                </a:cxn>
                <a:cxn ang="0">
                  <a:pos x="1877373870" y="329116409"/>
                </a:cxn>
                <a:cxn ang="0">
                  <a:pos x="1877373870" y="767942565"/>
                </a:cxn>
                <a:cxn ang="0">
                  <a:pos x="1877373870" y="1097058974"/>
                </a:cxn>
                <a:cxn ang="0">
                  <a:pos x="1877373870" y="1133627464"/>
                </a:cxn>
                <a:cxn ang="0">
                  <a:pos x="1731560165" y="1133627464"/>
                </a:cxn>
                <a:cxn ang="0">
                  <a:pos x="1494609692" y="1133627464"/>
                </a:cxn>
                <a:cxn ang="0">
                  <a:pos x="1367021632" y="1133627464"/>
                </a:cxn>
                <a:cxn ang="0">
                  <a:pos x="1367021632" y="969069259"/>
                </a:cxn>
                <a:cxn ang="0">
                  <a:pos x="1367021632" y="786226810"/>
                </a:cxn>
                <a:cxn ang="0">
                  <a:pos x="1202978012" y="1023921994"/>
                </a:cxn>
                <a:cxn ang="0">
                  <a:pos x="1130071159" y="1133627464"/>
                </a:cxn>
                <a:cxn ang="0">
                  <a:pos x="947801893" y="1133627464"/>
                </a:cxn>
                <a:cxn ang="0">
                  <a:pos x="765532626" y="1133627464"/>
                </a:cxn>
                <a:cxn ang="0">
                  <a:pos x="674395859" y="1023921994"/>
                </a:cxn>
                <a:cxn ang="0">
                  <a:pos x="510352238" y="786226810"/>
                </a:cxn>
                <a:cxn ang="0">
                  <a:pos x="510352238" y="987353504"/>
                </a:cxn>
                <a:cxn ang="0">
                  <a:pos x="510352238" y="1133627464"/>
                </a:cxn>
                <a:cxn ang="0">
                  <a:pos x="419219740" y="1133627464"/>
                </a:cxn>
                <a:cxn ang="0">
                  <a:pos x="291631680" y="1133627464"/>
                </a:cxn>
                <a:cxn ang="0">
                  <a:pos x="36455561" y="1133627464"/>
                </a:cxn>
                <a:cxn ang="0">
                  <a:pos x="0" y="1097058974"/>
                </a:cxn>
                <a:cxn ang="0">
                  <a:pos x="0" y="932500769"/>
                </a:cxn>
                <a:cxn ang="0">
                  <a:pos x="0" y="383969144"/>
                </a:cxn>
                <a:cxn ang="0">
                  <a:pos x="0" y="18284245"/>
                </a:cxn>
              </a:cxnLst>
              <a:rect l="0" t="0" r="0" b="0"/>
              <a:pathLst>
                <a:path w="103" h="62">
                  <a:moveTo>
                    <a:pt x="0" y="1"/>
                  </a:moveTo>
                  <a:cubicBezTo>
                    <a:pt x="11" y="1"/>
                    <a:pt x="22" y="1"/>
                    <a:pt x="33" y="1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8" y="2"/>
                    <a:pt x="40" y="5"/>
                    <a:pt x="41" y="6"/>
                  </a:cubicBezTo>
                  <a:cubicBezTo>
                    <a:pt x="44" y="11"/>
                    <a:pt x="48" y="15"/>
                    <a:pt x="51" y="19"/>
                  </a:cubicBezTo>
                  <a:cubicBezTo>
                    <a:pt x="55" y="15"/>
                    <a:pt x="58" y="10"/>
                    <a:pt x="62" y="6"/>
                  </a:cubicBezTo>
                  <a:cubicBezTo>
                    <a:pt x="63" y="5"/>
                    <a:pt x="64" y="2"/>
                    <a:pt x="66" y="1"/>
                  </a:cubicBezTo>
                  <a:cubicBezTo>
                    <a:pt x="67" y="0"/>
                    <a:pt x="70" y="1"/>
                    <a:pt x="72" y="1"/>
                  </a:cubicBezTo>
                  <a:cubicBezTo>
                    <a:pt x="79" y="1"/>
                    <a:pt x="87" y="1"/>
                    <a:pt x="94" y="1"/>
                  </a:cubicBezTo>
                  <a:cubicBezTo>
                    <a:pt x="96" y="1"/>
                    <a:pt x="100" y="0"/>
                    <a:pt x="102" y="1"/>
                  </a:cubicBezTo>
                  <a:cubicBezTo>
                    <a:pt x="103" y="2"/>
                    <a:pt x="102" y="1"/>
                    <a:pt x="103" y="2"/>
                  </a:cubicBezTo>
                  <a:cubicBezTo>
                    <a:pt x="103" y="4"/>
                    <a:pt x="103" y="7"/>
                    <a:pt x="103" y="8"/>
                  </a:cubicBezTo>
                  <a:cubicBezTo>
                    <a:pt x="103" y="12"/>
                    <a:pt x="103" y="15"/>
                    <a:pt x="103" y="18"/>
                  </a:cubicBezTo>
                  <a:cubicBezTo>
                    <a:pt x="103" y="26"/>
                    <a:pt x="103" y="34"/>
                    <a:pt x="103" y="42"/>
                  </a:cubicBezTo>
                  <a:cubicBezTo>
                    <a:pt x="103" y="48"/>
                    <a:pt x="103" y="54"/>
                    <a:pt x="103" y="60"/>
                  </a:cubicBezTo>
                  <a:cubicBezTo>
                    <a:pt x="103" y="60"/>
                    <a:pt x="103" y="61"/>
                    <a:pt x="103" y="62"/>
                  </a:cubicBezTo>
                  <a:cubicBezTo>
                    <a:pt x="102" y="62"/>
                    <a:pt x="96" y="62"/>
                    <a:pt x="95" y="62"/>
                  </a:cubicBezTo>
                  <a:cubicBezTo>
                    <a:pt x="91" y="62"/>
                    <a:pt x="86" y="62"/>
                    <a:pt x="82" y="62"/>
                  </a:cubicBezTo>
                  <a:cubicBezTo>
                    <a:pt x="81" y="62"/>
                    <a:pt x="76" y="62"/>
                    <a:pt x="75" y="62"/>
                  </a:cubicBezTo>
                  <a:cubicBezTo>
                    <a:pt x="74" y="61"/>
                    <a:pt x="75" y="54"/>
                    <a:pt x="75" y="53"/>
                  </a:cubicBezTo>
                  <a:cubicBezTo>
                    <a:pt x="75" y="50"/>
                    <a:pt x="75" y="46"/>
                    <a:pt x="75" y="43"/>
                  </a:cubicBezTo>
                  <a:cubicBezTo>
                    <a:pt x="72" y="48"/>
                    <a:pt x="69" y="52"/>
                    <a:pt x="66" y="56"/>
                  </a:cubicBezTo>
                  <a:cubicBezTo>
                    <a:pt x="65" y="58"/>
                    <a:pt x="64" y="61"/>
                    <a:pt x="62" y="62"/>
                  </a:cubicBezTo>
                  <a:cubicBezTo>
                    <a:pt x="59" y="62"/>
                    <a:pt x="55" y="62"/>
                    <a:pt x="52" y="62"/>
                  </a:cubicBezTo>
                  <a:cubicBezTo>
                    <a:pt x="49" y="62"/>
                    <a:pt x="44" y="62"/>
                    <a:pt x="42" y="62"/>
                  </a:cubicBezTo>
                  <a:cubicBezTo>
                    <a:pt x="40" y="61"/>
                    <a:pt x="39" y="58"/>
                    <a:pt x="37" y="56"/>
                  </a:cubicBezTo>
                  <a:cubicBezTo>
                    <a:pt x="34" y="52"/>
                    <a:pt x="31" y="48"/>
                    <a:pt x="28" y="43"/>
                  </a:cubicBezTo>
                  <a:cubicBezTo>
                    <a:pt x="28" y="47"/>
                    <a:pt x="28" y="51"/>
                    <a:pt x="28" y="54"/>
                  </a:cubicBezTo>
                  <a:cubicBezTo>
                    <a:pt x="28" y="56"/>
                    <a:pt x="29" y="61"/>
                    <a:pt x="28" y="62"/>
                  </a:cubicBezTo>
                  <a:cubicBezTo>
                    <a:pt x="27" y="62"/>
                    <a:pt x="24" y="62"/>
                    <a:pt x="23" y="62"/>
                  </a:cubicBezTo>
                  <a:cubicBezTo>
                    <a:pt x="21" y="62"/>
                    <a:pt x="19" y="62"/>
                    <a:pt x="16" y="62"/>
                  </a:cubicBezTo>
                  <a:cubicBezTo>
                    <a:pt x="12" y="62"/>
                    <a:pt x="7" y="62"/>
                    <a:pt x="2" y="62"/>
                  </a:cubicBezTo>
                  <a:cubicBezTo>
                    <a:pt x="0" y="62"/>
                    <a:pt x="1" y="62"/>
                    <a:pt x="0" y="60"/>
                  </a:cubicBezTo>
                  <a:cubicBezTo>
                    <a:pt x="0" y="57"/>
                    <a:pt x="0" y="54"/>
                    <a:pt x="0" y="51"/>
                  </a:cubicBezTo>
                  <a:cubicBezTo>
                    <a:pt x="0" y="41"/>
                    <a:pt x="0" y="31"/>
                    <a:pt x="0" y="21"/>
                  </a:cubicBez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99" name="Freeform 179"/>
            <p:cNvSpPr/>
            <p:nvPr/>
          </p:nvSpPr>
          <p:spPr>
            <a:xfrm>
              <a:off x="3789363" y="4618038"/>
              <a:ext cx="439738" cy="17463"/>
            </a:xfrm>
            <a:custGeom>
              <a:avLst/>
              <a:gdLst/>
              <a:ahLst/>
              <a:cxnLst>
                <a:cxn ang="0">
                  <a:pos x="929571978" y="57178228"/>
                </a:cxn>
                <a:cxn ang="0">
                  <a:pos x="929571978" y="57178228"/>
                </a:cxn>
                <a:cxn ang="0">
                  <a:pos x="1020708745" y="57178228"/>
                </a:cxn>
                <a:cxn ang="0">
                  <a:pos x="1239429303" y="57178228"/>
                </a:cxn>
                <a:cxn ang="0">
                  <a:pos x="1768011457" y="57178228"/>
                </a:cxn>
                <a:cxn ang="0">
                  <a:pos x="1877373870" y="57178228"/>
                </a:cxn>
                <a:cxn ang="0">
                  <a:pos x="1877373870" y="0"/>
                </a:cxn>
                <a:cxn ang="0">
                  <a:pos x="1859148224" y="0"/>
                </a:cxn>
                <a:cxn ang="0">
                  <a:pos x="1731560165" y="0"/>
                </a:cxn>
                <a:cxn ang="0">
                  <a:pos x="1549290899" y="0"/>
                </a:cxn>
                <a:cxn ang="0">
                  <a:pos x="492126592" y="0"/>
                </a:cxn>
                <a:cxn ang="0">
                  <a:pos x="91136768" y="0"/>
                </a:cxn>
                <a:cxn ang="0">
                  <a:pos x="0" y="0"/>
                </a:cxn>
                <a:cxn ang="0">
                  <a:pos x="0" y="38121729"/>
                </a:cxn>
                <a:cxn ang="0">
                  <a:pos x="18225646" y="57178228"/>
                </a:cxn>
                <a:cxn ang="0">
                  <a:pos x="200494912" y="57178228"/>
                </a:cxn>
                <a:cxn ang="0">
                  <a:pos x="510352238" y="57178228"/>
                </a:cxn>
                <a:cxn ang="0">
                  <a:pos x="929571978" y="57178228"/>
                </a:cxn>
              </a:cxnLst>
              <a:rect l="0" t="0" r="0" b="0"/>
              <a:pathLst>
                <a:path w="103" h="4">
                  <a:moveTo>
                    <a:pt x="51" y="3"/>
                  </a:moveTo>
                  <a:cubicBezTo>
                    <a:pt x="51" y="3"/>
                    <a:pt x="51" y="3"/>
                    <a:pt x="51" y="3"/>
                  </a:cubicBezTo>
                  <a:cubicBezTo>
                    <a:pt x="52" y="4"/>
                    <a:pt x="55" y="3"/>
                    <a:pt x="56" y="3"/>
                  </a:cubicBezTo>
                  <a:cubicBezTo>
                    <a:pt x="60" y="3"/>
                    <a:pt x="64" y="3"/>
                    <a:pt x="68" y="3"/>
                  </a:cubicBezTo>
                  <a:cubicBezTo>
                    <a:pt x="78" y="3"/>
                    <a:pt x="87" y="3"/>
                    <a:pt x="97" y="3"/>
                  </a:cubicBezTo>
                  <a:cubicBezTo>
                    <a:pt x="98" y="3"/>
                    <a:pt x="102" y="4"/>
                    <a:pt x="103" y="3"/>
                  </a:cubicBezTo>
                  <a:cubicBezTo>
                    <a:pt x="103" y="3"/>
                    <a:pt x="103" y="0"/>
                    <a:pt x="103" y="0"/>
                  </a:cubicBezTo>
                  <a:cubicBezTo>
                    <a:pt x="103" y="0"/>
                    <a:pt x="102" y="0"/>
                    <a:pt x="102" y="0"/>
                  </a:cubicBezTo>
                  <a:cubicBezTo>
                    <a:pt x="100" y="0"/>
                    <a:pt x="97" y="0"/>
                    <a:pt x="95" y="0"/>
                  </a:cubicBezTo>
                  <a:cubicBezTo>
                    <a:pt x="92" y="0"/>
                    <a:pt x="89" y="0"/>
                    <a:pt x="85" y="0"/>
                  </a:cubicBezTo>
                  <a:cubicBezTo>
                    <a:pt x="66" y="0"/>
                    <a:pt x="46" y="0"/>
                    <a:pt x="27" y="0"/>
                  </a:cubicBezTo>
                  <a:cubicBezTo>
                    <a:pt x="19" y="0"/>
                    <a:pt x="12" y="0"/>
                    <a:pt x="5" y="0"/>
                  </a:cubicBezTo>
                  <a:cubicBezTo>
                    <a:pt x="4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4" y="4"/>
                    <a:pt x="9" y="3"/>
                    <a:pt x="11" y="3"/>
                  </a:cubicBezTo>
                  <a:cubicBezTo>
                    <a:pt x="17" y="3"/>
                    <a:pt x="23" y="3"/>
                    <a:pt x="28" y="3"/>
                  </a:cubicBezTo>
                  <a:cubicBezTo>
                    <a:pt x="36" y="3"/>
                    <a:pt x="43" y="3"/>
                    <a:pt x="51" y="3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00" name="Freeform 180"/>
            <p:cNvSpPr/>
            <p:nvPr/>
          </p:nvSpPr>
          <p:spPr>
            <a:xfrm>
              <a:off x="3789363" y="4638675"/>
              <a:ext cx="207963" cy="22225"/>
            </a:xfrm>
            <a:custGeom>
              <a:avLst/>
              <a:gdLst/>
              <a:ahLst/>
              <a:cxnLst>
                <a:cxn ang="0">
                  <a:pos x="828588254" y="79032100"/>
                </a:cxn>
                <a:cxn ang="0">
                  <a:pos x="882624681" y="19758025"/>
                </a:cxn>
                <a:cxn ang="0">
                  <a:pos x="108077098" y="19758025"/>
                </a:cxn>
                <a:cxn ang="0">
                  <a:pos x="0" y="19758025"/>
                </a:cxn>
                <a:cxn ang="0">
                  <a:pos x="0" y="79032100"/>
                </a:cxn>
                <a:cxn ang="0">
                  <a:pos x="36024285" y="79032100"/>
                </a:cxn>
                <a:cxn ang="0">
                  <a:pos x="450320534" y="79032100"/>
                </a:cxn>
                <a:cxn ang="0">
                  <a:pos x="828588254" y="79032100"/>
                </a:cxn>
              </a:cxnLst>
              <a:rect l="0" t="0" r="0" b="0"/>
              <a:pathLst>
                <a:path w="49" h="5">
                  <a:moveTo>
                    <a:pt x="46" y="4"/>
                  </a:moveTo>
                  <a:cubicBezTo>
                    <a:pt x="47" y="3"/>
                    <a:pt x="48" y="2"/>
                    <a:pt x="49" y="1"/>
                  </a:cubicBezTo>
                  <a:cubicBezTo>
                    <a:pt x="35" y="1"/>
                    <a:pt x="20" y="1"/>
                    <a:pt x="6" y="1"/>
                  </a:cubicBezTo>
                  <a:cubicBezTo>
                    <a:pt x="5" y="1"/>
                    <a:pt x="1" y="0"/>
                    <a:pt x="0" y="1"/>
                  </a:cubicBezTo>
                  <a:cubicBezTo>
                    <a:pt x="0" y="1"/>
                    <a:pt x="0" y="4"/>
                    <a:pt x="0" y="4"/>
                  </a:cubicBezTo>
                  <a:cubicBezTo>
                    <a:pt x="0" y="4"/>
                    <a:pt x="2" y="4"/>
                    <a:pt x="2" y="4"/>
                  </a:cubicBezTo>
                  <a:cubicBezTo>
                    <a:pt x="9" y="5"/>
                    <a:pt x="18" y="4"/>
                    <a:pt x="25" y="4"/>
                  </a:cubicBezTo>
                  <a:cubicBezTo>
                    <a:pt x="32" y="4"/>
                    <a:pt x="39" y="4"/>
                    <a:pt x="46" y="4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01" name="Freeform 181"/>
            <p:cNvSpPr/>
            <p:nvPr/>
          </p:nvSpPr>
          <p:spPr>
            <a:xfrm>
              <a:off x="4014788" y="4643438"/>
              <a:ext cx="214313" cy="17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858838" y="57178228"/>
                </a:cxn>
                <a:cxn ang="0">
                  <a:pos x="293951711" y="57178228"/>
                </a:cxn>
                <a:cxn ang="0">
                  <a:pos x="808367205" y="57178228"/>
                </a:cxn>
                <a:cxn ang="0">
                  <a:pos x="918601239" y="57178228"/>
                </a:cxn>
                <a:cxn ang="0">
                  <a:pos x="918601239" y="0"/>
                </a:cxn>
                <a:cxn ang="0">
                  <a:pos x="863484222" y="0"/>
                </a:cxn>
                <a:cxn ang="0">
                  <a:pos x="404185745" y="0"/>
                </a:cxn>
                <a:cxn ang="0">
                  <a:pos x="0" y="0"/>
                </a:cxn>
              </a:cxnLst>
              <a:rect l="0" t="0" r="0" b="0"/>
              <a:pathLst>
                <a:path w="50" h="4">
                  <a:moveTo>
                    <a:pt x="0" y="0"/>
                  </a:moveTo>
                  <a:cubicBezTo>
                    <a:pt x="2" y="2"/>
                    <a:pt x="2" y="3"/>
                    <a:pt x="5" y="3"/>
                  </a:cubicBezTo>
                  <a:cubicBezTo>
                    <a:pt x="9" y="3"/>
                    <a:pt x="12" y="3"/>
                    <a:pt x="16" y="3"/>
                  </a:cubicBezTo>
                  <a:cubicBezTo>
                    <a:pt x="25" y="3"/>
                    <a:pt x="35" y="3"/>
                    <a:pt x="44" y="3"/>
                  </a:cubicBezTo>
                  <a:cubicBezTo>
                    <a:pt x="45" y="3"/>
                    <a:pt x="49" y="4"/>
                    <a:pt x="50" y="3"/>
                  </a:cubicBezTo>
                  <a:cubicBezTo>
                    <a:pt x="50" y="3"/>
                    <a:pt x="50" y="0"/>
                    <a:pt x="50" y="0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39" y="0"/>
                    <a:pt x="30" y="0"/>
                    <a:pt x="22" y="0"/>
                  </a:cubicBezTo>
                  <a:cubicBezTo>
                    <a:pt x="15" y="0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02" name="Freeform 182"/>
            <p:cNvSpPr/>
            <p:nvPr/>
          </p:nvSpPr>
          <p:spPr>
            <a:xfrm>
              <a:off x="3789363" y="4664075"/>
              <a:ext cx="187325" cy="17463"/>
            </a:xfrm>
            <a:custGeom>
              <a:avLst/>
              <a:gdLst/>
              <a:ahLst/>
              <a:cxnLst>
                <a:cxn ang="0">
                  <a:pos x="761263256" y="76239092"/>
                </a:cxn>
                <a:cxn ang="0">
                  <a:pos x="797514901" y="19060865"/>
                </a:cxn>
                <a:cxn ang="0">
                  <a:pos x="90626984" y="19060865"/>
                </a:cxn>
                <a:cxn ang="0">
                  <a:pos x="0" y="19060865"/>
                </a:cxn>
                <a:cxn ang="0">
                  <a:pos x="0" y="76239092"/>
                </a:cxn>
                <a:cxn ang="0">
                  <a:pos x="36251645" y="76239092"/>
                </a:cxn>
                <a:cxn ang="0">
                  <a:pos x="181253967" y="76239092"/>
                </a:cxn>
                <a:cxn ang="0">
                  <a:pos x="398759579" y="76239092"/>
                </a:cxn>
                <a:cxn ang="0">
                  <a:pos x="761263256" y="76239092"/>
                </a:cxn>
              </a:cxnLst>
              <a:rect l="0" t="0" r="0" b="0"/>
              <a:pathLst>
                <a:path w="44" h="4">
                  <a:moveTo>
                    <a:pt x="42" y="4"/>
                  </a:moveTo>
                  <a:cubicBezTo>
                    <a:pt x="43" y="3"/>
                    <a:pt x="43" y="2"/>
                    <a:pt x="44" y="1"/>
                  </a:cubicBezTo>
                  <a:cubicBezTo>
                    <a:pt x="31" y="1"/>
                    <a:pt x="18" y="1"/>
                    <a:pt x="5" y="1"/>
                  </a:cubicBezTo>
                  <a:cubicBezTo>
                    <a:pt x="5" y="1"/>
                    <a:pt x="1" y="0"/>
                    <a:pt x="0" y="1"/>
                  </a:cubicBezTo>
                  <a:cubicBezTo>
                    <a:pt x="0" y="1"/>
                    <a:pt x="0" y="4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4" y="4"/>
                    <a:pt x="8" y="4"/>
                    <a:pt x="10" y="4"/>
                  </a:cubicBezTo>
                  <a:cubicBezTo>
                    <a:pt x="14" y="4"/>
                    <a:pt x="18" y="4"/>
                    <a:pt x="22" y="4"/>
                  </a:cubicBezTo>
                  <a:cubicBezTo>
                    <a:pt x="29" y="4"/>
                    <a:pt x="35" y="4"/>
                    <a:pt x="42" y="4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03" name="Freeform 183"/>
            <p:cNvSpPr/>
            <p:nvPr/>
          </p:nvSpPr>
          <p:spPr>
            <a:xfrm>
              <a:off x="4037013" y="4664075"/>
              <a:ext cx="192088" cy="17463"/>
            </a:xfrm>
            <a:custGeom>
              <a:avLst/>
              <a:gdLst/>
              <a:ahLst/>
              <a:cxnLst>
                <a:cxn ang="0">
                  <a:pos x="0" y="19060865"/>
                </a:cxn>
                <a:cxn ang="0">
                  <a:pos x="72882456" y="76239092"/>
                </a:cxn>
                <a:cxn ang="0">
                  <a:pos x="255097133" y="76239092"/>
                </a:cxn>
                <a:cxn ang="0">
                  <a:pos x="710623153" y="76239092"/>
                </a:cxn>
                <a:cxn ang="0">
                  <a:pos x="819951105" y="76239092"/>
                </a:cxn>
                <a:cxn ang="0">
                  <a:pos x="819951105" y="19060865"/>
                </a:cxn>
                <a:cxn ang="0">
                  <a:pos x="783509878" y="19060865"/>
                </a:cxn>
                <a:cxn ang="0">
                  <a:pos x="364420816" y="19060865"/>
                </a:cxn>
                <a:cxn ang="0">
                  <a:pos x="0" y="19060865"/>
                </a:cxn>
              </a:cxnLst>
              <a:rect l="0" t="0" r="0" b="0"/>
              <a:pathLst>
                <a:path w="45" h="4">
                  <a:moveTo>
                    <a:pt x="0" y="1"/>
                  </a:moveTo>
                  <a:cubicBezTo>
                    <a:pt x="1" y="3"/>
                    <a:pt x="2" y="4"/>
                    <a:pt x="4" y="4"/>
                  </a:cubicBezTo>
                  <a:cubicBezTo>
                    <a:pt x="7" y="4"/>
                    <a:pt x="11" y="4"/>
                    <a:pt x="14" y="4"/>
                  </a:cubicBezTo>
                  <a:cubicBezTo>
                    <a:pt x="22" y="4"/>
                    <a:pt x="31" y="4"/>
                    <a:pt x="39" y="4"/>
                  </a:cubicBezTo>
                  <a:cubicBezTo>
                    <a:pt x="40" y="4"/>
                    <a:pt x="44" y="4"/>
                    <a:pt x="45" y="4"/>
                  </a:cubicBezTo>
                  <a:cubicBezTo>
                    <a:pt x="45" y="4"/>
                    <a:pt x="45" y="1"/>
                    <a:pt x="45" y="1"/>
                  </a:cubicBezTo>
                  <a:cubicBezTo>
                    <a:pt x="44" y="0"/>
                    <a:pt x="43" y="1"/>
                    <a:pt x="43" y="1"/>
                  </a:cubicBezTo>
                  <a:cubicBezTo>
                    <a:pt x="35" y="1"/>
                    <a:pt x="27" y="1"/>
                    <a:pt x="20" y="1"/>
                  </a:cubicBezTo>
                  <a:cubicBezTo>
                    <a:pt x="13" y="1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04" name="Freeform 184"/>
            <p:cNvSpPr/>
            <p:nvPr/>
          </p:nvSpPr>
          <p:spPr>
            <a:xfrm>
              <a:off x="3789363" y="4689475"/>
              <a:ext cx="169863" cy="17463"/>
            </a:xfrm>
            <a:custGeom>
              <a:avLst/>
              <a:gdLst/>
              <a:ahLst/>
              <a:cxnLst>
                <a:cxn ang="0">
                  <a:pos x="0" y="76239092"/>
                </a:cxn>
                <a:cxn ang="0">
                  <a:pos x="396736269" y="76239092"/>
                </a:cxn>
                <a:cxn ang="0">
                  <a:pos x="613137485" y="76239092"/>
                </a:cxn>
                <a:cxn ang="0">
                  <a:pos x="721335969" y="19060865"/>
                </a:cxn>
                <a:cxn ang="0">
                  <a:pos x="324599700" y="19060865"/>
                </a:cxn>
                <a:cxn ang="0">
                  <a:pos x="72132323" y="19060865"/>
                </a:cxn>
                <a:cxn ang="0">
                  <a:pos x="0" y="76239092"/>
                </a:cxn>
              </a:cxnLst>
              <a:rect l="0" t="0" r="0" b="0"/>
              <a:pathLst>
                <a:path w="40" h="4">
                  <a:moveTo>
                    <a:pt x="0" y="4"/>
                  </a:moveTo>
                  <a:cubicBezTo>
                    <a:pt x="7" y="4"/>
                    <a:pt x="15" y="4"/>
                    <a:pt x="22" y="4"/>
                  </a:cubicBezTo>
                  <a:cubicBezTo>
                    <a:pt x="26" y="4"/>
                    <a:pt x="30" y="4"/>
                    <a:pt x="34" y="4"/>
                  </a:cubicBezTo>
                  <a:cubicBezTo>
                    <a:pt x="37" y="4"/>
                    <a:pt x="37" y="3"/>
                    <a:pt x="40" y="1"/>
                  </a:cubicBezTo>
                  <a:cubicBezTo>
                    <a:pt x="32" y="1"/>
                    <a:pt x="25" y="1"/>
                    <a:pt x="18" y="1"/>
                  </a:cubicBezTo>
                  <a:cubicBezTo>
                    <a:pt x="13" y="1"/>
                    <a:pt x="9" y="1"/>
                    <a:pt x="4" y="1"/>
                  </a:cubicBezTo>
                  <a:cubicBezTo>
                    <a:pt x="0" y="1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05" name="Freeform 185"/>
            <p:cNvSpPr/>
            <p:nvPr/>
          </p:nvSpPr>
          <p:spPr>
            <a:xfrm>
              <a:off x="4052888" y="4689475"/>
              <a:ext cx="176213" cy="17463"/>
            </a:xfrm>
            <a:custGeom>
              <a:avLst/>
              <a:gdLst/>
              <a:ahLst/>
              <a:cxnLst>
                <a:cxn ang="0">
                  <a:pos x="0" y="19060865"/>
                </a:cxn>
                <a:cxn ang="0">
                  <a:pos x="92357101" y="76239092"/>
                </a:cxn>
                <a:cxn ang="0">
                  <a:pos x="240131042" y="76239092"/>
                </a:cxn>
                <a:cxn ang="0">
                  <a:pos x="664984883" y="76239092"/>
                </a:cxn>
                <a:cxn ang="0">
                  <a:pos x="757341985" y="76239092"/>
                </a:cxn>
                <a:cxn ang="0">
                  <a:pos x="757341985" y="19060865"/>
                </a:cxn>
                <a:cxn ang="0">
                  <a:pos x="720397425" y="19060865"/>
                </a:cxn>
                <a:cxn ang="0">
                  <a:pos x="350964721" y="19060865"/>
                </a:cxn>
                <a:cxn ang="0">
                  <a:pos x="0" y="19060865"/>
                </a:cxn>
              </a:cxnLst>
              <a:rect l="0" t="0" r="0" b="0"/>
              <a:pathLst>
                <a:path w="41" h="4">
                  <a:moveTo>
                    <a:pt x="0" y="1"/>
                  </a:moveTo>
                  <a:cubicBezTo>
                    <a:pt x="2" y="2"/>
                    <a:pt x="3" y="3"/>
                    <a:pt x="5" y="4"/>
                  </a:cubicBezTo>
                  <a:cubicBezTo>
                    <a:pt x="7" y="4"/>
                    <a:pt x="10" y="4"/>
                    <a:pt x="13" y="4"/>
                  </a:cubicBezTo>
                  <a:cubicBezTo>
                    <a:pt x="20" y="4"/>
                    <a:pt x="28" y="4"/>
                    <a:pt x="36" y="4"/>
                  </a:cubicBezTo>
                  <a:cubicBezTo>
                    <a:pt x="37" y="4"/>
                    <a:pt x="40" y="4"/>
                    <a:pt x="41" y="4"/>
                  </a:cubicBezTo>
                  <a:cubicBezTo>
                    <a:pt x="41" y="3"/>
                    <a:pt x="41" y="1"/>
                    <a:pt x="41" y="1"/>
                  </a:cubicBezTo>
                  <a:cubicBezTo>
                    <a:pt x="41" y="0"/>
                    <a:pt x="39" y="1"/>
                    <a:pt x="39" y="1"/>
                  </a:cubicBezTo>
                  <a:cubicBezTo>
                    <a:pt x="33" y="0"/>
                    <a:pt x="25" y="1"/>
                    <a:pt x="19" y="1"/>
                  </a:cubicBezTo>
                  <a:cubicBezTo>
                    <a:pt x="12" y="1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06" name="Freeform 186"/>
            <p:cNvSpPr/>
            <p:nvPr/>
          </p:nvSpPr>
          <p:spPr>
            <a:xfrm>
              <a:off x="3784600" y="4592638"/>
              <a:ext cx="444500" cy="15875"/>
            </a:xfrm>
            <a:custGeom>
              <a:avLst/>
              <a:gdLst/>
              <a:ahLst/>
              <a:cxnLst>
                <a:cxn ang="0">
                  <a:pos x="1899810096" y="63003906"/>
                </a:cxn>
                <a:cxn ang="0">
                  <a:pos x="1863275615" y="15751969"/>
                </a:cxn>
                <a:cxn ang="0">
                  <a:pos x="1753672173" y="15751969"/>
                </a:cxn>
                <a:cxn ang="0">
                  <a:pos x="1315254130" y="15751969"/>
                </a:cxn>
                <a:cxn ang="0">
                  <a:pos x="255745639" y="15751969"/>
                </a:cxn>
                <a:cxn ang="0">
                  <a:pos x="109603442" y="15751969"/>
                </a:cxn>
                <a:cxn ang="0">
                  <a:pos x="18267240" y="15751969"/>
                </a:cxn>
                <a:cxn ang="0">
                  <a:pos x="36534481" y="63003906"/>
                </a:cxn>
                <a:cxn ang="0">
                  <a:pos x="127870683" y="63003906"/>
                </a:cxn>
                <a:cxn ang="0">
                  <a:pos x="1096042971" y="63003906"/>
                </a:cxn>
                <a:cxn ang="0">
                  <a:pos x="1899810096" y="63003906"/>
                </a:cxn>
              </a:cxnLst>
              <a:rect l="0" t="0" r="0" b="0"/>
              <a:pathLst>
                <a:path w="104" h="4">
                  <a:moveTo>
                    <a:pt x="104" y="4"/>
                  </a:moveTo>
                  <a:cubicBezTo>
                    <a:pt x="104" y="1"/>
                    <a:pt x="104" y="1"/>
                    <a:pt x="102" y="1"/>
                  </a:cubicBezTo>
                  <a:cubicBezTo>
                    <a:pt x="100" y="0"/>
                    <a:pt x="98" y="1"/>
                    <a:pt x="96" y="1"/>
                  </a:cubicBezTo>
                  <a:cubicBezTo>
                    <a:pt x="88" y="1"/>
                    <a:pt x="80" y="1"/>
                    <a:pt x="72" y="1"/>
                  </a:cubicBezTo>
                  <a:cubicBezTo>
                    <a:pt x="53" y="1"/>
                    <a:pt x="33" y="1"/>
                    <a:pt x="14" y="1"/>
                  </a:cubicBezTo>
                  <a:cubicBezTo>
                    <a:pt x="11" y="1"/>
                    <a:pt x="9" y="1"/>
                    <a:pt x="6" y="1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0" y="1"/>
                    <a:pt x="1" y="3"/>
                    <a:pt x="2" y="4"/>
                  </a:cubicBezTo>
                  <a:cubicBezTo>
                    <a:pt x="3" y="4"/>
                    <a:pt x="6" y="4"/>
                    <a:pt x="7" y="4"/>
                  </a:cubicBezTo>
                  <a:cubicBezTo>
                    <a:pt x="25" y="4"/>
                    <a:pt x="42" y="4"/>
                    <a:pt x="60" y="4"/>
                  </a:cubicBezTo>
                  <a:cubicBezTo>
                    <a:pt x="74" y="4"/>
                    <a:pt x="89" y="4"/>
                    <a:pt x="104" y="4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07" name="Freeform 187"/>
            <p:cNvSpPr/>
            <p:nvPr/>
          </p:nvSpPr>
          <p:spPr>
            <a:xfrm>
              <a:off x="3784600" y="4567238"/>
              <a:ext cx="444500" cy="20638"/>
            </a:xfrm>
            <a:custGeom>
              <a:avLst/>
              <a:gdLst/>
              <a:ahLst/>
              <a:cxnLst>
                <a:cxn ang="0">
                  <a:pos x="1899810096" y="68146676"/>
                </a:cxn>
                <a:cxn ang="0">
                  <a:pos x="1863275615" y="17038733"/>
                </a:cxn>
                <a:cxn ang="0">
                  <a:pos x="1753672173" y="17038733"/>
                </a:cxn>
                <a:cxn ang="0">
                  <a:pos x="1315254130" y="17038733"/>
                </a:cxn>
                <a:cxn ang="0">
                  <a:pos x="255745639" y="17038733"/>
                </a:cxn>
                <a:cxn ang="0">
                  <a:pos x="109603442" y="17038733"/>
                </a:cxn>
                <a:cxn ang="0">
                  <a:pos x="18267240" y="17038733"/>
                </a:cxn>
                <a:cxn ang="0">
                  <a:pos x="36534481" y="68146676"/>
                </a:cxn>
                <a:cxn ang="0">
                  <a:pos x="127870683" y="68146676"/>
                </a:cxn>
                <a:cxn ang="0">
                  <a:pos x="1096042971" y="68146676"/>
                </a:cxn>
                <a:cxn ang="0">
                  <a:pos x="1899810096" y="68146676"/>
                </a:cxn>
              </a:cxnLst>
              <a:rect l="0" t="0" r="0" b="0"/>
              <a:pathLst>
                <a:path w="104" h="5">
                  <a:moveTo>
                    <a:pt x="104" y="4"/>
                  </a:moveTo>
                  <a:cubicBezTo>
                    <a:pt x="104" y="1"/>
                    <a:pt x="104" y="1"/>
                    <a:pt x="102" y="1"/>
                  </a:cubicBezTo>
                  <a:cubicBezTo>
                    <a:pt x="100" y="1"/>
                    <a:pt x="98" y="1"/>
                    <a:pt x="96" y="1"/>
                  </a:cubicBezTo>
                  <a:cubicBezTo>
                    <a:pt x="88" y="1"/>
                    <a:pt x="80" y="1"/>
                    <a:pt x="72" y="1"/>
                  </a:cubicBezTo>
                  <a:cubicBezTo>
                    <a:pt x="53" y="1"/>
                    <a:pt x="33" y="1"/>
                    <a:pt x="14" y="1"/>
                  </a:cubicBezTo>
                  <a:cubicBezTo>
                    <a:pt x="11" y="1"/>
                    <a:pt x="9" y="1"/>
                    <a:pt x="6" y="1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25" y="4"/>
                    <a:pt x="42" y="4"/>
                    <a:pt x="60" y="4"/>
                  </a:cubicBezTo>
                  <a:cubicBezTo>
                    <a:pt x="74" y="4"/>
                    <a:pt x="89" y="4"/>
                    <a:pt x="104" y="4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08" name="Freeform 188"/>
            <p:cNvSpPr/>
            <p:nvPr/>
          </p:nvSpPr>
          <p:spPr>
            <a:xfrm>
              <a:off x="3784600" y="4545013"/>
              <a:ext cx="444500" cy="17463"/>
            </a:xfrm>
            <a:custGeom>
              <a:avLst/>
              <a:gdLst/>
              <a:ahLst/>
              <a:cxnLst>
                <a:cxn ang="0">
                  <a:pos x="1899810096" y="57178228"/>
                </a:cxn>
                <a:cxn ang="0">
                  <a:pos x="1863275615" y="0"/>
                </a:cxn>
                <a:cxn ang="0">
                  <a:pos x="1753672173" y="0"/>
                </a:cxn>
                <a:cxn ang="0">
                  <a:pos x="1315254130" y="0"/>
                </a:cxn>
                <a:cxn ang="0">
                  <a:pos x="255745639" y="0"/>
                </a:cxn>
                <a:cxn ang="0">
                  <a:pos x="109603442" y="0"/>
                </a:cxn>
                <a:cxn ang="0">
                  <a:pos x="18267240" y="0"/>
                </a:cxn>
                <a:cxn ang="0">
                  <a:pos x="36534481" y="57178228"/>
                </a:cxn>
                <a:cxn ang="0">
                  <a:pos x="127870683" y="57178228"/>
                </a:cxn>
                <a:cxn ang="0">
                  <a:pos x="1096042971" y="57178228"/>
                </a:cxn>
                <a:cxn ang="0">
                  <a:pos x="1899810096" y="57178228"/>
                </a:cxn>
              </a:cxnLst>
              <a:rect l="0" t="0" r="0" b="0"/>
              <a:pathLst>
                <a:path w="104" h="4">
                  <a:moveTo>
                    <a:pt x="104" y="3"/>
                  </a:moveTo>
                  <a:cubicBezTo>
                    <a:pt x="104" y="0"/>
                    <a:pt x="104" y="1"/>
                    <a:pt x="102" y="0"/>
                  </a:cubicBezTo>
                  <a:cubicBezTo>
                    <a:pt x="100" y="0"/>
                    <a:pt x="98" y="0"/>
                    <a:pt x="96" y="0"/>
                  </a:cubicBezTo>
                  <a:cubicBezTo>
                    <a:pt x="88" y="0"/>
                    <a:pt x="80" y="0"/>
                    <a:pt x="72" y="0"/>
                  </a:cubicBezTo>
                  <a:cubicBezTo>
                    <a:pt x="53" y="0"/>
                    <a:pt x="33" y="0"/>
                    <a:pt x="14" y="0"/>
                  </a:cubicBezTo>
                  <a:cubicBezTo>
                    <a:pt x="11" y="0"/>
                    <a:pt x="9" y="0"/>
                    <a:pt x="6" y="0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1" y="3"/>
                    <a:pt x="2" y="3"/>
                  </a:cubicBezTo>
                  <a:cubicBezTo>
                    <a:pt x="3" y="4"/>
                    <a:pt x="6" y="3"/>
                    <a:pt x="7" y="3"/>
                  </a:cubicBezTo>
                  <a:cubicBezTo>
                    <a:pt x="25" y="3"/>
                    <a:pt x="42" y="3"/>
                    <a:pt x="60" y="3"/>
                  </a:cubicBezTo>
                  <a:cubicBezTo>
                    <a:pt x="74" y="3"/>
                    <a:pt x="89" y="3"/>
                    <a:pt x="104" y="3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09" name="Freeform 189"/>
            <p:cNvSpPr/>
            <p:nvPr/>
          </p:nvSpPr>
          <p:spPr>
            <a:xfrm>
              <a:off x="3789363" y="4519613"/>
              <a:ext cx="439738" cy="17463"/>
            </a:xfrm>
            <a:custGeom>
              <a:avLst/>
              <a:gdLst/>
              <a:ahLst/>
              <a:cxnLst>
                <a:cxn ang="0">
                  <a:pos x="1877373870" y="76239092"/>
                </a:cxn>
                <a:cxn ang="0">
                  <a:pos x="1822692663" y="19060865"/>
                </a:cxn>
                <a:cxn ang="0">
                  <a:pos x="1640423397" y="19060865"/>
                </a:cxn>
                <a:cxn ang="0">
                  <a:pos x="1439928485" y="19060865"/>
                </a:cxn>
                <a:cxn ang="0">
                  <a:pos x="1367021632" y="38121729"/>
                </a:cxn>
                <a:cxn ang="0">
                  <a:pos x="1239429303" y="19060865"/>
                </a:cxn>
                <a:cxn ang="0">
                  <a:pos x="947801893" y="19060865"/>
                </a:cxn>
                <a:cxn ang="0">
                  <a:pos x="637944567" y="19060865"/>
                </a:cxn>
                <a:cxn ang="0">
                  <a:pos x="510352238" y="38121729"/>
                </a:cxn>
                <a:cxn ang="0">
                  <a:pos x="473900946" y="19060865"/>
                </a:cxn>
                <a:cxn ang="0">
                  <a:pos x="328082972" y="19060865"/>
                </a:cxn>
                <a:cxn ang="0">
                  <a:pos x="145813705" y="19060865"/>
                </a:cxn>
                <a:cxn ang="0">
                  <a:pos x="18225646" y="19060865"/>
                </a:cxn>
                <a:cxn ang="0">
                  <a:pos x="0" y="19060865"/>
                </a:cxn>
                <a:cxn ang="0">
                  <a:pos x="0" y="76239092"/>
                </a:cxn>
                <a:cxn ang="0">
                  <a:pos x="36455561" y="76239092"/>
                </a:cxn>
                <a:cxn ang="0">
                  <a:pos x="200494912" y="76239092"/>
                </a:cxn>
                <a:cxn ang="0">
                  <a:pos x="1494609692" y="76239092"/>
                </a:cxn>
                <a:cxn ang="0">
                  <a:pos x="1877373870" y="76239092"/>
                </a:cxn>
              </a:cxnLst>
              <a:rect l="0" t="0" r="0" b="0"/>
              <a:pathLst>
                <a:path w="103" h="4">
                  <a:moveTo>
                    <a:pt x="103" y="4"/>
                  </a:moveTo>
                  <a:cubicBezTo>
                    <a:pt x="103" y="0"/>
                    <a:pt x="103" y="1"/>
                    <a:pt x="100" y="1"/>
                  </a:cubicBezTo>
                  <a:cubicBezTo>
                    <a:pt x="97" y="1"/>
                    <a:pt x="93" y="1"/>
                    <a:pt x="90" y="1"/>
                  </a:cubicBezTo>
                  <a:cubicBezTo>
                    <a:pt x="86" y="1"/>
                    <a:pt x="83" y="1"/>
                    <a:pt x="79" y="1"/>
                  </a:cubicBezTo>
                  <a:cubicBezTo>
                    <a:pt x="78" y="1"/>
                    <a:pt x="74" y="0"/>
                    <a:pt x="75" y="2"/>
                  </a:cubicBezTo>
                  <a:cubicBezTo>
                    <a:pt x="74" y="0"/>
                    <a:pt x="71" y="1"/>
                    <a:pt x="68" y="1"/>
                  </a:cubicBezTo>
                  <a:cubicBezTo>
                    <a:pt x="63" y="1"/>
                    <a:pt x="57" y="1"/>
                    <a:pt x="52" y="1"/>
                  </a:cubicBezTo>
                  <a:cubicBezTo>
                    <a:pt x="46" y="1"/>
                    <a:pt x="41" y="1"/>
                    <a:pt x="35" y="1"/>
                  </a:cubicBezTo>
                  <a:cubicBezTo>
                    <a:pt x="33" y="1"/>
                    <a:pt x="30" y="0"/>
                    <a:pt x="28" y="2"/>
                  </a:cubicBezTo>
                  <a:cubicBezTo>
                    <a:pt x="29" y="0"/>
                    <a:pt x="27" y="1"/>
                    <a:pt x="26" y="1"/>
                  </a:cubicBezTo>
                  <a:cubicBezTo>
                    <a:pt x="23" y="1"/>
                    <a:pt x="21" y="1"/>
                    <a:pt x="18" y="1"/>
                  </a:cubicBezTo>
                  <a:cubicBezTo>
                    <a:pt x="15" y="1"/>
                    <a:pt x="12" y="1"/>
                    <a:pt x="8" y="1"/>
                  </a:cubicBezTo>
                  <a:cubicBezTo>
                    <a:pt x="6" y="1"/>
                    <a:pt x="3" y="0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4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4" y="4"/>
                    <a:pt x="8" y="4"/>
                    <a:pt x="11" y="4"/>
                  </a:cubicBezTo>
                  <a:cubicBezTo>
                    <a:pt x="34" y="4"/>
                    <a:pt x="58" y="4"/>
                    <a:pt x="82" y="4"/>
                  </a:cubicBezTo>
                  <a:cubicBezTo>
                    <a:pt x="89" y="4"/>
                    <a:pt x="96" y="4"/>
                    <a:pt x="103" y="4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10" name="Freeform 190"/>
            <p:cNvSpPr/>
            <p:nvPr/>
          </p:nvSpPr>
          <p:spPr>
            <a:xfrm>
              <a:off x="4108450" y="4494213"/>
              <a:ext cx="120650" cy="17463"/>
            </a:xfrm>
            <a:custGeom>
              <a:avLst/>
              <a:gdLst/>
              <a:ahLst/>
              <a:cxnLst>
                <a:cxn ang="0">
                  <a:pos x="519872232" y="76239092"/>
                </a:cxn>
                <a:cxn ang="0">
                  <a:pos x="482737886" y="19060865"/>
                </a:cxn>
                <a:cxn ang="0">
                  <a:pos x="297070463" y="19060865"/>
                </a:cxn>
                <a:cxn ang="0">
                  <a:pos x="92835866" y="19060865"/>
                </a:cxn>
                <a:cxn ang="0">
                  <a:pos x="0" y="19060865"/>
                </a:cxn>
                <a:cxn ang="0">
                  <a:pos x="0" y="76239092"/>
                </a:cxn>
                <a:cxn ang="0">
                  <a:pos x="37134346" y="76239092"/>
                </a:cxn>
                <a:cxn ang="0">
                  <a:pos x="204234596" y="76239092"/>
                </a:cxn>
                <a:cxn ang="0">
                  <a:pos x="519872232" y="76239092"/>
                </a:cxn>
              </a:cxnLst>
              <a:rect l="0" t="0" r="0" b="0"/>
              <a:pathLst>
                <a:path w="28" h="4">
                  <a:moveTo>
                    <a:pt x="28" y="4"/>
                  </a:moveTo>
                  <a:cubicBezTo>
                    <a:pt x="28" y="1"/>
                    <a:pt x="28" y="1"/>
                    <a:pt x="26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2" y="1"/>
                    <a:pt x="9" y="1"/>
                    <a:pt x="5" y="1"/>
                  </a:cubicBezTo>
                  <a:cubicBezTo>
                    <a:pt x="5" y="1"/>
                    <a:pt x="1" y="0"/>
                    <a:pt x="0" y="1"/>
                  </a:cubicBezTo>
                  <a:cubicBezTo>
                    <a:pt x="0" y="1"/>
                    <a:pt x="0" y="4"/>
                    <a:pt x="0" y="4"/>
                  </a:cubicBezTo>
                  <a:cubicBezTo>
                    <a:pt x="0" y="4"/>
                    <a:pt x="2" y="4"/>
                    <a:pt x="2" y="4"/>
                  </a:cubicBezTo>
                  <a:cubicBezTo>
                    <a:pt x="5" y="4"/>
                    <a:pt x="8" y="4"/>
                    <a:pt x="11" y="4"/>
                  </a:cubicBezTo>
                  <a:cubicBezTo>
                    <a:pt x="17" y="4"/>
                    <a:pt x="22" y="4"/>
                    <a:pt x="28" y="4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11" name="Freeform 191"/>
            <p:cNvSpPr/>
            <p:nvPr/>
          </p:nvSpPr>
          <p:spPr>
            <a:xfrm>
              <a:off x="3921125" y="4498975"/>
              <a:ext cx="174625" cy="12700"/>
            </a:xfrm>
            <a:custGeom>
              <a:avLst/>
              <a:gdLst/>
              <a:ahLst/>
              <a:cxnLst>
                <a:cxn ang="0">
                  <a:pos x="743753430" y="53763333"/>
                </a:cxn>
                <a:cxn ang="0">
                  <a:pos x="634910945" y="0"/>
                </a:cxn>
                <a:cxn ang="0">
                  <a:pos x="380946567" y="0"/>
                </a:cxn>
                <a:cxn ang="0">
                  <a:pos x="108842485" y="0"/>
                </a:cxn>
                <a:cxn ang="0">
                  <a:pos x="0" y="53763333"/>
                </a:cxn>
                <a:cxn ang="0">
                  <a:pos x="743753430" y="53763333"/>
                </a:cxn>
              </a:cxnLst>
              <a:rect l="0" t="0" r="0" b="0"/>
              <a:pathLst>
                <a:path w="41" h="3">
                  <a:moveTo>
                    <a:pt x="41" y="3"/>
                  </a:moveTo>
                  <a:cubicBezTo>
                    <a:pt x="39" y="0"/>
                    <a:pt x="39" y="0"/>
                    <a:pt x="35" y="0"/>
                  </a:cubicBezTo>
                  <a:cubicBezTo>
                    <a:pt x="31" y="0"/>
                    <a:pt x="26" y="0"/>
                    <a:pt x="21" y="0"/>
                  </a:cubicBezTo>
                  <a:cubicBezTo>
                    <a:pt x="16" y="0"/>
                    <a:pt x="11" y="0"/>
                    <a:pt x="6" y="0"/>
                  </a:cubicBezTo>
                  <a:cubicBezTo>
                    <a:pt x="2" y="0"/>
                    <a:pt x="2" y="0"/>
                    <a:pt x="0" y="3"/>
                  </a:cubicBezTo>
                  <a:cubicBezTo>
                    <a:pt x="14" y="3"/>
                    <a:pt x="28" y="3"/>
                    <a:pt x="41" y="3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12" name="Freeform 192"/>
            <p:cNvSpPr/>
            <p:nvPr/>
          </p:nvSpPr>
          <p:spPr>
            <a:xfrm>
              <a:off x="3789363" y="4494213"/>
              <a:ext cx="123825" cy="17463"/>
            </a:xfrm>
            <a:custGeom>
              <a:avLst/>
              <a:gdLst/>
              <a:ahLst/>
              <a:cxnLst>
                <a:cxn ang="0">
                  <a:pos x="510479237" y="76239092"/>
                </a:cxn>
                <a:cxn ang="0">
                  <a:pos x="474019179" y="19060865"/>
                </a:cxn>
                <a:cxn ang="0">
                  <a:pos x="291701811" y="19060865"/>
                </a:cxn>
                <a:cxn ang="0">
                  <a:pos x="109388713" y="19060865"/>
                </a:cxn>
                <a:cxn ang="0">
                  <a:pos x="0" y="19060865"/>
                </a:cxn>
                <a:cxn ang="0">
                  <a:pos x="0" y="76239092"/>
                </a:cxn>
                <a:cxn ang="0">
                  <a:pos x="36464328" y="76239092"/>
                </a:cxn>
                <a:cxn ang="0">
                  <a:pos x="200545262" y="76239092"/>
                </a:cxn>
                <a:cxn ang="0">
                  <a:pos x="510479237" y="76239092"/>
                </a:cxn>
              </a:cxnLst>
              <a:rect l="0" t="0" r="0" b="0"/>
              <a:pathLst>
                <a:path w="29" h="4">
                  <a:moveTo>
                    <a:pt x="28" y="4"/>
                  </a:moveTo>
                  <a:cubicBezTo>
                    <a:pt x="28" y="1"/>
                    <a:pt x="29" y="1"/>
                    <a:pt x="26" y="1"/>
                  </a:cubicBezTo>
                  <a:cubicBezTo>
                    <a:pt x="23" y="1"/>
                    <a:pt x="20" y="1"/>
                    <a:pt x="16" y="1"/>
                  </a:cubicBezTo>
                  <a:cubicBezTo>
                    <a:pt x="13" y="1"/>
                    <a:pt x="9" y="1"/>
                    <a:pt x="6" y="1"/>
                  </a:cubicBezTo>
                  <a:cubicBezTo>
                    <a:pt x="5" y="1"/>
                    <a:pt x="1" y="0"/>
                    <a:pt x="0" y="1"/>
                  </a:cubicBezTo>
                  <a:cubicBezTo>
                    <a:pt x="0" y="1"/>
                    <a:pt x="0" y="4"/>
                    <a:pt x="0" y="4"/>
                  </a:cubicBezTo>
                  <a:cubicBezTo>
                    <a:pt x="0" y="4"/>
                    <a:pt x="2" y="4"/>
                    <a:pt x="2" y="4"/>
                  </a:cubicBezTo>
                  <a:cubicBezTo>
                    <a:pt x="5" y="4"/>
                    <a:pt x="8" y="4"/>
                    <a:pt x="11" y="4"/>
                  </a:cubicBezTo>
                  <a:cubicBezTo>
                    <a:pt x="17" y="4"/>
                    <a:pt x="23" y="4"/>
                    <a:pt x="28" y="4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13" name="Freeform 193"/>
            <p:cNvSpPr/>
            <p:nvPr/>
          </p:nvSpPr>
          <p:spPr>
            <a:xfrm>
              <a:off x="4108450" y="4471988"/>
              <a:ext cx="120650" cy="17463"/>
            </a:xfrm>
            <a:custGeom>
              <a:avLst/>
              <a:gdLst/>
              <a:ahLst/>
              <a:cxnLst>
                <a:cxn ang="0">
                  <a:pos x="519872232" y="57178228"/>
                </a:cxn>
                <a:cxn ang="0">
                  <a:pos x="482737886" y="0"/>
                </a:cxn>
                <a:cxn ang="0">
                  <a:pos x="297070463" y="0"/>
                </a:cxn>
                <a:cxn ang="0">
                  <a:pos x="92835866" y="0"/>
                </a:cxn>
                <a:cxn ang="0">
                  <a:pos x="0" y="0"/>
                </a:cxn>
                <a:cxn ang="0">
                  <a:pos x="0" y="57178228"/>
                </a:cxn>
                <a:cxn ang="0">
                  <a:pos x="37134346" y="57178228"/>
                </a:cxn>
                <a:cxn ang="0">
                  <a:pos x="204234596" y="57178228"/>
                </a:cxn>
                <a:cxn ang="0">
                  <a:pos x="519872232" y="57178228"/>
                </a:cxn>
              </a:cxnLst>
              <a:rect l="0" t="0" r="0" b="0"/>
              <a:pathLst>
                <a:path w="28" h="4">
                  <a:moveTo>
                    <a:pt x="28" y="3"/>
                  </a:moveTo>
                  <a:cubicBezTo>
                    <a:pt x="28" y="0"/>
                    <a:pt x="28" y="0"/>
                    <a:pt x="26" y="0"/>
                  </a:cubicBezTo>
                  <a:cubicBezTo>
                    <a:pt x="22" y="0"/>
                    <a:pt x="19" y="0"/>
                    <a:pt x="16" y="0"/>
                  </a:cubicBezTo>
                  <a:cubicBezTo>
                    <a:pt x="12" y="0"/>
                    <a:pt x="9" y="0"/>
                    <a:pt x="5" y="0"/>
                  </a:cubicBezTo>
                  <a:cubicBezTo>
                    <a:pt x="5" y="0"/>
                    <a:pt x="1" y="0"/>
                    <a:pt x="0" y="0"/>
                  </a:cubicBezTo>
                  <a:cubicBezTo>
                    <a:pt x="0" y="0"/>
                    <a:pt x="0" y="3"/>
                    <a:pt x="0" y="3"/>
                  </a:cubicBezTo>
                  <a:cubicBezTo>
                    <a:pt x="0" y="4"/>
                    <a:pt x="2" y="3"/>
                    <a:pt x="2" y="3"/>
                  </a:cubicBezTo>
                  <a:cubicBezTo>
                    <a:pt x="5" y="3"/>
                    <a:pt x="8" y="3"/>
                    <a:pt x="11" y="3"/>
                  </a:cubicBezTo>
                  <a:cubicBezTo>
                    <a:pt x="17" y="3"/>
                    <a:pt x="22" y="3"/>
                    <a:pt x="28" y="3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14" name="Freeform 194"/>
            <p:cNvSpPr/>
            <p:nvPr/>
          </p:nvSpPr>
          <p:spPr>
            <a:xfrm>
              <a:off x="3938588" y="4471988"/>
              <a:ext cx="144463" cy="12700"/>
            </a:xfrm>
            <a:custGeom>
              <a:avLst/>
              <a:gdLst/>
              <a:ahLst/>
              <a:cxnLst>
                <a:cxn ang="0">
                  <a:pos x="613810540" y="53763333"/>
                </a:cxn>
                <a:cxn ang="0">
                  <a:pos x="523542410" y="0"/>
                </a:cxn>
                <a:cxn ang="0">
                  <a:pos x="306907395" y="0"/>
                </a:cxn>
                <a:cxn ang="0">
                  <a:pos x="90268130" y="0"/>
                </a:cxn>
                <a:cxn ang="0">
                  <a:pos x="0" y="53763333"/>
                </a:cxn>
                <a:cxn ang="0">
                  <a:pos x="613810540" y="53763333"/>
                </a:cxn>
              </a:cxnLst>
              <a:rect l="0" t="0" r="0" b="0"/>
              <a:pathLst>
                <a:path w="34" h="3">
                  <a:moveTo>
                    <a:pt x="34" y="3"/>
                  </a:moveTo>
                  <a:cubicBezTo>
                    <a:pt x="32" y="1"/>
                    <a:pt x="32" y="0"/>
                    <a:pt x="29" y="0"/>
                  </a:cubicBezTo>
                  <a:cubicBezTo>
                    <a:pt x="25" y="0"/>
                    <a:pt x="21" y="0"/>
                    <a:pt x="17" y="0"/>
                  </a:cubicBezTo>
                  <a:cubicBezTo>
                    <a:pt x="13" y="0"/>
                    <a:pt x="9" y="0"/>
                    <a:pt x="5" y="0"/>
                  </a:cubicBezTo>
                  <a:cubicBezTo>
                    <a:pt x="2" y="0"/>
                    <a:pt x="2" y="1"/>
                    <a:pt x="0" y="3"/>
                  </a:cubicBezTo>
                  <a:cubicBezTo>
                    <a:pt x="11" y="3"/>
                    <a:pt x="22" y="3"/>
                    <a:pt x="34" y="3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15" name="Freeform 195"/>
            <p:cNvSpPr/>
            <p:nvPr/>
          </p:nvSpPr>
          <p:spPr>
            <a:xfrm>
              <a:off x="3789363" y="4471988"/>
              <a:ext cx="123825" cy="17463"/>
            </a:xfrm>
            <a:custGeom>
              <a:avLst/>
              <a:gdLst/>
              <a:ahLst/>
              <a:cxnLst>
                <a:cxn ang="0">
                  <a:pos x="510479237" y="57178228"/>
                </a:cxn>
                <a:cxn ang="0">
                  <a:pos x="474019179" y="0"/>
                </a:cxn>
                <a:cxn ang="0">
                  <a:pos x="291701811" y="0"/>
                </a:cxn>
                <a:cxn ang="0">
                  <a:pos x="109388713" y="0"/>
                </a:cxn>
                <a:cxn ang="0">
                  <a:pos x="0" y="0"/>
                </a:cxn>
                <a:cxn ang="0">
                  <a:pos x="0" y="57178228"/>
                </a:cxn>
                <a:cxn ang="0">
                  <a:pos x="36464328" y="57178228"/>
                </a:cxn>
                <a:cxn ang="0">
                  <a:pos x="200545262" y="57178228"/>
                </a:cxn>
                <a:cxn ang="0">
                  <a:pos x="510479237" y="57178228"/>
                </a:cxn>
              </a:cxnLst>
              <a:rect l="0" t="0" r="0" b="0"/>
              <a:pathLst>
                <a:path w="29" h="4">
                  <a:moveTo>
                    <a:pt x="28" y="3"/>
                  </a:moveTo>
                  <a:cubicBezTo>
                    <a:pt x="28" y="0"/>
                    <a:pt x="29" y="0"/>
                    <a:pt x="26" y="0"/>
                  </a:cubicBezTo>
                  <a:cubicBezTo>
                    <a:pt x="23" y="0"/>
                    <a:pt x="20" y="0"/>
                    <a:pt x="16" y="0"/>
                  </a:cubicBezTo>
                  <a:cubicBezTo>
                    <a:pt x="13" y="0"/>
                    <a:pt x="9" y="0"/>
                    <a:pt x="6" y="0"/>
                  </a:cubicBezTo>
                  <a:cubicBezTo>
                    <a:pt x="5" y="0"/>
                    <a:pt x="1" y="0"/>
                    <a:pt x="0" y="0"/>
                  </a:cubicBezTo>
                  <a:cubicBezTo>
                    <a:pt x="0" y="0"/>
                    <a:pt x="0" y="3"/>
                    <a:pt x="0" y="3"/>
                  </a:cubicBezTo>
                  <a:cubicBezTo>
                    <a:pt x="0" y="4"/>
                    <a:pt x="2" y="3"/>
                    <a:pt x="2" y="3"/>
                  </a:cubicBezTo>
                  <a:cubicBezTo>
                    <a:pt x="5" y="3"/>
                    <a:pt x="8" y="3"/>
                    <a:pt x="11" y="3"/>
                  </a:cubicBezTo>
                  <a:cubicBezTo>
                    <a:pt x="17" y="3"/>
                    <a:pt x="23" y="3"/>
                    <a:pt x="28" y="3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16" name="Freeform 196"/>
            <p:cNvSpPr/>
            <p:nvPr/>
          </p:nvSpPr>
          <p:spPr>
            <a:xfrm>
              <a:off x="4108450" y="4446588"/>
              <a:ext cx="120650" cy="17463"/>
            </a:xfrm>
            <a:custGeom>
              <a:avLst/>
              <a:gdLst/>
              <a:ahLst/>
              <a:cxnLst>
                <a:cxn ang="0">
                  <a:pos x="519872232" y="76239092"/>
                </a:cxn>
                <a:cxn ang="0">
                  <a:pos x="482737886" y="19060865"/>
                </a:cxn>
                <a:cxn ang="0">
                  <a:pos x="297070463" y="19060865"/>
                </a:cxn>
                <a:cxn ang="0">
                  <a:pos x="92835866" y="19060865"/>
                </a:cxn>
                <a:cxn ang="0">
                  <a:pos x="0" y="19060865"/>
                </a:cxn>
                <a:cxn ang="0">
                  <a:pos x="0" y="76239092"/>
                </a:cxn>
                <a:cxn ang="0">
                  <a:pos x="37134346" y="76239092"/>
                </a:cxn>
                <a:cxn ang="0">
                  <a:pos x="204234596" y="76239092"/>
                </a:cxn>
                <a:cxn ang="0">
                  <a:pos x="519872232" y="76239092"/>
                </a:cxn>
              </a:cxnLst>
              <a:rect l="0" t="0" r="0" b="0"/>
              <a:pathLst>
                <a:path w="28" h="4">
                  <a:moveTo>
                    <a:pt x="28" y="4"/>
                  </a:moveTo>
                  <a:cubicBezTo>
                    <a:pt x="28" y="1"/>
                    <a:pt x="28" y="1"/>
                    <a:pt x="26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2" y="1"/>
                    <a:pt x="9" y="1"/>
                    <a:pt x="5" y="1"/>
                  </a:cubicBezTo>
                  <a:cubicBezTo>
                    <a:pt x="5" y="1"/>
                    <a:pt x="1" y="0"/>
                    <a:pt x="0" y="1"/>
                  </a:cubicBezTo>
                  <a:cubicBezTo>
                    <a:pt x="0" y="1"/>
                    <a:pt x="0" y="4"/>
                    <a:pt x="0" y="4"/>
                  </a:cubicBezTo>
                  <a:cubicBezTo>
                    <a:pt x="0" y="4"/>
                    <a:pt x="2" y="4"/>
                    <a:pt x="2" y="4"/>
                  </a:cubicBezTo>
                  <a:cubicBezTo>
                    <a:pt x="5" y="4"/>
                    <a:pt x="8" y="4"/>
                    <a:pt x="11" y="4"/>
                  </a:cubicBezTo>
                  <a:cubicBezTo>
                    <a:pt x="17" y="4"/>
                    <a:pt x="22" y="4"/>
                    <a:pt x="28" y="4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17" name="Freeform 197"/>
            <p:cNvSpPr/>
            <p:nvPr/>
          </p:nvSpPr>
          <p:spPr>
            <a:xfrm>
              <a:off x="3956050" y="4446588"/>
              <a:ext cx="109538" cy="17463"/>
            </a:xfrm>
            <a:custGeom>
              <a:avLst/>
              <a:gdLst/>
              <a:ahLst/>
              <a:cxnLst>
                <a:cxn ang="0">
                  <a:pos x="461483594" y="76239092"/>
                </a:cxn>
                <a:cxn ang="0">
                  <a:pos x="390486118" y="19060865"/>
                </a:cxn>
                <a:cxn ang="0">
                  <a:pos x="230741797" y="19060865"/>
                </a:cxn>
                <a:cxn ang="0">
                  <a:pos x="53248107" y="19060865"/>
                </a:cxn>
                <a:cxn ang="0">
                  <a:pos x="0" y="76239092"/>
                </a:cxn>
                <a:cxn ang="0">
                  <a:pos x="461483594" y="76239092"/>
                </a:cxn>
              </a:cxnLst>
              <a:rect l="0" t="0" r="0" b="0"/>
              <a:pathLst>
                <a:path w="26" h="4">
                  <a:moveTo>
                    <a:pt x="26" y="4"/>
                  </a:moveTo>
                  <a:cubicBezTo>
                    <a:pt x="24" y="2"/>
                    <a:pt x="24" y="1"/>
                    <a:pt x="22" y="1"/>
                  </a:cubicBezTo>
                  <a:cubicBezTo>
                    <a:pt x="19" y="0"/>
                    <a:pt x="16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8" y="4"/>
                    <a:pt x="17" y="4"/>
                    <a:pt x="26" y="4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18" name="Freeform 198"/>
            <p:cNvSpPr/>
            <p:nvPr/>
          </p:nvSpPr>
          <p:spPr>
            <a:xfrm>
              <a:off x="3789363" y="4446588"/>
              <a:ext cx="123825" cy="17463"/>
            </a:xfrm>
            <a:custGeom>
              <a:avLst/>
              <a:gdLst/>
              <a:ahLst/>
              <a:cxnLst>
                <a:cxn ang="0">
                  <a:pos x="510479237" y="76239092"/>
                </a:cxn>
                <a:cxn ang="0">
                  <a:pos x="474019179" y="19060865"/>
                </a:cxn>
                <a:cxn ang="0">
                  <a:pos x="291701811" y="19060865"/>
                </a:cxn>
                <a:cxn ang="0">
                  <a:pos x="109388713" y="19060865"/>
                </a:cxn>
                <a:cxn ang="0">
                  <a:pos x="0" y="19060865"/>
                </a:cxn>
                <a:cxn ang="0">
                  <a:pos x="0" y="76239092"/>
                </a:cxn>
                <a:cxn ang="0">
                  <a:pos x="36464328" y="76239092"/>
                </a:cxn>
                <a:cxn ang="0">
                  <a:pos x="200545262" y="76239092"/>
                </a:cxn>
                <a:cxn ang="0">
                  <a:pos x="510479237" y="76239092"/>
                </a:cxn>
              </a:cxnLst>
              <a:rect l="0" t="0" r="0" b="0"/>
              <a:pathLst>
                <a:path w="29" h="4">
                  <a:moveTo>
                    <a:pt x="28" y="4"/>
                  </a:moveTo>
                  <a:cubicBezTo>
                    <a:pt x="28" y="1"/>
                    <a:pt x="29" y="1"/>
                    <a:pt x="26" y="1"/>
                  </a:cubicBezTo>
                  <a:cubicBezTo>
                    <a:pt x="23" y="1"/>
                    <a:pt x="20" y="1"/>
                    <a:pt x="16" y="1"/>
                  </a:cubicBezTo>
                  <a:cubicBezTo>
                    <a:pt x="13" y="1"/>
                    <a:pt x="9" y="1"/>
                    <a:pt x="6" y="1"/>
                  </a:cubicBezTo>
                  <a:cubicBezTo>
                    <a:pt x="5" y="1"/>
                    <a:pt x="1" y="0"/>
                    <a:pt x="0" y="1"/>
                  </a:cubicBezTo>
                  <a:cubicBezTo>
                    <a:pt x="0" y="1"/>
                    <a:pt x="0" y="4"/>
                    <a:pt x="0" y="4"/>
                  </a:cubicBezTo>
                  <a:cubicBezTo>
                    <a:pt x="0" y="4"/>
                    <a:pt x="2" y="4"/>
                    <a:pt x="2" y="4"/>
                  </a:cubicBezTo>
                  <a:cubicBezTo>
                    <a:pt x="5" y="4"/>
                    <a:pt x="8" y="4"/>
                    <a:pt x="11" y="4"/>
                  </a:cubicBezTo>
                  <a:cubicBezTo>
                    <a:pt x="17" y="4"/>
                    <a:pt x="23" y="4"/>
                    <a:pt x="28" y="4"/>
                  </a:cubicBezTo>
                  <a:close/>
                </a:path>
              </a:pathLst>
            </a:custGeom>
            <a:solidFill>
              <a:srgbClr val="008C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19" name="Freeform 199"/>
            <p:cNvSpPr>
              <a:spLocks noEditPoints="1"/>
            </p:cNvSpPr>
            <p:nvPr/>
          </p:nvSpPr>
          <p:spPr>
            <a:xfrm>
              <a:off x="3481388" y="4519613"/>
              <a:ext cx="119063" cy="115888"/>
            </a:xfrm>
            <a:custGeom>
              <a:avLst/>
              <a:gdLst/>
              <a:ahLst/>
              <a:cxnLst>
                <a:cxn ang="0">
                  <a:pos x="452039689" y="294758982"/>
                </a:cxn>
                <a:cxn ang="0">
                  <a:pos x="253144947" y="405294673"/>
                </a:cxn>
                <a:cxn ang="0">
                  <a:pos x="198898994" y="423716573"/>
                </a:cxn>
                <a:cxn ang="0">
                  <a:pos x="144653041" y="313185174"/>
                </a:cxn>
                <a:cxn ang="0">
                  <a:pos x="72326520" y="202649483"/>
                </a:cxn>
                <a:cxn ang="0">
                  <a:pos x="108491907" y="165801391"/>
                </a:cxn>
                <a:cxn ang="0">
                  <a:pos x="307386648" y="55265700"/>
                </a:cxn>
                <a:cxn ang="0">
                  <a:pos x="452039689" y="294758982"/>
                </a:cxn>
                <a:cxn ang="0">
                  <a:pos x="325471467" y="165801391"/>
                </a:cxn>
                <a:cxn ang="0">
                  <a:pos x="307386648" y="92113791"/>
                </a:cxn>
                <a:cxn ang="0">
                  <a:pos x="271225514" y="110535691"/>
                </a:cxn>
                <a:cxn ang="0">
                  <a:pos x="289306081" y="147379491"/>
                </a:cxn>
                <a:cxn ang="0">
                  <a:pos x="307386648" y="202649483"/>
                </a:cxn>
                <a:cxn ang="0">
                  <a:pos x="235060128" y="147379491"/>
                </a:cxn>
                <a:cxn ang="0">
                  <a:pos x="216979561" y="165801391"/>
                </a:cxn>
                <a:cxn ang="0">
                  <a:pos x="235060128" y="202649483"/>
                </a:cxn>
                <a:cxn ang="0">
                  <a:pos x="235060128" y="239493282"/>
                </a:cxn>
                <a:cxn ang="0">
                  <a:pos x="180818427" y="257915182"/>
                </a:cxn>
                <a:cxn ang="0">
                  <a:pos x="144653041" y="184223291"/>
                </a:cxn>
                <a:cxn ang="0">
                  <a:pos x="108491907" y="202649483"/>
                </a:cxn>
                <a:cxn ang="0">
                  <a:pos x="216979561" y="386872773"/>
                </a:cxn>
                <a:cxn ang="0">
                  <a:pos x="253144947" y="368450873"/>
                </a:cxn>
                <a:cxn ang="0">
                  <a:pos x="198898994" y="294758982"/>
                </a:cxn>
                <a:cxn ang="0">
                  <a:pos x="271225514" y="276337082"/>
                </a:cxn>
                <a:cxn ang="0">
                  <a:pos x="307386648" y="331607074"/>
                </a:cxn>
                <a:cxn ang="0">
                  <a:pos x="343552034" y="313185174"/>
                </a:cxn>
                <a:cxn ang="0">
                  <a:pos x="307386648" y="257915182"/>
                </a:cxn>
                <a:cxn ang="0">
                  <a:pos x="325471467" y="221071383"/>
                </a:cxn>
                <a:cxn ang="0">
                  <a:pos x="379713168" y="294758982"/>
                </a:cxn>
                <a:cxn ang="0">
                  <a:pos x="397797988" y="276337082"/>
                </a:cxn>
                <a:cxn ang="0">
                  <a:pos x="325471467" y="165801391"/>
                </a:cxn>
                <a:cxn ang="0">
                  <a:pos x="271225514" y="350028974"/>
                </a:cxn>
                <a:cxn ang="0">
                  <a:pos x="253144947" y="276337082"/>
                </a:cxn>
                <a:cxn ang="0">
                  <a:pos x="271225514" y="350028974"/>
                </a:cxn>
                <a:cxn ang="0">
                  <a:pos x="343552034" y="36843800"/>
                </a:cxn>
                <a:cxn ang="0">
                  <a:pos x="325471467" y="0"/>
                </a:cxn>
                <a:cxn ang="0">
                  <a:pos x="162733608" y="92113791"/>
                </a:cxn>
                <a:cxn ang="0">
                  <a:pos x="0" y="184223291"/>
                </a:cxn>
                <a:cxn ang="0">
                  <a:pos x="18080567" y="221071383"/>
                </a:cxn>
                <a:cxn ang="0">
                  <a:pos x="54245953" y="202649483"/>
                </a:cxn>
                <a:cxn ang="0">
                  <a:pos x="144653041" y="368450873"/>
                </a:cxn>
                <a:cxn ang="0">
                  <a:pos x="162733608" y="460564665"/>
                </a:cxn>
                <a:cxn ang="0">
                  <a:pos x="180818427" y="497408465"/>
                </a:cxn>
                <a:cxn ang="0">
                  <a:pos x="325471467" y="405294673"/>
                </a:cxn>
                <a:cxn ang="0">
                  <a:pos x="506285642" y="313185174"/>
                </a:cxn>
                <a:cxn ang="0">
                  <a:pos x="343552034" y="36843800"/>
                </a:cxn>
              </a:cxnLst>
              <a:rect l="0" t="0" r="0" b="0"/>
              <a:pathLst>
                <a:path w="28" h="27">
                  <a:moveTo>
                    <a:pt x="25" y="16"/>
                  </a:moveTo>
                  <a:cubicBezTo>
                    <a:pt x="21" y="18"/>
                    <a:pt x="17" y="20"/>
                    <a:pt x="14" y="22"/>
                  </a:cubicBezTo>
                  <a:cubicBezTo>
                    <a:pt x="13" y="23"/>
                    <a:pt x="12" y="23"/>
                    <a:pt x="11" y="23"/>
                  </a:cubicBezTo>
                  <a:cubicBezTo>
                    <a:pt x="10" y="22"/>
                    <a:pt x="8" y="18"/>
                    <a:pt x="8" y="17"/>
                  </a:cubicBezTo>
                  <a:cubicBezTo>
                    <a:pt x="7" y="16"/>
                    <a:pt x="4" y="12"/>
                    <a:pt x="4" y="11"/>
                  </a:cubicBezTo>
                  <a:cubicBezTo>
                    <a:pt x="4" y="10"/>
                    <a:pt x="5" y="10"/>
                    <a:pt x="6" y="9"/>
                  </a:cubicBezTo>
                  <a:cubicBezTo>
                    <a:pt x="10" y="7"/>
                    <a:pt x="14" y="5"/>
                    <a:pt x="17" y="3"/>
                  </a:cubicBezTo>
                  <a:cubicBezTo>
                    <a:pt x="20" y="7"/>
                    <a:pt x="22" y="11"/>
                    <a:pt x="25" y="16"/>
                  </a:cubicBezTo>
                  <a:moveTo>
                    <a:pt x="18" y="9"/>
                  </a:moveTo>
                  <a:cubicBezTo>
                    <a:pt x="18" y="8"/>
                    <a:pt x="17" y="6"/>
                    <a:pt x="17" y="5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7"/>
                    <a:pt x="16" y="7"/>
                    <a:pt x="16" y="8"/>
                  </a:cubicBezTo>
                  <a:cubicBezTo>
                    <a:pt x="17" y="9"/>
                    <a:pt x="18" y="10"/>
                    <a:pt x="17" y="11"/>
                  </a:cubicBezTo>
                  <a:cubicBezTo>
                    <a:pt x="15" y="13"/>
                    <a:pt x="14" y="9"/>
                    <a:pt x="13" y="8"/>
                  </a:cubicBezTo>
                  <a:cubicBezTo>
                    <a:pt x="13" y="8"/>
                    <a:pt x="12" y="9"/>
                    <a:pt x="12" y="9"/>
                  </a:cubicBezTo>
                  <a:cubicBezTo>
                    <a:pt x="12" y="10"/>
                    <a:pt x="13" y="10"/>
                    <a:pt x="13" y="11"/>
                  </a:cubicBezTo>
                  <a:cubicBezTo>
                    <a:pt x="13" y="12"/>
                    <a:pt x="14" y="12"/>
                    <a:pt x="13" y="13"/>
                  </a:cubicBezTo>
                  <a:cubicBezTo>
                    <a:pt x="13" y="13"/>
                    <a:pt x="11" y="14"/>
                    <a:pt x="10" y="14"/>
                  </a:cubicBezTo>
                  <a:cubicBezTo>
                    <a:pt x="10" y="13"/>
                    <a:pt x="9" y="11"/>
                    <a:pt x="8" y="10"/>
                  </a:cubicBezTo>
                  <a:cubicBezTo>
                    <a:pt x="7" y="10"/>
                    <a:pt x="7" y="10"/>
                    <a:pt x="6" y="11"/>
                  </a:cubicBezTo>
                  <a:cubicBezTo>
                    <a:pt x="9" y="14"/>
                    <a:pt x="11" y="18"/>
                    <a:pt x="12" y="21"/>
                  </a:cubicBezTo>
                  <a:cubicBezTo>
                    <a:pt x="13" y="21"/>
                    <a:pt x="14" y="21"/>
                    <a:pt x="14" y="20"/>
                  </a:cubicBezTo>
                  <a:cubicBezTo>
                    <a:pt x="13" y="19"/>
                    <a:pt x="12" y="17"/>
                    <a:pt x="11" y="16"/>
                  </a:cubicBezTo>
                  <a:cubicBezTo>
                    <a:pt x="13" y="15"/>
                    <a:pt x="14" y="14"/>
                    <a:pt x="15" y="15"/>
                  </a:cubicBezTo>
                  <a:cubicBezTo>
                    <a:pt x="16" y="15"/>
                    <a:pt x="16" y="17"/>
                    <a:pt x="17" y="18"/>
                  </a:cubicBezTo>
                  <a:cubicBezTo>
                    <a:pt x="17" y="18"/>
                    <a:pt x="18" y="17"/>
                    <a:pt x="19" y="17"/>
                  </a:cubicBezTo>
                  <a:cubicBezTo>
                    <a:pt x="18" y="16"/>
                    <a:pt x="17" y="15"/>
                    <a:pt x="17" y="14"/>
                  </a:cubicBezTo>
                  <a:cubicBezTo>
                    <a:pt x="16" y="13"/>
                    <a:pt x="17" y="13"/>
                    <a:pt x="18" y="12"/>
                  </a:cubicBezTo>
                  <a:cubicBezTo>
                    <a:pt x="19" y="13"/>
                    <a:pt x="20" y="15"/>
                    <a:pt x="21" y="16"/>
                  </a:cubicBezTo>
                  <a:cubicBezTo>
                    <a:pt x="21" y="16"/>
                    <a:pt x="22" y="16"/>
                    <a:pt x="22" y="15"/>
                  </a:cubicBezTo>
                  <a:cubicBezTo>
                    <a:pt x="21" y="13"/>
                    <a:pt x="20" y="11"/>
                    <a:pt x="18" y="9"/>
                  </a:cubicBezTo>
                  <a:moveTo>
                    <a:pt x="15" y="19"/>
                  </a:moveTo>
                  <a:cubicBezTo>
                    <a:pt x="16" y="17"/>
                    <a:pt x="16" y="16"/>
                    <a:pt x="14" y="15"/>
                  </a:cubicBezTo>
                  <a:cubicBezTo>
                    <a:pt x="13" y="17"/>
                    <a:pt x="12" y="17"/>
                    <a:pt x="15" y="19"/>
                  </a:cubicBezTo>
                  <a:moveTo>
                    <a:pt x="19" y="2"/>
                  </a:moveTo>
                  <a:cubicBezTo>
                    <a:pt x="19" y="2"/>
                    <a:pt x="18" y="1"/>
                    <a:pt x="18" y="0"/>
                  </a:cubicBezTo>
                  <a:cubicBezTo>
                    <a:pt x="15" y="2"/>
                    <a:pt x="12" y="4"/>
                    <a:pt x="9" y="5"/>
                  </a:cubicBezTo>
                  <a:cubicBezTo>
                    <a:pt x="6" y="7"/>
                    <a:pt x="3" y="9"/>
                    <a:pt x="0" y="10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2" y="12"/>
                    <a:pt x="2" y="12"/>
                    <a:pt x="3" y="11"/>
                  </a:cubicBezTo>
                  <a:cubicBezTo>
                    <a:pt x="4" y="14"/>
                    <a:pt x="6" y="17"/>
                    <a:pt x="8" y="20"/>
                  </a:cubicBezTo>
                  <a:cubicBezTo>
                    <a:pt x="8" y="21"/>
                    <a:pt x="11" y="24"/>
                    <a:pt x="9" y="25"/>
                  </a:cubicBezTo>
                  <a:cubicBezTo>
                    <a:pt x="9" y="26"/>
                    <a:pt x="9" y="26"/>
                    <a:pt x="10" y="27"/>
                  </a:cubicBezTo>
                  <a:cubicBezTo>
                    <a:pt x="12" y="25"/>
                    <a:pt x="16" y="23"/>
                    <a:pt x="18" y="22"/>
                  </a:cubicBezTo>
                  <a:cubicBezTo>
                    <a:pt x="21" y="20"/>
                    <a:pt x="24" y="18"/>
                    <a:pt x="28" y="17"/>
                  </a:cubicBezTo>
                  <a:cubicBezTo>
                    <a:pt x="24" y="12"/>
                    <a:pt x="22" y="7"/>
                    <a:pt x="19" y="2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20" name="Freeform 200"/>
            <p:cNvSpPr>
              <a:spLocks noEditPoints="1"/>
            </p:cNvSpPr>
            <p:nvPr/>
          </p:nvSpPr>
          <p:spPr>
            <a:xfrm>
              <a:off x="3546475" y="4605338"/>
              <a:ext cx="106363" cy="111125"/>
            </a:xfrm>
            <a:custGeom>
              <a:avLst/>
              <a:gdLst/>
              <a:ahLst/>
              <a:cxnLst>
                <a:cxn ang="0">
                  <a:pos x="271514957" y="146137923"/>
                </a:cxn>
                <a:cxn ang="0">
                  <a:pos x="235313247" y="73068962"/>
                </a:cxn>
                <a:cxn ang="0">
                  <a:pos x="199111536" y="109603442"/>
                </a:cxn>
                <a:cxn ang="0">
                  <a:pos x="253411975" y="182672404"/>
                </a:cxn>
                <a:cxn ang="0">
                  <a:pos x="108605132" y="91336202"/>
                </a:cxn>
                <a:cxn ang="0">
                  <a:pos x="126708115" y="146137923"/>
                </a:cxn>
                <a:cxn ang="0">
                  <a:pos x="217210264" y="219206885"/>
                </a:cxn>
                <a:cxn ang="0">
                  <a:pos x="54304693" y="127870683"/>
                </a:cxn>
                <a:cxn ang="0">
                  <a:pos x="72403421" y="182672404"/>
                </a:cxn>
                <a:cxn ang="0">
                  <a:pos x="181008553" y="237478399"/>
                </a:cxn>
                <a:cxn ang="0">
                  <a:pos x="199111536" y="255745639"/>
                </a:cxn>
                <a:cxn ang="0">
                  <a:pos x="126708115" y="237478399"/>
                </a:cxn>
                <a:cxn ang="0">
                  <a:pos x="0" y="182672404"/>
                </a:cxn>
                <a:cxn ang="0">
                  <a:pos x="0" y="219206885"/>
                </a:cxn>
                <a:cxn ang="0">
                  <a:pos x="36201711" y="237478399"/>
                </a:cxn>
                <a:cxn ang="0">
                  <a:pos x="181008553" y="292280120"/>
                </a:cxn>
                <a:cxn ang="0">
                  <a:pos x="72403421" y="292280120"/>
                </a:cxn>
                <a:cxn ang="0">
                  <a:pos x="54304693" y="328814601"/>
                </a:cxn>
                <a:cxn ang="0">
                  <a:pos x="144806843" y="365349082"/>
                </a:cxn>
                <a:cxn ang="0">
                  <a:pos x="235313247" y="310547361"/>
                </a:cxn>
                <a:cxn ang="0">
                  <a:pos x="199111536" y="420150803"/>
                </a:cxn>
                <a:cxn ang="0">
                  <a:pos x="253411975" y="474952524"/>
                </a:cxn>
                <a:cxn ang="0">
                  <a:pos x="253411975" y="365349082"/>
                </a:cxn>
                <a:cxn ang="0">
                  <a:pos x="271514957" y="328814601"/>
                </a:cxn>
                <a:cxn ang="0">
                  <a:pos x="325815396" y="347081841"/>
                </a:cxn>
                <a:cxn ang="0">
                  <a:pos x="325815396" y="310547361"/>
                </a:cxn>
                <a:cxn ang="0">
                  <a:pos x="271514957" y="292280120"/>
                </a:cxn>
                <a:cxn ang="0">
                  <a:pos x="235313247" y="274012880"/>
                </a:cxn>
                <a:cxn ang="0">
                  <a:pos x="235313247" y="255745639"/>
                </a:cxn>
                <a:cxn ang="0">
                  <a:pos x="235313247" y="200939644"/>
                </a:cxn>
                <a:cxn ang="0">
                  <a:pos x="362017107" y="292280120"/>
                </a:cxn>
                <a:cxn ang="0">
                  <a:pos x="380120089" y="274012880"/>
                </a:cxn>
                <a:cxn ang="0">
                  <a:pos x="271514957" y="146137923"/>
                </a:cxn>
                <a:cxn ang="0">
                  <a:pos x="362017107" y="164405163"/>
                </a:cxn>
                <a:cxn ang="0">
                  <a:pos x="362017107" y="91336202"/>
                </a:cxn>
                <a:cxn ang="0">
                  <a:pos x="343918379" y="127870683"/>
                </a:cxn>
                <a:cxn ang="0">
                  <a:pos x="235313247" y="0"/>
                </a:cxn>
                <a:cxn ang="0">
                  <a:pos x="181008553" y="54801721"/>
                </a:cxn>
                <a:cxn ang="0">
                  <a:pos x="199111536" y="91336202"/>
                </a:cxn>
                <a:cxn ang="0">
                  <a:pos x="235313247" y="54801721"/>
                </a:cxn>
                <a:cxn ang="0">
                  <a:pos x="416321800" y="274012880"/>
                </a:cxn>
                <a:cxn ang="0">
                  <a:pos x="380120089" y="292280120"/>
                </a:cxn>
                <a:cxn ang="0">
                  <a:pos x="398218817" y="328814601"/>
                </a:cxn>
                <a:cxn ang="0">
                  <a:pos x="452523511" y="274012880"/>
                </a:cxn>
                <a:cxn ang="0">
                  <a:pos x="362017107" y="164405163"/>
                </a:cxn>
              </a:cxnLst>
              <a:rect l="0" t="0" r="0" b="0"/>
              <a:pathLst>
                <a:path w="25" h="26">
                  <a:moveTo>
                    <a:pt x="15" y="8"/>
                  </a:moveTo>
                  <a:cubicBezTo>
                    <a:pt x="14" y="7"/>
                    <a:pt x="13" y="6"/>
                    <a:pt x="13" y="4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12" y="7"/>
                    <a:pt x="13" y="8"/>
                    <a:pt x="14" y="10"/>
                  </a:cubicBezTo>
                  <a:cubicBezTo>
                    <a:pt x="11" y="9"/>
                    <a:pt x="8" y="7"/>
                    <a:pt x="6" y="5"/>
                  </a:cubicBezTo>
                  <a:cubicBezTo>
                    <a:pt x="6" y="7"/>
                    <a:pt x="5" y="7"/>
                    <a:pt x="7" y="8"/>
                  </a:cubicBezTo>
                  <a:cubicBezTo>
                    <a:pt x="9" y="9"/>
                    <a:pt x="12" y="10"/>
                    <a:pt x="12" y="12"/>
                  </a:cubicBezTo>
                  <a:cubicBezTo>
                    <a:pt x="8" y="11"/>
                    <a:pt x="5" y="10"/>
                    <a:pt x="3" y="7"/>
                  </a:cubicBezTo>
                  <a:cubicBezTo>
                    <a:pt x="3" y="9"/>
                    <a:pt x="2" y="9"/>
                    <a:pt x="4" y="10"/>
                  </a:cubicBezTo>
                  <a:cubicBezTo>
                    <a:pt x="6" y="12"/>
                    <a:pt x="8" y="12"/>
                    <a:pt x="10" y="13"/>
                  </a:cubicBezTo>
                  <a:cubicBezTo>
                    <a:pt x="11" y="13"/>
                    <a:pt x="12" y="13"/>
                    <a:pt x="11" y="14"/>
                  </a:cubicBezTo>
                  <a:cubicBezTo>
                    <a:pt x="11" y="15"/>
                    <a:pt x="8" y="14"/>
                    <a:pt x="7" y="13"/>
                  </a:cubicBezTo>
                  <a:cubicBezTo>
                    <a:pt x="4" y="13"/>
                    <a:pt x="2" y="11"/>
                    <a:pt x="0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5"/>
                    <a:pt x="8" y="15"/>
                    <a:pt x="10" y="16"/>
                  </a:cubicBezTo>
                  <a:cubicBezTo>
                    <a:pt x="8" y="18"/>
                    <a:pt x="6" y="18"/>
                    <a:pt x="4" y="16"/>
                  </a:cubicBezTo>
                  <a:cubicBezTo>
                    <a:pt x="4" y="17"/>
                    <a:pt x="3" y="17"/>
                    <a:pt x="3" y="18"/>
                  </a:cubicBezTo>
                  <a:cubicBezTo>
                    <a:pt x="4" y="19"/>
                    <a:pt x="6" y="20"/>
                    <a:pt x="8" y="20"/>
                  </a:cubicBezTo>
                  <a:cubicBezTo>
                    <a:pt x="10" y="19"/>
                    <a:pt x="11" y="16"/>
                    <a:pt x="13" y="17"/>
                  </a:cubicBezTo>
                  <a:cubicBezTo>
                    <a:pt x="12" y="19"/>
                    <a:pt x="11" y="21"/>
                    <a:pt x="11" y="23"/>
                  </a:cubicBezTo>
                  <a:cubicBezTo>
                    <a:pt x="11" y="26"/>
                    <a:pt x="12" y="25"/>
                    <a:pt x="14" y="26"/>
                  </a:cubicBezTo>
                  <a:cubicBezTo>
                    <a:pt x="13" y="24"/>
                    <a:pt x="13" y="22"/>
                    <a:pt x="14" y="20"/>
                  </a:cubicBezTo>
                  <a:cubicBezTo>
                    <a:pt x="14" y="19"/>
                    <a:pt x="14" y="18"/>
                    <a:pt x="15" y="18"/>
                  </a:cubicBezTo>
                  <a:cubicBezTo>
                    <a:pt x="16" y="18"/>
                    <a:pt x="18" y="19"/>
                    <a:pt x="18" y="19"/>
                  </a:cubicBezTo>
                  <a:cubicBezTo>
                    <a:pt x="18" y="19"/>
                    <a:pt x="19" y="18"/>
                    <a:pt x="18" y="17"/>
                  </a:cubicBezTo>
                  <a:cubicBezTo>
                    <a:pt x="18" y="16"/>
                    <a:pt x="17" y="16"/>
                    <a:pt x="15" y="16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3" y="15"/>
                    <a:pt x="13" y="15"/>
                    <a:pt x="13" y="14"/>
                  </a:cubicBezTo>
                  <a:cubicBezTo>
                    <a:pt x="13" y="13"/>
                    <a:pt x="13" y="12"/>
                    <a:pt x="13" y="11"/>
                  </a:cubicBezTo>
                  <a:cubicBezTo>
                    <a:pt x="17" y="12"/>
                    <a:pt x="18" y="14"/>
                    <a:pt x="20" y="16"/>
                  </a:cubicBezTo>
                  <a:cubicBezTo>
                    <a:pt x="20" y="16"/>
                    <a:pt x="21" y="15"/>
                    <a:pt x="21" y="15"/>
                  </a:cubicBezTo>
                  <a:cubicBezTo>
                    <a:pt x="19" y="13"/>
                    <a:pt x="17" y="10"/>
                    <a:pt x="15" y="8"/>
                  </a:cubicBezTo>
                  <a:moveTo>
                    <a:pt x="20" y="9"/>
                  </a:moveTo>
                  <a:cubicBezTo>
                    <a:pt x="22" y="7"/>
                    <a:pt x="22" y="7"/>
                    <a:pt x="20" y="5"/>
                  </a:cubicBezTo>
                  <a:cubicBezTo>
                    <a:pt x="20" y="6"/>
                    <a:pt x="19" y="7"/>
                    <a:pt x="19" y="7"/>
                  </a:cubicBezTo>
                  <a:cubicBezTo>
                    <a:pt x="17" y="5"/>
                    <a:pt x="15" y="3"/>
                    <a:pt x="13" y="0"/>
                  </a:cubicBezTo>
                  <a:cubicBezTo>
                    <a:pt x="12" y="1"/>
                    <a:pt x="11" y="2"/>
                    <a:pt x="10" y="3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6" y="7"/>
                    <a:pt x="20" y="11"/>
                    <a:pt x="23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7"/>
                    <a:pt x="22" y="17"/>
                    <a:pt x="22" y="18"/>
                  </a:cubicBezTo>
                  <a:cubicBezTo>
                    <a:pt x="23" y="17"/>
                    <a:pt x="24" y="16"/>
                    <a:pt x="25" y="15"/>
                  </a:cubicBezTo>
                  <a:cubicBezTo>
                    <a:pt x="24" y="13"/>
                    <a:pt x="22" y="11"/>
                    <a:pt x="20" y="9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21" name="Freeform 201"/>
            <p:cNvSpPr>
              <a:spLocks noEditPoints="1"/>
            </p:cNvSpPr>
            <p:nvPr/>
          </p:nvSpPr>
          <p:spPr>
            <a:xfrm>
              <a:off x="3609975" y="4676775"/>
              <a:ext cx="114300" cy="115888"/>
            </a:xfrm>
            <a:custGeom>
              <a:avLst/>
              <a:gdLst/>
              <a:ahLst/>
              <a:cxnLst>
                <a:cxn ang="0">
                  <a:pos x="376343333" y="147379491"/>
                </a:cxn>
                <a:cxn ang="0">
                  <a:pos x="448026367" y="202649483"/>
                </a:cxn>
                <a:cxn ang="0">
                  <a:pos x="465950300" y="202649483"/>
                </a:cxn>
                <a:cxn ang="0">
                  <a:pos x="483870000" y="184223291"/>
                </a:cxn>
                <a:cxn ang="0">
                  <a:pos x="376343333" y="92113791"/>
                </a:cxn>
                <a:cxn ang="0">
                  <a:pos x="232973033" y="0"/>
                </a:cxn>
                <a:cxn ang="0">
                  <a:pos x="0" y="239493282"/>
                </a:cxn>
                <a:cxn ang="0">
                  <a:pos x="0" y="276337082"/>
                </a:cxn>
                <a:cxn ang="0">
                  <a:pos x="107526667" y="221071383"/>
                </a:cxn>
                <a:cxn ang="0">
                  <a:pos x="179209700" y="147379491"/>
                </a:cxn>
                <a:cxn ang="0">
                  <a:pos x="232973033" y="128957591"/>
                </a:cxn>
                <a:cxn ang="0">
                  <a:pos x="304660300" y="184223291"/>
                </a:cxn>
                <a:cxn ang="0">
                  <a:pos x="232973033" y="184223291"/>
                </a:cxn>
                <a:cxn ang="0">
                  <a:pos x="215053333" y="165801391"/>
                </a:cxn>
                <a:cxn ang="0">
                  <a:pos x="125446367" y="276337082"/>
                </a:cxn>
                <a:cxn ang="0">
                  <a:pos x="161290000" y="294758982"/>
                </a:cxn>
                <a:cxn ang="0">
                  <a:pos x="215053333" y="202649483"/>
                </a:cxn>
                <a:cxn ang="0">
                  <a:pos x="340499700" y="313185174"/>
                </a:cxn>
                <a:cxn ang="0">
                  <a:pos x="268816667" y="386872773"/>
                </a:cxn>
                <a:cxn ang="0">
                  <a:pos x="304660300" y="405294673"/>
                </a:cxn>
                <a:cxn ang="0">
                  <a:pos x="394263033" y="294758982"/>
                </a:cxn>
                <a:cxn ang="0">
                  <a:pos x="286736367" y="239493282"/>
                </a:cxn>
                <a:cxn ang="0">
                  <a:pos x="322580000" y="202649483"/>
                </a:cxn>
                <a:cxn ang="0">
                  <a:pos x="376343333" y="239493282"/>
                </a:cxn>
                <a:cxn ang="0">
                  <a:pos x="448026367" y="294758982"/>
                </a:cxn>
                <a:cxn ang="0">
                  <a:pos x="430106667" y="239493282"/>
                </a:cxn>
                <a:cxn ang="0">
                  <a:pos x="340499700" y="184223291"/>
                </a:cxn>
                <a:cxn ang="0">
                  <a:pos x="376343333" y="147379491"/>
                </a:cxn>
                <a:cxn ang="0">
                  <a:pos x="250896967" y="55265700"/>
                </a:cxn>
                <a:cxn ang="0">
                  <a:pos x="340499700" y="128957591"/>
                </a:cxn>
                <a:cxn ang="0">
                  <a:pos x="286736367" y="147379491"/>
                </a:cxn>
                <a:cxn ang="0">
                  <a:pos x="215053333" y="92113791"/>
                </a:cxn>
                <a:cxn ang="0">
                  <a:pos x="250896967" y="55265700"/>
                </a:cxn>
                <a:cxn ang="0">
                  <a:pos x="250896967" y="257915182"/>
                </a:cxn>
                <a:cxn ang="0">
                  <a:pos x="53763333" y="294758982"/>
                </a:cxn>
                <a:cxn ang="0">
                  <a:pos x="89606967" y="350028974"/>
                </a:cxn>
                <a:cxn ang="0">
                  <a:pos x="161290000" y="368450873"/>
                </a:cxn>
                <a:cxn ang="0">
                  <a:pos x="286736367" y="294758982"/>
                </a:cxn>
                <a:cxn ang="0">
                  <a:pos x="250896967" y="257915182"/>
                </a:cxn>
                <a:cxn ang="0">
                  <a:pos x="304660300" y="478986565"/>
                </a:cxn>
                <a:cxn ang="0">
                  <a:pos x="268816667" y="405294673"/>
                </a:cxn>
                <a:cxn ang="0">
                  <a:pos x="215053333" y="368450873"/>
                </a:cxn>
                <a:cxn ang="0">
                  <a:pos x="250896967" y="497408465"/>
                </a:cxn>
                <a:cxn ang="0">
                  <a:pos x="304660300" y="478986565"/>
                </a:cxn>
              </a:cxnLst>
              <a:rect l="0" t="0" r="0" b="0"/>
              <a:pathLst>
                <a:path w="27" h="27">
                  <a:moveTo>
                    <a:pt x="21" y="8"/>
                  </a:moveTo>
                  <a:cubicBezTo>
                    <a:pt x="22" y="9"/>
                    <a:pt x="24" y="10"/>
                    <a:pt x="25" y="11"/>
                  </a:cubicBezTo>
                  <a:cubicBezTo>
                    <a:pt x="26" y="11"/>
                    <a:pt x="26" y="12"/>
                    <a:pt x="26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6" y="8"/>
                    <a:pt x="22" y="6"/>
                    <a:pt x="21" y="5"/>
                  </a:cubicBezTo>
                  <a:cubicBezTo>
                    <a:pt x="18" y="4"/>
                    <a:pt x="15" y="2"/>
                    <a:pt x="13" y="0"/>
                  </a:cubicBezTo>
                  <a:cubicBezTo>
                    <a:pt x="11" y="5"/>
                    <a:pt x="5" y="12"/>
                    <a:pt x="0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2" y="15"/>
                    <a:pt x="4" y="14"/>
                    <a:pt x="6" y="12"/>
                  </a:cubicBezTo>
                  <a:cubicBezTo>
                    <a:pt x="7" y="11"/>
                    <a:pt x="9" y="9"/>
                    <a:pt x="10" y="8"/>
                  </a:cubicBezTo>
                  <a:cubicBezTo>
                    <a:pt x="11" y="6"/>
                    <a:pt x="11" y="6"/>
                    <a:pt x="13" y="7"/>
                  </a:cubicBezTo>
                  <a:cubicBezTo>
                    <a:pt x="14" y="7"/>
                    <a:pt x="15" y="9"/>
                    <a:pt x="17" y="10"/>
                  </a:cubicBezTo>
                  <a:cubicBezTo>
                    <a:pt x="15" y="11"/>
                    <a:pt x="15" y="12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0" y="11"/>
                    <a:pt x="8" y="13"/>
                    <a:pt x="7" y="15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0" y="14"/>
                    <a:pt x="11" y="13"/>
                    <a:pt x="12" y="11"/>
                  </a:cubicBezTo>
                  <a:cubicBezTo>
                    <a:pt x="13" y="12"/>
                    <a:pt x="19" y="15"/>
                    <a:pt x="19" y="17"/>
                  </a:cubicBezTo>
                  <a:cubicBezTo>
                    <a:pt x="19" y="17"/>
                    <a:pt x="16" y="20"/>
                    <a:pt x="15" y="21"/>
                  </a:cubicBezTo>
                  <a:cubicBezTo>
                    <a:pt x="16" y="21"/>
                    <a:pt x="16" y="22"/>
                    <a:pt x="17" y="22"/>
                  </a:cubicBezTo>
                  <a:cubicBezTo>
                    <a:pt x="18" y="20"/>
                    <a:pt x="20" y="18"/>
                    <a:pt x="22" y="16"/>
                  </a:cubicBezTo>
                  <a:cubicBezTo>
                    <a:pt x="20" y="15"/>
                    <a:pt x="18" y="14"/>
                    <a:pt x="16" y="13"/>
                  </a:cubicBezTo>
                  <a:cubicBezTo>
                    <a:pt x="17" y="12"/>
                    <a:pt x="18" y="11"/>
                    <a:pt x="18" y="11"/>
                  </a:cubicBezTo>
                  <a:cubicBezTo>
                    <a:pt x="19" y="11"/>
                    <a:pt x="21" y="13"/>
                    <a:pt x="21" y="13"/>
                  </a:cubicBezTo>
                  <a:cubicBezTo>
                    <a:pt x="22" y="14"/>
                    <a:pt x="24" y="15"/>
                    <a:pt x="25" y="16"/>
                  </a:cubicBezTo>
                  <a:cubicBezTo>
                    <a:pt x="26" y="14"/>
                    <a:pt x="26" y="14"/>
                    <a:pt x="24" y="13"/>
                  </a:cubicBezTo>
                  <a:cubicBezTo>
                    <a:pt x="22" y="12"/>
                    <a:pt x="21" y="11"/>
                    <a:pt x="19" y="10"/>
                  </a:cubicBezTo>
                  <a:cubicBezTo>
                    <a:pt x="20" y="9"/>
                    <a:pt x="20" y="8"/>
                    <a:pt x="21" y="8"/>
                  </a:cubicBezTo>
                  <a:moveTo>
                    <a:pt x="14" y="3"/>
                  </a:moveTo>
                  <a:cubicBezTo>
                    <a:pt x="16" y="4"/>
                    <a:pt x="17" y="5"/>
                    <a:pt x="19" y="7"/>
                  </a:cubicBezTo>
                  <a:cubicBezTo>
                    <a:pt x="18" y="8"/>
                    <a:pt x="18" y="9"/>
                    <a:pt x="16" y="8"/>
                  </a:cubicBezTo>
                  <a:cubicBezTo>
                    <a:pt x="15" y="7"/>
                    <a:pt x="14" y="6"/>
                    <a:pt x="12" y="5"/>
                  </a:cubicBezTo>
                  <a:cubicBezTo>
                    <a:pt x="13" y="4"/>
                    <a:pt x="13" y="3"/>
                    <a:pt x="14" y="3"/>
                  </a:cubicBezTo>
                  <a:moveTo>
                    <a:pt x="14" y="14"/>
                  </a:moveTo>
                  <a:cubicBezTo>
                    <a:pt x="11" y="19"/>
                    <a:pt x="8" y="18"/>
                    <a:pt x="3" y="16"/>
                  </a:cubicBezTo>
                  <a:cubicBezTo>
                    <a:pt x="4" y="18"/>
                    <a:pt x="2" y="18"/>
                    <a:pt x="5" y="19"/>
                  </a:cubicBezTo>
                  <a:cubicBezTo>
                    <a:pt x="6" y="19"/>
                    <a:pt x="8" y="20"/>
                    <a:pt x="9" y="20"/>
                  </a:cubicBezTo>
                  <a:cubicBezTo>
                    <a:pt x="12" y="20"/>
                    <a:pt x="13" y="16"/>
                    <a:pt x="16" y="16"/>
                  </a:cubicBezTo>
                  <a:cubicBezTo>
                    <a:pt x="15" y="15"/>
                    <a:pt x="15" y="14"/>
                    <a:pt x="14" y="14"/>
                  </a:cubicBezTo>
                  <a:moveTo>
                    <a:pt x="17" y="26"/>
                  </a:moveTo>
                  <a:cubicBezTo>
                    <a:pt x="16" y="25"/>
                    <a:pt x="16" y="23"/>
                    <a:pt x="15" y="22"/>
                  </a:cubicBezTo>
                  <a:cubicBezTo>
                    <a:pt x="14" y="20"/>
                    <a:pt x="14" y="19"/>
                    <a:pt x="12" y="20"/>
                  </a:cubicBezTo>
                  <a:cubicBezTo>
                    <a:pt x="13" y="22"/>
                    <a:pt x="14" y="24"/>
                    <a:pt x="14" y="27"/>
                  </a:cubicBezTo>
                  <a:cubicBezTo>
                    <a:pt x="15" y="27"/>
                    <a:pt x="16" y="26"/>
                    <a:pt x="17" y="26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22" name="Freeform 202"/>
            <p:cNvSpPr>
              <a:spLocks noEditPoints="1"/>
            </p:cNvSpPr>
            <p:nvPr/>
          </p:nvSpPr>
          <p:spPr>
            <a:xfrm>
              <a:off x="3690938" y="4732338"/>
              <a:ext cx="115888" cy="115888"/>
            </a:xfrm>
            <a:custGeom>
              <a:avLst/>
              <a:gdLst/>
              <a:ahLst/>
              <a:cxnLst>
                <a:cxn ang="0">
                  <a:pos x="294758982" y="36843800"/>
                </a:cxn>
                <a:cxn ang="0">
                  <a:pos x="239493282" y="0"/>
                </a:cxn>
                <a:cxn ang="0">
                  <a:pos x="184223291" y="110535691"/>
                </a:cxn>
                <a:cxn ang="0">
                  <a:pos x="313185174" y="165801391"/>
                </a:cxn>
                <a:cxn ang="0">
                  <a:pos x="442142765" y="239493282"/>
                </a:cxn>
                <a:cxn ang="0">
                  <a:pos x="497408465" y="147379491"/>
                </a:cxn>
                <a:cxn ang="0">
                  <a:pos x="294758982" y="36843800"/>
                </a:cxn>
                <a:cxn ang="0">
                  <a:pos x="257915182" y="36843800"/>
                </a:cxn>
                <a:cxn ang="0">
                  <a:pos x="442142765" y="147379491"/>
                </a:cxn>
                <a:cxn ang="0">
                  <a:pos x="368450873" y="110535691"/>
                </a:cxn>
                <a:cxn ang="0">
                  <a:pos x="257915182" y="55265700"/>
                </a:cxn>
                <a:cxn ang="0">
                  <a:pos x="257915182" y="36843800"/>
                </a:cxn>
                <a:cxn ang="0">
                  <a:pos x="423716573" y="184223291"/>
                </a:cxn>
                <a:cxn ang="0">
                  <a:pos x="331607074" y="147379491"/>
                </a:cxn>
                <a:cxn ang="0">
                  <a:pos x="239493282" y="92113791"/>
                </a:cxn>
                <a:cxn ang="0">
                  <a:pos x="331607074" y="128957591"/>
                </a:cxn>
                <a:cxn ang="0">
                  <a:pos x="423716573" y="184223291"/>
                </a:cxn>
                <a:cxn ang="0">
                  <a:pos x="184223291" y="128957591"/>
                </a:cxn>
                <a:cxn ang="0">
                  <a:pos x="128957591" y="92113791"/>
                </a:cxn>
                <a:cxn ang="0">
                  <a:pos x="110535691" y="110535691"/>
                </a:cxn>
                <a:cxn ang="0">
                  <a:pos x="460564665" y="313185174"/>
                </a:cxn>
                <a:cxn ang="0">
                  <a:pos x="478986565" y="276337082"/>
                </a:cxn>
                <a:cxn ang="0">
                  <a:pos x="184223291" y="128957591"/>
                </a:cxn>
                <a:cxn ang="0">
                  <a:pos x="202649483" y="184223291"/>
                </a:cxn>
                <a:cxn ang="0">
                  <a:pos x="147379491" y="147379491"/>
                </a:cxn>
                <a:cxn ang="0">
                  <a:pos x="92113791" y="257915182"/>
                </a:cxn>
                <a:cxn ang="0">
                  <a:pos x="202649483" y="313185174"/>
                </a:cxn>
                <a:cxn ang="0">
                  <a:pos x="73691892" y="257915182"/>
                </a:cxn>
                <a:cxn ang="0">
                  <a:pos x="73691892" y="294758982"/>
                </a:cxn>
                <a:cxn ang="0">
                  <a:pos x="184223291" y="368450873"/>
                </a:cxn>
                <a:cxn ang="0">
                  <a:pos x="18421900" y="276337082"/>
                </a:cxn>
                <a:cxn ang="0">
                  <a:pos x="0" y="313185174"/>
                </a:cxn>
                <a:cxn ang="0">
                  <a:pos x="350028974" y="497408465"/>
                </a:cxn>
                <a:cxn ang="0">
                  <a:pos x="368450873" y="478986565"/>
                </a:cxn>
                <a:cxn ang="0">
                  <a:pos x="313185174" y="442142765"/>
                </a:cxn>
                <a:cxn ang="0">
                  <a:pos x="221071383" y="368450873"/>
                </a:cxn>
                <a:cxn ang="0">
                  <a:pos x="350028974" y="442142765"/>
                </a:cxn>
                <a:cxn ang="0">
                  <a:pos x="350028974" y="405294673"/>
                </a:cxn>
                <a:cxn ang="0">
                  <a:pos x="239493282" y="350028974"/>
                </a:cxn>
                <a:cxn ang="0">
                  <a:pos x="239493282" y="331607074"/>
                </a:cxn>
                <a:cxn ang="0">
                  <a:pos x="350028974" y="405294673"/>
                </a:cxn>
                <a:cxn ang="0">
                  <a:pos x="405294673" y="294758982"/>
                </a:cxn>
                <a:cxn ang="0">
                  <a:pos x="202649483" y="184223291"/>
                </a:cxn>
                <a:cxn ang="0">
                  <a:pos x="368450873" y="294758982"/>
                </a:cxn>
                <a:cxn ang="0">
                  <a:pos x="276337082" y="276337082"/>
                </a:cxn>
                <a:cxn ang="0">
                  <a:pos x="368450873" y="294758982"/>
                </a:cxn>
                <a:cxn ang="0">
                  <a:pos x="257915182" y="239493282"/>
                </a:cxn>
                <a:cxn ang="0">
                  <a:pos x="165801391" y="184223291"/>
                </a:cxn>
                <a:cxn ang="0">
                  <a:pos x="257915182" y="239493282"/>
                </a:cxn>
                <a:cxn ang="0">
                  <a:pos x="257915182" y="294758982"/>
                </a:cxn>
                <a:cxn ang="0">
                  <a:pos x="331607074" y="350028974"/>
                </a:cxn>
                <a:cxn ang="0">
                  <a:pos x="257915182" y="313185174"/>
                </a:cxn>
                <a:cxn ang="0">
                  <a:pos x="257915182" y="294758982"/>
                </a:cxn>
                <a:cxn ang="0">
                  <a:pos x="239493282" y="276337082"/>
                </a:cxn>
                <a:cxn ang="0">
                  <a:pos x="221071383" y="294758982"/>
                </a:cxn>
                <a:cxn ang="0">
                  <a:pos x="147379491" y="221071383"/>
                </a:cxn>
                <a:cxn ang="0">
                  <a:pos x="239493282" y="276337082"/>
                </a:cxn>
              </a:cxnLst>
              <a:rect l="0" t="0" r="0" b="0"/>
              <a:pathLst>
                <a:path w="27" h="27">
                  <a:moveTo>
                    <a:pt x="16" y="2"/>
                  </a:moveTo>
                  <a:cubicBezTo>
                    <a:pt x="15" y="1"/>
                    <a:pt x="14" y="1"/>
                    <a:pt x="13" y="0"/>
                  </a:cubicBezTo>
                  <a:cubicBezTo>
                    <a:pt x="13" y="2"/>
                    <a:pt x="11" y="4"/>
                    <a:pt x="10" y="6"/>
                  </a:cubicBezTo>
                  <a:cubicBezTo>
                    <a:pt x="13" y="6"/>
                    <a:pt x="15" y="8"/>
                    <a:pt x="17" y="9"/>
                  </a:cubicBezTo>
                  <a:cubicBezTo>
                    <a:pt x="19" y="10"/>
                    <a:pt x="22" y="12"/>
                    <a:pt x="24" y="13"/>
                  </a:cubicBezTo>
                  <a:cubicBezTo>
                    <a:pt x="25" y="11"/>
                    <a:pt x="26" y="9"/>
                    <a:pt x="27" y="8"/>
                  </a:cubicBezTo>
                  <a:cubicBezTo>
                    <a:pt x="23" y="6"/>
                    <a:pt x="19" y="4"/>
                    <a:pt x="16" y="2"/>
                  </a:cubicBezTo>
                  <a:moveTo>
                    <a:pt x="14" y="2"/>
                  </a:moveTo>
                  <a:cubicBezTo>
                    <a:pt x="18" y="4"/>
                    <a:pt x="21" y="6"/>
                    <a:pt x="24" y="8"/>
                  </a:cubicBezTo>
                  <a:cubicBezTo>
                    <a:pt x="24" y="10"/>
                    <a:pt x="21" y="7"/>
                    <a:pt x="20" y="6"/>
                  </a:cubicBezTo>
                  <a:cubicBezTo>
                    <a:pt x="18" y="5"/>
                    <a:pt x="16" y="4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moveTo>
                    <a:pt x="23" y="10"/>
                  </a:moveTo>
                  <a:cubicBezTo>
                    <a:pt x="23" y="12"/>
                    <a:pt x="19" y="9"/>
                    <a:pt x="18" y="8"/>
                  </a:cubicBezTo>
                  <a:cubicBezTo>
                    <a:pt x="16" y="7"/>
                    <a:pt x="15" y="6"/>
                    <a:pt x="13" y="5"/>
                  </a:cubicBezTo>
                  <a:cubicBezTo>
                    <a:pt x="13" y="3"/>
                    <a:pt x="16" y="6"/>
                    <a:pt x="18" y="7"/>
                  </a:cubicBezTo>
                  <a:cubicBezTo>
                    <a:pt x="19" y="8"/>
                    <a:pt x="21" y="9"/>
                    <a:pt x="23" y="10"/>
                  </a:cubicBezTo>
                  <a:moveTo>
                    <a:pt x="10" y="7"/>
                  </a:moveTo>
                  <a:cubicBezTo>
                    <a:pt x="9" y="6"/>
                    <a:pt x="8" y="5"/>
                    <a:pt x="7" y="5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13" y="10"/>
                    <a:pt x="19" y="13"/>
                    <a:pt x="25" y="17"/>
                  </a:cubicBezTo>
                  <a:cubicBezTo>
                    <a:pt x="25" y="16"/>
                    <a:pt x="26" y="16"/>
                    <a:pt x="26" y="15"/>
                  </a:cubicBezTo>
                  <a:cubicBezTo>
                    <a:pt x="21" y="14"/>
                    <a:pt x="15" y="10"/>
                    <a:pt x="10" y="7"/>
                  </a:cubicBezTo>
                  <a:moveTo>
                    <a:pt x="11" y="10"/>
                  </a:moveTo>
                  <a:cubicBezTo>
                    <a:pt x="10" y="9"/>
                    <a:pt x="9" y="9"/>
                    <a:pt x="8" y="8"/>
                  </a:cubicBezTo>
                  <a:cubicBezTo>
                    <a:pt x="8" y="10"/>
                    <a:pt x="6" y="12"/>
                    <a:pt x="5" y="14"/>
                  </a:cubicBezTo>
                  <a:cubicBezTo>
                    <a:pt x="7" y="15"/>
                    <a:pt x="9" y="16"/>
                    <a:pt x="11" y="17"/>
                  </a:cubicBezTo>
                  <a:cubicBezTo>
                    <a:pt x="11" y="19"/>
                    <a:pt x="6" y="15"/>
                    <a:pt x="4" y="14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5" y="16"/>
                    <a:pt x="11" y="19"/>
                    <a:pt x="10" y="20"/>
                  </a:cubicBezTo>
                  <a:cubicBezTo>
                    <a:pt x="7" y="18"/>
                    <a:pt x="4" y="17"/>
                    <a:pt x="1" y="15"/>
                  </a:cubicBezTo>
                  <a:cubicBezTo>
                    <a:pt x="1" y="16"/>
                    <a:pt x="1" y="16"/>
                    <a:pt x="0" y="17"/>
                  </a:cubicBezTo>
                  <a:cubicBezTo>
                    <a:pt x="7" y="20"/>
                    <a:pt x="13" y="23"/>
                    <a:pt x="19" y="27"/>
                  </a:cubicBezTo>
                  <a:cubicBezTo>
                    <a:pt x="20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3"/>
                    <a:pt x="11" y="21"/>
                    <a:pt x="12" y="20"/>
                  </a:cubicBezTo>
                  <a:cubicBezTo>
                    <a:pt x="14" y="21"/>
                    <a:pt x="16" y="23"/>
                    <a:pt x="19" y="24"/>
                  </a:cubicBezTo>
                  <a:cubicBezTo>
                    <a:pt x="19" y="24"/>
                    <a:pt x="19" y="23"/>
                    <a:pt x="19" y="22"/>
                  </a:cubicBezTo>
                  <a:cubicBezTo>
                    <a:pt x="17" y="21"/>
                    <a:pt x="15" y="20"/>
                    <a:pt x="13" y="19"/>
                  </a:cubicBezTo>
                  <a:cubicBezTo>
                    <a:pt x="13" y="19"/>
                    <a:pt x="13" y="18"/>
                    <a:pt x="13" y="18"/>
                  </a:cubicBezTo>
                  <a:cubicBezTo>
                    <a:pt x="15" y="19"/>
                    <a:pt x="17" y="20"/>
                    <a:pt x="19" y="22"/>
                  </a:cubicBezTo>
                  <a:cubicBezTo>
                    <a:pt x="20" y="20"/>
                    <a:pt x="21" y="18"/>
                    <a:pt x="22" y="16"/>
                  </a:cubicBezTo>
                  <a:cubicBezTo>
                    <a:pt x="18" y="15"/>
                    <a:pt x="15" y="12"/>
                    <a:pt x="11" y="10"/>
                  </a:cubicBezTo>
                  <a:moveTo>
                    <a:pt x="20" y="16"/>
                  </a:moveTo>
                  <a:cubicBezTo>
                    <a:pt x="20" y="18"/>
                    <a:pt x="16" y="15"/>
                    <a:pt x="15" y="15"/>
                  </a:cubicBezTo>
                  <a:cubicBezTo>
                    <a:pt x="16" y="13"/>
                    <a:pt x="19" y="16"/>
                    <a:pt x="20" y="16"/>
                  </a:cubicBezTo>
                  <a:moveTo>
                    <a:pt x="14" y="13"/>
                  </a:moveTo>
                  <a:cubicBezTo>
                    <a:pt x="13" y="15"/>
                    <a:pt x="8" y="12"/>
                    <a:pt x="9" y="10"/>
                  </a:cubicBezTo>
                  <a:cubicBezTo>
                    <a:pt x="11" y="11"/>
                    <a:pt x="12" y="12"/>
                    <a:pt x="14" y="13"/>
                  </a:cubicBezTo>
                  <a:moveTo>
                    <a:pt x="14" y="16"/>
                  </a:moveTo>
                  <a:cubicBezTo>
                    <a:pt x="15" y="17"/>
                    <a:pt x="20" y="18"/>
                    <a:pt x="18" y="19"/>
                  </a:cubicBezTo>
                  <a:cubicBezTo>
                    <a:pt x="17" y="19"/>
                    <a:pt x="15" y="18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3" y="15"/>
                  </a:moveTo>
                  <a:cubicBezTo>
                    <a:pt x="12" y="15"/>
                    <a:pt x="12" y="16"/>
                    <a:pt x="12" y="16"/>
                  </a:cubicBezTo>
                  <a:cubicBezTo>
                    <a:pt x="11" y="15"/>
                    <a:pt x="7" y="14"/>
                    <a:pt x="8" y="12"/>
                  </a:cubicBezTo>
                  <a:cubicBezTo>
                    <a:pt x="10" y="13"/>
                    <a:pt x="11" y="14"/>
                    <a:pt x="13" y="15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23" name="Freeform 203"/>
            <p:cNvSpPr>
              <a:spLocks noEditPoints="1"/>
            </p:cNvSpPr>
            <p:nvPr/>
          </p:nvSpPr>
          <p:spPr>
            <a:xfrm>
              <a:off x="3792538" y="4779963"/>
              <a:ext cx="107950" cy="101600"/>
            </a:xfrm>
            <a:custGeom>
              <a:avLst/>
              <a:gdLst/>
              <a:ahLst/>
              <a:cxnLst>
                <a:cxn ang="0">
                  <a:pos x="335612232" y="89606967"/>
                </a:cxn>
                <a:cxn ang="0">
                  <a:pos x="335612232" y="17919700"/>
                </a:cxn>
                <a:cxn ang="0">
                  <a:pos x="223741488" y="179209700"/>
                </a:cxn>
                <a:cxn ang="0">
                  <a:pos x="261031736" y="179209700"/>
                </a:cxn>
                <a:cxn ang="0">
                  <a:pos x="316967108" y="125446367"/>
                </a:cxn>
                <a:cxn ang="0">
                  <a:pos x="447482976" y="161290000"/>
                </a:cxn>
                <a:cxn ang="0">
                  <a:pos x="466128100" y="125446367"/>
                </a:cxn>
                <a:cxn ang="0">
                  <a:pos x="335612232" y="89606967"/>
                </a:cxn>
                <a:cxn ang="0">
                  <a:pos x="242386612" y="35843633"/>
                </a:cxn>
                <a:cxn ang="0">
                  <a:pos x="261031736" y="17919700"/>
                </a:cxn>
                <a:cxn ang="0">
                  <a:pos x="223741488" y="0"/>
                </a:cxn>
                <a:cxn ang="0">
                  <a:pos x="167806116" y="197133633"/>
                </a:cxn>
                <a:cxn ang="0">
                  <a:pos x="205096364" y="215053333"/>
                </a:cxn>
                <a:cxn ang="0">
                  <a:pos x="242386612" y="35843633"/>
                </a:cxn>
                <a:cxn ang="0">
                  <a:pos x="167806116" y="35843633"/>
                </a:cxn>
                <a:cxn ang="0">
                  <a:pos x="130515868" y="0"/>
                </a:cxn>
                <a:cxn ang="0">
                  <a:pos x="111870744" y="53763333"/>
                </a:cxn>
                <a:cxn ang="0">
                  <a:pos x="93225620" y="143370300"/>
                </a:cxn>
                <a:cxn ang="0">
                  <a:pos x="111870744" y="161290000"/>
                </a:cxn>
                <a:cxn ang="0">
                  <a:pos x="130515868" y="143370300"/>
                </a:cxn>
                <a:cxn ang="0">
                  <a:pos x="167806116" y="35843633"/>
                </a:cxn>
                <a:cxn ang="0">
                  <a:pos x="391547604" y="232973033"/>
                </a:cxn>
                <a:cxn ang="0">
                  <a:pos x="372902480" y="179209700"/>
                </a:cxn>
                <a:cxn ang="0">
                  <a:pos x="316967108" y="161290000"/>
                </a:cxn>
                <a:cxn ang="0">
                  <a:pos x="354257356" y="250896967"/>
                </a:cxn>
                <a:cxn ang="0">
                  <a:pos x="391547604" y="232973033"/>
                </a:cxn>
                <a:cxn ang="0">
                  <a:pos x="354257356" y="322580000"/>
                </a:cxn>
                <a:cxn ang="0">
                  <a:pos x="372902480" y="268816667"/>
                </a:cxn>
                <a:cxn ang="0">
                  <a:pos x="74580496" y="179209700"/>
                </a:cxn>
                <a:cxn ang="0">
                  <a:pos x="55935372" y="304660300"/>
                </a:cxn>
                <a:cxn ang="0">
                  <a:pos x="0" y="286736367"/>
                </a:cxn>
                <a:cxn ang="0">
                  <a:pos x="0" y="322580000"/>
                </a:cxn>
                <a:cxn ang="0">
                  <a:pos x="242386612" y="376343333"/>
                </a:cxn>
                <a:cxn ang="0">
                  <a:pos x="372902480" y="430106667"/>
                </a:cxn>
                <a:cxn ang="0">
                  <a:pos x="391547604" y="394263033"/>
                </a:cxn>
                <a:cxn ang="0">
                  <a:pos x="335612232" y="376343333"/>
                </a:cxn>
                <a:cxn ang="0">
                  <a:pos x="354257356" y="322580000"/>
                </a:cxn>
                <a:cxn ang="0">
                  <a:pos x="242386612" y="268816667"/>
                </a:cxn>
                <a:cxn ang="0">
                  <a:pos x="223741488" y="340499700"/>
                </a:cxn>
                <a:cxn ang="0">
                  <a:pos x="167806116" y="340499700"/>
                </a:cxn>
                <a:cxn ang="0">
                  <a:pos x="186451240" y="268816667"/>
                </a:cxn>
                <a:cxn ang="0">
                  <a:pos x="242386612" y="268816667"/>
                </a:cxn>
                <a:cxn ang="0">
                  <a:pos x="167806116" y="250896967"/>
                </a:cxn>
                <a:cxn ang="0">
                  <a:pos x="130515868" y="322580000"/>
                </a:cxn>
                <a:cxn ang="0">
                  <a:pos x="74580496" y="304660300"/>
                </a:cxn>
                <a:cxn ang="0">
                  <a:pos x="111870744" y="232973033"/>
                </a:cxn>
                <a:cxn ang="0">
                  <a:pos x="167806116" y="250896967"/>
                </a:cxn>
                <a:cxn ang="0">
                  <a:pos x="279676860" y="286736367"/>
                </a:cxn>
                <a:cxn ang="0">
                  <a:pos x="335612232" y="286736367"/>
                </a:cxn>
                <a:cxn ang="0">
                  <a:pos x="316967108" y="358423633"/>
                </a:cxn>
                <a:cxn ang="0">
                  <a:pos x="261031736" y="358423633"/>
                </a:cxn>
                <a:cxn ang="0">
                  <a:pos x="279676860" y="286736367"/>
                </a:cxn>
              </a:cxnLst>
              <a:rect l="0" t="0" r="0" b="0"/>
              <a:pathLst>
                <a:path w="25" h="24">
                  <a:moveTo>
                    <a:pt x="18" y="5"/>
                  </a:moveTo>
                  <a:cubicBezTo>
                    <a:pt x="20" y="3"/>
                    <a:pt x="21" y="3"/>
                    <a:pt x="18" y="1"/>
                  </a:cubicBezTo>
                  <a:cubicBezTo>
                    <a:pt x="17" y="5"/>
                    <a:pt x="14" y="8"/>
                    <a:pt x="12" y="10"/>
                  </a:cubicBezTo>
                  <a:cubicBezTo>
                    <a:pt x="13" y="10"/>
                    <a:pt x="13" y="11"/>
                    <a:pt x="14" y="10"/>
                  </a:cubicBezTo>
                  <a:cubicBezTo>
                    <a:pt x="15" y="10"/>
                    <a:pt x="16" y="8"/>
                    <a:pt x="17" y="7"/>
                  </a:cubicBezTo>
                  <a:cubicBezTo>
                    <a:pt x="18" y="7"/>
                    <a:pt x="22" y="8"/>
                    <a:pt x="24" y="9"/>
                  </a:cubicBezTo>
                  <a:cubicBezTo>
                    <a:pt x="24" y="8"/>
                    <a:pt x="24" y="8"/>
                    <a:pt x="25" y="7"/>
                  </a:cubicBezTo>
                  <a:cubicBezTo>
                    <a:pt x="22" y="7"/>
                    <a:pt x="20" y="6"/>
                    <a:pt x="18" y="5"/>
                  </a:cubicBezTo>
                  <a:moveTo>
                    <a:pt x="13" y="2"/>
                  </a:moveTo>
                  <a:cubicBezTo>
                    <a:pt x="14" y="2"/>
                    <a:pt x="14" y="1"/>
                    <a:pt x="14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1" y="3"/>
                    <a:pt x="10" y="7"/>
                    <a:pt x="9" y="11"/>
                  </a:cubicBezTo>
                  <a:cubicBezTo>
                    <a:pt x="9" y="11"/>
                    <a:pt x="10" y="11"/>
                    <a:pt x="11" y="12"/>
                  </a:cubicBezTo>
                  <a:cubicBezTo>
                    <a:pt x="12" y="8"/>
                    <a:pt x="12" y="5"/>
                    <a:pt x="13" y="2"/>
                  </a:cubicBezTo>
                  <a:moveTo>
                    <a:pt x="9" y="2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7" y="1"/>
                    <a:pt x="7" y="2"/>
                    <a:pt x="6" y="3"/>
                  </a:cubicBezTo>
                  <a:cubicBezTo>
                    <a:pt x="6" y="4"/>
                    <a:pt x="5" y="7"/>
                    <a:pt x="5" y="8"/>
                  </a:cubicBezTo>
                  <a:cubicBezTo>
                    <a:pt x="5" y="9"/>
                    <a:pt x="4" y="9"/>
                    <a:pt x="6" y="9"/>
                  </a:cubicBezTo>
                  <a:cubicBezTo>
                    <a:pt x="7" y="9"/>
                    <a:pt x="6" y="9"/>
                    <a:pt x="7" y="8"/>
                  </a:cubicBezTo>
                  <a:cubicBezTo>
                    <a:pt x="8" y="6"/>
                    <a:pt x="8" y="4"/>
                    <a:pt x="9" y="2"/>
                  </a:cubicBezTo>
                  <a:moveTo>
                    <a:pt x="21" y="13"/>
                  </a:moveTo>
                  <a:cubicBezTo>
                    <a:pt x="21" y="12"/>
                    <a:pt x="20" y="11"/>
                    <a:pt x="20" y="10"/>
                  </a:cubicBezTo>
                  <a:cubicBezTo>
                    <a:pt x="19" y="8"/>
                    <a:pt x="19" y="8"/>
                    <a:pt x="17" y="9"/>
                  </a:cubicBezTo>
                  <a:cubicBezTo>
                    <a:pt x="17" y="11"/>
                    <a:pt x="18" y="12"/>
                    <a:pt x="19" y="14"/>
                  </a:cubicBezTo>
                  <a:cubicBezTo>
                    <a:pt x="19" y="13"/>
                    <a:pt x="20" y="13"/>
                    <a:pt x="21" y="13"/>
                  </a:cubicBezTo>
                  <a:moveTo>
                    <a:pt x="19" y="18"/>
                  </a:moveTo>
                  <a:cubicBezTo>
                    <a:pt x="20" y="17"/>
                    <a:pt x="20" y="16"/>
                    <a:pt x="20" y="15"/>
                  </a:cubicBezTo>
                  <a:cubicBezTo>
                    <a:pt x="15" y="14"/>
                    <a:pt x="9" y="12"/>
                    <a:pt x="4" y="10"/>
                  </a:cubicBezTo>
                  <a:cubicBezTo>
                    <a:pt x="4" y="13"/>
                    <a:pt x="3" y="15"/>
                    <a:pt x="3" y="17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4" y="18"/>
                    <a:pt x="8" y="20"/>
                    <a:pt x="13" y="21"/>
                  </a:cubicBezTo>
                  <a:cubicBezTo>
                    <a:pt x="15" y="22"/>
                    <a:pt x="18" y="23"/>
                    <a:pt x="20" y="24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0" y="22"/>
                    <a:pt x="19" y="21"/>
                    <a:pt x="18" y="21"/>
                  </a:cubicBezTo>
                  <a:cubicBezTo>
                    <a:pt x="19" y="20"/>
                    <a:pt x="19" y="19"/>
                    <a:pt x="19" y="18"/>
                  </a:cubicBezTo>
                  <a:moveTo>
                    <a:pt x="13" y="15"/>
                  </a:moveTo>
                  <a:cubicBezTo>
                    <a:pt x="13" y="16"/>
                    <a:pt x="13" y="19"/>
                    <a:pt x="12" y="19"/>
                  </a:cubicBezTo>
                  <a:cubicBezTo>
                    <a:pt x="12" y="19"/>
                    <a:pt x="9" y="19"/>
                    <a:pt x="9" y="19"/>
                  </a:cubicBezTo>
                  <a:cubicBezTo>
                    <a:pt x="9" y="18"/>
                    <a:pt x="10" y="15"/>
                    <a:pt x="10" y="15"/>
                  </a:cubicBezTo>
                  <a:cubicBezTo>
                    <a:pt x="11" y="14"/>
                    <a:pt x="12" y="15"/>
                    <a:pt x="13" y="15"/>
                  </a:cubicBezTo>
                  <a:moveTo>
                    <a:pt x="9" y="14"/>
                  </a:moveTo>
                  <a:cubicBezTo>
                    <a:pt x="8" y="15"/>
                    <a:pt x="8" y="17"/>
                    <a:pt x="7" y="18"/>
                  </a:cubicBezTo>
                  <a:cubicBezTo>
                    <a:pt x="6" y="18"/>
                    <a:pt x="5" y="18"/>
                    <a:pt x="4" y="17"/>
                  </a:cubicBezTo>
                  <a:cubicBezTo>
                    <a:pt x="5" y="16"/>
                    <a:pt x="5" y="14"/>
                    <a:pt x="6" y="13"/>
                  </a:cubicBezTo>
                  <a:cubicBezTo>
                    <a:pt x="6" y="13"/>
                    <a:pt x="8" y="13"/>
                    <a:pt x="9" y="14"/>
                  </a:cubicBezTo>
                  <a:moveTo>
                    <a:pt x="15" y="16"/>
                  </a:moveTo>
                  <a:cubicBezTo>
                    <a:pt x="16" y="16"/>
                    <a:pt x="17" y="16"/>
                    <a:pt x="18" y="16"/>
                  </a:cubicBezTo>
                  <a:cubicBezTo>
                    <a:pt x="18" y="17"/>
                    <a:pt x="17" y="20"/>
                    <a:pt x="17" y="20"/>
                  </a:cubicBezTo>
                  <a:cubicBezTo>
                    <a:pt x="16" y="21"/>
                    <a:pt x="15" y="20"/>
                    <a:pt x="14" y="20"/>
                  </a:cubicBezTo>
                  <a:cubicBezTo>
                    <a:pt x="14" y="18"/>
                    <a:pt x="14" y="17"/>
                    <a:pt x="15" y="16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24" name="Freeform 204"/>
            <p:cNvSpPr>
              <a:spLocks noEditPoints="1"/>
            </p:cNvSpPr>
            <p:nvPr/>
          </p:nvSpPr>
          <p:spPr>
            <a:xfrm>
              <a:off x="3903663" y="4797425"/>
              <a:ext cx="93663" cy="101600"/>
            </a:xfrm>
            <a:custGeom>
              <a:avLst/>
              <a:gdLst/>
              <a:ahLst/>
              <a:cxnLst>
                <a:cxn ang="0">
                  <a:pos x="126879306" y="17919700"/>
                </a:cxn>
                <a:cxn ang="0">
                  <a:pos x="108751258" y="0"/>
                </a:cxn>
                <a:cxn ang="0">
                  <a:pos x="90627467" y="89606967"/>
                </a:cxn>
                <a:cxn ang="0">
                  <a:pos x="0" y="71683033"/>
                </a:cxn>
                <a:cxn ang="0">
                  <a:pos x="0" y="107526667"/>
                </a:cxn>
                <a:cxn ang="0">
                  <a:pos x="108751258" y="107526667"/>
                </a:cxn>
                <a:cxn ang="0">
                  <a:pos x="90627467" y="197133633"/>
                </a:cxn>
                <a:cxn ang="0">
                  <a:pos x="126879306" y="215053333"/>
                </a:cxn>
                <a:cxn ang="0">
                  <a:pos x="126879306" y="161290000"/>
                </a:cxn>
                <a:cxn ang="0">
                  <a:pos x="163131144" y="125446367"/>
                </a:cxn>
                <a:cxn ang="0">
                  <a:pos x="217506773" y="125446367"/>
                </a:cxn>
                <a:cxn ang="0">
                  <a:pos x="217506773" y="107526667"/>
                </a:cxn>
                <a:cxn ang="0">
                  <a:pos x="126879306" y="53763333"/>
                </a:cxn>
                <a:cxn ang="0">
                  <a:pos x="217506773" y="53763333"/>
                </a:cxn>
                <a:cxn ang="0">
                  <a:pos x="126879306" y="17919700"/>
                </a:cxn>
                <a:cxn ang="0">
                  <a:pos x="145003096" y="143370300"/>
                </a:cxn>
                <a:cxn ang="0">
                  <a:pos x="253758611" y="215053333"/>
                </a:cxn>
                <a:cxn ang="0">
                  <a:pos x="308134240" y="197133633"/>
                </a:cxn>
                <a:cxn ang="0">
                  <a:pos x="344386079" y="232973033"/>
                </a:cxn>
                <a:cxn ang="0">
                  <a:pos x="380637917" y="215053333"/>
                </a:cxn>
                <a:cxn ang="0">
                  <a:pos x="308134240" y="179209700"/>
                </a:cxn>
                <a:cxn ang="0">
                  <a:pos x="398761708" y="53763333"/>
                </a:cxn>
                <a:cxn ang="0">
                  <a:pos x="235630564" y="35843633"/>
                </a:cxn>
                <a:cxn ang="0">
                  <a:pos x="235630564" y="71683033"/>
                </a:cxn>
                <a:cxn ang="0">
                  <a:pos x="344386079" y="89606967"/>
                </a:cxn>
                <a:cxn ang="0">
                  <a:pos x="290010450" y="143370300"/>
                </a:cxn>
                <a:cxn ang="0">
                  <a:pos x="271882402" y="89606967"/>
                </a:cxn>
                <a:cxn ang="0">
                  <a:pos x="235630564" y="107526667"/>
                </a:cxn>
                <a:cxn ang="0">
                  <a:pos x="271882402" y="161290000"/>
                </a:cxn>
                <a:cxn ang="0">
                  <a:pos x="181254935" y="197133633"/>
                </a:cxn>
                <a:cxn ang="0">
                  <a:pos x="199382983" y="179209700"/>
                </a:cxn>
                <a:cxn ang="0">
                  <a:pos x="145003096" y="143370300"/>
                </a:cxn>
                <a:cxn ang="0">
                  <a:pos x="54375629" y="107526667"/>
                </a:cxn>
                <a:cxn ang="0">
                  <a:pos x="0" y="179209700"/>
                </a:cxn>
                <a:cxn ang="0">
                  <a:pos x="54375629" y="161290000"/>
                </a:cxn>
                <a:cxn ang="0">
                  <a:pos x="54375629" y="107526667"/>
                </a:cxn>
                <a:cxn ang="0">
                  <a:pos x="90627467" y="232973033"/>
                </a:cxn>
                <a:cxn ang="0">
                  <a:pos x="199382983" y="250896967"/>
                </a:cxn>
                <a:cxn ang="0">
                  <a:pos x="271882402" y="286736367"/>
                </a:cxn>
                <a:cxn ang="0">
                  <a:pos x="163131144" y="268816667"/>
                </a:cxn>
                <a:cxn ang="0">
                  <a:pos x="90627467" y="232973033"/>
                </a:cxn>
                <a:cxn ang="0">
                  <a:pos x="72503677" y="304660300"/>
                </a:cxn>
                <a:cxn ang="0">
                  <a:pos x="163131144" y="286736367"/>
                </a:cxn>
                <a:cxn ang="0">
                  <a:pos x="271882402" y="304660300"/>
                </a:cxn>
                <a:cxn ang="0">
                  <a:pos x="199382983" y="322580000"/>
                </a:cxn>
                <a:cxn ang="0">
                  <a:pos x="72503677" y="304660300"/>
                </a:cxn>
                <a:cxn ang="0">
                  <a:pos x="72503677" y="340499700"/>
                </a:cxn>
                <a:cxn ang="0">
                  <a:pos x="163131144" y="340499700"/>
                </a:cxn>
                <a:cxn ang="0">
                  <a:pos x="271882402" y="376343333"/>
                </a:cxn>
                <a:cxn ang="0">
                  <a:pos x="72503677" y="340499700"/>
                </a:cxn>
                <a:cxn ang="0">
                  <a:pos x="290010450" y="232973033"/>
                </a:cxn>
                <a:cxn ang="0">
                  <a:pos x="54375629" y="197133633"/>
                </a:cxn>
                <a:cxn ang="0">
                  <a:pos x="18123791" y="376343333"/>
                </a:cxn>
                <a:cxn ang="0">
                  <a:pos x="54375629" y="394263033"/>
                </a:cxn>
                <a:cxn ang="0">
                  <a:pos x="54375629" y="376343333"/>
                </a:cxn>
                <a:cxn ang="0">
                  <a:pos x="271882402" y="394263033"/>
                </a:cxn>
                <a:cxn ang="0">
                  <a:pos x="253758611" y="412186967"/>
                </a:cxn>
                <a:cxn ang="0">
                  <a:pos x="290010450" y="430106667"/>
                </a:cxn>
                <a:cxn ang="0">
                  <a:pos x="326258031" y="232973033"/>
                </a:cxn>
                <a:cxn ang="0">
                  <a:pos x="290010450" y="232973033"/>
                </a:cxn>
              </a:cxnLst>
              <a:rect l="0" t="0" r="0" b="0"/>
              <a:pathLst>
                <a:path w="22" h="24">
                  <a:moveTo>
                    <a:pt x="7" y="1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6" y="2"/>
                    <a:pt x="5" y="3"/>
                    <a:pt x="5" y="5"/>
                  </a:cubicBezTo>
                  <a:cubicBezTo>
                    <a:pt x="4" y="5"/>
                    <a:pt x="2" y="4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6"/>
                    <a:pt x="5" y="6"/>
                    <a:pt x="6" y="6"/>
                  </a:cubicBezTo>
                  <a:cubicBezTo>
                    <a:pt x="6" y="7"/>
                    <a:pt x="5" y="10"/>
                    <a:pt x="5" y="11"/>
                  </a:cubicBezTo>
                  <a:cubicBezTo>
                    <a:pt x="6" y="11"/>
                    <a:pt x="6" y="11"/>
                    <a:pt x="7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7" y="7"/>
                    <a:pt x="7" y="7"/>
                    <a:pt x="9" y="7"/>
                  </a:cubicBezTo>
                  <a:cubicBezTo>
                    <a:pt x="10" y="6"/>
                    <a:pt x="11" y="7"/>
                    <a:pt x="12" y="7"/>
                  </a:cubicBezTo>
                  <a:cubicBezTo>
                    <a:pt x="12" y="7"/>
                    <a:pt x="13" y="6"/>
                    <a:pt x="12" y="6"/>
                  </a:cubicBezTo>
                  <a:cubicBezTo>
                    <a:pt x="11" y="5"/>
                    <a:pt x="6" y="6"/>
                    <a:pt x="7" y="3"/>
                  </a:cubicBezTo>
                  <a:cubicBezTo>
                    <a:pt x="9" y="4"/>
                    <a:pt x="12" y="5"/>
                    <a:pt x="12" y="3"/>
                  </a:cubicBezTo>
                  <a:cubicBezTo>
                    <a:pt x="11" y="3"/>
                    <a:pt x="7" y="2"/>
                    <a:pt x="7" y="1"/>
                  </a:cubicBezTo>
                  <a:moveTo>
                    <a:pt x="8" y="8"/>
                  </a:moveTo>
                  <a:cubicBezTo>
                    <a:pt x="10" y="10"/>
                    <a:pt x="10" y="13"/>
                    <a:pt x="14" y="12"/>
                  </a:cubicBezTo>
                  <a:cubicBezTo>
                    <a:pt x="15" y="11"/>
                    <a:pt x="16" y="11"/>
                    <a:pt x="17" y="11"/>
                  </a:cubicBezTo>
                  <a:cubicBezTo>
                    <a:pt x="18" y="11"/>
                    <a:pt x="18" y="13"/>
                    <a:pt x="19" y="13"/>
                  </a:cubicBezTo>
                  <a:cubicBezTo>
                    <a:pt x="20" y="14"/>
                    <a:pt x="20" y="13"/>
                    <a:pt x="21" y="12"/>
                  </a:cubicBezTo>
                  <a:cubicBezTo>
                    <a:pt x="20" y="11"/>
                    <a:pt x="19" y="11"/>
                    <a:pt x="17" y="10"/>
                  </a:cubicBezTo>
                  <a:cubicBezTo>
                    <a:pt x="19" y="8"/>
                    <a:pt x="21" y="6"/>
                    <a:pt x="22" y="3"/>
                  </a:cubicBezTo>
                  <a:cubicBezTo>
                    <a:pt x="19" y="3"/>
                    <a:pt x="16" y="3"/>
                    <a:pt x="13" y="2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5" y="4"/>
                    <a:pt x="17" y="5"/>
                    <a:pt x="19" y="5"/>
                  </a:cubicBezTo>
                  <a:cubicBezTo>
                    <a:pt x="18" y="6"/>
                    <a:pt x="17" y="7"/>
                    <a:pt x="16" y="8"/>
                  </a:cubicBezTo>
                  <a:cubicBezTo>
                    <a:pt x="16" y="7"/>
                    <a:pt x="15" y="6"/>
                    <a:pt x="15" y="5"/>
                  </a:cubicBezTo>
                  <a:cubicBezTo>
                    <a:pt x="14" y="5"/>
                    <a:pt x="14" y="5"/>
                    <a:pt x="13" y="6"/>
                  </a:cubicBezTo>
                  <a:cubicBezTo>
                    <a:pt x="14" y="7"/>
                    <a:pt x="14" y="8"/>
                    <a:pt x="15" y="9"/>
                  </a:cubicBezTo>
                  <a:cubicBezTo>
                    <a:pt x="14" y="10"/>
                    <a:pt x="12" y="11"/>
                    <a:pt x="10" y="11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0" y="8"/>
                    <a:pt x="10" y="6"/>
                    <a:pt x="8" y="8"/>
                  </a:cubicBezTo>
                  <a:moveTo>
                    <a:pt x="3" y="6"/>
                  </a:moveTo>
                  <a:cubicBezTo>
                    <a:pt x="2" y="7"/>
                    <a:pt x="1" y="9"/>
                    <a:pt x="0" y="10"/>
                  </a:cubicBezTo>
                  <a:cubicBezTo>
                    <a:pt x="1" y="11"/>
                    <a:pt x="2" y="11"/>
                    <a:pt x="3" y="9"/>
                  </a:cubicBezTo>
                  <a:cubicBezTo>
                    <a:pt x="4" y="8"/>
                    <a:pt x="5" y="7"/>
                    <a:pt x="3" y="6"/>
                  </a:cubicBezTo>
                  <a:moveTo>
                    <a:pt x="5" y="13"/>
                  </a:moveTo>
                  <a:cubicBezTo>
                    <a:pt x="7" y="13"/>
                    <a:pt x="9" y="14"/>
                    <a:pt x="11" y="14"/>
                  </a:cubicBezTo>
                  <a:cubicBezTo>
                    <a:pt x="13" y="14"/>
                    <a:pt x="16" y="14"/>
                    <a:pt x="15" y="16"/>
                  </a:cubicBezTo>
                  <a:cubicBezTo>
                    <a:pt x="13" y="16"/>
                    <a:pt x="11" y="15"/>
                    <a:pt x="9" y="15"/>
                  </a:cubicBezTo>
                  <a:cubicBezTo>
                    <a:pt x="7" y="15"/>
                    <a:pt x="3" y="15"/>
                    <a:pt x="5" y="13"/>
                  </a:cubicBezTo>
                  <a:moveTo>
                    <a:pt x="4" y="17"/>
                  </a:moveTo>
                  <a:cubicBezTo>
                    <a:pt x="4" y="14"/>
                    <a:pt x="7" y="16"/>
                    <a:pt x="9" y="16"/>
                  </a:cubicBezTo>
                  <a:cubicBezTo>
                    <a:pt x="11" y="16"/>
                    <a:pt x="13" y="17"/>
                    <a:pt x="15" y="17"/>
                  </a:cubicBezTo>
                  <a:cubicBezTo>
                    <a:pt x="16" y="20"/>
                    <a:pt x="12" y="18"/>
                    <a:pt x="11" y="18"/>
                  </a:cubicBezTo>
                  <a:cubicBezTo>
                    <a:pt x="8" y="18"/>
                    <a:pt x="6" y="17"/>
                    <a:pt x="4" y="17"/>
                  </a:cubicBezTo>
                  <a:moveTo>
                    <a:pt x="4" y="19"/>
                  </a:moveTo>
                  <a:cubicBezTo>
                    <a:pt x="3" y="17"/>
                    <a:pt x="8" y="19"/>
                    <a:pt x="9" y="19"/>
                  </a:cubicBezTo>
                  <a:cubicBezTo>
                    <a:pt x="11" y="19"/>
                    <a:pt x="16" y="19"/>
                    <a:pt x="15" y="21"/>
                  </a:cubicBezTo>
                  <a:cubicBezTo>
                    <a:pt x="11" y="20"/>
                    <a:pt x="7" y="20"/>
                    <a:pt x="4" y="19"/>
                  </a:cubicBezTo>
                  <a:moveTo>
                    <a:pt x="16" y="13"/>
                  </a:moveTo>
                  <a:cubicBezTo>
                    <a:pt x="11" y="13"/>
                    <a:pt x="7" y="12"/>
                    <a:pt x="3" y="11"/>
                  </a:cubicBezTo>
                  <a:cubicBezTo>
                    <a:pt x="3" y="15"/>
                    <a:pt x="2" y="18"/>
                    <a:pt x="1" y="21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3" y="21"/>
                    <a:pt x="4" y="21"/>
                    <a:pt x="3" y="21"/>
                  </a:cubicBezTo>
                  <a:cubicBezTo>
                    <a:pt x="7" y="21"/>
                    <a:pt x="11" y="22"/>
                    <a:pt x="15" y="22"/>
                  </a:cubicBezTo>
                  <a:cubicBezTo>
                    <a:pt x="14" y="22"/>
                    <a:pt x="14" y="23"/>
                    <a:pt x="14" y="23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0"/>
                    <a:pt x="17" y="17"/>
                    <a:pt x="18" y="13"/>
                  </a:cubicBezTo>
                  <a:cubicBezTo>
                    <a:pt x="17" y="13"/>
                    <a:pt x="16" y="13"/>
                    <a:pt x="16" y="13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25" name="Freeform 205"/>
            <p:cNvSpPr>
              <a:spLocks noEditPoints="1"/>
            </p:cNvSpPr>
            <p:nvPr/>
          </p:nvSpPr>
          <p:spPr>
            <a:xfrm>
              <a:off x="3997325" y="4800600"/>
              <a:ext cx="98425" cy="98425"/>
            </a:xfrm>
            <a:custGeom>
              <a:avLst/>
              <a:gdLst/>
              <a:ahLst/>
              <a:cxnLst>
                <a:cxn ang="0">
                  <a:pos x="238068678" y="0"/>
                </a:cxn>
                <a:cxn ang="0">
                  <a:pos x="128187864" y="183126132"/>
                </a:cxn>
                <a:cxn ang="0">
                  <a:pos x="201441740" y="164814802"/>
                </a:cxn>
                <a:cxn ang="0">
                  <a:pos x="256380008" y="36626938"/>
                </a:cxn>
                <a:cxn ang="0">
                  <a:pos x="384567872" y="183126132"/>
                </a:cxn>
                <a:cxn ang="0">
                  <a:pos x="421194810" y="128187864"/>
                </a:cxn>
                <a:cxn ang="0">
                  <a:pos x="293006946" y="36626938"/>
                </a:cxn>
                <a:cxn ang="0">
                  <a:pos x="238068678" y="0"/>
                </a:cxn>
                <a:cxn ang="0">
                  <a:pos x="109876535" y="109876535"/>
                </a:cxn>
                <a:cxn ang="0">
                  <a:pos x="109876535" y="36626938"/>
                </a:cxn>
                <a:cxn ang="0">
                  <a:pos x="54938267" y="18311329"/>
                </a:cxn>
                <a:cxn ang="0">
                  <a:pos x="73249597" y="109876535"/>
                </a:cxn>
                <a:cxn ang="0">
                  <a:pos x="18311329" y="109876535"/>
                </a:cxn>
                <a:cxn ang="0">
                  <a:pos x="18311329" y="146503473"/>
                </a:cxn>
                <a:cxn ang="0">
                  <a:pos x="73249597" y="128187864"/>
                </a:cxn>
                <a:cxn ang="0">
                  <a:pos x="36626938" y="238068678"/>
                </a:cxn>
                <a:cxn ang="0">
                  <a:pos x="36626938" y="311318275"/>
                </a:cxn>
                <a:cxn ang="0">
                  <a:pos x="73249597" y="201441740"/>
                </a:cxn>
                <a:cxn ang="0">
                  <a:pos x="91565205" y="421194810"/>
                </a:cxn>
                <a:cxn ang="0">
                  <a:pos x="128187864" y="402883480"/>
                </a:cxn>
                <a:cxn ang="0">
                  <a:pos x="109876535" y="219753070"/>
                </a:cxn>
                <a:cxn ang="0">
                  <a:pos x="146503473" y="274691337"/>
                </a:cxn>
                <a:cxn ang="0">
                  <a:pos x="183126132" y="256380008"/>
                </a:cxn>
                <a:cxn ang="0">
                  <a:pos x="109876535" y="201441740"/>
                </a:cxn>
                <a:cxn ang="0">
                  <a:pos x="109876535" y="128187864"/>
                </a:cxn>
                <a:cxn ang="0">
                  <a:pos x="164814802" y="128187864"/>
                </a:cxn>
                <a:cxn ang="0">
                  <a:pos x="164814802" y="91565205"/>
                </a:cxn>
                <a:cxn ang="0">
                  <a:pos x="109876535" y="109876535"/>
                </a:cxn>
                <a:cxn ang="0">
                  <a:pos x="329629604" y="347945213"/>
                </a:cxn>
                <a:cxn ang="0">
                  <a:pos x="384567872" y="219753070"/>
                </a:cxn>
                <a:cxn ang="0">
                  <a:pos x="384567872" y="201441740"/>
                </a:cxn>
                <a:cxn ang="0">
                  <a:pos x="347945213" y="183126132"/>
                </a:cxn>
                <a:cxn ang="0">
                  <a:pos x="311318275" y="329629604"/>
                </a:cxn>
                <a:cxn ang="0">
                  <a:pos x="146503473" y="347945213"/>
                </a:cxn>
                <a:cxn ang="0">
                  <a:pos x="164814802" y="384567872"/>
                </a:cxn>
                <a:cxn ang="0">
                  <a:pos x="421194810" y="366256542"/>
                </a:cxn>
                <a:cxn ang="0">
                  <a:pos x="421194810" y="329629604"/>
                </a:cxn>
                <a:cxn ang="0">
                  <a:pos x="329629604" y="347945213"/>
                </a:cxn>
                <a:cxn ang="0">
                  <a:pos x="311318275" y="293006946"/>
                </a:cxn>
                <a:cxn ang="0">
                  <a:pos x="293006946" y="219753070"/>
                </a:cxn>
                <a:cxn ang="0">
                  <a:pos x="238068678" y="201441740"/>
                </a:cxn>
                <a:cxn ang="0">
                  <a:pos x="274691337" y="293006946"/>
                </a:cxn>
                <a:cxn ang="0">
                  <a:pos x="311318275" y="293006946"/>
                </a:cxn>
                <a:cxn ang="0">
                  <a:pos x="238068678" y="311318275"/>
                </a:cxn>
                <a:cxn ang="0">
                  <a:pos x="183126132" y="219753070"/>
                </a:cxn>
                <a:cxn ang="0">
                  <a:pos x="201441740" y="311318275"/>
                </a:cxn>
                <a:cxn ang="0">
                  <a:pos x="238068678" y="311318275"/>
                </a:cxn>
                <a:cxn ang="0">
                  <a:pos x="219753070" y="164814802"/>
                </a:cxn>
                <a:cxn ang="0">
                  <a:pos x="329629604" y="164814802"/>
                </a:cxn>
                <a:cxn ang="0">
                  <a:pos x="329629604" y="128187864"/>
                </a:cxn>
                <a:cxn ang="0">
                  <a:pos x="219753070" y="146503473"/>
                </a:cxn>
                <a:cxn ang="0">
                  <a:pos x="219753070" y="164814802"/>
                </a:cxn>
              </a:cxnLst>
              <a:rect l="0" t="0" r="0" b="0"/>
              <a:pathLst>
                <a:path w="23" h="23">
                  <a:moveTo>
                    <a:pt x="13" y="0"/>
                  </a:moveTo>
                  <a:cubicBezTo>
                    <a:pt x="12" y="4"/>
                    <a:pt x="10" y="8"/>
                    <a:pt x="7" y="10"/>
                  </a:cubicBezTo>
                  <a:cubicBezTo>
                    <a:pt x="9" y="10"/>
                    <a:pt x="9" y="11"/>
                    <a:pt x="11" y="9"/>
                  </a:cubicBezTo>
                  <a:cubicBezTo>
                    <a:pt x="12" y="7"/>
                    <a:pt x="13" y="5"/>
                    <a:pt x="14" y="2"/>
                  </a:cubicBezTo>
                  <a:cubicBezTo>
                    <a:pt x="15" y="5"/>
                    <a:pt x="18" y="8"/>
                    <a:pt x="21" y="10"/>
                  </a:cubicBezTo>
                  <a:cubicBezTo>
                    <a:pt x="22" y="9"/>
                    <a:pt x="22" y="8"/>
                    <a:pt x="23" y="7"/>
                  </a:cubicBezTo>
                  <a:cubicBezTo>
                    <a:pt x="20" y="7"/>
                    <a:pt x="17" y="5"/>
                    <a:pt x="16" y="2"/>
                  </a:cubicBezTo>
                  <a:cubicBezTo>
                    <a:pt x="15" y="0"/>
                    <a:pt x="16" y="0"/>
                    <a:pt x="13" y="0"/>
                  </a:cubicBezTo>
                  <a:moveTo>
                    <a:pt x="6" y="6"/>
                  </a:moveTo>
                  <a:cubicBezTo>
                    <a:pt x="6" y="5"/>
                    <a:pt x="6" y="3"/>
                    <a:pt x="6" y="2"/>
                  </a:cubicBezTo>
                  <a:cubicBezTo>
                    <a:pt x="5" y="1"/>
                    <a:pt x="5" y="1"/>
                    <a:pt x="3" y="1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3" y="6"/>
                    <a:pt x="2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3" y="9"/>
                    <a:pt x="3" y="11"/>
                    <a:pt x="2" y="13"/>
                  </a:cubicBezTo>
                  <a:cubicBezTo>
                    <a:pt x="1" y="15"/>
                    <a:pt x="0" y="15"/>
                    <a:pt x="2" y="17"/>
                  </a:cubicBezTo>
                  <a:cubicBezTo>
                    <a:pt x="3" y="15"/>
                    <a:pt x="4" y="13"/>
                    <a:pt x="4" y="11"/>
                  </a:cubicBezTo>
                  <a:cubicBezTo>
                    <a:pt x="5" y="15"/>
                    <a:pt x="5" y="19"/>
                    <a:pt x="5" y="23"/>
                  </a:cubicBezTo>
                  <a:cubicBezTo>
                    <a:pt x="6" y="22"/>
                    <a:pt x="6" y="22"/>
                    <a:pt x="7" y="22"/>
                  </a:cubicBezTo>
                  <a:cubicBezTo>
                    <a:pt x="6" y="19"/>
                    <a:pt x="6" y="15"/>
                    <a:pt x="6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9" y="12"/>
                    <a:pt x="8" y="10"/>
                    <a:pt x="6" y="11"/>
                  </a:cubicBezTo>
                  <a:cubicBezTo>
                    <a:pt x="6" y="10"/>
                    <a:pt x="6" y="9"/>
                    <a:pt x="6" y="7"/>
                  </a:cubicBezTo>
                  <a:cubicBezTo>
                    <a:pt x="7" y="7"/>
                    <a:pt x="8" y="7"/>
                    <a:pt x="9" y="7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8" y="6"/>
                    <a:pt x="7" y="6"/>
                    <a:pt x="6" y="6"/>
                  </a:cubicBezTo>
                  <a:moveTo>
                    <a:pt x="18" y="19"/>
                  </a:moveTo>
                  <a:cubicBezTo>
                    <a:pt x="19" y="17"/>
                    <a:pt x="20" y="14"/>
                    <a:pt x="21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19" y="10"/>
                    <a:pt x="19" y="10"/>
                  </a:cubicBezTo>
                  <a:cubicBezTo>
                    <a:pt x="18" y="12"/>
                    <a:pt x="18" y="17"/>
                    <a:pt x="17" y="18"/>
                  </a:cubicBezTo>
                  <a:cubicBezTo>
                    <a:pt x="15" y="20"/>
                    <a:pt x="10" y="19"/>
                    <a:pt x="8" y="19"/>
                  </a:cubicBezTo>
                  <a:cubicBezTo>
                    <a:pt x="8" y="20"/>
                    <a:pt x="9" y="20"/>
                    <a:pt x="9" y="21"/>
                  </a:cubicBezTo>
                  <a:cubicBezTo>
                    <a:pt x="13" y="20"/>
                    <a:pt x="18" y="20"/>
                    <a:pt x="23" y="20"/>
                  </a:cubicBezTo>
                  <a:cubicBezTo>
                    <a:pt x="23" y="19"/>
                    <a:pt x="23" y="19"/>
                    <a:pt x="23" y="18"/>
                  </a:cubicBezTo>
                  <a:cubicBezTo>
                    <a:pt x="21" y="18"/>
                    <a:pt x="20" y="18"/>
                    <a:pt x="18" y="19"/>
                  </a:cubicBezTo>
                  <a:moveTo>
                    <a:pt x="17" y="16"/>
                  </a:moveTo>
                  <a:cubicBezTo>
                    <a:pt x="16" y="15"/>
                    <a:pt x="16" y="14"/>
                    <a:pt x="16" y="12"/>
                  </a:cubicBezTo>
                  <a:cubicBezTo>
                    <a:pt x="15" y="11"/>
                    <a:pt x="15" y="11"/>
                    <a:pt x="13" y="11"/>
                  </a:cubicBezTo>
                  <a:cubicBezTo>
                    <a:pt x="14" y="13"/>
                    <a:pt x="14" y="15"/>
                    <a:pt x="15" y="16"/>
                  </a:cubicBezTo>
                  <a:cubicBezTo>
                    <a:pt x="15" y="16"/>
                    <a:pt x="16" y="16"/>
                    <a:pt x="17" y="16"/>
                  </a:cubicBezTo>
                  <a:moveTo>
                    <a:pt x="13" y="17"/>
                  </a:moveTo>
                  <a:cubicBezTo>
                    <a:pt x="13" y="15"/>
                    <a:pt x="12" y="10"/>
                    <a:pt x="10" y="12"/>
                  </a:cubicBezTo>
                  <a:cubicBezTo>
                    <a:pt x="11" y="14"/>
                    <a:pt x="11" y="15"/>
                    <a:pt x="11" y="17"/>
                  </a:cubicBezTo>
                  <a:cubicBezTo>
                    <a:pt x="12" y="17"/>
                    <a:pt x="13" y="17"/>
                    <a:pt x="13" y="17"/>
                  </a:cubicBezTo>
                  <a:moveTo>
                    <a:pt x="12" y="9"/>
                  </a:moveTo>
                  <a:cubicBezTo>
                    <a:pt x="14" y="9"/>
                    <a:pt x="16" y="9"/>
                    <a:pt x="18" y="9"/>
                  </a:cubicBezTo>
                  <a:cubicBezTo>
                    <a:pt x="18" y="9"/>
                    <a:pt x="18" y="8"/>
                    <a:pt x="18" y="7"/>
                  </a:cubicBezTo>
                  <a:cubicBezTo>
                    <a:pt x="16" y="8"/>
                    <a:pt x="14" y="8"/>
                    <a:pt x="12" y="8"/>
                  </a:cubicBezTo>
                  <a:cubicBezTo>
                    <a:pt x="12" y="8"/>
                    <a:pt x="12" y="9"/>
                    <a:pt x="12" y="9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26" name="Freeform 206"/>
            <p:cNvSpPr>
              <a:spLocks noEditPoints="1"/>
            </p:cNvSpPr>
            <p:nvPr/>
          </p:nvSpPr>
          <p:spPr>
            <a:xfrm>
              <a:off x="4092575" y="4784725"/>
              <a:ext cx="106363" cy="101600"/>
            </a:xfrm>
            <a:custGeom>
              <a:avLst/>
              <a:gdLst/>
              <a:ahLst/>
              <a:cxnLst>
                <a:cxn ang="0">
                  <a:pos x="217210264" y="0"/>
                </a:cxn>
                <a:cxn ang="0">
                  <a:pos x="162909825" y="179209700"/>
                </a:cxn>
                <a:cxn ang="0">
                  <a:pos x="199111536" y="197133633"/>
                </a:cxn>
                <a:cxn ang="0">
                  <a:pos x="253411975" y="35843633"/>
                </a:cxn>
                <a:cxn ang="0">
                  <a:pos x="398218817" y="125446367"/>
                </a:cxn>
                <a:cxn ang="0">
                  <a:pos x="416321800" y="71683033"/>
                </a:cxn>
                <a:cxn ang="0">
                  <a:pos x="289613685" y="35843633"/>
                </a:cxn>
                <a:cxn ang="0">
                  <a:pos x="217210264" y="0"/>
                </a:cxn>
                <a:cxn ang="0">
                  <a:pos x="380120089" y="304660300"/>
                </a:cxn>
                <a:cxn ang="0">
                  <a:pos x="398218817" y="179209700"/>
                </a:cxn>
                <a:cxn ang="0">
                  <a:pos x="343918379" y="161290000"/>
                </a:cxn>
                <a:cxn ang="0">
                  <a:pos x="362017107" y="304660300"/>
                </a:cxn>
                <a:cxn ang="0">
                  <a:pos x="289613685" y="340499700"/>
                </a:cxn>
                <a:cxn ang="0">
                  <a:pos x="235313247" y="358423633"/>
                </a:cxn>
                <a:cxn ang="0">
                  <a:pos x="253411975" y="376343333"/>
                </a:cxn>
                <a:cxn ang="0">
                  <a:pos x="452523511" y="322580000"/>
                </a:cxn>
                <a:cxn ang="0">
                  <a:pos x="452523511" y="286736367"/>
                </a:cxn>
                <a:cxn ang="0">
                  <a:pos x="380120089" y="304660300"/>
                </a:cxn>
                <a:cxn ang="0">
                  <a:pos x="343918379" y="268816667"/>
                </a:cxn>
                <a:cxn ang="0">
                  <a:pos x="325815396" y="215053333"/>
                </a:cxn>
                <a:cxn ang="0">
                  <a:pos x="271514957" y="197133633"/>
                </a:cxn>
                <a:cxn ang="0">
                  <a:pos x="307716668" y="286736367"/>
                </a:cxn>
                <a:cxn ang="0">
                  <a:pos x="343918379" y="268816667"/>
                </a:cxn>
                <a:cxn ang="0">
                  <a:pos x="307716668" y="304660300"/>
                </a:cxn>
                <a:cxn ang="0">
                  <a:pos x="217210264" y="215053333"/>
                </a:cxn>
                <a:cxn ang="0">
                  <a:pos x="271514957" y="322580000"/>
                </a:cxn>
                <a:cxn ang="0">
                  <a:pos x="307716668" y="304660300"/>
                </a:cxn>
                <a:cxn ang="0">
                  <a:pos x="162909825" y="304660300"/>
                </a:cxn>
                <a:cxn ang="0">
                  <a:pos x="72403421" y="340499700"/>
                </a:cxn>
                <a:cxn ang="0">
                  <a:pos x="90506404" y="376343333"/>
                </a:cxn>
                <a:cxn ang="0">
                  <a:pos x="162909825" y="304660300"/>
                </a:cxn>
                <a:cxn ang="0">
                  <a:pos x="18102983" y="143370300"/>
                </a:cxn>
                <a:cxn ang="0">
                  <a:pos x="108605132" y="107526667"/>
                </a:cxn>
                <a:cxn ang="0">
                  <a:pos x="144806843" y="232973033"/>
                </a:cxn>
                <a:cxn ang="0">
                  <a:pos x="108605132" y="250896967"/>
                </a:cxn>
                <a:cxn ang="0">
                  <a:pos x="90506404" y="232973033"/>
                </a:cxn>
                <a:cxn ang="0">
                  <a:pos x="36201711" y="161290000"/>
                </a:cxn>
                <a:cxn ang="0">
                  <a:pos x="72403421" y="304660300"/>
                </a:cxn>
                <a:cxn ang="0">
                  <a:pos x="181008553" y="250896967"/>
                </a:cxn>
                <a:cxn ang="0">
                  <a:pos x="144806843" y="394263033"/>
                </a:cxn>
                <a:cxn ang="0">
                  <a:pos x="162909825" y="412186967"/>
                </a:cxn>
                <a:cxn ang="0">
                  <a:pos x="217210264" y="376343333"/>
                </a:cxn>
                <a:cxn ang="0">
                  <a:pos x="199111536" y="215053333"/>
                </a:cxn>
                <a:cxn ang="0">
                  <a:pos x="162909825" y="232973033"/>
                </a:cxn>
                <a:cxn ang="0">
                  <a:pos x="144806843" y="53763333"/>
                </a:cxn>
                <a:cxn ang="0">
                  <a:pos x="0" y="107526667"/>
                </a:cxn>
                <a:cxn ang="0">
                  <a:pos x="18102983" y="143370300"/>
                </a:cxn>
                <a:cxn ang="0">
                  <a:pos x="271514957" y="125446367"/>
                </a:cxn>
                <a:cxn ang="0">
                  <a:pos x="217210264" y="143370300"/>
                </a:cxn>
                <a:cxn ang="0">
                  <a:pos x="235313247" y="179209700"/>
                </a:cxn>
                <a:cxn ang="0">
                  <a:pos x="362017107" y="143370300"/>
                </a:cxn>
                <a:cxn ang="0">
                  <a:pos x="343918379" y="107526667"/>
                </a:cxn>
                <a:cxn ang="0">
                  <a:pos x="271514957" y="125446367"/>
                </a:cxn>
              </a:cxnLst>
              <a:rect l="0" t="0" r="0" b="0"/>
              <a:pathLst>
                <a:path w="25" h="24">
                  <a:moveTo>
                    <a:pt x="12" y="0"/>
                  </a:moveTo>
                  <a:cubicBezTo>
                    <a:pt x="12" y="4"/>
                    <a:pt x="11" y="7"/>
                    <a:pt x="9" y="10"/>
                  </a:cubicBezTo>
                  <a:cubicBezTo>
                    <a:pt x="10" y="10"/>
                    <a:pt x="10" y="10"/>
                    <a:pt x="11" y="11"/>
                  </a:cubicBezTo>
                  <a:cubicBezTo>
                    <a:pt x="12" y="8"/>
                    <a:pt x="14" y="5"/>
                    <a:pt x="14" y="2"/>
                  </a:cubicBezTo>
                  <a:cubicBezTo>
                    <a:pt x="16" y="5"/>
                    <a:pt x="19" y="6"/>
                    <a:pt x="22" y="7"/>
                  </a:cubicBezTo>
                  <a:cubicBezTo>
                    <a:pt x="22" y="6"/>
                    <a:pt x="22" y="5"/>
                    <a:pt x="23" y="4"/>
                  </a:cubicBezTo>
                  <a:cubicBezTo>
                    <a:pt x="20" y="4"/>
                    <a:pt x="17" y="3"/>
                    <a:pt x="16" y="2"/>
                  </a:cubicBezTo>
                  <a:cubicBezTo>
                    <a:pt x="14" y="0"/>
                    <a:pt x="15" y="0"/>
                    <a:pt x="12" y="0"/>
                  </a:cubicBezTo>
                  <a:moveTo>
                    <a:pt x="21" y="17"/>
                  </a:moveTo>
                  <a:cubicBezTo>
                    <a:pt x="21" y="15"/>
                    <a:pt x="22" y="12"/>
                    <a:pt x="22" y="10"/>
                  </a:cubicBezTo>
                  <a:cubicBezTo>
                    <a:pt x="21" y="9"/>
                    <a:pt x="21" y="9"/>
                    <a:pt x="19" y="9"/>
                  </a:cubicBezTo>
                  <a:cubicBezTo>
                    <a:pt x="20" y="11"/>
                    <a:pt x="20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19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7" y="20"/>
                    <a:pt x="21" y="18"/>
                    <a:pt x="25" y="18"/>
                  </a:cubicBezTo>
                  <a:cubicBezTo>
                    <a:pt x="25" y="17"/>
                    <a:pt x="25" y="17"/>
                    <a:pt x="25" y="16"/>
                  </a:cubicBezTo>
                  <a:cubicBezTo>
                    <a:pt x="24" y="17"/>
                    <a:pt x="23" y="17"/>
                    <a:pt x="21" y="17"/>
                  </a:cubicBezTo>
                  <a:moveTo>
                    <a:pt x="19" y="15"/>
                  </a:moveTo>
                  <a:cubicBezTo>
                    <a:pt x="19" y="14"/>
                    <a:pt x="18" y="13"/>
                    <a:pt x="18" y="12"/>
                  </a:cubicBezTo>
                  <a:cubicBezTo>
                    <a:pt x="17" y="10"/>
                    <a:pt x="17" y="10"/>
                    <a:pt x="15" y="11"/>
                  </a:cubicBezTo>
                  <a:cubicBezTo>
                    <a:pt x="16" y="12"/>
                    <a:pt x="17" y="14"/>
                    <a:pt x="17" y="16"/>
                  </a:cubicBezTo>
                  <a:cubicBezTo>
                    <a:pt x="18" y="16"/>
                    <a:pt x="18" y="15"/>
                    <a:pt x="19" y="15"/>
                  </a:cubicBezTo>
                  <a:moveTo>
                    <a:pt x="17" y="17"/>
                  </a:moveTo>
                  <a:cubicBezTo>
                    <a:pt x="16" y="15"/>
                    <a:pt x="14" y="10"/>
                    <a:pt x="12" y="12"/>
                  </a:cubicBezTo>
                  <a:cubicBezTo>
                    <a:pt x="13" y="14"/>
                    <a:pt x="14" y="16"/>
                    <a:pt x="15" y="18"/>
                  </a:cubicBezTo>
                  <a:cubicBezTo>
                    <a:pt x="15" y="18"/>
                    <a:pt x="16" y="17"/>
                    <a:pt x="17" y="17"/>
                  </a:cubicBezTo>
                  <a:moveTo>
                    <a:pt x="9" y="17"/>
                  </a:moveTo>
                  <a:cubicBezTo>
                    <a:pt x="7" y="18"/>
                    <a:pt x="6" y="18"/>
                    <a:pt x="4" y="19"/>
                  </a:cubicBezTo>
                  <a:cubicBezTo>
                    <a:pt x="4" y="20"/>
                    <a:pt x="5" y="20"/>
                    <a:pt x="5" y="21"/>
                  </a:cubicBezTo>
                  <a:cubicBezTo>
                    <a:pt x="7" y="20"/>
                    <a:pt x="10" y="19"/>
                    <a:pt x="9" y="17"/>
                  </a:cubicBezTo>
                  <a:moveTo>
                    <a:pt x="1" y="8"/>
                  </a:moveTo>
                  <a:cubicBezTo>
                    <a:pt x="2" y="7"/>
                    <a:pt x="4" y="6"/>
                    <a:pt x="6" y="6"/>
                  </a:cubicBezTo>
                  <a:cubicBezTo>
                    <a:pt x="6" y="7"/>
                    <a:pt x="8" y="12"/>
                    <a:pt x="8" y="13"/>
                  </a:cubicBezTo>
                  <a:cubicBezTo>
                    <a:pt x="8" y="14"/>
                    <a:pt x="7" y="14"/>
                    <a:pt x="6" y="14"/>
                  </a:cubicBezTo>
                  <a:cubicBezTo>
                    <a:pt x="5" y="14"/>
                    <a:pt x="6" y="14"/>
                    <a:pt x="5" y="13"/>
                  </a:cubicBezTo>
                  <a:cubicBezTo>
                    <a:pt x="4" y="11"/>
                    <a:pt x="6" y="7"/>
                    <a:pt x="2" y="9"/>
                  </a:cubicBezTo>
                  <a:cubicBezTo>
                    <a:pt x="3" y="11"/>
                    <a:pt x="4" y="14"/>
                    <a:pt x="4" y="17"/>
                  </a:cubicBezTo>
                  <a:cubicBezTo>
                    <a:pt x="6" y="16"/>
                    <a:pt x="8" y="15"/>
                    <a:pt x="10" y="14"/>
                  </a:cubicBezTo>
                  <a:cubicBezTo>
                    <a:pt x="11" y="18"/>
                    <a:pt x="12" y="21"/>
                    <a:pt x="8" y="22"/>
                  </a:cubicBezTo>
                  <a:cubicBezTo>
                    <a:pt x="8" y="22"/>
                    <a:pt x="9" y="23"/>
                    <a:pt x="9" y="23"/>
                  </a:cubicBezTo>
                  <a:cubicBezTo>
                    <a:pt x="10" y="24"/>
                    <a:pt x="12" y="22"/>
                    <a:pt x="12" y="21"/>
                  </a:cubicBezTo>
                  <a:cubicBezTo>
                    <a:pt x="14" y="19"/>
                    <a:pt x="12" y="15"/>
                    <a:pt x="11" y="12"/>
                  </a:cubicBezTo>
                  <a:cubicBezTo>
                    <a:pt x="11" y="13"/>
                    <a:pt x="10" y="13"/>
                    <a:pt x="9" y="13"/>
                  </a:cubicBezTo>
                  <a:cubicBezTo>
                    <a:pt x="9" y="10"/>
                    <a:pt x="8" y="7"/>
                    <a:pt x="8" y="3"/>
                  </a:cubicBezTo>
                  <a:cubicBezTo>
                    <a:pt x="5" y="4"/>
                    <a:pt x="3" y="5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moveTo>
                    <a:pt x="15" y="7"/>
                  </a:moveTo>
                  <a:cubicBezTo>
                    <a:pt x="14" y="8"/>
                    <a:pt x="13" y="8"/>
                    <a:pt x="12" y="8"/>
                  </a:cubicBezTo>
                  <a:cubicBezTo>
                    <a:pt x="12" y="9"/>
                    <a:pt x="13" y="9"/>
                    <a:pt x="13" y="10"/>
                  </a:cubicBezTo>
                  <a:cubicBezTo>
                    <a:pt x="15" y="9"/>
                    <a:pt x="17" y="8"/>
                    <a:pt x="20" y="8"/>
                  </a:cubicBezTo>
                  <a:cubicBezTo>
                    <a:pt x="20" y="7"/>
                    <a:pt x="19" y="7"/>
                    <a:pt x="19" y="6"/>
                  </a:cubicBezTo>
                  <a:cubicBezTo>
                    <a:pt x="18" y="7"/>
                    <a:pt x="16" y="7"/>
                    <a:pt x="15" y="7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27" name="Freeform 207"/>
            <p:cNvSpPr>
              <a:spLocks noEditPoints="1"/>
            </p:cNvSpPr>
            <p:nvPr/>
          </p:nvSpPr>
          <p:spPr>
            <a:xfrm>
              <a:off x="4189413" y="4741863"/>
              <a:ext cx="111125" cy="106363"/>
            </a:xfrm>
            <a:custGeom>
              <a:avLst/>
              <a:gdLst/>
              <a:ahLst/>
              <a:cxnLst>
                <a:cxn ang="0">
                  <a:pos x="164405163" y="18102983"/>
                </a:cxn>
                <a:cxn ang="0">
                  <a:pos x="127870683" y="235313247"/>
                </a:cxn>
                <a:cxn ang="0">
                  <a:pos x="182672404" y="199111536"/>
                </a:cxn>
                <a:cxn ang="0">
                  <a:pos x="200939644" y="54304693"/>
                </a:cxn>
                <a:cxn ang="0">
                  <a:pos x="365349082" y="126708115"/>
                </a:cxn>
                <a:cxn ang="0">
                  <a:pos x="383616322" y="72403421"/>
                </a:cxn>
                <a:cxn ang="0">
                  <a:pos x="237478399" y="36201711"/>
                </a:cxn>
                <a:cxn ang="0">
                  <a:pos x="164405163" y="18102983"/>
                </a:cxn>
                <a:cxn ang="0">
                  <a:pos x="91336202" y="162909825"/>
                </a:cxn>
                <a:cxn ang="0">
                  <a:pos x="54801721" y="108605132"/>
                </a:cxn>
                <a:cxn ang="0">
                  <a:pos x="18267240" y="108605132"/>
                </a:cxn>
                <a:cxn ang="0">
                  <a:pos x="36534481" y="162909825"/>
                </a:cxn>
                <a:cxn ang="0">
                  <a:pos x="36534481" y="199111536"/>
                </a:cxn>
                <a:cxn ang="0">
                  <a:pos x="0" y="217210264"/>
                </a:cxn>
                <a:cxn ang="0">
                  <a:pos x="18267240" y="235313247"/>
                </a:cxn>
                <a:cxn ang="0">
                  <a:pos x="73068962" y="217210264"/>
                </a:cxn>
                <a:cxn ang="0">
                  <a:pos x="73068962" y="325815396"/>
                </a:cxn>
                <a:cxn ang="0">
                  <a:pos x="109603442" y="380120089"/>
                </a:cxn>
                <a:cxn ang="0">
                  <a:pos x="91336202" y="271514957"/>
                </a:cxn>
                <a:cxn ang="0">
                  <a:pos x="182672404" y="452523511"/>
                </a:cxn>
                <a:cxn ang="0">
                  <a:pos x="219206885" y="434420528"/>
                </a:cxn>
                <a:cxn ang="0">
                  <a:pos x="127870683" y="271514957"/>
                </a:cxn>
                <a:cxn ang="0">
                  <a:pos x="182672404" y="307716668"/>
                </a:cxn>
                <a:cxn ang="0">
                  <a:pos x="200939644" y="271514957"/>
                </a:cxn>
                <a:cxn ang="0">
                  <a:pos x="127870683" y="253411975"/>
                </a:cxn>
                <a:cxn ang="0">
                  <a:pos x="91336202" y="199111536"/>
                </a:cxn>
                <a:cxn ang="0">
                  <a:pos x="146137923" y="181008553"/>
                </a:cxn>
                <a:cxn ang="0">
                  <a:pos x="127870683" y="144806843"/>
                </a:cxn>
                <a:cxn ang="0">
                  <a:pos x="91336202" y="162909825"/>
                </a:cxn>
                <a:cxn ang="0">
                  <a:pos x="383616322" y="307716668"/>
                </a:cxn>
                <a:cxn ang="0">
                  <a:pos x="383616322" y="162909825"/>
                </a:cxn>
                <a:cxn ang="0">
                  <a:pos x="383616322" y="144806843"/>
                </a:cxn>
                <a:cxn ang="0">
                  <a:pos x="328814601" y="162909825"/>
                </a:cxn>
                <a:cxn ang="0">
                  <a:pos x="347081841" y="307716668"/>
                </a:cxn>
                <a:cxn ang="0">
                  <a:pos x="219206885" y="380120089"/>
                </a:cxn>
                <a:cxn ang="0">
                  <a:pos x="237478399" y="416321800"/>
                </a:cxn>
                <a:cxn ang="0">
                  <a:pos x="474952524" y="289613685"/>
                </a:cxn>
                <a:cxn ang="0">
                  <a:pos x="456685284" y="271514957"/>
                </a:cxn>
                <a:cxn ang="0">
                  <a:pos x="383616322" y="307716668"/>
                </a:cxn>
                <a:cxn ang="0">
                  <a:pos x="347081841" y="271514957"/>
                </a:cxn>
                <a:cxn ang="0">
                  <a:pos x="292280120" y="217210264"/>
                </a:cxn>
                <a:cxn ang="0">
                  <a:pos x="237478399" y="217210264"/>
                </a:cxn>
                <a:cxn ang="0">
                  <a:pos x="310547361" y="289613685"/>
                </a:cxn>
                <a:cxn ang="0">
                  <a:pos x="347081841" y="271514957"/>
                </a:cxn>
                <a:cxn ang="0">
                  <a:pos x="292280120" y="307716668"/>
                </a:cxn>
                <a:cxn ang="0">
                  <a:pos x="200939644" y="235313247"/>
                </a:cxn>
                <a:cxn ang="0">
                  <a:pos x="255745639" y="325815396"/>
                </a:cxn>
                <a:cxn ang="0">
                  <a:pos x="292280120" y="307716668"/>
                </a:cxn>
                <a:cxn ang="0">
                  <a:pos x="219206885" y="181008553"/>
                </a:cxn>
                <a:cxn ang="0">
                  <a:pos x="310547361" y="144806843"/>
                </a:cxn>
                <a:cxn ang="0">
                  <a:pos x="200939644" y="162909825"/>
                </a:cxn>
                <a:cxn ang="0">
                  <a:pos x="219206885" y="181008553"/>
                </a:cxn>
              </a:cxnLst>
              <a:rect l="0" t="0" r="0" b="0"/>
              <a:pathLst>
                <a:path w="26" h="25">
                  <a:moveTo>
                    <a:pt x="9" y="1"/>
                  </a:moveTo>
                  <a:cubicBezTo>
                    <a:pt x="10" y="5"/>
                    <a:pt x="10" y="9"/>
                    <a:pt x="7" y="13"/>
                  </a:cubicBezTo>
                  <a:cubicBezTo>
                    <a:pt x="9" y="12"/>
                    <a:pt x="10" y="13"/>
                    <a:pt x="10" y="11"/>
                  </a:cubicBezTo>
                  <a:cubicBezTo>
                    <a:pt x="11" y="8"/>
                    <a:pt x="11" y="6"/>
                    <a:pt x="11" y="3"/>
                  </a:cubicBezTo>
                  <a:cubicBezTo>
                    <a:pt x="14" y="5"/>
                    <a:pt x="17" y="7"/>
                    <a:pt x="20" y="7"/>
                  </a:cubicBezTo>
                  <a:cubicBezTo>
                    <a:pt x="20" y="6"/>
                    <a:pt x="21" y="5"/>
                    <a:pt x="21" y="4"/>
                  </a:cubicBezTo>
                  <a:cubicBezTo>
                    <a:pt x="18" y="5"/>
                    <a:pt x="15" y="4"/>
                    <a:pt x="13" y="2"/>
                  </a:cubicBezTo>
                  <a:cubicBezTo>
                    <a:pt x="11" y="1"/>
                    <a:pt x="12" y="0"/>
                    <a:pt x="9" y="1"/>
                  </a:cubicBezTo>
                  <a:moveTo>
                    <a:pt x="5" y="9"/>
                  </a:moveTo>
                  <a:cubicBezTo>
                    <a:pt x="4" y="8"/>
                    <a:pt x="4" y="7"/>
                    <a:pt x="3" y="6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7"/>
                    <a:pt x="2" y="8"/>
                    <a:pt x="2" y="9"/>
                  </a:cubicBezTo>
                  <a:cubicBezTo>
                    <a:pt x="3" y="11"/>
                    <a:pt x="3" y="10"/>
                    <a:pt x="2" y="11"/>
                  </a:cubicBezTo>
                  <a:cubicBezTo>
                    <a:pt x="2" y="11"/>
                    <a:pt x="1" y="11"/>
                    <a:pt x="0" y="12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2"/>
                    <a:pt x="4" y="12"/>
                  </a:cubicBezTo>
                  <a:cubicBezTo>
                    <a:pt x="4" y="14"/>
                    <a:pt x="4" y="16"/>
                    <a:pt x="4" y="18"/>
                  </a:cubicBezTo>
                  <a:cubicBezTo>
                    <a:pt x="4" y="20"/>
                    <a:pt x="3" y="20"/>
                    <a:pt x="6" y="21"/>
                  </a:cubicBezTo>
                  <a:cubicBezTo>
                    <a:pt x="6" y="19"/>
                    <a:pt x="6" y="17"/>
                    <a:pt x="5" y="15"/>
                  </a:cubicBezTo>
                  <a:cubicBezTo>
                    <a:pt x="7" y="18"/>
                    <a:pt x="9" y="22"/>
                    <a:pt x="10" y="25"/>
                  </a:cubicBezTo>
                  <a:cubicBezTo>
                    <a:pt x="11" y="25"/>
                    <a:pt x="11" y="25"/>
                    <a:pt x="12" y="24"/>
                  </a:cubicBezTo>
                  <a:cubicBezTo>
                    <a:pt x="10" y="21"/>
                    <a:pt x="9" y="18"/>
                    <a:pt x="7" y="15"/>
                  </a:cubicBezTo>
                  <a:cubicBezTo>
                    <a:pt x="8" y="15"/>
                    <a:pt x="9" y="16"/>
                    <a:pt x="10" y="17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0" y="14"/>
                    <a:pt x="8" y="12"/>
                    <a:pt x="7" y="14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9"/>
                    <a:pt x="7" y="8"/>
                    <a:pt x="7" y="8"/>
                  </a:cubicBezTo>
                  <a:cubicBezTo>
                    <a:pt x="6" y="9"/>
                    <a:pt x="5" y="9"/>
                    <a:pt x="5" y="9"/>
                  </a:cubicBezTo>
                  <a:moveTo>
                    <a:pt x="21" y="17"/>
                  </a:moveTo>
                  <a:cubicBezTo>
                    <a:pt x="21" y="14"/>
                    <a:pt x="21" y="11"/>
                    <a:pt x="21" y="9"/>
                  </a:cubicBezTo>
                  <a:cubicBezTo>
                    <a:pt x="21" y="9"/>
                    <a:pt x="21" y="9"/>
                    <a:pt x="21" y="8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5"/>
                    <a:pt x="19" y="17"/>
                  </a:cubicBezTo>
                  <a:cubicBezTo>
                    <a:pt x="19" y="19"/>
                    <a:pt x="14" y="20"/>
                    <a:pt x="12" y="21"/>
                  </a:cubicBezTo>
                  <a:cubicBezTo>
                    <a:pt x="12" y="21"/>
                    <a:pt x="13" y="22"/>
                    <a:pt x="13" y="23"/>
                  </a:cubicBezTo>
                  <a:cubicBezTo>
                    <a:pt x="17" y="20"/>
                    <a:pt x="21" y="18"/>
                    <a:pt x="26" y="16"/>
                  </a:cubicBezTo>
                  <a:cubicBezTo>
                    <a:pt x="25" y="16"/>
                    <a:pt x="25" y="15"/>
                    <a:pt x="25" y="15"/>
                  </a:cubicBezTo>
                  <a:cubicBezTo>
                    <a:pt x="24" y="15"/>
                    <a:pt x="22" y="16"/>
                    <a:pt x="21" y="17"/>
                  </a:cubicBezTo>
                  <a:moveTo>
                    <a:pt x="19" y="15"/>
                  </a:moveTo>
                  <a:cubicBezTo>
                    <a:pt x="18" y="14"/>
                    <a:pt x="17" y="13"/>
                    <a:pt x="16" y="12"/>
                  </a:cubicBezTo>
                  <a:cubicBezTo>
                    <a:pt x="15" y="10"/>
                    <a:pt x="15" y="10"/>
                    <a:pt x="13" y="12"/>
                  </a:cubicBezTo>
                  <a:cubicBezTo>
                    <a:pt x="15" y="13"/>
                    <a:pt x="16" y="14"/>
                    <a:pt x="17" y="16"/>
                  </a:cubicBezTo>
                  <a:cubicBezTo>
                    <a:pt x="18" y="16"/>
                    <a:pt x="18" y="15"/>
                    <a:pt x="19" y="15"/>
                  </a:cubicBezTo>
                  <a:moveTo>
                    <a:pt x="16" y="17"/>
                  </a:moveTo>
                  <a:cubicBezTo>
                    <a:pt x="15" y="15"/>
                    <a:pt x="13" y="11"/>
                    <a:pt x="11" y="13"/>
                  </a:cubicBezTo>
                  <a:cubicBezTo>
                    <a:pt x="12" y="15"/>
                    <a:pt x="13" y="16"/>
                    <a:pt x="14" y="18"/>
                  </a:cubicBezTo>
                  <a:cubicBezTo>
                    <a:pt x="15" y="18"/>
                    <a:pt x="15" y="17"/>
                    <a:pt x="16" y="17"/>
                  </a:cubicBezTo>
                  <a:moveTo>
                    <a:pt x="12" y="10"/>
                  </a:moveTo>
                  <a:cubicBezTo>
                    <a:pt x="14" y="10"/>
                    <a:pt x="15" y="9"/>
                    <a:pt x="17" y="8"/>
                  </a:cubicBezTo>
                  <a:cubicBezTo>
                    <a:pt x="17" y="5"/>
                    <a:pt x="13" y="8"/>
                    <a:pt x="11" y="9"/>
                  </a:cubicBezTo>
                  <a:cubicBezTo>
                    <a:pt x="11" y="9"/>
                    <a:pt x="12" y="10"/>
                    <a:pt x="12" y="10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28" name="Freeform 208"/>
            <p:cNvSpPr>
              <a:spLocks noEditPoints="1"/>
            </p:cNvSpPr>
            <p:nvPr/>
          </p:nvSpPr>
          <p:spPr>
            <a:xfrm>
              <a:off x="4271963" y="4681538"/>
              <a:ext cx="114300" cy="115888"/>
            </a:xfrm>
            <a:custGeom>
              <a:avLst/>
              <a:gdLst/>
              <a:ahLst/>
              <a:cxnLst>
                <a:cxn ang="0">
                  <a:pos x="179209700" y="73691892"/>
                </a:cxn>
                <a:cxn ang="0">
                  <a:pos x="107526667" y="92113791"/>
                </a:cxn>
                <a:cxn ang="0">
                  <a:pos x="143370300" y="110535691"/>
                </a:cxn>
                <a:cxn ang="0">
                  <a:pos x="35843633" y="202649483"/>
                </a:cxn>
                <a:cxn ang="0">
                  <a:pos x="107526667" y="294758982"/>
                </a:cxn>
                <a:cxn ang="0">
                  <a:pos x="89606967" y="386872773"/>
                </a:cxn>
                <a:cxn ang="0">
                  <a:pos x="125446367" y="405294673"/>
                </a:cxn>
                <a:cxn ang="0">
                  <a:pos x="143370300" y="331607074"/>
                </a:cxn>
                <a:cxn ang="0">
                  <a:pos x="197133633" y="497408465"/>
                </a:cxn>
                <a:cxn ang="0">
                  <a:pos x="232973033" y="497408465"/>
                </a:cxn>
                <a:cxn ang="0">
                  <a:pos x="71683033" y="202649483"/>
                </a:cxn>
                <a:cxn ang="0">
                  <a:pos x="304660300" y="18421900"/>
                </a:cxn>
                <a:cxn ang="0">
                  <a:pos x="268816667" y="0"/>
                </a:cxn>
                <a:cxn ang="0">
                  <a:pos x="179209700" y="73691892"/>
                </a:cxn>
                <a:cxn ang="0">
                  <a:pos x="89606967" y="313185174"/>
                </a:cxn>
                <a:cxn ang="0">
                  <a:pos x="0" y="276337082"/>
                </a:cxn>
                <a:cxn ang="0">
                  <a:pos x="71683033" y="331607074"/>
                </a:cxn>
                <a:cxn ang="0">
                  <a:pos x="89606967" y="313185174"/>
                </a:cxn>
                <a:cxn ang="0">
                  <a:pos x="179209700" y="165801391"/>
                </a:cxn>
                <a:cxn ang="0">
                  <a:pos x="143370300" y="184223291"/>
                </a:cxn>
                <a:cxn ang="0">
                  <a:pos x="161290000" y="294758982"/>
                </a:cxn>
                <a:cxn ang="0">
                  <a:pos x="215053333" y="239493282"/>
                </a:cxn>
                <a:cxn ang="0">
                  <a:pos x="197133633" y="202649483"/>
                </a:cxn>
                <a:cxn ang="0">
                  <a:pos x="197133633" y="184223291"/>
                </a:cxn>
                <a:cxn ang="0">
                  <a:pos x="250896967" y="147379491"/>
                </a:cxn>
                <a:cxn ang="0">
                  <a:pos x="304660300" y="184223291"/>
                </a:cxn>
                <a:cxn ang="0">
                  <a:pos x="340499700" y="147379491"/>
                </a:cxn>
                <a:cxn ang="0">
                  <a:pos x="340499700" y="110535691"/>
                </a:cxn>
                <a:cxn ang="0">
                  <a:pos x="250896967" y="92113791"/>
                </a:cxn>
                <a:cxn ang="0">
                  <a:pos x="179209700" y="165801391"/>
                </a:cxn>
                <a:cxn ang="0">
                  <a:pos x="232973033" y="276337082"/>
                </a:cxn>
                <a:cxn ang="0">
                  <a:pos x="179209700" y="313185174"/>
                </a:cxn>
                <a:cxn ang="0">
                  <a:pos x="215053333" y="331607074"/>
                </a:cxn>
                <a:cxn ang="0">
                  <a:pos x="340499700" y="221071383"/>
                </a:cxn>
                <a:cxn ang="0">
                  <a:pos x="322580000" y="313185174"/>
                </a:cxn>
                <a:cxn ang="0">
                  <a:pos x="250896967" y="331607074"/>
                </a:cxn>
                <a:cxn ang="0">
                  <a:pos x="322580000" y="331607074"/>
                </a:cxn>
                <a:cxn ang="0">
                  <a:pos x="232973033" y="442142765"/>
                </a:cxn>
                <a:cxn ang="0">
                  <a:pos x="304660300" y="423716573"/>
                </a:cxn>
                <a:cxn ang="0">
                  <a:pos x="376343333" y="331607074"/>
                </a:cxn>
                <a:cxn ang="0">
                  <a:pos x="448026367" y="294758982"/>
                </a:cxn>
                <a:cxn ang="0">
                  <a:pos x="465950300" y="239493282"/>
                </a:cxn>
                <a:cxn ang="0">
                  <a:pos x="358423633" y="294758982"/>
                </a:cxn>
                <a:cxn ang="0">
                  <a:pos x="358423633" y="165801391"/>
                </a:cxn>
                <a:cxn ang="0">
                  <a:pos x="232973033" y="276337082"/>
                </a:cxn>
              </a:cxnLst>
              <a:rect l="0" t="0" r="0" b="0"/>
              <a:pathLst>
                <a:path w="27" h="27">
                  <a:moveTo>
                    <a:pt x="10" y="4"/>
                  </a:moveTo>
                  <a:cubicBezTo>
                    <a:pt x="8" y="3"/>
                    <a:pt x="8" y="3"/>
                    <a:pt x="6" y="5"/>
                  </a:cubicBezTo>
                  <a:cubicBezTo>
                    <a:pt x="7" y="5"/>
                    <a:pt x="7" y="5"/>
                    <a:pt x="8" y="6"/>
                  </a:cubicBezTo>
                  <a:cubicBezTo>
                    <a:pt x="6" y="8"/>
                    <a:pt x="4" y="10"/>
                    <a:pt x="2" y="11"/>
                  </a:cubicBezTo>
                  <a:cubicBezTo>
                    <a:pt x="3" y="12"/>
                    <a:pt x="6" y="14"/>
                    <a:pt x="6" y="16"/>
                  </a:cubicBezTo>
                  <a:cubicBezTo>
                    <a:pt x="7" y="18"/>
                    <a:pt x="6" y="20"/>
                    <a:pt x="5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7" y="21"/>
                    <a:pt x="7" y="19"/>
                    <a:pt x="8" y="18"/>
                  </a:cubicBezTo>
                  <a:cubicBezTo>
                    <a:pt x="10" y="21"/>
                    <a:pt x="11" y="24"/>
                    <a:pt x="11" y="27"/>
                  </a:cubicBezTo>
                  <a:cubicBezTo>
                    <a:pt x="11" y="27"/>
                    <a:pt x="12" y="27"/>
                    <a:pt x="13" y="27"/>
                  </a:cubicBezTo>
                  <a:cubicBezTo>
                    <a:pt x="13" y="21"/>
                    <a:pt x="8" y="16"/>
                    <a:pt x="4" y="11"/>
                  </a:cubicBezTo>
                  <a:cubicBezTo>
                    <a:pt x="8" y="8"/>
                    <a:pt x="12" y="4"/>
                    <a:pt x="17" y="1"/>
                  </a:cubicBezTo>
                  <a:cubicBezTo>
                    <a:pt x="16" y="1"/>
                    <a:pt x="16" y="0"/>
                    <a:pt x="15" y="0"/>
                  </a:cubicBezTo>
                  <a:cubicBezTo>
                    <a:pt x="14" y="1"/>
                    <a:pt x="12" y="3"/>
                    <a:pt x="10" y="4"/>
                  </a:cubicBezTo>
                  <a:moveTo>
                    <a:pt x="5" y="17"/>
                  </a:moveTo>
                  <a:cubicBezTo>
                    <a:pt x="4" y="16"/>
                    <a:pt x="2" y="12"/>
                    <a:pt x="0" y="15"/>
                  </a:cubicBezTo>
                  <a:cubicBezTo>
                    <a:pt x="1" y="16"/>
                    <a:pt x="3" y="17"/>
                    <a:pt x="4" y="18"/>
                  </a:cubicBezTo>
                  <a:cubicBezTo>
                    <a:pt x="4" y="18"/>
                    <a:pt x="5" y="18"/>
                    <a:pt x="5" y="17"/>
                  </a:cubicBezTo>
                  <a:moveTo>
                    <a:pt x="10" y="9"/>
                  </a:moveTo>
                  <a:cubicBezTo>
                    <a:pt x="9" y="9"/>
                    <a:pt x="9" y="10"/>
                    <a:pt x="8" y="10"/>
                  </a:cubicBezTo>
                  <a:cubicBezTo>
                    <a:pt x="10" y="12"/>
                    <a:pt x="11" y="14"/>
                    <a:pt x="9" y="16"/>
                  </a:cubicBezTo>
                  <a:cubicBezTo>
                    <a:pt x="11" y="15"/>
                    <a:pt x="12" y="16"/>
                    <a:pt x="12" y="13"/>
                  </a:cubicBezTo>
                  <a:cubicBezTo>
                    <a:pt x="12" y="13"/>
                    <a:pt x="11" y="12"/>
                    <a:pt x="11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0"/>
                    <a:pt x="13" y="8"/>
                    <a:pt x="14" y="8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8" y="10"/>
                    <a:pt x="19" y="9"/>
                    <a:pt x="19" y="8"/>
                  </a:cubicBezTo>
                  <a:cubicBezTo>
                    <a:pt x="21" y="7"/>
                    <a:pt x="20" y="7"/>
                    <a:pt x="19" y="6"/>
                  </a:cubicBezTo>
                  <a:cubicBezTo>
                    <a:pt x="17" y="9"/>
                    <a:pt x="16" y="8"/>
                    <a:pt x="14" y="5"/>
                  </a:cubicBezTo>
                  <a:cubicBezTo>
                    <a:pt x="13" y="6"/>
                    <a:pt x="11" y="8"/>
                    <a:pt x="10" y="9"/>
                  </a:cubicBezTo>
                  <a:moveTo>
                    <a:pt x="13" y="15"/>
                  </a:moveTo>
                  <a:cubicBezTo>
                    <a:pt x="12" y="15"/>
                    <a:pt x="11" y="16"/>
                    <a:pt x="10" y="17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4" y="16"/>
                    <a:pt x="17" y="14"/>
                    <a:pt x="19" y="12"/>
                  </a:cubicBezTo>
                  <a:cubicBezTo>
                    <a:pt x="19" y="13"/>
                    <a:pt x="19" y="16"/>
                    <a:pt x="18" y="17"/>
                  </a:cubicBezTo>
                  <a:cubicBezTo>
                    <a:pt x="16" y="18"/>
                    <a:pt x="16" y="15"/>
                    <a:pt x="14" y="18"/>
                  </a:cubicBezTo>
                  <a:cubicBezTo>
                    <a:pt x="15" y="18"/>
                    <a:pt x="17" y="18"/>
                    <a:pt x="18" y="18"/>
                  </a:cubicBezTo>
                  <a:cubicBezTo>
                    <a:pt x="17" y="20"/>
                    <a:pt x="15" y="22"/>
                    <a:pt x="13" y="24"/>
                  </a:cubicBezTo>
                  <a:cubicBezTo>
                    <a:pt x="16" y="24"/>
                    <a:pt x="15" y="25"/>
                    <a:pt x="17" y="23"/>
                  </a:cubicBezTo>
                  <a:cubicBezTo>
                    <a:pt x="18" y="21"/>
                    <a:pt x="19" y="19"/>
                    <a:pt x="21" y="18"/>
                  </a:cubicBezTo>
                  <a:cubicBezTo>
                    <a:pt x="22" y="17"/>
                    <a:pt x="24" y="17"/>
                    <a:pt x="25" y="16"/>
                  </a:cubicBezTo>
                  <a:cubicBezTo>
                    <a:pt x="27" y="15"/>
                    <a:pt x="26" y="15"/>
                    <a:pt x="26" y="13"/>
                  </a:cubicBezTo>
                  <a:cubicBezTo>
                    <a:pt x="25" y="14"/>
                    <a:pt x="22" y="16"/>
                    <a:pt x="20" y="16"/>
                  </a:cubicBezTo>
                  <a:cubicBezTo>
                    <a:pt x="21" y="14"/>
                    <a:pt x="21" y="11"/>
                    <a:pt x="20" y="9"/>
                  </a:cubicBezTo>
                  <a:cubicBezTo>
                    <a:pt x="18" y="11"/>
                    <a:pt x="15" y="13"/>
                    <a:pt x="13" y="15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29" name="Freeform 209"/>
            <p:cNvSpPr>
              <a:spLocks noEditPoints="1"/>
            </p:cNvSpPr>
            <p:nvPr/>
          </p:nvSpPr>
          <p:spPr>
            <a:xfrm>
              <a:off x="4352925" y="4618038"/>
              <a:ext cx="96838" cy="101600"/>
            </a:xfrm>
            <a:custGeom>
              <a:avLst/>
              <a:gdLst/>
              <a:ahLst/>
              <a:cxnLst>
                <a:cxn ang="0">
                  <a:pos x="141817146" y="89606967"/>
                </a:cxn>
                <a:cxn ang="0">
                  <a:pos x="141817146" y="17919700"/>
                </a:cxn>
                <a:cxn ang="0">
                  <a:pos x="88636242" y="35843633"/>
                </a:cxn>
                <a:cxn ang="0">
                  <a:pos x="106361807" y="125446367"/>
                </a:cxn>
                <a:cxn ang="0">
                  <a:pos x="17725564" y="232973033"/>
                </a:cxn>
                <a:cxn ang="0">
                  <a:pos x="124087371" y="322580000"/>
                </a:cxn>
                <a:cxn ang="0">
                  <a:pos x="283634292" y="125446367"/>
                </a:cxn>
                <a:cxn ang="0">
                  <a:pos x="194998049" y="35843633"/>
                </a:cxn>
                <a:cxn ang="0">
                  <a:pos x="141817146" y="89606967"/>
                </a:cxn>
                <a:cxn ang="0">
                  <a:pos x="70906468" y="125446367"/>
                </a:cxn>
                <a:cxn ang="0">
                  <a:pos x="17725564" y="125446367"/>
                </a:cxn>
                <a:cxn ang="0">
                  <a:pos x="0" y="179209700"/>
                </a:cxn>
                <a:cxn ang="0">
                  <a:pos x="35455339" y="161290000"/>
                </a:cxn>
                <a:cxn ang="0">
                  <a:pos x="70906468" y="125446367"/>
                </a:cxn>
                <a:cxn ang="0">
                  <a:pos x="70906468" y="215053333"/>
                </a:cxn>
                <a:cxn ang="0">
                  <a:pos x="194998049" y="71683033"/>
                </a:cxn>
                <a:cxn ang="0">
                  <a:pos x="212723614" y="161290000"/>
                </a:cxn>
                <a:cxn ang="0">
                  <a:pos x="124087371" y="268816667"/>
                </a:cxn>
                <a:cxn ang="0">
                  <a:pos x="70906468" y="215053333"/>
                </a:cxn>
                <a:cxn ang="0">
                  <a:pos x="283634292" y="232973033"/>
                </a:cxn>
                <a:cxn ang="0">
                  <a:pos x="212723614" y="250896967"/>
                </a:cxn>
                <a:cxn ang="0">
                  <a:pos x="283634292" y="268816667"/>
                </a:cxn>
                <a:cxn ang="0">
                  <a:pos x="283634292" y="232973033"/>
                </a:cxn>
                <a:cxn ang="0">
                  <a:pos x="407721663" y="143370300"/>
                </a:cxn>
                <a:cxn ang="0">
                  <a:pos x="336815195" y="125446367"/>
                </a:cxn>
                <a:cxn ang="0">
                  <a:pos x="301359856" y="161290000"/>
                </a:cxn>
                <a:cxn ang="0">
                  <a:pos x="389996098" y="179209700"/>
                </a:cxn>
                <a:cxn ang="0">
                  <a:pos x="407721663" y="143370300"/>
                </a:cxn>
                <a:cxn ang="0">
                  <a:pos x="124087371" y="358423633"/>
                </a:cxn>
                <a:cxn ang="0">
                  <a:pos x="177268275" y="430106667"/>
                </a:cxn>
                <a:cxn ang="0">
                  <a:pos x="194998049" y="376343333"/>
                </a:cxn>
                <a:cxn ang="0">
                  <a:pos x="159542710" y="340499700"/>
                </a:cxn>
                <a:cxn ang="0">
                  <a:pos x="124087371" y="358423633"/>
                </a:cxn>
                <a:cxn ang="0">
                  <a:pos x="230453388" y="304660300"/>
                </a:cxn>
                <a:cxn ang="0">
                  <a:pos x="177268275" y="304660300"/>
                </a:cxn>
                <a:cxn ang="0">
                  <a:pos x="301359856" y="340499700"/>
                </a:cxn>
                <a:cxn ang="0">
                  <a:pos x="354540759" y="197133633"/>
                </a:cxn>
                <a:cxn ang="0">
                  <a:pos x="301359856" y="215053333"/>
                </a:cxn>
                <a:cxn ang="0">
                  <a:pos x="301359856" y="286736367"/>
                </a:cxn>
                <a:cxn ang="0">
                  <a:pos x="230453388" y="304660300"/>
                </a:cxn>
              </a:cxnLst>
              <a:rect l="0" t="0" r="0" b="0"/>
              <a:pathLst>
                <a:path w="23" h="24">
                  <a:moveTo>
                    <a:pt x="8" y="5"/>
                  </a:moveTo>
                  <a:cubicBezTo>
                    <a:pt x="8" y="4"/>
                    <a:pt x="8" y="1"/>
                    <a:pt x="8" y="1"/>
                  </a:cubicBezTo>
                  <a:cubicBezTo>
                    <a:pt x="7" y="0"/>
                    <a:pt x="5" y="1"/>
                    <a:pt x="5" y="2"/>
                  </a:cubicBezTo>
                  <a:cubicBezTo>
                    <a:pt x="5" y="3"/>
                    <a:pt x="7" y="5"/>
                    <a:pt x="6" y="7"/>
                  </a:cubicBezTo>
                  <a:cubicBezTo>
                    <a:pt x="6" y="9"/>
                    <a:pt x="3" y="11"/>
                    <a:pt x="1" y="13"/>
                  </a:cubicBezTo>
                  <a:cubicBezTo>
                    <a:pt x="3" y="14"/>
                    <a:pt x="5" y="16"/>
                    <a:pt x="7" y="18"/>
                  </a:cubicBezTo>
                  <a:cubicBezTo>
                    <a:pt x="9" y="14"/>
                    <a:pt x="13" y="9"/>
                    <a:pt x="16" y="7"/>
                  </a:cubicBezTo>
                  <a:cubicBezTo>
                    <a:pt x="14" y="5"/>
                    <a:pt x="12" y="3"/>
                    <a:pt x="11" y="2"/>
                  </a:cubicBezTo>
                  <a:cubicBezTo>
                    <a:pt x="10" y="3"/>
                    <a:pt x="9" y="4"/>
                    <a:pt x="8" y="5"/>
                  </a:cubicBezTo>
                  <a:moveTo>
                    <a:pt x="4" y="7"/>
                  </a:moveTo>
                  <a:cubicBezTo>
                    <a:pt x="4" y="7"/>
                    <a:pt x="2" y="7"/>
                    <a:pt x="1" y="7"/>
                  </a:cubicBezTo>
                  <a:cubicBezTo>
                    <a:pt x="0" y="8"/>
                    <a:pt x="0" y="8"/>
                    <a:pt x="0" y="10"/>
                  </a:cubicBezTo>
                  <a:cubicBezTo>
                    <a:pt x="0" y="9"/>
                    <a:pt x="1" y="10"/>
                    <a:pt x="2" y="9"/>
                  </a:cubicBezTo>
                  <a:cubicBezTo>
                    <a:pt x="4" y="9"/>
                    <a:pt x="4" y="10"/>
                    <a:pt x="4" y="7"/>
                  </a:cubicBezTo>
                  <a:moveTo>
                    <a:pt x="4" y="12"/>
                  </a:moveTo>
                  <a:cubicBezTo>
                    <a:pt x="6" y="10"/>
                    <a:pt x="9" y="7"/>
                    <a:pt x="11" y="4"/>
                  </a:cubicBezTo>
                  <a:cubicBezTo>
                    <a:pt x="13" y="7"/>
                    <a:pt x="14" y="6"/>
                    <a:pt x="12" y="9"/>
                  </a:cubicBezTo>
                  <a:cubicBezTo>
                    <a:pt x="10" y="11"/>
                    <a:pt x="8" y="13"/>
                    <a:pt x="7" y="15"/>
                  </a:cubicBezTo>
                  <a:cubicBezTo>
                    <a:pt x="6" y="14"/>
                    <a:pt x="5" y="13"/>
                    <a:pt x="4" y="12"/>
                  </a:cubicBezTo>
                  <a:moveTo>
                    <a:pt x="16" y="13"/>
                  </a:moveTo>
                  <a:cubicBezTo>
                    <a:pt x="14" y="12"/>
                    <a:pt x="13" y="11"/>
                    <a:pt x="12" y="14"/>
                  </a:cubicBezTo>
                  <a:cubicBezTo>
                    <a:pt x="13" y="14"/>
                    <a:pt x="14" y="14"/>
                    <a:pt x="16" y="15"/>
                  </a:cubicBezTo>
                  <a:cubicBezTo>
                    <a:pt x="16" y="14"/>
                    <a:pt x="16" y="14"/>
                    <a:pt x="16" y="13"/>
                  </a:cubicBezTo>
                  <a:moveTo>
                    <a:pt x="23" y="8"/>
                  </a:moveTo>
                  <a:cubicBezTo>
                    <a:pt x="21" y="8"/>
                    <a:pt x="20" y="7"/>
                    <a:pt x="19" y="7"/>
                  </a:cubicBezTo>
                  <a:cubicBezTo>
                    <a:pt x="17" y="7"/>
                    <a:pt x="17" y="7"/>
                    <a:pt x="17" y="9"/>
                  </a:cubicBezTo>
                  <a:cubicBezTo>
                    <a:pt x="18" y="9"/>
                    <a:pt x="20" y="10"/>
                    <a:pt x="22" y="10"/>
                  </a:cubicBezTo>
                  <a:cubicBezTo>
                    <a:pt x="22" y="9"/>
                    <a:pt x="22" y="8"/>
                    <a:pt x="23" y="8"/>
                  </a:cubicBezTo>
                  <a:moveTo>
                    <a:pt x="7" y="20"/>
                  </a:moveTo>
                  <a:cubicBezTo>
                    <a:pt x="8" y="21"/>
                    <a:pt x="9" y="23"/>
                    <a:pt x="10" y="24"/>
                  </a:cubicBezTo>
                  <a:cubicBezTo>
                    <a:pt x="12" y="23"/>
                    <a:pt x="12" y="23"/>
                    <a:pt x="11" y="21"/>
                  </a:cubicBezTo>
                  <a:cubicBezTo>
                    <a:pt x="10" y="21"/>
                    <a:pt x="10" y="20"/>
                    <a:pt x="9" y="19"/>
                  </a:cubicBezTo>
                  <a:cubicBezTo>
                    <a:pt x="8" y="18"/>
                    <a:pt x="9" y="18"/>
                    <a:pt x="7" y="20"/>
                  </a:cubicBezTo>
                  <a:moveTo>
                    <a:pt x="13" y="17"/>
                  </a:moveTo>
                  <a:cubicBezTo>
                    <a:pt x="11" y="15"/>
                    <a:pt x="11" y="15"/>
                    <a:pt x="10" y="17"/>
                  </a:cubicBezTo>
                  <a:cubicBezTo>
                    <a:pt x="13" y="19"/>
                    <a:pt x="14" y="22"/>
                    <a:pt x="17" y="19"/>
                  </a:cubicBezTo>
                  <a:cubicBezTo>
                    <a:pt x="20" y="16"/>
                    <a:pt x="22" y="14"/>
                    <a:pt x="20" y="11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9" y="13"/>
                    <a:pt x="18" y="15"/>
                    <a:pt x="17" y="16"/>
                  </a:cubicBezTo>
                  <a:cubicBezTo>
                    <a:pt x="15" y="19"/>
                    <a:pt x="15" y="19"/>
                    <a:pt x="13" y="17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30" name="Freeform 210"/>
            <p:cNvSpPr>
              <a:spLocks noEditPoints="1"/>
            </p:cNvSpPr>
            <p:nvPr/>
          </p:nvSpPr>
          <p:spPr>
            <a:xfrm>
              <a:off x="4398963" y="4527550"/>
              <a:ext cx="111125" cy="115888"/>
            </a:xfrm>
            <a:custGeom>
              <a:avLst/>
              <a:gdLst/>
              <a:ahLst/>
              <a:cxnLst>
                <a:cxn ang="0">
                  <a:pos x="164405163" y="55265700"/>
                </a:cxn>
                <a:cxn ang="0">
                  <a:pos x="164405163" y="147379491"/>
                </a:cxn>
                <a:cxn ang="0">
                  <a:pos x="91336202" y="257915182"/>
                </a:cxn>
                <a:cxn ang="0">
                  <a:pos x="91336202" y="184223291"/>
                </a:cxn>
                <a:cxn ang="0">
                  <a:pos x="164405163" y="55265700"/>
                </a:cxn>
                <a:cxn ang="0">
                  <a:pos x="255745639" y="294758982"/>
                </a:cxn>
                <a:cxn ang="0">
                  <a:pos x="292280120" y="221071383"/>
                </a:cxn>
                <a:cxn ang="0">
                  <a:pos x="347081841" y="239493282"/>
                </a:cxn>
                <a:cxn ang="0">
                  <a:pos x="292280120" y="313185174"/>
                </a:cxn>
                <a:cxn ang="0">
                  <a:pos x="255745639" y="294758982"/>
                </a:cxn>
                <a:cxn ang="0">
                  <a:pos x="219206885" y="313185174"/>
                </a:cxn>
                <a:cxn ang="0">
                  <a:pos x="310547361" y="368450873"/>
                </a:cxn>
                <a:cxn ang="0">
                  <a:pos x="383616322" y="221071383"/>
                </a:cxn>
                <a:cxn ang="0">
                  <a:pos x="292280120" y="165801391"/>
                </a:cxn>
                <a:cxn ang="0">
                  <a:pos x="219206885" y="313185174"/>
                </a:cxn>
                <a:cxn ang="0">
                  <a:pos x="219206885" y="110535691"/>
                </a:cxn>
                <a:cxn ang="0">
                  <a:pos x="255745639" y="55265700"/>
                </a:cxn>
                <a:cxn ang="0">
                  <a:pos x="146137923" y="0"/>
                </a:cxn>
                <a:cxn ang="0">
                  <a:pos x="73068962" y="128957591"/>
                </a:cxn>
                <a:cxn ang="0">
                  <a:pos x="0" y="257915182"/>
                </a:cxn>
                <a:cxn ang="0">
                  <a:pos x="274012880" y="497408465"/>
                </a:cxn>
                <a:cxn ang="0">
                  <a:pos x="310547361" y="460564665"/>
                </a:cxn>
                <a:cxn ang="0">
                  <a:pos x="200939644" y="350028974"/>
                </a:cxn>
                <a:cxn ang="0">
                  <a:pos x="182672404" y="294758982"/>
                </a:cxn>
                <a:cxn ang="0">
                  <a:pos x="274012880" y="147379491"/>
                </a:cxn>
                <a:cxn ang="0">
                  <a:pos x="310547361" y="110535691"/>
                </a:cxn>
                <a:cxn ang="0">
                  <a:pos x="383616322" y="165801391"/>
                </a:cxn>
                <a:cxn ang="0">
                  <a:pos x="401883563" y="239493282"/>
                </a:cxn>
                <a:cxn ang="0">
                  <a:pos x="456685284" y="221071383"/>
                </a:cxn>
                <a:cxn ang="0">
                  <a:pos x="456685284" y="165801391"/>
                </a:cxn>
                <a:cxn ang="0">
                  <a:pos x="401883563" y="110535691"/>
                </a:cxn>
                <a:cxn ang="0">
                  <a:pos x="292280120" y="55265700"/>
                </a:cxn>
                <a:cxn ang="0">
                  <a:pos x="146137923" y="294758982"/>
                </a:cxn>
                <a:cxn ang="0">
                  <a:pos x="127870683" y="239493282"/>
                </a:cxn>
                <a:cxn ang="0">
                  <a:pos x="219206885" y="110535691"/>
                </a:cxn>
              </a:cxnLst>
              <a:rect l="0" t="0" r="0" b="0"/>
              <a:pathLst>
                <a:path w="26" h="27">
                  <a:moveTo>
                    <a:pt x="9" y="3"/>
                  </a:moveTo>
                  <a:cubicBezTo>
                    <a:pt x="12" y="5"/>
                    <a:pt x="11" y="5"/>
                    <a:pt x="9" y="8"/>
                  </a:cubicBezTo>
                  <a:cubicBezTo>
                    <a:pt x="8" y="10"/>
                    <a:pt x="6" y="12"/>
                    <a:pt x="5" y="14"/>
                  </a:cubicBezTo>
                  <a:cubicBezTo>
                    <a:pt x="2" y="13"/>
                    <a:pt x="3" y="12"/>
                    <a:pt x="5" y="10"/>
                  </a:cubicBezTo>
                  <a:cubicBezTo>
                    <a:pt x="6" y="7"/>
                    <a:pt x="7" y="5"/>
                    <a:pt x="9" y="3"/>
                  </a:cubicBezTo>
                  <a:moveTo>
                    <a:pt x="14" y="16"/>
                  </a:moveTo>
                  <a:cubicBezTo>
                    <a:pt x="15" y="15"/>
                    <a:pt x="15" y="13"/>
                    <a:pt x="16" y="12"/>
                  </a:cubicBezTo>
                  <a:cubicBezTo>
                    <a:pt x="17" y="12"/>
                    <a:pt x="18" y="12"/>
                    <a:pt x="19" y="13"/>
                  </a:cubicBezTo>
                  <a:cubicBezTo>
                    <a:pt x="18" y="15"/>
                    <a:pt x="17" y="16"/>
                    <a:pt x="16" y="17"/>
                  </a:cubicBezTo>
                  <a:cubicBezTo>
                    <a:pt x="16" y="17"/>
                    <a:pt x="15" y="16"/>
                    <a:pt x="14" y="16"/>
                  </a:cubicBezTo>
                  <a:moveTo>
                    <a:pt x="12" y="17"/>
                  </a:moveTo>
                  <a:cubicBezTo>
                    <a:pt x="13" y="18"/>
                    <a:pt x="15" y="19"/>
                    <a:pt x="17" y="20"/>
                  </a:cubicBezTo>
                  <a:cubicBezTo>
                    <a:pt x="18" y="17"/>
                    <a:pt x="20" y="15"/>
                    <a:pt x="21" y="12"/>
                  </a:cubicBezTo>
                  <a:cubicBezTo>
                    <a:pt x="20" y="12"/>
                    <a:pt x="18" y="10"/>
                    <a:pt x="16" y="9"/>
                  </a:cubicBezTo>
                  <a:cubicBezTo>
                    <a:pt x="15" y="12"/>
                    <a:pt x="13" y="14"/>
                    <a:pt x="12" y="17"/>
                  </a:cubicBezTo>
                  <a:moveTo>
                    <a:pt x="12" y="6"/>
                  </a:moveTo>
                  <a:cubicBezTo>
                    <a:pt x="12" y="5"/>
                    <a:pt x="13" y="4"/>
                    <a:pt x="14" y="3"/>
                  </a:cubicBezTo>
                  <a:cubicBezTo>
                    <a:pt x="12" y="2"/>
                    <a:pt x="10" y="1"/>
                    <a:pt x="8" y="0"/>
                  </a:cubicBezTo>
                  <a:cubicBezTo>
                    <a:pt x="8" y="2"/>
                    <a:pt x="6" y="5"/>
                    <a:pt x="4" y="7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6" y="17"/>
                    <a:pt x="12" y="20"/>
                    <a:pt x="15" y="27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5" y="23"/>
                    <a:pt x="13" y="20"/>
                    <a:pt x="11" y="19"/>
                  </a:cubicBezTo>
                  <a:cubicBezTo>
                    <a:pt x="10" y="17"/>
                    <a:pt x="9" y="18"/>
                    <a:pt x="10" y="16"/>
                  </a:cubicBezTo>
                  <a:cubicBezTo>
                    <a:pt x="12" y="13"/>
                    <a:pt x="13" y="11"/>
                    <a:pt x="15" y="8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8" y="7"/>
                    <a:pt x="20" y="8"/>
                    <a:pt x="21" y="9"/>
                  </a:cubicBezTo>
                  <a:cubicBezTo>
                    <a:pt x="23" y="10"/>
                    <a:pt x="23" y="11"/>
                    <a:pt x="22" y="13"/>
                  </a:cubicBezTo>
                  <a:cubicBezTo>
                    <a:pt x="23" y="13"/>
                    <a:pt x="24" y="14"/>
                    <a:pt x="25" y="12"/>
                  </a:cubicBezTo>
                  <a:cubicBezTo>
                    <a:pt x="25" y="12"/>
                    <a:pt x="26" y="10"/>
                    <a:pt x="25" y="9"/>
                  </a:cubicBezTo>
                  <a:cubicBezTo>
                    <a:pt x="25" y="8"/>
                    <a:pt x="22" y="7"/>
                    <a:pt x="22" y="6"/>
                  </a:cubicBezTo>
                  <a:cubicBezTo>
                    <a:pt x="20" y="5"/>
                    <a:pt x="18" y="4"/>
                    <a:pt x="16" y="3"/>
                  </a:cubicBezTo>
                  <a:cubicBezTo>
                    <a:pt x="14" y="7"/>
                    <a:pt x="11" y="12"/>
                    <a:pt x="8" y="16"/>
                  </a:cubicBezTo>
                  <a:cubicBezTo>
                    <a:pt x="6" y="15"/>
                    <a:pt x="6" y="15"/>
                    <a:pt x="7" y="13"/>
                  </a:cubicBezTo>
                  <a:cubicBezTo>
                    <a:pt x="9" y="11"/>
                    <a:pt x="10" y="9"/>
                    <a:pt x="12" y="6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31" name="Freeform 211"/>
            <p:cNvSpPr>
              <a:spLocks noEditPoints="1"/>
            </p:cNvSpPr>
            <p:nvPr/>
          </p:nvSpPr>
          <p:spPr>
            <a:xfrm>
              <a:off x="3840163" y="4921250"/>
              <a:ext cx="60325" cy="71438"/>
            </a:xfrm>
            <a:custGeom>
              <a:avLst/>
              <a:gdLst/>
              <a:ahLst/>
              <a:cxnLst>
                <a:cxn ang="0">
                  <a:pos x="0" y="247221705"/>
                </a:cxn>
                <a:cxn ang="0">
                  <a:pos x="92835866" y="105950958"/>
                </a:cxn>
                <a:cxn ang="0">
                  <a:pos x="204234596" y="0"/>
                </a:cxn>
                <a:cxn ang="0">
                  <a:pos x="241368943" y="141270746"/>
                </a:cxn>
                <a:cxn ang="0">
                  <a:pos x="259936116" y="300199285"/>
                </a:cxn>
                <a:cxn ang="0">
                  <a:pos x="222801770" y="247221705"/>
                </a:cxn>
                <a:cxn ang="0">
                  <a:pos x="148533077" y="194248326"/>
                </a:cxn>
                <a:cxn ang="0">
                  <a:pos x="74268693" y="211906119"/>
                </a:cxn>
                <a:cxn ang="0">
                  <a:pos x="0" y="247221705"/>
                </a:cxn>
                <a:cxn ang="0">
                  <a:pos x="111403039" y="158928539"/>
                </a:cxn>
                <a:cxn ang="0">
                  <a:pos x="204234596" y="176586332"/>
                </a:cxn>
                <a:cxn ang="0">
                  <a:pos x="185667423" y="35315585"/>
                </a:cxn>
                <a:cxn ang="0">
                  <a:pos x="111403039" y="158928539"/>
                </a:cxn>
              </a:cxnLst>
              <a:rect l="0" t="0" r="0" b="0"/>
              <a:pathLst>
                <a:path w="14" h="17">
                  <a:moveTo>
                    <a:pt x="0" y="14"/>
                  </a:moveTo>
                  <a:cubicBezTo>
                    <a:pt x="2" y="11"/>
                    <a:pt x="3" y="9"/>
                    <a:pt x="5" y="6"/>
                  </a:cubicBezTo>
                  <a:cubicBezTo>
                    <a:pt x="6" y="5"/>
                    <a:pt x="8" y="0"/>
                    <a:pt x="11" y="0"/>
                  </a:cubicBezTo>
                  <a:cubicBezTo>
                    <a:pt x="13" y="1"/>
                    <a:pt x="12" y="6"/>
                    <a:pt x="13" y="8"/>
                  </a:cubicBezTo>
                  <a:cubicBezTo>
                    <a:pt x="13" y="11"/>
                    <a:pt x="14" y="14"/>
                    <a:pt x="14" y="17"/>
                  </a:cubicBezTo>
                  <a:cubicBezTo>
                    <a:pt x="11" y="17"/>
                    <a:pt x="12" y="16"/>
                    <a:pt x="12" y="14"/>
                  </a:cubicBezTo>
                  <a:cubicBezTo>
                    <a:pt x="11" y="11"/>
                    <a:pt x="11" y="12"/>
                    <a:pt x="8" y="11"/>
                  </a:cubicBezTo>
                  <a:cubicBezTo>
                    <a:pt x="6" y="10"/>
                    <a:pt x="5" y="10"/>
                    <a:pt x="4" y="12"/>
                  </a:cubicBezTo>
                  <a:cubicBezTo>
                    <a:pt x="2" y="14"/>
                    <a:pt x="3" y="15"/>
                    <a:pt x="0" y="14"/>
                  </a:cubicBezTo>
                  <a:moveTo>
                    <a:pt x="6" y="9"/>
                  </a:moveTo>
                  <a:cubicBezTo>
                    <a:pt x="8" y="9"/>
                    <a:pt x="9" y="10"/>
                    <a:pt x="11" y="10"/>
                  </a:cubicBezTo>
                  <a:cubicBezTo>
                    <a:pt x="11" y="7"/>
                    <a:pt x="10" y="5"/>
                    <a:pt x="10" y="2"/>
                  </a:cubicBezTo>
                  <a:cubicBezTo>
                    <a:pt x="9" y="4"/>
                    <a:pt x="7" y="7"/>
                    <a:pt x="6" y="9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32" name="Freeform 212"/>
            <p:cNvSpPr>
              <a:spLocks noEditPoints="1"/>
            </p:cNvSpPr>
            <p:nvPr/>
          </p:nvSpPr>
          <p:spPr>
            <a:xfrm>
              <a:off x="3913188" y="4916488"/>
              <a:ext cx="68263" cy="98425"/>
            </a:xfrm>
            <a:custGeom>
              <a:avLst/>
              <a:gdLst/>
              <a:ahLst/>
              <a:cxnLst>
                <a:cxn ang="0">
                  <a:pos x="218428801" y="347945213"/>
                </a:cxn>
                <a:cxn ang="0">
                  <a:pos x="273039201" y="366256542"/>
                </a:cxn>
                <a:cxn ang="0">
                  <a:pos x="182023290" y="366256542"/>
                </a:cxn>
                <a:cxn ang="0">
                  <a:pos x="91011645" y="366256542"/>
                </a:cxn>
                <a:cxn ang="0">
                  <a:pos x="0" y="201441740"/>
                </a:cxn>
                <a:cxn ang="0">
                  <a:pos x="273039201" y="164814802"/>
                </a:cxn>
                <a:cxn ang="0">
                  <a:pos x="218428801" y="347945213"/>
                </a:cxn>
                <a:cxn ang="0">
                  <a:pos x="145622045" y="274691337"/>
                </a:cxn>
                <a:cxn ang="0">
                  <a:pos x="200228178" y="311318275"/>
                </a:cxn>
                <a:cxn ang="0">
                  <a:pos x="236633690" y="238068678"/>
                </a:cxn>
                <a:cxn ang="0">
                  <a:pos x="182023290" y="109876535"/>
                </a:cxn>
                <a:cxn ang="0">
                  <a:pos x="54606134" y="274691337"/>
                </a:cxn>
                <a:cxn ang="0">
                  <a:pos x="163822667" y="329629604"/>
                </a:cxn>
                <a:cxn ang="0">
                  <a:pos x="127417156" y="311318275"/>
                </a:cxn>
                <a:cxn ang="0">
                  <a:pos x="145622045" y="274691337"/>
                </a:cxn>
              </a:cxnLst>
              <a:rect l="0" t="0" r="0" b="0"/>
              <a:pathLst>
                <a:path w="16" h="23">
                  <a:moveTo>
                    <a:pt x="12" y="19"/>
                  </a:moveTo>
                  <a:cubicBezTo>
                    <a:pt x="13" y="19"/>
                    <a:pt x="14" y="20"/>
                    <a:pt x="15" y="20"/>
                  </a:cubicBezTo>
                  <a:cubicBezTo>
                    <a:pt x="14" y="23"/>
                    <a:pt x="12" y="20"/>
                    <a:pt x="10" y="20"/>
                  </a:cubicBezTo>
                  <a:cubicBezTo>
                    <a:pt x="9" y="19"/>
                    <a:pt x="7" y="20"/>
                    <a:pt x="5" y="20"/>
                  </a:cubicBezTo>
                  <a:cubicBezTo>
                    <a:pt x="2" y="18"/>
                    <a:pt x="0" y="15"/>
                    <a:pt x="0" y="11"/>
                  </a:cubicBezTo>
                  <a:cubicBezTo>
                    <a:pt x="1" y="3"/>
                    <a:pt x="12" y="0"/>
                    <a:pt x="15" y="9"/>
                  </a:cubicBezTo>
                  <a:cubicBezTo>
                    <a:pt x="16" y="12"/>
                    <a:pt x="15" y="16"/>
                    <a:pt x="12" y="19"/>
                  </a:cubicBezTo>
                  <a:moveTo>
                    <a:pt x="8" y="15"/>
                  </a:moveTo>
                  <a:cubicBezTo>
                    <a:pt x="9" y="16"/>
                    <a:pt x="10" y="17"/>
                    <a:pt x="11" y="17"/>
                  </a:cubicBezTo>
                  <a:cubicBezTo>
                    <a:pt x="12" y="16"/>
                    <a:pt x="13" y="14"/>
                    <a:pt x="13" y="13"/>
                  </a:cubicBezTo>
                  <a:cubicBezTo>
                    <a:pt x="13" y="10"/>
                    <a:pt x="13" y="7"/>
                    <a:pt x="10" y="6"/>
                  </a:cubicBezTo>
                  <a:cubicBezTo>
                    <a:pt x="5" y="4"/>
                    <a:pt x="1" y="10"/>
                    <a:pt x="3" y="15"/>
                  </a:cubicBezTo>
                  <a:cubicBezTo>
                    <a:pt x="4" y="17"/>
                    <a:pt x="7" y="19"/>
                    <a:pt x="9" y="18"/>
                  </a:cubicBezTo>
                  <a:cubicBezTo>
                    <a:pt x="9" y="17"/>
                    <a:pt x="8" y="17"/>
                    <a:pt x="7" y="17"/>
                  </a:cubicBezTo>
                  <a:cubicBezTo>
                    <a:pt x="7" y="16"/>
                    <a:pt x="8" y="16"/>
                    <a:pt x="8" y="15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33" name="Freeform 213"/>
            <p:cNvSpPr/>
            <p:nvPr/>
          </p:nvSpPr>
          <p:spPr>
            <a:xfrm>
              <a:off x="3989388" y="4933950"/>
              <a:ext cx="55563" cy="76200"/>
            </a:xfrm>
            <a:custGeom>
              <a:avLst/>
              <a:gdLst/>
              <a:ahLst/>
              <a:cxnLst>
                <a:cxn ang="0">
                  <a:pos x="0" y="197133633"/>
                </a:cxn>
                <a:cxn ang="0">
                  <a:pos x="36534810" y="215053333"/>
                </a:cxn>
                <a:cxn ang="0">
                  <a:pos x="73069619" y="250896967"/>
                </a:cxn>
                <a:cxn ang="0">
                  <a:pos x="127876107" y="268816667"/>
                </a:cxn>
                <a:cxn ang="0">
                  <a:pos x="146143512" y="179209700"/>
                </a:cxn>
                <a:cxn ang="0">
                  <a:pos x="0" y="89606967"/>
                </a:cxn>
                <a:cxn ang="0">
                  <a:pos x="91337024" y="0"/>
                </a:cxn>
                <a:cxn ang="0">
                  <a:pos x="219213131" y="71683033"/>
                </a:cxn>
                <a:cxn ang="0">
                  <a:pos x="182678322" y="89606967"/>
                </a:cxn>
                <a:cxn ang="0">
                  <a:pos x="164410917" y="53763333"/>
                </a:cxn>
                <a:cxn ang="0">
                  <a:pos x="109604429" y="35843633"/>
                </a:cxn>
                <a:cxn ang="0">
                  <a:pos x="36534810" y="89606967"/>
                </a:cxn>
                <a:cxn ang="0">
                  <a:pos x="109604429" y="125446367"/>
                </a:cxn>
                <a:cxn ang="0">
                  <a:pos x="219213131" y="197133633"/>
                </a:cxn>
                <a:cxn ang="0">
                  <a:pos x="0" y="197133633"/>
                </a:cxn>
              </a:cxnLst>
              <a:rect l="0" t="0" r="0" b="0"/>
              <a:pathLst>
                <a:path w="13" h="18">
                  <a:moveTo>
                    <a:pt x="0" y="11"/>
                  </a:moveTo>
                  <a:cubicBezTo>
                    <a:pt x="2" y="11"/>
                    <a:pt x="1" y="11"/>
                    <a:pt x="2" y="12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11" y="14"/>
                    <a:pt x="11" y="11"/>
                    <a:pt x="8" y="10"/>
                  </a:cubicBezTo>
                  <a:cubicBezTo>
                    <a:pt x="5" y="9"/>
                    <a:pt x="0" y="9"/>
                    <a:pt x="0" y="5"/>
                  </a:cubicBezTo>
                  <a:cubicBezTo>
                    <a:pt x="0" y="2"/>
                    <a:pt x="3" y="1"/>
                    <a:pt x="5" y="0"/>
                  </a:cubicBezTo>
                  <a:cubicBezTo>
                    <a:pt x="8" y="0"/>
                    <a:pt x="11" y="1"/>
                    <a:pt x="12" y="4"/>
                  </a:cubicBezTo>
                  <a:cubicBezTo>
                    <a:pt x="12" y="5"/>
                    <a:pt x="11" y="6"/>
                    <a:pt x="10" y="5"/>
                  </a:cubicBezTo>
                  <a:cubicBezTo>
                    <a:pt x="10" y="5"/>
                    <a:pt x="10" y="4"/>
                    <a:pt x="9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4" y="2"/>
                    <a:pt x="2" y="3"/>
                    <a:pt x="2" y="5"/>
                  </a:cubicBezTo>
                  <a:cubicBezTo>
                    <a:pt x="2" y="6"/>
                    <a:pt x="4" y="7"/>
                    <a:pt x="6" y="7"/>
                  </a:cubicBezTo>
                  <a:cubicBezTo>
                    <a:pt x="8" y="8"/>
                    <a:pt x="12" y="8"/>
                    <a:pt x="12" y="11"/>
                  </a:cubicBezTo>
                  <a:cubicBezTo>
                    <a:pt x="13" y="18"/>
                    <a:pt x="0" y="18"/>
                    <a:pt x="0" y="11"/>
                  </a:cubicBezTo>
                  <a:close/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34" name="Freeform 214"/>
            <p:cNvSpPr/>
            <p:nvPr/>
          </p:nvSpPr>
          <p:spPr>
            <a:xfrm>
              <a:off x="4052888" y="4933950"/>
              <a:ext cx="17463" cy="68263"/>
            </a:xfrm>
            <a:custGeom>
              <a:avLst/>
              <a:gdLst/>
              <a:ahLst/>
              <a:cxnLst>
                <a:cxn ang="0">
                  <a:pos x="38121729" y="291239823"/>
                </a:cxn>
                <a:cxn ang="0">
                  <a:pos x="0" y="0"/>
                </a:cxn>
                <a:cxn ang="0">
                  <a:pos x="57178228" y="18200622"/>
                </a:cxn>
                <a:cxn ang="0">
                  <a:pos x="57178228" y="109216534"/>
                </a:cxn>
                <a:cxn ang="0">
                  <a:pos x="76239092" y="291239823"/>
                </a:cxn>
                <a:cxn ang="0">
                  <a:pos x="38121729" y="291239823"/>
                </a:cxn>
              </a:cxnLst>
              <a:rect l="0" t="0" r="0" b="0"/>
              <a:pathLst>
                <a:path w="4" h="16">
                  <a:moveTo>
                    <a:pt x="2" y="16"/>
                  </a:moveTo>
                  <a:cubicBezTo>
                    <a:pt x="1" y="10"/>
                    <a:pt x="1" y="5"/>
                    <a:pt x="0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2"/>
                    <a:pt x="3" y="5"/>
                    <a:pt x="3" y="6"/>
                  </a:cubicBezTo>
                  <a:cubicBezTo>
                    <a:pt x="3" y="9"/>
                    <a:pt x="4" y="12"/>
                    <a:pt x="4" y="16"/>
                  </a:cubicBezTo>
                  <a:cubicBezTo>
                    <a:pt x="3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35" name="Freeform 215"/>
            <p:cNvSpPr>
              <a:spLocks noEditPoints="1"/>
            </p:cNvSpPr>
            <p:nvPr/>
          </p:nvSpPr>
          <p:spPr>
            <a:xfrm>
              <a:off x="4075113" y="4908550"/>
              <a:ext cx="76200" cy="88900"/>
            </a:xfrm>
            <a:custGeom>
              <a:avLst/>
              <a:gdLst/>
              <a:ahLst/>
              <a:cxnLst>
                <a:cxn ang="0">
                  <a:pos x="268816667" y="304660300"/>
                </a:cxn>
                <a:cxn ang="0">
                  <a:pos x="322580000" y="322580000"/>
                </a:cxn>
                <a:cxn ang="0">
                  <a:pos x="250896967" y="322580000"/>
                </a:cxn>
                <a:cxn ang="0">
                  <a:pos x="161290000" y="358423633"/>
                </a:cxn>
                <a:cxn ang="0">
                  <a:pos x="17919700" y="232973033"/>
                </a:cxn>
                <a:cxn ang="0">
                  <a:pos x="268816667" y="125446367"/>
                </a:cxn>
                <a:cxn ang="0">
                  <a:pos x="268816667" y="304660300"/>
                </a:cxn>
                <a:cxn ang="0">
                  <a:pos x="179209700" y="268816667"/>
                </a:cxn>
                <a:cxn ang="0">
                  <a:pos x="250896967" y="268816667"/>
                </a:cxn>
                <a:cxn ang="0">
                  <a:pos x="250896967" y="215053333"/>
                </a:cxn>
                <a:cxn ang="0">
                  <a:pos x="161290000" y="107526667"/>
                </a:cxn>
                <a:cxn ang="0">
                  <a:pos x="89606967" y="286736367"/>
                </a:cxn>
                <a:cxn ang="0">
                  <a:pos x="215053333" y="304660300"/>
                </a:cxn>
                <a:cxn ang="0">
                  <a:pos x="179209700" y="304660300"/>
                </a:cxn>
                <a:cxn ang="0">
                  <a:pos x="179209700" y="268816667"/>
                </a:cxn>
              </a:cxnLst>
              <a:rect l="0" t="0" r="0" b="0"/>
              <a:pathLst>
                <a:path w="18" h="21">
                  <a:moveTo>
                    <a:pt x="15" y="17"/>
                  </a:moveTo>
                  <a:cubicBezTo>
                    <a:pt x="16" y="17"/>
                    <a:pt x="17" y="18"/>
                    <a:pt x="18" y="18"/>
                  </a:cubicBezTo>
                  <a:cubicBezTo>
                    <a:pt x="18" y="21"/>
                    <a:pt x="15" y="18"/>
                    <a:pt x="14" y="18"/>
                  </a:cubicBezTo>
                  <a:cubicBezTo>
                    <a:pt x="12" y="19"/>
                    <a:pt x="11" y="20"/>
                    <a:pt x="9" y="20"/>
                  </a:cubicBezTo>
                  <a:cubicBezTo>
                    <a:pt x="5" y="20"/>
                    <a:pt x="2" y="17"/>
                    <a:pt x="1" y="13"/>
                  </a:cubicBezTo>
                  <a:cubicBezTo>
                    <a:pt x="0" y="6"/>
                    <a:pt x="10" y="0"/>
                    <a:pt x="15" y="7"/>
                  </a:cubicBezTo>
                  <a:cubicBezTo>
                    <a:pt x="17" y="10"/>
                    <a:pt x="17" y="14"/>
                    <a:pt x="15" y="17"/>
                  </a:cubicBezTo>
                  <a:moveTo>
                    <a:pt x="10" y="15"/>
                  </a:moveTo>
                  <a:cubicBezTo>
                    <a:pt x="12" y="15"/>
                    <a:pt x="13" y="16"/>
                    <a:pt x="14" y="15"/>
                  </a:cubicBezTo>
                  <a:cubicBezTo>
                    <a:pt x="14" y="14"/>
                    <a:pt x="14" y="13"/>
                    <a:pt x="14" y="12"/>
                  </a:cubicBezTo>
                  <a:cubicBezTo>
                    <a:pt x="14" y="9"/>
                    <a:pt x="12" y="6"/>
                    <a:pt x="9" y="6"/>
                  </a:cubicBezTo>
                  <a:cubicBezTo>
                    <a:pt x="3" y="5"/>
                    <a:pt x="2" y="12"/>
                    <a:pt x="5" y="16"/>
                  </a:cubicBezTo>
                  <a:cubicBezTo>
                    <a:pt x="7" y="18"/>
                    <a:pt x="10" y="19"/>
                    <a:pt x="12" y="17"/>
                  </a:cubicBezTo>
                  <a:cubicBezTo>
                    <a:pt x="11" y="17"/>
                    <a:pt x="11" y="17"/>
                    <a:pt x="10" y="17"/>
                  </a:cubicBezTo>
                  <a:cubicBezTo>
                    <a:pt x="10" y="16"/>
                    <a:pt x="10" y="16"/>
                    <a:pt x="10" y="15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36" name="Freeform 216"/>
            <p:cNvSpPr>
              <a:spLocks noEditPoints="1"/>
            </p:cNvSpPr>
            <p:nvPr/>
          </p:nvSpPr>
          <p:spPr>
            <a:xfrm>
              <a:off x="3549650" y="4046538"/>
              <a:ext cx="133350" cy="131763"/>
            </a:xfrm>
            <a:custGeom>
              <a:avLst/>
              <a:gdLst/>
              <a:ahLst/>
              <a:cxnLst>
                <a:cxn ang="0">
                  <a:pos x="259056034" y="54197097"/>
                </a:cxn>
                <a:cxn ang="0">
                  <a:pos x="499606529" y="270989736"/>
                </a:cxn>
                <a:cxn ang="0">
                  <a:pos x="333069585" y="451649561"/>
                </a:cxn>
                <a:cxn ang="0">
                  <a:pos x="277557271" y="487782376"/>
                </a:cxn>
                <a:cxn ang="0">
                  <a:pos x="166536944" y="379388181"/>
                </a:cxn>
                <a:cxn ang="0">
                  <a:pos x="55512315" y="289058269"/>
                </a:cxn>
                <a:cxn ang="0">
                  <a:pos x="74013552" y="252925454"/>
                </a:cxn>
                <a:cxn ang="0">
                  <a:pos x="259056034" y="54197097"/>
                </a:cxn>
                <a:cxn ang="0">
                  <a:pos x="166536944" y="234856921"/>
                </a:cxn>
                <a:cxn ang="0">
                  <a:pos x="111024629" y="270989736"/>
                </a:cxn>
                <a:cxn ang="0">
                  <a:pos x="129525866" y="307122551"/>
                </a:cxn>
                <a:cxn ang="0">
                  <a:pos x="203543719" y="234856921"/>
                </a:cxn>
                <a:cxn ang="0">
                  <a:pos x="222044956" y="252925454"/>
                </a:cxn>
                <a:cxn ang="0">
                  <a:pos x="222044956" y="289058269"/>
                </a:cxn>
                <a:cxn ang="0">
                  <a:pos x="185038181" y="325191084"/>
                </a:cxn>
                <a:cxn ang="0">
                  <a:pos x="203543719" y="361319649"/>
                </a:cxn>
                <a:cxn ang="0">
                  <a:pos x="240550495" y="307122551"/>
                </a:cxn>
                <a:cxn ang="0">
                  <a:pos x="277557271" y="289058269"/>
                </a:cxn>
                <a:cxn ang="0">
                  <a:pos x="333069585" y="343255366"/>
                </a:cxn>
                <a:cxn ang="0">
                  <a:pos x="240550495" y="415520996"/>
                </a:cxn>
                <a:cxn ang="0">
                  <a:pos x="277557271" y="451649561"/>
                </a:cxn>
                <a:cxn ang="0">
                  <a:pos x="462595452" y="252925454"/>
                </a:cxn>
                <a:cxn ang="0">
                  <a:pos x="425588676" y="234856921"/>
                </a:cxn>
                <a:cxn ang="0">
                  <a:pos x="388581900" y="270989736"/>
                </a:cxn>
                <a:cxn ang="0">
                  <a:pos x="351575124" y="307122551"/>
                </a:cxn>
                <a:cxn ang="0">
                  <a:pos x="296062810" y="270989736"/>
                </a:cxn>
                <a:cxn ang="0">
                  <a:pos x="351575124" y="198728357"/>
                </a:cxn>
                <a:cxn ang="0">
                  <a:pos x="333069585" y="162595542"/>
                </a:cxn>
                <a:cxn ang="0">
                  <a:pos x="259056034" y="234856921"/>
                </a:cxn>
                <a:cxn ang="0">
                  <a:pos x="222044956" y="198728357"/>
                </a:cxn>
                <a:cxn ang="0">
                  <a:pos x="296062810" y="126462727"/>
                </a:cxn>
                <a:cxn ang="0">
                  <a:pos x="277557271" y="108398445"/>
                </a:cxn>
                <a:cxn ang="0">
                  <a:pos x="166536944" y="234856921"/>
                </a:cxn>
                <a:cxn ang="0">
                  <a:pos x="388581900" y="234856921"/>
                </a:cxn>
                <a:cxn ang="0">
                  <a:pos x="314564047" y="270989736"/>
                </a:cxn>
                <a:cxn ang="0">
                  <a:pos x="370076361" y="270989736"/>
                </a:cxn>
                <a:cxn ang="0">
                  <a:pos x="388581900" y="234856921"/>
                </a:cxn>
                <a:cxn ang="0">
                  <a:pos x="37006776" y="252925454"/>
                </a:cxn>
                <a:cxn ang="0">
                  <a:pos x="0" y="289058269"/>
                </a:cxn>
                <a:cxn ang="0">
                  <a:pos x="166536944" y="433585278"/>
                </a:cxn>
                <a:cxn ang="0">
                  <a:pos x="314564047" y="560048005"/>
                </a:cxn>
                <a:cxn ang="0">
                  <a:pos x="333069585" y="523915191"/>
                </a:cxn>
                <a:cxn ang="0">
                  <a:pos x="314564047" y="505850908"/>
                </a:cxn>
                <a:cxn ang="0">
                  <a:pos x="462595452" y="361319649"/>
                </a:cxn>
                <a:cxn ang="0">
                  <a:pos x="536613305" y="307122551"/>
                </a:cxn>
                <a:cxn ang="0">
                  <a:pos x="573620081" y="270989736"/>
                </a:cxn>
                <a:cxn ang="0">
                  <a:pos x="425588676" y="144527009"/>
                </a:cxn>
                <a:cxn ang="0">
                  <a:pos x="259056034" y="0"/>
                </a:cxn>
                <a:cxn ang="0">
                  <a:pos x="37006776" y="252925454"/>
                </a:cxn>
              </a:cxnLst>
              <a:rect l="0" t="0" r="0" b="0"/>
              <a:pathLst>
                <a:path w="31" h="31">
                  <a:moveTo>
                    <a:pt x="14" y="3"/>
                  </a:moveTo>
                  <a:cubicBezTo>
                    <a:pt x="18" y="7"/>
                    <a:pt x="23" y="11"/>
                    <a:pt x="27" y="15"/>
                  </a:cubicBezTo>
                  <a:cubicBezTo>
                    <a:pt x="24" y="18"/>
                    <a:pt x="21" y="22"/>
                    <a:pt x="18" y="25"/>
                  </a:cubicBezTo>
                  <a:cubicBezTo>
                    <a:pt x="16" y="27"/>
                    <a:pt x="16" y="27"/>
                    <a:pt x="15" y="27"/>
                  </a:cubicBezTo>
                  <a:cubicBezTo>
                    <a:pt x="14" y="26"/>
                    <a:pt x="11" y="22"/>
                    <a:pt x="9" y="21"/>
                  </a:cubicBezTo>
                  <a:cubicBezTo>
                    <a:pt x="8" y="20"/>
                    <a:pt x="4" y="18"/>
                    <a:pt x="3" y="16"/>
                  </a:cubicBezTo>
                  <a:cubicBezTo>
                    <a:pt x="3" y="15"/>
                    <a:pt x="3" y="15"/>
                    <a:pt x="4" y="14"/>
                  </a:cubicBezTo>
                  <a:cubicBezTo>
                    <a:pt x="8" y="10"/>
                    <a:pt x="11" y="7"/>
                    <a:pt x="14" y="3"/>
                  </a:cubicBezTo>
                  <a:moveTo>
                    <a:pt x="9" y="13"/>
                  </a:moveTo>
                  <a:cubicBezTo>
                    <a:pt x="8" y="14"/>
                    <a:pt x="7" y="15"/>
                    <a:pt x="6" y="15"/>
                  </a:cubicBezTo>
                  <a:cubicBezTo>
                    <a:pt x="6" y="16"/>
                    <a:pt x="7" y="16"/>
                    <a:pt x="7" y="17"/>
                  </a:cubicBezTo>
                  <a:cubicBezTo>
                    <a:pt x="8" y="16"/>
                    <a:pt x="10" y="13"/>
                    <a:pt x="11" y="13"/>
                  </a:cubicBezTo>
                  <a:cubicBezTo>
                    <a:pt x="11" y="13"/>
                    <a:pt x="12" y="14"/>
                    <a:pt x="12" y="14"/>
                  </a:cubicBezTo>
                  <a:cubicBezTo>
                    <a:pt x="13" y="15"/>
                    <a:pt x="13" y="14"/>
                    <a:pt x="12" y="16"/>
                  </a:cubicBezTo>
                  <a:cubicBezTo>
                    <a:pt x="12" y="17"/>
                    <a:pt x="11" y="18"/>
                    <a:pt x="10" y="18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19"/>
                    <a:pt x="13" y="18"/>
                    <a:pt x="13" y="17"/>
                  </a:cubicBezTo>
                  <a:cubicBezTo>
                    <a:pt x="14" y="17"/>
                    <a:pt x="14" y="16"/>
                    <a:pt x="15" y="16"/>
                  </a:cubicBezTo>
                  <a:cubicBezTo>
                    <a:pt x="15" y="17"/>
                    <a:pt x="17" y="18"/>
                    <a:pt x="18" y="19"/>
                  </a:cubicBezTo>
                  <a:cubicBezTo>
                    <a:pt x="16" y="20"/>
                    <a:pt x="15" y="22"/>
                    <a:pt x="13" y="23"/>
                  </a:cubicBezTo>
                  <a:cubicBezTo>
                    <a:pt x="14" y="24"/>
                    <a:pt x="15" y="24"/>
                    <a:pt x="15" y="25"/>
                  </a:cubicBezTo>
                  <a:cubicBezTo>
                    <a:pt x="18" y="21"/>
                    <a:pt x="21" y="18"/>
                    <a:pt x="25" y="14"/>
                  </a:cubicBezTo>
                  <a:cubicBezTo>
                    <a:pt x="24" y="14"/>
                    <a:pt x="23" y="13"/>
                    <a:pt x="23" y="13"/>
                  </a:cubicBezTo>
                  <a:cubicBezTo>
                    <a:pt x="22" y="14"/>
                    <a:pt x="21" y="15"/>
                    <a:pt x="21" y="15"/>
                  </a:cubicBezTo>
                  <a:cubicBezTo>
                    <a:pt x="20" y="16"/>
                    <a:pt x="19" y="17"/>
                    <a:pt x="19" y="17"/>
                  </a:cubicBezTo>
                  <a:cubicBezTo>
                    <a:pt x="18" y="17"/>
                    <a:pt x="16" y="15"/>
                    <a:pt x="16" y="15"/>
                  </a:cubicBezTo>
                  <a:cubicBezTo>
                    <a:pt x="17" y="13"/>
                    <a:pt x="18" y="12"/>
                    <a:pt x="19" y="11"/>
                  </a:cubicBezTo>
                  <a:cubicBezTo>
                    <a:pt x="19" y="10"/>
                    <a:pt x="18" y="10"/>
                    <a:pt x="18" y="9"/>
                  </a:cubicBezTo>
                  <a:cubicBezTo>
                    <a:pt x="17" y="11"/>
                    <a:pt x="16" y="12"/>
                    <a:pt x="14" y="13"/>
                  </a:cubicBezTo>
                  <a:cubicBezTo>
                    <a:pt x="14" y="13"/>
                    <a:pt x="13" y="12"/>
                    <a:pt x="12" y="11"/>
                  </a:cubicBezTo>
                  <a:cubicBezTo>
                    <a:pt x="13" y="10"/>
                    <a:pt x="15" y="8"/>
                    <a:pt x="16" y="7"/>
                  </a:cubicBezTo>
                  <a:cubicBezTo>
                    <a:pt x="16" y="7"/>
                    <a:pt x="15" y="6"/>
                    <a:pt x="15" y="6"/>
                  </a:cubicBezTo>
                  <a:cubicBezTo>
                    <a:pt x="13" y="8"/>
                    <a:pt x="11" y="10"/>
                    <a:pt x="9" y="13"/>
                  </a:cubicBezTo>
                  <a:moveTo>
                    <a:pt x="21" y="13"/>
                  </a:moveTo>
                  <a:cubicBezTo>
                    <a:pt x="18" y="13"/>
                    <a:pt x="18" y="12"/>
                    <a:pt x="17" y="15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4"/>
                    <a:pt x="21" y="14"/>
                    <a:pt x="21" y="13"/>
                  </a:cubicBezTo>
                  <a:moveTo>
                    <a:pt x="2" y="14"/>
                  </a:moveTo>
                  <a:cubicBezTo>
                    <a:pt x="1" y="15"/>
                    <a:pt x="0" y="15"/>
                    <a:pt x="0" y="16"/>
                  </a:cubicBezTo>
                  <a:cubicBezTo>
                    <a:pt x="3" y="18"/>
                    <a:pt x="6" y="21"/>
                    <a:pt x="9" y="24"/>
                  </a:cubicBezTo>
                  <a:cubicBezTo>
                    <a:pt x="11" y="26"/>
                    <a:pt x="15" y="28"/>
                    <a:pt x="17" y="31"/>
                  </a:cubicBezTo>
                  <a:cubicBezTo>
                    <a:pt x="17" y="31"/>
                    <a:pt x="18" y="30"/>
                    <a:pt x="18" y="29"/>
                  </a:cubicBezTo>
                  <a:cubicBezTo>
                    <a:pt x="18" y="29"/>
                    <a:pt x="18" y="29"/>
                    <a:pt x="17" y="28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6" y="19"/>
                    <a:pt x="28" y="15"/>
                    <a:pt x="29" y="17"/>
                  </a:cubicBezTo>
                  <a:cubicBezTo>
                    <a:pt x="30" y="17"/>
                    <a:pt x="31" y="16"/>
                    <a:pt x="31" y="15"/>
                  </a:cubicBezTo>
                  <a:cubicBezTo>
                    <a:pt x="28" y="14"/>
                    <a:pt x="25" y="10"/>
                    <a:pt x="23" y="8"/>
                  </a:cubicBezTo>
                  <a:cubicBezTo>
                    <a:pt x="20" y="5"/>
                    <a:pt x="16" y="3"/>
                    <a:pt x="14" y="0"/>
                  </a:cubicBezTo>
                  <a:cubicBezTo>
                    <a:pt x="11" y="5"/>
                    <a:pt x="6" y="9"/>
                    <a:pt x="2" y="14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37" name="Freeform 217"/>
            <p:cNvSpPr>
              <a:spLocks noEditPoints="1"/>
            </p:cNvSpPr>
            <p:nvPr/>
          </p:nvSpPr>
          <p:spPr>
            <a:xfrm>
              <a:off x="3690938" y="3943350"/>
              <a:ext cx="119063" cy="119063"/>
            </a:xfrm>
            <a:custGeom>
              <a:avLst/>
              <a:gdLst/>
              <a:ahLst/>
              <a:cxnLst>
                <a:cxn ang="0">
                  <a:pos x="144653041" y="180818427"/>
                </a:cxn>
                <a:cxn ang="0">
                  <a:pos x="72326520" y="216979561"/>
                </a:cxn>
                <a:cxn ang="0">
                  <a:pos x="90407087" y="253144947"/>
                </a:cxn>
                <a:cxn ang="0">
                  <a:pos x="198898994" y="198898994"/>
                </a:cxn>
                <a:cxn ang="0">
                  <a:pos x="54245953" y="361632601"/>
                </a:cxn>
                <a:cxn ang="0">
                  <a:pos x="90407087" y="361632601"/>
                </a:cxn>
                <a:cxn ang="0">
                  <a:pos x="144653041" y="343552034"/>
                </a:cxn>
                <a:cxn ang="0">
                  <a:pos x="216979561" y="253144947"/>
                </a:cxn>
                <a:cxn ang="0">
                  <a:pos x="90407087" y="415878555"/>
                </a:cxn>
                <a:cxn ang="0">
                  <a:pos x="126572474" y="433959122"/>
                </a:cxn>
                <a:cxn ang="0">
                  <a:pos x="180818427" y="397797988"/>
                </a:cxn>
                <a:cxn ang="0">
                  <a:pos x="253144947" y="271225514"/>
                </a:cxn>
                <a:cxn ang="0">
                  <a:pos x="126572474" y="488205075"/>
                </a:cxn>
                <a:cxn ang="0">
                  <a:pos x="180818427" y="506285642"/>
                </a:cxn>
                <a:cxn ang="0">
                  <a:pos x="289306081" y="307386648"/>
                </a:cxn>
                <a:cxn ang="0">
                  <a:pos x="271225514" y="433959122"/>
                </a:cxn>
                <a:cxn ang="0">
                  <a:pos x="307386648" y="470124508"/>
                </a:cxn>
                <a:cxn ang="0">
                  <a:pos x="361632601" y="361632601"/>
                </a:cxn>
                <a:cxn ang="0">
                  <a:pos x="325471467" y="253144947"/>
                </a:cxn>
                <a:cxn ang="0">
                  <a:pos x="433959122" y="325471467"/>
                </a:cxn>
                <a:cxn ang="0">
                  <a:pos x="470124508" y="325471467"/>
                </a:cxn>
                <a:cxn ang="0">
                  <a:pos x="488205075" y="307386648"/>
                </a:cxn>
                <a:cxn ang="0">
                  <a:pos x="506285642" y="271225514"/>
                </a:cxn>
                <a:cxn ang="0">
                  <a:pos x="361632601" y="216979561"/>
                </a:cxn>
                <a:cxn ang="0">
                  <a:pos x="379713168" y="162733608"/>
                </a:cxn>
                <a:cxn ang="0">
                  <a:pos x="343552034" y="144653041"/>
                </a:cxn>
                <a:cxn ang="0">
                  <a:pos x="289306081" y="253144947"/>
                </a:cxn>
                <a:cxn ang="0">
                  <a:pos x="216979561" y="235060128"/>
                </a:cxn>
                <a:cxn ang="0">
                  <a:pos x="343552034" y="126572474"/>
                </a:cxn>
                <a:cxn ang="0">
                  <a:pos x="325471467" y="90407087"/>
                </a:cxn>
                <a:cxn ang="0">
                  <a:pos x="144653041" y="180818427"/>
                </a:cxn>
                <a:cxn ang="0">
                  <a:pos x="198898994" y="90407087"/>
                </a:cxn>
                <a:cxn ang="0">
                  <a:pos x="126572474" y="72326520"/>
                </a:cxn>
                <a:cxn ang="0">
                  <a:pos x="162733608" y="108491907"/>
                </a:cxn>
                <a:cxn ang="0">
                  <a:pos x="0" y="180818427"/>
                </a:cxn>
                <a:cxn ang="0">
                  <a:pos x="36165386" y="253144947"/>
                </a:cxn>
                <a:cxn ang="0">
                  <a:pos x="72326520" y="235060128"/>
                </a:cxn>
                <a:cxn ang="0">
                  <a:pos x="54245953" y="198898994"/>
                </a:cxn>
                <a:cxn ang="0">
                  <a:pos x="325471467" y="54245953"/>
                </a:cxn>
                <a:cxn ang="0">
                  <a:pos x="343552034" y="90407087"/>
                </a:cxn>
                <a:cxn ang="0">
                  <a:pos x="379713168" y="72326520"/>
                </a:cxn>
                <a:cxn ang="0">
                  <a:pos x="343552034" y="0"/>
                </a:cxn>
                <a:cxn ang="0">
                  <a:pos x="198898994" y="90407087"/>
                </a:cxn>
              </a:cxnLst>
              <a:rect l="0" t="0" r="0" b="0"/>
              <a:pathLst>
                <a:path w="28" h="28">
                  <a:moveTo>
                    <a:pt x="8" y="10"/>
                  </a:moveTo>
                  <a:cubicBezTo>
                    <a:pt x="7" y="11"/>
                    <a:pt x="6" y="11"/>
                    <a:pt x="4" y="12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7" y="13"/>
                    <a:pt x="9" y="12"/>
                    <a:pt x="11" y="11"/>
                  </a:cubicBezTo>
                  <a:cubicBezTo>
                    <a:pt x="9" y="14"/>
                    <a:pt x="6" y="17"/>
                    <a:pt x="3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6" y="20"/>
                    <a:pt x="7" y="19"/>
                    <a:pt x="8" y="19"/>
                  </a:cubicBezTo>
                  <a:cubicBezTo>
                    <a:pt x="9" y="17"/>
                    <a:pt x="11" y="13"/>
                    <a:pt x="12" y="14"/>
                  </a:cubicBezTo>
                  <a:cubicBezTo>
                    <a:pt x="11" y="18"/>
                    <a:pt x="8" y="21"/>
                    <a:pt x="5" y="23"/>
                  </a:cubicBezTo>
                  <a:cubicBezTo>
                    <a:pt x="6" y="23"/>
                    <a:pt x="7" y="24"/>
                    <a:pt x="7" y="24"/>
                  </a:cubicBezTo>
                  <a:cubicBezTo>
                    <a:pt x="8" y="24"/>
                    <a:pt x="9" y="23"/>
                    <a:pt x="10" y="22"/>
                  </a:cubicBezTo>
                  <a:cubicBezTo>
                    <a:pt x="11" y="20"/>
                    <a:pt x="13" y="18"/>
                    <a:pt x="14" y="15"/>
                  </a:cubicBezTo>
                  <a:cubicBezTo>
                    <a:pt x="17" y="16"/>
                    <a:pt x="9" y="26"/>
                    <a:pt x="7" y="27"/>
                  </a:cubicBezTo>
                  <a:cubicBezTo>
                    <a:pt x="8" y="27"/>
                    <a:pt x="9" y="27"/>
                    <a:pt x="10" y="28"/>
                  </a:cubicBezTo>
                  <a:cubicBezTo>
                    <a:pt x="12" y="25"/>
                    <a:pt x="15" y="21"/>
                    <a:pt x="16" y="17"/>
                  </a:cubicBezTo>
                  <a:cubicBezTo>
                    <a:pt x="19" y="20"/>
                    <a:pt x="18" y="22"/>
                    <a:pt x="15" y="24"/>
                  </a:cubicBezTo>
                  <a:cubicBezTo>
                    <a:pt x="16" y="24"/>
                    <a:pt x="16" y="25"/>
                    <a:pt x="17" y="26"/>
                  </a:cubicBezTo>
                  <a:cubicBezTo>
                    <a:pt x="19" y="24"/>
                    <a:pt x="20" y="23"/>
                    <a:pt x="20" y="20"/>
                  </a:cubicBezTo>
                  <a:cubicBezTo>
                    <a:pt x="20" y="18"/>
                    <a:pt x="17" y="16"/>
                    <a:pt x="18" y="14"/>
                  </a:cubicBezTo>
                  <a:cubicBezTo>
                    <a:pt x="20" y="16"/>
                    <a:pt x="22" y="17"/>
                    <a:pt x="24" y="18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7" y="18"/>
                    <a:pt x="26" y="18"/>
                    <a:pt x="27" y="17"/>
                  </a:cubicBezTo>
                  <a:cubicBezTo>
                    <a:pt x="28" y="17"/>
                    <a:pt x="28" y="16"/>
                    <a:pt x="28" y="15"/>
                  </a:cubicBezTo>
                  <a:cubicBezTo>
                    <a:pt x="26" y="15"/>
                    <a:pt x="19" y="15"/>
                    <a:pt x="20" y="12"/>
                  </a:cubicBezTo>
                  <a:cubicBezTo>
                    <a:pt x="20" y="11"/>
                    <a:pt x="21" y="9"/>
                    <a:pt x="21" y="9"/>
                  </a:cubicBezTo>
                  <a:cubicBezTo>
                    <a:pt x="21" y="8"/>
                    <a:pt x="19" y="8"/>
                    <a:pt x="19" y="8"/>
                  </a:cubicBezTo>
                  <a:cubicBezTo>
                    <a:pt x="18" y="9"/>
                    <a:pt x="18" y="14"/>
                    <a:pt x="16" y="14"/>
                  </a:cubicBezTo>
                  <a:cubicBezTo>
                    <a:pt x="15" y="14"/>
                    <a:pt x="13" y="13"/>
                    <a:pt x="12" y="13"/>
                  </a:cubicBezTo>
                  <a:cubicBezTo>
                    <a:pt x="13" y="9"/>
                    <a:pt x="16" y="8"/>
                    <a:pt x="19" y="7"/>
                  </a:cubicBezTo>
                  <a:cubicBezTo>
                    <a:pt x="19" y="6"/>
                    <a:pt x="18" y="5"/>
                    <a:pt x="18" y="5"/>
                  </a:cubicBezTo>
                  <a:cubicBezTo>
                    <a:pt x="15" y="7"/>
                    <a:pt x="11" y="8"/>
                    <a:pt x="8" y="10"/>
                  </a:cubicBezTo>
                  <a:moveTo>
                    <a:pt x="11" y="5"/>
                  </a:moveTo>
                  <a:cubicBezTo>
                    <a:pt x="9" y="2"/>
                    <a:pt x="9" y="2"/>
                    <a:pt x="7" y="4"/>
                  </a:cubicBezTo>
                  <a:cubicBezTo>
                    <a:pt x="7" y="5"/>
                    <a:pt x="8" y="5"/>
                    <a:pt x="9" y="6"/>
                  </a:cubicBezTo>
                  <a:cubicBezTo>
                    <a:pt x="6" y="7"/>
                    <a:pt x="3" y="9"/>
                    <a:pt x="0" y="10"/>
                  </a:cubicBezTo>
                  <a:cubicBezTo>
                    <a:pt x="1" y="12"/>
                    <a:pt x="1" y="13"/>
                    <a:pt x="2" y="14"/>
                  </a:cubicBezTo>
                  <a:cubicBezTo>
                    <a:pt x="3" y="14"/>
                    <a:pt x="3" y="14"/>
                    <a:pt x="4" y="13"/>
                  </a:cubicBezTo>
                  <a:cubicBezTo>
                    <a:pt x="4" y="13"/>
                    <a:pt x="3" y="12"/>
                    <a:pt x="3" y="11"/>
                  </a:cubicBezTo>
                  <a:cubicBezTo>
                    <a:pt x="8" y="8"/>
                    <a:pt x="13" y="6"/>
                    <a:pt x="18" y="3"/>
                  </a:cubicBezTo>
                  <a:cubicBezTo>
                    <a:pt x="18" y="4"/>
                    <a:pt x="19" y="4"/>
                    <a:pt x="19" y="5"/>
                  </a:cubicBezTo>
                  <a:cubicBezTo>
                    <a:pt x="20" y="5"/>
                    <a:pt x="21" y="4"/>
                    <a:pt x="21" y="4"/>
                  </a:cubicBezTo>
                  <a:cubicBezTo>
                    <a:pt x="20" y="3"/>
                    <a:pt x="20" y="1"/>
                    <a:pt x="19" y="0"/>
                  </a:cubicBezTo>
                  <a:cubicBezTo>
                    <a:pt x="16" y="2"/>
                    <a:pt x="14" y="3"/>
                    <a:pt x="11" y="5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38" name="Freeform 218"/>
            <p:cNvSpPr>
              <a:spLocks noEditPoints="1"/>
            </p:cNvSpPr>
            <p:nvPr/>
          </p:nvSpPr>
          <p:spPr>
            <a:xfrm>
              <a:off x="3857625" y="3892550"/>
              <a:ext cx="111125" cy="111125"/>
            </a:xfrm>
            <a:custGeom>
              <a:avLst/>
              <a:gdLst/>
              <a:ahLst/>
              <a:cxnLst>
                <a:cxn ang="0">
                  <a:pos x="146137923" y="73068962"/>
                </a:cxn>
                <a:cxn ang="0">
                  <a:pos x="182672404" y="18267240"/>
                </a:cxn>
                <a:cxn ang="0">
                  <a:pos x="127870683" y="18267240"/>
                </a:cxn>
                <a:cxn ang="0">
                  <a:pos x="73068962" y="109603442"/>
                </a:cxn>
                <a:cxn ang="0">
                  <a:pos x="0" y="200939644"/>
                </a:cxn>
                <a:cxn ang="0">
                  <a:pos x="36534481" y="219206885"/>
                </a:cxn>
                <a:cxn ang="0">
                  <a:pos x="73068962" y="182672404"/>
                </a:cxn>
                <a:cxn ang="0">
                  <a:pos x="91336202" y="328814601"/>
                </a:cxn>
                <a:cxn ang="0">
                  <a:pos x="127870683" y="310547361"/>
                </a:cxn>
                <a:cxn ang="0">
                  <a:pos x="127870683" y="292280120"/>
                </a:cxn>
                <a:cxn ang="0">
                  <a:pos x="219206885" y="274012880"/>
                </a:cxn>
                <a:cxn ang="0">
                  <a:pos x="54801721" y="438418043"/>
                </a:cxn>
                <a:cxn ang="0">
                  <a:pos x="127870683" y="438418043"/>
                </a:cxn>
                <a:cxn ang="0">
                  <a:pos x="219206885" y="365349082"/>
                </a:cxn>
                <a:cxn ang="0">
                  <a:pos x="255745639" y="274012880"/>
                </a:cxn>
                <a:cxn ang="0">
                  <a:pos x="401883563" y="255745639"/>
                </a:cxn>
                <a:cxn ang="0">
                  <a:pos x="383616322" y="109603442"/>
                </a:cxn>
                <a:cxn ang="0">
                  <a:pos x="274012880" y="127870683"/>
                </a:cxn>
                <a:cxn ang="0">
                  <a:pos x="328814601" y="36534481"/>
                </a:cxn>
                <a:cxn ang="0">
                  <a:pos x="146137923" y="73068962"/>
                </a:cxn>
                <a:cxn ang="0">
                  <a:pos x="255745639" y="73068962"/>
                </a:cxn>
                <a:cxn ang="0">
                  <a:pos x="237478399" y="127870683"/>
                </a:cxn>
                <a:cxn ang="0">
                  <a:pos x="146137923" y="146137923"/>
                </a:cxn>
                <a:cxn ang="0">
                  <a:pos x="91336202" y="146137923"/>
                </a:cxn>
                <a:cxn ang="0">
                  <a:pos x="146137923" y="91336202"/>
                </a:cxn>
                <a:cxn ang="0">
                  <a:pos x="255745639" y="73068962"/>
                </a:cxn>
                <a:cxn ang="0">
                  <a:pos x="109603442" y="182672404"/>
                </a:cxn>
                <a:cxn ang="0">
                  <a:pos x="219206885" y="164405163"/>
                </a:cxn>
                <a:cxn ang="0">
                  <a:pos x="219206885" y="237478399"/>
                </a:cxn>
                <a:cxn ang="0">
                  <a:pos x="127870683" y="255745639"/>
                </a:cxn>
                <a:cxn ang="0">
                  <a:pos x="109603442" y="182672404"/>
                </a:cxn>
                <a:cxn ang="0">
                  <a:pos x="255745639" y="237478399"/>
                </a:cxn>
                <a:cxn ang="0">
                  <a:pos x="255745639" y="182672404"/>
                </a:cxn>
                <a:cxn ang="0">
                  <a:pos x="274012880" y="164405163"/>
                </a:cxn>
                <a:cxn ang="0">
                  <a:pos x="365349082" y="146137923"/>
                </a:cxn>
                <a:cxn ang="0">
                  <a:pos x="365349082" y="219206885"/>
                </a:cxn>
                <a:cxn ang="0">
                  <a:pos x="255745639" y="237478399"/>
                </a:cxn>
                <a:cxn ang="0">
                  <a:pos x="292280120" y="310547361"/>
                </a:cxn>
                <a:cxn ang="0">
                  <a:pos x="310547361" y="274012880"/>
                </a:cxn>
                <a:cxn ang="0">
                  <a:pos x="255745639" y="292280120"/>
                </a:cxn>
                <a:cxn ang="0">
                  <a:pos x="292280120" y="420150803"/>
                </a:cxn>
                <a:cxn ang="0">
                  <a:pos x="420150803" y="401883563"/>
                </a:cxn>
                <a:cxn ang="0">
                  <a:pos x="474952524" y="365349082"/>
                </a:cxn>
                <a:cxn ang="0">
                  <a:pos x="420150803" y="310547361"/>
                </a:cxn>
                <a:cxn ang="0">
                  <a:pos x="383616322" y="365349082"/>
                </a:cxn>
                <a:cxn ang="0">
                  <a:pos x="292280120" y="310547361"/>
                </a:cxn>
              </a:cxnLst>
              <a:rect l="0" t="0" r="0" b="0"/>
              <a:pathLst>
                <a:path w="26" h="26">
                  <a:moveTo>
                    <a:pt x="8" y="4"/>
                  </a:moveTo>
                  <a:cubicBezTo>
                    <a:pt x="8" y="3"/>
                    <a:pt x="10" y="2"/>
                    <a:pt x="10" y="1"/>
                  </a:cubicBezTo>
                  <a:cubicBezTo>
                    <a:pt x="10" y="1"/>
                    <a:pt x="8" y="0"/>
                    <a:pt x="7" y="1"/>
                  </a:cubicBezTo>
                  <a:cubicBezTo>
                    <a:pt x="6" y="1"/>
                    <a:pt x="5" y="5"/>
                    <a:pt x="4" y="6"/>
                  </a:cubicBezTo>
                  <a:cubicBezTo>
                    <a:pt x="3" y="8"/>
                    <a:pt x="2" y="9"/>
                    <a:pt x="0" y="11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0"/>
                    <a:pt x="4" y="10"/>
                  </a:cubicBezTo>
                  <a:cubicBezTo>
                    <a:pt x="5" y="12"/>
                    <a:pt x="5" y="15"/>
                    <a:pt x="5" y="18"/>
                  </a:cubicBezTo>
                  <a:cubicBezTo>
                    <a:pt x="6" y="18"/>
                    <a:pt x="7" y="18"/>
                    <a:pt x="7" y="17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9" y="16"/>
                    <a:pt x="10" y="15"/>
                    <a:pt x="12" y="15"/>
                  </a:cubicBezTo>
                  <a:cubicBezTo>
                    <a:pt x="11" y="19"/>
                    <a:pt x="7" y="22"/>
                    <a:pt x="3" y="24"/>
                  </a:cubicBezTo>
                  <a:cubicBezTo>
                    <a:pt x="5" y="25"/>
                    <a:pt x="5" y="26"/>
                    <a:pt x="7" y="24"/>
                  </a:cubicBezTo>
                  <a:cubicBezTo>
                    <a:pt x="9" y="23"/>
                    <a:pt x="11" y="22"/>
                    <a:pt x="12" y="20"/>
                  </a:cubicBezTo>
                  <a:cubicBezTo>
                    <a:pt x="13" y="19"/>
                    <a:pt x="13" y="17"/>
                    <a:pt x="14" y="15"/>
                  </a:cubicBezTo>
                  <a:cubicBezTo>
                    <a:pt x="15" y="14"/>
                    <a:pt x="20" y="14"/>
                    <a:pt x="22" y="14"/>
                  </a:cubicBezTo>
                  <a:cubicBezTo>
                    <a:pt x="22" y="11"/>
                    <a:pt x="22" y="8"/>
                    <a:pt x="21" y="6"/>
                  </a:cubicBezTo>
                  <a:cubicBezTo>
                    <a:pt x="19" y="7"/>
                    <a:pt x="17" y="7"/>
                    <a:pt x="15" y="7"/>
                  </a:cubicBezTo>
                  <a:cubicBezTo>
                    <a:pt x="16" y="5"/>
                    <a:pt x="17" y="4"/>
                    <a:pt x="18" y="2"/>
                  </a:cubicBezTo>
                  <a:cubicBezTo>
                    <a:pt x="15" y="3"/>
                    <a:pt x="11" y="3"/>
                    <a:pt x="8" y="4"/>
                  </a:cubicBezTo>
                  <a:moveTo>
                    <a:pt x="14" y="4"/>
                  </a:moveTo>
                  <a:cubicBezTo>
                    <a:pt x="14" y="5"/>
                    <a:pt x="13" y="7"/>
                    <a:pt x="13" y="7"/>
                  </a:cubicBezTo>
                  <a:cubicBezTo>
                    <a:pt x="12" y="8"/>
                    <a:pt x="9" y="8"/>
                    <a:pt x="8" y="8"/>
                  </a:cubicBezTo>
                  <a:cubicBezTo>
                    <a:pt x="7" y="8"/>
                    <a:pt x="6" y="9"/>
                    <a:pt x="5" y="8"/>
                  </a:cubicBezTo>
                  <a:cubicBezTo>
                    <a:pt x="6" y="7"/>
                    <a:pt x="6" y="6"/>
                    <a:pt x="8" y="5"/>
                  </a:cubicBezTo>
                  <a:cubicBezTo>
                    <a:pt x="10" y="5"/>
                    <a:pt x="12" y="5"/>
                    <a:pt x="14" y="4"/>
                  </a:cubicBezTo>
                  <a:moveTo>
                    <a:pt x="6" y="10"/>
                  </a:moveTo>
                  <a:cubicBezTo>
                    <a:pt x="8" y="10"/>
                    <a:pt x="10" y="10"/>
                    <a:pt x="12" y="9"/>
                  </a:cubicBezTo>
                  <a:cubicBezTo>
                    <a:pt x="12" y="10"/>
                    <a:pt x="12" y="12"/>
                    <a:pt x="12" y="13"/>
                  </a:cubicBezTo>
                  <a:cubicBezTo>
                    <a:pt x="11" y="14"/>
                    <a:pt x="8" y="14"/>
                    <a:pt x="7" y="14"/>
                  </a:cubicBezTo>
                  <a:cubicBezTo>
                    <a:pt x="7" y="13"/>
                    <a:pt x="6" y="11"/>
                    <a:pt x="6" y="10"/>
                  </a:cubicBezTo>
                  <a:moveTo>
                    <a:pt x="14" y="13"/>
                  </a:moveTo>
                  <a:cubicBezTo>
                    <a:pt x="14" y="12"/>
                    <a:pt x="14" y="11"/>
                    <a:pt x="14" y="10"/>
                  </a:cubicBezTo>
                  <a:cubicBezTo>
                    <a:pt x="14" y="9"/>
                    <a:pt x="14" y="10"/>
                    <a:pt x="15" y="9"/>
                  </a:cubicBezTo>
                  <a:cubicBezTo>
                    <a:pt x="16" y="8"/>
                    <a:pt x="18" y="8"/>
                    <a:pt x="20" y="8"/>
                  </a:cubicBezTo>
                  <a:cubicBezTo>
                    <a:pt x="20" y="9"/>
                    <a:pt x="20" y="11"/>
                    <a:pt x="20" y="12"/>
                  </a:cubicBezTo>
                  <a:cubicBezTo>
                    <a:pt x="19" y="13"/>
                    <a:pt x="15" y="13"/>
                    <a:pt x="14" y="13"/>
                  </a:cubicBezTo>
                  <a:moveTo>
                    <a:pt x="16" y="17"/>
                  </a:moveTo>
                  <a:cubicBezTo>
                    <a:pt x="16" y="17"/>
                    <a:pt x="16" y="16"/>
                    <a:pt x="17" y="15"/>
                  </a:cubicBezTo>
                  <a:cubicBezTo>
                    <a:pt x="16" y="15"/>
                    <a:pt x="15" y="15"/>
                    <a:pt x="14" y="16"/>
                  </a:cubicBezTo>
                  <a:cubicBezTo>
                    <a:pt x="15" y="17"/>
                    <a:pt x="14" y="22"/>
                    <a:pt x="16" y="23"/>
                  </a:cubicBezTo>
                  <a:cubicBezTo>
                    <a:pt x="17" y="24"/>
                    <a:pt x="22" y="22"/>
                    <a:pt x="23" y="22"/>
                  </a:cubicBezTo>
                  <a:cubicBezTo>
                    <a:pt x="25" y="22"/>
                    <a:pt x="25" y="21"/>
                    <a:pt x="26" y="20"/>
                  </a:cubicBezTo>
                  <a:cubicBezTo>
                    <a:pt x="26" y="17"/>
                    <a:pt x="25" y="18"/>
                    <a:pt x="23" y="17"/>
                  </a:cubicBezTo>
                  <a:cubicBezTo>
                    <a:pt x="24" y="19"/>
                    <a:pt x="23" y="20"/>
                    <a:pt x="21" y="20"/>
                  </a:cubicBezTo>
                  <a:cubicBezTo>
                    <a:pt x="17" y="21"/>
                    <a:pt x="17" y="21"/>
                    <a:pt x="16" y="17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39" name="Freeform 219"/>
            <p:cNvSpPr>
              <a:spLocks noEditPoints="1"/>
            </p:cNvSpPr>
            <p:nvPr/>
          </p:nvSpPr>
          <p:spPr>
            <a:xfrm>
              <a:off x="4024313" y="3887788"/>
              <a:ext cx="114300" cy="111125"/>
            </a:xfrm>
            <a:custGeom>
              <a:avLst/>
              <a:gdLst/>
              <a:ahLst/>
              <a:cxnLst>
                <a:cxn ang="0">
                  <a:pos x="322580000" y="18267240"/>
                </a:cxn>
                <a:cxn ang="0">
                  <a:pos x="161290000" y="182672404"/>
                </a:cxn>
                <a:cxn ang="0">
                  <a:pos x="197133633" y="219206885"/>
                </a:cxn>
                <a:cxn ang="0">
                  <a:pos x="232973033" y="200939644"/>
                </a:cxn>
                <a:cxn ang="0">
                  <a:pos x="340499700" y="73068962"/>
                </a:cxn>
                <a:cxn ang="0">
                  <a:pos x="448026367" y="255745639"/>
                </a:cxn>
                <a:cxn ang="0">
                  <a:pos x="483870000" y="219206885"/>
                </a:cxn>
                <a:cxn ang="0">
                  <a:pos x="376343333" y="109603442"/>
                </a:cxn>
                <a:cxn ang="0">
                  <a:pos x="322580000" y="18267240"/>
                </a:cxn>
                <a:cxn ang="0">
                  <a:pos x="161290000" y="109603442"/>
                </a:cxn>
                <a:cxn ang="0">
                  <a:pos x="161290000" y="36534481"/>
                </a:cxn>
                <a:cxn ang="0">
                  <a:pos x="161290000" y="0"/>
                </a:cxn>
                <a:cxn ang="0">
                  <a:pos x="125446367" y="0"/>
                </a:cxn>
                <a:cxn ang="0">
                  <a:pos x="125446367" y="91336202"/>
                </a:cxn>
                <a:cxn ang="0">
                  <a:pos x="53763333" y="91336202"/>
                </a:cxn>
                <a:cxn ang="0">
                  <a:pos x="53763333" y="127870683"/>
                </a:cxn>
                <a:cxn ang="0">
                  <a:pos x="107526667" y="127870683"/>
                </a:cxn>
                <a:cxn ang="0">
                  <a:pos x="53763333" y="237478399"/>
                </a:cxn>
                <a:cxn ang="0">
                  <a:pos x="35843633" y="310547361"/>
                </a:cxn>
                <a:cxn ang="0">
                  <a:pos x="107526667" y="200939644"/>
                </a:cxn>
                <a:cxn ang="0">
                  <a:pos x="53763333" y="438418043"/>
                </a:cxn>
                <a:cxn ang="0">
                  <a:pos x="107526667" y="438418043"/>
                </a:cxn>
                <a:cxn ang="0">
                  <a:pos x="125446367" y="219206885"/>
                </a:cxn>
                <a:cxn ang="0">
                  <a:pos x="161290000" y="292280120"/>
                </a:cxn>
                <a:cxn ang="0">
                  <a:pos x="197133633" y="274012880"/>
                </a:cxn>
                <a:cxn ang="0">
                  <a:pos x="143370300" y="219206885"/>
                </a:cxn>
                <a:cxn ang="0">
                  <a:pos x="161290000" y="127870683"/>
                </a:cxn>
                <a:cxn ang="0">
                  <a:pos x="197133633" y="146137923"/>
                </a:cxn>
                <a:cxn ang="0">
                  <a:pos x="215053333" y="109603442"/>
                </a:cxn>
                <a:cxn ang="0">
                  <a:pos x="161290000" y="109603442"/>
                </a:cxn>
                <a:cxn ang="0">
                  <a:pos x="340499700" y="420150803"/>
                </a:cxn>
                <a:cxn ang="0">
                  <a:pos x="394263033" y="328814601"/>
                </a:cxn>
                <a:cxn ang="0">
                  <a:pos x="430106667" y="292280120"/>
                </a:cxn>
                <a:cxn ang="0">
                  <a:pos x="430106667" y="274012880"/>
                </a:cxn>
                <a:cxn ang="0">
                  <a:pos x="394263033" y="255745639"/>
                </a:cxn>
                <a:cxn ang="0">
                  <a:pos x="304660300" y="401883563"/>
                </a:cxn>
                <a:cxn ang="0">
                  <a:pos x="143370300" y="383616322"/>
                </a:cxn>
                <a:cxn ang="0">
                  <a:pos x="143370300" y="420150803"/>
                </a:cxn>
                <a:cxn ang="0">
                  <a:pos x="430106667" y="474952524"/>
                </a:cxn>
                <a:cxn ang="0">
                  <a:pos x="430106667" y="420150803"/>
                </a:cxn>
                <a:cxn ang="0">
                  <a:pos x="340499700" y="420150803"/>
                </a:cxn>
                <a:cxn ang="0">
                  <a:pos x="322580000" y="365349082"/>
                </a:cxn>
                <a:cxn ang="0">
                  <a:pos x="322580000" y="274012880"/>
                </a:cxn>
                <a:cxn ang="0">
                  <a:pos x="268816667" y="237478399"/>
                </a:cxn>
                <a:cxn ang="0">
                  <a:pos x="286736367" y="365349082"/>
                </a:cxn>
                <a:cxn ang="0">
                  <a:pos x="322580000" y="365349082"/>
                </a:cxn>
                <a:cxn ang="0">
                  <a:pos x="250896967" y="365349082"/>
                </a:cxn>
                <a:cxn ang="0">
                  <a:pos x="250896967" y="292280120"/>
                </a:cxn>
                <a:cxn ang="0">
                  <a:pos x="215053333" y="237478399"/>
                </a:cxn>
                <a:cxn ang="0">
                  <a:pos x="215053333" y="365349082"/>
                </a:cxn>
                <a:cxn ang="0">
                  <a:pos x="250896967" y="365349082"/>
                </a:cxn>
                <a:cxn ang="0">
                  <a:pos x="268816667" y="200939644"/>
                </a:cxn>
                <a:cxn ang="0">
                  <a:pos x="376343333" y="219206885"/>
                </a:cxn>
                <a:cxn ang="0">
                  <a:pos x="340499700" y="182672404"/>
                </a:cxn>
                <a:cxn ang="0">
                  <a:pos x="268816667" y="164405163"/>
                </a:cxn>
                <a:cxn ang="0">
                  <a:pos x="268816667" y="200939644"/>
                </a:cxn>
              </a:cxnLst>
              <a:rect l="0" t="0" r="0" b="0"/>
              <a:pathLst>
                <a:path w="27" h="26">
                  <a:moveTo>
                    <a:pt x="18" y="1"/>
                  </a:moveTo>
                  <a:cubicBezTo>
                    <a:pt x="16" y="5"/>
                    <a:pt x="13" y="9"/>
                    <a:pt x="9" y="10"/>
                  </a:cubicBezTo>
                  <a:cubicBezTo>
                    <a:pt x="9" y="11"/>
                    <a:pt x="10" y="11"/>
                    <a:pt x="11" y="12"/>
                  </a:cubicBezTo>
                  <a:cubicBezTo>
                    <a:pt x="12" y="12"/>
                    <a:pt x="12" y="11"/>
                    <a:pt x="13" y="11"/>
                  </a:cubicBezTo>
                  <a:cubicBezTo>
                    <a:pt x="15" y="9"/>
                    <a:pt x="17" y="6"/>
                    <a:pt x="19" y="4"/>
                  </a:cubicBezTo>
                  <a:cubicBezTo>
                    <a:pt x="19" y="8"/>
                    <a:pt x="22" y="11"/>
                    <a:pt x="25" y="14"/>
                  </a:cubicBezTo>
                  <a:cubicBezTo>
                    <a:pt x="25" y="13"/>
                    <a:pt x="26" y="12"/>
                    <a:pt x="27" y="12"/>
                  </a:cubicBezTo>
                  <a:cubicBezTo>
                    <a:pt x="24" y="10"/>
                    <a:pt x="22" y="8"/>
                    <a:pt x="21" y="6"/>
                  </a:cubicBezTo>
                  <a:cubicBezTo>
                    <a:pt x="20" y="3"/>
                    <a:pt x="22" y="2"/>
                    <a:pt x="18" y="1"/>
                  </a:cubicBezTo>
                  <a:moveTo>
                    <a:pt x="9" y="6"/>
                  </a:moveTo>
                  <a:cubicBezTo>
                    <a:pt x="9" y="4"/>
                    <a:pt x="9" y="3"/>
                    <a:pt x="9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2"/>
                    <a:pt x="7" y="4"/>
                    <a:pt x="7" y="5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5" y="9"/>
                    <a:pt x="4" y="11"/>
                    <a:pt x="3" y="13"/>
                  </a:cubicBezTo>
                  <a:cubicBezTo>
                    <a:pt x="1" y="15"/>
                    <a:pt x="0" y="15"/>
                    <a:pt x="2" y="17"/>
                  </a:cubicBezTo>
                  <a:cubicBezTo>
                    <a:pt x="3" y="16"/>
                    <a:pt x="5" y="13"/>
                    <a:pt x="6" y="11"/>
                  </a:cubicBezTo>
                  <a:cubicBezTo>
                    <a:pt x="5" y="15"/>
                    <a:pt x="5" y="20"/>
                    <a:pt x="3" y="24"/>
                  </a:cubicBezTo>
                  <a:cubicBezTo>
                    <a:pt x="4" y="24"/>
                    <a:pt x="5" y="24"/>
                    <a:pt x="6" y="24"/>
                  </a:cubicBezTo>
                  <a:cubicBezTo>
                    <a:pt x="6" y="20"/>
                    <a:pt x="7" y="16"/>
                    <a:pt x="7" y="12"/>
                  </a:cubicBezTo>
                  <a:cubicBezTo>
                    <a:pt x="8" y="14"/>
                    <a:pt x="9" y="15"/>
                    <a:pt x="9" y="16"/>
                  </a:cubicBezTo>
                  <a:cubicBezTo>
                    <a:pt x="10" y="16"/>
                    <a:pt x="10" y="15"/>
                    <a:pt x="11" y="15"/>
                  </a:cubicBezTo>
                  <a:cubicBezTo>
                    <a:pt x="10" y="13"/>
                    <a:pt x="10" y="10"/>
                    <a:pt x="8" y="12"/>
                  </a:cubicBezTo>
                  <a:cubicBezTo>
                    <a:pt x="8" y="10"/>
                    <a:pt x="8" y="8"/>
                    <a:pt x="9" y="7"/>
                  </a:cubicBezTo>
                  <a:cubicBezTo>
                    <a:pt x="10" y="7"/>
                    <a:pt x="11" y="8"/>
                    <a:pt x="11" y="8"/>
                  </a:cubicBezTo>
                  <a:cubicBezTo>
                    <a:pt x="12" y="7"/>
                    <a:pt x="12" y="7"/>
                    <a:pt x="12" y="6"/>
                  </a:cubicBezTo>
                  <a:cubicBezTo>
                    <a:pt x="11" y="6"/>
                    <a:pt x="10" y="6"/>
                    <a:pt x="9" y="6"/>
                  </a:cubicBezTo>
                  <a:moveTo>
                    <a:pt x="19" y="23"/>
                  </a:moveTo>
                  <a:cubicBezTo>
                    <a:pt x="20" y="21"/>
                    <a:pt x="21" y="20"/>
                    <a:pt x="22" y="18"/>
                  </a:cubicBezTo>
                  <a:cubicBezTo>
                    <a:pt x="22" y="18"/>
                    <a:pt x="24" y="16"/>
                    <a:pt x="24" y="16"/>
                  </a:cubicBezTo>
                  <a:cubicBezTo>
                    <a:pt x="24" y="15"/>
                    <a:pt x="24" y="16"/>
                    <a:pt x="24" y="15"/>
                  </a:cubicBezTo>
                  <a:cubicBezTo>
                    <a:pt x="23" y="14"/>
                    <a:pt x="22" y="14"/>
                    <a:pt x="22" y="14"/>
                  </a:cubicBezTo>
                  <a:cubicBezTo>
                    <a:pt x="21" y="16"/>
                    <a:pt x="19" y="21"/>
                    <a:pt x="17" y="22"/>
                  </a:cubicBezTo>
                  <a:cubicBezTo>
                    <a:pt x="16" y="23"/>
                    <a:pt x="10" y="21"/>
                    <a:pt x="8" y="21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13" y="23"/>
                    <a:pt x="18" y="24"/>
                    <a:pt x="24" y="26"/>
                  </a:cubicBezTo>
                  <a:cubicBezTo>
                    <a:pt x="24" y="25"/>
                    <a:pt x="24" y="24"/>
                    <a:pt x="24" y="23"/>
                  </a:cubicBezTo>
                  <a:cubicBezTo>
                    <a:pt x="22" y="23"/>
                    <a:pt x="21" y="23"/>
                    <a:pt x="19" y="23"/>
                  </a:cubicBezTo>
                  <a:moveTo>
                    <a:pt x="18" y="20"/>
                  </a:moveTo>
                  <a:cubicBezTo>
                    <a:pt x="18" y="18"/>
                    <a:pt x="18" y="17"/>
                    <a:pt x="18" y="15"/>
                  </a:cubicBezTo>
                  <a:cubicBezTo>
                    <a:pt x="17" y="13"/>
                    <a:pt x="18" y="13"/>
                    <a:pt x="15" y="13"/>
                  </a:cubicBezTo>
                  <a:cubicBezTo>
                    <a:pt x="16" y="15"/>
                    <a:pt x="16" y="18"/>
                    <a:pt x="16" y="20"/>
                  </a:cubicBezTo>
                  <a:cubicBezTo>
                    <a:pt x="16" y="20"/>
                    <a:pt x="17" y="20"/>
                    <a:pt x="18" y="20"/>
                  </a:cubicBezTo>
                  <a:moveTo>
                    <a:pt x="14" y="20"/>
                  </a:moveTo>
                  <a:cubicBezTo>
                    <a:pt x="14" y="19"/>
                    <a:pt x="14" y="17"/>
                    <a:pt x="14" y="16"/>
                  </a:cubicBezTo>
                  <a:cubicBezTo>
                    <a:pt x="14" y="14"/>
                    <a:pt x="14" y="13"/>
                    <a:pt x="12" y="13"/>
                  </a:cubicBezTo>
                  <a:cubicBezTo>
                    <a:pt x="12" y="15"/>
                    <a:pt x="12" y="18"/>
                    <a:pt x="12" y="20"/>
                  </a:cubicBezTo>
                  <a:cubicBezTo>
                    <a:pt x="13" y="20"/>
                    <a:pt x="13" y="20"/>
                    <a:pt x="14" y="20"/>
                  </a:cubicBezTo>
                  <a:moveTo>
                    <a:pt x="15" y="11"/>
                  </a:moveTo>
                  <a:cubicBezTo>
                    <a:pt x="17" y="11"/>
                    <a:pt x="19" y="12"/>
                    <a:pt x="21" y="12"/>
                  </a:cubicBezTo>
                  <a:cubicBezTo>
                    <a:pt x="22" y="10"/>
                    <a:pt x="21" y="10"/>
                    <a:pt x="19" y="10"/>
                  </a:cubicBezTo>
                  <a:cubicBezTo>
                    <a:pt x="18" y="10"/>
                    <a:pt x="16" y="10"/>
                    <a:pt x="15" y="9"/>
                  </a:cubicBezTo>
                  <a:cubicBezTo>
                    <a:pt x="15" y="10"/>
                    <a:pt x="15" y="11"/>
                    <a:pt x="15" y="11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40" name="Freeform 220"/>
            <p:cNvSpPr>
              <a:spLocks noEditPoints="1"/>
            </p:cNvSpPr>
            <p:nvPr/>
          </p:nvSpPr>
          <p:spPr>
            <a:xfrm>
              <a:off x="4173538" y="3943350"/>
              <a:ext cx="136525" cy="80963"/>
            </a:xfrm>
            <a:custGeom>
              <a:avLst/>
              <a:gdLst/>
              <a:ahLst/>
              <a:cxnLst>
                <a:cxn ang="0">
                  <a:pos x="418649646" y="127103388"/>
                </a:cxn>
                <a:cxn ang="0">
                  <a:pos x="418649646" y="72632333"/>
                </a:cxn>
                <a:cxn ang="0">
                  <a:pos x="382248668" y="54475315"/>
                </a:cxn>
                <a:cxn ang="0">
                  <a:pos x="382248668" y="108946370"/>
                </a:cxn>
                <a:cxn ang="0">
                  <a:pos x="200222445" y="0"/>
                </a:cxn>
                <a:cxn ang="0">
                  <a:pos x="236627690" y="72632333"/>
                </a:cxn>
                <a:cxn ang="0">
                  <a:pos x="364043913" y="127103388"/>
                </a:cxn>
                <a:cxn ang="0">
                  <a:pos x="509660624" y="217897000"/>
                </a:cxn>
                <a:cxn ang="0">
                  <a:pos x="582471113" y="199735721"/>
                </a:cxn>
                <a:cxn ang="0">
                  <a:pos x="418649646" y="127103388"/>
                </a:cxn>
                <a:cxn ang="0">
                  <a:pos x="400449157" y="236054018"/>
                </a:cxn>
                <a:cxn ang="0">
                  <a:pos x="436854402" y="181578703"/>
                </a:cxn>
                <a:cxn ang="0">
                  <a:pos x="382248668" y="217897000"/>
                </a:cxn>
                <a:cxn ang="0">
                  <a:pos x="291237690" y="181578703"/>
                </a:cxn>
                <a:cxn ang="0">
                  <a:pos x="309438179" y="145264667"/>
                </a:cxn>
                <a:cxn ang="0">
                  <a:pos x="273032934" y="108946370"/>
                </a:cxn>
                <a:cxn ang="0">
                  <a:pos x="273032934" y="181578703"/>
                </a:cxn>
                <a:cxn ang="0">
                  <a:pos x="182021956" y="127103388"/>
                </a:cxn>
                <a:cxn ang="0">
                  <a:pos x="0" y="308686352"/>
                </a:cxn>
                <a:cxn ang="0">
                  <a:pos x="36405245" y="345000388"/>
                </a:cxn>
                <a:cxn ang="0">
                  <a:pos x="109211467" y="308686352"/>
                </a:cxn>
                <a:cxn ang="0">
                  <a:pos x="182021956" y="217897000"/>
                </a:cxn>
                <a:cxn ang="0">
                  <a:pos x="236627690" y="199735721"/>
                </a:cxn>
                <a:cxn ang="0">
                  <a:pos x="382248668" y="272368054"/>
                </a:cxn>
                <a:cxn ang="0">
                  <a:pos x="491460135" y="326843370"/>
                </a:cxn>
                <a:cxn ang="0">
                  <a:pos x="473259646" y="290525072"/>
                </a:cxn>
                <a:cxn ang="0">
                  <a:pos x="400449157" y="236054018"/>
                </a:cxn>
              </a:cxnLst>
              <a:rect l="0" t="0" r="0" b="0"/>
              <a:pathLst>
                <a:path w="32" h="19">
                  <a:moveTo>
                    <a:pt x="23" y="7"/>
                  </a:moveTo>
                  <a:cubicBezTo>
                    <a:pt x="23" y="6"/>
                    <a:pt x="23" y="5"/>
                    <a:pt x="23" y="4"/>
                  </a:cubicBezTo>
                  <a:cubicBezTo>
                    <a:pt x="23" y="3"/>
                    <a:pt x="23" y="3"/>
                    <a:pt x="21" y="3"/>
                  </a:cubicBezTo>
                  <a:cubicBezTo>
                    <a:pt x="21" y="4"/>
                    <a:pt x="21" y="5"/>
                    <a:pt x="21" y="6"/>
                  </a:cubicBezTo>
                  <a:cubicBezTo>
                    <a:pt x="18" y="4"/>
                    <a:pt x="14" y="2"/>
                    <a:pt x="11" y="0"/>
                  </a:cubicBezTo>
                  <a:cubicBezTo>
                    <a:pt x="10" y="3"/>
                    <a:pt x="10" y="3"/>
                    <a:pt x="13" y="4"/>
                  </a:cubicBezTo>
                  <a:cubicBezTo>
                    <a:pt x="15" y="5"/>
                    <a:pt x="18" y="6"/>
                    <a:pt x="20" y="7"/>
                  </a:cubicBezTo>
                  <a:cubicBezTo>
                    <a:pt x="22" y="9"/>
                    <a:pt x="25" y="10"/>
                    <a:pt x="28" y="12"/>
                  </a:cubicBezTo>
                  <a:cubicBezTo>
                    <a:pt x="30" y="13"/>
                    <a:pt x="30" y="14"/>
                    <a:pt x="32" y="11"/>
                  </a:cubicBezTo>
                  <a:cubicBezTo>
                    <a:pt x="29" y="10"/>
                    <a:pt x="26" y="8"/>
                    <a:pt x="23" y="7"/>
                  </a:cubicBezTo>
                  <a:moveTo>
                    <a:pt x="22" y="13"/>
                  </a:moveTo>
                  <a:cubicBezTo>
                    <a:pt x="23" y="13"/>
                    <a:pt x="27" y="12"/>
                    <a:pt x="24" y="10"/>
                  </a:cubicBezTo>
                  <a:cubicBezTo>
                    <a:pt x="23" y="10"/>
                    <a:pt x="22" y="11"/>
                    <a:pt x="21" y="12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8" y="11"/>
                    <a:pt x="17" y="10"/>
                    <a:pt x="17" y="8"/>
                  </a:cubicBezTo>
                  <a:cubicBezTo>
                    <a:pt x="18" y="6"/>
                    <a:pt x="17" y="6"/>
                    <a:pt x="15" y="6"/>
                  </a:cubicBezTo>
                  <a:cubicBezTo>
                    <a:pt x="15" y="7"/>
                    <a:pt x="15" y="9"/>
                    <a:pt x="15" y="10"/>
                  </a:cubicBezTo>
                  <a:cubicBezTo>
                    <a:pt x="13" y="9"/>
                    <a:pt x="12" y="8"/>
                    <a:pt x="10" y="7"/>
                  </a:cubicBezTo>
                  <a:cubicBezTo>
                    <a:pt x="8" y="12"/>
                    <a:pt x="5" y="16"/>
                    <a:pt x="0" y="17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3" y="19"/>
                    <a:pt x="5" y="18"/>
                    <a:pt x="6" y="17"/>
                  </a:cubicBezTo>
                  <a:cubicBezTo>
                    <a:pt x="8" y="16"/>
                    <a:pt x="9" y="14"/>
                    <a:pt x="10" y="12"/>
                  </a:cubicBezTo>
                  <a:cubicBezTo>
                    <a:pt x="11" y="10"/>
                    <a:pt x="11" y="10"/>
                    <a:pt x="13" y="11"/>
                  </a:cubicBezTo>
                  <a:cubicBezTo>
                    <a:pt x="16" y="13"/>
                    <a:pt x="19" y="14"/>
                    <a:pt x="21" y="15"/>
                  </a:cubicBezTo>
                  <a:cubicBezTo>
                    <a:pt x="23" y="16"/>
                    <a:pt x="25" y="17"/>
                    <a:pt x="27" y="18"/>
                  </a:cubicBezTo>
                  <a:cubicBezTo>
                    <a:pt x="28" y="16"/>
                    <a:pt x="28" y="17"/>
                    <a:pt x="26" y="16"/>
                  </a:cubicBezTo>
                  <a:cubicBezTo>
                    <a:pt x="25" y="15"/>
                    <a:pt x="23" y="14"/>
                    <a:pt x="22" y="13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41" name="Freeform 221"/>
            <p:cNvSpPr>
              <a:spLocks noEditPoints="1"/>
            </p:cNvSpPr>
            <p:nvPr/>
          </p:nvSpPr>
          <p:spPr>
            <a:xfrm>
              <a:off x="4310063" y="4054475"/>
              <a:ext cx="123825" cy="123825"/>
            </a:xfrm>
            <a:custGeom>
              <a:avLst/>
              <a:gdLst/>
              <a:ahLst/>
              <a:cxnLst>
                <a:cxn ang="0">
                  <a:pos x="291701811" y="127620877"/>
                </a:cxn>
                <a:cxn ang="0">
                  <a:pos x="346398303" y="72924385"/>
                </a:cxn>
                <a:cxn ang="0">
                  <a:pos x="364630466" y="91156549"/>
                </a:cxn>
                <a:cxn ang="0">
                  <a:pos x="474019179" y="200545262"/>
                </a:cxn>
                <a:cxn ang="0">
                  <a:pos x="419322688" y="255241753"/>
                </a:cxn>
                <a:cxn ang="0">
                  <a:pos x="382858360" y="237009590"/>
                </a:cxn>
                <a:cxn ang="0">
                  <a:pos x="291701811" y="127620877"/>
                </a:cxn>
                <a:cxn ang="0">
                  <a:pos x="309933975" y="309933975"/>
                </a:cxn>
                <a:cxn ang="0">
                  <a:pos x="364630466" y="382858360"/>
                </a:cxn>
                <a:cxn ang="0">
                  <a:pos x="291701811" y="455787016"/>
                </a:cxn>
                <a:cxn ang="0">
                  <a:pos x="218777426" y="382858360"/>
                </a:cxn>
                <a:cxn ang="0">
                  <a:pos x="309933975" y="309933975"/>
                </a:cxn>
                <a:cxn ang="0">
                  <a:pos x="164080934" y="145853041"/>
                </a:cxn>
                <a:cxn ang="0">
                  <a:pos x="218777426" y="218777426"/>
                </a:cxn>
                <a:cxn ang="0">
                  <a:pos x="145853041" y="291701811"/>
                </a:cxn>
                <a:cxn ang="0">
                  <a:pos x="91156549" y="218777426"/>
                </a:cxn>
                <a:cxn ang="0">
                  <a:pos x="164080934" y="145853041"/>
                </a:cxn>
                <a:cxn ang="0">
                  <a:pos x="492247073" y="237009590"/>
                </a:cxn>
                <a:cxn ang="0">
                  <a:pos x="528711401" y="200545262"/>
                </a:cxn>
                <a:cxn ang="0">
                  <a:pos x="346398303" y="0"/>
                </a:cxn>
                <a:cxn ang="0">
                  <a:pos x="237009590" y="109388713"/>
                </a:cxn>
                <a:cxn ang="0">
                  <a:pos x="401090524" y="309933975"/>
                </a:cxn>
                <a:cxn ang="0">
                  <a:pos x="492247073" y="237009590"/>
                </a:cxn>
                <a:cxn ang="0">
                  <a:pos x="401090524" y="419322688"/>
                </a:cxn>
                <a:cxn ang="0">
                  <a:pos x="419322688" y="382858360"/>
                </a:cxn>
                <a:cxn ang="0">
                  <a:pos x="309933975" y="255241753"/>
                </a:cxn>
                <a:cxn ang="0">
                  <a:pos x="145853041" y="401090524"/>
                </a:cxn>
                <a:cxn ang="0">
                  <a:pos x="182313098" y="437554852"/>
                </a:cxn>
                <a:cxn ang="0">
                  <a:pos x="200545262" y="401090524"/>
                </a:cxn>
                <a:cxn ang="0">
                  <a:pos x="273469647" y="474019179"/>
                </a:cxn>
                <a:cxn ang="0">
                  <a:pos x="237009590" y="492247073"/>
                </a:cxn>
                <a:cxn ang="0">
                  <a:pos x="273469647" y="528711401"/>
                </a:cxn>
                <a:cxn ang="0">
                  <a:pos x="401090524" y="419322688"/>
                </a:cxn>
                <a:cxn ang="0">
                  <a:pos x="255241753" y="255241753"/>
                </a:cxn>
                <a:cxn ang="0">
                  <a:pos x="273469647" y="218777426"/>
                </a:cxn>
                <a:cxn ang="0">
                  <a:pos x="164080934" y="91156549"/>
                </a:cxn>
                <a:cxn ang="0">
                  <a:pos x="0" y="237009590"/>
                </a:cxn>
                <a:cxn ang="0">
                  <a:pos x="36464328" y="273469647"/>
                </a:cxn>
                <a:cxn ang="0">
                  <a:pos x="54692222" y="237009590"/>
                </a:cxn>
                <a:cxn ang="0">
                  <a:pos x="109388713" y="309933975"/>
                </a:cxn>
                <a:cxn ang="0">
                  <a:pos x="91156549" y="328166139"/>
                </a:cxn>
                <a:cxn ang="0">
                  <a:pos x="127620877" y="364630466"/>
                </a:cxn>
                <a:cxn ang="0">
                  <a:pos x="255241753" y="255241753"/>
                </a:cxn>
              </a:cxnLst>
              <a:rect l="0" t="0" r="0" b="0"/>
              <a:pathLst>
                <a:path w="29" h="29">
                  <a:moveTo>
                    <a:pt x="16" y="7"/>
                  </a:moveTo>
                  <a:cubicBezTo>
                    <a:pt x="16" y="6"/>
                    <a:pt x="18" y="4"/>
                    <a:pt x="19" y="4"/>
                  </a:cubicBezTo>
                  <a:cubicBezTo>
                    <a:pt x="20" y="4"/>
                    <a:pt x="19" y="4"/>
                    <a:pt x="20" y="5"/>
                  </a:cubicBezTo>
                  <a:cubicBezTo>
                    <a:pt x="22" y="7"/>
                    <a:pt x="24" y="9"/>
                    <a:pt x="26" y="11"/>
                  </a:cubicBezTo>
                  <a:cubicBezTo>
                    <a:pt x="25" y="12"/>
                    <a:pt x="24" y="13"/>
                    <a:pt x="23" y="14"/>
                  </a:cubicBezTo>
                  <a:cubicBezTo>
                    <a:pt x="22" y="14"/>
                    <a:pt x="22" y="14"/>
                    <a:pt x="21" y="13"/>
                  </a:cubicBezTo>
                  <a:cubicBezTo>
                    <a:pt x="19" y="11"/>
                    <a:pt x="18" y="9"/>
                    <a:pt x="16" y="7"/>
                  </a:cubicBezTo>
                  <a:moveTo>
                    <a:pt x="17" y="17"/>
                  </a:moveTo>
                  <a:cubicBezTo>
                    <a:pt x="17" y="18"/>
                    <a:pt x="20" y="20"/>
                    <a:pt x="20" y="21"/>
                  </a:cubicBezTo>
                  <a:cubicBezTo>
                    <a:pt x="20" y="22"/>
                    <a:pt x="17" y="24"/>
                    <a:pt x="16" y="25"/>
                  </a:cubicBezTo>
                  <a:cubicBezTo>
                    <a:pt x="15" y="23"/>
                    <a:pt x="14" y="22"/>
                    <a:pt x="12" y="21"/>
                  </a:cubicBezTo>
                  <a:cubicBezTo>
                    <a:pt x="14" y="19"/>
                    <a:pt x="15" y="18"/>
                    <a:pt x="17" y="17"/>
                  </a:cubicBezTo>
                  <a:moveTo>
                    <a:pt x="9" y="8"/>
                  </a:moveTo>
                  <a:cubicBezTo>
                    <a:pt x="10" y="10"/>
                    <a:pt x="11" y="11"/>
                    <a:pt x="12" y="12"/>
                  </a:cubicBezTo>
                  <a:cubicBezTo>
                    <a:pt x="11" y="13"/>
                    <a:pt x="9" y="16"/>
                    <a:pt x="8" y="16"/>
                  </a:cubicBezTo>
                  <a:cubicBezTo>
                    <a:pt x="7" y="16"/>
                    <a:pt x="5" y="13"/>
                    <a:pt x="5" y="12"/>
                  </a:cubicBezTo>
                  <a:cubicBezTo>
                    <a:pt x="6" y="11"/>
                    <a:pt x="7" y="10"/>
                    <a:pt x="9" y="8"/>
                  </a:cubicBezTo>
                  <a:moveTo>
                    <a:pt x="27" y="13"/>
                  </a:moveTo>
                  <a:cubicBezTo>
                    <a:pt x="28" y="12"/>
                    <a:pt x="28" y="12"/>
                    <a:pt x="29" y="11"/>
                  </a:cubicBezTo>
                  <a:cubicBezTo>
                    <a:pt x="25" y="8"/>
                    <a:pt x="22" y="4"/>
                    <a:pt x="19" y="0"/>
                  </a:cubicBezTo>
                  <a:cubicBezTo>
                    <a:pt x="17" y="3"/>
                    <a:pt x="15" y="5"/>
                    <a:pt x="13" y="6"/>
                  </a:cubicBezTo>
                  <a:cubicBezTo>
                    <a:pt x="16" y="10"/>
                    <a:pt x="19" y="13"/>
                    <a:pt x="22" y="17"/>
                  </a:cubicBezTo>
                  <a:cubicBezTo>
                    <a:pt x="24" y="16"/>
                    <a:pt x="26" y="14"/>
                    <a:pt x="27" y="13"/>
                  </a:cubicBezTo>
                  <a:moveTo>
                    <a:pt x="22" y="23"/>
                  </a:moveTo>
                  <a:cubicBezTo>
                    <a:pt x="22" y="22"/>
                    <a:pt x="23" y="22"/>
                    <a:pt x="23" y="21"/>
                  </a:cubicBezTo>
                  <a:cubicBezTo>
                    <a:pt x="21" y="19"/>
                    <a:pt x="19" y="17"/>
                    <a:pt x="17" y="14"/>
                  </a:cubicBezTo>
                  <a:cubicBezTo>
                    <a:pt x="14" y="17"/>
                    <a:pt x="11" y="19"/>
                    <a:pt x="8" y="22"/>
                  </a:cubicBezTo>
                  <a:cubicBezTo>
                    <a:pt x="8" y="22"/>
                    <a:pt x="9" y="23"/>
                    <a:pt x="10" y="24"/>
                  </a:cubicBezTo>
                  <a:cubicBezTo>
                    <a:pt x="10" y="23"/>
                    <a:pt x="10" y="23"/>
                    <a:pt x="11" y="22"/>
                  </a:cubicBezTo>
                  <a:cubicBezTo>
                    <a:pt x="12" y="23"/>
                    <a:pt x="13" y="25"/>
                    <a:pt x="15" y="26"/>
                  </a:cubicBezTo>
                  <a:cubicBezTo>
                    <a:pt x="14" y="26"/>
                    <a:pt x="14" y="27"/>
                    <a:pt x="13" y="27"/>
                  </a:cubicBezTo>
                  <a:cubicBezTo>
                    <a:pt x="14" y="28"/>
                    <a:pt x="14" y="28"/>
                    <a:pt x="15" y="29"/>
                  </a:cubicBezTo>
                  <a:cubicBezTo>
                    <a:pt x="17" y="27"/>
                    <a:pt x="20" y="25"/>
                    <a:pt x="22" y="23"/>
                  </a:cubicBezTo>
                  <a:moveTo>
                    <a:pt x="14" y="14"/>
                  </a:moveTo>
                  <a:cubicBezTo>
                    <a:pt x="14" y="13"/>
                    <a:pt x="15" y="13"/>
                    <a:pt x="15" y="12"/>
                  </a:cubicBezTo>
                  <a:cubicBezTo>
                    <a:pt x="13" y="10"/>
                    <a:pt x="11" y="8"/>
                    <a:pt x="9" y="5"/>
                  </a:cubicBezTo>
                  <a:cubicBezTo>
                    <a:pt x="6" y="8"/>
                    <a:pt x="3" y="10"/>
                    <a:pt x="0" y="13"/>
                  </a:cubicBezTo>
                  <a:cubicBezTo>
                    <a:pt x="0" y="14"/>
                    <a:pt x="1" y="14"/>
                    <a:pt x="2" y="15"/>
                  </a:cubicBezTo>
                  <a:cubicBezTo>
                    <a:pt x="2" y="14"/>
                    <a:pt x="3" y="14"/>
                    <a:pt x="3" y="13"/>
                  </a:cubicBezTo>
                  <a:cubicBezTo>
                    <a:pt x="4" y="15"/>
                    <a:pt x="5" y="16"/>
                    <a:pt x="6" y="17"/>
                  </a:cubicBezTo>
                  <a:cubicBezTo>
                    <a:pt x="6" y="17"/>
                    <a:pt x="5" y="18"/>
                    <a:pt x="5" y="18"/>
                  </a:cubicBezTo>
                  <a:cubicBezTo>
                    <a:pt x="5" y="19"/>
                    <a:pt x="6" y="19"/>
                    <a:pt x="7" y="20"/>
                  </a:cubicBezTo>
                  <a:cubicBezTo>
                    <a:pt x="9" y="18"/>
                    <a:pt x="11" y="16"/>
                    <a:pt x="14" y="14"/>
                  </a:cubicBezTo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256" name="组合 253"/>
          <p:cNvGrpSpPr/>
          <p:nvPr/>
        </p:nvGrpSpPr>
        <p:grpSpPr>
          <a:xfrm>
            <a:off x="4069556" y="3183731"/>
            <a:ext cx="1187054" cy="1168004"/>
            <a:chOff x="3303587" y="3643313"/>
            <a:chExt cx="1387476" cy="1365250"/>
          </a:xfrm>
        </p:grpSpPr>
        <p:sp>
          <p:nvSpPr>
            <p:cNvPr id="53377" name="Freeform 225"/>
            <p:cNvSpPr>
              <a:spLocks noEditPoints="1"/>
            </p:cNvSpPr>
            <p:nvPr/>
          </p:nvSpPr>
          <p:spPr>
            <a:xfrm>
              <a:off x="3303587" y="3643313"/>
              <a:ext cx="1387476" cy="1365250"/>
            </a:xfrm>
            <a:custGeom>
              <a:avLst/>
              <a:gdLst/>
              <a:ahLst/>
              <a:cxnLst>
                <a:cxn ang="0">
                  <a:pos x="2147483646" y="236627690"/>
                </a:cxn>
                <a:cxn ang="0">
                  <a:pos x="2147483646" y="1528986139"/>
                </a:cxn>
                <a:cxn ang="0">
                  <a:pos x="2147483646" y="1328763694"/>
                </a:cxn>
                <a:cxn ang="0">
                  <a:pos x="2147483646" y="1346964183"/>
                </a:cxn>
                <a:cxn ang="0">
                  <a:pos x="1804346366" y="1601796628"/>
                </a:cxn>
                <a:cxn ang="0">
                  <a:pos x="1221124031" y="2147483646"/>
                </a:cxn>
                <a:cxn ang="0">
                  <a:pos x="984185822" y="2147483646"/>
                </a:cxn>
                <a:cxn ang="0">
                  <a:pos x="145804516" y="2147483646"/>
                </a:cxn>
                <a:cxn ang="0">
                  <a:pos x="91129424" y="2147483646"/>
                </a:cxn>
                <a:cxn ang="0">
                  <a:pos x="1057090215" y="655281602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583222335" y="2147483646"/>
                </a:cxn>
                <a:cxn ang="0">
                  <a:pos x="1676762611" y="2147483646"/>
                </a:cxn>
                <a:cxn ang="0">
                  <a:pos x="213240546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676762611" y="2147483646"/>
                </a:cxn>
                <a:cxn ang="0">
                  <a:pos x="364513426" y="2147483646"/>
                </a:cxn>
                <a:cxn ang="0">
                  <a:pos x="291613302" y="2147483646"/>
                </a:cxn>
                <a:cxn ang="0">
                  <a:pos x="154918312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53095809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947635785"/>
                </a:cxn>
                <a:cxn ang="0">
                  <a:pos x="2147483646" y="154719089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3865103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947635785"/>
                </a:cxn>
              </a:cxnLst>
              <a:rect l="0" t="0" r="0" b="0"/>
              <a:pathLst>
                <a:path w="325" h="320">
                  <a:moveTo>
                    <a:pt x="159" y="0"/>
                  </a:moveTo>
                  <a:cubicBezTo>
                    <a:pt x="182" y="0"/>
                    <a:pt x="203" y="5"/>
                    <a:pt x="223" y="13"/>
                  </a:cubicBezTo>
                  <a:cubicBezTo>
                    <a:pt x="244" y="22"/>
                    <a:pt x="263" y="36"/>
                    <a:pt x="278" y="53"/>
                  </a:cubicBezTo>
                  <a:cubicBezTo>
                    <a:pt x="286" y="62"/>
                    <a:pt x="293" y="73"/>
                    <a:pt x="299" y="84"/>
                  </a:cubicBezTo>
                  <a:cubicBezTo>
                    <a:pt x="277" y="76"/>
                    <a:pt x="253" y="71"/>
                    <a:pt x="230" y="71"/>
                  </a:cubicBezTo>
                  <a:cubicBezTo>
                    <a:pt x="224" y="71"/>
                    <a:pt x="218" y="72"/>
                    <a:pt x="212" y="73"/>
                  </a:cubicBezTo>
                  <a:cubicBezTo>
                    <a:pt x="209" y="73"/>
                    <a:pt x="207" y="74"/>
                    <a:pt x="204" y="75"/>
                  </a:cubicBezTo>
                  <a:cubicBezTo>
                    <a:pt x="201" y="76"/>
                    <a:pt x="199" y="75"/>
                    <a:pt x="197" y="74"/>
                  </a:cubicBezTo>
                  <a:cubicBezTo>
                    <a:pt x="186" y="69"/>
                    <a:pt x="174" y="66"/>
                    <a:pt x="162" y="66"/>
                  </a:cubicBezTo>
                  <a:cubicBezTo>
                    <a:pt x="139" y="66"/>
                    <a:pt x="117" y="73"/>
                    <a:pt x="99" y="88"/>
                  </a:cubicBezTo>
                  <a:cubicBezTo>
                    <a:pt x="82" y="103"/>
                    <a:pt x="70" y="124"/>
                    <a:pt x="67" y="147"/>
                  </a:cubicBezTo>
                  <a:cubicBezTo>
                    <a:pt x="67" y="147"/>
                    <a:pt x="67" y="151"/>
                    <a:pt x="67" y="151"/>
                  </a:cubicBezTo>
                  <a:cubicBezTo>
                    <a:pt x="66" y="151"/>
                    <a:pt x="63" y="151"/>
                    <a:pt x="62" y="150"/>
                  </a:cubicBezTo>
                  <a:cubicBezTo>
                    <a:pt x="59" y="150"/>
                    <a:pt x="57" y="150"/>
                    <a:pt x="54" y="150"/>
                  </a:cubicBezTo>
                  <a:cubicBezTo>
                    <a:pt x="49" y="150"/>
                    <a:pt x="43" y="151"/>
                    <a:pt x="38" y="153"/>
                  </a:cubicBezTo>
                  <a:cubicBezTo>
                    <a:pt x="26" y="156"/>
                    <a:pt x="17" y="162"/>
                    <a:pt x="8" y="169"/>
                  </a:cubicBezTo>
                  <a:cubicBezTo>
                    <a:pt x="6" y="171"/>
                    <a:pt x="4" y="173"/>
                    <a:pt x="1" y="175"/>
                  </a:cubicBezTo>
                  <a:cubicBezTo>
                    <a:pt x="0" y="158"/>
                    <a:pt x="0" y="141"/>
                    <a:pt x="5" y="124"/>
                  </a:cubicBezTo>
                  <a:cubicBezTo>
                    <a:pt x="9" y="107"/>
                    <a:pt x="15" y="91"/>
                    <a:pt x="24" y="76"/>
                  </a:cubicBezTo>
                  <a:cubicBezTo>
                    <a:pt x="33" y="61"/>
                    <a:pt x="45" y="47"/>
                    <a:pt x="58" y="36"/>
                  </a:cubicBezTo>
                  <a:cubicBezTo>
                    <a:pt x="71" y="26"/>
                    <a:pt x="86" y="17"/>
                    <a:pt x="102" y="11"/>
                  </a:cubicBezTo>
                  <a:cubicBezTo>
                    <a:pt x="118" y="5"/>
                    <a:pt x="135" y="1"/>
                    <a:pt x="152" y="0"/>
                  </a:cubicBezTo>
                  <a:cubicBezTo>
                    <a:pt x="155" y="0"/>
                    <a:pt x="157" y="0"/>
                    <a:pt x="159" y="0"/>
                  </a:cubicBezTo>
                  <a:close/>
                  <a:moveTo>
                    <a:pt x="318" y="144"/>
                  </a:moveTo>
                  <a:cubicBezTo>
                    <a:pt x="318" y="157"/>
                    <a:pt x="318" y="171"/>
                    <a:pt x="316" y="184"/>
                  </a:cubicBezTo>
                  <a:cubicBezTo>
                    <a:pt x="314" y="198"/>
                    <a:pt x="309" y="212"/>
                    <a:pt x="304" y="225"/>
                  </a:cubicBezTo>
                  <a:cubicBezTo>
                    <a:pt x="293" y="250"/>
                    <a:pt x="274" y="272"/>
                    <a:pt x="252" y="288"/>
                  </a:cubicBezTo>
                  <a:cubicBezTo>
                    <a:pt x="229" y="304"/>
                    <a:pt x="203" y="314"/>
                    <a:pt x="175" y="317"/>
                  </a:cubicBezTo>
                  <a:cubicBezTo>
                    <a:pt x="148" y="320"/>
                    <a:pt x="120" y="315"/>
                    <a:pt x="95" y="304"/>
                  </a:cubicBezTo>
                  <a:cubicBezTo>
                    <a:pt x="70" y="293"/>
                    <a:pt x="49" y="275"/>
                    <a:pt x="32" y="254"/>
                  </a:cubicBezTo>
                  <a:cubicBezTo>
                    <a:pt x="30" y="251"/>
                    <a:pt x="28" y="248"/>
                    <a:pt x="26" y="245"/>
                  </a:cubicBezTo>
                  <a:cubicBezTo>
                    <a:pt x="48" y="251"/>
                    <a:pt x="70" y="255"/>
                    <a:pt x="92" y="252"/>
                  </a:cubicBezTo>
                  <a:cubicBezTo>
                    <a:pt x="98" y="251"/>
                    <a:pt x="104" y="250"/>
                    <a:pt x="109" y="248"/>
                  </a:cubicBezTo>
                  <a:cubicBezTo>
                    <a:pt x="112" y="247"/>
                    <a:pt x="114" y="246"/>
                    <a:pt x="117" y="245"/>
                  </a:cubicBezTo>
                  <a:cubicBezTo>
                    <a:pt x="118" y="244"/>
                    <a:pt x="120" y="243"/>
                    <a:pt x="121" y="243"/>
                  </a:cubicBezTo>
                  <a:cubicBezTo>
                    <a:pt x="122" y="243"/>
                    <a:pt x="124" y="244"/>
                    <a:pt x="125" y="245"/>
                  </a:cubicBezTo>
                  <a:cubicBezTo>
                    <a:pt x="135" y="249"/>
                    <a:pt x="146" y="251"/>
                    <a:pt x="157" y="251"/>
                  </a:cubicBezTo>
                  <a:cubicBezTo>
                    <a:pt x="179" y="252"/>
                    <a:pt x="202" y="244"/>
                    <a:pt x="219" y="230"/>
                  </a:cubicBezTo>
                  <a:cubicBezTo>
                    <a:pt x="228" y="223"/>
                    <a:pt x="235" y="214"/>
                    <a:pt x="241" y="204"/>
                  </a:cubicBezTo>
                  <a:cubicBezTo>
                    <a:pt x="243" y="199"/>
                    <a:pt x="245" y="194"/>
                    <a:pt x="247" y="188"/>
                  </a:cubicBezTo>
                  <a:cubicBezTo>
                    <a:pt x="248" y="186"/>
                    <a:pt x="249" y="183"/>
                    <a:pt x="250" y="180"/>
                  </a:cubicBezTo>
                  <a:cubicBezTo>
                    <a:pt x="250" y="179"/>
                    <a:pt x="250" y="174"/>
                    <a:pt x="251" y="172"/>
                  </a:cubicBezTo>
                  <a:cubicBezTo>
                    <a:pt x="252" y="171"/>
                    <a:pt x="256" y="172"/>
                    <a:pt x="258" y="171"/>
                  </a:cubicBezTo>
                  <a:cubicBezTo>
                    <a:pt x="261" y="171"/>
                    <a:pt x="264" y="171"/>
                    <a:pt x="267" y="170"/>
                  </a:cubicBezTo>
                  <a:cubicBezTo>
                    <a:pt x="272" y="169"/>
                    <a:pt x="277" y="168"/>
                    <a:pt x="282" y="166"/>
                  </a:cubicBezTo>
                  <a:cubicBezTo>
                    <a:pt x="293" y="162"/>
                    <a:pt x="303" y="157"/>
                    <a:pt x="312" y="149"/>
                  </a:cubicBezTo>
                  <a:cubicBezTo>
                    <a:pt x="314" y="148"/>
                    <a:pt x="316" y="146"/>
                    <a:pt x="318" y="144"/>
                  </a:cubicBezTo>
                  <a:close/>
                  <a:moveTo>
                    <a:pt x="92" y="239"/>
                  </a:moveTo>
                  <a:cubicBezTo>
                    <a:pt x="79" y="239"/>
                    <a:pt x="67" y="240"/>
                    <a:pt x="55" y="238"/>
                  </a:cubicBezTo>
                  <a:cubicBezTo>
                    <a:pt x="43" y="236"/>
                    <a:pt x="32" y="232"/>
                    <a:pt x="20" y="230"/>
                  </a:cubicBezTo>
                  <a:cubicBezTo>
                    <a:pt x="14" y="229"/>
                    <a:pt x="7" y="229"/>
                    <a:pt x="0" y="229"/>
                  </a:cubicBezTo>
                  <a:cubicBezTo>
                    <a:pt x="2" y="213"/>
                    <a:pt x="4" y="195"/>
                    <a:pt x="16" y="183"/>
                  </a:cubicBezTo>
                  <a:cubicBezTo>
                    <a:pt x="27" y="171"/>
                    <a:pt x="43" y="166"/>
                    <a:pt x="60" y="166"/>
                  </a:cubicBezTo>
                  <a:cubicBezTo>
                    <a:pt x="68" y="166"/>
                    <a:pt x="77" y="169"/>
                    <a:pt x="85" y="169"/>
                  </a:cubicBezTo>
                  <a:cubicBezTo>
                    <a:pt x="94" y="170"/>
                    <a:pt x="102" y="170"/>
                    <a:pt x="111" y="170"/>
                  </a:cubicBezTo>
                  <a:cubicBezTo>
                    <a:pt x="120" y="169"/>
                    <a:pt x="128" y="167"/>
                    <a:pt x="137" y="165"/>
                  </a:cubicBezTo>
                  <a:cubicBezTo>
                    <a:pt x="141" y="164"/>
                    <a:pt x="144" y="165"/>
                    <a:pt x="142" y="169"/>
                  </a:cubicBezTo>
                  <a:cubicBezTo>
                    <a:pt x="140" y="174"/>
                    <a:pt x="137" y="177"/>
                    <a:pt x="134" y="180"/>
                  </a:cubicBezTo>
                  <a:cubicBezTo>
                    <a:pt x="121" y="192"/>
                    <a:pt x="105" y="197"/>
                    <a:pt x="89" y="202"/>
                  </a:cubicBezTo>
                  <a:cubicBezTo>
                    <a:pt x="87" y="202"/>
                    <a:pt x="85" y="203"/>
                    <a:pt x="84" y="203"/>
                  </a:cubicBezTo>
                  <a:cubicBezTo>
                    <a:pt x="99" y="209"/>
                    <a:pt x="116" y="205"/>
                    <a:pt x="130" y="198"/>
                  </a:cubicBezTo>
                  <a:cubicBezTo>
                    <a:pt x="137" y="195"/>
                    <a:pt x="143" y="191"/>
                    <a:pt x="149" y="187"/>
                  </a:cubicBezTo>
                  <a:cubicBezTo>
                    <a:pt x="155" y="182"/>
                    <a:pt x="160" y="176"/>
                    <a:pt x="165" y="170"/>
                  </a:cubicBezTo>
                  <a:cubicBezTo>
                    <a:pt x="167" y="168"/>
                    <a:pt x="171" y="165"/>
                    <a:pt x="174" y="165"/>
                  </a:cubicBezTo>
                  <a:cubicBezTo>
                    <a:pt x="177" y="165"/>
                    <a:pt x="181" y="166"/>
                    <a:pt x="182" y="169"/>
                  </a:cubicBezTo>
                  <a:cubicBezTo>
                    <a:pt x="184" y="172"/>
                    <a:pt x="181" y="176"/>
                    <a:pt x="180" y="178"/>
                  </a:cubicBezTo>
                  <a:cubicBezTo>
                    <a:pt x="178" y="182"/>
                    <a:pt x="175" y="185"/>
                    <a:pt x="173" y="188"/>
                  </a:cubicBezTo>
                  <a:cubicBezTo>
                    <a:pt x="164" y="201"/>
                    <a:pt x="153" y="213"/>
                    <a:pt x="140" y="221"/>
                  </a:cubicBezTo>
                  <a:cubicBezTo>
                    <a:pt x="125" y="231"/>
                    <a:pt x="108" y="235"/>
                    <a:pt x="92" y="239"/>
                  </a:cubicBezTo>
                  <a:close/>
                  <a:moveTo>
                    <a:pt x="325" y="107"/>
                  </a:moveTo>
                  <a:cubicBezTo>
                    <a:pt x="311" y="103"/>
                    <a:pt x="297" y="98"/>
                    <a:pt x="283" y="93"/>
                  </a:cubicBezTo>
                  <a:cubicBezTo>
                    <a:pt x="270" y="89"/>
                    <a:pt x="255" y="85"/>
                    <a:pt x="241" y="85"/>
                  </a:cubicBezTo>
                  <a:cubicBezTo>
                    <a:pt x="213" y="83"/>
                    <a:pt x="186" y="95"/>
                    <a:pt x="166" y="113"/>
                  </a:cubicBezTo>
                  <a:cubicBezTo>
                    <a:pt x="153" y="124"/>
                    <a:pt x="144" y="138"/>
                    <a:pt x="136" y="152"/>
                  </a:cubicBezTo>
                  <a:cubicBezTo>
                    <a:pt x="144" y="153"/>
                    <a:pt x="151" y="153"/>
                    <a:pt x="158" y="148"/>
                  </a:cubicBezTo>
                  <a:cubicBezTo>
                    <a:pt x="162" y="145"/>
                    <a:pt x="165" y="142"/>
                    <a:pt x="168" y="139"/>
                  </a:cubicBezTo>
                  <a:cubicBezTo>
                    <a:pt x="171" y="136"/>
                    <a:pt x="175" y="134"/>
                    <a:pt x="178" y="131"/>
                  </a:cubicBezTo>
                  <a:cubicBezTo>
                    <a:pt x="191" y="122"/>
                    <a:pt x="207" y="114"/>
                    <a:pt x="223" y="112"/>
                  </a:cubicBezTo>
                  <a:cubicBezTo>
                    <a:pt x="233" y="111"/>
                    <a:pt x="242" y="112"/>
                    <a:pt x="252" y="113"/>
                  </a:cubicBezTo>
                  <a:cubicBezTo>
                    <a:pt x="229" y="115"/>
                    <a:pt x="204" y="122"/>
                    <a:pt x="188" y="139"/>
                  </a:cubicBezTo>
                  <a:cubicBezTo>
                    <a:pt x="184" y="144"/>
                    <a:pt x="180" y="150"/>
                    <a:pt x="176" y="156"/>
                  </a:cubicBezTo>
                  <a:cubicBezTo>
                    <a:pt x="187" y="152"/>
                    <a:pt x="198" y="149"/>
                    <a:pt x="209" y="150"/>
                  </a:cubicBezTo>
                  <a:cubicBezTo>
                    <a:pt x="220" y="150"/>
                    <a:pt x="231" y="153"/>
                    <a:pt x="241" y="157"/>
                  </a:cubicBezTo>
                  <a:cubicBezTo>
                    <a:pt x="251" y="161"/>
                    <a:pt x="265" y="158"/>
                    <a:pt x="275" y="155"/>
                  </a:cubicBezTo>
                  <a:cubicBezTo>
                    <a:pt x="285" y="151"/>
                    <a:pt x="294" y="146"/>
                    <a:pt x="302" y="138"/>
                  </a:cubicBezTo>
                  <a:cubicBezTo>
                    <a:pt x="312" y="129"/>
                    <a:pt x="319" y="119"/>
                    <a:pt x="325" y="107"/>
                  </a:cubicBezTo>
                  <a:close/>
                </a:path>
              </a:pathLst>
            </a:custGeom>
            <a:solidFill>
              <a:srgbClr val="009B4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8" name="Freeform 226"/>
            <p:cNvSpPr>
              <a:spLocks noEditPoints="1"/>
            </p:cNvSpPr>
            <p:nvPr/>
          </p:nvSpPr>
          <p:spPr>
            <a:xfrm>
              <a:off x="3662363" y="4386263"/>
              <a:ext cx="912813" cy="528638"/>
            </a:xfrm>
            <a:custGeom>
              <a:avLst/>
              <a:gdLst/>
              <a:ahLst/>
              <a:cxnLst>
                <a:cxn ang="0">
                  <a:pos x="54581099" y="1653920721"/>
                </a:cxn>
                <a:cxn ang="0">
                  <a:pos x="127358741" y="1635746658"/>
                </a:cxn>
                <a:cxn ang="0">
                  <a:pos x="309302846" y="1599394269"/>
                </a:cxn>
                <a:cxn ang="0">
                  <a:pos x="327499389" y="1762969361"/>
                </a:cxn>
                <a:cxn ang="0">
                  <a:pos x="345691667" y="1944718516"/>
                </a:cxn>
                <a:cxn ang="0">
                  <a:pos x="491246951" y="1690273110"/>
                </a:cxn>
                <a:cxn ang="0">
                  <a:pos x="509439229" y="2053771420"/>
                </a:cxn>
                <a:cxn ang="0">
                  <a:pos x="400277031" y="2017419031"/>
                </a:cxn>
                <a:cxn ang="0">
                  <a:pos x="654994513" y="1762969361"/>
                </a:cxn>
                <a:cxn ang="0">
                  <a:pos x="709579878" y="2126471934"/>
                </a:cxn>
                <a:cxn ang="0">
                  <a:pos x="654994513" y="1762969361"/>
                </a:cxn>
                <a:cxn ang="0">
                  <a:pos x="873327440" y="2147483646"/>
                </a:cxn>
                <a:cxn ang="0">
                  <a:pos x="964301625" y="2147483646"/>
                </a:cxn>
                <a:cxn ang="0">
                  <a:pos x="1055271545" y="1908370390"/>
                </a:cxn>
                <a:cxn ang="0">
                  <a:pos x="1018882724" y="2147483646"/>
                </a:cxn>
                <a:cxn ang="0">
                  <a:pos x="1255407928" y="2017419031"/>
                </a:cxn>
                <a:cxn ang="0">
                  <a:pos x="1219019107" y="1890196328"/>
                </a:cxn>
                <a:cxn ang="0">
                  <a:pos x="1491933132" y="1944718516"/>
                </a:cxn>
                <a:cxn ang="0">
                  <a:pos x="1400963212" y="2108293608"/>
                </a:cxn>
                <a:cxn ang="0">
                  <a:pos x="1346382113" y="2147483646"/>
                </a:cxn>
                <a:cxn ang="0">
                  <a:pos x="1673877237" y="1908370390"/>
                </a:cxn>
                <a:cxn ang="0">
                  <a:pos x="1655684959" y="2053771420"/>
                </a:cxn>
                <a:cxn ang="0">
                  <a:pos x="1855821342" y="2126471934"/>
                </a:cxn>
                <a:cxn ang="0">
                  <a:pos x="2001376626" y="2147483646"/>
                </a:cxn>
                <a:cxn ang="0">
                  <a:pos x="1964987805" y="2108293608"/>
                </a:cxn>
                <a:cxn ang="0">
                  <a:pos x="2055957725" y="1962896842"/>
                </a:cxn>
                <a:cxn ang="0">
                  <a:pos x="2147483646" y="1962896842"/>
                </a:cxn>
                <a:cxn ang="0">
                  <a:pos x="2147483646" y="2017419031"/>
                </a:cxn>
                <a:cxn ang="0">
                  <a:pos x="2092346546" y="1853843939"/>
                </a:cxn>
                <a:cxn ang="0">
                  <a:pos x="2147483646" y="1853843939"/>
                </a:cxn>
                <a:cxn ang="0">
                  <a:pos x="2147483646" y="1744795298"/>
                </a:cxn>
                <a:cxn ang="0">
                  <a:pos x="2147483646" y="1926544453"/>
                </a:cxn>
                <a:cxn ang="0">
                  <a:pos x="2147483646" y="1890196328"/>
                </a:cxn>
                <a:cxn ang="0">
                  <a:pos x="2147483646" y="1981070905"/>
                </a:cxn>
                <a:cxn ang="0">
                  <a:pos x="2147483646" y="1890196328"/>
                </a:cxn>
                <a:cxn ang="0">
                  <a:pos x="2147483646" y="1762969361"/>
                </a:cxn>
                <a:cxn ang="0">
                  <a:pos x="2147483646" y="1563046143"/>
                </a:cxn>
                <a:cxn ang="0">
                  <a:pos x="2147483646" y="1799321750"/>
                </a:cxn>
                <a:cxn ang="0">
                  <a:pos x="2147483646" y="1363122925"/>
                </a:cxn>
                <a:cxn ang="0">
                  <a:pos x="2147483646" y="1399471051"/>
                </a:cxn>
                <a:cxn ang="0">
                  <a:pos x="2147483646" y="1472171566"/>
                </a:cxn>
                <a:cxn ang="0">
                  <a:pos x="2147483646" y="1235895959"/>
                </a:cxn>
                <a:cxn ang="0">
                  <a:pos x="2147483646" y="1108673256"/>
                </a:cxn>
                <a:cxn ang="0">
                  <a:pos x="2147483646" y="1199547833"/>
                </a:cxn>
                <a:cxn ang="0">
                  <a:pos x="2147483646" y="981446289"/>
                </a:cxn>
                <a:cxn ang="0">
                  <a:pos x="2147483646" y="1017798678"/>
                </a:cxn>
                <a:cxn ang="0">
                  <a:pos x="2147483646" y="908745775"/>
                </a:cxn>
                <a:cxn ang="0">
                  <a:pos x="2147483646" y="908745775"/>
                </a:cxn>
                <a:cxn ang="0">
                  <a:pos x="2147483646" y="763349009"/>
                </a:cxn>
                <a:cxn ang="0">
                  <a:pos x="2147483646" y="599773917"/>
                </a:cxn>
                <a:cxn ang="0">
                  <a:pos x="2147483646" y="690648494"/>
                </a:cxn>
                <a:cxn ang="0">
                  <a:pos x="2147483646" y="327150184"/>
                </a:cxn>
                <a:cxn ang="0">
                  <a:pos x="2147483646" y="272623732"/>
                </a:cxn>
                <a:cxn ang="0">
                  <a:pos x="2147483646" y="363498310"/>
                </a:cxn>
                <a:cxn ang="0">
                  <a:pos x="2147483646" y="254449670"/>
                </a:cxn>
                <a:cxn ang="0">
                  <a:pos x="2147483646" y="54526452"/>
                </a:cxn>
                <a:cxn ang="0">
                  <a:pos x="2147483646" y="72700515"/>
                </a:cxn>
              </a:cxnLst>
              <a:rect l="0" t="0" r="0" b="0"/>
              <a:pathLst>
                <a:path w="214" h="124">
                  <a:moveTo>
                    <a:pt x="8" y="99"/>
                  </a:moveTo>
                  <a:cubicBezTo>
                    <a:pt x="10" y="100"/>
                    <a:pt x="9" y="102"/>
                    <a:pt x="8" y="102"/>
                  </a:cubicBezTo>
                  <a:cubicBezTo>
                    <a:pt x="6" y="102"/>
                    <a:pt x="4" y="101"/>
                    <a:pt x="3" y="100"/>
                  </a:cubicBezTo>
                  <a:cubicBezTo>
                    <a:pt x="0" y="97"/>
                    <a:pt x="1" y="94"/>
                    <a:pt x="3" y="91"/>
                  </a:cubicBezTo>
                  <a:cubicBezTo>
                    <a:pt x="4" y="88"/>
                    <a:pt x="5" y="82"/>
                    <a:pt x="8" y="83"/>
                  </a:cubicBezTo>
                  <a:cubicBezTo>
                    <a:pt x="12" y="84"/>
                    <a:pt x="15" y="87"/>
                    <a:pt x="13" y="90"/>
                  </a:cubicBezTo>
                  <a:cubicBezTo>
                    <a:pt x="11" y="89"/>
                    <a:pt x="13" y="86"/>
                    <a:pt x="10" y="86"/>
                  </a:cubicBezTo>
                  <a:cubicBezTo>
                    <a:pt x="7" y="85"/>
                    <a:pt x="7" y="88"/>
                    <a:pt x="7" y="90"/>
                  </a:cubicBezTo>
                  <a:cubicBezTo>
                    <a:pt x="6" y="92"/>
                    <a:pt x="4" y="96"/>
                    <a:pt x="4" y="98"/>
                  </a:cubicBezTo>
                  <a:cubicBezTo>
                    <a:pt x="5" y="99"/>
                    <a:pt x="7" y="101"/>
                    <a:pt x="8" y="99"/>
                  </a:cubicBezTo>
                  <a:close/>
                  <a:moveTo>
                    <a:pt x="12" y="105"/>
                  </a:moveTo>
                  <a:cubicBezTo>
                    <a:pt x="14" y="100"/>
                    <a:pt x="15" y="94"/>
                    <a:pt x="17" y="88"/>
                  </a:cubicBezTo>
                  <a:cubicBezTo>
                    <a:pt x="19" y="89"/>
                    <a:pt x="20" y="90"/>
                    <a:pt x="22" y="91"/>
                  </a:cubicBezTo>
                  <a:cubicBezTo>
                    <a:pt x="24" y="92"/>
                    <a:pt x="24" y="92"/>
                    <a:pt x="24" y="94"/>
                  </a:cubicBezTo>
                  <a:cubicBezTo>
                    <a:pt x="22" y="93"/>
                    <a:pt x="21" y="92"/>
                    <a:pt x="19" y="92"/>
                  </a:cubicBezTo>
                  <a:cubicBezTo>
                    <a:pt x="19" y="93"/>
                    <a:pt x="17" y="96"/>
                    <a:pt x="18" y="97"/>
                  </a:cubicBezTo>
                  <a:cubicBezTo>
                    <a:pt x="19" y="100"/>
                    <a:pt x="21" y="98"/>
                    <a:pt x="20" y="101"/>
                  </a:cubicBezTo>
                  <a:cubicBezTo>
                    <a:pt x="19" y="100"/>
                    <a:pt x="18" y="100"/>
                    <a:pt x="17" y="99"/>
                  </a:cubicBezTo>
                  <a:cubicBezTo>
                    <a:pt x="17" y="101"/>
                    <a:pt x="15" y="104"/>
                    <a:pt x="15" y="105"/>
                  </a:cubicBezTo>
                  <a:cubicBezTo>
                    <a:pt x="16" y="106"/>
                    <a:pt x="18" y="106"/>
                    <a:pt x="19" y="107"/>
                  </a:cubicBezTo>
                  <a:cubicBezTo>
                    <a:pt x="20" y="108"/>
                    <a:pt x="19" y="108"/>
                    <a:pt x="19" y="109"/>
                  </a:cubicBezTo>
                  <a:cubicBezTo>
                    <a:pt x="16" y="108"/>
                    <a:pt x="14" y="107"/>
                    <a:pt x="12" y="105"/>
                  </a:cubicBezTo>
                  <a:close/>
                  <a:moveTo>
                    <a:pt x="22" y="111"/>
                  </a:moveTo>
                  <a:cubicBezTo>
                    <a:pt x="24" y="105"/>
                    <a:pt x="25" y="99"/>
                    <a:pt x="27" y="93"/>
                  </a:cubicBezTo>
                  <a:cubicBezTo>
                    <a:pt x="29" y="94"/>
                    <a:pt x="34" y="95"/>
                    <a:pt x="34" y="99"/>
                  </a:cubicBezTo>
                  <a:cubicBezTo>
                    <a:pt x="35" y="101"/>
                    <a:pt x="33" y="106"/>
                    <a:pt x="30" y="104"/>
                  </a:cubicBezTo>
                  <a:cubicBezTo>
                    <a:pt x="35" y="106"/>
                    <a:pt x="32" y="112"/>
                    <a:pt x="31" y="115"/>
                  </a:cubicBezTo>
                  <a:cubicBezTo>
                    <a:pt x="30" y="114"/>
                    <a:pt x="28" y="114"/>
                    <a:pt x="28" y="113"/>
                  </a:cubicBezTo>
                  <a:cubicBezTo>
                    <a:pt x="28" y="113"/>
                    <a:pt x="29" y="110"/>
                    <a:pt x="29" y="109"/>
                  </a:cubicBezTo>
                  <a:cubicBezTo>
                    <a:pt x="30" y="107"/>
                    <a:pt x="30" y="105"/>
                    <a:pt x="27" y="104"/>
                  </a:cubicBezTo>
                  <a:cubicBezTo>
                    <a:pt x="26" y="107"/>
                    <a:pt x="26" y="109"/>
                    <a:pt x="25" y="112"/>
                  </a:cubicBezTo>
                  <a:cubicBezTo>
                    <a:pt x="24" y="111"/>
                    <a:pt x="23" y="111"/>
                    <a:pt x="22" y="111"/>
                  </a:cubicBezTo>
                  <a:close/>
                  <a:moveTo>
                    <a:pt x="29" y="96"/>
                  </a:moveTo>
                  <a:cubicBezTo>
                    <a:pt x="29" y="98"/>
                    <a:pt x="26" y="105"/>
                    <a:pt x="30" y="103"/>
                  </a:cubicBezTo>
                  <a:cubicBezTo>
                    <a:pt x="33" y="102"/>
                    <a:pt x="31" y="97"/>
                    <a:pt x="29" y="96"/>
                  </a:cubicBezTo>
                  <a:close/>
                  <a:moveTo>
                    <a:pt x="36" y="97"/>
                  </a:moveTo>
                  <a:cubicBezTo>
                    <a:pt x="38" y="98"/>
                    <a:pt x="40" y="98"/>
                    <a:pt x="42" y="99"/>
                  </a:cubicBezTo>
                  <a:cubicBezTo>
                    <a:pt x="45" y="100"/>
                    <a:pt x="45" y="100"/>
                    <a:pt x="45" y="102"/>
                  </a:cubicBezTo>
                  <a:cubicBezTo>
                    <a:pt x="44" y="102"/>
                    <a:pt x="43" y="101"/>
                    <a:pt x="42" y="101"/>
                  </a:cubicBezTo>
                  <a:cubicBezTo>
                    <a:pt x="41" y="106"/>
                    <a:pt x="40" y="112"/>
                    <a:pt x="39" y="117"/>
                  </a:cubicBezTo>
                  <a:cubicBezTo>
                    <a:pt x="36" y="116"/>
                    <a:pt x="36" y="117"/>
                    <a:pt x="36" y="115"/>
                  </a:cubicBezTo>
                  <a:cubicBezTo>
                    <a:pt x="36" y="112"/>
                    <a:pt x="37" y="109"/>
                    <a:pt x="38" y="107"/>
                  </a:cubicBezTo>
                  <a:cubicBezTo>
                    <a:pt x="38" y="105"/>
                    <a:pt x="39" y="101"/>
                    <a:pt x="39" y="100"/>
                  </a:cubicBezTo>
                  <a:cubicBezTo>
                    <a:pt x="38" y="98"/>
                    <a:pt x="36" y="101"/>
                    <a:pt x="36" y="97"/>
                  </a:cubicBezTo>
                  <a:close/>
                  <a:moveTo>
                    <a:pt x="48" y="101"/>
                  </a:moveTo>
                  <a:cubicBezTo>
                    <a:pt x="49" y="101"/>
                    <a:pt x="50" y="101"/>
                    <a:pt x="51" y="102"/>
                  </a:cubicBezTo>
                  <a:cubicBezTo>
                    <a:pt x="51" y="104"/>
                    <a:pt x="50" y="107"/>
                    <a:pt x="50" y="108"/>
                  </a:cubicBezTo>
                  <a:cubicBezTo>
                    <a:pt x="49" y="112"/>
                    <a:pt x="49" y="116"/>
                    <a:pt x="48" y="120"/>
                  </a:cubicBezTo>
                  <a:cubicBezTo>
                    <a:pt x="47" y="120"/>
                    <a:pt x="46" y="120"/>
                    <a:pt x="46" y="119"/>
                  </a:cubicBezTo>
                  <a:cubicBezTo>
                    <a:pt x="45" y="117"/>
                    <a:pt x="46" y="114"/>
                    <a:pt x="46" y="112"/>
                  </a:cubicBezTo>
                  <a:cubicBezTo>
                    <a:pt x="47" y="108"/>
                    <a:pt x="47" y="105"/>
                    <a:pt x="48" y="101"/>
                  </a:cubicBezTo>
                  <a:close/>
                  <a:moveTo>
                    <a:pt x="53" y="121"/>
                  </a:moveTo>
                  <a:cubicBezTo>
                    <a:pt x="54" y="115"/>
                    <a:pt x="55" y="109"/>
                    <a:pt x="55" y="102"/>
                  </a:cubicBezTo>
                  <a:cubicBezTo>
                    <a:pt x="57" y="103"/>
                    <a:pt x="59" y="103"/>
                    <a:pt x="60" y="104"/>
                  </a:cubicBezTo>
                  <a:cubicBezTo>
                    <a:pt x="63" y="104"/>
                    <a:pt x="63" y="104"/>
                    <a:pt x="63" y="106"/>
                  </a:cubicBezTo>
                  <a:cubicBezTo>
                    <a:pt x="61" y="106"/>
                    <a:pt x="60" y="105"/>
                    <a:pt x="58" y="105"/>
                  </a:cubicBezTo>
                  <a:cubicBezTo>
                    <a:pt x="58" y="106"/>
                    <a:pt x="57" y="110"/>
                    <a:pt x="57" y="111"/>
                  </a:cubicBezTo>
                  <a:cubicBezTo>
                    <a:pt x="59" y="113"/>
                    <a:pt x="61" y="110"/>
                    <a:pt x="60" y="114"/>
                  </a:cubicBezTo>
                  <a:cubicBezTo>
                    <a:pt x="59" y="114"/>
                    <a:pt x="58" y="114"/>
                    <a:pt x="57" y="113"/>
                  </a:cubicBezTo>
                  <a:cubicBezTo>
                    <a:pt x="57" y="116"/>
                    <a:pt x="57" y="119"/>
                    <a:pt x="56" y="122"/>
                  </a:cubicBezTo>
                  <a:cubicBezTo>
                    <a:pt x="55" y="121"/>
                    <a:pt x="54" y="121"/>
                    <a:pt x="53" y="121"/>
                  </a:cubicBezTo>
                  <a:close/>
                  <a:moveTo>
                    <a:pt x="67" y="104"/>
                  </a:moveTo>
                  <a:cubicBezTo>
                    <a:pt x="68" y="104"/>
                    <a:pt x="69" y="104"/>
                    <a:pt x="70" y="105"/>
                  </a:cubicBezTo>
                  <a:cubicBezTo>
                    <a:pt x="70" y="107"/>
                    <a:pt x="70" y="110"/>
                    <a:pt x="69" y="111"/>
                  </a:cubicBezTo>
                  <a:cubicBezTo>
                    <a:pt x="69" y="115"/>
                    <a:pt x="69" y="119"/>
                    <a:pt x="69" y="123"/>
                  </a:cubicBezTo>
                  <a:cubicBezTo>
                    <a:pt x="67" y="123"/>
                    <a:pt x="66" y="123"/>
                    <a:pt x="66" y="122"/>
                  </a:cubicBezTo>
                  <a:cubicBezTo>
                    <a:pt x="65" y="120"/>
                    <a:pt x="66" y="117"/>
                    <a:pt x="66" y="116"/>
                  </a:cubicBezTo>
                  <a:cubicBezTo>
                    <a:pt x="66" y="112"/>
                    <a:pt x="67" y="108"/>
                    <a:pt x="67" y="104"/>
                  </a:cubicBezTo>
                  <a:close/>
                  <a:moveTo>
                    <a:pt x="74" y="123"/>
                  </a:moveTo>
                  <a:cubicBezTo>
                    <a:pt x="74" y="117"/>
                    <a:pt x="74" y="111"/>
                    <a:pt x="74" y="104"/>
                  </a:cubicBezTo>
                  <a:cubicBezTo>
                    <a:pt x="76" y="105"/>
                    <a:pt x="78" y="105"/>
                    <a:pt x="80" y="105"/>
                  </a:cubicBezTo>
                  <a:cubicBezTo>
                    <a:pt x="82" y="105"/>
                    <a:pt x="82" y="105"/>
                    <a:pt x="82" y="107"/>
                  </a:cubicBezTo>
                  <a:cubicBezTo>
                    <a:pt x="80" y="107"/>
                    <a:pt x="79" y="107"/>
                    <a:pt x="78" y="107"/>
                  </a:cubicBezTo>
                  <a:cubicBezTo>
                    <a:pt x="77" y="109"/>
                    <a:pt x="77" y="111"/>
                    <a:pt x="77" y="113"/>
                  </a:cubicBezTo>
                  <a:cubicBezTo>
                    <a:pt x="78" y="113"/>
                    <a:pt x="82" y="113"/>
                    <a:pt x="80" y="115"/>
                  </a:cubicBezTo>
                  <a:cubicBezTo>
                    <a:pt x="80" y="116"/>
                    <a:pt x="78" y="115"/>
                    <a:pt x="77" y="116"/>
                  </a:cubicBezTo>
                  <a:cubicBezTo>
                    <a:pt x="77" y="116"/>
                    <a:pt x="77" y="121"/>
                    <a:pt x="77" y="121"/>
                  </a:cubicBezTo>
                  <a:cubicBezTo>
                    <a:pt x="78" y="122"/>
                    <a:pt x="81" y="122"/>
                    <a:pt x="82" y="122"/>
                  </a:cubicBezTo>
                  <a:cubicBezTo>
                    <a:pt x="81" y="124"/>
                    <a:pt x="82" y="124"/>
                    <a:pt x="79" y="124"/>
                  </a:cubicBezTo>
                  <a:cubicBezTo>
                    <a:pt x="77" y="123"/>
                    <a:pt x="76" y="123"/>
                    <a:pt x="74" y="123"/>
                  </a:cubicBezTo>
                  <a:close/>
                  <a:moveTo>
                    <a:pt x="85" y="124"/>
                  </a:moveTo>
                  <a:cubicBezTo>
                    <a:pt x="85" y="118"/>
                    <a:pt x="84" y="113"/>
                    <a:pt x="84" y="107"/>
                  </a:cubicBezTo>
                  <a:cubicBezTo>
                    <a:pt x="84" y="104"/>
                    <a:pt x="84" y="105"/>
                    <a:pt x="87" y="105"/>
                  </a:cubicBezTo>
                  <a:cubicBezTo>
                    <a:pt x="89" y="104"/>
                    <a:pt x="91" y="104"/>
                    <a:pt x="92" y="105"/>
                  </a:cubicBezTo>
                  <a:cubicBezTo>
                    <a:pt x="95" y="108"/>
                    <a:pt x="94" y="115"/>
                    <a:pt x="94" y="118"/>
                  </a:cubicBezTo>
                  <a:cubicBezTo>
                    <a:pt x="94" y="124"/>
                    <a:pt x="90" y="123"/>
                    <a:pt x="85" y="124"/>
                  </a:cubicBezTo>
                  <a:close/>
                  <a:moveTo>
                    <a:pt x="88" y="121"/>
                  </a:moveTo>
                  <a:cubicBezTo>
                    <a:pt x="92" y="121"/>
                    <a:pt x="91" y="117"/>
                    <a:pt x="91" y="113"/>
                  </a:cubicBezTo>
                  <a:cubicBezTo>
                    <a:pt x="91" y="112"/>
                    <a:pt x="91" y="110"/>
                    <a:pt x="90" y="108"/>
                  </a:cubicBezTo>
                  <a:cubicBezTo>
                    <a:pt x="90" y="106"/>
                    <a:pt x="89" y="107"/>
                    <a:pt x="87" y="107"/>
                  </a:cubicBezTo>
                  <a:cubicBezTo>
                    <a:pt x="88" y="111"/>
                    <a:pt x="88" y="116"/>
                    <a:pt x="88" y="121"/>
                  </a:cubicBezTo>
                  <a:close/>
                  <a:moveTo>
                    <a:pt x="102" y="117"/>
                  </a:moveTo>
                  <a:cubicBezTo>
                    <a:pt x="102" y="114"/>
                    <a:pt x="99" y="106"/>
                    <a:pt x="102" y="104"/>
                  </a:cubicBezTo>
                  <a:cubicBezTo>
                    <a:pt x="103" y="102"/>
                    <a:pt x="105" y="102"/>
                    <a:pt x="107" y="102"/>
                  </a:cubicBezTo>
                  <a:cubicBezTo>
                    <a:pt x="109" y="102"/>
                    <a:pt x="109" y="103"/>
                    <a:pt x="110" y="105"/>
                  </a:cubicBezTo>
                  <a:cubicBezTo>
                    <a:pt x="110" y="109"/>
                    <a:pt x="113" y="116"/>
                    <a:pt x="110" y="119"/>
                  </a:cubicBezTo>
                  <a:cubicBezTo>
                    <a:pt x="108" y="122"/>
                    <a:pt x="103" y="122"/>
                    <a:pt x="102" y="117"/>
                  </a:cubicBezTo>
                  <a:close/>
                  <a:moveTo>
                    <a:pt x="104" y="107"/>
                  </a:moveTo>
                  <a:cubicBezTo>
                    <a:pt x="104" y="110"/>
                    <a:pt x="104" y="113"/>
                    <a:pt x="105" y="116"/>
                  </a:cubicBezTo>
                  <a:cubicBezTo>
                    <a:pt x="106" y="119"/>
                    <a:pt x="108" y="119"/>
                    <a:pt x="108" y="116"/>
                  </a:cubicBezTo>
                  <a:cubicBezTo>
                    <a:pt x="108" y="113"/>
                    <a:pt x="107" y="109"/>
                    <a:pt x="107" y="106"/>
                  </a:cubicBezTo>
                  <a:cubicBezTo>
                    <a:pt x="106" y="104"/>
                    <a:pt x="103" y="104"/>
                    <a:pt x="104" y="107"/>
                  </a:cubicBezTo>
                  <a:close/>
                  <a:moveTo>
                    <a:pt x="115" y="119"/>
                  </a:moveTo>
                  <a:cubicBezTo>
                    <a:pt x="115" y="115"/>
                    <a:pt x="114" y="112"/>
                    <a:pt x="113" y="108"/>
                  </a:cubicBezTo>
                  <a:cubicBezTo>
                    <a:pt x="113" y="106"/>
                    <a:pt x="112" y="104"/>
                    <a:pt x="112" y="102"/>
                  </a:cubicBezTo>
                  <a:cubicBezTo>
                    <a:pt x="112" y="100"/>
                    <a:pt x="112" y="101"/>
                    <a:pt x="114" y="100"/>
                  </a:cubicBezTo>
                  <a:cubicBezTo>
                    <a:pt x="117" y="99"/>
                    <a:pt x="120" y="97"/>
                    <a:pt x="121" y="100"/>
                  </a:cubicBezTo>
                  <a:cubicBezTo>
                    <a:pt x="122" y="103"/>
                    <a:pt x="122" y="107"/>
                    <a:pt x="119" y="108"/>
                  </a:cubicBezTo>
                  <a:cubicBezTo>
                    <a:pt x="122" y="106"/>
                    <a:pt x="123" y="108"/>
                    <a:pt x="123" y="111"/>
                  </a:cubicBezTo>
                  <a:cubicBezTo>
                    <a:pt x="123" y="112"/>
                    <a:pt x="124" y="115"/>
                    <a:pt x="124" y="116"/>
                  </a:cubicBezTo>
                  <a:cubicBezTo>
                    <a:pt x="124" y="116"/>
                    <a:pt x="122" y="117"/>
                    <a:pt x="121" y="117"/>
                  </a:cubicBezTo>
                  <a:cubicBezTo>
                    <a:pt x="121" y="115"/>
                    <a:pt x="121" y="113"/>
                    <a:pt x="120" y="111"/>
                  </a:cubicBezTo>
                  <a:cubicBezTo>
                    <a:pt x="120" y="110"/>
                    <a:pt x="118" y="108"/>
                    <a:pt x="117" y="110"/>
                  </a:cubicBezTo>
                  <a:cubicBezTo>
                    <a:pt x="116" y="111"/>
                    <a:pt x="117" y="115"/>
                    <a:pt x="118" y="116"/>
                  </a:cubicBezTo>
                  <a:cubicBezTo>
                    <a:pt x="118" y="119"/>
                    <a:pt x="118" y="118"/>
                    <a:pt x="115" y="119"/>
                  </a:cubicBezTo>
                  <a:close/>
                  <a:moveTo>
                    <a:pt x="115" y="102"/>
                  </a:moveTo>
                  <a:cubicBezTo>
                    <a:pt x="116" y="104"/>
                    <a:pt x="116" y="106"/>
                    <a:pt x="116" y="108"/>
                  </a:cubicBezTo>
                  <a:cubicBezTo>
                    <a:pt x="121" y="107"/>
                    <a:pt x="119" y="99"/>
                    <a:pt x="115" y="102"/>
                  </a:cubicBezTo>
                  <a:close/>
                  <a:moveTo>
                    <a:pt x="130" y="105"/>
                  </a:moveTo>
                  <a:cubicBezTo>
                    <a:pt x="129" y="103"/>
                    <a:pt x="129" y="103"/>
                    <a:pt x="130" y="102"/>
                  </a:cubicBezTo>
                  <a:cubicBezTo>
                    <a:pt x="131" y="102"/>
                    <a:pt x="133" y="101"/>
                    <a:pt x="134" y="101"/>
                  </a:cubicBezTo>
                  <a:cubicBezTo>
                    <a:pt x="135" y="104"/>
                    <a:pt x="137" y="109"/>
                    <a:pt x="133" y="112"/>
                  </a:cubicBezTo>
                  <a:cubicBezTo>
                    <a:pt x="129" y="115"/>
                    <a:pt x="127" y="113"/>
                    <a:pt x="126" y="109"/>
                  </a:cubicBezTo>
                  <a:cubicBezTo>
                    <a:pt x="125" y="106"/>
                    <a:pt x="122" y="99"/>
                    <a:pt x="125" y="96"/>
                  </a:cubicBezTo>
                  <a:cubicBezTo>
                    <a:pt x="126" y="95"/>
                    <a:pt x="129" y="94"/>
                    <a:pt x="131" y="94"/>
                  </a:cubicBezTo>
                  <a:cubicBezTo>
                    <a:pt x="132" y="94"/>
                    <a:pt x="134" y="97"/>
                    <a:pt x="131" y="97"/>
                  </a:cubicBezTo>
                  <a:cubicBezTo>
                    <a:pt x="131" y="95"/>
                    <a:pt x="127" y="97"/>
                    <a:pt x="127" y="99"/>
                  </a:cubicBezTo>
                  <a:cubicBezTo>
                    <a:pt x="127" y="101"/>
                    <a:pt x="128" y="104"/>
                    <a:pt x="129" y="106"/>
                  </a:cubicBezTo>
                  <a:cubicBezTo>
                    <a:pt x="129" y="108"/>
                    <a:pt x="129" y="112"/>
                    <a:pt x="132" y="111"/>
                  </a:cubicBezTo>
                  <a:cubicBezTo>
                    <a:pt x="134" y="110"/>
                    <a:pt x="132" y="106"/>
                    <a:pt x="131" y="104"/>
                  </a:cubicBezTo>
                  <a:cubicBezTo>
                    <a:pt x="131" y="104"/>
                    <a:pt x="130" y="104"/>
                    <a:pt x="130" y="105"/>
                  </a:cubicBezTo>
                  <a:close/>
                  <a:moveTo>
                    <a:pt x="148" y="104"/>
                  </a:moveTo>
                  <a:cubicBezTo>
                    <a:pt x="147" y="105"/>
                    <a:pt x="146" y="106"/>
                    <a:pt x="145" y="106"/>
                  </a:cubicBezTo>
                  <a:cubicBezTo>
                    <a:pt x="145" y="104"/>
                    <a:pt x="144" y="101"/>
                    <a:pt x="143" y="98"/>
                  </a:cubicBezTo>
                  <a:cubicBezTo>
                    <a:pt x="140" y="101"/>
                    <a:pt x="140" y="100"/>
                    <a:pt x="141" y="104"/>
                  </a:cubicBezTo>
                  <a:cubicBezTo>
                    <a:pt x="143" y="108"/>
                    <a:pt x="143" y="107"/>
                    <a:pt x="140" y="109"/>
                  </a:cubicBezTo>
                  <a:cubicBezTo>
                    <a:pt x="138" y="105"/>
                    <a:pt x="137" y="101"/>
                    <a:pt x="136" y="97"/>
                  </a:cubicBezTo>
                  <a:cubicBezTo>
                    <a:pt x="135" y="94"/>
                    <a:pt x="136" y="91"/>
                    <a:pt x="139" y="90"/>
                  </a:cubicBezTo>
                  <a:cubicBezTo>
                    <a:pt x="142" y="88"/>
                    <a:pt x="143" y="89"/>
                    <a:pt x="144" y="92"/>
                  </a:cubicBezTo>
                  <a:cubicBezTo>
                    <a:pt x="146" y="96"/>
                    <a:pt x="147" y="100"/>
                    <a:pt x="148" y="104"/>
                  </a:cubicBezTo>
                  <a:close/>
                  <a:moveTo>
                    <a:pt x="142" y="97"/>
                  </a:moveTo>
                  <a:cubicBezTo>
                    <a:pt x="142" y="95"/>
                    <a:pt x="141" y="91"/>
                    <a:pt x="139" y="92"/>
                  </a:cubicBezTo>
                  <a:cubicBezTo>
                    <a:pt x="137" y="92"/>
                    <a:pt x="139" y="97"/>
                    <a:pt x="140" y="98"/>
                  </a:cubicBezTo>
                  <a:cubicBezTo>
                    <a:pt x="140" y="98"/>
                    <a:pt x="141" y="97"/>
                    <a:pt x="142" y="97"/>
                  </a:cubicBezTo>
                  <a:close/>
                  <a:moveTo>
                    <a:pt x="145" y="86"/>
                  </a:moveTo>
                  <a:cubicBezTo>
                    <a:pt x="146" y="85"/>
                    <a:pt x="155" y="89"/>
                    <a:pt x="157" y="89"/>
                  </a:cubicBezTo>
                  <a:cubicBezTo>
                    <a:pt x="156" y="87"/>
                    <a:pt x="152" y="81"/>
                    <a:pt x="155" y="79"/>
                  </a:cubicBezTo>
                  <a:cubicBezTo>
                    <a:pt x="155" y="82"/>
                    <a:pt x="156" y="84"/>
                    <a:pt x="157" y="86"/>
                  </a:cubicBezTo>
                  <a:cubicBezTo>
                    <a:pt x="158" y="88"/>
                    <a:pt x="161" y="92"/>
                    <a:pt x="161" y="95"/>
                  </a:cubicBezTo>
                  <a:cubicBezTo>
                    <a:pt x="161" y="97"/>
                    <a:pt x="159" y="96"/>
                    <a:pt x="157" y="95"/>
                  </a:cubicBezTo>
                  <a:cubicBezTo>
                    <a:pt x="155" y="94"/>
                    <a:pt x="152" y="93"/>
                    <a:pt x="149" y="93"/>
                  </a:cubicBezTo>
                  <a:cubicBezTo>
                    <a:pt x="150" y="95"/>
                    <a:pt x="151" y="97"/>
                    <a:pt x="152" y="99"/>
                  </a:cubicBezTo>
                  <a:cubicBezTo>
                    <a:pt x="152" y="100"/>
                    <a:pt x="154" y="102"/>
                    <a:pt x="151" y="103"/>
                  </a:cubicBezTo>
                  <a:cubicBezTo>
                    <a:pt x="149" y="97"/>
                    <a:pt x="147" y="92"/>
                    <a:pt x="145" y="86"/>
                  </a:cubicBezTo>
                  <a:close/>
                  <a:moveTo>
                    <a:pt x="158" y="77"/>
                  </a:moveTo>
                  <a:cubicBezTo>
                    <a:pt x="159" y="76"/>
                    <a:pt x="160" y="75"/>
                    <a:pt x="160" y="75"/>
                  </a:cubicBezTo>
                  <a:cubicBezTo>
                    <a:pt x="162" y="78"/>
                    <a:pt x="164" y="81"/>
                    <a:pt x="165" y="85"/>
                  </a:cubicBezTo>
                  <a:cubicBezTo>
                    <a:pt x="166" y="86"/>
                    <a:pt x="168" y="88"/>
                    <a:pt x="168" y="90"/>
                  </a:cubicBezTo>
                  <a:cubicBezTo>
                    <a:pt x="168" y="91"/>
                    <a:pt x="166" y="92"/>
                    <a:pt x="165" y="93"/>
                  </a:cubicBezTo>
                  <a:cubicBezTo>
                    <a:pt x="163" y="87"/>
                    <a:pt x="160" y="82"/>
                    <a:pt x="158" y="77"/>
                  </a:cubicBezTo>
                  <a:close/>
                  <a:moveTo>
                    <a:pt x="176" y="77"/>
                  </a:moveTo>
                  <a:cubicBezTo>
                    <a:pt x="177" y="77"/>
                    <a:pt x="177" y="76"/>
                    <a:pt x="177" y="76"/>
                  </a:cubicBezTo>
                  <a:cubicBezTo>
                    <a:pt x="179" y="79"/>
                    <a:pt x="177" y="85"/>
                    <a:pt x="172" y="85"/>
                  </a:cubicBezTo>
                  <a:cubicBezTo>
                    <a:pt x="170" y="85"/>
                    <a:pt x="169" y="82"/>
                    <a:pt x="169" y="81"/>
                  </a:cubicBezTo>
                  <a:cubicBezTo>
                    <a:pt x="167" y="79"/>
                    <a:pt x="166" y="76"/>
                    <a:pt x="165" y="74"/>
                  </a:cubicBezTo>
                  <a:cubicBezTo>
                    <a:pt x="165" y="71"/>
                    <a:pt x="169" y="63"/>
                    <a:pt x="172" y="66"/>
                  </a:cubicBezTo>
                  <a:cubicBezTo>
                    <a:pt x="173" y="67"/>
                    <a:pt x="173" y="68"/>
                    <a:pt x="172" y="68"/>
                  </a:cubicBezTo>
                  <a:cubicBezTo>
                    <a:pt x="171" y="69"/>
                    <a:pt x="170" y="68"/>
                    <a:pt x="170" y="68"/>
                  </a:cubicBezTo>
                  <a:cubicBezTo>
                    <a:pt x="167" y="69"/>
                    <a:pt x="168" y="72"/>
                    <a:pt x="168" y="73"/>
                  </a:cubicBezTo>
                  <a:cubicBezTo>
                    <a:pt x="169" y="75"/>
                    <a:pt x="171" y="81"/>
                    <a:pt x="173" y="81"/>
                  </a:cubicBezTo>
                  <a:cubicBezTo>
                    <a:pt x="176" y="82"/>
                    <a:pt x="177" y="79"/>
                    <a:pt x="176" y="77"/>
                  </a:cubicBezTo>
                  <a:close/>
                  <a:moveTo>
                    <a:pt x="189" y="61"/>
                  </a:moveTo>
                  <a:cubicBezTo>
                    <a:pt x="189" y="61"/>
                    <a:pt x="190" y="60"/>
                    <a:pt x="190" y="60"/>
                  </a:cubicBezTo>
                  <a:cubicBezTo>
                    <a:pt x="191" y="61"/>
                    <a:pt x="191" y="63"/>
                    <a:pt x="190" y="65"/>
                  </a:cubicBezTo>
                  <a:cubicBezTo>
                    <a:pt x="190" y="66"/>
                    <a:pt x="188" y="69"/>
                    <a:pt x="186" y="70"/>
                  </a:cubicBezTo>
                  <a:cubicBezTo>
                    <a:pt x="184" y="70"/>
                    <a:pt x="183" y="68"/>
                    <a:pt x="182" y="66"/>
                  </a:cubicBezTo>
                  <a:cubicBezTo>
                    <a:pt x="181" y="64"/>
                    <a:pt x="178" y="62"/>
                    <a:pt x="177" y="60"/>
                  </a:cubicBezTo>
                  <a:cubicBezTo>
                    <a:pt x="177" y="57"/>
                    <a:pt x="180" y="50"/>
                    <a:pt x="183" y="51"/>
                  </a:cubicBezTo>
                  <a:cubicBezTo>
                    <a:pt x="184" y="52"/>
                    <a:pt x="185" y="53"/>
                    <a:pt x="184" y="53"/>
                  </a:cubicBezTo>
                  <a:cubicBezTo>
                    <a:pt x="183" y="54"/>
                    <a:pt x="182" y="53"/>
                    <a:pt x="182" y="54"/>
                  </a:cubicBezTo>
                  <a:cubicBezTo>
                    <a:pt x="180" y="55"/>
                    <a:pt x="180" y="57"/>
                    <a:pt x="181" y="59"/>
                  </a:cubicBezTo>
                  <a:cubicBezTo>
                    <a:pt x="182" y="60"/>
                    <a:pt x="185" y="66"/>
                    <a:pt x="186" y="66"/>
                  </a:cubicBezTo>
                  <a:cubicBezTo>
                    <a:pt x="189" y="67"/>
                    <a:pt x="190" y="63"/>
                    <a:pt x="189" y="61"/>
                  </a:cubicBezTo>
                  <a:close/>
                  <a:moveTo>
                    <a:pt x="192" y="56"/>
                  </a:moveTo>
                  <a:cubicBezTo>
                    <a:pt x="189" y="54"/>
                    <a:pt x="184" y="50"/>
                    <a:pt x="185" y="46"/>
                  </a:cubicBezTo>
                  <a:cubicBezTo>
                    <a:pt x="185" y="43"/>
                    <a:pt x="188" y="38"/>
                    <a:pt x="191" y="40"/>
                  </a:cubicBezTo>
                  <a:cubicBezTo>
                    <a:pt x="193" y="41"/>
                    <a:pt x="195" y="44"/>
                    <a:pt x="197" y="45"/>
                  </a:cubicBezTo>
                  <a:cubicBezTo>
                    <a:pt x="198" y="47"/>
                    <a:pt x="199" y="48"/>
                    <a:pt x="199" y="50"/>
                  </a:cubicBezTo>
                  <a:cubicBezTo>
                    <a:pt x="198" y="53"/>
                    <a:pt x="195" y="59"/>
                    <a:pt x="192" y="56"/>
                  </a:cubicBezTo>
                  <a:close/>
                  <a:moveTo>
                    <a:pt x="188" y="47"/>
                  </a:moveTo>
                  <a:cubicBezTo>
                    <a:pt x="190" y="48"/>
                    <a:pt x="192" y="52"/>
                    <a:pt x="194" y="53"/>
                  </a:cubicBezTo>
                  <a:cubicBezTo>
                    <a:pt x="196" y="54"/>
                    <a:pt x="197" y="52"/>
                    <a:pt x="196" y="50"/>
                  </a:cubicBezTo>
                  <a:cubicBezTo>
                    <a:pt x="195" y="48"/>
                    <a:pt x="192" y="45"/>
                    <a:pt x="190" y="43"/>
                  </a:cubicBezTo>
                  <a:cubicBezTo>
                    <a:pt x="188" y="42"/>
                    <a:pt x="186" y="45"/>
                    <a:pt x="188" y="47"/>
                  </a:cubicBezTo>
                  <a:close/>
                  <a:moveTo>
                    <a:pt x="202" y="45"/>
                  </a:moveTo>
                  <a:cubicBezTo>
                    <a:pt x="201" y="44"/>
                    <a:pt x="199" y="43"/>
                    <a:pt x="197" y="42"/>
                  </a:cubicBezTo>
                  <a:cubicBezTo>
                    <a:pt x="196" y="40"/>
                    <a:pt x="192" y="39"/>
                    <a:pt x="191" y="37"/>
                  </a:cubicBezTo>
                  <a:cubicBezTo>
                    <a:pt x="190" y="35"/>
                    <a:pt x="190" y="35"/>
                    <a:pt x="191" y="33"/>
                  </a:cubicBezTo>
                  <a:cubicBezTo>
                    <a:pt x="192" y="31"/>
                    <a:pt x="193" y="29"/>
                    <a:pt x="193" y="27"/>
                  </a:cubicBezTo>
                  <a:cubicBezTo>
                    <a:pt x="196" y="28"/>
                    <a:pt x="193" y="31"/>
                    <a:pt x="193" y="33"/>
                  </a:cubicBezTo>
                  <a:cubicBezTo>
                    <a:pt x="193" y="34"/>
                    <a:pt x="195" y="35"/>
                    <a:pt x="197" y="36"/>
                  </a:cubicBezTo>
                  <a:cubicBezTo>
                    <a:pt x="197" y="35"/>
                    <a:pt x="198" y="34"/>
                    <a:pt x="198" y="33"/>
                  </a:cubicBezTo>
                  <a:cubicBezTo>
                    <a:pt x="200" y="34"/>
                    <a:pt x="199" y="34"/>
                    <a:pt x="199" y="36"/>
                  </a:cubicBezTo>
                  <a:cubicBezTo>
                    <a:pt x="198" y="38"/>
                    <a:pt x="198" y="37"/>
                    <a:pt x="200" y="38"/>
                  </a:cubicBezTo>
                  <a:cubicBezTo>
                    <a:pt x="200" y="39"/>
                    <a:pt x="203" y="40"/>
                    <a:pt x="203" y="41"/>
                  </a:cubicBezTo>
                  <a:cubicBezTo>
                    <a:pt x="204" y="42"/>
                    <a:pt x="202" y="44"/>
                    <a:pt x="202" y="45"/>
                  </a:cubicBezTo>
                  <a:close/>
                  <a:moveTo>
                    <a:pt x="207" y="20"/>
                  </a:moveTo>
                  <a:cubicBezTo>
                    <a:pt x="207" y="20"/>
                    <a:pt x="208" y="19"/>
                    <a:pt x="208" y="18"/>
                  </a:cubicBezTo>
                  <a:cubicBezTo>
                    <a:pt x="211" y="21"/>
                    <a:pt x="209" y="25"/>
                    <a:pt x="208" y="28"/>
                  </a:cubicBezTo>
                  <a:cubicBezTo>
                    <a:pt x="207" y="32"/>
                    <a:pt x="204" y="30"/>
                    <a:pt x="201" y="28"/>
                  </a:cubicBezTo>
                  <a:cubicBezTo>
                    <a:pt x="197" y="26"/>
                    <a:pt x="195" y="25"/>
                    <a:pt x="196" y="21"/>
                  </a:cubicBezTo>
                  <a:cubicBezTo>
                    <a:pt x="196" y="19"/>
                    <a:pt x="197" y="13"/>
                    <a:pt x="201" y="15"/>
                  </a:cubicBezTo>
                  <a:cubicBezTo>
                    <a:pt x="200" y="17"/>
                    <a:pt x="198" y="17"/>
                    <a:pt x="198" y="19"/>
                  </a:cubicBezTo>
                  <a:cubicBezTo>
                    <a:pt x="197" y="22"/>
                    <a:pt x="198" y="23"/>
                    <a:pt x="201" y="24"/>
                  </a:cubicBezTo>
                  <a:cubicBezTo>
                    <a:pt x="202" y="24"/>
                    <a:pt x="205" y="27"/>
                    <a:pt x="207" y="26"/>
                  </a:cubicBezTo>
                  <a:cubicBezTo>
                    <a:pt x="208" y="25"/>
                    <a:pt x="209" y="21"/>
                    <a:pt x="207" y="20"/>
                  </a:cubicBezTo>
                  <a:close/>
                  <a:moveTo>
                    <a:pt x="210" y="4"/>
                  </a:moveTo>
                  <a:cubicBezTo>
                    <a:pt x="210" y="4"/>
                    <a:pt x="210" y="3"/>
                    <a:pt x="210" y="2"/>
                  </a:cubicBezTo>
                  <a:cubicBezTo>
                    <a:pt x="214" y="3"/>
                    <a:pt x="213" y="8"/>
                    <a:pt x="212" y="11"/>
                  </a:cubicBezTo>
                  <a:cubicBezTo>
                    <a:pt x="211" y="16"/>
                    <a:pt x="208" y="15"/>
                    <a:pt x="205" y="14"/>
                  </a:cubicBezTo>
                  <a:cubicBezTo>
                    <a:pt x="201" y="13"/>
                    <a:pt x="198" y="12"/>
                    <a:pt x="199" y="8"/>
                  </a:cubicBezTo>
                  <a:cubicBezTo>
                    <a:pt x="199" y="6"/>
                    <a:pt x="199" y="0"/>
                    <a:pt x="203" y="1"/>
                  </a:cubicBezTo>
                  <a:cubicBezTo>
                    <a:pt x="203" y="1"/>
                    <a:pt x="203" y="2"/>
                    <a:pt x="202" y="3"/>
                  </a:cubicBezTo>
                  <a:cubicBezTo>
                    <a:pt x="202" y="3"/>
                    <a:pt x="202" y="3"/>
                    <a:pt x="201" y="3"/>
                  </a:cubicBezTo>
                  <a:cubicBezTo>
                    <a:pt x="201" y="4"/>
                    <a:pt x="200" y="5"/>
                    <a:pt x="200" y="6"/>
                  </a:cubicBezTo>
                  <a:cubicBezTo>
                    <a:pt x="201" y="9"/>
                    <a:pt x="202" y="9"/>
                    <a:pt x="204" y="9"/>
                  </a:cubicBezTo>
                  <a:cubicBezTo>
                    <a:pt x="206" y="10"/>
                    <a:pt x="209" y="11"/>
                    <a:pt x="211" y="10"/>
                  </a:cubicBezTo>
                  <a:cubicBezTo>
                    <a:pt x="212" y="9"/>
                    <a:pt x="212" y="5"/>
                    <a:pt x="210" y="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9" name="Freeform 227"/>
            <p:cNvSpPr/>
            <p:nvPr/>
          </p:nvSpPr>
          <p:spPr>
            <a:xfrm>
              <a:off x="3427413" y="3992563"/>
              <a:ext cx="166688" cy="171450"/>
            </a:xfrm>
            <a:custGeom>
              <a:avLst/>
              <a:gdLst/>
              <a:ahLst/>
              <a:cxnLst>
                <a:cxn ang="0">
                  <a:pos x="91336476" y="422555670"/>
                </a:cxn>
                <a:cxn ang="0">
                  <a:pos x="36534590" y="496043426"/>
                </a:cxn>
                <a:cxn ang="0">
                  <a:pos x="0" y="459297405"/>
                </a:cxn>
                <a:cxn ang="0">
                  <a:pos x="54801886" y="367438781"/>
                </a:cxn>
                <a:cxn ang="0">
                  <a:pos x="36534590" y="312321893"/>
                </a:cxn>
                <a:cxn ang="0">
                  <a:pos x="73069181" y="238834136"/>
                </a:cxn>
                <a:cxn ang="0">
                  <a:pos x="109603771" y="275580158"/>
                </a:cxn>
                <a:cxn ang="0">
                  <a:pos x="292280997" y="0"/>
                </a:cxn>
                <a:cxn ang="0">
                  <a:pos x="347082882" y="55116889"/>
                </a:cxn>
                <a:cxn ang="0">
                  <a:pos x="255746407" y="183721534"/>
                </a:cxn>
                <a:cxn ang="0">
                  <a:pos x="164405657" y="312321893"/>
                </a:cxn>
                <a:cxn ang="0">
                  <a:pos x="182677226" y="385809649"/>
                </a:cxn>
                <a:cxn ang="0">
                  <a:pos x="347082882" y="128604645"/>
                </a:cxn>
                <a:cxn ang="0">
                  <a:pos x="401884768" y="73487756"/>
                </a:cxn>
                <a:cxn ang="0">
                  <a:pos x="456686654" y="91858624"/>
                </a:cxn>
                <a:cxn ang="0">
                  <a:pos x="529755834" y="146975513"/>
                </a:cxn>
                <a:cxn ang="0">
                  <a:pos x="712433060" y="312321893"/>
                </a:cxn>
                <a:cxn ang="0">
                  <a:pos x="675898470" y="404184803"/>
                </a:cxn>
                <a:cxn ang="0">
                  <a:pos x="584561994" y="551160315"/>
                </a:cxn>
                <a:cxn ang="0">
                  <a:pos x="529755834" y="496043426"/>
                </a:cxn>
                <a:cxn ang="0">
                  <a:pos x="584561994" y="422555670"/>
                </a:cxn>
                <a:cxn ang="0">
                  <a:pos x="602829289" y="312321893"/>
                </a:cxn>
                <a:cxn ang="0">
                  <a:pos x="511488539" y="440926538"/>
                </a:cxn>
                <a:cxn ang="0">
                  <a:pos x="420152063" y="606272918"/>
                </a:cxn>
                <a:cxn ang="0">
                  <a:pos x="511488539" y="661389806"/>
                </a:cxn>
                <a:cxn ang="0">
                  <a:pos x="456686654" y="734877563"/>
                </a:cxn>
                <a:cxn ang="0">
                  <a:pos x="200944521" y="569531183"/>
                </a:cxn>
                <a:cxn ang="0">
                  <a:pos x="182677226" y="587902050"/>
                </a:cxn>
                <a:cxn ang="0">
                  <a:pos x="127871066" y="569531183"/>
                </a:cxn>
                <a:cxn ang="0">
                  <a:pos x="127871066" y="514414294"/>
                </a:cxn>
                <a:cxn ang="0">
                  <a:pos x="91336476" y="422555670"/>
                </a:cxn>
              </a:cxnLst>
              <a:rect l="0" t="0" r="0" b="0"/>
              <a:pathLst>
                <a:path w="39" h="40">
                  <a:moveTo>
                    <a:pt x="5" y="23"/>
                  </a:moveTo>
                  <a:cubicBezTo>
                    <a:pt x="4" y="25"/>
                    <a:pt x="3" y="26"/>
                    <a:pt x="2" y="27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24"/>
                    <a:pt x="3" y="22"/>
                    <a:pt x="3" y="20"/>
                  </a:cubicBezTo>
                  <a:cubicBezTo>
                    <a:pt x="3" y="19"/>
                    <a:pt x="1" y="18"/>
                    <a:pt x="2" y="17"/>
                  </a:cubicBezTo>
                  <a:cubicBezTo>
                    <a:pt x="2" y="16"/>
                    <a:pt x="4" y="14"/>
                    <a:pt x="4" y="13"/>
                  </a:cubicBezTo>
                  <a:cubicBezTo>
                    <a:pt x="5" y="14"/>
                    <a:pt x="6" y="15"/>
                    <a:pt x="6" y="15"/>
                  </a:cubicBezTo>
                  <a:cubicBezTo>
                    <a:pt x="10" y="10"/>
                    <a:pt x="13" y="5"/>
                    <a:pt x="16" y="0"/>
                  </a:cubicBezTo>
                  <a:cubicBezTo>
                    <a:pt x="18" y="1"/>
                    <a:pt x="19" y="1"/>
                    <a:pt x="19" y="3"/>
                  </a:cubicBezTo>
                  <a:cubicBezTo>
                    <a:pt x="18" y="5"/>
                    <a:pt x="15" y="8"/>
                    <a:pt x="14" y="10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9"/>
                    <a:pt x="9" y="19"/>
                    <a:pt x="10" y="21"/>
                  </a:cubicBezTo>
                  <a:cubicBezTo>
                    <a:pt x="13" y="17"/>
                    <a:pt x="16" y="12"/>
                    <a:pt x="19" y="7"/>
                  </a:cubicBezTo>
                  <a:cubicBezTo>
                    <a:pt x="20" y="6"/>
                    <a:pt x="21" y="4"/>
                    <a:pt x="22" y="4"/>
                  </a:cubicBezTo>
                  <a:cubicBezTo>
                    <a:pt x="23" y="4"/>
                    <a:pt x="24" y="5"/>
                    <a:pt x="25" y="5"/>
                  </a:cubicBezTo>
                  <a:cubicBezTo>
                    <a:pt x="26" y="6"/>
                    <a:pt x="28" y="7"/>
                    <a:pt x="29" y="8"/>
                  </a:cubicBezTo>
                  <a:cubicBezTo>
                    <a:pt x="32" y="10"/>
                    <a:pt x="39" y="13"/>
                    <a:pt x="39" y="17"/>
                  </a:cubicBezTo>
                  <a:cubicBezTo>
                    <a:pt x="39" y="19"/>
                    <a:pt x="37" y="21"/>
                    <a:pt x="37" y="22"/>
                  </a:cubicBezTo>
                  <a:cubicBezTo>
                    <a:pt x="35" y="25"/>
                    <a:pt x="33" y="27"/>
                    <a:pt x="32" y="30"/>
                  </a:cubicBezTo>
                  <a:cubicBezTo>
                    <a:pt x="31" y="29"/>
                    <a:pt x="29" y="28"/>
                    <a:pt x="29" y="27"/>
                  </a:cubicBezTo>
                  <a:cubicBezTo>
                    <a:pt x="29" y="26"/>
                    <a:pt x="31" y="23"/>
                    <a:pt x="32" y="23"/>
                  </a:cubicBezTo>
                  <a:cubicBezTo>
                    <a:pt x="32" y="22"/>
                    <a:pt x="36" y="16"/>
                    <a:pt x="33" y="17"/>
                  </a:cubicBezTo>
                  <a:cubicBezTo>
                    <a:pt x="31" y="17"/>
                    <a:pt x="29" y="23"/>
                    <a:pt x="28" y="24"/>
                  </a:cubicBezTo>
                  <a:cubicBezTo>
                    <a:pt x="26" y="27"/>
                    <a:pt x="24" y="30"/>
                    <a:pt x="23" y="33"/>
                  </a:cubicBezTo>
                  <a:cubicBezTo>
                    <a:pt x="24" y="34"/>
                    <a:pt x="26" y="35"/>
                    <a:pt x="28" y="36"/>
                  </a:cubicBezTo>
                  <a:cubicBezTo>
                    <a:pt x="27" y="37"/>
                    <a:pt x="26" y="39"/>
                    <a:pt x="25" y="40"/>
                  </a:cubicBezTo>
                  <a:cubicBezTo>
                    <a:pt x="20" y="37"/>
                    <a:pt x="16" y="34"/>
                    <a:pt x="11" y="31"/>
                  </a:cubicBezTo>
                  <a:cubicBezTo>
                    <a:pt x="11" y="31"/>
                    <a:pt x="10" y="32"/>
                    <a:pt x="10" y="32"/>
                  </a:cubicBezTo>
                  <a:cubicBezTo>
                    <a:pt x="9" y="32"/>
                    <a:pt x="8" y="31"/>
                    <a:pt x="7" y="31"/>
                  </a:cubicBezTo>
                  <a:cubicBezTo>
                    <a:pt x="6" y="29"/>
                    <a:pt x="7" y="30"/>
                    <a:pt x="7" y="28"/>
                  </a:cubicBezTo>
                  <a:cubicBezTo>
                    <a:pt x="7" y="26"/>
                    <a:pt x="6" y="25"/>
                    <a:pt x="5" y="2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0" name="Freeform 228"/>
            <p:cNvSpPr/>
            <p:nvPr/>
          </p:nvSpPr>
          <p:spPr>
            <a:xfrm>
              <a:off x="3829050" y="3771901"/>
              <a:ext cx="149225" cy="123825"/>
            </a:xfrm>
            <a:custGeom>
              <a:avLst/>
              <a:gdLst/>
              <a:ahLst/>
              <a:cxnLst>
                <a:cxn ang="0">
                  <a:pos x="236312710" y="419322688"/>
                </a:cxn>
                <a:cxn ang="0">
                  <a:pos x="545340631" y="291701811"/>
                </a:cxn>
                <a:cxn ang="0">
                  <a:pos x="563520499" y="382858360"/>
                </a:cxn>
                <a:cxn ang="0">
                  <a:pos x="381738868" y="419322688"/>
                </a:cxn>
                <a:cxn ang="0">
                  <a:pos x="472629684" y="364630466"/>
                </a:cxn>
                <a:cxn ang="0">
                  <a:pos x="399918736" y="346398303"/>
                </a:cxn>
                <a:cxn ang="0">
                  <a:pos x="309027921" y="401090524"/>
                </a:cxn>
                <a:cxn ang="0">
                  <a:pos x="327203526" y="455787016"/>
                </a:cxn>
                <a:cxn ang="0">
                  <a:pos x="309027921" y="474019179"/>
                </a:cxn>
                <a:cxn ang="0">
                  <a:pos x="90890816" y="474019179"/>
                </a:cxn>
                <a:cxn ang="0">
                  <a:pos x="36355474" y="255241753"/>
                </a:cxn>
                <a:cxn ang="0">
                  <a:pos x="18179869" y="109388713"/>
                </a:cxn>
                <a:cxn ang="0">
                  <a:pos x="18179869" y="109388713"/>
                </a:cxn>
                <a:cxn ang="0">
                  <a:pos x="72710947" y="91156549"/>
                </a:cxn>
                <a:cxn ang="0">
                  <a:pos x="218137105" y="54692222"/>
                </a:cxn>
                <a:cxn ang="0">
                  <a:pos x="290848052" y="18232164"/>
                </a:cxn>
                <a:cxn ang="0">
                  <a:pos x="327203526" y="36464328"/>
                </a:cxn>
                <a:cxn ang="0">
                  <a:pos x="345383394" y="36464328"/>
                </a:cxn>
                <a:cxn ang="0">
                  <a:pos x="508985157" y="0"/>
                </a:cxn>
                <a:cxn ang="0">
                  <a:pos x="545340631" y="36464328"/>
                </a:cxn>
                <a:cxn ang="0">
                  <a:pos x="563520499" y="182313098"/>
                </a:cxn>
                <a:cxn ang="0">
                  <a:pos x="436274210" y="291701811"/>
                </a:cxn>
                <a:cxn ang="0">
                  <a:pos x="145426158" y="346398303"/>
                </a:cxn>
                <a:cxn ang="0">
                  <a:pos x="236312710" y="419322688"/>
                </a:cxn>
              </a:cxnLst>
              <a:rect l="0" t="0" r="0" b="0"/>
              <a:pathLst>
                <a:path w="35" h="29">
                  <a:moveTo>
                    <a:pt x="13" y="23"/>
                  </a:moveTo>
                  <a:cubicBezTo>
                    <a:pt x="13" y="17"/>
                    <a:pt x="25" y="16"/>
                    <a:pt x="30" y="16"/>
                  </a:cubicBezTo>
                  <a:cubicBezTo>
                    <a:pt x="33" y="17"/>
                    <a:pt x="35" y="19"/>
                    <a:pt x="31" y="21"/>
                  </a:cubicBezTo>
                  <a:cubicBezTo>
                    <a:pt x="28" y="24"/>
                    <a:pt x="25" y="23"/>
                    <a:pt x="21" y="23"/>
                  </a:cubicBezTo>
                  <a:cubicBezTo>
                    <a:pt x="21" y="23"/>
                    <a:pt x="26" y="20"/>
                    <a:pt x="26" y="20"/>
                  </a:cubicBezTo>
                  <a:cubicBezTo>
                    <a:pt x="26" y="18"/>
                    <a:pt x="23" y="19"/>
                    <a:pt x="22" y="19"/>
                  </a:cubicBezTo>
                  <a:cubicBezTo>
                    <a:pt x="20" y="20"/>
                    <a:pt x="18" y="20"/>
                    <a:pt x="17" y="22"/>
                  </a:cubicBezTo>
                  <a:cubicBezTo>
                    <a:pt x="17" y="23"/>
                    <a:pt x="18" y="24"/>
                    <a:pt x="18" y="25"/>
                  </a:cubicBezTo>
                  <a:cubicBezTo>
                    <a:pt x="18" y="27"/>
                    <a:pt x="18" y="26"/>
                    <a:pt x="17" y="26"/>
                  </a:cubicBezTo>
                  <a:cubicBezTo>
                    <a:pt x="14" y="28"/>
                    <a:pt x="7" y="29"/>
                    <a:pt x="5" y="26"/>
                  </a:cubicBezTo>
                  <a:cubicBezTo>
                    <a:pt x="3" y="23"/>
                    <a:pt x="3" y="17"/>
                    <a:pt x="2" y="14"/>
                  </a:cubicBezTo>
                  <a:cubicBezTo>
                    <a:pt x="2" y="12"/>
                    <a:pt x="0" y="8"/>
                    <a:pt x="1" y="6"/>
                  </a:cubicBezTo>
                  <a:cubicBezTo>
                    <a:pt x="1" y="6"/>
                    <a:pt x="0" y="6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6" y="4"/>
                    <a:pt x="10" y="4"/>
                    <a:pt x="12" y="3"/>
                  </a:cubicBezTo>
                  <a:cubicBezTo>
                    <a:pt x="13" y="2"/>
                    <a:pt x="13" y="0"/>
                    <a:pt x="16" y="1"/>
                  </a:cubicBezTo>
                  <a:cubicBezTo>
                    <a:pt x="17" y="1"/>
                    <a:pt x="17" y="1"/>
                    <a:pt x="18" y="2"/>
                  </a:cubicBezTo>
                  <a:cubicBezTo>
                    <a:pt x="18" y="2"/>
                    <a:pt x="19" y="2"/>
                    <a:pt x="19" y="2"/>
                  </a:cubicBezTo>
                  <a:cubicBezTo>
                    <a:pt x="22" y="2"/>
                    <a:pt x="25" y="1"/>
                    <a:pt x="28" y="0"/>
                  </a:cubicBezTo>
                  <a:cubicBezTo>
                    <a:pt x="30" y="0"/>
                    <a:pt x="30" y="0"/>
                    <a:pt x="30" y="2"/>
                  </a:cubicBezTo>
                  <a:cubicBezTo>
                    <a:pt x="31" y="5"/>
                    <a:pt x="31" y="7"/>
                    <a:pt x="31" y="10"/>
                  </a:cubicBezTo>
                  <a:cubicBezTo>
                    <a:pt x="32" y="15"/>
                    <a:pt x="28" y="15"/>
                    <a:pt x="24" y="16"/>
                  </a:cubicBezTo>
                  <a:cubicBezTo>
                    <a:pt x="19" y="17"/>
                    <a:pt x="13" y="18"/>
                    <a:pt x="8" y="19"/>
                  </a:cubicBezTo>
                  <a:cubicBezTo>
                    <a:pt x="9" y="23"/>
                    <a:pt x="8" y="24"/>
                    <a:pt x="13" y="2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1" name="Freeform 229"/>
            <p:cNvSpPr/>
            <p:nvPr/>
          </p:nvSpPr>
          <p:spPr>
            <a:xfrm>
              <a:off x="3500438" y="4048126"/>
              <a:ext cx="55563" cy="77788"/>
            </a:xfrm>
            <a:custGeom>
              <a:avLst/>
              <a:gdLst/>
              <a:ahLst/>
              <a:cxnLst>
                <a:cxn ang="0">
                  <a:pos x="0" y="298813959"/>
                </a:cxn>
                <a:cxn ang="0">
                  <a:pos x="36534810" y="336165164"/>
                </a:cxn>
                <a:cxn ang="0">
                  <a:pos x="237480536" y="37351205"/>
                </a:cxn>
                <a:cxn ang="0">
                  <a:pos x="182678322" y="18677763"/>
                </a:cxn>
                <a:cxn ang="0">
                  <a:pos x="127876107" y="112053614"/>
                </a:cxn>
                <a:cxn ang="0">
                  <a:pos x="0" y="298813959"/>
                </a:cxn>
              </a:cxnLst>
              <a:rect l="0" t="0" r="0" b="0"/>
              <a:pathLst>
                <a:path w="13" h="18">
                  <a:moveTo>
                    <a:pt x="0" y="16"/>
                  </a:moveTo>
                  <a:cubicBezTo>
                    <a:pt x="1" y="16"/>
                    <a:pt x="2" y="17"/>
                    <a:pt x="2" y="18"/>
                  </a:cubicBezTo>
                  <a:cubicBezTo>
                    <a:pt x="6" y="12"/>
                    <a:pt x="9" y="7"/>
                    <a:pt x="13" y="2"/>
                  </a:cubicBezTo>
                  <a:cubicBezTo>
                    <a:pt x="11" y="1"/>
                    <a:pt x="11" y="0"/>
                    <a:pt x="10" y="1"/>
                  </a:cubicBezTo>
                  <a:cubicBezTo>
                    <a:pt x="9" y="2"/>
                    <a:pt x="7" y="5"/>
                    <a:pt x="7" y="6"/>
                  </a:cubicBezTo>
                  <a:cubicBezTo>
                    <a:pt x="4" y="9"/>
                    <a:pt x="2" y="13"/>
                    <a:pt x="0" y="16"/>
                  </a:cubicBezTo>
                  <a:close/>
                </a:path>
              </a:pathLst>
            </a:custGeom>
            <a:solidFill>
              <a:srgbClr val="009B4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2" name="Freeform 230"/>
            <p:cNvSpPr/>
            <p:nvPr/>
          </p:nvSpPr>
          <p:spPr>
            <a:xfrm>
              <a:off x="3475038" y="4032251"/>
              <a:ext cx="55563" cy="76200"/>
            </a:xfrm>
            <a:custGeom>
              <a:avLst/>
              <a:gdLst/>
              <a:ahLst/>
              <a:cxnLst>
                <a:cxn ang="0">
                  <a:pos x="237480536" y="35843633"/>
                </a:cxn>
                <a:cxn ang="0">
                  <a:pos x="200945727" y="0"/>
                </a:cxn>
                <a:cxn ang="0">
                  <a:pos x="91337024" y="179209700"/>
                </a:cxn>
                <a:cxn ang="0">
                  <a:pos x="36534810" y="304660300"/>
                </a:cxn>
                <a:cxn ang="0">
                  <a:pos x="73069619" y="304660300"/>
                </a:cxn>
                <a:cxn ang="0">
                  <a:pos x="127876107" y="197133633"/>
                </a:cxn>
                <a:cxn ang="0">
                  <a:pos x="237480536" y="35843633"/>
                </a:cxn>
              </a:cxnLst>
              <a:rect l="0" t="0" r="0" b="0"/>
              <a:pathLst>
                <a:path w="13" h="18">
                  <a:moveTo>
                    <a:pt x="13" y="2"/>
                  </a:moveTo>
                  <a:cubicBezTo>
                    <a:pt x="13" y="2"/>
                    <a:pt x="12" y="1"/>
                    <a:pt x="11" y="0"/>
                  </a:cubicBezTo>
                  <a:cubicBezTo>
                    <a:pt x="9" y="3"/>
                    <a:pt x="7" y="7"/>
                    <a:pt x="5" y="10"/>
                  </a:cubicBezTo>
                  <a:cubicBezTo>
                    <a:pt x="4" y="11"/>
                    <a:pt x="0" y="16"/>
                    <a:pt x="2" y="17"/>
                  </a:cubicBezTo>
                  <a:cubicBezTo>
                    <a:pt x="3" y="18"/>
                    <a:pt x="3" y="18"/>
                    <a:pt x="4" y="17"/>
                  </a:cubicBezTo>
                  <a:cubicBezTo>
                    <a:pt x="5" y="15"/>
                    <a:pt x="6" y="13"/>
                    <a:pt x="7" y="11"/>
                  </a:cubicBezTo>
                  <a:cubicBezTo>
                    <a:pt x="9" y="8"/>
                    <a:pt x="11" y="5"/>
                    <a:pt x="13" y="2"/>
                  </a:cubicBezTo>
                  <a:close/>
                </a:path>
              </a:pathLst>
            </a:custGeom>
            <a:solidFill>
              <a:srgbClr val="009B4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3" name="Freeform 231"/>
            <p:cNvSpPr/>
            <p:nvPr/>
          </p:nvSpPr>
          <p:spPr>
            <a:xfrm>
              <a:off x="3641725" y="3822701"/>
              <a:ext cx="127000" cy="144463"/>
            </a:xfrm>
            <a:custGeom>
              <a:avLst/>
              <a:gdLst/>
              <a:ahLst/>
              <a:cxnLst>
                <a:cxn ang="0">
                  <a:pos x="0" y="144424760"/>
                </a:cxn>
                <a:cxn ang="0">
                  <a:pos x="197133633" y="0"/>
                </a:cxn>
                <a:cxn ang="0">
                  <a:pos x="358423633" y="234692890"/>
                </a:cxn>
                <a:cxn ang="0">
                  <a:pos x="501789700" y="379117650"/>
                </a:cxn>
                <a:cxn ang="0">
                  <a:pos x="537633333" y="433278528"/>
                </a:cxn>
                <a:cxn ang="0">
                  <a:pos x="465950300" y="469385780"/>
                </a:cxn>
                <a:cxn ang="0">
                  <a:pos x="394263033" y="397171276"/>
                </a:cxn>
                <a:cxn ang="0">
                  <a:pos x="179209700" y="90268130"/>
                </a:cxn>
                <a:cxn ang="0">
                  <a:pos x="107526667" y="144424760"/>
                </a:cxn>
                <a:cxn ang="0">
                  <a:pos x="125446367" y="180532012"/>
                </a:cxn>
                <a:cxn ang="0">
                  <a:pos x="250896967" y="379117650"/>
                </a:cxn>
                <a:cxn ang="0">
                  <a:pos x="340499700" y="487439407"/>
                </a:cxn>
                <a:cxn ang="0">
                  <a:pos x="304660300" y="613810540"/>
                </a:cxn>
                <a:cxn ang="0">
                  <a:pos x="268816667" y="559649662"/>
                </a:cxn>
                <a:cxn ang="0">
                  <a:pos x="268816667" y="523542410"/>
                </a:cxn>
                <a:cxn ang="0">
                  <a:pos x="197133633" y="433278528"/>
                </a:cxn>
                <a:cxn ang="0">
                  <a:pos x="0" y="144424760"/>
                </a:cxn>
              </a:cxnLst>
              <a:rect l="0" t="0" r="0" b="0"/>
              <a:pathLst>
                <a:path w="30" h="34">
                  <a:moveTo>
                    <a:pt x="0" y="8"/>
                  </a:moveTo>
                  <a:cubicBezTo>
                    <a:pt x="4" y="5"/>
                    <a:pt x="7" y="2"/>
                    <a:pt x="11" y="0"/>
                  </a:cubicBezTo>
                  <a:cubicBezTo>
                    <a:pt x="14" y="4"/>
                    <a:pt x="17" y="8"/>
                    <a:pt x="20" y="13"/>
                  </a:cubicBezTo>
                  <a:cubicBezTo>
                    <a:pt x="21" y="14"/>
                    <a:pt x="26" y="23"/>
                    <a:pt x="28" y="21"/>
                  </a:cubicBezTo>
                  <a:cubicBezTo>
                    <a:pt x="28" y="21"/>
                    <a:pt x="30" y="24"/>
                    <a:pt x="30" y="24"/>
                  </a:cubicBezTo>
                  <a:cubicBezTo>
                    <a:pt x="30" y="25"/>
                    <a:pt x="27" y="26"/>
                    <a:pt x="26" y="26"/>
                  </a:cubicBezTo>
                  <a:cubicBezTo>
                    <a:pt x="25" y="26"/>
                    <a:pt x="23" y="24"/>
                    <a:pt x="22" y="22"/>
                  </a:cubicBezTo>
                  <a:cubicBezTo>
                    <a:pt x="18" y="17"/>
                    <a:pt x="14" y="11"/>
                    <a:pt x="10" y="5"/>
                  </a:cubicBezTo>
                  <a:cubicBezTo>
                    <a:pt x="9" y="6"/>
                    <a:pt x="6" y="8"/>
                    <a:pt x="6" y="8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9" y="14"/>
                    <a:pt x="12" y="17"/>
                    <a:pt x="14" y="21"/>
                  </a:cubicBezTo>
                  <a:cubicBezTo>
                    <a:pt x="16" y="23"/>
                    <a:pt x="18" y="25"/>
                    <a:pt x="19" y="27"/>
                  </a:cubicBezTo>
                  <a:cubicBezTo>
                    <a:pt x="21" y="31"/>
                    <a:pt x="20" y="32"/>
                    <a:pt x="17" y="34"/>
                  </a:cubicBezTo>
                  <a:cubicBezTo>
                    <a:pt x="16" y="33"/>
                    <a:pt x="15" y="32"/>
                    <a:pt x="15" y="31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5" y="27"/>
                    <a:pt x="12" y="25"/>
                    <a:pt x="11" y="24"/>
                  </a:cubicBezTo>
                  <a:cubicBezTo>
                    <a:pt x="8" y="18"/>
                    <a:pt x="4" y="13"/>
                    <a:pt x="0" y="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4" name="Freeform 232"/>
            <p:cNvSpPr/>
            <p:nvPr/>
          </p:nvSpPr>
          <p:spPr>
            <a:xfrm>
              <a:off x="3589338" y="3870326"/>
              <a:ext cx="107950" cy="122238"/>
            </a:xfrm>
            <a:custGeom>
              <a:avLst/>
              <a:gdLst/>
              <a:ahLst/>
              <a:cxnLst>
                <a:cxn ang="0">
                  <a:pos x="186451240" y="124370842"/>
                </a:cxn>
                <a:cxn ang="0">
                  <a:pos x="466128100" y="461945832"/>
                </a:cxn>
                <a:cxn ang="0">
                  <a:pos x="391547604" y="515245815"/>
                </a:cxn>
                <a:cxn ang="0">
                  <a:pos x="130515868" y="159904164"/>
                </a:cxn>
                <a:cxn ang="0">
                  <a:pos x="55935372" y="213204148"/>
                </a:cxn>
                <a:cxn ang="0">
                  <a:pos x="0" y="159904164"/>
                </a:cxn>
                <a:cxn ang="0">
                  <a:pos x="55935372" y="124370842"/>
                </a:cxn>
                <a:cxn ang="0">
                  <a:pos x="74580496" y="88837520"/>
                </a:cxn>
                <a:cxn ang="0">
                  <a:pos x="55935372" y="53299983"/>
                </a:cxn>
                <a:cxn ang="0">
                  <a:pos x="111870744" y="17766661"/>
                </a:cxn>
                <a:cxn ang="0">
                  <a:pos x="167806116" y="53299983"/>
                </a:cxn>
                <a:cxn ang="0">
                  <a:pos x="223741488" y="0"/>
                </a:cxn>
                <a:cxn ang="0">
                  <a:pos x="261031736" y="71066644"/>
                </a:cxn>
                <a:cxn ang="0">
                  <a:pos x="186451240" y="124370842"/>
                </a:cxn>
              </a:cxnLst>
              <a:rect l="0" t="0" r="0" b="0"/>
              <a:pathLst>
                <a:path w="25" h="29">
                  <a:moveTo>
                    <a:pt x="10" y="7"/>
                  </a:moveTo>
                  <a:cubicBezTo>
                    <a:pt x="15" y="13"/>
                    <a:pt x="20" y="20"/>
                    <a:pt x="25" y="26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7" y="22"/>
                    <a:pt x="12" y="16"/>
                    <a:pt x="7" y="9"/>
                  </a:cubicBezTo>
                  <a:cubicBezTo>
                    <a:pt x="6" y="10"/>
                    <a:pt x="4" y="12"/>
                    <a:pt x="3" y="12"/>
                  </a:cubicBezTo>
                  <a:cubicBezTo>
                    <a:pt x="2" y="12"/>
                    <a:pt x="1" y="10"/>
                    <a:pt x="0" y="9"/>
                  </a:cubicBezTo>
                  <a:cubicBezTo>
                    <a:pt x="1" y="8"/>
                    <a:pt x="2" y="8"/>
                    <a:pt x="3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4"/>
                    <a:pt x="3" y="4"/>
                    <a:pt x="3" y="3"/>
                  </a:cubicBezTo>
                  <a:cubicBezTo>
                    <a:pt x="4" y="2"/>
                    <a:pt x="6" y="1"/>
                    <a:pt x="6" y="1"/>
                  </a:cubicBezTo>
                  <a:cubicBezTo>
                    <a:pt x="7" y="2"/>
                    <a:pt x="7" y="3"/>
                    <a:pt x="9" y="3"/>
                  </a:cubicBezTo>
                  <a:cubicBezTo>
                    <a:pt x="10" y="2"/>
                    <a:pt x="11" y="0"/>
                    <a:pt x="12" y="0"/>
                  </a:cubicBezTo>
                  <a:cubicBezTo>
                    <a:pt x="13" y="1"/>
                    <a:pt x="14" y="3"/>
                    <a:pt x="14" y="4"/>
                  </a:cubicBezTo>
                  <a:cubicBezTo>
                    <a:pt x="14" y="5"/>
                    <a:pt x="11" y="6"/>
                    <a:pt x="10" y="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5" name="Freeform 233"/>
            <p:cNvSpPr/>
            <p:nvPr/>
          </p:nvSpPr>
          <p:spPr>
            <a:xfrm>
              <a:off x="3611563" y="3916363"/>
              <a:ext cx="58738" cy="85725"/>
            </a:xfrm>
            <a:custGeom>
              <a:avLst/>
              <a:gdLst/>
              <a:ahLst/>
              <a:cxnLst>
                <a:cxn ang="0">
                  <a:pos x="193629817" y="367438781"/>
                </a:cxn>
                <a:cxn ang="0">
                  <a:pos x="140824355" y="238834136"/>
                </a:cxn>
                <a:cxn ang="0">
                  <a:pos x="0" y="36746021"/>
                </a:cxn>
                <a:cxn ang="0">
                  <a:pos x="70410080" y="36746021"/>
                </a:cxn>
                <a:cxn ang="0">
                  <a:pos x="176029395" y="202092401"/>
                </a:cxn>
                <a:cxn ang="0">
                  <a:pos x="228834857" y="275580158"/>
                </a:cxn>
                <a:cxn ang="0">
                  <a:pos x="193629817" y="367438781"/>
                </a:cxn>
              </a:cxnLst>
              <a:rect l="0" t="0" r="0" b="0"/>
              <a:pathLst>
                <a:path w="14" h="20">
                  <a:moveTo>
                    <a:pt x="11" y="20"/>
                  </a:moveTo>
                  <a:cubicBezTo>
                    <a:pt x="10" y="17"/>
                    <a:pt x="10" y="16"/>
                    <a:pt x="8" y="13"/>
                  </a:cubicBezTo>
                  <a:cubicBezTo>
                    <a:pt x="5" y="9"/>
                    <a:pt x="3" y="6"/>
                    <a:pt x="0" y="2"/>
                  </a:cubicBezTo>
                  <a:cubicBezTo>
                    <a:pt x="3" y="0"/>
                    <a:pt x="2" y="0"/>
                    <a:pt x="4" y="2"/>
                  </a:cubicBezTo>
                  <a:cubicBezTo>
                    <a:pt x="6" y="5"/>
                    <a:pt x="8" y="8"/>
                    <a:pt x="10" y="11"/>
                  </a:cubicBezTo>
                  <a:cubicBezTo>
                    <a:pt x="11" y="12"/>
                    <a:pt x="12" y="14"/>
                    <a:pt x="13" y="15"/>
                  </a:cubicBezTo>
                  <a:cubicBezTo>
                    <a:pt x="14" y="18"/>
                    <a:pt x="13" y="18"/>
                    <a:pt x="11" y="2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6" name="Freeform 234"/>
            <p:cNvSpPr/>
            <p:nvPr/>
          </p:nvSpPr>
          <p:spPr>
            <a:xfrm>
              <a:off x="3644900" y="3895726"/>
              <a:ext cx="65088" cy="80963"/>
            </a:xfrm>
            <a:custGeom>
              <a:avLst/>
              <a:gdLst/>
              <a:ahLst/>
              <a:cxnLst>
                <a:cxn ang="0">
                  <a:pos x="0" y="36314036"/>
                </a:cxn>
                <a:cxn ang="0">
                  <a:pos x="37655578" y="0"/>
                </a:cxn>
                <a:cxn ang="0">
                  <a:pos x="225942144" y="236054018"/>
                </a:cxn>
                <a:cxn ang="0">
                  <a:pos x="225942144" y="236054018"/>
                </a:cxn>
                <a:cxn ang="0">
                  <a:pos x="282429850" y="290525072"/>
                </a:cxn>
                <a:cxn ang="0">
                  <a:pos x="150630989" y="236054018"/>
                </a:cxn>
                <a:cxn ang="0">
                  <a:pos x="0" y="36314036"/>
                </a:cxn>
              </a:cxnLst>
              <a:rect l="0" t="0" r="0" b="0"/>
              <a:pathLst>
                <a:path w="15" h="19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5" y="4"/>
                    <a:pt x="9" y="9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1" y="19"/>
                    <a:pt x="10" y="16"/>
                    <a:pt x="8" y="13"/>
                  </a:cubicBezTo>
                  <a:cubicBezTo>
                    <a:pt x="5" y="9"/>
                    <a:pt x="2" y="6"/>
                    <a:pt x="0" y="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7" name="Freeform 235"/>
            <p:cNvSpPr/>
            <p:nvPr/>
          </p:nvSpPr>
          <p:spPr>
            <a:xfrm>
              <a:off x="3824288" y="3741738"/>
              <a:ext cx="133350" cy="50800"/>
            </a:xfrm>
            <a:custGeom>
              <a:avLst/>
              <a:gdLst/>
              <a:ahLst/>
              <a:cxnLst>
                <a:cxn ang="0">
                  <a:pos x="407083137" y="71683033"/>
                </a:cxn>
                <a:cxn ang="0">
                  <a:pos x="296062810" y="89606967"/>
                </a:cxn>
                <a:cxn ang="0">
                  <a:pos x="166536944" y="125446367"/>
                </a:cxn>
                <a:cxn ang="0">
                  <a:pos x="111024629" y="179209700"/>
                </a:cxn>
                <a:cxn ang="0">
                  <a:pos x="18505539" y="215053333"/>
                </a:cxn>
                <a:cxn ang="0">
                  <a:pos x="0" y="161290000"/>
                </a:cxn>
                <a:cxn ang="0">
                  <a:pos x="37006776" y="143370300"/>
                </a:cxn>
                <a:cxn ang="0">
                  <a:pos x="74013552" y="89606967"/>
                </a:cxn>
                <a:cxn ang="0">
                  <a:pos x="277557271" y="35843633"/>
                </a:cxn>
                <a:cxn ang="0">
                  <a:pos x="407083137" y="0"/>
                </a:cxn>
                <a:cxn ang="0">
                  <a:pos x="462595452" y="17919700"/>
                </a:cxn>
                <a:cxn ang="0">
                  <a:pos x="518107766" y="53763333"/>
                </a:cxn>
                <a:cxn ang="0">
                  <a:pos x="555114542" y="53763333"/>
                </a:cxn>
                <a:cxn ang="0">
                  <a:pos x="573620081" y="107526667"/>
                </a:cxn>
                <a:cxn ang="0">
                  <a:pos x="481100990" y="125446367"/>
                </a:cxn>
                <a:cxn ang="0">
                  <a:pos x="407083137" y="71683033"/>
                </a:cxn>
              </a:cxnLst>
              <a:rect l="0" t="0" r="0" b="0"/>
              <a:pathLst>
                <a:path w="31" h="12">
                  <a:moveTo>
                    <a:pt x="22" y="4"/>
                  </a:moveTo>
                  <a:cubicBezTo>
                    <a:pt x="20" y="4"/>
                    <a:pt x="18" y="5"/>
                    <a:pt x="16" y="5"/>
                  </a:cubicBezTo>
                  <a:cubicBezTo>
                    <a:pt x="14" y="6"/>
                    <a:pt x="11" y="6"/>
                    <a:pt x="9" y="7"/>
                  </a:cubicBezTo>
                  <a:cubicBezTo>
                    <a:pt x="8" y="7"/>
                    <a:pt x="7" y="9"/>
                    <a:pt x="6" y="10"/>
                  </a:cubicBezTo>
                  <a:cubicBezTo>
                    <a:pt x="5" y="12"/>
                    <a:pt x="2" y="12"/>
                    <a:pt x="1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1" y="8"/>
                    <a:pt x="1" y="9"/>
                    <a:pt x="2" y="8"/>
                  </a:cubicBezTo>
                  <a:cubicBezTo>
                    <a:pt x="3" y="7"/>
                    <a:pt x="3" y="6"/>
                    <a:pt x="4" y="5"/>
                  </a:cubicBezTo>
                  <a:cubicBezTo>
                    <a:pt x="6" y="2"/>
                    <a:pt x="12" y="2"/>
                    <a:pt x="15" y="2"/>
                  </a:cubicBezTo>
                  <a:cubicBezTo>
                    <a:pt x="17" y="1"/>
                    <a:pt x="20" y="1"/>
                    <a:pt x="22" y="0"/>
                  </a:cubicBezTo>
                  <a:cubicBezTo>
                    <a:pt x="24" y="0"/>
                    <a:pt x="24" y="0"/>
                    <a:pt x="25" y="1"/>
                  </a:cubicBezTo>
                  <a:cubicBezTo>
                    <a:pt x="27" y="2"/>
                    <a:pt x="27" y="3"/>
                    <a:pt x="28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31" y="3"/>
                    <a:pt x="31" y="6"/>
                    <a:pt x="31" y="6"/>
                  </a:cubicBezTo>
                  <a:cubicBezTo>
                    <a:pt x="29" y="6"/>
                    <a:pt x="27" y="7"/>
                    <a:pt x="26" y="7"/>
                  </a:cubicBezTo>
                  <a:cubicBezTo>
                    <a:pt x="24" y="7"/>
                    <a:pt x="23" y="5"/>
                    <a:pt x="22" y="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8" name="Freeform 236"/>
            <p:cNvSpPr/>
            <p:nvPr/>
          </p:nvSpPr>
          <p:spPr>
            <a:xfrm>
              <a:off x="3854450" y="3789363"/>
              <a:ext cx="85725" cy="25400"/>
            </a:xfrm>
            <a:custGeom>
              <a:avLst/>
              <a:gdLst/>
              <a:ahLst/>
              <a:cxnLst>
                <a:cxn ang="0">
                  <a:pos x="367438781" y="35843633"/>
                </a:cxn>
                <a:cxn ang="0">
                  <a:pos x="349067914" y="0"/>
                </a:cxn>
                <a:cxn ang="0">
                  <a:pos x="0" y="71683033"/>
                </a:cxn>
                <a:cxn ang="0">
                  <a:pos x="36746021" y="107526667"/>
                </a:cxn>
                <a:cxn ang="0">
                  <a:pos x="146975513" y="89606967"/>
                </a:cxn>
                <a:cxn ang="0">
                  <a:pos x="367438781" y="35843633"/>
                </a:cxn>
              </a:cxnLst>
              <a:rect l="0" t="0" r="0" b="0"/>
              <a:pathLst>
                <a:path w="20" h="6">
                  <a:moveTo>
                    <a:pt x="20" y="2"/>
                  </a:moveTo>
                  <a:cubicBezTo>
                    <a:pt x="20" y="2"/>
                    <a:pt x="20" y="1"/>
                    <a:pt x="19" y="0"/>
                  </a:cubicBezTo>
                  <a:cubicBezTo>
                    <a:pt x="13" y="1"/>
                    <a:pt x="6" y="3"/>
                    <a:pt x="0" y="4"/>
                  </a:cubicBezTo>
                  <a:cubicBezTo>
                    <a:pt x="0" y="6"/>
                    <a:pt x="0" y="6"/>
                    <a:pt x="2" y="6"/>
                  </a:cubicBezTo>
                  <a:cubicBezTo>
                    <a:pt x="4" y="6"/>
                    <a:pt x="6" y="5"/>
                    <a:pt x="8" y="5"/>
                  </a:cubicBezTo>
                  <a:cubicBezTo>
                    <a:pt x="12" y="4"/>
                    <a:pt x="16" y="3"/>
                    <a:pt x="20" y="2"/>
                  </a:cubicBezTo>
                  <a:close/>
                </a:path>
              </a:pathLst>
            </a:custGeom>
            <a:solidFill>
              <a:srgbClr val="009B4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9" name="Freeform 237"/>
            <p:cNvSpPr/>
            <p:nvPr/>
          </p:nvSpPr>
          <p:spPr>
            <a:xfrm>
              <a:off x="3859213" y="3814763"/>
              <a:ext cx="88900" cy="25400"/>
            </a:xfrm>
            <a:custGeom>
              <a:avLst/>
              <a:gdLst/>
              <a:ahLst/>
              <a:cxnLst>
                <a:cxn ang="0">
                  <a:pos x="358423633" y="0"/>
                </a:cxn>
                <a:cxn ang="0">
                  <a:pos x="0" y="53763333"/>
                </a:cxn>
                <a:cxn ang="0">
                  <a:pos x="53763333" y="89606967"/>
                </a:cxn>
                <a:cxn ang="0">
                  <a:pos x="215053333" y="53763333"/>
                </a:cxn>
                <a:cxn ang="0">
                  <a:pos x="358423633" y="0"/>
                </a:cxn>
              </a:cxnLst>
              <a:rect l="0" t="0" r="0" b="0"/>
              <a:pathLst>
                <a:path w="21" h="6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1" y="6"/>
                    <a:pt x="1" y="6"/>
                    <a:pt x="3" y="5"/>
                  </a:cubicBezTo>
                  <a:cubicBezTo>
                    <a:pt x="6" y="5"/>
                    <a:pt x="9" y="4"/>
                    <a:pt x="12" y="3"/>
                  </a:cubicBezTo>
                  <a:cubicBezTo>
                    <a:pt x="14" y="3"/>
                    <a:pt x="21" y="3"/>
                    <a:pt x="20" y="0"/>
                  </a:cubicBezTo>
                  <a:close/>
                </a:path>
              </a:pathLst>
            </a:custGeom>
            <a:solidFill>
              <a:srgbClr val="009B4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90" name="Freeform 238"/>
            <p:cNvSpPr/>
            <p:nvPr/>
          </p:nvSpPr>
          <p:spPr>
            <a:xfrm>
              <a:off x="4064000" y="3805238"/>
              <a:ext cx="73025" cy="77788"/>
            </a:xfrm>
            <a:custGeom>
              <a:avLst/>
              <a:gdLst/>
              <a:ahLst/>
              <a:cxnLst>
                <a:cxn ang="0">
                  <a:pos x="313685331" y="74702409"/>
                </a:cxn>
                <a:cxn ang="0">
                  <a:pos x="276781932" y="224111550"/>
                </a:cxn>
                <a:cxn ang="0">
                  <a:pos x="239878534" y="298813959"/>
                </a:cxn>
                <a:cxn ang="0">
                  <a:pos x="0" y="280136196"/>
                </a:cxn>
                <a:cxn ang="0">
                  <a:pos x="36903399" y="130731377"/>
                </a:cxn>
                <a:cxn ang="0">
                  <a:pos x="55357246" y="0"/>
                </a:cxn>
                <a:cxn ang="0">
                  <a:pos x="166067441" y="37351205"/>
                </a:cxn>
                <a:cxn ang="0">
                  <a:pos x="313685331" y="74702409"/>
                </a:cxn>
              </a:cxnLst>
              <a:rect l="0" t="0" r="0" b="0"/>
              <a:pathLst>
                <a:path w="17" h="18">
                  <a:moveTo>
                    <a:pt x="17" y="4"/>
                  </a:moveTo>
                  <a:cubicBezTo>
                    <a:pt x="16" y="6"/>
                    <a:pt x="15" y="9"/>
                    <a:pt x="15" y="12"/>
                  </a:cubicBezTo>
                  <a:cubicBezTo>
                    <a:pt x="14" y="13"/>
                    <a:pt x="14" y="15"/>
                    <a:pt x="13" y="16"/>
                  </a:cubicBezTo>
                  <a:cubicBezTo>
                    <a:pt x="10" y="18"/>
                    <a:pt x="3" y="15"/>
                    <a:pt x="0" y="15"/>
                  </a:cubicBezTo>
                  <a:cubicBezTo>
                    <a:pt x="0" y="12"/>
                    <a:pt x="1" y="10"/>
                    <a:pt x="2" y="7"/>
                  </a:cubicBezTo>
                  <a:cubicBezTo>
                    <a:pt x="2" y="6"/>
                    <a:pt x="2" y="1"/>
                    <a:pt x="3" y="0"/>
                  </a:cubicBezTo>
                  <a:cubicBezTo>
                    <a:pt x="4" y="0"/>
                    <a:pt x="8" y="2"/>
                    <a:pt x="9" y="2"/>
                  </a:cubicBezTo>
                  <a:cubicBezTo>
                    <a:pt x="12" y="2"/>
                    <a:pt x="14" y="3"/>
                    <a:pt x="17" y="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91" name="Freeform 239"/>
            <p:cNvSpPr/>
            <p:nvPr/>
          </p:nvSpPr>
          <p:spPr>
            <a:xfrm>
              <a:off x="4084638" y="3827463"/>
              <a:ext cx="30163" cy="33338"/>
            </a:xfrm>
            <a:custGeom>
              <a:avLst/>
              <a:gdLst/>
              <a:ahLst/>
              <a:cxnLst>
                <a:cxn ang="0">
                  <a:pos x="129972367" y="34734029"/>
                </a:cxn>
                <a:cxn ang="0">
                  <a:pos x="37134962" y="17364931"/>
                </a:cxn>
                <a:cxn ang="0">
                  <a:pos x="0" y="121562850"/>
                </a:cxn>
                <a:cxn ang="0">
                  <a:pos x="92837405" y="121562850"/>
                </a:cxn>
                <a:cxn ang="0">
                  <a:pos x="129972367" y="34734029"/>
                </a:cxn>
              </a:cxnLst>
              <a:rect l="0" t="0" r="0" b="0"/>
              <a:pathLst>
                <a:path w="7" h="8">
                  <a:moveTo>
                    <a:pt x="7" y="2"/>
                  </a:moveTo>
                  <a:cubicBezTo>
                    <a:pt x="6" y="1"/>
                    <a:pt x="2" y="0"/>
                    <a:pt x="2" y="1"/>
                  </a:cubicBezTo>
                  <a:cubicBezTo>
                    <a:pt x="1" y="1"/>
                    <a:pt x="0" y="5"/>
                    <a:pt x="0" y="7"/>
                  </a:cubicBezTo>
                  <a:cubicBezTo>
                    <a:pt x="1" y="7"/>
                    <a:pt x="4" y="8"/>
                    <a:pt x="5" y="7"/>
                  </a:cubicBezTo>
                  <a:cubicBezTo>
                    <a:pt x="6" y="6"/>
                    <a:pt x="6" y="3"/>
                    <a:pt x="7" y="2"/>
                  </a:cubicBezTo>
                  <a:close/>
                </a:path>
              </a:pathLst>
            </a:custGeom>
            <a:solidFill>
              <a:srgbClr val="009B4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92" name="Freeform 240"/>
            <p:cNvSpPr/>
            <p:nvPr/>
          </p:nvSpPr>
          <p:spPr>
            <a:xfrm>
              <a:off x="4127500" y="3822701"/>
              <a:ext cx="73025" cy="76200"/>
            </a:xfrm>
            <a:custGeom>
              <a:avLst/>
              <a:gdLst/>
              <a:ahLst/>
              <a:cxnLst>
                <a:cxn ang="0">
                  <a:pos x="313685331" y="71683033"/>
                </a:cxn>
                <a:cxn ang="0">
                  <a:pos x="276781932" y="215053333"/>
                </a:cxn>
                <a:cxn ang="0">
                  <a:pos x="239878534" y="286736367"/>
                </a:cxn>
                <a:cxn ang="0">
                  <a:pos x="0" y="250896967"/>
                </a:cxn>
                <a:cxn ang="0">
                  <a:pos x="73806797" y="0"/>
                </a:cxn>
                <a:cxn ang="0">
                  <a:pos x="313685331" y="71683033"/>
                </a:cxn>
              </a:cxnLst>
              <a:rect l="0" t="0" r="0" b="0"/>
              <a:pathLst>
                <a:path w="17" h="18">
                  <a:moveTo>
                    <a:pt x="17" y="4"/>
                  </a:moveTo>
                  <a:cubicBezTo>
                    <a:pt x="17" y="6"/>
                    <a:pt x="16" y="9"/>
                    <a:pt x="15" y="12"/>
                  </a:cubicBezTo>
                  <a:cubicBezTo>
                    <a:pt x="15" y="13"/>
                    <a:pt x="15" y="15"/>
                    <a:pt x="13" y="16"/>
                  </a:cubicBezTo>
                  <a:cubicBezTo>
                    <a:pt x="10" y="18"/>
                    <a:pt x="3" y="15"/>
                    <a:pt x="0" y="14"/>
                  </a:cubicBezTo>
                  <a:cubicBezTo>
                    <a:pt x="2" y="10"/>
                    <a:pt x="3" y="5"/>
                    <a:pt x="4" y="0"/>
                  </a:cubicBezTo>
                  <a:cubicBezTo>
                    <a:pt x="8" y="1"/>
                    <a:pt x="13" y="2"/>
                    <a:pt x="17" y="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93" name="Freeform 241"/>
            <p:cNvSpPr/>
            <p:nvPr/>
          </p:nvSpPr>
          <p:spPr>
            <a:xfrm>
              <a:off x="4149725" y="3843338"/>
              <a:ext cx="28575" cy="34925"/>
            </a:xfrm>
            <a:custGeom>
              <a:avLst/>
              <a:gdLst/>
              <a:ahLst/>
              <a:cxnLst>
                <a:cxn ang="0">
                  <a:pos x="116647232" y="38116272"/>
                </a:cxn>
                <a:cxn ang="0">
                  <a:pos x="33326614" y="19060319"/>
                </a:cxn>
                <a:cxn ang="0">
                  <a:pos x="0" y="133409134"/>
                </a:cxn>
                <a:cxn ang="0">
                  <a:pos x="99983925" y="133409134"/>
                </a:cxn>
                <a:cxn ang="0">
                  <a:pos x="116647232" y="38116272"/>
                </a:cxn>
              </a:cxnLst>
              <a:rect l="0" t="0" r="0" b="0"/>
              <a:pathLst>
                <a:path w="7" h="8">
                  <a:moveTo>
                    <a:pt x="7" y="2"/>
                  </a:moveTo>
                  <a:cubicBezTo>
                    <a:pt x="6" y="1"/>
                    <a:pt x="3" y="0"/>
                    <a:pt x="2" y="1"/>
                  </a:cubicBezTo>
                  <a:cubicBezTo>
                    <a:pt x="1" y="1"/>
                    <a:pt x="1" y="5"/>
                    <a:pt x="0" y="7"/>
                  </a:cubicBezTo>
                  <a:cubicBezTo>
                    <a:pt x="2" y="7"/>
                    <a:pt x="4" y="8"/>
                    <a:pt x="6" y="7"/>
                  </a:cubicBezTo>
                  <a:cubicBezTo>
                    <a:pt x="7" y="6"/>
                    <a:pt x="7" y="3"/>
                    <a:pt x="7" y="2"/>
                  </a:cubicBezTo>
                  <a:close/>
                </a:path>
              </a:pathLst>
            </a:custGeom>
            <a:solidFill>
              <a:srgbClr val="009B4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94" name="Freeform 242"/>
            <p:cNvSpPr/>
            <p:nvPr/>
          </p:nvSpPr>
          <p:spPr>
            <a:xfrm>
              <a:off x="4081463" y="3736976"/>
              <a:ext cx="131763" cy="90488"/>
            </a:xfrm>
            <a:custGeom>
              <a:avLst/>
              <a:gdLst/>
              <a:ahLst/>
              <a:cxnLst>
                <a:cxn ang="0">
                  <a:pos x="560048005" y="129970931"/>
                </a:cxn>
                <a:cxn ang="0">
                  <a:pos x="487782376" y="371341207"/>
                </a:cxn>
                <a:cxn ang="0">
                  <a:pos x="289058269" y="334206656"/>
                </a:cxn>
                <a:cxn ang="0">
                  <a:pos x="108398445" y="297072104"/>
                </a:cxn>
                <a:cxn ang="0">
                  <a:pos x="0" y="259937552"/>
                </a:cxn>
                <a:cxn ang="0">
                  <a:pos x="36132815" y="148538206"/>
                </a:cxn>
                <a:cxn ang="0">
                  <a:pos x="72265630" y="0"/>
                </a:cxn>
                <a:cxn ang="0">
                  <a:pos x="560048005" y="129970931"/>
                </a:cxn>
              </a:cxnLst>
              <a:rect l="0" t="0" r="0" b="0"/>
              <a:pathLst>
                <a:path w="31" h="21">
                  <a:moveTo>
                    <a:pt x="31" y="7"/>
                  </a:moveTo>
                  <a:cubicBezTo>
                    <a:pt x="31" y="10"/>
                    <a:pt x="30" y="19"/>
                    <a:pt x="27" y="20"/>
                  </a:cubicBezTo>
                  <a:cubicBezTo>
                    <a:pt x="25" y="21"/>
                    <a:pt x="19" y="19"/>
                    <a:pt x="16" y="18"/>
                  </a:cubicBezTo>
                  <a:cubicBezTo>
                    <a:pt x="13" y="17"/>
                    <a:pt x="10" y="16"/>
                    <a:pt x="6" y="16"/>
                  </a:cubicBezTo>
                  <a:cubicBezTo>
                    <a:pt x="5" y="15"/>
                    <a:pt x="1" y="15"/>
                    <a:pt x="0" y="14"/>
                  </a:cubicBezTo>
                  <a:cubicBezTo>
                    <a:pt x="0" y="13"/>
                    <a:pt x="2" y="9"/>
                    <a:pt x="2" y="8"/>
                  </a:cubicBezTo>
                  <a:cubicBezTo>
                    <a:pt x="2" y="5"/>
                    <a:pt x="3" y="3"/>
                    <a:pt x="4" y="0"/>
                  </a:cubicBezTo>
                  <a:cubicBezTo>
                    <a:pt x="13" y="3"/>
                    <a:pt x="22" y="5"/>
                    <a:pt x="31" y="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95" name="Freeform 243"/>
            <p:cNvSpPr/>
            <p:nvPr/>
          </p:nvSpPr>
          <p:spPr>
            <a:xfrm>
              <a:off x="4106863" y="3759201"/>
              <a:ext cx="84138" cy="46038"/>
            </a:xfrm>
            <a:custGeom>
              <a:avLst/>
              <a:gdLst/>
              <a:ahLst/>
              <a:cxnLst>
                <a:cxn ang="0">
                  <a:pos x="353960152" y="87581017"/>
                </a:cxn>
                <a:cxn ang="0">
                  <a:pos x="106186363" y="35034918"/>
                </a:cxn>
                <a:cxn ang="0">
                  <a:pos x="35396857" y="17515366"/>
                </a:cxn>
                <a:cxn ang="0">
                  <a:pos x="0" y="122615935"/>
                </a:cxn>
                <a:cxn ang="0">
                  <a:pos x="265468011" y="175166219"/>
                </a:cxn>
                <a:cxn ang="0">
                  <a:pos x="318563296" y="175166219"/>
                </a:cxn>
                <a:cxn ang="0">
                  <a:pos x="353960152" y="87581017"/>
                </a:cxn>
              </a:cxnLst>
              <a:rect l="0" t="0" r="0" b="0"/>
              <a:pathLst>
                <a:path w="20" h="11">
                  <a:moveTo>
                    <a:pt x="20" y="5"/>
                  </a:moveTo>
                  <a:cubicBezTo>
                    <a:pt x="15" y="4"/>
                    <a:pt x="11" y="3"/>
                    <a:pt x="6" y="2"/>
                  </a:cubicBezTo>
                  <a:cubicBezTo>
                    <a:pt x="6" y="2"/>
                    <a:pt x="2" y="0"/>
                    <a:pt x="2" y="1"/>
                  </a:cubicBezTo>
                  <a:cubicBezTo>
                    <a:pt x="1" y="1"/>
                    <a:pt x="0" y="6"/>
                    <a:pt x="0" y="7"/>
                  </a:cubicBezTo>
                  <a:cubicBezTo>
                    <a:pt x="5" y="8"/>
                    <a:pt x="10" y="9"/>
                    <a:pt x="15" y="10"/>
                  </a:cubicBezTo>
                  <a:cubicBezTo>
                    <a:pt x="16" y="11"/>
                    <a:pt x="17" y="11"/>
                    <a:pt x="18" y="10"/>
                  </a:cubicBezTo>
                  <a:cubicBezTo>
                    <a:pt x="19" y="9"/>
                    <a:pt x="20" y="6"/>
                    <a:pt x="20" y="5"/>
                  </a:cubicBezTo>
                  <a:close/>
                </a:path>
              </a:pathLst>
            </a:custGeom>
            <a:solidFill>
              <a:srgbClr val="009B4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257" name="组合 260"/>
          <p:cNvGrpSpPr/>
          <p:nvPr/>
        </p:nvGrpSpPr>
        <p:grpSpPr>
          <a:xfrm>
            <a:off x="5680472" y="3202782"/>
            <a:ext cx="1190625" cy="1175147"/>
            <a:chOff x="5892800" y="3686175"/>
            <a:chExt cx="1279525" cy="1263650"/>
          </a:xfrm>
        </p:grpSpPr>
        <p:sp>
          <p:nvSpPr>
            <p:cNvPr id="53375" name="Freeform 248"/>
            <p:cNvSpPr/>
            <p:nvPr/>
          </p:nvSpPr>
          <p:spPr>
            <a:xfrm>
              <a:off x="5892800" y="3686175"/>
              <a:ext cx="1279525" cy="126365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492076410"/>
                </a:cxn>
                <a:cxn ang="0">
                  <a:pos x="2147483646" y="176783781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46128541" y="2147483646"/>
                </a:cxn>
                <a:cxn ang="0">
                  <a:pos x="272862971" y="2147483646"/>
                </a:cxn>
                <a:cxn ang="0">
                  <a:pos x="109147748" y="2147483646"/>
                </a:cxn>
                <a:cxn ang="0">
                  <a:pos x="873164920" y="747231252"/>
                </a:cxn>
                <a:cxn ang="0">
                  <a:pos x="2147483646" y="18224736"/>
                </a:cxn>
                <a:cxn ang="0">
                  <a:pos x="2147483646" y="0"/>
                </a:cxn>
              </a:cxnLst>
              <a:rect l="0" t="0" r="0" b="0"/>
              <a:pathLst>
                <a:path w="300" h="296">
                  <a:moveTo>
                    <a:pt x="150" y="0"/>
                  </a:moveTo>
                  <a:cubicBezTo>
                    <a:pt x="180" y="0"/>
                    <a:pt x="210" y="9"/>
                    <a:pt x="234" y="27"/>
                  </a:cubicBezTo>
                  <a:cubicBezTo>
                    <a:pt x="259" y="44"/>
                    <a:pt x="278" y="68"/>
                    <a:pt x="288" y="97"/>
                  </a:cubicBezTo>
                  <a:cubicBezTo>
                    <a:pt x="299" y="125"/>
                    <a:pt x="300" y="157"/>
                    <a:pt x="292" y="187"/>
                  </a:cubicBezTo>
                  <a:cubicBezTo>
                    <a:pt x="284" y="215"/>
                    <a:pt x="267" y="241"/>
                    <a:pt x="244" y="261"/>
                  </a:cubicBezTo>
                  <a:cubicBezTo>
                    <a:pt x="220" y="280"/>
                    <a:pt x="191" y="291"/>
                    <a:pt x="161" y="294"/>
                  </a:cubicBezTo>
                  <a:cubicBezTo>
                    <a:pt x="130" y="296"/>
                    <a:pt x="100" y="289"/>
                    <a:pt x="74" y="273"/>
                  </a:cubicBezTo>
                  <a:cubicBezTo>
                    <a:pt x="48" y="257"/>
                    <a:pt x="28" y="234"/>
                    <a:pt x="15" y="206"/>
                  </a:cubicBezTo>
                  <a:cubicBezTo>
                    <a:pt x="2" y="179"/>
                    <a:pt x="0" y="147"/>
                    <a:pt x="6" y="118"/>
                  </a:cubicBezTo>
                  <a:cubicBezTo>
                    <a:pt x="12" y="88"/>
                    <a:pt x="27" y="62"/>
                    <a:pt x="48" y="41"/>
                  </a:cubicBezTo>
                  <a:cubicBezTo>
                    <a:pt x="69" y="20"/>
                    <a:pt x="98" y="6"/>
                    <a:pt x="127" y="1"/>
                  </a:cubicBezTo>
                  <a:cubicBezTo>
                    <a:pt x="135" y="0"/>
                    <a:pt x="142" y="0"/>
                    <a:pt x="150" y="0"/>
                  </a:cubicBezTo>
                  <a:close/>
                </a:path>
              </a:pathLst>
            </a:custGeom>
            <a:solidFill>
              <a:srgbClr val="009B4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6" name="Freeform 249"/>
            <p:cNvSpPr>
              <a:spLocks noEditPoints="1"/>
            </p:cNvSpPr>
            <p:nvPr/>
          </p:nvSpPr>
          <p:spPr>
            <a:xfrm>
              <a:off x="5927725" y="3925888"/>
              <a:ext cx="1223963" cy="720725"/>
            </a:xfrm>
            <a:custGeom>
              <a:avLst/>
              <a:gdLst/>
              <a:ahLst/>
              <a:cxnLst>
                <a:cxn ang="0">
                  <a:pos x="2147483646" y="1436788743"/>
                </a:cxn>
                <a:cxn ang="0">
                  <a:pos x="2147483646" y="1636847503"/>
                </a:cxn>
                <a:cxn ang="0">
                  <a:pos x="2147483646" y="192784128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09749714" y="2147483646"/>
                </a:cxn>
                <a:cxn ang="0">
                  <a:pos x="1473186602" y="2147483646"/>
                </a:cxn>
                <a:cxn ang="0">
                  <a:pos x="854812347" y="2055153734"/>
                </a:cxn>
                <a:cxn ang="0">
                  <a:pos x="563811946" y="1909656842"/>
                </a:cxn>
                <a:cxn ang="0">
                  <a:pos x="272811544" y="1818717553"/>
                </a:cxn>
                <a:cxn ang="0">
                  <a:pos x="18188858" y="1909656842"/>
                </a:cxn>
                <a:cxn ang="0">
                  <a:pos x="127313475" y="2147483646"/>
                </a:cxn>
                <a:cxn ang="0">
                  <a:pos x="600185397" y="2147483646"/>
                </a:cxn>
                <a:cxn ang="0">
                  <a:pos x="185512276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6088759"/>
                </a:cxn>
                <a:cxn ang="0">
                  <a:pos x="2147483646" y="1582285636"/>
                </a:cxn>
                <a:cxn ang="0">
                  <a:pos x="2147483646" y="1291291851"/>
                </a:cxn>
                <a:cxn ang="0">
                  <a:pos x="2147483646" y="1109417537"/>
                </a:cxn>
                <a:cxn ang="0">
                  <a:pos x="2147483646" y="982109355"/>
                </a:cxn>
                <a:cxn ang="0">
                  <a:pos x="2147483646" y="927547487"/>
                </a:cxn>
                <a:cxn ang="0">
                  <a:pos x="2147483646" y="618364991"/>
                </a:cxn>
                <a:cxn ang="0">
                  <a:pos x="2147483646" y="363744363"/>
                </a:cxn>
                <a:cxn ang="0">
                  <a:pos x="2147483646" y="800235041"/>
                </a:cxn>
                <a:cxn ang="0">
                  <a:pos x="2147483646" y="1273103140"/>
                </a:cxn>
                <a:cxn ang="0">
                  <a:pos x="2147483646" y="1436788743"/>
                </a:cxn>
                <a:cxn ang="0">
                  <a:pos x="1727813553" y="0"/>
                </a:cxn>
                <a:cxn ang="0">
                  <a:pos x="1891500479" y="400117520"/>
                </a:cxn>
                <a:cxn ang="0">
                  <a:pos x="2147483646" y="745673173"/>
                </a:cxn>
                <a:cxn ang="0">
                  <a:pos x="2147483646" y="945736198"/>
                </a:cxn>
                <a:cxn ang="0">
                  <a:pos x="2147483646" y="1182168115"/>
                </a:cxn>
                <a:cxn ang="0">
                  <a:pos x="2147483646" y="1618658792"/>
                </a:cxn>
                <a:cxn ang="0">
                  <a:pos x="1800560455" y="1800533107"/>
                </a:cxn>
                <a:cxn ang="0">
                  <a:pos x="1364061984" y="1673220660"/>
                </a:cxn>
                <a:cxn ang="0">
                  <a:pos x="1145812749" y="1309476297"/>
                </a:cxn>
                <a:cxn ang="0">
                  <a:pos x="1200375058" y="872985619"/>
                </a:cxn>
                <a:cxn ang="0">
                  <a:pos x="1709624695" y="109123736"/>
                </a:cxn>
                <a:cxn ang="0">
                  <a:pos x="1727813553" y="0"/>
                </a:cxn>
              </a:cxnLst>
              <a:rect l="0" t="0" r="0" b="0"/>
              <a:pathLst>
                <a:path w="287" h="169">
                  <a:moveTo>
                    <a:pt x="169" y="79"/>
                  </a:moveTo>
                  <a:cubicBezTo>
                    <a:pt x="174" y="81"/>
                    <a:pt x="178" y="84"/>
                    <a:pt x="180" y="90"/>
                  </a:cubicBezTo>
                  <a:cubicBezTo>
                    <a:pt x="181" y="95"/>
                    <a:pt x="181" y="101"/>
                    <a:pt x="179" y="106"/>
                  </a:cubicBezTo>
                  <a:cubicBezTo>
                    <a:pt x="174" y="117"/>
                    <a:pt x="161" y="122"/>
                    <a:pt x="151" y="126"/>
                  </a:cubicBezTo>
                  <a:cubicBezTo>
                    <a:pt x="145" y="128"/>
                    <a:pt x="139" y="129"/>
                    <a:pt x="133" y="130"/>
                  </a:cubicBezTo>
                  <a:cubicBezTo>
                    <a:pt x="128" y="131"/>
                    <a:pt x="122" y="132"/>
                    <a:pt x="116" y="132"/>
                  </a:cubicBezTo>
                  <a:cubicBezTo>
                    <a:pt x="104" y="132"/>
                    <a:pt x="92" y="129"/>
                    <a:pt x="81" y="126"/>
                  </a:cubicBezTo>
                  <a:cubicBezTo>
                    <a:pt x="69" y="123"/>
                    <a:pt x="58" y="118"/>
                    <a:pt x="47" y="113"/>
                  </a:cubicBezTo>
                  <a:cubicBezTo>
                    <a:pt x="42" y="110"/>
                    <a:pt x="37" y="108"/>
                    <a:pt x="31" y="105"/>
                  </a:cubicBezTo>
                  <a:cubicBezTo>
                    <a:pt x="26" y="102"/>
                    <a:pt x="20" y="100"/>
                    <a:pt x="15" y="100"/>
                  </a:cubicBezTo>
                  <a:cubicBezTo>
                    <a:pt x="10" y="99"/>
                    <a:pt x="3" y="99"/>
                    <a:pt x="1" y="105"/>
                  </a:cubicBezTo>
                  <a:cubicBezTo>
                    <a:pt x="0" y="110"/>
                    <a:pt x="4" y="115"/>
                    <a:pt x="7" y="120"/>
                  </a:cubicBezTo>
                  <a:cubicBezTo>
                    <a:pt x="14" y="129"/>
                    <a:pt x="23" y="137"/>
                    <a:pt x="33" y="143"/>
                  </a:cubicBezTo>
                  <a:cubicBezTo>
                    <a:pt x="53" y="157"/>
                    <a:pt x="78" y="163"/>
                    <a:pt x="102" y="166"/>
                  </a:cubicBezTo>
                  <a:cubicBezTo>
                    <a:pt x="125" y="169"/>
                    <a:pt x="149" y="167"/>
                    <a:pt x="173" y="163"/>
                  </a:cubicBezTo>
                  <a:cubicBezTo>
                    <a:pt x="197" y="159"/>
                    <a:pt x="221" y="151"/>
                    <a:pt x="242" y="138"/>
                  </a:cubicBezTo>
                  <a:cubicBezTo>
                    <a:pt x="246" y="135"/>
                    <a:pt x="251" y="132"/>
                    <a:pt x="256" y="128"/>
                  </a:cubicBezTo>
                  <a:cubicBezTo>
                    <a:pt x="260" y="125"/>
                    <a:pt x="266" y="122"/>
                    <a:pt x="270" y="118"/>
                  </a:cubicBezTo>
                  <a:cubicBezTo>
                    <a:pt x="279" y="110"/>
                    <a:pt x="287" y="99"/>
                    <a:pt x="286" y="87"/>
                  </a:cubicBezTo>
                  <a:cubicBezTo>
                    <a:pt x="285" y="81"/>
                    <a:pt x="283" y="76"/>
                    <a:pt x="280" y="71"/>
                  </a:cubicBezTo>
                  <a:cubicBezTo>
                    <a:pt x="277" y="66"/>
                    <a:pt x="273" y="63"/>
                    <a:pt x="268" y="61"/>
                  </a:cubicBezTo>
                  <a:cubicBezTo>
                    <a:pt x="256" y="56"/>
                    <a:pt x="243" y="54"/>
                    <a:pt x="231" y="54"/>
                  </a:cubicBezTo>
                  <a:cubicBezTo>
                    <a:pt x="219" y="53"/>
                    <a:pt x="208" y="54"/>
                    <a:pt x="196" y="51"/>
                  </a:cubicBezTo>
                  <a:cubicBezTo>
                    <a:pt x="185" y="48"/>
                    <a:pt x="173" y="44"/>
                    <a:pt x="166" y="34"/>
                  </a:cubicBezTo>
                  <a:cubicBezTo>
                    <a:pt x="163" y="31"/>
                    <a:pt x="158" y="25"/>
                    <a:pt x="159" y="20"/>
                  </a:cubicBezTo>
                  <a:cubicBezTo>
                    <a:pt x="151" y="26"/>
                    <a:pt x="147" y="34"/>
                    <a:pt x="146" y="44"/>
                  </a:cubicBezTo>
                  <a:cubicBezTo>
                    <a:pt x="145" y="54"/>
                    <a:pt x="149" y="63"/>
                    <a:pt x="156" y="70"/>
                  </a:cubicBezTo>
                  <a:cubicBezTo>
                    <a:pt x="159" y="74"/>
                    <a:pt x="164" y="76"/>
                    <a:pt x="169" y="79"/>
                  </a:cubicBezTo>
                  <a:close/>
                  <a:moveTo>
                    <a:pt x="95" y="0"/>
                  </a:moveTo>
                  <a:cubicBezTo>
                    <a:pt x="95" y="7"/>
                    <a:pt x="100" y="16"/>
                    <a:pt x="104" y="22"/>
                  </a:cubicBezTo>
                  <a:cubicBezTo>
                    <a:pt x="108" y="28"/>
                    <a:pt x="114" y="35"/>
                    <a:pt x="119" y="41"/>
                  </a:cubicBezTo>
                  <a:cubicBezTo>
                    <a:pt x="122" y="45"/>
                    <a:pt x="124" y="47"/>
                    <a:pt x="125" y="52"/>
                  </a:cubicBezTo>
                  <a:cubicBezTo>
                    <a:pt x="126" y="56"/>
                    <a:pt x="127" y="60"/>
                    <a:pt x="127" y="65"/>
                  </a:cubicBezTo>
                  <a:cubicBezTo>
                    <a:pt x="127" y="73"/>
                    <a:pt x="125" y="82"/>
                    <a:pt x="119" y="89"/>
                  </a:cubicBezTo>
                  <a:cubicBezTo>
                    <a:pt x="114" y="94"/>
                    <a:pt x="106" y="98"/>
                    <a:pt x="99" y="99"/>
                  </a:cubicBezTo>
                  <a:cubicBezTo>
                    <a:pt x="90" y="100"/>
                    <a:pt x="82" y="97"/>
                    <a:pt x="75" y="92"/>
                  </a:cubicBezTo>
                  <a:cubicBezTo>
                    <a:pt x="69" y="87"/>
                    <a:pt x="65" y="80"/>
                    <a:pt x="63" y="72"/>
                  </a:cubicBezTo>
                  <a:cubicBezTo>
                    <a:pt x="62" y="65"/>
                    <a:pt x="62" y="54"/>
                    <a:pt x="66" y="48"/>
                  </a:cubicBezTo>
                  <a:cubicBezTo>
                    <a:pt x="75" y="34"/>
                    <a:pt x="88" y="22"/>
                    <a:pt x="94" y="6"/>
                  </a:cubicBezTo>
                  <a:cubicBezTo>
                    <a:pt x="94" y="4"/>
                    <a:pt x="95" y="2"/>
                    <a:pt x="95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258" name="组合 346"/>
          <p:cNvGrpSpPr/>
          <p:nvPr/>
        </p:nvGrpSpPr>
        <p:grpSpPr>
          <a:xfrm>
            <a:off x="492919" y="2992042"/>
            <a:ext cx="1323975" cy="1649015"/>
            <a:chOff x="13151102" y="450389"/>
            <a:chExt cx="9396413" cy="11699875"/>
          </a:xfrm>
        </p:grpSpPr>
        <p:sp>
          <p:nvSpPr>
            <p:cNvPr id="53332" name="Freeform 292"/>
            <p:cNvSpPr/>
            <p:nvPr/>
          </p:nvSpPr>
          <p:spPr>
            <a:xfrm>
              <a:off x="13151102" y="450389"/>
              <a:ext cx="9396413" cy="116998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704999897" y="2147483646"/>
                </a:cxn>
                <a:cxn ang="0">
                  <a:pos x="197422111" y="2147483646"/>
                </a:cxn>
                <a:cxn ang="0">
                  <a:pos x="89736168" y="2147483646"/>
                </a:cxn>
                <a:cxn ang="0">
                  <a:pos x="89736168" y="2147483646"/>
                </a:cxn>
                <a:cxn ang="0">
                  <a:pos x="89736168" y="2147483646"/>
                </a:cxn>
                <a:cxn ang="0">
                  <a:pos x="89736168" y="2147483646"/>
                </a:cxn>
                <a:cxn ang="0">
                  <a:pos x="89736168" y="2147483646"/>
                </a:cxn>
                <a:cxn ang="0">
                  <a:pos x="89736168" y="736231902"/>
                </a:cxn>
                <a:cxn ang="0">
                  <a:pos x="1166578654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879884841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18" h="2761">
                  <a:moveTo>
                    <a:pt x="2172" y="2753"/>
                  </a:moveTo>
                  <a:cubicBezTo>
                    <a:pt x="2079" y="2753"/>
                    <a:pt x="1986" y="2753"/>
                    <a:pt x="1893" y="2753"/>
                  </a:cubicBezTo>
                  <a:cubicBezTo>
                    <a:pt x="1680" y="2753"/>
                    <a:pt x="1468" y="2753"/>
                    <a:pt x="1255" y="2753"/>
                  </a:cubicBezTo>
                  <a:cubicBezTo>
                    <a:pt x="1022" y="2753"/>
                    <a:pt x="789" y="2753"/>
                    <a:pt x="556" y="2753"/>
                  </a:cubicBezTo>
                  <a:cubicBezTo>
                    <a:pt x="403" y="2753"/>
                    <a:pt x="249" y="2753"/>
                    <a:pt x="95" y="2753"/>
                  </a:cubicBezTo>
                  <a:cubicBezTo>
                    <a:pt x="69" y="2753"/>
                    <a:pt x="27" y="2761"/>
                    <a:pt x="11" y="2735"/>
                  </a:cubicBezTo>
                  <a:cubicBezTo>
                    <a:pt x="0" y="2717"/>
                    <a:pt x="5" y="2687"/>
                    <a:pt x="5" y="2667"/>
                  </a:cubicBezTo>
                  <a:cubicBezTo>
                    <a:pt x="5" y="2532"/>
                    <a:pt x="5" y="2397"/>
                    <a:pt x="5" y="2263"/>
                  </a:cubicBezTo>
                  <a:cubicBezTo>
                    <a:pt x="5" y="2045"/>
                    <a:pt x="5" y="1827"/>
                    <a:pt x="5" y="1610"/>
                  </a:cubicBezTo>
                  <a:cubicBezTo>
                    <a:pt x="5" y="1371"/>
                    <a:pt x="5" y="1133"/>
                    <a:pt x="5" y="895"/>
                  </a:cubicBezTo>
                  <a:cubicBezTo>
                    <a:pt x="5" y="700"/>
                    <a:pt x="5" y="505"/>
                    <a:pt x="5" y="309"/>
                  </a:cubicBezTo>
                  <a:cubicBezTo>
                    <a:pt x="5" y="221"/>
                    <a:pt x="0" y="130"/>
                    <a:pt x="5" y="41"/>
                  </a:cubicBezTo>
                  <a:cubicBezTo>
                    <a:pt x="8" y="3"/>
                    <a:pt x="34" y="0"/>
                    <a:pt x="65" y="0"/>
                  </a:cubicBezTo>
                  <a:cubicBezTo>
                    <a:pt x="113" y="0"/>
                    <a:pt x="162" y="0"/>
                    <a:pt x="211" y="0"/>
                  </a:cubicBezTo>
                  <a:cubicBezTo>
                    <a:pt x="404" y="0"/>
                    <a:pt x="597" y="0"/>
                    <a:pt x="790" y="0"/>
                  </a:cubicBezTo>
                  <a:cubicBezTo>
                    <a:pt x="1027" y="0"/>
                    <a:pt x="1264" y="0"/>
                    <a:pt x="1501" y="0"/>
                  </a:cubicBezTo>
                  <a:cubicBezTo>
                    <a:pt x="1683" y="0"/>
                    <a:pt x="1865" y="0"/>
                    <a:pt x="2047" y="0"/>
                  </a:cubicBezTo>
                  <a:cubicBezTo>
                    <a:pt x="2086" y="0"/>
                    <a:pt x="2126" y="0"/>
                    <a:pt x="2165" y="0"/>
                  </a:cubicBezTo>
                  <a:cubicBezTo>
                    <a:pt x="2196" y="1"/>
                    <a:pt x="2211" y="19"/>
                    <a:pt x="2213" y="49"/>
                  </a:cubicBezTo>
                  <a:cubicBezTo>
                    <a:pt x="2218" y="153"/>
                    <a:pt x="2213" y="258"/>
                    <a:pt x="2213" y="361"/>
                  </a:cubicBezTo>
                  <a:cubicBezTo>
                    <a:pt x="2213" y="564"/>
                    <a:pt x="2213" y="767"/>
                    <a:pt x="2213" y="970"/>
                  </a:cubicBezTo>
                  <a:cubicBezTo>
                    <a:pt x="2213" y="1210"/>
                    <a:pt x="2213" y="1450"/>
                    <a:pt x="2213" y="1690"/>
                  </a:cubicBezTo>
                  <a:cubicBezTo>
                    <a:pt x="2213" y="1902"/>
                    <a:pt x="2213" y="2113"/>
                    <a:pt x="2213" y="2325"/>
                  </a:cubicBezTo>
                  <a:cubicBezTo>
                    <a:pt x="2213" y="2446"/>
                    <a:pt x="2213" y="2566"/>
                    <a:pt x="2213" y="2687"/>
                  </a:cubicBezTo>
                  <a:cubicBezTo>
                    <a:pt x="2213" y="2714"/>
                    <a:pt x="2211" y="2757"/>
                    <a:pt x="2172" y="2753"/>
                  </a:cubicBezTo>
                  <a:close/>
                </a:path>
              </a:pathLst>
            </a:custGeom>
            <a:solidFill>
              <a:srgbClr val="009AD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3" name="Freeform 293"/>
            <p:cNvSpPr/>
            <p:nvPr/>
          </p:nvSpPr>
          <p:spPr>
            <a:xfrm>
              <a:off x="13397165" y="7827501"/>
              <a:ext cx="8867775" cy="3114675"/>
            </a:xfrm>
            <a:custGeom>
              <a:avLst/>
              <a:gdLst/>
              <a:ahLst/>
              <a:cxnLst>
                <a:cxn ang="0">
                  <a:pos x="394923161" y="35914110"/>
                </a:cxn>
                <a:cxn ang="0">
                  <a:pos x="2147483646" y="35914110"/>
                </a:cxn>
                <a:cxn ang="0">
                  <a:pos x="2147483646" y="35914110"/>
                </a:cxn>
                <a:cxn ang="0">
                  <a:pos x="2147483646" y="35914110"/>
                </a:cxn>
                <a:cxn ang="0">
                  <a:pos x="2147483646" y="35914110"/>
                </a:cxn>
                <a:cxn ang="0">
                  <a:pos x="2147483646" y="89787393"/>
                </a:cxn>
                <a:cxn ang="0">
                  <a:pos x="2147483646" y="118520799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10430896" y="2147483646"/>
                </a:cxn>
                <a:cxn ang="0">
                  <a:pos x="143608807" y="2147483646"/>
                </a:cxn>
                <a:cxn ang="0">
                  <a:pos x="143608807" y="2147483646"/>
                </a:cxn>
                <a:cxn ang="0">
                  <a:pos x="143608807" y="969714863"/>
                </a:cxn>
                <a:cxn ang="0">
                  <a:pos x="394923161" y="35914110"/>
                </a:cxn>
              </a:cxnLst>
              <a:rect l="0" t="0" r="0" b="0"/>
              <a:pathLst>
                <a:path w="2093" h="735">
                  <a:moveTo>
                    <a:pt x="22" y="2"/>
                  </a:moveTo>
                  <a:cubicBezTo>
                    <a:pt x="144" y="2"/>
                    <a:pt x="266" y="2"/>
                    <a:pt x="387" y="2"/>
                  </a:cubicBezTo>
                  <a:cubicBezTo>
                    <a:pt x="645" y="2"/>
                    <a:pt x="902" y="2"/>
                    <a:pt x="1160" y="2"/>
                  </a:cubicBezTo>
                  <a:cubicBezTo>
                    <a:pt x="1396" y="2"/>
                    <a:pt x="1633" y="2"/>
                    <a:pt x="1870" y="2"/>
                  </a:cubicBezTo>
                  <a:cubicBezTo>
                    <a:pt x="1930" y="2"/>
                    <a:pt x="1990" y="2"/>
                    <a:pt x="2050" y="2"/>
                  </a:cubicBezTo>
                  <a:cubicBezTo>
                    <a:pt x="2058" y="2"/>
                    <a:pt x="2072" y="0"/>
                    <a:pt x="2080" y="5"/>
                  </a:cubicBezTo>
                  <a:cubicBezTo>
                    <a:pt x="2093" y="15"/>
                    <a:pt x="2086" y="52"/>
                    <a:pt x="2086" y="66"/>
                  </a:cubicBezTo>
                  <a:cubicBezTo>
                    <a:pt x="2086" y="186"/>
                    <a:pt x="2086" y="305"/>
                    <a:pt x="2086" y="425"/>
                  </a:cubicBezTo>
                  <a:cubicBezTo>
                    <a:pt x="2086" y="486"/>
                    <a:pt x="2086" y="548"/>
                    <a:pt x="2086" y="609"/>
                  </a:cubicBezTo>
                  <a:cubicBezTo>
                    <a:pt x="2086" y="640"/>
                    <a:pt x="2091" y="676"/>
                    <a:pt x="2086" y="706"/>
                  </a:cubicBezTo>
                  <a:cubicBezTo>
                    <a:pt x="2081" y="735"/>
                    <a:pt x="2037" y="724"/>
                    <a:pt x="2012" y="724"/>
                  </a:cubicBezTo>
                  <a:cubicBezTo>
                    <a:pt x="1936" y="724"/>
                    <a:pt x="1860" y="724"/>
                    <a:pt x="1784" y="724"/>
                  </a:cubicBezTo>
                  <a:cubicBezTo>
                    <a:pt x="1534" y="724"/>
                    <a:pt x="1283" y="724"/>
                    <a:pt x="1033" y="724"/>
                  </a:cubicBezTo>
                  <a:cubicBezTo>
                    <a:pt x="786" y="724"/>
                    <a:pt x="539" y="724"/>
                    <a:pt x="293" y="724"/>
                  </a:cubicBezTo>
                  <a:cubicBezTo>
                    <a:pt x="219" y="724"/>
                    <a:pt x="146" y="724"/>
                    <a:pt x="73" y="724"/>
                  </a:cubicBezTo>
                  <a:cubicBezTo>
                    <a:pt x="45" y="724"/>
                    <a:pt x="11" y="734"/>
                    <a:pt x="8" y="701"/>
                  </a:cubicBezTo>
                  <a:cubicBezTo>
                    <a:pt x="0" y="602"/>
                    <a:pt x="8" y="500"/>
                    <a:pt x="8" y="401"/>
                  </a:cubicBezTo>
                  <a:cubicBezTo>
                    <a:pt x="8" y="285"/>
                    <a:pt x="8" y="170"/>
                    <a:pt x="8" y="54"/>
                  </a:cubicBezTo>
                  <a:cubicBezTo>
                    <a:pt x="8" y="40"/>
                    <a:pt x="1" y="4"/>
                    <a:pt x="22" y="2"/>
                  </a:cubicBezTo>
                  <a:close/>
                </a:path>
              </a:pathLst>
            </a:custGeom>
            <a:solidFill>
              <a:srgbClr val="F4F4F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4" name="Freeform 294"/>
            <p:cNvSpPr/>
            <p:nvPr/>
          </p:nvSpPr>
          <p:spPr>
            <a:xfrm>
              <a:off x="13413040" y="3222164"/>
              <a:ext cx="8864600" cy="4500563"/>
            </a:xfrm>
            <a:custGeom>
              <a:avLst/>
              <a:gdLst/>
              <a:ahLst/>
              <a:cxnLst>
                <a:cxn ang="0">
                  <a:pos x="395017085" y="215510010"/>
                </a:cxn>
                <a:cxn ang="0">
                  <a:pos x="2147483646" y="215510010"/>
                </a:cxn>
                <a:cxn ang="0">
                  <a:pos x="2147483646" y="215510010"/>
                </a:cxn>
                <a:cxn ang="0">
                  <a:pos x="2147483646" y="215510010"/>
                </a:cxn>
                <a:cxn ang="0">
                  <a:pos x="2147483646" y="66448566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843903988" y="2147483646"/>
                </a:cxn>
                <a:cxn ang="0">
                  <a:pos x="179554761" y="2147483646"/>
                </a:cxn>
                <a:cxn ang="0">
                  <a:pos x="107731162" y="2147483646"/>
                </a:cxn>
                <a:cxn ang="0">
                  <a:pos x="107731162" y="2147483646"/>
                </a:cxn>
                <a:cxn ang="0">
                  <a:pos x="107731162" y="1131425434"/>
                </a:cxn>
                <a:cxn ang="0">
                  <a:pos x="395017085" y="215510010"/>
                </a:cxn>
              </a:cxnLst>
              <a:rect l="0" t="0" r="0" b="0"/>
              <a:pathLst>
                <a:path w="2092" h="1062">
                  <a:moveTo>
                    <a:pt x="22" y="12"/>
                  </a:moveTo>
                  <a:cubicBezTo>
                    <a:pt x="169" y="12"/>
                    <a:pt x="317" y="12"/>
                    <a:pt x="464" y="12"/>
                  </a:cubicBezTo>
                  <a:cubicBezTo>
                    <a:pt x="756" y="12"/>
                    <a:pt x="1048" y="12"/>
                    <a:pt x="1340" y="12"/>
                  </a:cubicBezTo>
                  <a:cubicBezTo>
                    <a:pt x="1562" y="12"/>
                    <a:pt x="1785" y="12"/>
                    <a:pt x="2007" y="12"/>
                  </a:cubicBezTo>
                  <a:cubicBezTo>
                    <a:pt x="2036" y="12"/>
                    <a:pt x="2080" y="0"/>
                    <a:pt x="2084" y="37"/>
                  </a:cubicBezTo>
                  <a:cubicBezTo>
                    <a:pt x="2092" y="131"/>
                    <a:pt x="2084" y="229"/>
                    <a:pt x="2084" y="322"/>
                  </a:cubicBezTo>
                  <a:cubicBezTo>
                    <a:pt x="2084" y="471"/>
                    <a:pt x="2084" y="619"/>
                    <a:pt x="2084" y="767"/>
                  </a:cubicBezTo>
                  <a:cubicBezTo>
                    <a:pt x="2084" y="826"/>
                    <a:pt x="2084" y="884"/>
                    <a:pt x="2084" y="943"/>
                  </a:cubicBezTo>
                  <a:cubicBezTo>
                    <a:pt x="2084" y="971"/>
                    <a:pt x="2089" y="1005"/>
                    <a:pt x="2084" y="1033"/>
                  </a:cubicBezTo>
                  <a:cubicBezTo>
                    <a:pt x="2078" y="1062"/>
                    <a:pt x="2019" y="1051"/>
                    <a:pt x="1995" y="1051"/>
                  </a:cubicBezTo>
                  <a:cubicBezTo>
                    <a:pt x="1903" y="1051"/>
                    <a:pt x="1810" y="1051"/>
                    <a:pt x="1718" y="1051"/>
                  </a:cubicBezTo>
                  <a:cubicBezTo>
                    <a:pt x="1431" y="1051"/>
                    <a:pt x="1144" y="1051"/>
                    <a:pt x="857" y="1051"/>
                  </a:cubicBezTo>
                  <a:cubicBezTo>
                    <a:pt x="615" y="1051"/>
                    <a:pt x="373" y="1051"/>
                    <a:pt x="131" y="1051"/>
                  </a:cubicBezTo>
                  <a:cubicBezTo>
                    <a:pt x="103" y="1051"/>
                    <a:pt x="75" y="1051"/>
                    <a:pt x="47" y="1051"/>
                  </a:cubicBezTo>
                  <a:cubicBezTo>
                    <a:pt x="38" y="1051"/>
                    <a:pt x="18" y="1054"/>
                    <a:pt x="10" y="1046"/>
                  </a:cubicBezTo>
                  <a:cubicBezTo>
                    <a:pt x="0" y="1036"/>
                    <a:pt x="6" y="1000"/>
                    <a:pt x="6" y="987"/>
                  </a:cubicBezTo>
                  <a:cubicBezTo>
                    <a:pt x="6" y="937"/>
                    <a:pt x="6" y="887"/>
                    <a:pt x="6" y="837"/>
                  </a:cubicBezTo>
                  <a:cubicBezTo>
                    <a:pt x="6" y="579"/>
                    <a:pt x="6" y="321"/>
                    <a:pt x="6" y="63"/>
                  </a:cubicBezTo>
                  <a:cubicBezTo>
                    <a:pt x="6" y="44"/>
                    <a:pt x="0" y="17"/>
                    <a:pt x="22" y="12"/>
                  </a:cubicBezTo>
                  <a:close/>
                </a:path>
              </a:pathLst>
            </a:custGeom>
            <a:solidFill>
              <a:srgbClr val="F4F4F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5" name="Freeform 295"/>
            <p:cNvSpPr>
              <a:spLocks noEditPoints="1"/>
            </p:cNvSpPr>
            <p:nvPr/>
          </p:nvSpPr>
          <p:spPr>
            <a:xfrm>
              <a:off x="14544928" y="912351"/>
              <a:ext cx="987425" cy="665163"/>
            </a:xfrm>
            <a:custGeom>
              <a:avLst/>
              <a:gdLst/>
              <a:ahLst/>
              <a:cxnLst>
                <a:cxn ang="0">
                  <a:pos x="53880350" y="305144585"/>
                </a:cxn>
                <a:cxn ang="0">
                  <a:pos x="628587127" y="305144585"/>
                </a:cxn>
                <a:cxn ang="0">
                  <a:pos x="1598403754" y="305144585"/>
                </a:cxn>
                <a:cxn ang="0">
                  <a:pos x="1742080448" y="89750401"/>
                </a:cxn>
                <a:cxn ang="0">
                  <a:pos x="2147483646" y="143598947"/>
                </a:cxn>
                <a:cxn ang="0">
                  <a:pos x="2147483646" y="305144585"/>
                </a:cxn>
                <a:cxn ang="0">
                  <a:pos x="2147483646" y="305144585"/>
                </a:cxn>
                <a:cxn ang="0">
                  <a:pos x="2147483646" y="305144585"/>
                </a:cxn>
                <a:cxn ang="0">
                  <a:pos x="2147483646" y="394894987"/>
                </a:cxn>
                <a:cxn ang="0">
                  <a:pos x="2147483646" y="114877886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31876793" y="2147483646"/>
                </a:cxn>
                <a:cxn ang="0">
                  <a:pos x="1634323987" y="2147483646"/>
                </a:cxn>
                <a:cxn ang="0">
                  <a:pos x="772263821" y="2147483646"/>
                </a:cxn>
                <a:cxn ang="0">
                  <a:pos x="53880350" y="2147483646"/>
                </a:cxn>
                <a:cxn ang="0">
                  <a:pos x="53880350" y="2046265933"/>
                </a:cxn>
                <a:cxn ang="0">
                  <a:pos x="53880350" y="305144585"/>
                </a:cxn>
                <a:cxn ang="0">
                  <a:pos x="1688200099" y="717986263"/>
                </a:cxn>
                <a:cxn ang="0">
                  <a:pos x="969816627" y="717986263"/>
                </a:cxn>
                <a:cxn ang="0">
                  <a:pos x="700423355" y="879536138"/>
                </a:cxn>
                <a:cxn ang="0">
                  <a:pos x="700423355" y="2147483646"/>
                </a:cxn>
                <a:cxn ang="0">
                  <a:pos x="1436766943" y="2147483646"/>
                </a:cxn>
                <a:cxn ang="0">
                  <a:pos x="1688200099" y="2100114480"/>
                </a:cxn>
                <a:cxn ang="0">
                  <a:pos x="1688200099" y="717986263"/>
                </a:cxn>
                <a:cxn ang="0">
                  <a:pos x="2147483646" y="2147483646"/>
                </a:cxn>
                <a:cxn ang="0">
                  <a:pos x="2147483646" y="2136012098"/>
                </a:cxn>
                <a:cxn ang="0">
                  <a:pos x="2147483646" y="735937191"/>
                </a:cxn>
                <a:cxn ang="0">
                  <a:pos x="2147483646" y="789785737"/>
                </a:cxn>
                <a:cxn ang="0">
                  <a:pos x="2147483646" y="1579571473"/>
                </a:cxn>
                <a:cxn ang="0">
                  <a:pos x="2147483646" y="2147483646"/>
                </a:cxn>
              </a:cxnLst>
              <a:rect l="0" t="0" r="0" b="0"/>
              <a:pathLst>
                <a:path w="233" h="157">
                  <a:moveTo>
                    <a:pt x="3" y="17"/>
                  </a:moveTo>
                  <a:cubicBezTo>
                    <a:pt x="14" y="17"/>
                    <a:pt x="24" y="17"/>
                    <a:pt x="35" y="17"/>
                  </a:cubicBezTo>
                  <a:cubicBezTo>
                    <a:pt x="48" y="17"/>
                    <a:pt x="77" y="23"/>
                    <a:pt x="89" y="17"/>
                  </a:cubicBezTo>
                  <a:cubicBezTo>
                    <a:pt x="96" y="13"/>
                    <a:pt x="91" y="8"/>
                    <a:pt x="97" y="5"/>
                  </a:cubicBezTo>
                  <a:cubicBezTo>
                    <a:pt x="106" y="0"/>
                    <a:pt x="130" y="6"/>
                    <a:pt x="135" y="8"/>
                  </a:cubicBezTo>
                  <a:cubicBezTo>
                    <a:pt x="138" y="10"/>
                    <a:pt x="133" y="15"/>
                    <a:pt x="137" y="17"/>
                  </a:cubicBezTo>
                  <a:cubicBezTo>
                    <a:pt x="141" y="19"/>
                    <a:pt x="150" y="17"/>
                    <a:pt x="155" y="17"/>
                  </a:cubicBezTo>
                  <a:cubicBezTo>
                    <a:pt x="173" y="17"/>
                    <a:pt x="193" y="15"/>
                    <a:pt x="212" y="17"/>
                  </a:cubicBezTo>
                  <a:cubicBezTo>
                    <a:pt x="223" y="19"/>
                    <a:pt x="222" y="15"/>
                    <a:pt x="226" y="22"/>
                  </a:cubicBezTo>
                  <a:cubicBezTo>
                    <a:pt x="231" y="29"/>
                    <a:pt x="226" y="55"/>
                    <a:pt x="226" y="64"/>
                  </a:cubicBezTo>
                  <a:cubicBezTo>
                    <a:pt x="226" y="82"/>
                    <a:pt x="233" y="117"/>
                    <a:pt x="224" y="133"/>
                  </a:cubicBezTo>
                  <a:cubicBezTo>
                    <a:pt x="215" y="149"/>
                    <a:pt x="182" y="143"/>
                    <a:pt x="166" y="143"/>
                  </a:cubicBezTo>
                  <a:cubicBezTo>
                    <a:pt x="159" y="143"/>
                    <a:pt x="140" y="139"/>
                    <a:pt x="133" y="143"/>
                  </a:cubicBezTo>
                  <a:cubicBezTo>
                    <a:pt x="131" y="144"/>
                    <a:pt x="134" y="153"/>
                    <a:pt x="131" y="155"/>
                  </a:cubicBezTo>
                  <a:cubicBezTo>
                    <a:pt x="127" y="157"/>
                    <a:pt x="106" y="157"/>
                    <a:pt x="102" y="155"/>
                  </a:cubicBezTo>
                  <a:cubicBezTo>
                    <a:pt x="94" y="152"/>
                    <a:pt x="99" y="149"/>
                    <a:pt x="91" y="145"/>
                  </a:cubicBezTo>
                  <a:cubicBezTo>
                    <a:pt x="80" y="140"/>
                    <a:pt x="55" y="145"/>
                    <a:pt x="43" y="145"/>
                  </a:cubicBezTo>
                  <a:cubicBezTo>
                    <a:pt x="37" y="145"/>
                    <a:pt x="7" y="149"/>
                    <a:pt x="3" y="145"/>
                  </a:cubicBezTo>
                  <a:cubicBezTo>
                    <a:pt x="0" y="142"/>
                    <a:pt x="3" y="119"/>
                    <a:pt x="3" y="114"/>
                  </a:cubicBezTo>
                  <a:cubicBezTo>
                    <a:pt x="3" y="82"/>
                    <a:pt x="3" y="49"/>
                    <a:pt x="3" y="17"/>
                  </a:cubicBezTo>
                  <a:close/>
                  <a:moveTo>
                    <a:pt x="94" y="40"/>
                  </a:moveTo>
                  <a:cubicBezTo>
                    <a:pt x="81" y="40"/>
                    <a:pt x="67" y="38"/>
                    <a:pt x="54" y="40"/>
                  </a:cubicBezTo>
                  <a:cubicBezTo>
                    <a:pt x="36" y="41"/>
                    <a:pt x="44" y="36"/>
                    <a:pt x="39" y="49"/>
                  </a:cubicBezTo>
                  <a:cubicBezTo>
                    <a:pt x="36" y="57"/>
                    <a:pt x="35" y="118"/>
                    <a:pt x="39" y="123"/>
                  </a:cubicBezTo>
                  <a:cubicBezTo>
                    <a:pt x="43" y="127"/>
                    <a:pt x="75" y="123"/>
                    <a:pt x="80" y="123"/>
                  </a:cubicBezTo>
                  <a:cubicBezTo>
                    <a:pt x="92" y="121"/>
                    <a:pt x="90" y="125"/>
                    <a:pt x="94" y="117"/>
                  </a:cubicBezTo>
                  <a:cubicBezTo>
                    <a:pt x="103" y="102"/>
                    <a:pt x="94" y="58"/>
                    <a:pt x="94" y="40"/>
                  </a:cubicBezTo>
                  <a:close/>
                  <a:moveTo>
                    <a:pt x="133" y="123"/>
                  </a:moveTo>
                  <a:cubicBezTo>
                    <a:pt x="147" y="123"/>
                    <a:pt x="182" y="128"/>
                    <a:pt x="188" y="119"/>
                  </a:cubicBezTo>
                  <a:cubicBezTo>
                    <a:pt x="192" y="112"/>
                    <a:pt x="192" y="47"/>
                    <a:pt x="188" y="41"/>
                  </a:cubicBezTo>
                  <a:cubicBezTo>
                    <a:pt x="182" y="34"/>
                    <a:pt x="137" y="38"/>
                    <a:pt x="133" y="44"/>
                  </a:cubicBezTo>
                  <a:cubicBezTo>
                    <a:pt x="128" y="51"/>
                    <a:pt x="133" y="78"/>
                    <a:pt x="133" y="88"/>
                  </a:cubicBezTo>
                  <a:cubicBezTo>
                    <a:pt x="133" y="99"/>
                    <a:pt x="133" y="111"/>
                    <a:pt x="133" y="12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6" name="Freeform 296"/>
            <p:cNvSpPr>
              <a:spLocks noEditPoints="1"/>
            </p:cNvSpPr>
            <p:nvPr/>
          </p:nvSpPr>
          <p:spPr>
            <a:xfrm>
              <a:off x="15667290" y="899651"/>
              <a:ext cx="1000125" cy="708025"/>
            </a:xfrm>
            <a:custGeom>
              <a:avLst/>
              <a:gdLst/>
              <a:ahLst/>
              <a:cxnLst>
                <a:cxn ang="0">
                  <a:pos x="107754993" y="107848742"/>
                </a:cxn>
                <a:cxn ang="0">
                  <a:pos x="2147483646" y="107848742"/>
                </a:cxn>
                <a:cxn ang="0">
                  <a:pos x="2147483646" y="107848742"/>
                </a:cxn>
                <a:cxn ang="0">
                  <a:pos x="2147483646" y="1402033649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544481172" y="2147483646"/>
                </a:cxn>
                <a:cxn ang="0">
                  <a:pos x="143674737" y="2147483646"/>
                </a:cxn>
                <a:cxn ang="0">
                  <a:pos x="107754993" y="1707607912"/>
                </a:cxn>
                <a:cxn ang="0">
                  <a:pos x="107754993" y="107848742"/>
                </a:cxn>
                <a:cxn ang="0">
                  <a:pos x="754280714" y="467343136"/>
                </a:cxn>
                <a:cxn ang="0">
                  <a:pos x="754280714" y="1797480450"/>
                </a:cxn>
                <a:cxn ang="0">
                  <a:pos x="754280714" y="2147483646"/>
                </a:cxn>
                <a:cxn ang="0">
                  <a:pos x="93387519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437986056"/>
                </a:cxn>
                <a:cxn ang="0">
                  <a:pos x="2147483646" y="467343136"/>
                </a:cxn>
                <a:cxn ang="0">
                  <a:pos x="2147483646" y="467343136"/>
                </a:cxn>
                <a:cxn ang="0">
                  <a:pos x="1921625766" y="467343136"/>
                </a:cxn>
                <a:cxn ang="0">
                  <a:pos x="754280714" y="467343136"/>
                </a:cxn>
                <a:cxn ang="0">
                  <a:pos x="933875194" y="988614884"/>
                </a:cxn>
                <a:cxn ang="0">
                  <a:pos x="1167340815" y="647092453"/>
                </a:cxn>
                <a:cxn ang="0">
                  <a:pos x="2147483646" y="647092453"/>
                </a:cxn>
                <a:cxn ang="0">
                  <a:pos x="2147483646" y="988614884"/>
                </a:cxn>
                <a:cxn ang="0">
                  <a:pos x="2147483646" y="988614884"/>
                </a:cxn>
                <a:cxn ang="0">
                  <a:pos x="2147483646" y="1276212943"/>
                </a:cxn>
                <a:cxn ang="0">
                  <a:pos x="2147483646" y="1545834798"/>
                </a:cxn>
                <a:cxn ang="0">
                  <a:pos x="2147483646" y="1599759169"/>
                </a:cxn>
                <a:cxn ang="0">
                  <a:pos x="2147483646" y="1653683540"/>
                </a:cxn>
                <a:cxn ang="0">
                  <a:pos x="2147483646" y="1995201731"/>
                </a:cxn>
                <a:cxn ang="0">
                  <a:pos x="2147483646" y="1743556079"/>
                </a:cxn>
                <a:cxn ang="0">
                  <a:pos x="2147483646" y="1743556079"/>
                </a:cxn>
                <a:cxn ang="0">
                  <a:pos x="2147483646" y="1977229767"/>
                </a:cxn>
                <a:cxn ang="0">
                  <a:pos x="2147483646" y="2147483646"/>
                </a:cxn>
                <a:cxn ang="0">
                  <a:pos x="1167340815" y="2147483646"/>
                </a:cxn>
                <a:cxn ang="0">
                  <a:pos x="933875194" y="2049126102"/>
                </a:cxn>
                <a:cxn ang="0">
                  <a:pos x="1688155908" y="1995201731"/>
                </a:cxn>
                <a:cxn ang="0">
                  <a:pos x="1706115780" y="1617731133"/>
                </a:cxn>
                <a:cxn ang="0">
                  <a:pos x="1328975423" y="1599759169"/>
                </a:cxn>
                <a:cxn ang="0">
                  <a:pos x="933875194" y="1581782966"/>
                </a:cxn>
                <a:cxn ang="0">
                  <a:pos x="1023670316" y="1276212943"/>
                </a:cxn>
                <a:cxn ang="0">
                  <a:pos x="1706115780" y="1024563051"/>
                </a:cxn>
                <a:cxn ang="0">
                  <a:pos x="933875194" y="988614884"/>
                </a:cxn>
              </a:cxnLst>
              <a:rect l="0" t="0" r="0" b="0"/>
              <a:pathLst>
                <a:path w="236" h="167">
                  <a:moveTo>
                    <a:pt x="6" y="6"/>
                  </a:moveTo>
                  <a:cubicBezTo>
                    <a:pt x="61" y="6"/>
                    <a:pt x="115" y="6"/>
                    <a:pt x="170" y="6"/>
                  </a:cubicBezTo>
                  <a:cubicBezTo>
                    <a:pt x="179" y="6"/>
                    <a:pt x="223" y="0"/>
                    <a:pt x="229" y="6"/>
                  </a:cubicBezTo>
                  <a:cubicBezTo>
                    <a:pt x="236" y="13"/>
                    <a:pt x="229" y="68"/>
                    <a:pt x="229" y="78"/>
                  </a:cubicBezTo>
                  <a:cubicBezTo>
                    <a:pt x="229" y="96"/>
                    <a:pt x="236" y="133"/>
                    <a:pt x="227" y="149"/>
                  </a:cubicBezTo>
                  <a:cubicBezTo>
                    <a:pt x="220" y="162"/>
                    <a:pt x="200" y="158"/>
                    <a:pt x="187" y="158"/>
                  </a:cubicBezTo>
                  <a:cubicBezTo>
                    <a:pt x="153" y="158"/>
                    <a:pt x="119" y="158"/>
                    <a:pt x="86" y="158"/>
                  </a:cubicBezTo>
                  <a:cubicBezTo>
                    <a:pt x="72" y="158"/>
                    <a:pt x="20" y="167"/>
                    <a:pt x="8" y="158"/>
                  </a:cubicBezTo>
                  <a:cubicBezTo>
                    <a:pt x="0" y="152"/>
                    <a:pt x="6" y="108"/>
                    <a:pt x="6" y="95"/>
                  </a:cubicBezTo>
                  <a:cubicBezTo>
                    <a:pt x="6" y="66"/>
                    <a:pt x="6" y="36"/>
                    <a:pt x="6" y="6"/>
                  </a:cubicBezTo>
                  <a:close/>
                  <a:moveTo>
                    <a:pt x="42" y="26"/>
                  </a:moveTo>
                  <a:cubicBezTo>
                    <a:pt x="42" y="51"/>
                    <a:pt x="42" y="75"/>
                    <a:pt x="42" y="100"/>
                  </a:cubicBezTo>
                  <a:cubicBezTo>
                    <a:pt x="42" y="107"/>
                    <a:pt x="38" y="132"/>
                    <a:pt x="42" y="138"/>
                  </a:cubicBezTo>
                  <a:cubicBezTo>
                    <a:pt x="45" y="141"/>
                    <a:pt x="46" y="138"/>
                    <a:pt x="52" y="140"/>
                  </a:cubicBezTo>
                  <a:cubicBezTo>
                    <a:pt x="77" y="148"/>
                    <a:pt x="117" y="140"/>
                    <a:pt x="143" y="140"/>
                  </a:cubicBezTo>
                  <a:cubicBezTo>
                    <a:pt x="152" y="140"/>
                    <a:pt x="183" y="145"/>
                    <a:pt x="190" y="138"/>
                  </a:cubicBezTo>
                  <a:cubicBezTo>
                    <a:pt x="199" y="129"/>
                    <a:pt x="192" y="91"/>
                    <a:pt x="192" y="80"/>
                  </a:cubicBezTo>
                  <a:cubicBezTo>
                    <a:pt x="192" y="68"/>
                    <a:pt x="197" y="32"/>
                    <a:pt x="189" y="26"/>
                  </a:cubicBezTo>
                  <a:cubicBezTo>
                    <a:pt x="184" y="23"/>
                    <a:pt x="165" y="26"/>
                    <a:pt x="159" y="26"/>
                  </a:cubicBezTo>
                  <a:cubicBezTo>
                    <a:pt x="142" y="26"/>
                    <a:pt x="125" y="26"/>
                    <a:pt x="107" y="26"/>
                  </a:cubicBezTo>
                  <a:cubicBezTo>
                    <a:pt x="85" y="26"/>
                    <a:pt x="64" y="26"/>
                    <a:pt x="42" y="26"/>
                  </a:cubicBezTo>
                  <a:close/>
                  <a:moveTo>
                    <a:pt x="52" y="55"/>
                  </a:moveTo>
                  <a:cubicBezTo>
                    <a:pt x="52" y="36"/>
                    <a:pt x="50" y="39"/>
                    <a:pt x="65" y="36"/>
                  </a:cubicBezTo>
                  <a:cubicBezTo>
                    <a:pt x="84" y="33"/>
                    <a:pt x="108" y="36"/>
                    <a:pt x="127" y="36"/>
                  </a:cubicBezTo>
                  <a:cubicBezTo>
                    <a:pt x="136" y="36"/>
                    <a:pt x="209" y="32"/>
                    <a:pt x="178" y="55"/>
                  </a:cubicBezTo>
                  <a:cubicBezTo>
                    <a:pt x="169" y="62"/>
                    <a:pt x="139" y="47"/>
                    <a:pt x="131" y="55"/>
                  </a:cubicBezTo>
                  <a:cubicBezTo>
                    <a:pt x="115" y="69"/>
                    <a:pt x="141" y="71"/>
                    <a:pt x="149" y="71"/>
                  </a:cubicBezTo>
                  <a:cubicBezTo>
                    <a:pt x="156" y="71"/>
                    <a:pt x="199" y="65"/>
                    <a:pt x="182" y="86"/>
                  </a:cubicBezTo>
                  <a:cubicBezTo>
                    <a:pt x="175" y="95"/>
                    <a:pt x="150" y="85"/>
                    <a:pt x="138" y="89"/>
                  </a:cubicBezTo>
                  <a:cubicBezTo>
                    <a:pt x="133" y="91"/>
                    <a:pt x="132" y="88"/>
                    <a:pt x="129" y="92"/>
                  </a:cubicBezTo>
                  <a:cubicBezTo>
                    <a:pt x="126" y="97"/>
                    <a:pt x="129" y="109"/>
                    <a:pt x="132" y="111"/>
                  </a:cubicBezTo>
                  <a:cubicBezTo>
                    <a:pt x="150" y="124"/>
                    <a:pt x="150" y="100"/>
                    <a:pt x="153" y="97"/>
                  </a:cubicBezTo>
                  <a:cubicBezTo>
                    <a:pt x="155" y="96"/>
                    <a:pt x="179" y="96"/>
                    <a:pt x="181" y="97"/>
                  </a:cubicBezTo>
                  <a:cubicBezTo>
                    <a:pt x="184" y="100"/>
                    <a:pt x="182" y="106"/>
                    <a:pt x="182" y="110"/>
                  </a:cubicBezTo>
                  <a:cubicBezTo>
                    <a:pt x="183" y="128"/>
                    <a:pt x="178" y="130"/>
                    <a:pt x="163" y="132"/>
                  </a:cubicBezTo>
                  <a:cubicBezTo>
                    <a:pt x="136" y="135"/>
                    <a:pt x="91" y="138"/>
                    <a:pt x="65" y="132"/>
                  </a:cubicBezTo>
                  <a:cubicBezTo>
                    <a:pt x="58" y="130"/>
                    <a:pt x="40" y="129"/>
                    <a:pt x="52" y="114"/>
                  </a:cubicBezTo>
                  <a:cubicBezTo>
                    <a:pt x="59" y="105"/>
                    <a:pt x="85" y="119"/>
                    <a:pt x="94" y="111"/>
                  </a:cubicBezTo>
                  <a:cubicBezTo>
                    <a:pt x="96" y="110"/>
                    <a:pt x="97" y="93"/>
                    <a:pt x="95" y="90"/>
                  </a:cubicBezTo>
                  <a:cubicBezTo>
                    <a:pt x="93" y="87"/>
                    <a:pt x="78" y="89"/>
                    <a:pt x="74" y="89"/>
                  </a:cubicBezTo>
                  <a:cubicBezTo>
                    <a:pt x="69" y="89"/>
                    <a:pt x="55" y="91"/>
                    <a:pt x="52" y="88"/>
                  </a:cubicBezTo>
                  <a:cubicBezTo>
                    <a:pt x="47" y="80"/>
                    <a:pt x="53" y="73"/>
                    <a:pt x="57" y="71"/>
                  </a:cubicBezTo>
                  <a:cubicBezTo>
                    <a:pt x="62" y="68"/>
                    <a:pt x="111" y="79"/>
                    <a:pt x="95" y="57"/>
                  </a:cubicBezTo>
                  <a:cubicBezTo>
                    <a:pt x="90" y="50"/>
                    <a:pt x="63" y="55"/>
                    <a:pt x="52" y="5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7" name="Freeform 297"/>
            <p:cNvSpPr>
              <a:spLocks noEditPoints="1"/>
            </p:cNvSpPr>
            <p:nvPr/>
          </p:nvSpPr>
          <p:spPr>
            <a:xfrm>
              <a:off x="16807115" y="899651"/>
              <a:ext cx="1017588" cy="708025"/>
            </a:xfrm>
            <a:custGeom>
              <a:avLst/>
              <a:gdLst/>
              <a:ahLst/>
              <a:cxnLst>
                <a:cxn ang="0">
                  <a:pos x="89886940" y="880766141"/>
                </a:cxn>
                <a:cxn ang="0">
                  <a:pos x="1546038408" y="35948168"/>
                </a:cxn>
                <a:cxn ang="0">
                  <a:pos x="952788844" y="539243711"/>
                </a:cxn>
                <a:cxn ang="0">
                  <a:pos x="1402219304" y="539243711"/>
                </a:cxn>
                <a:cxn ang="0">
                  <a:pos x="1528061020" y="287598059"/>
                </a:cxn>
                <a:cxn ang="0">
                  <a:pos x="2085351568" y="341522430"/>
                </a:cxn>
                <a:cxn ang="0">
                  <a:pos x="2085351568" y="772917399"/>
                </a:cxn>
                <a:cxn ang="0">
                  <a:pos x="89886940" y="880766141"/>
                </a:cxn>
                <a:cxn ang="0">
                  <a:pos x="2147483646" y="1527858595"/>
                </a:cxn>
                <a:cxn ang="0">
                  <a:pos x="2147483646" y="1527858595"/>
                </a:cxn>
                <a:cxn ang="0">
                  <a:pos x="2147483646" y="1743556079"/>
                </a:cxn>
                <a:cxn ang="0">
                  <a:pos x="2147483646" y="1743556079"/>
                </a:cxn>
                <a:cxn ang="0">
                  <a:pos x="2147483646" y="1527858595"/>
                </a:cxn>
                <a:cxn ang="0">
                  <a:pos x="2147483646" y="1923305396"/>
                </a:cxn>
                <a:cxn ang="0">
                  <a:pos x="2147483646" y="212102667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527858595"/>
                </a:cxn>
                <a:cxn ang="0">
                  <a:pos x="53932164" y="2147483646"/>
                </a:cxn>
                <a:cxn ang="0">
                  <a:pos x="233701804" y="1024563051"/>
                </a:cxn>
                <a:cxn ang="0">
                  <a:pos x="2121306344" y="1060515458"/>
                </a:cxn>
                <a:cxn ang="0">
                  <a:pos x="2121306344" y="2147483646"/>
                </a:cxn>
                <a:cxn ang="0">
                  <a:pos x="1851649764" y="2147483646"/>
                </a:cxn>
                <a:cxn ang="0">
                  <a:pos x="1096607948" y="2147483646"/>
                </a:cxn>
                <a:cxn ang="0">
                  <a:pos x="1474128856" y="2147483646"/>
                </a:cxn>
                <a:cxn ang="0">
                  <a:pos x="916834068" y="2147483646"/>
                </a:cxn>
                <a:cxn ang="0">
                  <a:pos x="755041816" y="2147483646"/>
                </a:cxn>
                <a:cxn ang="0">
                  <a:pos x="323588744" y="2147483646"/>
                </a:cxn>
                <a:cxn ang="0">
                  <a:pos x="53932164" y="2147483646"/>
                </a:cxn>
                <a:cxn ang="0">
                  <a:pos x="2147483646" y="71900575"/>
                </a:cxn>
                <a:cxn ang="0">
                  <a:pos x="2147483646" y="71900575"/>
                </a:cxn>
                <a:cxn ang="0">
                  <a:pos x="2147483646" y="179749317"/>
                </a:cxn>
                <a:cxn ang="0">
                  <a:pos x="2147483646" y="287598059"/>
                </a:cxn>
                <a:cxn ang="0">
                  <a:pos x="2147483646" y="287598059"/>
                </a:cxn>
                <a:cxn ang="0">
                  <a:pos x="2147483646" y="287598059"/>
                </a:cxn>
                <a:cxn ang="0">
                  <a:pos x="2147483646" y="35948168"/>
                </a:cxn>
                <a:cxn ang="0">
                  <a:pos x="2147483646" y="35948168"/>
                </a:cxn>
                <a:cxn ang="0">
                  <a:pos x="2147483646" y="467343136"/>
                </a:cxn>
                <a:cxn ang="0">
                  <a:pos x="2147483646" y="647092453"/>
                </a:cxn>
                <a:cxn ang="0">
                  <a:pos x="2147483646" y="970638680"/>
                </a:cxn>
                <a:cxn ang="0">
                  <a:pos x="2147483646" y="1060515458"/>
                </a:cxn>
                <a:cxn ang="0">
                  <a:pos x="2147483646" y="1060515458"/>
                </a:cxn>
                <a:cxn ang="0">
                  <a:pos x="2147483646" y="1420009852"/>
                </a:cxn>
                <a:cxn ang="0">
                  <a:pos x="2147483646" y="1420009852"/>
                </a:cxn>
                <a:cxn ang="0">
                  <a:pos x="2147483646" y="1222288572"/>
                </a:cxn>
                <a:cxn ang="0">
                  <a:pos x="2147483646" y="71900575"/>
                </a:cxn>
                <a:cxn ang="0">
                  <a:pos x="305611356" y="2085078509"/>
                </a:cxn>
                <a:cxn ang="0">
                  <a:pos x="880883532" y="1635707337"/>
                </a:cxn>
                <a:cxn ang="0">
                  <a:pos x="1366264528" y="2121026677"/>
                </a:cxn>
                <a:cxn ang="0">
                  <a:pos x="1869627152" y="1240260535"/>
                </a:cxn>
                <a:cxn ang="0">
                  <a:pos x="1330309752" y="1545834798"/>
                </a:cxn>
                <a:cxn ang="0">
                  <a:pos x="916834068" y="1240260535"/>
                </a:cxn>
                <a:cxn ang="0">
                  <a:pos x="305611356" y="2085078509"/>
                </a:cxn>
              </a:cxnLst>
              <a:rect l="0" t="0" r="0" b="0"/>
              <a:pathLst>
                <a:path w="240" h="167">
                  <a:moveTo>
                    <a:pt x="5" y="49"/>
                  </a:moveTo>
                  <a:cubicBezTo>
                    <a:pt x="5" y="3"/>
                    <a:pt x="50" y="2"/>
                    <a:pt x="86" y="2"/>
                  </a:cubicBezTo>
                  <a:cubicBezTo>
                    <a:pt x="75" y="11"/>
                    <a:pt x="64" y="21"/>
                    <a:pt x="53" y="30"/>
                  </a:cubicBezTo>
                  <a:cubicBezTo>
                    <a:pt x="60" y="30"/>
                    <a:pt x="72" y="33"/>
                    <a:pt x="78" y="30"/>
                  </a:cubicBezTo>
                  <a:cubicBezTo>
                    <a:pt x="83" y="27"/>
                    <a:pt x="79" y="20"/>
                    <a:pt x="85" y="16"/>
                  </a:cubicBezTo>
                  <a:cubicBezTo>
                    <a:pt x="92" y="13"/>
                    <a:pt x="114" y="16"/>
                    <a:pt x="116" y="19"/>
                  </a:cubicBezTo>
                  <a:cubicBezTo>
                    <a:pt x="116" y="19"/>
                    <a:pt x="118" y="40"/>
                    <a:pt x="116" y="43"/>
                  </a:cubicBezTo>
                  <a:cubicBezTo>
                    <a:pt x="104" y="61"/>
                    <a:pt x="22" y="49"/>
                    <a:pt x="5" y="49"/>
                  </a:cubicBezTo>
                  <a:close/>
                  <a:moveTo>
                    <a:pt x="126" y="85"/>
                  </a:moveTo>
                  <a:cubicBezTo>
                    <a:pt x="134" y="85"/>
                    <a:pt x="151" y="82"/>
                    <a:pt x="157" y="85"/>
                  </a:cubicBezTo>
                  <a:cubicBezTo>
                    <a:pt x="165" y="89"/>
                    <a:pt x="161" y="93"/>
                    <a:pt x="168" y="97"/>
                  </a:cubicBezTo>
                  <a:cubicBezTo>
                    <a:pt x="171" y="99"/>
                    <a:pt x="190" y="99"/>
                    <a:pt x="193" y="97"/>
                  </a:cubicBezTo>
                  <a:cubicBezTo>
                    <a:pt x="198" y="94"/>
                    <a:pt x="195" y="88"/>
                    <a:pt x="199" y="85"/>
                  </a:cubicBezTo>
                  <a:cubicBezTo>
                    <a:pt x="216" y="74"/>
                    <a:pt x="240" y="86"/>
                    <a:pt x="233" y="107"/>
                  </a:cubicBezTo>
                  <a:cubicBezTo>
                    <a:pt x="229" y="119"/>
                    <a:pt x="219" y="117"/>
                    <a:pt x="205" y="118"/>
                  </a:cubicBezTo>
                  <a:cubicBezTo>
                    <a:pt x="193" y="118"/>
                    <a:pt x="150" y="109"/>
                    <a:pt x="163" y="134"/>
                  </a:cubicBezTo>
                  <a:cubicBezTo>
                    <a:pt x="168" y="146"/>
                    <a:pt x="183" y="142"/>
                    <a:pt x="196" y="142"/>
                  </a:cubicBezTo>
                  <a:cubicBezTo>
                    <a:pt x="202" y="142"/>
                    <a:pt x="226" y="138"/>
                    <a:pt x="231" y="142"/>
                  </a:cubicBezTo>
                  <a:cubicBezTo>
                    <a:pt x="234" y="145"/>
                    <a:pt x="232" y="158"/>
                    <a:pt x="230" y="160"/>
                  </a:cubicBezTo>
                  <a:cubicBezTo>
                    <a:pt x="222" y="167"/>
                    <a:pt x="173" y="161"/>
                    <a:pt x="161" y="160"/>
                  </a:cubicBezTo>
                  <a:cubicBezTo>
                    <a:pt x="147" y="160"/>
                    <a:pt x="131" y="160"/>
                    <a:pt x="126" y="148"/>
                  </a:cubicBezTo>
                  <a:cubicBezTo>
                    <a:pt x="120" y="132"/>
                    <a:pt x="126" y="102"/>
                    <a:pt x="126" y="85"/>
                  </a:cubicBezTo>
                  <a:close/>
                  <a:moveTo>
                    <a:pt x="3" y="142"/>
                  </a:moveTo>
                  <a:cubicBezTo>
                    <a:pt x="29" y="149"/>
                    <a:pt x="2" y="67"/>
                    <a:pt x="13" y="57"/>
                  </a:cubicBezTo>
                  <a:cubicBezTo>
                    <a:pt x="22" y="49"/>
                    <a:pt x="114" y="53"/>
                    <a:pt x="118" y="59"/>
                  </a:cubicBezTo>
                  <a:cubicBezTo>
                    <a:pt x="126" y="69"/>
                    <a:pt x="118" y="113"/>
                    <a:pt x="118" y="125"/>
                  </a:cubicBezTo>
                  <a:cubicBezTo>
                    <a:pt x="118" y="143"/>
                    <a:pt x="122" y="154"/>
                    <a:pt x="103" y="159"/>
                  </a:cubicBezTo>
                  <a:cubicBezTo>
                    <a:pt x="89" y="162"/>
                    <a:pt x="65" y="165"/>
                    <a:pt x="61" y="153"/>
                  </a:cubicBezTo>
                  <a:cubicBezTo>
                    <a:pt x="54" y="129"/>
                    <a:pt x="80" y="149"/>
                    <a:pt x="82" y="134"/>
                  </a:cubicBezTo>
                  <a:cubicBezTo>
                    <a:pt x="76" y="134"/>
                    <a:pt x="54" y="130"/>
                    <a:pt x="51" y="134"/>
                  </a:cubicBezTo>
                  <a:cubicBezTo>
                    <a:pt x="45" y="139"/>
                    <a:pt x="52" y="150"/>
                    <a:pt x="42" y="157"/>
                  </a:cubicBezTo>
                  <a:cubicBezTo>
                    <a:pt x="36" y="161"/>
                    <a:pt x="24" y="160"/>
                    <a:pt x="18" y="160"/>
                  </a:cubicBezTo>
                  <a:cubicBezTo>
                    <a:pt x="0" y="160"/>
                    <a:pt x="3" y="160"/>
                    <a:pt x="3" y="142"/>
                  </a:cubicBezTo>
                  <a:close/>
                  <a:moveTo>
                    <a:pt x="126" y="4"/>
                  </a:moveTo>
                  <a:cubicBezTo>
                    <a:pt x="134" y="4"/>
                    <a:pt x="153" y="0"/>
                    <a:pt x="159" y="4"/>
                  </a:cubicBezTo>
                  <a:cubicBezTo>
                    <a:pt x="161" y="5"/>
                    <a:pt x="162" y="10"/>
                    <a:pt x="163" y="10"/>
                  </a:cubicBezTo>
                  <a:cubicBezTo>
                    <a:pt x="164" y="10"/>
                    <a:pt x="162" y="16"/>
                    <a:pt x="163" y="16"/>
                  </a:cubicBezTo>
                  <a:cubicBezTo>
                    <a:pt x="165" y="17"/>
                    <a:pt x="169" y="15"/>
                    <a:pt x="171" y="16"/>
                  </a:cubicBezTo>
                  <a:cubicBezTo>
                    <a:pt x="174" y="17"/>
                    <a:pt x="192" y="18"/>
                    <a:pt x="195" y="16"/>
                  </a:cubicBezTo>
                  <a:cubicBezTo>
                    <a:pt x="199" y="14"/>
                    <a:pt x="195" y="4"/>
                    <a:pt x="198" y="2"/>
                  </a:cubicBezTo>
                  <a:cubicBezTo>
                    <a:pt x="200" y="0"/>
                    <a:pt x="228" y="0"/>
                    <a:pt x="230" y="2"/>
                  </a:cubicBezTo>
                  <a:cubicBezTo>
                    <a:pt x="232" y="4"/>
                    <a:pt x="234" y="22"/>
                    <a:pt x="232" y="26"/>
                  </a:cubicBezTo>
                  <a:cubicBezTo>
                    <a:pt x="226" y="38"/>
                    <a:pt x="218" y="36"/>
                    <a:pt x="205" y="36"/>
                  </a:cubicBezTo>
                  <a:cubicBezTo>
                    <a:pt x="194" y="36"/>
                    <a:pt x="148" y="28"/>
                    <a:pt x="163" y="54"/>
                  </a:cubicBezTo>
                  <a:cubicBezTo>
                    <a:pt x="168" y="63"/>
                    <a:pt x="187" y="59"/>
                    <a:pt x="199" y="59"/>
                  </a:cubicBezTo>
                  <a:cubicBezTo>
                    <a:pt x="204" y="59"/>
                    <a:pt x="228" y="55"/>
                    <a:pt x="231" y="59"/>
                  </a:cubicBezTo>
                  <a:cubicBezTo>
                    <a:pt x="234" y="61"/>
                    <a:pt x="232" y="77"/>
                    <a:pt x="230" y="79"/>
                  </a:cubicBezTo>
                  <a:cubicBezTo>
                    <a:pt x="221" y="87"/>
                    <a:pt x="174" y="79"/>
                    <a:pt x="161" y="79"/>
                  </a:cubicBezTo>
                  <a:cubicBezTo>
                    <a:pt x="146" y="79"/>
                    <a:pt x="132" y="82"/>
                    <a:pt x="126" y="68"/>
                  </a:cubicBezTo>
                  <a:cubicBezTo>
                    <a:pt x="120" y="52"/>
                    <a:pt x="126" y="21"/>
                    <a:pt x="126" y="4"/>
                  </a:cubicBezTo>
                  <a:close/>
                  <a:moveTo>
                    <a:pt x="17" y="116"/>
                  </a:moveTo>
                  <a:cubicBezTo>
                    <a:pt x="22" y="111"/>
                    <a:pt x="42" y="91"/>
                    <a:pt x="49" y="91"/>
                  </a:cubicBezTo>
                  <a:cubicBezTo>
                    <a:pt x="55" y="91"/>
                    <a:pt x="71" y="113"/>
                    <a:pt x="76" y="118"/>
                  </a:cubicBezTo>
                  <a:cubicBezTo>
                    <a:pt x="85" y="101"/>
                    <a:pt x="94" y="85"/>
                    <a:pt x="104" y="69"/>
                  </a:cubicBezTo>
                  <a:cubicBezTo>
                    <a:pt x="97" y="73"/>
                    <a:pt x="82" y="86"/>
                    <a:pt x="74" y="86"/>
                  </a:cubicBezTo>
                  <a:cubicBezTo>
                    <a:pt x="66" y="86"/>
                    <a:pt x="58" y="75"/>
                    <a:pt x="51" y="69"/>
                  </a:cubicBezTo>
                  <a:cubicBezTo>
                    <a:pt x="40" y="84"/>
                    <a:pt x="28" y="100"/>
                    <a:pt x="17" y="11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8" name="Freeform 298"/>
            <p:cNvSpPr>
              <a:spLocks noEditPoints="1"/>
            </p:cNvSpPr>
            <p:nvPr/>
          </p:nvSpPr>
          <p:spPr>
            <a:xfrm>
              <a:off x="17967578" y="894889"/>
              <a:ext cx="996950" cy="682625"/>
            </a:xfrm>
            <a:custGeom>
              <a:avLst/>
              <a:gdLst/>
              <a:ahLst/>
              <a:cxnLst>
                <a:cxn ang="0">
                  <a:pos x="2147483646" y="701094034"/>
                </a:cxn>
                <a:cxn ang="0">
                  <a:pos x="2147483646" y="539303429"/>
                </a:cxn>
                <a:cxn ang="0">
                  <a:pos x="2147483646" y="323581210"/>
                </a:cxn>
                <a:cxn ang="0">
                  <a:pos x="2147483646" y="89886025"/>
                </a:cxn>
                <a:cxn ang="0">
                  <a:pos x="2147483646" y="197745015"/>
                </a:cxn>
                <a:cxn ang="0">
                  <a:pos x="2147483646" y="197745015"/>
                </a:cxn>
                <a:cxn ang="0">
                  <a:pos x="2147483646" y="359535620"/>
                </a:cxn>
                <a:cxn ang="0">
                  <a:pos x="2147483646" y="521326224"/>
                </a:cxn>
                <a:cxn ang="0">
                  <a:pos x="2147483646" y="521326224"/>
                </a:cxn>
                <a:cxn ang="0">
                  <a:pos x="2147483646" y="701094034"/>
                </a:cxn>
                <a:cxn ang="0">
                  <a:pos x="0" y="521326224"/>
                </a:cxn>
                <a:cxn ang="0">
                  <a:pos x="629911191" y="197745015"/>
                </a:cxn>
                <a:cxn ang="0">
                  <a:pos x="773891983" y="89886025"/>
                </a:cxn>
                <a:cxn ang="0">
                  <a:pos x="1313814649" y="89886025"/>
                </a:cxn>
                <a:cxn ang="0">
                  <a:pos x="1439795190" y="197745015"/>
                </a:cxn>
                <a:cxn ang="0">
                  <a:pos x="2015714114" y="197745015"/>
                </a:cxn>
                <a:cxn ang="0">
                  <a:pos x="2087702389" y="467398849"/>
                </a:cxn>
                <a:cxn ang="0">
                  <a:pos x="1763748790" y="521326224"/>
                </a:cxn>
                <a:cxn ang="0">
                  <a:pos x="2087702389" y="826934469"/>
                </a:cxn>
                <a:cxn ang="0">
                  <a:pos x="1673764507" y="1114561269"/>
                </a:cxn>
                <a:cxn ang="0">
                  <a:pos x="1259822382" y="970747869"/>
                </a:cxn>
                <a:cxn ang="0">
                  <a:pos x="1007857057" y="521326224"/>
                </a:cxn>
                <a:cxn ang="0">
                  <a:pos x="827884249" y="1024679484"/>
                </a:cxn>
                <a:cxn ang="0">
                  <a:pos x="179972808" y="1114561269"/>
                </a:cxn>
                <a:cxn ang="0">
                  <a:pos x="0" y="952770664"/>
                </a:cxn>
                <a:cxn ang="0">
                  <a:pos x="197973058" y="790980059"/>
                </a:cxn>
                <a:cxn ang="0">
                  <a:pos x="449938383" y="521326224"/>
                </a:cxn>
                <a:cxn ang="0">
                  <a:pos x="0" y="521326224"/>
                </a:cxn>
                <a:cxn ang="0">
                  <a:pos x="35996259" y="1258374668"/>
                </a:cxn>
                <a:cxn ang="0">
                  <a:pos x="1097845582" y="1617914528"/>
                </a:cxn>
                <a:cxn ang="0">
                  <a:pos x="2015714114" y="1294329078"/>
                </a:cxn>
                <a:cxn ang="0">
                  <a:pos x="1475791449" y="2049354727"/>
                </a:cxn>
                <a:cxn ang="0">
                  <a:pos x="1907729581" y="2147483646"/>
                </a:cxn>
                <a:cxn ang="0">
                  <a:pos x="2051710373" y="2147483646"/>
                </a:cxn>
                <a:cxn ang="0">
                  <a:pos x="1727756773" y="2147483646"/>
                </a:cxn>
                <a:cxn ang="0">
                  <a:pos x="1097845582" y="2147483646"/>
                </a:cxn>
                <a:cxn ang="0">
                  <a:pos x="521926658" y="2147483646"/>
                </a:cxn>
                <a:cxn ang="0">
                  <a:pos x="35996259" y="2147483646"/>
                </a:cxn>
                <a:cxn ang="0">
                  <a:pos x="35996259" y="2147483646"/>
                </a:cxn>
                <a:cxn ang="0">
                  <a:pos x="215969066" y="2147483646"/>
                </a:cxn>
                <a:cxn ang="0">
                  <a:pos x="755891732" y="2049354727"/>
                </a:cxn>
                <a:cxn ang="0">
                  <a:pos x="35996259" y="1258374668"/>
                </a:cxn>
                <a:cxn ang="0">
                  <a:pos x="2147483646" y="790980059"/>
                </a:cxn>
                <a:cxn ang="0">
                  <a:pos x="2147483646" y="790980059"/>
                </a:cxn>
                <a:cxn ang="0">
                  <a:pos x="2147483646" y="1402192308"/>
                </a:cxn>
                <a:cxn ang="0">
                  <a:pos x="2147483646" y="790980059"/>
                </a:cxn>
                <a:cxn ang="0">
                  <a:pos x="2147483646" y="790980059"/>
                </a:cxn>
                <a:cxn ang="0">
                  <a:pos x="2147483646" y="179768233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851609713"/>
                </a:cxn>
                <a:cxn ang="0">
                  <a:pos x="2147483646" y="790980059"/>
                </a:cxn>
              </a:cxnLst>
              <a:rect l="0" t="0" r="0" b="0"/>
              <a:pathLst>
                <a:path w="235" h="161">
                  <a:moveTo>
                    <a:pt x="142" y="39"/>
                  </a:moveTo>
                  <a:cubicBezTo>
                    <a:pt x="129" y="39"/>
                    <a:pt x="120" y="44"/>
                    <a:pt x="120" y="30"/>
                  </a:cubicBezTo>
                  <a:cubicBezTo>
                    <a:pt x="120" y="16"/>
                    <a:pt x="123" y="26"/>
                    <a:pt x="130" y="18"/>
                  </a:cubicBezTo>
                  <a:cubicBezTo>
                    <a:pt x="144" y="0"/>
                    <a:pt x="158" y="5"/>
                    <a:pt x="181" y="5"/>
                  </a:cubicBezTo>
                  <a:cubicBezTo>
                    <a:pt x="180" y="7"/>
                    <a:pt x="178" y="9"/>
                    <a:pt x="177" y="11"/>
                  </a:cubicBezTo>
                  <a:cubicBezTo>
                    <a:pt x="190" y="11"/>
                    <a:pt x="210" y="7"/>
                    <a:pt x="221" y="11"/>
                  </a:cubicBezTo>
                  <a:cubicBezTo>
                    <a:pt x="231" y="14"/>
                    <a:pt x="229" y="6"/>
                    <a:pt x="230" y="20"/>
                  </a:cubicBezTo>
                  <a:cubicBezTo>
                    <a:pt x="230" y="31"/>
                    <a:pt x="231" y="26"/>
                    <a:pt x="225" y="29"/>
                  </a:cubicBezTo>
                  <a:cubicBezTo>
                    <a:pt x="212" y="36"/>
                    <a:pt x="186" y="27"/>
                    <a:pt x="172" y="29"/>
                  </a:cubicBezTo>
                  <a:cubicBezTo>
                    <a:pt x="161" y="31"/>
                    <a:pt x="154" y="39"/>
                    <a:pt x="142" y="39"/>
                  </a:cubicBezTo>
                  <a:close/>
                  <a:moveTo>
                    <a:pt x="0" y="29"/>
                  </a:moveTo>
                  <a:cubicBezTo>
                    <a:pt x="0" y="0"/>
                    <a:pt x="11" y="16"/>
                    <a:pt x="35" y="11"/>
                  </a:cubicBezTo>
                  <a:cubicBezTo>
                    <a:pt x="38" y="10"/>
                    <a:pt x="36" y="6"/>
                    <a:pt x="43" y="5"/>
                  </a:cubicBezTo>
                  <a:cubicBezTo>
                    <a:pt x="51" y="3"/>
                    <a:pt x="64" y="4"/>
                    <a:pt x="73" y="5"/>
                  </a:cubicBezTo>
                  <a:cubicBezTo>
                    <a:pt x="74" y="5"/>
                    <a:pt x="74" y="10"/>
                    <a:pt x="80" y="11"/>
                  </a:cubicBezTo>
                  <a:cubicBezTo>
                    <a:pt x="88" y="13"/>
                    <a:pt x="104" y="7"/>
                    <a:pt x="112" y="11"/>
                  </a:cubicBezTo>
                  <a:cubicBezTo>
                    <a:pt x="115" y="13"/>
                    <a:pt x="121" y="19"/>
                    <a:pt x="116" y="26"/>
                  </a:cubicBezTo>
                  <a:cubicBezTo>
                    <a:pt x="113" y="31"/>
                    <a:pt x="105" y="29"/>
                    <a:pt x="98" y="29"/>
                  </a:cubicBezTo>
                  <a:cubicBezTo>
                    <a:pt x="95" y="51"/>
                    <a:pt x="109" y="37"/>
                    <a:pt x="116" y="46"/>
                  </a:cubicBezTo>
                  <a:cubicBezTo>
                    <a:pt x="130" y="64"/>
                    <a:pt x="101" y="62"/>
                    <a:pt x="93" y="62"/>
                  </a:cubicBezTo>
                  <a:cubicBezTo>
                    <a:pt x="83" y="61"/>
                    <a:pt x="77" y="62"/>
                    <a:pt x="70" y="54"/>
                  </a:cubicBezTo>
                  <a:cubicBezTo>
                    <a:pt x="64" y="46"/>
                    <a:pt x="70" y="26"/>
                    <a:pt x="56" y="29"/>
                  </a:cubicBezTo>
                  <a:cubicBezTo>
                    <a:pt x="48" y="31"/>
                    <a:pt x="52" y="50"/>
                    <a:pt x="46" y="57"/>
                  </a:cubicBezTo>
                  <a:cubicBezTo>
                    <a:pt x="40" y="63"/>
                    <a:pt x="19" y="65"/>
                    <a:pt x="10" y="62"/>
                  </a:cubicBezTo>
                  <a:cubicBezTo>
                    <a:pt x="0" y="58"/>
                    <a:pt x="0" y="65"/>
                    <a:pt x="0" y="53"/>
                  </a:cubicBezTo>
                  <a:cubicBezTo>
                    <a:pt x="1" y="38"/>
                    <a:pt x="2" y="49"/>
                    <a:pt x="11" y="44"/>
                  </a:cubicBezTo>
                  <a:cubicBezTo>
                    <a:pt x="19" y="39"/>
                    <a:pt x="24" y="45"/>
                    <a:pt x="25" y="29"/>
                  </a:cubicBezTo>
                  <a:cubicBezTo>
                    <a:pt x="17" y="29"/>
                    <a:pt x="8" y="29"/>
                    <a:pt x="0" y="29"/>
                  </a:cubicBezTo>
                  <a:close/>
                  <a:moveTo>
                    <a:pt x="2" y="70"/>
                  </a:moveTo>
                  <a:cubicBezTo>
                    <a:pt x="34" y="70"/>
                    <a:pt x="42" y="66"/>
                    <a:pt x="61" y="90"/>
                  </a:cubicBezTo>
                  <a:cubicBezTo>
                    <a:pt x="77" y="67"/>
                    <a:pt x="84" y="72"/>
                    <a:pt x="112" y="72"/>
                  </a:cubicBezTo>
                  <a:cubicBezTo>
                    <a:pt x="106" y="81"/>
                    <a:pt x="82" y="104"/>
                    <a:pt x="82" y="114"/>
                  </a:cubicBezTo>
                  <a:cubicBezTo>
                    <a:pt x="82" y="122"/>
                    <a:pt x="101" y="132"/>
                    <a:pt x="106" y="138"/>
                  </a:cubicBezTo>
                  <a:cubicBezTo>
                    <a:pt x="112" y="144"/>
                    <a:pt x="114" y="135"/>
                    <a:pt x="114" y="148"/>
                  </a:cubicBezTo>
                  <a:cubicBezTo>
                    <a:pt x="114" y="161"/>
                    <a:pt x="109" y="158"/>
                    <a:pt x="96" y="157"/>
                  </a:cubicBezTo>
                  <a:cubicBezTo>
                    <a:pt x="79" y="156"/>
                    <a:pt x="73" y="151"/>
                    <a:pt x="61" y="139"/>
                  </a:cubicBezTo>
                  <a:cubicBezTo>
                    <a:pt x="48" y="150"/>
                    <a:pt x="48" y="155"/>
                    <a:pt x="29" y="157"/>
                  </a:cubicBezTo>
                  <a:cubicBezTo>
                    <a:pt x="24" y="158"/>
                    <a:pt x="5" y="160"/>
                    <a:pt x="2" y="157"/>
                  </a:cubicBezTo>
                  <a:cubicBezTo>
                    <a:pt x="2" y="157"/>
                    <a:pt x="1" y="143"/>
                    <a:pt x="2" y="142"/>
                  </a:cubicBezTo>
                  <a:cubicBezTo>
                    <a:pt x="6" y="137"/>
                    <a:pt x="7" y="142"/>
                    <a:pt x="12" y="139"/>
                  </a:cubicBezTo>
                  <a:cubicBezTo>
                    <a:pt x="19" y="134"/>
                    <a:pt x="44" y="128"/>
                    <a:pt x="42" y="114"/>
                  </a:cubicBezTo>
                  <a:cubicBezTo>
                    <a:pt x="41" y="102"/>
                    <a:pt x="11" y="79"/>
                    <a:pt x="2" y="70"/>
                  </a:cubicBezTo>
                  <a:close/>
                  <a:moveTo>
                    <a:pt x="122" y="44"/>
                  </a:moveTo>
                  <a:cubicBezTo>
                    <a:pt x="131" y="44"/>
                    <a:pt x="150" y="40"/>
                    <a:pt x="157" y="44"/>
                  </a:cubicBezTo>
                  <a:cubicBezTo>
                    <a:pt x="165" y="49"/>
                    <a:pt x="172" y="70"/>
                    <a:pt x="177" y="78"/>
                  </a:cubicBezTo>
                  <a:cubicBezTo>
                    <a:pt x="181" y="70"/>
                    <a:pt x="188" y="48"/>
                    <a:pt x="195" y="44"/>
                  </a:cubicBezTo>
                  <a:cubicBezTo>
                    <a:pt x="201" y="40"/>
                    <a:pt x="219" y="44"/>
                    <a:pt x="228" y="44"/>
                  </a:cubicBezTo>
                  <a:cubicBezTo>
                    <a:pt x="219" y="61"/>
                    <a:pt x="204" y="81"/>
                    <a:pt x="199" y="100"/>
                  </a:cubicBezTo>
                  <a:cubicBezTo>
                    <a:pt x="196" y="116"/>
                    <a:pt x="205" y="126"/>
                    <a:pt x="215" y="137"/>
                  </a:cubicBezTo>
                  <a:cubicBezTo>
                    <a:pt x="218" y="140"/>
                    <a:pt x="235" y="138"/>
                    <a:pt x="226" y="152"/>
                  </a:cubicBezTo>
                  <a:cubicBezTo>
                    <a:pt x="223" y="157"/>
                    <a:pt x="209" y="157"/>
                    <a:pt x="201" y="155"/>
                  </a:cubicBezTo>
                  <a:cubicBezTo>
                    <a:pt x="186" y="152"/>
                    <a:pt x="185" y="146"/>
                    <a:pt x="177" y="133"/>
                  </a:cubicBezTo>
                  <a:cubicBezTo>
                    <a:pt x="166" y="151"/>
                    <a:pt x="165" y="156"/>
                    <a:pt x="144" y="157"/>
                  </a:cubicBezTo>
                  <a:cubicBezTo>
                    <a:pt x="131" y="158"/>
                    <a:pt x="127" y="160"/>
                    <a:pt x="124" y="150"/>
                  </a:cubicBezTo>
                  <a:cubicBezTo>
                    <a:pt x="118" y="130"/>
                    <a:pt x="130" y="143"/>
                    <a:pt x="137" y="137"/>
                  </a:cubicBezTo>
                  <a:cubicBezTo>
                    <a:pt x="146" y="129"/>
                    <a:pt x="158" y="115"/>
                    <a:pt x="156" y="103"/>
                  </a:cubicBezTo>
                  <a:cubicBezTo>
                    <a:pt x="152" y="84"/>
                    <a:pt x="132" y="60"/>
                    <a:pt x="122" y="4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9" name="Freeform 299"/>
            <p:cNvSpPr>
              <a:spLocks noEditPoints="1"/>
            </p:cNvSpPr>
            <p:nvPr/>
          </p:nvSpPr>
          <p:spPr>
            <a:xfrm>
              <a:off x="19091528" y="890126"/>
              <a:ext cx="1036638" cy="695325"/>
            </a:xfrm>
            <a:custGeom>
              <a:avLst/>
              <a:gdLst/>
              <a:ahLst/>
              <a:cxnLst>
                <a:cxn ang="0">
                  <a:pos x="161127395" y="952718204"/>
                </a:cxn>
                <a:cxn ang="0">
                  <a:pos x="501280056" y="467368634"/>
                </a:cxn>
                <a:cxn ang="0">
                  <a:pos x="823530614" y="449396179"/>
                </a:cxn>
                <a:cxn ang="0">
                  <a:pos x="877241156" y="143805081"/>
                </a:cxn>
                <a:cxn ang="0">
                  <a:pos x="1342712774" y="143805081"/>
                </a:cxn>
                <a:cxn ang="0">
                  <a:pos x="1432227523" y="413442789"/>
                </a:cxn>
                <a:cxn ang="0">
                  <a:pos x="2058826536" y="503322025"/>
                </a:cxn>
                <a:cxn ang="0">
                  <a:pos x="2058826536" y="934741509"/>
                </a:cxn>
                <a:cxn ang="0">
                  <a:pos x="1682865436" y="952718204"/>
                </a:cxn>
                <a:cxn ang="0">
                  <a:pos x="1432227523" y="1060569895"/>
                </a:cxn>
                <a:cxn ang="0">
                  <a:pos x="1754478081" y="1096523285"/>
                </a:cxn>
                <a:cxn ang="0">
                  <a:pos x="2094634974" y="2147483646"/>
                </a:cxn>
                <a:cxn ang="0">
                  <a:pos x="2147483646" y="1833529627"/>
                </a:cxn>
                <a:cxn ang="0">
                  <a:pos x="2147483646" y="1527942769"/>
                </a:cxn>
                <a:cxn ang="0">
                  <a:pos x="2058826536" y="2147483646"/>
                </a:cxn>
                <a:cxn ang="0">
                  <a:pos x="1432227523" y="1276281757"/>
                </a:cxn>
                <a:cxn ang="0">
                  <a:pos x="1432227523" y="2147483646"/>
                </a:cxn>
                <a:cxn ang="0">
                  <a:pos x="1127879069" y="2147483646"/>
                </a:cxn>
                <a:cxn ang="0">
                  <a:pos x="823530614" y="2147483646"/>
                </a:cxn>
                <a:cxn ang="0">
                  <a:pos x="823530614" y="1240328367"/>
                </a:cxn>
                <a:cxn ang="0">
                  <a:pos x="644501116" y="2147483646"/>
                </a:cxn>
                <a:cxn ang="0">
                  <a:pos x="286446351" y="2147483646"/>
                </a:cxn>
                <a:cxn ang="0">
                  <a:pos x="196931602" y="2147483646"/>
                </a:cxn>
                <a:cxn ang="0">
                  <a:pos x="411765307" y="1150449131"/>
                </a:cxn>
                <a:cxn ang="0">
                  <a:pos x="823530614" y="988667354"/>
                </a:cxn>
                <a:cxn ang="0">
                  <a:pos x="161127395" y="952718204"/>
                </a:cxn>
                <a:cxn ang="0">
                  <a:pos x="2147483646" y="575224565"/>
                </a:cxn>
                <a:cxn ang="0">
                  <a:pos x="2147483646" y="143805081"/>
                </a:cxn>
                <a:cxn ang="0">
                  <a:pos x="2147483646" y="143805081"/>
                </a:cxn>
                <a:cxn ang="0">
                  <a:pos x="2147483646" y="143805081"/>
                </a:cxn>
                <a:cxn ang="0">
                  <a:pos x="2147483646" y="575224565"/>
                </a:cxn>
                <a:cxn ang="0">
                  <a:pos x="2147483646" y="575224565"/>
                </a:cxn>
                <a:cxn ang="0">
                  <a:pos x="2147483646" y="575224565"/>
                </a:cxn>
                <a:cxn ang="0">
                  <a:pos x="2147483646" y="2147483646"/>
                </a:cxn>
                <a:cxn ang="0">
                  <a:pos x="2147483646" y="1384137688"/>
                </a:cxn>
                <a:cxn ang="0">
                  <a:pos x="2147483646" y="1384137688"/>
                </a:cxn>
                <a:cxn ang="0">
                  <a:pos x="2130439181" y="952718204"/>
                </a:cxn>
                <a:cxn ang="0">
                  <a:pos x="2147483646" y="952718204"/>
                </a:cxn>
                <a:cxn ang="0">
                  <a:pos x="2147483646" y="970690659"/>
                </a:cxn>
                <a:cxn ang="0">
                  <a:pos x="2147483646" y="1384137688"/>
                </a:cxn>
                <a:cxn ang="0">
                  <a:pos x="2147483646" y="138413768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527942769"/>
                </a:cxn>
                <a:cxn ang="0">
                  <a:pos x="2147483646" y="16897245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45" h="164">
                  <a:moveTo>
                    <a:pt x="9" y="53"/>
                  </a:moveTo>
                  <a:cubicBezTo>
                    <a:pt x="9" y="30"/>
                    <a:pt x="4" y="26"/>
                    <a:pt x="28" y="26"/>
                  </a:cubicBezTo>
                  <a:cubicBezTo>
                    <a:pt x="33" y="26"/>
                    <a:pt x="43" y="28"/>
                    <a:pt x="46" y="25"/>
                  </a:cubicBezTo>
                  <a:cubicBezTo>
                    <a:pt x="51" y="18"/>
                    <a:pt x="42" y="12"/>
                    <a:pt x="49" y="8"/>
                  </a:cubicBezTo>
                  <a:cubicBezTo>
                    <a:pt x="52" y="6"/>
                    <a:pt x="72" y="6"/>
                    <a:pt x="75" y="8"/>
                  </a:cubicBezTo>
                  <a:cubicBezTo>
                    <a:pt x="84" y="13"/>
                    <a:pt x="74" y="16"/>
                    <a:pt x="80" y="23"/>
                  </a:cubicBezTo>
                  <a:cubicBezTo>
                    <a:pt x="86" y="31"/>
                    <a:pt x="109" y="21"/>
                    <a:pt x="115" y="28"/>
                  </a:cubicBezTo>
                  <a:cubicBezTo>
                    <a:pt x="116" y="30"/>
                    <a:pt x="116" y="50"/>
                    <a:pt x="115" y="52"/>
                  </a:cubicBezTo>
                  <a:cubicBezTo>
                    <a:pt x="112" y="55"/>
                    <a:pt x="99" y="52"/>
                    <a:pt x="94" y="53"/>
                  </a:cubicBezTo>
                  <a:cubicBezTo>
                    <a:pt x="90" y="53"/>
                    <a:pt x="76" y="49"/>
                    <a:pt x="80" y="59"/>
                  </a:cubicBezTo>
                  <a:cubicBezTo>
                    <a:pt x="83" y="64"/>
                    <a:pt x="93" y="58"/>
                    <a:pt x="98" y="61"/>
                  </a:cubicBezTo>
                  <a:cubicBezTo>
                    <a:pt x="113" y="67"/>
                    <a:pt x="115" y="117"/>
                    <a:pt x="117" y="136"/>
                  </a:cubicBezTo>
                  <a:cubicBezTo>
                    <a:pt x="127" y="134"/>
                    <a:pt x="126" y="112"/>
                    <a:pt x="128" y="102"/>
                  </a:cubicBezTo>
                  <a:cubicBezTo>
                    <a:pt x="132" y="80"/>
                    <a:pt x="136" y="85"/>
                    <a:pt x="159" y="85"/>
                  </a:cubicBezTo>
                  <a:cubicBezTo>
                    <a:pt x="153" y="115"/>
                    <a:pt x="157" y="162"/>
                    <a:pt x="115" y="156"/>
                  </a:cubicBezTo>
                  <a:cubicBezTo>
                    <a:pt x="80" y="151"/>
                    <a:pt x="85" y="100"/>
                    <a:pt x="80" y="71"/>
                  </a:cubicBezTo>
                  <a:cubicBezTo>
                    <a:pt x="80" y="90"/>
                    <a:pt x="80" y="109"/>
                    <a:pt x="80" y="129"/>
                  </a:cubicBezTo>
                  <a:cubicBezTo>
                    <a:pt x="80" y="152"/>
                    <a:pt x="87" y="160"/>
                    <a:pt x="63" y="160"/>
                  </a:cubicBezTo>
                  <a:cubicBezTo>
                    <a:pt x="38" y="160"/>
                    <a:pt x="46" y="152"/>
                    <a:pt x="46" y="128"/>
                  </a:cubicBezTo>
                  <a:cubicBezTo>
                    <a:pt x="46" y="108"/>
                    <a:pt x="46" y="89"/>
                    <a:pt x="46" y="69"/>
                  </a:cubicBezTo>
                  <a:cubicBezTo>
                    <a:pt x="43" y="91"/>
                    <a:pt x="45" y="121"/>
                    <a:pt x="36" y="141"/>
                  </a:cubicBezTo>
                  <a:cubicBezTo>
                    <a:pt x="32" y="149"/>
                    <a:pt x="26" y="155"/>
                    <a:pt x="16" y="154"/>
                  </a:cubicBezTo>
                  <a:cubicBezTo>
                    <a:pt x="0" y="152"/>
                    <a:pt x="9" y="143"/>
                    <a:pt x="11" y="134"/>
                  </a:cubicBezTo>
                  <a:cubicBezTo>
                    <a:pt x="15" y="117"/>
                    <a:pt x="13" y="75"/>
                    <a:pt x="23" y="64"/>
                  </a:cubicBezTo>
                  <a:cubicBezTo>
                    <a:pt x="27" y="60"/>
                    <a:pt x="51" y="64"/>
                    <a:pt x="46" y="55"/>
                  </a:cubicBezTo>
                  <a:cubicBezTo>
                    <a:pt x="43" y="49"/>
                    <a:pt x="17" y="53"/>
                    <a:pt x="9" y="53"/>
                  </a:cubicBezTo>
                  <a:close/>
                  <a:moveTo>
                    <a:pt x="121" y="32"/>
                  </a:moveTo>
                  <a:cubicBezTo>
                    <a:pt x="121" y="25"/>
                    <a:pt x="119" y="11"/>
                    <a:pt x="123" y="8"/>
                  </a:cubicBezTo>
                  <a:cubicBezTo>
                    <a:pt x="128" y="4"/>
                    <a:pt x="153" y="8"/>
                    <a:pt x="160" y="8"/>
                  </a:cubicBezTo>
                  <a:cubicBezTo>
                    <a:pt x="171" y="8"/>
                    <a:pt x="231" y="0"/>
                    <a:pt x="239" y="8"/>
                  </a:cubicBezTo>
                  <a:cubicBezTo>
                    <a:pt x="242" y="11"/>
                    <a:pt x="239" y="31"/>
                    <a:pt x="237" y="32"/>
                  </a:cubicBezTo>
                  <a:cubicBezTo>
                    <a:pt x="231" y="36"/>
                    <a:pt x="206" y="32"/>
                    <a:pt x="200" y="32"/>
                  </a:cubicBezTo>
                  <a:cubicBezTo>
                    <a:pt x="173" y="32"/>
                    <a:pt x="147" y="32"/>
                    <a:pt x="121" y="32"/>
                  </a:cubicBezTo>
                  <a:close/>
                  <a:moveTo>
                    <a:pt x="159" y="136"/>
                  </a:moveTo>
                  <a:cubicBezTo>
                    <a:pt x="159" y="125"/>
                    <a:pt x="165" y="83"/>
                    <a:pt x="158" y="77"/>
                  </a:cubicBezTo>
                  <a:cubicBezTo>
                    <a:pt x="151" y="71"/>
                    <a:pt x="127" y="83"/>
                    <a:pt x="120" y="77"/>
                  </a:cubicBezTo>
                  <a:cubicBezTo>
                    <a:pt x="119" y="76"/>
                    <a:pt x="116" y="55"/>
                    <a:pt x="119" y="53"/>
                  </a:cubicBezTo>
                  <a:cubicBezTo>
                    <a:pt x="125" y="46"/>
                    <a:pt x="172" y="53"/>
                    <a:pt x="182" y="53"/>
                  </a:cubicBezTo>
                  <a:cubicBezTo>
                    <a:pt x="194" y="53"/>
                    <a:pt x="232" y="47"/>
                    <a:pt x="239" y="54"/>
                  </a:cubicBezTo>
                  <a:cubicBezTo>
                    <a:pt x="245" y="61"/>
                    <a:pt x="237" y="75"/>
                    <a:pt x="234" y="77"/>
                  </a:cubicBezTo>
                  <a:cubicBezTo>
                    <a:pt x="226" y="82"/>
                    <a:pt x="202" y="70"/>
                    <a:pt x="195" y="77"/>
                  </a:cubicBezTo>
                  <a:cubicBezTo>
                    <a:pt x="186" y="86"/>
                    <a:pt x="196" y="126"/>
                    <a:pt x="194" y="140"/>
                  </a:cubicBezTo>
                  <a:cubicBezTo>
                    <a:pt x="191" y="155"/>
                    <a:pt x="182" y="164"/>
                    <a:pt x="163" y="160"/>
                  </a:cubicBezTo>
                  <a:cubicBezTo>
                    <a:pt x="154" y="158"/>
                    <a:pt x="144" y="160"/>
                    <a:pt x="151" y="143"/>
                  </a:cubicBezTo>
                  <a:cubicBezTo>
                    <a:pt x="151" y="145"/>
                    <a:pt x="159" y="136"/>
                    <a:pt x="159" y="136"/>
                  </a:cubicBezTo>
                  <a:close/>
                  <a:moveTo>
                    <a:pt x="208" y="146"/>
                  </a:moveTo>
                  <a:cubicBezTo>
                    <a:pt x="205" y="126"/>
                    <a:pt x="201" y="105"/>
                    <a:pt x="198" y="85"/>
                  </a:cubicBezTo>
                  <a:cubicBezTo>
                    <a:pt x="214" y="85"/>
                    <a:pt x="217" y="82"/>
                    <a:pt x="224" y="94"/>
                  </a:cubicBezTo>
                  <a:cubicBezTo>
                    <a:pt x="230" y="104"/>
                    <a:pt x="230" y="123"/>
                    <a:pt x="233" y="135"/>
                  </a:cubicBezTo>
                  <a:cubicBezTo>
                    <a:pt x="235" y="140"/>
                    <a:pt x="237" y="133"/>
                    <a:pt x="239" y="143"/>
                  </a:cubicBezTo>
                  <a:cubicBezTo>
                    <a:pt x="240" y="153"/>
                    <a:pt x="239" y="154"/>
                    <a:pt x="232" y="156"/>
                  </a:cubicBezTo>
                  <a:cubicBezTo>
                    <a:pt x="225" y="159"/>
                    <a:pt x="212" y="152"/>
                    <a:pt x="208" y="14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0" name="Freeform 300"/>
            <p:cNvSpPr>
              <a:spLocks noEditPoints="1"/>
            </p:cNvSpPr>
            <p:nvPr/>
          </p:nvSpPr>
          <p:spPr>
            <a:xfrm>
              <a:off x="20269453" y="902826"/>
              <a:ext cx="982663" cy="679450"/>
            </a:xfrm>
            <a:custGeom>
              <a:avLst/>
              <a:gdLst/>
              <a:ahLst/>
              <a:cxnLst>
                <a:cxn ang="0">
                  <a:pos x="1542878329" y="1659064024"/>
                </a:cxn>
                <a:cxn ang="0">
                  <a:pos x="1542878329" y="486898117"/>
                </a:cxn>
                <a:cxn ang="0">
                  <a:pos x="1865805958" y="90167262"/>
                </a:cxn>
                <a:cxn ang="0">
                  <a:pos x="2147483646" y="90167262"/>
                </a:cxn>
                <a:cxn ang="0">
                  <a:pos x="2147483646" y="144268468"/>
                </a:cxn>
                <a:cxn ang="0">
                  <a:pos x="2147483646" y="1316430128"/>
                </a:cxn>
                <a:cxn ang="0">
                  <a:pos x="2147483646" y="1659064024"/>
                </a:cxn>
                <a:cxn ang="0">
                  <a:pos x="1542878329" y="1659064024"/>
                </a:cxn>
                <a:cxn ang="0">
                  <a:pos x="1184070794" y="486898117"/>
                </a:cxn>
                <a:cxn ang="0">
                  <a:pos x="340869699" y="486898117"/>
                </a:cxn>
                <a:cxn ang="0">
                  <a:pos x="53821977" y="486898117"/>
                </a:cxn>
                <a:cxn ang="0">
                  <a:pos x="53821977" y="90167262"/>
                </a:cxn>
                <a:cxn ang="0">
                  <a:pos x="861143166" y="90167262"/>
                </a:cxn>
                <a:cxn ang="0">
                  <a:pos x="1184070794" y="486898117"/>
                </a:cxn>
                <a:cxn ang="0">
                  <a:pos x="2147483646" y="486898117"/>
                </a:cxn>
                <a:cxn ang="0">
                  <a:pos x="2147483646" y="486898117"/>
                </a:cxn>
                <a:cxn ang="0">
                  <a:pos x="2147483646" y="1298399224"/>
                </a:cxn>
                <a:cxn ang="0">
                  <a:pos x="2147483646" y="1298399224"/>
                </a:cxn>
                <a:cxn ang="0">
                  <a:pos x="2147483646" y="486898117"/>
                </a:cxn>
                <a:cxn ang="0">
                  <a:pos x="53821977" y="1370531335"/>
                </a:cxn>
                <a:cxn ang="0">
                  <a:pos x="340869699" y="1009866535"/>
                </a:cxn>
                <a:cxn ang="0">
                  <a:pos x="968782885" y="1045932590"/>
                </a:cxn>
                <a:cxn ang="0">
                  <a:pos x="968782885" y="2091860934"/>
                </a:cxn>
                <a:cxn ang="0">
                  <a:pos x="968782885" y="2147483646"/>
                </a:cxn>
                <a:cxn ang="0">
                  <a:pos x="1112306746" y="2147483646"/>
                </a:cxn>
                <a:cxn ang="0">
                  <a:pos x="717619305" y="2147483646"/>
                </a:cxn>
                <a:cxn ang="0">
                  <a:pos x="340869699" y="2147483646"/>
                </a:cxn>
                <a:cxn ang="0">
                  <a:pos x="340869699" y="1803328245"/>
                </a:cxn>
                <a:cxn ang="0">
                  <a:pos x="53821977" y="1370531335"/>
                </a:cxn>
                <a:cxn ang="0">
                  <a:pos x="1722282097" y="2147483646"/>
                </a:cxn>
                <a:cxn ang="0">
                  <a:pos x="1847863887" y="1767262190"/>
                </a:cxn>
                <a:cxn ang="0">
                  <a:pos x="2147483646" y="1767262190"/>
                </a:cxn>
                <a:cxn ang="0">
                  <a:pos x="1883748029" y="2147483646"/>
                </a:cxn>
                <a:cxn ang="0">
                  <a:pos x="1435234375" y="2147483646"/>
                </a:cxn>
                <a:cxn ang="0">
                  <a:pos x="1722282097" y="2147483646"/>
                </a:cxn>
                <a:cxn ang="0">
                  <a:pos x="2147483646" y="2147483646"/>
                </a:cxn>
                <a:cxn ang="0">
                  <a:pos x="2147483646" y="1767262190"/>
                </a:cxn>
                <a:cxn ang="0">
                  <a:pos x="2147483646" y="1857429451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32" h="160">
                  <a:moveTo>
                    <a:pt x="86" y="92"/>
                  </a:moveTo>
                  <a:cubicBezTo>
                    <a:pt x="86" y="70"/>
                    <a:pt x="86" y="49"/>
                    <a:pt x="86" y="27"/>
                  </a:cubicBezTo>
                  <a:cubicBezTo>
                    <a:pt x="86" y="5"/>
                    <a:pt x="83" y="5"/>
                    <a:pt x="104" y="5"/>
                  </a:cubicBezTo>
                  <a:cubicBezTo>
                    <a:pt x="132" y="5"/>
                    <a:pt x="159" y="5"/>
                    <a:pt x="186" y="5"/>
                  </a:cubicBezTo>
                  <a:cubicBezTo>
                    <a:pt x="196" y="5"/>
                    <a:pt x="221" y="1"/>
                    <a:pt x="226" y="8"/>
                  </a:cubicBezTo>
                  <a:cubicBezTo>
                    <a:pt x="232" y="15"/>
                    <a:pt x="228" y="63"/>
                    <a:pt x="226" y="73"/>
                  </a:cubicBezTo>
                  <a:cubicBezTo>
                    <a:pt x="224" y="86"/>
                    <a:pt x="224" y="89"/>
                    <a:pt x="209" y="92"/>
                  </a:cubicBezTo>
                  <a:cubicBezTo>
                    <a:pt x="171" y="99"/>
                    <a:pt x="125" y="92"/>
                    <a:pt x="86" y="92"/>
                  </a:cubicBezTo>
                  <a:close/>
                  <a:moveTo>
                    <a:pt x="66" y="27"/>
                  </a:moveTo>
                  <a:cubicBezTo>
                    <a:pt x="50" y="27"/>
                    <a:pt x="34" y="28"/>
                    <a:pt x="19" y="27"/>
                  </a:cubicBezTo>
                  <a:cubicBezTo>
                    <a:pt x="16" y="27"/>
                    <a:pt x="5" y="29"/>
                    <a:pt x="3" y="27"/>
                  </a:cubicBezTo>
                  <a:cubicBezTo>
                    <a:pt x="3" y="27"/>
                    <a:pt x="2" y="6"/>
                    <a:pt x="3" y="5"/>
                  </a:cubicBezTo>
                  <a:cubicBezTo>
                    <a:pt x="8" y="0"/>
                    <a:pt x="41" y="5"/>
                    <a:pt x="48" y="5"/>
                  </a:cubicBezTo>
                  <a:cubicBezTo>
                    <a:pt x="69" y="5"/>
                    <a:pt x="66" y="5"/>
                    <a:pt x="66" y="27"/>
                  </a:cubicBezTo>
                  <a:close/>
                  <a:moveTo>
                    <a:pt x="192" y="27"/>
                  </a:moveTo>
                  <a:cubicBezTo>
                    <a:pt x="177" y="27"/>
                    <a:pt x="133" y="19"/>
                    <a:pt x="122" y="27"/>
                  </a:cubicBezTo>
                  <a:cubicBezTo>
                    <a:pt x="116" y="32"/>
                    <a:pt x="115" y="67"/>
                    <a:pt x="122" y="72"/>
                  </a:cubicBezTo>
                  <a:cubicBezTo>
                    <a:pt x="127" y="76"/>
                    <a:pt x="181" y="76"/>
                    <a:pt x="188" y="72"/>
                  </a:cubicBezTo>
                  <a:cubicBezTo>
                    <a:pt x="196" y="66"/>
                    <a:pt x="192" y="40"/>
                    <a:pt x="192" y="27"/>
                  </a:cubicBezTo>
                  <a:close/>
                  <a:moveTo>
                    <a:pt x="3" y="76"/>
                  </a:moveTo>
                  <a:cubicBezTo>
                    <a:pt x="3" y="56"/>
                    <a:pt x="0" y="57"/>
                    <a:pt x="19" y="56"/>
                  </a:cubicBezTo>
                  <a:cubicBezTo>
                    <a:pt x="28" y="55"/>
                    <a:pt x="50" y="53"/>
                    <a:pt x="54" y="58"/>
                  </a:cubicBezTo>
                  <a:cubicBezTo>
                    <a:pt x="60" y="67"/>
                    <a:pt x="54" y="104"/>
                    <a:pt x="54" y="116"/>
                  </a:cubicBezTo>
                  <a:cubicBezTo>
                    <a:pt x="54" y="121"/>
                    <a:pt x="52" y="130"/>
                    <a:pt x="54" y="135"/>
                  </a:cubicBezTo>
                  <a:cubicBezTo>
                    <a:pt x="55" y="139"/>
                    <a:pt x="62" y="138"/>
                    <a:pt x="62" y="139"/>
                  </a:cubicBezTo>
                  <a:cubicBezTo>
                    <a:pt x="69" y="158"/>
                    <a:pt x="60" y="159"/>
                    <a:pt x="40" y="157"/>
                  </a:cubicBezTo>
                  <a:cubicBezTo>
                    <a:pt x="27" y="156"/>
                    <a:pt x="23" y="157"/>
                    <a:pt x="19" y="144"/>
                  </a:cubicBezTo>
                  <a:cubicBezTo>
                    <a:pt x="15" y="132"/>
                    <a:pt x="19" y="112"/>
                    <a:pt x="19" y="100"/>
                  </a:cubicBezTo>
                  <a:cubicBezTo>
                    <a:pt x="19" y="80"/>
                    <a:pt x="24" y="75"/>
                    <a:pt x="3" y="76"/>
                  </a:cubicBezTo>
                  <a:close/>
                  <a:moveTo>
                    <a:pt x="96" y="131"/>
                  </a:moveTo>
                  <a:cubicBezTo>
                    <a:pt x="98" y="125"/>
                    <a:pt x="98" y="101"/>
                    <a:pt x="103" y="98"/>
                  </a:cubicBezTo>
                  <a:cubicBezTo>
                    <a:pt x="108" y="94"/>
                    <a:pt x="130" y="98"/>
                    <a:pt x="137" y="98"/>
                  </a:cubicBezTo>
                  <a:cubicBezTo>
                    <a:pt x="132" y="123"/>
                    <a:pt x="134" y="153"/>
                    <a:pt x="105" y="157"/>
                  </a:cubicBezTo>
                  <a:cubicBezTo>
                    <a:pt x="95" y="158"/>
                    <a:pt x="66" y="158"/>
                    <a:pt x="80" y="139"/>
                  </a:cubicBezTo>
                  <a:cubicBezTo>
                    <a:pt x="85" y="133"/>
                    <a:pt x="95" y="142"/>
                    <a:pt x="96" y="131"/>
                  </a:cubicBezTo>
                  <a:close/>
                  <a:moveTo>
                    <a:pt x="182" y="143"/>
                  </a:moveTo>
                  <a:cubicBezTo>
                    <a:pt x="179" y="128"/>
                    <a:pt x="176" y="113"/>
                    <a:pt x="174" y="98"/>
                  </a:cubicBezTo>
                  <a:cubicBezTo>
                    <a:pt x="186" y="98"/>
                    <a:pt x="201" y="95"/>
                    <a:pt x="207" y="103"/>
                  </a:cubicBezTo>
                  <a:cubicBezTo>
                    <a:pt x="213" y="112"/>
                    <a:pt x="211" y="129"/>
                    <a:pt x="217" y="138"/>
                  </a:cubicBezTo>
                  <a:cubicBezTo>
                    <a:pt x="221" y="144"/>
                    <a:pt x="232" y="134"/>
                    <a:pt x="226" y="151"/>
                  </a:cubicBezTo>
                  <a:cubicBezTo>
                    <a:pt x="223" y="160"/>
                    <a:pt x="222" y="158"/>
                    <a:pt x="210" y="157"/>
                  </a:cubicBezTo>
                  <a:cubicBezTo>
                    <a:pt x="199" y="157"/>
                    <a:pt x="184" y="156"/>
                    <a:pt x="182" y="14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1" name="Freeform 301"/>
            <p:cNvSpPr>
              <a:spLocks noEditPoints="1"/>
            </p:cNvSpPr>
            <p:nvPr/>
          </p:nvSpPr>
          <p:spPr>
            <a:xfrm>
              <a:off x="14319503" y="1671176"/>
              <a:ext cx="7191375" cy="244475"/>
            </a:xfrm>
            <a:custGeom>
              <a:avLst/>
              <a:gdLst/>
              <a:ahLst/>
              <a:cxnLst>
                <a:cxn ang="0">
                  <a:pos x="35914498" y="497472904"/>
                </a:cxn>
                <a:cxn ang="0">
                  <a:pos x="1077485793" y="550776884"/>
                </a:cxn>
                <a:cxn ang="0">
                  <a:pos x="2147483646" y="213203275"/>
                </a:cxn>
                <a:cxn ang="0">
                  <a:pos x="2147483646" y="195436687"/>
                </a:cxn>
                <a:cxn ang="0">
                  <a:pos x="2147483646" y="799513337"/>
                </a:cxn>
                <a:cxn ang="0">
                  <a:pos x="2147483646" y="568543473"/>
                </a:cxn>
                <a:cxn ang="0">
                  <a:pos x="1885598018" y="195436687"/>
                </a:cxn>
                <a:cxn ang="0">
                  <a:pos x="2147483646" y="799513337"/>
                </a:cxn>
                <a:cxn ang="0">
                  <a:pos x="2147483646" y="195436687"/>
                </a:cxn>
                <a:cxn ang="0">
                  <a:pos x="2147483646" y="284269629"/>
                </a:cxn>
                <a:cxn ang="0">
                  <a:pos x="2147483646" y="799513337"/>
                </a:cxn>
                <a:cxn ang="0">
                  <a:pos x="2147483646" y="692909591"/>
                </a:cxn>
                <a:cxn ang="0">
                  <a:pos x="2147483646" y="799513337"/>
                </a:cxn>
                <a:cxn ang="0">
                  <a:pos x="2147483646" y="337573609"/>
                </a:cxn>
                <a:cxn ang="0">
                  <a:pos x="2147483646" y="195436687"/>
                </a:cxn>
                <a:cxn ang="0">
                  <a:pos x="2147483646" y="408639963"/>
                </a:cxn>
                <a:cxn ang="0">
                  <a:pos x="2147483646" y="799513337"/>
                </a:cxn>
                <a:cxn ang="0">
                  <a:pos x="2147483646" y="195436687"/>
                </a:cxn>
                <a:cxn ang="0">
                  <a:pos x="2147483646" y="195436687"/>
                </a:cxn>
                <a:cxn ang="0">
                  <a:pos x="2147483646" y="479706316"/>
                </a:cxn>
                <a:cxn ang="0">
                  <a:pos x="2147483646" y="195436687"/>
                </a:cxn>
                <a:cxn ang="0">
                  <a:pos x="2147483646" y="302036217"/>
                </a:cxn>
                <a:cxn ang="0">
                  <a:pos x="2147483646" y="657376415"/>
                </a:cxn>
                <a:cxn ang="0">
                  <a:pos x="2147483646" y="710676180"/>
                </a:cxn>
                <a:cxn ang="0">
                  <a:pos x="2147483646" y="337573609"/>
                </a:cxn>
                <a:cxn ang="0">
                  <a:pos x="2147483646" y="515243708"/>
                </a:cxn>
                <a:cxn ang="0">
                  <a:pos x="2147483646" y="550776884"/>
                </a:cxn>
                <a:cxn ang="0">
                  <a:pos x="2147483646" y="799513337"/>
                </a:cxn>
                <a:cxn ang="0">
                  <a:pos x="2147483646" y="444173139"/>
                </a:cxn>
                <a:cxn ang="0">
                  <a:pos x="2147483646" y="746213572"/>
                </a:cxn>
                <a:cxn ang="0">
                  <a:pos x="2147483646" y="390873374"/>
                </a:cxn>
                <a:cxn ang="0">
                  <a:pos x="2147483646" y="195436687"/>
                </a:cxn>
                <a:cxn ang="0">
                  <a:pos x="2147483646" y="195436687"/>
                </a:cxn>
                <a:cxn ang="0">
                  <a:pos x="2147483646" y="799513337"/>
                </a:cxn>
                <a:cxn ang="0">
                  <a:pos x="2147483646" y="195436687"/>
                </a:cxn>
                <a:cxn ang="0">
                  <a:pos x="2147483646" y="799513337"/>
                </a:cxn>
                <a:cxn ang="0">
                  <a:pos x="2147483646" y="195436687"/>
                </a:cxn>
                <a:cxn ang="0">
                  <a:pos x="2147483646" y="195436687"/>
                </a:cxn>
                <a:cxn ang="0">
                  <a:pos x="2147483646" y="550776884"/>
                </a:cxn>
                <a:cxn ang="0">
                  <a:pos x="2147483646" y="550776884"/>
                </a:cxn>
                <a:cxn ang="0">
                  <a:pos x="2147483646" y="479706316"/>
                </a:cxn>
                <a:cxn ang="0">
                  <a:pos x="2147483646" y="799513337"/>
                </a:cxn>
                <a:cxn ang="0">
                  <a:pos x="2147483646" y="444173139"/>
                </a:cxn>
                <a:cxn ang="0">
                  <a:pos x="2147483646" y="657376415"/>
                </a:cxn>
                <a:cxn ang="0">
                  <a:pos x="2147483646" y="195436687"/>
                </a:cxn>
                <a:cxn ang="0">
                  <a:pos x="2147483646" y="550776884"/>
                </a:cxn>
                <a:cxn ang="0">
                  <a:pos x="2147483646" y="799513337"/>
                </a:cxn>
                <a:cxn ang="0">
                  <a:pos x="2147483646" y="195436687"/>
                </a:cxn>
                <a:cxn ang="0">
                  <a:pos x="2147483646" y="799513337"/>
                </a:cxn>
                <a:cxn ang="0">
                  <a:pos x="2147483646" y="195436687"/>
                </a:cxn>
              </a:cxnLst>
              <a:rect l="0" t="0" r="0" b="0"/>
              <a:pathLst>
                <a:path w="1697" h="58">
                  <a:moveTo>
                    <a:pt x="60" y="31"/>
                  </a:moveTo>
                  <a:cubicBezTo>
                    <a:pt x="68" y="32"/>
                    <a:pt x="76" y="32"/>
                    <a:pt x="84" y="33"/>
                  </a:cubicBezTo>
                  <a:cubicBezTo>
                    <a:pt x="73" y="49"/>
                    <a:pt x="3" y="54"/>
                    <a:pt x="2" y="28"/>
                  </a:cubicBezTo>
                  <a:cubicBezTo>
                    <a:pt x="0" y="0"/>
                    <a:pt x="69" y="9"/>
                    <a:pt x="82" y="21"/>
                  </a:cubicBezTo>
                  <a:cubicBezTo>
                    <a:pt x="73" y="22"/>
                    <a:pt x="37" y="14"/>
                    <a:pt x="30" y="22"/>
                  </a:cubicBezTo>
                  <a:cubicBezTo>
                    <a:pt x="19" y="38"/>
                    <a:pt x="52" y="41"/>
                    <a:pt x="60" y="31"/>
                  </a:cubicBezTo>
                  <a:close/>
                  <a:moveTo>
                    <a:pt x="105" y="11"/>
                  </a:moveTo>
                  <a:cubicBezTo>
                    <a:pt x="110" y="11"/>
                    <a:pt x="120" y="9"/>
                    <a:pt x="124" y="11"/>
                  </a:cubicBezTo>
                  <a:cubicBezTo>
                    <a:pt x="126" y="12"/>
                    <a:pt x="130" y="12"/>
                    <a:pt x="131" y="12"/>
                  </a:cubicBezTo>
                  <a:cubicBezTo>
                    <a:pt x="132" y="13"/>
                    <a:pt x="130" y="21"/>
                    <a:pt x="131" y="21"/>
                  </a:cubicBezTo>
                  <a:cubicBezTo>
                    <a:pt x="138" y="25"/>
                    <a:pt x="154" y="22"/>
                    <a:pt x="159" y="20"/>
                  </a:cubicBezTo>
                  <a:cubicBezTo>
                    <a:pt x="161" y="19"/>
                    <a:pt x="158" y="11"/>
                    <a:pt x="159" y="11"/>
                  </a:cubicBezTo>
                  <a:cubicBezTo>
                    <a:pt x="161" y="10"/>
                    <a:pt x="164" y="11"/>
                    <a:pt x="166" y="11"/>
                  </a:cubicBezTo>
                  <a:cubicBezTo>
                    <a:pt x="168" y="9"/>
                    <a:pt x="183" y="10"/>
                    <a:pt x="184" y="11"/>
                  </a:cubicBezTo>
                  <a:cubicBezTo>
                    <a:pt x="187" y="15"/>
                    <a:pt x="184" y="43"/>
                    <a:pt x="182" y="45"/>
                  </a:cubicBezTo>
                  <a:cubicBezTo>
                    <a:pt x="181" y="46"/>
                    <a:pt x="163" y="46"/>
                    <a:pt x="161" y="45"/>
                  </a:cubicBezTo>
                  <a:cubicBezTo>
                    <a:pt x="158" y="43"/>
                    <a:pt x="162" y="35"/>
                    <a:pt x="159" y="33"/>
                  </a:cubicBezTo>
                  <a:cubicBezTo>
                    <a:pt x="155" y="31"/>
                    <a:pt x="136" y="28"/>
                    <a:pt x="131" y="32"/>
                  </a:cubicBezTo>
                  <a:cubicBezTo>
                    <a:pt x="129" y="34"/>
                    <a:pt x="132" y="43"/>
                    <a:pt x="129" y="45"/>
                  </a:cubicBezTo>
                  <a:cubicBezTo>
                    <a:pt x="127" y="46"/>
                    <a:pt x="108" y="46"/>
                    <a:pt x="107" y="45"/>
                  </a:cubicBezTo>
                  <a:cubicBezTo>
                    <a:pt x="101" y="41"/>
                    <a:pt x="105" y="19"/>
                    <a:pt x="105" y="11"/>
                  </a:cubicBezTo>
                  <a:close/>
                  <a:moveTo>
                    <a:pt x="210" y="11"/>
                  </a:moveTo>
                  <a:cubicBezTo>
                    <a:pt x="217" y="11"/>
                    <a:pt x="233" y="8"/>
                    <a:pt x="236" y="12"/>
                  </a:cubicBezTo>
                  <a:cubicBezTo>
                    <a:pt x="238" y="13"/>
                    <a:pt x="238" y="43"/>
                    <a:pt x="236" y="45"/>
                  </a:cubicBezTo>
                  <a:cubicBezTo>
                    <a:pt x="234" y="48"/>
                    <a:pt x="211" y="44"/>
                    <a:pt x="210" y="44"/>
                  </a:cubicBezTo>
                  <a:cubicBezTo>
                    <a:pt x="206" y="40"/>
                    <a:pt x="210" y="16"/>
                    <a:pt x="210" y="11"/>
                  </a:cubicBezTo>
                  <a:close/>
                  <a:moveTo>
                    <a:pt x="263" y="11"/>
                  </a:moveTo>
                  <a:cubicBezTo>
                    <a:pt x="288" y="11"/>
                    <a:pt x="297" y="16"/>
                    <a:pt x="320" y="29"/>
                  </a:cubicBezTo>
                  <a:cubicBezTo>
                    <a:pt x="320" y="17"/>
                    <a:pt x="319" y="2"/>
                    <a:pt x="338" y="11"/>
                  </a:cubicBezTo>
                  <a:cubicBezTo>
                    <a:pt x="347" y="15"/>
                    <a:pt x="340" y="8"/>
                    <a:pt x="344" y="16"/>
                  </a:cubicBezTo>
                  <a:cubicBezTo>
                    <a:pt x="345" y="19"/>
                    <a:pt x="345" y="40"/>
                    <a:pt x="344" y="42"/>
                  </a:cubicBezTo>
                  <a:cubicBezTo>
                    <a:pt x="334" y="58"/>
                    <a:pt x="299" y="34"/>
                    <a:pt x="287" y="27"/>
                  </a:cubicBezTo>
                  <a:cubicBezTo>
                    <a:pt x="287" y="32"/>
                    <a:pt x="289" y="43"/>
                    <a:pt x="286" y="45"/>
                  </a:cubicBezTo>
                  <a:cubicBezTo>
                    <a:pt x="285" y="46"/>
                    <a:pt x="266" y="46"/>
                    <a:pt x="265" y="45"/>
                  </a:cubicBezTo>
                  <a:cubicBezTo>
                    <a:pt x="259" y="41"/>
                    <a:pt x="263" y="19"/>
                    <a:pt x="263" y="11"/>
                  </a:cubicBezTo>
                  <a:close/>
                  <a:moveTo>
                    <a:pt x="419" y="39"/>
                  </a:moveTo>
                  <a:cubicBezTo>
                    <a:pt x="395" y="39"/>
                    <a:pt x="383" y="45"/>
                    <a:pt x="360" y="45"/>
                  </a:cubicBezTo>
                  <a:cubicBezTo>
                    <a:pt x="374" y="29"/>
                    <a:pt x="383" y="11"/>
                    <a:pt x="405" y="11"/>
                  </a:cubicBezTo>
                  <a:cubicBezTo>
                    <a:pt x="427" y="11"/>
                    <a:pt x="437" y="29"/>
                    <a:pt x="452" y="45"/>
                  </a:cubicBezTo>
                  <a:cubicBezTo>
                    <a:pt x="441" y="45"/>
                    <a:pt x="424" y="50"/>
                    <a:pt x="419" y="39"/>
                  </a:cubicBezTo>
                  <a:close/>
                  <a:moveTo>
                    <a:pt x="415" y="31"/>
                  </a:moveTo>
                  <a:cubicBezTo>
                    <a:pt x="413" y="27"/>
                    <a:pt x="408" y="23"/>
                    <a:pt x="405" y="19"/>
                  </a:cubicBezTo>
                  <a:cubicBezTo>
                    <a:pt x="402" y="22"/>
                    <a:pt x="398" y="27"/>
                    <a:pt x="397" y="31"/>
                  </a:cubicBezTo>
                  <a:cubicBezTo>
                    <a:pt x="403" y="31"/>
                    <a:pt x="409" y="31"/>
                    <a:pt x="415" y="31"/>
                  </a:cubicBezTo>
                  <a:close/>
                  <a:moveTo>
                    <a:pt x="539" y="11"/>
                  </a:moveTo>
                  <a:cubicBezTo>
                    <a:pt x="556" y="11"/>
                    <a:pt x="574" y="10"/>
                    <a:pt x="592" y="11"/>
                  </a:cubicBezTo>
                  <a:cubicBezTo>
                    <a:pt x="611" y="12"/>
                    <a:pt x="612" y="15"/>
                    <a:pt x="592" y="17"/>
                  </a:cubicBezTo>
                  <a:cubicBezTo>
                    <a:pt x="580" y="18"/>
                    <a:pt x="547" y="16"/>
                    <a:pt x="574" y="23"/>
                  </a:cubicBezTo>
                  <a:cubicBezTo>
                    <a:pt x="585" y="26"/>
                    <a:pt x="622" y="23"/>
                    <a:pt x="593" y="31"/>
                  </a:cubicBezTo>
                  <a:cubicBezTo>
                    <a:pt x="584" y="34"/>
                    <a:pt x="546" y="30"/>
                    <a:pt x="573" y="37"/>
                  </a:cubicBezTo>
                  <a:cubicBezTo>
                    <a:pt x="577" y="38"/>
                    <a:pt x="622" y="35"/>
                    <a:pt x="605" y="45"/>
                  </a:cubicBezTo>
                  <a:cubicBezTo>
                    <a:pt x="598" y="49"/>
                    <a:pt x="555" y="48"/>
                    <a:pt x="547" y="45"/>
                  </a:cubicBezTo>
                  <a:cubicBezTo>
                    <a:pt x="537" y="41"/>
                    <a:pt x="543" y="48"/>
                    <a:pt x="539" y="40"/>
                  </a:cubicBezTo>
                  <a:cubicBezTo>
                    <a:pt x="536" y="33"/>
                    <a:pt x="539" y="18"/>
                    <a:pt x="539" y="11"/>
                  </a:cubicBezTo>
                  <a:close/>
                  <a:moveTo>
                    <a:pt x="630" y="11"/>
                  </a:moveTo>
                  <a:cubicBezTo>
                    <a:pt x="655" y="11"/>
                    <a:pt x="665" y="16"/>
                    <a:pt x="687" y="29"/>
                  </a:cubicBezTo>
                  <a:cubicBezTo>
                    <a:pt x="687" y="17"/>
                    <a:pt x="686" y="2"/>
                    <a:pt x="705" y="11"/>
                  </a:cubicBezTo>
                  <a:cubicBezTo>
                    <a:pt x="714" y="15"/>
                    <a:pt x="707" y="8"/>
                    <a:pt x="711" y="16"/>
                  </a:cubicBezTo>
                  <a:cubicBezTo>
                    <a:pt x="713" y="19"/>
                    <a:pt x="712" y="40"/>
                    <a:pt x="711" y="42"/>
                  </a:cubicBezTo>
                  <a:cubicBezTo>
                    <a:pt x="701" y="58"/>
                    <a:pt x="666" y="34"/>
                    <a:pt x="654" y="27"/>
                  </a:cubicBezTo>
                  <a:cubicBezTo>
                    <a:pt x="654" y="32"/>
                    <a:pt x="656" y="43"/>
                    <a:pt x="654" y="45"/>
                  </a:cubicBezTo>
                  <a:cubicBezTo>
                    <a:pt x="652" y="46"/>
                    <a:pt x="633" y="46"/>
                    <a:pt x="632" y="45"/>
                  </a:cubicBezTo>
                  <a:cubicBezTo>
                    <a:pt x="627" y="41"/>
                    <a:pt x="630" y="19"/>
                    <a:pt x="630" y="11"/>
                  </a:cubicBezTo>
                  <a:close/>
                  <a:moveTo>
                    <a:pt x="736" y="11"/>
                  </a:moveTo>
                  <a:cubicBezTo>
                    <a:pt x="754" y="11"/>
                    <a:pt x="772" y="10"/>
                    <a:pt x="790" y="11"/>
                  </a:cubicBezTo>
                  <a:cubicBezTo>
                    <a:pt x="810" y="12"/>
                    <a:pt x="811" y="15"/>
                    <a:pt x="791" y="17"/>
                  </a:cubicBezTo>
                  <a:cubicBezTo>
                    <a:pt x="779" y="18"/>
                    <a:pt x="746" y="16"/>
                    <a:pt x="772" y="23"/>
                  </a:cubicBezTo>
                  <a:cubicBezTo>
                    <a:pt x="784" y="26"/>
                    <a:pt x="821" y="23"/>
                    <a:pt x="792" y="31"/>
                  </a:cubicBezTo>
                  <a:cubicBezTo>
                    <a:pt x="783" y="34"/>
                    <a:pt x="745" y="30"/>
                    <a:pt x="772" y="37"/>
                  </a:cubicBezTo>
                  <a:cubicBezTo>
                    <a:pt x="776" y="38"/>
                    <a:pt x="821" y="35"/>
                    <a:pt x="804" y="45"/>
                  </a:cubicBezTo>
                  <a:cubicBezTo>
                    <a:pt x="796" y="50"/>
                    <a:pt x="752" y="48"/>
                    <a:pt x="744" y="45"/>
                  </a:cubicBezTo>
                  <a:cubicBezTo>
                    <a:pt x="734" y="41"/>
                    <a:pt x="740" y="48"/>
                    <a:pt x="736" y="40"/>
                  </a:cubicBezTo>
                  <a:cubicBezTo>
                    <a:pt x="732" y="33"/>
                    <a:pt x="736" y="18"/>
                    <a:pt x="736" y="11"/>
                  </a:cubicBezTo>
                  <a:close/>
                  <a:moveTo>
                    <a:pt x="829" y="45"/>
                  </a:moveTo>
                  <a:cubicBezTo>
                    <a:pt x="829" y="38"/>
                    <a:pt x="826" y="25"/>
                    <a:pt x="829" y="19"/>
                  </a:cubicBezTo>
                  <a:cubicBezTo>
                    <a:pt x="834" y="6"/>
                    <a:pt x="825" y="15"/>
                    <a:pt x="839" y="11"/>
                  </a:cubicBezTo>
                  <a:cubicBezTo>
                    <a:pt x="850" y="7"/>
                    <a:pt x="873" y="9"/>
                    <a:pt x="886" y="11"/>
                  </a:cubicBezTo>
                  <a:cubicBezTo>
                    <a:pt x="909" y="13"/>
                    <a:pt x="909" y="31"/>
                    <a:pt x="886" y="29"/>
                  </a:cubicBezTo>
                  <a:cubicBezTo>
                    <a:pt x="895" y="32"/>
                    <a:pt x="905" y="37"/>
                    <a:pt x="912" y="45"/>
                  </a:cubicBezTo>
                  <a:cubicBezTo>
                    <a:pt x="904" y="45"/>
                    <a:pt x="892" y="48"/>
                    <a:pt x="884" y="45"/>
                  </a:cubicBezTo>
                  <a:cubicBezTo>
                    <a:pt x="878" y="43"/>
                    <a:pt x="870" y="31"/>
                    <a:pt x="864" y="31"/>
                  </a:cubicBezTo>
                  <a:cubicBezTo>
                    <a:pt x="850" y="31"/>
                    <a:pt x="863" y="35"/>
                    <a:pt x="855" y="40"/>
                  </a:cubicBezTo>
                  <a:cubicBezTo>
                    <a:pt x="851" y="43"/>
                    <a:pt x="857" y="42"/>
                    <a:pt x="848" y="45"/>
                  </a:cubicBezTo>
                  <a:cubicBezTo>
                    <a:pt x="844" y="47"/>
                    <a:pt x="834" y="45"/>
                    <a:pt x="829" y="45"/>
                  </a:cubicBezTo>
                  <a:close/>
                  <a:moveTo>
                    <a:pt x="855" y="25"/>
                  </a:moveTo>
                  <a:cubicBezTo>
                    <a:pt x="864" y="25"/>
                    <a:pt x="872" y="25"/>
                    <a:pt x="880" y="23"/>
                  </a:cubicBezTo>
                  <a:cubicBezTo>
                    <a:pt x="876" y="14"/>
                    <a:pt x="852" y="11"/>
                    <a:pt x="855" y="25"/>
                  </a:cubicBezTo>
                  <a:close/>
                  <a:moveTo>
                    <a:pt x="969" y="33"/>
                  </a:moveTo>
                  <a:cubicBezTo>
                    <a:pt x="965" y="15"/>
                    <a:pt x="1037" y="23"/>
                    <a:pt x="1000" y="42"/>
                  </a:cubicBezTo>
                  <a:cubicBezTo>
                    <a:pt x="986" y="49"/>
                    <a:pt x="951" y="48"/>
                    <a:pt x="936" y="42"/>
                  </a:cubicBezTo>
                  <a:cubicBezTo>
                    <a:pt x="908" y="28"/>
                    <a:pt x="934" y="13"/>
                    <a:pt x="953" y="11"/>
                  </a:cubicBezTo>
                  <a:cubicBezTo>
                    <a:pt x="970" y="9"/>
                    <a:pt x="994" y="8"/>
                    <a:pt x="1007" y="19"/>
                  </a:cubicBezTo>
                  <a:cubicBezTo>
                    <a:pt x="998" y="20"/>
                    <a:pt x="958" y="12"/>
                    <a:pt x="952" y="22"/>
                  </a:cubicBezTo>
                  <a:cubicBezTo>
                    <a:pt x="941" y="39"/>
                    <a:pt x="978" y="42"/>
                    <a:pt x="985" y="33"/>
                  </a:cubicBezTo>
                  <a:cubicBezTo>
                    <a:pt x="980" y="33"/>
                    <a:pt x="974" y="32"/>
                    <a:pt x="969" y="33"/>
                  </a:cubicBezTo>
                  <a:close/>
                  <a:moveTo>
                    <a:pt x="1024" y="11"/>
                  </a:moveTo>
                  <a:cubicBezTo>
                    <a:pt x="1032" y="11"/>
                    <a:pt x="1043" y="8"/>
                    <a:pt x="1051" y="11"/>
                  </a:cubicBezTo>
                  <a:cubicBezTo>
                    <a:pt x="1057" y="12"/>
                    <a:pt x="1065" y="23"/>
                    <a:pt x="1070" y="23"/>
                  </a:cubicBezTo>
                  <a:cubicBezTo>
                    <a:pt x="1076" y="23"/>
                    <a:pt x="1082" y="12"/>
                    <a:pt x="1088" y="11"/>
                  </a:cubicBezTo>
                  <a:cubicBezTo>
                    <a:pt x="1095" y="8"/>
                    <a:pt x="1107" y="11"/>
                    <a:pt x="1115" y="11"/>
                  </a:cubicBezTo>
                  <a:cubicBezTo>
                    <a:pt x="1107" y="16"/>
                    <a:pt x="1089" y="22"/>
                    <a:pt x="1084" y="30"/>
                  </a:cubicBezTo>
                  <a:cubicBezTo>
                    <a:pt x="1075" y="42"/>
                    <a:pt x="1090" y="45"/>
                    <a:pt x="1069" y="45"/>
                  </a:cubicBezTo>
                  <a:cubicBezTo>
                    <a:pt x="1048" y="45"/>
                    <a:pt x="1064" y="42"/>
                    <a:pt x="1055" y="30"/>
                  </a:cubicBezTo>
                  <a:cubicBezTo>
                    <a:pt x="1049" y="22"/>
                    <a:pt x="1032" y="16"/>
                    <a:pt x="1024" y="11"/>
                  </a:cubicBezTo>
                  <a:close/>
                  <a:moveTo>
                    <a:pt x="1241" y="11"/>
                  </a:moveTo>
                  <a:cubicBezTo>
                    <a:pt x="1246" y="11"/>
                    <a:pt x="1264" y="7"/>
                    <a:pt x="1267" y="11"/>
                  </a:cubicBezTo>
                  <a:cubicBezTo>
                    <a:pt x="1271" y="15"/>
                    <a:pt x="1263" y="32"/>
                    <a:pt x="1267" y="36"/>
                  </a:cubicBezTo>
                  <a:cubicBezTo>
                    <a:pt x="1269" y="38"/>
                    <a:pt x="1319" y="35"/>
                    <a:pt x="1308" y="45"/>
                  </a:cubicBezTo>
                  <a:cubicBezTo>
                    <a:pt x="1302" y="50"/>
                    <a:pt x="1259" y="46"/>
                    <a:pt x="1253" y="45"/>
                  </a:cubicBezTo>
                  <a:cubicBezTo>
                    <a:pt x="1241" y="43"/>
                    <a:pt x="1245" y="48"/>
                    <a:pt x="1241" y="40"/>
                  </a:cubicBezTo>
                  <a:cubicBezTo>
                    <a:pt x="1237" y="34"/>
                    <a:pt x="1241" y="18"/>
                    <a:pt x="1241" y="11"/>
                  </a:cubicBezTo>
                  <a:close/>
                  <a:moveTo>
                    <a:pt x="1379" y="39"/>
                  </a:moveTo>
                  <a:cubicBezTo>
                    <a:pt x="1355" y="39"/>
                    <a:pt x="1342" y="45"/>
                    <a:pt x="1318" y="45"/>
                  </a:cubicBezTo>
                  <a:cubicBezTo>
                    <a:pt x="1333" y="29"/>
                    <a:pt x="1342" y="11"/>
                    <a:pt x="1365" y="11"/>
                  </a:cubicBezTo>
                  <a:cubicBezTo>
                    <a:pt x="1387" y="11"/>
                    <a:pt x="1396" y="29"/>
                    <a:pt x="1411" y="45"/>
                  </a:cubicBezTo>
                  <a:cubicBezTo>
                    <a:pt x="1401" y="45"/>
                    <a:pt x="1384" y="50"/>
                    <a:pt x="1379" y="39"/>
                  </a:cubicBezTo>
                  <a:close/>
                  <a:moveTo>
                    <a:pt x="1373" y="31"/>
                  </a:moveTo>
                  <a:cubicBezTo>
                    <a:pt x="1371" y="27"/>
                    <a:pt x="1367" y="23"/>
                    <a:pt x="1365" y="19"/>
                  </a:cubicBezTo>
                  <a:cubicBezTo>
                    <a:pt x="1361" y="22"/>
                    <a:pt x="1357" y="27"/>
                    <a:pt x="1354" y="31"/>
                  </a:cubicBezTo>
                  <a:cubicBezTo>
                    <a:pt x="1360" y="31"/>
                    <a:pt x="1367" y="31"/>
                    <a:pt x="1373" y="31"/>
                  </a:cubicBezTo>
                  <a:close/>
                  <a:moveTo>
                    <a:pt x="1427" y="11"/>
                  </a:moveTo>
                  <a:cubicBezTo>
                    <a:pt x="1445" y="11"/>
                    <a:pt x="1469" y="6"/>
                    <a:pt x="1486" y="11"/>
                  </a:cubicBezTo>
                  <a:cubicBezTo>
                    <a:pt x="1501" y="14"/>
                    <a:pt x="1505" y="27"/>
                    <a:pt x="1486" y="27"/>
                  </a:cubicBezTo>
                  <a:cubicBezTo>
                    <a:pt x="1495" y="25"/>
                    <a:pt x="1506" y="30"/>
                    <a:pt x="1502" y="38"/>
                  </a:cubicBezTo>
                  <a:cubicBezTo>
                    <a:pt x="1500" y="44"/>
                    <a:pt x="1483" y="45"/>
                    <a:pt x="1478" y="45"/>
                  </a:cubicBezTo>
                  <a:cubicBezTo>
                    <a:pt x="1467" y="46"/>
                    <a:pt x="1443" y="50"/>
                    <a:pt x="1435" y="45"/>
                  </a:cubicBezTo>
                  <a:cubicBezTo>
                    <a:pt x="1425" y="40"/>
                    <a:pt x="1432" y="49"/>
                    <a:pt x="1427" y="37"/>
                  </a:cubicBezTo>
                  <a:cubicBezTo>
                    <a:pt x="1425" y="31"/>
                    <a:pt x="1427" y="18"/>
                    <a:pt x="1427" y="11"/>
                  </a:cubicBezTo>
                  <a:close/>
                  <a:moveTo>
                    <a:pt x="1454" y="25"/>
                  </a:moveTo>
                  <a:cubicBezTo>
                    <a:pt x="1460" y="26"/>
                    <a:pt x="1468" y="24"/>
                    <a:pt x="1474" y="23"/>
                  </a:cubicBezTo>
                  <a:cubicBezTo>
                    <a:pt x="1473" y="14"/>
                    <a:pt x="1451" y="11"/>
                    <a:pt x="1454" y="25"/>
                  </a:cubicBezTo>
                  <a:close/>
                  <a:moveTo>
                    <a:pt x="1454" y="37"/>
                  </a:moveTo>
                  <a:cubicBezTo>
                    <a:pt x="1504" y="37"/>
                    <a:pt x="1453" y="25"/>
                    <a:pt x="1454" y="37"/>
                  </a:cubicBezTo>
                  <a:close/>
                  <a:moveTo>
                    <a:pt x="1525" y="11"/>
                  </a:moveTo>
                  <a:cubicBezTo>
                    <a:pt x="1543" y="11"/>
                    <a:pt x="1561" y="10"/>
                    <a:pt x="1579" y="11"/>
                  </a:cubicBezTo>
                  <a:cubicBezTo>
                    <a:pt x="1599" y="12"/>
                    <a:pt x="1601" y="15"/>
                    <a:pt x="1580" y="17"/>
                  </a:cubicBezTo>
                  <a:cubicBezTo>
                    <a:pt x="1568" y="18"/>
                    <a:pt x="1535" y="16"/>
                    <a:pt x="1562" y="23"/>
                  </a:cubicBezTo>
                  <a:cubicBezTo>
                    <a:pt x="1573" y="26"/>
                    <a:pt x="1610" y="23"/>
                    <a:pt x="1581" y="31"/>
                  </a:cubicBezTo>
                  <a:cubicBezTo>
                    <a:pt x="1572" y="34"/>
                    <a:pt x="1534" y="30"/>
                    <a:pt x="1561" y="37"/>
                  </a:cubicBezTo>
                  <a:cubicBezTo>
                    <a:pt x="1565" y="38"/>
                    <a:pt x="1610" y="35"/>
                    <a:pt x="1593" y="45"/>
                  </a:cubicBezTo>
                  <a:cubicBezTo>
                    <a:pt x="1586" y="50"/>
                    <a:pt x="1541" y="48"/>
                    <a:pt x="1534" y="45"/>
                  </a:cubicBezTo>
                  <a:cubicBezTo>
                    <a:pt x="1523" y="41"/>
                    <a:pt x="1529" y="48"/>
                    <a:pt x="1525" y="40"/>
                  </a:cubicBezTo>
                  <a:cubicBezTo>
                    <a:pt x="1522" y="33"/>
                    <a:pt x="1525" y="18"/>
                    <a:pt x="1525" y="11"/>
                  </a:cubicBezTo>
                  <a:close/>
                  <a:moveTo>
                    <a:pt x="1618" y="11"/>
                  </a:moveTo>
                  <a:cubicBezTo>
                    <a:pt x="1623" y="11"/>
                    <a:pt x="1641" y="7"/>
                    <a:pt x="1644" y="11"/>
                  </a:cubicBezTo>
                  <a:cubicBezTo>
                    <a:pt x="1649" y="15"/>
                    <a:pt x="1640" y="32"/>
                    <a:pt x="1644" y="36"/>
                  </a:cubicBezTo>
                  <a:cubicBezTo>
                    <a:pt x="1646" y="38"/>
                    <a:pt x="1697" y="35"/>
                    <a:pt x="1685" y="45"/>
                  </a:cubicBezTo>
                  <a:cubicBezTo>
                    <a:pt x="1680" y="50"/>
                    <a:pt x="1636" y="46"/>
                    <a:pt x="1630" y="45"/>
                  </a:cubicBezTo>
                  <a:cubicBezTo>
                    <a:pt x="1618" y="43"/>
                    <a:pt x="1623" y="48"/>
                    <a:pt x="1618" y="40"/>
                  </a:cubicBezTo>
                  <a:cubicBezTo>
                    <a:pt x="1615" y="34"/>
                    <a:pt x="1618" y="18"/>
                    <a:pt x="1618" y="1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2" name="Freeform 302"/>
            <p:cNvSpPr>
              <a:spLocks noEditPoints="1"/>
            </p:cNvSpPr>
            <p:nvPr/>
          </p:nvSpPr>
          <p:spPr>
            <a:xfrm>
              <a:off x="15006890" y="2222039"/>
              <a:ext cx="1741488" cy="812800"/>
            </a:xfrm>
            <a:custGeom>
              <a:avLst/>
              <a:gdLst/>
              <a:ahLst/>
              <a:cxnLst>
                <a:cxn ang="0">
                  <a:pos x="789970312" y="573476967"/>
                </a:cxn>
                <a:cxn ang="0">
                  <a:pos x="197491519" y="1200713033"/>
                </a:cxn>
                <a:cxn ang="0">
                  <a:pos x="412940279" y="519713633"/>
                </a:cxn>
                <a:cxn ang="0">
                  <a:pos x="430893283" y="412186967"/>
                </a:cxn>
                <a:cxn ang="0">
                  <a:pos x="2147483646" y="286736367"/>
                </a:cxn>
                <a:cxn ang="0">
                  <a:pos x="2147483646" y="232973033"/>
                </a:cxn>
                <a:cxn ang="0">
                  <a:pos x="1597893628" y="1164873633"/>
                </a:cxn>
                <a:cxn ang="0">
                  <a:pos x="2136504935" y="555553033"/>
                </a:cxn>
                <a:cxn ang="0">
                  <a:pos x="2147483646" y="340499700"/>
                </a:cxn>
                <a:cxn ang="0">
                  <a:pos x="2147483646" y="698923333"/>
                </a:cxn>
                <a:cxn ang="0">
                  <a:pos x="2147483646" y="1200713033"/>
                </a:cxn>
                <a:cxn ang="0">
                  <a:pos x="2147483646" y="878133033"/>
                </a:cxn>
                <a:cxn ang="0">
                  <a:pos x="2147483646" y="483870000"/>
                </a:cxn>
                <a:cxn ang="0">
                  <a:pos x="2147483646" y="71683033"/>
                </a:cxn>
                <a:cxn ang="0">
                  <a:pos x="2147483646" y="340499700"/>
                </a:cxn>
                <a:cxn ang="0">
                  <a:pos x="2147483646" y="985659700"/>
                </a:cxn>
                <a:cxn ang="0">
                  <a:pos x="2147483646" y="232973033"/>
                </a:cxn>
                <a:cxn ang="0">
                  <a:pos x="2147483646" y="1236556667"/>
                </a:cxn>
                <a:cxn ang="0">
                  <a:pos x="2147483646" y="519713633"/>
                </a:cxn>
                <a:cxn ang="0">
                  <a:pos x="2147483646" y="519713633"/>
                </a:cxn>
                <a:cxn ang="0">
                  <a:pos x="2147483646" y="1057346967"/>
                </a:cxn>
                <a:cxn ang="0">
                  <a:pos x="2147483646" y="591396667"/>
                </a:cxn>
                <a:cxn ang="0">
                  <a:pos x="2147483646" y="304660300"/>
                </a:cxn>
                <a:cxn ang="0">
                  <a:pos x="2147483646" y="483870000"/>
                </a:cxn>
                <a:cxn ang="0">
                  <a:pos x="2147483646" y="1093186367"/>
                </a:cxn>
                <a:cxn ang="0">
                  <a:pos x="2147483646" y="1057346967"/>
                </a:cxn>
                <a:cxn ang="0">
                  <a:pos x="2147483646" y="698923333"/>
                </a:cxn>
                <a:cxn ang="0">
                  <a:pos x="2147483646" y="1200713033"/>
                </a:cxn>
                <a:cxn ang="0">
                  <a:pos x="2147483646" y="448026367"/>
                </a:cxn>
                <a:cxn ang="0">
                  <a:pos x="2147483646" y="555553033"/>
                </a:cxn>
                <a:cxn ang="0">
                  <a:pos x="556568548" y="2147483646"/>
                </a:cxn>
                <a:cxn ang="0">
                  <a:pos x="682243813" y="2147483646"/>
                </a:cxn>
                <a:cxn ang="0">
                  <a:pos x="323171021" y="2147483646"/>
                </a:cxn>
                <a:cxn ang="0">
                  <a:pos x="215444523" y="2147483646"/>
                </a:cxn>
                <a:cxn ang="0">
                  <a:pos x="825876320" y="2114689700"/>
                </a:cxn>
                <a:cxn ang="0">
                  <a:pos x="789970312" y="2147483646"/>
                </a:cxn>
                <a:cxn ang="0">
                  <a:pos x="466799291" y="2147483646"/>
                </a:cxn>
                <a:cxn ang="0">
                  <a:pos x="1184953349" y="2147483646"/>
                </a:cxn>
                <a:cxn ang="0">
                  <a:pos x="1077231088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0716303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4300666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1" h="192">
                  <a:moveTo>
                    <a:pt x="44" y="13"/>
                  </a:moveTo>
                  <a:cubicBezTo>
                    <a:pt x="40" y="29"/>
                    <a:pt x="52" y="19"/>
                    <a:pt x="60" y="23"/>
                  </a:cubicBezTo>
                  <a:cubicBezTo>
                    <a:pt x="65" y="25"/>
                    <a:pt x="75" y="25"/>
                    <a:pt x="64" y="29"/>
                  </a:cubicBezTo>
                  <a:cubicBezTo>
                    <a:pt x="57" y="32"/>
                    <a:pt x="47" y="24"/>
                    <a:pt x="44" y="32"/>
                  </a:cubicBezTo>
                  <a:cubicBezTo>
                    <a:pt x="37" y="48"/>
                    <a:pt x="55" y="37"/>
                    <a:pt x="60" y="41"/>
                  </a:cubicBezTo>
                  <a:cubicBezTo>
                    <a:pt x="72" y="51"/>
                    <a:pt x="45" y="42"/>
                    <a:pt x="44" y="54"/>
                  </a:cubicBezTo>
                  <a:cubicBezTo>
                    <a:pt x="43" y="65"/>
                    <a:pt x="83" y="60"/>
                    <a:pt x="65" y="67"/>
                  </a:cubicBezTo>
                  <a:cubicBezTo>
                    <a:pt x="60" y="69"/>
                    <a:pt x="15" y="72"/>
                    <a:pt x="11" y="67"/>
                  </a:cubicBezTo>
                  <a:cubicBezTo>
                    <a:pt x="0" y="57"/>
                    <a:pt x="56" y="67"/>
                    <a:pt x="38" y="48"/>
                  </a:cubicBezTo>
                  <a:cubicBezTo>
                    <a:pt x="35" y="45"/>
                    <a:pt x="21" y="50"/>
                    <a:pt x="20" y="45"/>
                  </a:cubicBezTo>
                  <a:cubicBezTo>
                    <a:pt x="16" y="36"/>
                    <a:pt x="33" y="44"/>
                    <a:pt x="36" y="41"/>
                  </a:cubicBezTo>
                  <a:cubicBezTo>
                    <a:pt x="44" y="32"/>
                    <a:pt x="35" y="26"/>
                    <a:pt x="23" y="29"/>
                  </a:cubicBezTo>
                  <a:cubicBezTo>
                    <a:pt x="15" y="31"/>
                    <a:pt x="20" y="42"/>
                    <a:pt x="10" y="37"/>
                  </a:cubicBezTo>
                  <a:cubicBezTo>
                    <a:pt x="16" y="29"/>
                    <a:pt x="20" y="20"/>
                    <a:pt x="22" y="10"/>
                  </a:cubicBezTo>
                  <a:cubicBezTo>
                    <a:pt x="25" y="11"/>
                    <a:pt x="28" y="12"/>
                    <a:pt x="30" y="15"/>
                  </a:cubicBezTo>
                  <a:cubicBezTo>
                    <a:pt x="27" y="17"/>
                    <a:pt x="27" y="20"/>
                    <a:pt x="24" y="23"/>
                  </a:cubicBezTo>
                  <a:cubicBezTo>
                    <a:pt x="49" y="29"/>
                    <a:pt x="28" y="3"/>
                    <a:pt x="46" y="6"/>
                  </a:cubicBezTo>
                  <a:cubicBezTo>
                    <a:pt x="45" y="9"/>
                    <a:pt x="45" y="10"/>
                    <a:pt x="44" y="13"/>
                  </a:cubicBezTo>
                  <a:close/>
                  <a:moveTo>
                    <a:pt x="131" y="13"/>
                  </a:moveTo>
                  <a:cubicBezTo>
                    <a:pt x="136" y="13"/>
                    <a:pt x="156" y="10"/>
                    <a:pt x="156" y="16"/>
                  </a:cubicBezTo>
                  <a:cubicBezTo>
                    <a:pt x="155" y="22"/>
                    <a:pt x="127" y="19"/>
                    <a:pt x="122" y="19"/>
                  </a:cubicBezTo>
                  <a:cubicBezTo>
                    <a:pt x="117" y="19"/>
                    <a:pt x="96" y="21"/>
                    <a:pt x="95" y="17"/>
                  </a:cubicBezTo>
                  <a:cubicBezTo>
                    <a:pt x="91" y="9"/>
                    <a:pt x="121" y="13"/>
                    <a:pt x="125" y="13"/>
                  </a:cubicBezTo>
                  <a:cubicBezTo>
                    <a:pt x="118" y="3"/>
                    <a:pt x="128" y="3"/>
                    <a:pt x="131" y="13"/>
                  </a:cubicBezTo>
                  <a:close/>
                  <a:moveTo>
                    <a:pt x="135" y="31"/>
                  </a:moveTo>
                  <a:cubicBezTo>
                    <a:pt x="143" y="31"/>
                    <a:pt x="150" y="31"/>
                    <a:pt x="154" y="29"/>
                  </a:cubicBezTo>
                  <a:cubicBezTo>
                    <a:pt x="154" y="45"/>
                    <a:pt x="116" y="27"/>
                    <a:pt x="107" y="35"/>
                  </a:cubicBezTo>
                  <a:cubicBezTo>
                    <a:pt x="103" y="38"/>
                    <a:pt x="107" y="82"/>
                    <a:pt x="89" y="65"/>
                  </a:cubicBezTo>
                  <a:cubicBezTo>
                    <a:pt x="101" y="56"/>
                    <a:pt x="102" y="43"/>
                    <a:pt x="101" y="29"/>
                  </a:cubicBezTo>
                  <a:cubicBezTo>
                    <a:pt x="106" y="31"/>
                    <a:pt x="109" y="30"/>
                    <a:pt x="115" y="31"/>
                  </a:cubicBezTo>
                  <a:cubicBezTo>
                    <a:pt x="113" y="28"/>
                    <a:pt x="113" y="24"/>
                    <a:pt x="111" y="21"/>
                  </a:cubicBezTo>
                  <a:cubicBezTo>
                    <a:pt x="119" y="17"/>
                    <a:pt x="121" y="25"/>
                    <a:pt x="119" y="31"/>
                  </a:cubicBezTo>
                  <a:cubicBezTo>
                    <a:pt x="134" y="35"/>
                    <a:pt x="133" y="13"/>
                    <a:pt x="143" y="23"/>
                  </a:cubicBezTo>
                  <a:cubicBezTo>
                    <a:pt x="141" y="25"/>
                    <a:pt x="139" y="28"/>
                    <a:pt x="135" y="31"/>
                  </a:cubicBezTo>
                  <a:close/>
                  <a:moveTo>
                    <a:pt x="208" y="10"/>
                  </a:moveTo>
                  <a:cubicBezTo>
                    <a:pt x="211" y="19"/>
                    <a:pt x="222" y="10"/>
                    <a:pt x="225" y="19"/>
                  </a:cubicBezTo>
                  <a:cubicBezTo>
                    <a:pt x="226" y="13"/>
                    <a:pt x="238" y="7"/>
                    <a:pt x="237" y="16"/>
                  </a:cubicBezTo>
                  <a:cubicBezTo>
                    <a:pt x="236" y="18"/>
                    <a:pt x="226" y="24"/>
                    <a:pt x="223" y="27"/>
                  </a:cubicBezTo>
                  <a:cubicBezTo>
                    <a:pt x="229" y="27"/>
                    <a:pt x="251" y="27"/>
                    <a:pt x="237" y="33"/>
                  </a:cubicBezTo>
                  <a:cubicBezTo>
                    <a:pt x="226" y="37"/>
                    <a:pt x="216" y="30"/>
                    <a:pt x="206" y="39"/>
                  </a:cubicBezTo>
                  <a:cubicBezTo>
                    <a:pt x="210" y="39"/>
                    <a:pt x="219" y="37"/>
                    <a:pt x="223" y="39"/>
                  </a:cubicBezTo>
                  <a:cubicBezTo>
                    <a:pt x="233" y="44"/>
                    <a:pt x="226" y="37"/>
                    <a:pt x="230" y="47"/>
                  </a:cubicBezTo>
                  <a:cubicBezTo>
                    <a:pt x="229" y="46"/>
                    <a:pt x="231" y="63"/>
                    <a:pt x="231" y="63"/>
                  </a:cubicBezTo>
                  <a:cubicBezTo>
                    <a:pt x="228" y="73"/>
                    <a:pt x="229" y="66"/>
                    <a:pt x="225" y="67"/>
                  </a:cubicBezTo>
                  <a:cubicBezTo>
                    <a:pt x="228" y="66"/>
                    <a:pt x="191" y="66"/>
                    <a:pt x="197" y="69"/>
                  </a:cubicBezTo>
                  <a:cubicBezTo>
                    <a:pt x="190" y="66"/>
                    <a:pt x="192" y="57"/>
                    <a:pt x="192" y="47"/>
                  </a:cubicBezTo>
                  <a:cubicBezTo>
                    <a:pt x="188" y="50"/>
                    <a:pt x="184" y="51"/>
                    <a:pt x="180" y="55"/>
                  </a:cubicBezTo>
                  <a:cubicBezTo>
                    <a:pt x="179" y="54"/>
                    <a:pt x="177" y="51"/>
                    <a:pt x="176" y="49"/>
                  </a:cubicBezTo>
                  <a:cubicBezTo>
                    <a:pt x="182" y="48"/>
                    <a:pt x="187" y="46"/>
                    <a:pt x="192" y="43"/>
                  </a:cubicBezTo>
                  <a:cubicBezTo>
                    <a:pt x="191" y="41"/>
                    <a:pt x="191" y="41"/>
                    <a:pt x="190" y="39"/>
                  </a:cubicBezTo>
                  <a:cubicBezTo>
                    <a:pt x="197" y="40"/>
                    <a:pt x="203" y="36"/>
                    <a:pt x="208" y="33"/>
                  </a:cubicBezTo>
                  <a:cubicBezTo>
                    <a:pt x="201" y="33"/>
                    <a:pt x="161" y="33"/>
                    <a:pt x="183" y="27"/>
                  </a:cubicBezTo>
                  <a:cubicBezTo>
                    <a:pt x="190" y="25"/>
                    <a:pt x="199" y="29"/>
                    <a:pt x="202" y="25"/>
                  </a:cubicBezTo>
                  <a:cubicBezTo>
                    <a:pt x="209" y="15"/>
                    <a:pt x="189" y="20"/>
                    <a:pt x="186" y="21"/>
                  </a:cubicBezTo>
                  <a:cubicBezTo>
                    <a:pt x="187" y="8"/>
                    <a:pt x="193" y="19"/>
                    <a:pt x="201" y="15"/>
                  </a:cubicBezTo>
                  <a:cubicBezTo>
                    <a:pt x="206" y="11"/>
                    <a:pt x="198" y="2"/>
                    <a:pt x="210" y="4"/>
                  </a:cubicBezTo>
                  <a:cubicBezTo>
                    <a:pt x="210" y="7"/>
                    <a:pt x="209" y="8"/>
                    <a:pt x="208" y="10"/>
                  </a:cubicBezTo>
                  <a:close/>
                  <a:moveTo>
                    <a:pt x="208" y="19"/>
                  </a:moveTo>
                  <a:cubicBezTo>
                    <a:pt x="207" y="31"/>
                    <a:pt x="217" y="27"/>
                    <a:pt x="223" y="21"/>
                  </a:cubicBezTo>
                  <a:cubicBezTo>
                    <a:pt x="218" y="20"/>
                    <a:pt x="213" y="19"/>
                    <a:pt x="208" y="19"/>
                  </a:cubicBezTo>
                  <a:close/>
                  <a:moveTo>
                    <a:pt x="225" y="43"/>
                  </a:moveTo>
                  <a:cubicBezTo>
                    <a:pt x="222" y="43"/>
                    <a:pt x="187" y="41"/>
                    <a:pt x="198" y="51"/>
                  </a:cubicBezTo>
                  <a:cubicBezTo>
                    <a:pt x="205" y="57"/>
                    <a:pt x="226" y="54"/>
                    <a:pt x="225" y="43"/>
                  </a:cubicBezTo>
                  <a:close/>
                  <a:moveTo>
                    <a:pt x="198" y="55"/>
                  </a:moveTo>
                  <a:cubicBezTo>
                    <a:pt x="198" y="64"/>
                    <a:pt x="220" y="66"/>
                    <a:pt x="225" y="61"/>
                  </a:cubicBezTo>
                  <a:cubicBezTo>
                    <a:pt x="233" y="53"/>
                    <a:pt x="201" y="55"/>
                    <a:pt x="198" y="55"/>
                  </a:cubicBezTo>
                  <a:close/>
                  <a:moveTo>
                    <a:pt x="290" y="13"/>
                  </a:moveTo>
                  <a:cubicBezTo>
                    <a:pt x="302" y="13"/>
                    <a:pt x="310" y="15"/>
                    <a:pt x="320" y="13"/>
                  </a:cubicBezTo>
                  <a:cubicBezTo>
                    <a:pt x="314" y="25"/>
                    <a:pt x="303" y="33"/>
                    <a:pt x="292" y="41"/>
                  </a:cubicBezTo>
                  <a:cubicBezTo>
                    <a:pt x="296" y="41"/>
                    <a:pt x="317" y="38"/>
                    <a:pt x="320" y="41"/>
                  </a:cubicBezTo>
                  <a:cubicBezTo>
                    <a:pt x="322" y="43"/>
                    <a:pt x="321" y="64"/>
                    <a:pt x="320" y="66"/>
                  </a:cubicBezTo>
                  <a:cubicBezTo>
                    <a:pt x="319" y="67"/>
                    <a:pt x="286" y="67"/>
                    <a:pt x="277" y="69"/>
                  </a:cubicBezTo>
                  <a:cubicBezTo>
                    <a:pt x="280" y="63"/>
                    <a:pt x="279" y="55"/>
                    <a:pt x="279" y="47"/>
                  </a:cubicBezTo>
                  <a:cubicBezTo>
                    <a:pt x="277" y="49"/>
                    <a:pt x="259" y="57"/>
                    <a:pt x="261" y="48"/>
                  </a:cubicBezTo>
                  <a:cubicBezTo>
                    <a:pt x="261" y="47"/>
                    <a:pt x="287" y="37"/>
                    <a:pt x="290" y="35"/>
                  </a:cubicBezTo>
                  <a:cubicBezTo>
                    <a:pt x="286" y="33"/>
                    <a:pt x="285" y="30"/>
                    <a:pt x="281" y="29"/>
                  </a:cubicBezTo>
                  <a:cubicBezTo>
                    <a:pt x="287" y="24"/>
                    <a:pt x="292" y="26"/>
                    <a:pt x="296" y="33"/>
                  </a:cubicBezTo>
                  <a:cubicBezTo>
                    <a:pt x="300" y="29"/>
                    <a:pt x="305" y="24"/>
                    <a:pt x="308" y="19"/>
                  </a:cubicBezTo>
                  <a:cubicBezTo>
                    <a:pt x="297" y="19"/>
                    <a:pt x="291" y="19"/>
                    <a:pt x="282" y="23"/>
                  </a:cubicBezTo>
                  <a:cubicBezTo>
                    <a:pt x="275" y="26"/>
                    <a:pt x="275" y="38"/>
                    <a:pt x="265" y="29"/>
                  </a:cubicBezTo>
                  <a:cubicBezTo>
                    <a:pt x="275" y="23"/>
                    <a:pt x="279" y="8"/>
                    <a:pt x="287" y="4"/>
                  </a:cubicBezTo>
                  <a:cubicBezTo>
                    <a:pt x="295" y="0"/>
                    <a:pt x="292" y="11"/>
                    <a:pt x="290" y="13"/>
                  </a:cubicBezTo>
                  <a:close/>
                  <a:moveTo>
                    <a:pt x="314" y="47"/>
                  </a:moveTo>
                  <a:cubicBezTo>
                    <a:pt x="310" y="47"/>
                    <a:pt x="271" y="45"/>
                    <a:pt x="285" y="59"/>
                  </a:cubicBezTo>
                  <a:cubicBezTo>
                    <a:pt x="293" y="66"/>
                    <a:pt x="319" y="62"/>
                    <a:pt x="314" y="47"/>
                  </a:cubicBezTo>
                  <a:close/>
                  <a:moveTo>
                    <a:pt x="385" y="17"/>
                  </a:moveTo>
                  <a:cubicBezTo>
                    <a:pt x="393" y="17"/>
                    <a:pt x="401" y="17"/>
                    <a:pt x="409" y="17"/>
                  </a:cubicBezTo>
                  <a:cubicBezTo>
                    <a:pt x="408" y="24"/>
                    <a:pt x="406" y="32"/>
                    <a:pt x="399" y="33"/>
                  </a:cubicBezTo>
                  <a:cubicBezTo>
                    <a:pt x="401" y="29"/>
                    <a:pt x="400" y="26"/>
                    <a:pt x="401" y="23"/>
                  </a:cubicBezTo>
                  <a:cubicBezTo>
                    <a:pt x="389" y="23"/>
                    <a:pt x="380" y="20"/>
                    <a:pt x="379" y="35"/>
                  </a:cubicBezTo>
                  <a:cubicBezTo>
                    <a:pt x="368" y="31"/>
                    <a:pt x="379" y="1"/>
                    <a:pt x="391" y="8"/>
                  </a:cubicBezTo>
                  <a:cubicBezTo>
                    <a:pt x="388" y="10"/>
                    <a:pt x="388" y="13"/>
                    <a:pt x="385" y="17"/>
                  </a:cubicBezTo>
                  <a:close/>
                  <a:moveTo>
                    <a:pt x="393" y="31"/>
                  </a:moveTo>
                  <a:cubicBezTo>
                    <a:pt x="393" y="43"/>
                    <a:pt x="401" y="71"/>
                    <a:pt x="381" y="69"/>
                  </a:cubicBezTo>
                  <a:cubicBezTo>
                    <a:pt x="380" y="68"/>
                    <a:pt x="379" y="62"/>
                    <a:pt x="379" y="61"/>
                  </a:cubicBezTo>
                  <a:cubicBezTo>
                    <a:pt x="396" y="65"/>
                    <a:pt x="390" y="36"/>
                    <a:pt x="387" y="27"/>
                  </a:cubicBezTo>
                  <a:cubicBezTo>
                    <a:pt x="395" y="26"/>
                    <a:pt x="393" y="27"/>
                    <a:pt x="393" y="31"/>
                  </a:cubicBezTo>
                  <a:close/>
                  <a:moveTo>
                    <a:pt x="377" y="37"/>
                  </a:moveTo>
                  <a:cubicBezTo>
                    <a:pt x="380" y="37"/>
                    <a:pt x="383" y="39"/>
                    <a:pt x="385" y="41"/>
                  </a:cubicBezTo>
                  <a:cubicBezTo>
                    <a:pt x="382" y="45"/>
                    <a:pt x="377" y="54"/>
                    <a:pt x="375" y="61"/>
                  </a:cubicBezTo>
                  <a:cubicBezTo>
                    <a:pt x="373" y="61"/>
                    <a:pt x="370" y="60"/>
                    <a:pt x="369" y="59"/>
                  </a:cubicBezTo>
                  <a:cubicBezTo>
                    <a:pt x="372" y="52"/>
                    <a:pt x="374" y="44"/>
                    <a:pt x="377" y="37"/>
                  </a:cubicBezTo>
                  <a:close/>
                  <a:moveTo>
                    <a:pt x="411" y="55"/>
                  </a:moveTo>
                  <a:cubicBezTo>
                    <a:pt x="409" y="56"/>
                    <a:pt x="407" y="58"/>
                    <a:pt x="405" y="59"/>
                  </a:cubicBezTo>
                  <a:cubicBezTo>
                    <a:pt x="402" y="53"/>
                    <a:pt x="399" y="47"/>
                    <a:pt x="395" y="41"/>
                  </a:cubicBezTo>
                  <a:cubicBezTo>
                    <a:pt x="397" y="40"/>
                    <a:pt x="399" y="40"/>
                    <a:pt x="401" y="39"/>
                  </a:cubicBezTo>
                  <a:cubicBezTo>
                    <a:pt x="402" y="45"/>
                    <a:pt x="406" y="51"/>
                    <a:pt x="411" y="55"/>
                  </a:cubicBezTo>
                  <a:close/>
                  <a:moveTo>
                    <a:pt x="365" y="39"/>
                  </a:moveTo>
                  <a:cubicBezTo>
                    <a:pt x="372" y="38"/>
                    <a:pt x="375" y="43"/>
                    <a:pt x="371" y="49"/>
                  </a:cubicBezTo>
                  <a:cubicBezTo>
                    <a:pt x="369" y="46"/>
                    <a:pt x="366" y="42"/>
                    <a:pt x="365" y="39"/>
                  </a:cubicBezTo>
                  <a:close/>
                  <a:moveTo>
                    <a:pt x="365" y="31"/>
                  </a:moveTo>
                  <a:cubicBezTo>
                    <a:pt x="360" y="37"/>
                    <a:pt x="362" y="57"/>
                    <a:pt x="365" y="67"/>
                  </a:cubicBezTo>
                  <a:cubicBezTo>
                    <a:pt x="354" y="68"/>
                    <a:pt x="359" y="50"/>
                    <a:pt x="359" y="41"/>
                  </a:cubicBezTo>
                  <a:cubicBezTo>
                    <a:pt x="356" y="47"/>
                    <a:pt x="353" y="52"/>
                    <a:pt x="348" y="57"/>
                  </a:cubicBezTo>
                  <a:cubicBezTo>
                    <a:pt x="341" y="49"/>
                    <a:pt x="355" y="41"/>
                    <a:pt x="357" y="31"/>
                  </a:cubicBezTo>
                  <a:cubicBezTo>
                    <a:pt x="347" y="31"/>
                    <a:pt x="349" y="31"/>
                    <a:pt x="346" y="25"/>
                  </a:cubicBezTo>
                  <a:cubicBezTo>
                    <a:pt x="358" y="34"/>
                    <a:pt x="364" y="17"/>
                    <a:pt x="346" y="13"/>
                  </a:cubicBezTo>
                  <a:cubicBezTo>
                    <a:pt x="356" y="11"/>
                    <a:pt x="370" y="4"/>
                    <a:pt x="377" y="15"/>
                  </a:cubicBezTo>
                  <a:cubicBezTo>
                    <a:pt x="358" y="11"/>
                    <a:pt x="359" y="33"/>
                    <a:pt x="373" y="25"/>
                  </a:cubicBezTo>
                  <a:cubicBezTo>
                    <a:pt x="374" y="32"/>
                    <a:pt x="371" y="31"/>
                    <a:pt x="365" y="31"/>
                  </a:cubicBezTo>
                  <a:close/>
                  <a:moveTo>
                    <a:pt x="26" y="122"/>
                  </a:moveTo>
                  <a:cubicBezTo>
                    <a:pt x="29" y="125"/>
                    <a:pt x="34" y="126"/>
                    <a:pt x="34" y="132"/>
                  </a:cubicBezTo>
                  <a:cubicBezTo>
                    <a:pt x="34" y="132"/>
                    <a:pt x="26" y="133"/>
                    <a:pt x="26" y="132"/>
                  </a:cubicBezTo>
                  <a:cubicBezTo>
                    <a:pt x="26" y="133"/>
                    <a:pt x="31" y="145"/>
                    <a:pt x="31" y="140"/>
                  </a:cubicBezTo>
                  <a:cubicBezTo>
                    <a:pt x="31" y="140"/>
                    <a:pt x="36" y="140"/>
                    <a:pt x="36" y="145"/>
                  </a:cubicBezTo>
                  <a:cubicBezTo>
                    <a:pt x="36" y="148"/>
                    <a:pt x="29" y="146"/>
                    <a:pt x="29" y="146"/>
                  </a:cubicBezTo>
                  <a:cubicBezTo>
                    <a:pt x="29" y="144"/>
                    <a:pt x="25" y="151"/>
                    <a:pt x="25" y="151"/>
                  </a:cubicBezTo>
                  <a:cubicBezTo>
                    <a:pt x="25" y="152"/>
                    <a:pt x="37" y="160"/>
                    <a:pt x="38" y="161"/>
                  </a:cubicBezTo>
                  <a:cubicBezTo>
                    <a:pt x="32" y="165"/>
                    <a:pt x="28" y="163"/>
                    <a:pt x="24" y="157"/>
                  </a:cubicBezTo>
                  <a:cubicBezTo>
                    <a:pt x="21" y="163"/>
                    <a:pt x="17" y="169"/>
                    <a:pt x="12" y="175"/>
                  </a:cubicBezTo>
                  <a:cubicBezTo>
                    <a:pt x="10" y="174"/>
                    <a:pt x="6" y="171"/>
                    <a:pt x="6" y="171"/>
                  </a:cubicBezTo>
                  <a:cubicBezTo>
                    <a:pt x="10" y="168"/>
                    <a:pt x="16" y="163"/>
                    <a:pt x="18" y="158"/>
                  </a:cubicBezTo>
                  <a:cubicBezTo>
                    <a:pt x="20" y="150"/>
                    <a:pt x="16" y="148"/>
                    <a:pt x="16" y="146"/>
                  </a:cubicBezTo>
                  <a:cubicBezTo>
                    <a:pt x="16" y="146"/>
                    <a:pt x="9" y="147"/>
                    <a:pt x="10" y="140"/>
                  </a:cubicBezTo>
                  <a:cubicBezTo>
                    <a:pt x="9" y="143"/>
                    <a:pt x="19" y="138"/>
                    <a:pt x="20" y="134"/>
                  </a:cubicBezTo>
                  <a:cubicBezTo>
                    <a:pt x="21" y="129"/>
                    <a:pt x="11" y="135"/>
                    <a:pt x="12" y="131"/>
                  </a:cubicBezTo>
                  <a:cubicBezTo>
                    <a:pt x="12" y="122"/>
                    <a:pt x="17" y="130"/>
                    <a:pt x="19" y="126"/>
                  </a:cubicBezTo>
                  <a:cubicBezTo>
                    <a:pt x="21" y="120"/>
                    <a:pt x="16" y="112"/>
                    <a:pt x="28" y="114"/>
                  </a:cubicBezTo>
                  <a:cubicBezTo>
                    <a:pt x="25" y="117"/>
                    <a:pt x="28" y="118"/>
                    <a:pt x="26" y="122"/>
                  </a:cubicBezTo>
                  <a:close/>
                  <a:moveTo>
                    <a:pt x="46" y="118"/>
                  </a:moveTo>
                  <a:cubicBezTo>
                    <a:pt x="67" y="118"/>
                    <a:pt x="74" y="119"/>
                    <a:pt x="68" y="144"/>
                  </a:cubicBezTo>
                  <a:cubicBezTo>
                    <a:pt x="61" y="177"/>
                    <a:pt x="65" y="124"/>
                    <a:pt x="62" y="122"/>
                  </a:cubicBezTo>
                  <a:cubicBezTo>
                    <a:pt x="61" y="121"/>
                    <a:pt x="45" y="121"/>
                    <a:pt x="44" y="122"/>
                  </a:cubicBezTo>
                  <a:cubicBezTo>
                    <a:pt x="42" y="124"/>
                    <a:pt x="45" y="138"/>
                    <a:pt x="44" y="142"/>
                  </a:cubicBezTo>
                  <a:cubicBezTo>
                    <a:pt x="43" y="147"/>
                    <a:pt x="45" y="162"/>
                    <a:pt x="38" y="152"/>
                  </a:cubicBezTo>
                  <a:cubicBezTo>
                    <a:pt x="32" y="144"/>
                    <a:pt x="35" y="117"/>
                    <a:pt x="46" y="118"/>
                  </a:cubicBezTo>
                  <a:close/>
                  <a:moveTo>
                    <a:pt x="50" y="128"/>
                  </a:moveTo>
                  <a:cubicBezTo>
                    <a:pt x="72" y="134"/>
                    <a:pt x="39" y="192"/>
                    <a:pt x="26" y="171"/>
                  </a:cubicBezTo>
                  <a:cubicBezTo>
                    <a:pt x="48" y="167"/>
                    <a:pt x="51" y="148"/>
                    <a:pt x="50" y="128"/>
                  </a:cubicBezTo>
                  <a:close/>
                  <a:moveTo>
                    <a:pt x="58" y="161"/>
                  </a:moveTo>
                  <a:cubicBezTo>
                    <a:pt x="58" y="165"/>
                    <a:pt x="58" y="168"/>
                    <a:pt x="62" y="171"/>
                  </a:cubicBezTo>
                  <a:cubicBezTo>
                    <a:pt x="63" y="168"/>
                    <a:pt x="66" y="166"/>
                    <a:pt x="66" y="163"/>
                  </a:cubicBezTo>
                  <a:cubicBezTo>
                    <a:pt x="69" y="163"/>
                    <a:pt x="70" y="164"/>
                    <a:pt x="72" y="165"/>
                  </a:cubicBezTo>
                  <a:cubicBezTo>
                    <a:pt x="71" y="171"/>
                    <a:pt x="65" y="177"/>
                    <a:pt x="58" y="174"/>
                  </a:cubicBezTo>
                  <a:cubicBezTo>
                    <a:pt x="51" y="170"/>
                    <a:pt x="54" y="158"/>
                    <a:pt x="54" y="150"/>
                  </a:cubicBezTo>
                  <a:cubicBezTo>
                    <a:pt x="55" y="151"/>
                    <a:pt x="59" y="152"/>
                    <a:pt x="60" y="152"/>
                  </a:cubicBezTo>
                  <a:cubicBezTo>
                    <a:pt x="58" y="155"/>
                    <a:pt x="59" y="157"/>
                    <a:pt x="58" y="161"/>
                  </a:cubicBezTo>
                  <a:close/>
                  <a:moveTo>
                    <a:pt x="158" y="122"/>
                  </a:moveTo>
                  <a:cubicBezTo>
                    <a:pt x="166" y="122"/>
                    <a:pt x="174" y="122"/>
                    <a:pt x="182" y="122"/>
                  </a:cubicBezTo>
                  <a:cubicBezTo>
                    <a:pt x="177" y="128"/>
                    <a:pt x="172" y="135"/>
                    <a:pt x="168" y="142"/>
                  </a:cubicBezTo>
                  <a:cubicBezTo>
                    <a:pt x="173" y="146"/>
                    <a:pt x="180" y="148"/>
                    <a:pt x="186" y="148"/>
                  </a:cubicBezTo>
                  <a:cubicBezTo>
                    <a:pt x="176" y="154"/>
                    <a:pt x="175" y="167"/>
                    <a:pt x="180" y="177"/>
                  </a:cubicBezTo>
                  <a:cubicBezTo>
                    <a:pt x="172" y="174"/>
                    <a:pt x="166" y="173"/>
                    <a:pt x="154" y="173"/>
                  </a:cubicBezTo>
                  <a:cubicBezTo>
                    <a:pt x="153" y="176"/>
                    <a:pt x="155" y="175"/>
                    <a:pt x="156" y="177"/>
                  </a:cubicBezTo>
                  <a:cubicBezTo>
                    <a:pt x="153" y="177"/>
                    <a:pt x="150" y="177"/>
                    <a:pt x="148" y="177"/>
                  </a:cubicBezTo>
                  <a:cubicBezTo>
                    <a:pt x="150" y="169"/>
                    <a:pt x="151" y="160"/>
                    <a:pt x="148" y="152"/>
                  </a:cubicBezTo>
                  <a:cubicBezTo>
                    <a:pt x="145" y="153"/>
                    <a:pt x="146" y="152"/>
                    <a:pt x="141" y="150"/>
                  </a:cubicBezTo>
                  <a:cubicBezTo>
                    <a:pt x="149" y="148"/>
                    <a:pt x="156" y="145"/>
                    <a:pt x="162" y="140"/>
                  </a:cubicBezTo>
                  <a:cubicBezTo>
                    <a:pt x="160" y="138"/>
                    <a:pt x="156" y="132"/>
                    <a:pt x="154" y="130"/>
                  </a:cubicBezTo>
                  <a:cubicBezTo>
                    <a:pt x="153" y="134"/>
                    <a:pt x="150" y="137"/>
                    <a:pt x="150" y="140"/>
                  </a:cubicBezTo>
                  <a:cubicBezTo>
                    <a:pt x="148" y="139"/>
                    <a:pt x="146" y="138"/>
                    <a:pt x="143" y="136"/>
                  </a:cubicBezTo>
                  <a:cubicBezTo>
                    <a:pt x="150" y="130"/>
                    <a:pt x="154" y="121"/>
                    <a:pt x="156" y="112"/>
                  </a:cubicBezTo>
                  <a:cubicBezTo>
                    <a:pt x="157" y="112"/>
                    <a:pt x="162" y="113"/>
                    <a:pt x="164" y="114"/>
                  </a:cubicBezTo>
                  <a:cubicBezTo>
                    <a:pt x="162" y="116"/>
                    <a:pt x="160" y="120"/>
                    <a:pt x="158" y="122"/>
                  </a:cubicBezTo>
                  <a:close/>
                  <a:moveTo>
                    <a:pt x="137" y="120"/>
                  </a:moveTo>
                  <a:cubicBezTo>
                    <a:pt x="136" y="128"/>
                    <a:pt x="139" y="130"/>
                    <a:pt x="146" y="126"/>
                  </a:cubicBezTo>
                  <a:cubicBezTo>
                    <a:pt x="142" y="132"/>
                    <a:pt x="140" y="131"/>
                    <a:pt x="137" y="138"/>
                  </a:cubicBezTo>
                  <a:cubicBezTo>
                    <a:pt x="134" y="148"/>
                    <a:pt x="142" y="162"/>
                    <a:pt x="137" y="172"/>
                  </a:cubicBezTo>
                  <a:cubicBezTo>
                    <a:pt x="129" y="189"/>
                    <a:pt x="131" y="148"/>
                    <a:pt x="131" y="140"/>
                  </a:cubicBezTo>
                  <a:cubicBezTo>
                    <a:pt x="129" y="148"/>
                    <a:pt x="126" y="155"/>
                    <a:pt x="123" y="163"/>
                  </a:cubicBezTo>
                  <a:cubicBezTo>
                    <a:pt x="116" y="154"/>
                    <a:pt x="128" y="141"/>
                    <a:pt x="131" y="132"/>
                  </a:cubicBezTo>
                  <a:cubicBezTo>
                    <a:pt x="128" y="132"/>
                    <a:pt x="124" y="132"/>
                    <a:pt x="121" y="132"/>
                  </a:cubicBezTo>
                  <a:cubicBezTo>
                    <a:pt x="121" y="131"/>
                    <a:pt x="121" y="129"/>
                    <a:pt x="121" y="128"/>
                  </a:cubicBezTo>
                  <a:cubicBezTo>
                    <a:pt x="134" y="131"/>
                    <a:pt x="133" y="103"/>
                    <a:pt x="137" y="120"/>
                  </a:cubicBezTo>
                  <a:close/>
                  <a:moveTo>
                    <a:pt x="172" y="126"/>
                  </a:moveTo>
                  <a:cubicBezTo>
                    <a:pt x="168" y="125"/>
                    <a:pt x="162" y="126"/>
                    <a:pt x="158" y="126"/>
                  </a:cubicBezTo>
                  <a:cubicBezTo>
                    <a:pt x="159" y="131"/>
                    <a:pt x="162" y="135"/>
                    <a:pt x="166" y="138"/>
                  </a:cubicBezTo>
                  <a:cubicBezTo>
                    <a:pt x="169" y="135"/>
                    <a:pt x="171" y="131"/>
                    <a:pt x="172" y="126"/>
                  </a:cubicBezTo>
                  <a:close/>
                  <a:moveTo>
                    <a:pt x="156" y="152"/>
                  </a:moveTo>
                  <a:cubicBezTo>
                    <a:pt x="163" y="152"/>
                    <a:pt x="171" y="152"/>
                    <a:pt x="178" y="152"/>
                  </a:cubicBezTo>
                  <a:cubicBezTo>
                    <a:pt x="173" y="150"/>
                    <a:pt x="169" y="147"/>
                    <a:pt x="164" y="144"/>
                  </a:cubicBezTo>
                  <a:cubicBezTo>
                    <a:pt x="161" y="148"/>
                    <a:pt x="155" y="151"/>
                    <a:pt x="150" y="152"/>
                  </a:cubicBezTo>
                  <a:cubicBezTo>
                    <a:pt x="152" y="152"/>
                    <a:pt x="154" y="153"/>
                    <a:pt x="156" y="152"/>
                  </a:cubicBezTo>
                  <a:close/>
                  <a:moveTo>
                    <a:pt x="154" y="157"/>
                  </a:moveTo>
                  <a:cubicBezTo>
                    <a:pt x="150" y="168"/>
                    <a:pt x="165" y="177"/>
                    <a:pt x="174" y="169"/>
                  </a:cubicBezTo>
                  <a:cubicBezTo>
                    <a:pt x="188" y="156"/>
                    <a:pt x="157" y="157"/>
                    <a:pt x="154" y="157"/>
                  </a:cubicBezTo>
                  <a:close/>
                  <a:moveTo>
                    <a:pt x="137" y="140"/>
                  </a:moveTo>
                  <a:cubicBezTo>
                    <a:pt x="142" y="140"/>
                    <a:pt x="144" y="140"/>
                    <a:pt x="146" y="146"/>
                  </a:cubicBezTo>
                  <a:cubicBezTo>
                    <a:pt x="140" y="149"/>
                    <a:pt x="140" y="145"/>
                    <a:pt x="137" y="140"/>
                  </a:cubicBezTo>
                  <a:close/>
                  <a:moveTo>
                    <a:pt x="294" y="120"/>
                  </a:moveTo>
                  <a:cubicBezTo>
                    <a:pt x="294" y="126"/>
                    <a:pt x="297" y="146"/>
                    <a:pt x="293" y="151"/>
                  </a:cubicBezTo>
                  <a:cubicBezTo>
                    <a:pt x="286" y="158"/>
                    <a:pt x="280" y="154"/>
                    <a:pt x="279" y="146"/>
                  </a:cubicBezTo>
                  <a:cubicBezTo>
                    <a:pt x="300" y="149"/>
                    <a:pt x="275" y="110"/>
                    <a:pt x="296" y="114"/>
                  </a:cubicBezTo>
                  <a:cubicBezTo>
                    <a:pt x="292" y="115"/>
                    <a:pt x="295" y="117"/>
                    <a:pt x="294" y="120"/>
                  </a:cubicBezTo>
                  <a:close/>
                  <a:moveTo>
                    <a:pt x="245" y="116"/>
                  </a:moveTo>
                  <a:cubicBezTo>
                    <a:pt x="250" y="116"/>
                    <a:pt x="259" y="114"/>
                    <a:pt x="264" y="116"/>
                  </a:cubicBezTo>
                  <a:cubicBezTo>
                    <a:pt x="272" y="119"/>
                    <a:pt x="266" y="119"/>
                    <a:pt x="267" y="122"/>
                  </a:cubicBezTo>
                  <a:cubicBezTo>
                    <a:pt x="265" y="117"/>
                    <a:pt x="263" y="131"/>
                    <a:pt x="263" y="132"/>
                  </a:cubicBezTo>
                  <a:cubicBezTo>
                    <a:pt x="263" y="130"/>
                    <a:pt x="271" y="135"/>
                    <a:pt x="271" y="138"/>
                  </a:cubicBezTo>
                  <a:cubicBezTo>
                    <a:pt x="268" y="136"/>
                    <a:pt x="266" y="137"/>
                    <a:pt x="263" y="136"/>
                  </a:cubicBezTo>
                  <a:cubicBezTo>
                    <a:pt x="265" y="143"/>
                    <a:pt x="264" y="148"/>
                    <a:pt x="259" y="148"/>
                  </a:cubicBezTo>
                  <a:cubicBezTo>
                    <a:pt x="254" y="149"/>
                    <a:pt x="261" y="136"/>
                    <a:pt x="253" y="136"/>
                  </a:cubicBezTo>
                  <a:cubicBezTo>
                    <a:pt x="248" y="136"/>
                    <a:pt x="243" y="163"/>
                    <a:pt x="233" y="150"/>
                  </a:cubicBezTo>
                  <a:cubicBezTo>
                    <a:pt x="239" y="148"/>
                    <a:pt x="243" y="142"/>
                    <a:pt x="245" y="136"/>
                  </a:cubicBezTo>
                  <a:cubicBezTo>
                    <a:pt x="241" y="138"/>
                    <a:pt x="236" y="137"/>
                    <a:pt x="233" y="138"/>
                  </a:cubicBezTo>
                  <a:cubicBezTo>
                    <a:pt x="233" y="126"/>
                    <a:pt x="244" y="139"/>
                    <a:pt x="245" y="123"/>
                  </a:cubicBezTo>
                  <a:cubicBezTo>
                    <a:pt x="245" y="123"/>
                    <a:pt x="227" y="115"/>
                    <a:pt x="245" y="116"/>
                  </a:cubicBezTo>
                  <a:close/>
                  <a:moveTo>
                    <a:pt x="279" y="126"/>
                  </a:moveTo>
                  <a:cubicBezTo>
                    <a:pt x="279" y="134"/>
                    <a:pt x="283" y="145"/>
                    <a:pt x="273" y="144"/>
                  </a:cubicBezTo>
                  <a:cubicBezTo>
                    <a:pt x="276" y="137"/>
                    <a:pt x="277" y="127"/>
                    <a:pt x="273" y="120"/>
                  </a:cubicBezTo>
                  <a:cubicBezTo>
                    <a:pt x="275" y="120"/>
                    <a:pt x="280" y="120"/>
                    <a:pt x="281" y="120"/>
                  </a:cubicBezTo>
                  <a:cubicBezTo>
                    <a:pt x="279" y="122"/>
                    <a:pt x="280" y="123"/>
                    <a:pt x="279" y="126"/>
                  </a:cubicBezTo>
                  <a:close/>
                  <a:moveTo>
                    <a:pt x="257" y="122"/>
                  </a:moveTo>
                  <a:cubicBezTo>
                    <a:pt x="235" y="118"/>
                    <a:pt x="263" y="147"/>
                    <a:pt x="257" y="122"/>
                  </a:cubicBezTo>
                  <a:close/>
                  <a:moveTo>
                    <a:pt x="267" y="157"/>
                  </a:moveTo>
                  <a:cubicBezTo>
                    <a:pt x="272" y="157"/>
                    <a:pt x="293" y="154"/>
                    <a:pt x="290" y="161"/>
                  </a:cubicBezTo>
                  <a:cubicBezTo>
                    <a:pt x="287" y="166"/>
                    <a:pt x="274" y="158"/>
                    <a:pt x="269" y="161"/>
                  </a:cubicBezTo>
                  <a:cubicBezTo>
                    <a:pt x="252" y="170"/>
                    <a:pt x="320" y="166"/>
                    <a:pt x="290" y="175"/>
                  </a:cubicBezTo>
                  <a:cubicBezTo>
                    <a:pt x="279" y="178"/>
                    <a:pt x="262" y="175"/>
                    <a:pt x="251" y="175"/>
                  </a:cubicBezTo>
                  <a:cubicBezTo>
                    <a:pt x="246" y="175"/>
                    <a:pt x="227" y="175"/>
                    <a:pt x="237" y="169"/>
                  </a:cubicBezTo>
                  <a:cubicBezTo>
                    <a:pt x="243" y="165"/>
                    <a:pt x="263" y="175"/>
                    <a:pt x="263" y="165"/>
                  </a:cubicBezTo>
                  <a:cubicBezTo>
                    <a:pt x="263" y="157"/>
                    <a:pt x="246" y="160"/>
                    <a:pt x="241" y="163"/>
                  </a:cubicBezTo>
                  <a:cubicBezTo>
                    <a:pt x="240" y="152"/>
                    <a:pt x="255" y="157"/>
                    <a:pt x="263" y="157"/>
                  </a:cubicBezTo>
                  <a:cubicBezTo>
                    <a:pt x="263" y="155"/>
                    <a:pt x="262" y="152"/>
                    <a:pt x="261" y="150"/>
                  </a:cubicBezTo>
                  <a:cubicBezTo>
                    <a:pt x="264" y="150"/>
                    <a:pt x="267" y="151"/>
                    <a:pt x="269" y="150"/>
                  </a:cubicBezTo>
                  <a:cubicBezTo>
                    <a:pt x="270" y="154"/>
                    <a:pt x="268" y="154"/>
                    <a:pt x="267" y="157"/>
                  </a:cubicBezTo>
                  <a:close/>
                  <a:moveTo>
                    <a:pt x="367" y="116"/>
                  </a:moveTo>
                  <a:cubicBezTo>
                    <a:pt x="377" y="116"/>
                    <a:pt x="389" y="118"/>
                    <a:pt x="399" y="114"/>
                  </a:cubicBezTo>
                  <a:cubicBezTo>
                    <a:pt x="399" y="138"/>
                    <a:pt x="398" y="137"/>
                    <a:pt x="373" y="136"/>
                  </a:cubicBezTo>
                  <a:cubicBezTo>
                    <a:pt x="354" y="136"/>
                    <a:pt x="357" y="133"/>
                    <a:pt x="357" y="114"/>
                  </a:cubicBezTo>
                  <a:cubicBezTo>
                    <a:pt x="360" y="116"/>
                    <a:pt x="363" y="115"/>
                    <a:pt x="367" y="116"/>
                  </a:cubicBezTo>
                  <a:close/>
                  <a:moveTo>
                    <a:pt x="393" y="120"/>
                  </a:moveTo>
                  <a:cubicBezTo>
                    <a:pt x="389" y="120"/>
                    <a:pt x="350" y="118"/>
                    <a:pt x="363" y="130"/>
                  </a:cubicBezTo>
                  <a:cubicBezTo>
                    <a:pt x="369" y="136"/>
                    <a:pt x="397" y="134"/>
                    <a:pt x="393" y="120"/>
                  </a:cubicBezTo>
                  <a:close/>
                  <a:moveTo>
                    <a:pt x="409" y="140"/>
                  </a:moveTo>
                  <a:cubicBezTo>
                    <a:pt x="410" y="158"/>
                    <a:pt x="368" y="133"/>
                    <a:pt x="367" y="155"/>
                  </a:cubicBezTo>
                  <a:cubicBezTo>
                    <a:pt x="380" y="155"/>
                    <a:pt x="399" y="148"/>
                    <a:pt x="399" y="164"/>
                  </a:cubicBezTo>
                  <a:cubicBezTo>
                    <a:pt x="399" y="175"/>
                    <a:pt x="383" y="183"/>
                    <a:pt x="377" y="171"/>
                  </a:cubicBezTo>
                  <a:cubicBezTo>
                    <a:pt x="386" y="173"/>
                    <a:pt x="394" y="169"/>
                    <a:pt x="393" y="159"/>
                  </a:cubicBezTo>
                  <a:cubicBezTo>
                    <a:pt x="382" y="159"/>
                    <a:pt x="370" y="158"/>
                    <a:pt x="361" y="161"/>
                  </a:cubicBezTo>
                  <a:cubicBezTo>
                    <a:pt x="362" y="156"/>
                    <a:pt x="361" y="151"/>
                    <a:pt x="363" y="146"/>
                  </a:cubicBezTo>
                  <a:cubicBezTo>
                    <a:pt x="361" y="147"/>
                    <a:pt x="347" y="147"/>
                    <a:pt x="346" y="146"/>
                  </a:cubicBezTo>
                  <a:cubicBezTo>
                    <a:pt x="343" y="137"/>
                    <a:pt x="354" y="142"/>
                    <a:pt x="359" y="140"/>
                  </a:cubicBezTo>
                  <a:cubicBezTo>
                    <a:pt x="374" y="137"/>
                    <a:pt x="393" y="140"/>
                    <a:pt x="409" y="14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3" name="Freeform 303"/>
            <p:cNvSpPr>
              <a:spLocks noEditPoints="1"/>
            </p:cNvSpPr>
            <p:nvPr/>
          </p:nvSpPr>
          <p:spPr>
            <a:xfrm>
              <a:off x="19447128" y="2141076"/>
              <a:ext cx="774700" cy="355600"/>
            </a:xfrm>
            <a:custGeom>
              <a:avLst/>
              <a:gdLst/>
              <a:ahLst/>
              <a:cxnLst>
                <a:cxn ang="0">
                  <a:pos x="555553033" y="304660300"/>
                </a:cxn>
                <a:cxn ang="0">
                  <a:pos x="1129030000" y="304660300"/>
                </a:cxn>
                <a:cxn ang="0">
                  <a:pos x="591396667" y="860213333"/>
                </a:cxn>
                <a:cxn ang="0">
                  <a:pos x="1164873633" y="860213333"/>
                </a:cxn>
                <a:cxn ang="0">
                  <a:pos x="1164873633" y="1397846667"/>
                </a:cxn>
                <a:cxn ang="0">
                  <a:pos x="752686667" y="1290320000"/>
                </a:cxn>
                <a:cxn ang="0">
                  <a:pos x="340499700" y="1397846667"/>
                </a:cxn>
                <a:cxn ang="0">
                  <a:pos x="376343333" y="967740000"/>
                </a:cxn>
                <a:cxn ang="0">
                  <a:pos x="0" y="967740000"/>
                </a:cxn>
                <a:cxn ang="0">
                  <a:pos x="591396667" y="716843033"/>
                </a:cxn>
                <a:cxn ang="0">
                  <a:pos x="412186967" y="609316367"/>
                </a:cxn>
                <a:cxn ang="0">
                  <a:pos x="698923333" y="681003633"/>
                </a:cxn>
                <a:cxn ang="0">
                  <a:pos x="949820300" y="376343333"/>
                </a:cxn>
                <a:cxn ang="0">
                  <a:pos x="448026367" y="430106667"/>
                </a:cxn>
                <a:cxn ang="0">
                  <a:pos x="107526667" y="609316367"/>
                </a:cxn>
                <a:cxn ang="0">
                  <a:pos x="663079700" y="197133633"/>
                </a:cxn>
                <a:cxn ang="0">
                  <a:pos x="555553033" y="304660300"/>
                </a:cxn>
                <a:cxn ang="0">
                  <a:pos x="1021503333" y="931896367"/>
                </a:cxn>
                <a:cxn ang="0">
                  <a:pos x="483870000" y="1182793333"/>
                </a:cxn>
                <a:cxn ang="0">
                  <a:pos x="913976667" y="1182793333"/>
                </a:cxn>
                <a:cxn ang="0">
                  <a:pos x="1021503333" y="931896367"/>
                </a:cxn>
                <a:cxn ang="0">
                  <a:pos x="2147483646" y="376343333"/>
                </a:cxn>
                <a:cxn ang="0">
                  <a:pos x="2147483646" y="340499700"/>
                </a:cxn>
                <a:cxn ang="0">
                  <a:pos x="2147483646" y="681003633"/>
                </a:cxn>
                <a:cxn ang="0">
                  <a:pos x="2147483646" y="716843033"/>
                </a:cxn>
                <a:cxn ang="0">
                  <a:pos x="2147483646" y="197133633"/>
                </a:cxn>
                <a:cxn ang="0">
                  <a:pos x="2147483646" y="376343333"/>
                </a:cxn>
                <a:cxn ang="0">
                  <a:pos x="2147483646" y="645160000"/>
                </a:cxn>
                <a:cxn ang="0">
                  <a:pos x="2147483646" y="1290320000"/>
                </a:cxn>
                <a:cxn ang="0">
                  <a:pos x="2147483646" y="1218636967"/>
                </a:cxn>
                <a:cxn ang="0">
                  <a:pos x="2147483646" y="573476967"/>
                </a:cxn>
                <a:cxn ang="0">
                  <a:pos x="2147483646" y="645160000"/>
                </a:cxn>
                <a:cxn ang="0">
                  <a:pos x="2147483646" y="788530300"/>
                </a:cxn>
                <a:cxn ang="0">
                  <a:pos x="2147483646" y="824369700"/>
                </a:cxn>
                <a:cxn ang="0">
                  <a:pos x="2147483646" y="1218636967"/>
                </a:cxn>
                <a:cxn ang="0">
                  <a:pos x="2147483646" y="1182793333"/>
                </a:cxn>
                <a:cxn ang="0">
                  <a:pos x="2147483646" y="788530300"/>
                </a:cxn>
                <a:cxn ang="0">
                  <a:pos x="2147483646" y="1111110300"/>
                </a:cxn>
                <a:cxn ang="0">
                  <a:pos x="2147483646" y="1182793333"/>
                </a:cxn>
                <a:cxn ang="0">
                  <a:pos x="2147483646" y="824369700"/>
                </a:cxn>
                <a:cxn ang="0">
                  <a:pos x="2147483646" y="788530300"/>
                </a:cxn>
                <a:cxn ang="0">
                  <a:pos x="2147483646" y="1111110300"/>
                </a:cxn>
                <a:cxn ang="0">
                  <a:pos x="2147483646" y="824369700"/>
                </a:cxn>
                <a:cxn ang="0">
                  <a:pos x="2147483646" y="752686667"/>
                </a:cxn>
                <a:cxn ang="0">
                  <a:pos x="2147483646" y="896056967"/>
                </a:cxn>
                <a:cxn ang="0">
                  <a:pos x="2147483646" y="967740000"/>
                </a:cxn>
                <a:cxn ang="0">
                  <a:pos x="2147483646" y="824369700"/>
                </a:cxn>
                <a:cxn ang="0">
                  <a:pos x="2147483646" y="645160000"/>
                </a:cxn>
                <a:cxn ang="0">
                  <a:pos x="2147483646" y="1344083333"/>
                </a:cxn>
                <a:cxn ang="0">
                  <a:pos x="2147483646" y="824369700"/>
                </a:cxn>
                <a:cxn ang="0">
                  <a:pos x="2043006667" y="1146949700"/>
                </a:cxn>
                <a:cxn ang="0">
                  <a:pos x="2147483646" y="645160000"/>
                </a:cxn>
                <a:cxn ang="0">
                  <a:pos x="2025086967" y="519713633"/>
                </a:cxn>
                <a:cxn ang="0">
                  <a:pos x="2147483646" y="340499700"/>
                </a:cxn>
                <a:cxn ang="0">
                  <a:pos x="2007163033" y="268816667"/>
                </a:cxn>
                <a:cxn ang="0">
                  <a:pos x="2147483646" y="304660300"/>
                </a:cxn>
                <a:cxn ang="0">
                  <a:pos x="2147483646" y="519713633"/>
                </a:cxn>
                <a:cxn ang="0">
                  <a:pos x="2147483646" y="645160000"/>
                </a:cxn>
              </a:cxnLst>
              <a:rect l="0" t="0" r="0" b="0"/>
              <a:pathLst>
                <a:path w="183" h="84">
                  <a:moveTo>
                    <a:pt x="31" y="17"/>
                  </a:moveTo>
                  <a:cubicBezTo>
                    <a:pt x="42" y="17"/>
                    <a:pt x="52" y="17"/>
                    <a:pt x="63" y="17"/>
                  </a:cubicBezTo>
                  <a:cubicBezTo>
                    <a:pt x="54" y="30"/>
                    <a:pt x="45" y="39"/>
                    <a:pt x="33" y="48"/>
                  </a:cubicBezTo>
                  <a:cubicBezTo>
                    <a:pt x="44" y="48"/>
                    <a:pt x="54" y="48"/>
                    <a:pt x="65" y="48"/>
                  </a:cubicBezTo>
                  <a:cubicBezTo>
                    <a:pt x="62" y="56"/>
                    <a:pt x="61" y="70"/>
                    <a:pt x="65" y="78"/>
                  </a:cubicBezTo>
                  <a:cubicBezTo>
                    <a:pt x="53" y="77"/>
                    <a:pt x="59" y="72"/>
                    <a:pt x="42" y="72"/>
                  </a:cubicBezTo>
                  <a:cubicBezTo>
                    <a:pt x="26" y="72"/>
                    <a:pt x="30" y="77"/>
                    <a:pt x="19" y="78"/>
                  </a:cubicBezTo>
                  <a:cubicBezTo>
                    <a:pt x="22" y="71"/>
                    <a:pt x="21" y="62"/>
                    <a:pt x="21" y="54"/>
                  </a:cubicBezTo>
                  <a:cubicBezTo>
                    <a:pt x="13" y="58"/>
                    <a:pt x="5" y="61"/>
                    <a:pt x="0" y="54"/>
                  </a:cubicBezTo>
                  <a:cubicBezTo>
                    <a:pt x="12" y="50"/>
                    <a:pt x="22" y="45"/>
                    <a:pt x="33" y="40"/>
                  </a:cubicBezTo>
                  <a:cubicBezTo>
                    <a:pt x="29" y="38"/>
                    <a:pt x="26" y="35"/>
                    <a:pt x="23" y="34"/>
                  </a:cubicBezTo>
                  <a:cubicBezTo>
                    <a:pt x="32" y="24"/>
                    <a:pt x="31" y="39"/>
                    <a:pt x="39" y="38"/>
                  </a:cubicBezTo>
                  <a:cubicBezTo>
                    <a:pt x="43" y="37"/>
                    <a:pt x="51" y="25"/>
                    <a:pt x="53" y="21"/>
                  </a:cubicBezTo>
                  <a:cubicBezTo>
                    <a:pt x="43" y="21"/>
                    <a:pt x="33" y="20"/>
                    <a:pt x="25" y="24"/>
                  </a:cubicBezTo>
                  <a:cubicBezTo>
                    <a:pt x="18" y="28"/>
                    <a:pt x="17" y="44"/>
                    <a:pt x="6" y="34"/>
                  </a:cubicBezTo>
                  <a:cubicBezTo>
                    <a:pt x="16" y="28"/>
                    <a:pt x="28" y="0"/>
                    <a:pt x="37" y="11"/>
                  </a:cubicBezTo>
                  <a:cubicBezTo>
                    <a:pt x="33" y="13"/>
                    <a:pt x="33" y="15"/>
                    <a:pt x="31" y="17"/>
                  </a:cubicBezTo>
                  <a:close/>
                  <a:moveTo>
                    <a:pt x="57" y="52"/>
                  </a:moveTo>
                  <a:cubicBezTo>
                    <a:pt x="53" y="52"/>
                    <a:pt x="10" y="49"/>
                    <a:pt x="27" y="66"/>
                  </a:cubicBezTo>
                  <a:cubicBezTo>
                    <a:pt x="28" y="68"/>
                    <a:pt x="49" y="67"/>
                    <a:pt x="51" y="66"/>
                  </a:cubicBezTo>
                  <a:cubicBezTo>
                    <a:pt x="57" y="63"/>
                    <a:pt x="61" y="63"/>
                    <a:pt x="57" y="52"/>
                  </a:cubicBezTo>
                  <a:close/>
                  <a:moveTo>
                    <a:pt x="155" y="21"/>
                  </a:moveTo>
                  <a:cubicBezTo>
                    <a:pt x="163" y="21"/>
                    <a:pt x="171" y="22"/>
                    <a:pt x="179" y="19"/>
                  </a:cubicBezTo>
                  <a:cubicBezTo>
                    <a:pt x="177" y="28"/>
                    <a:pt x="178" y="40"/>
                    <a:pt x="167" y="38"/>
                  </a:cubicBezTo>
                  <a:cubicBezTo>
                    <a:pt x="179" y="22"/>
                    <a:pt x="150" y="20"/>
                    <a:pt x="146" y="40"/>
                  </a:cubicBezTo>
                  <a:cubicBezTo>
                    <a:pt x="138" y="36"/>
                    <a:pt x="144" y="17"/>
                    <a:pt x="150" y="11"/>
                  </a:cubicBezTo>
                  <a:cubicBezTo>
                    <a:pt x="158" y="4"/>
                    <a:pt x="160" y="15"/>
                    <a:pt x="155" y="21"/>
                  </a:cubicBezTo>
                  <a:close/>
                  <a:moveTo>
                    <a:pt x="163" y="36"/>
                  </a:moveTo>
                  <a:cubicBezTo>
                    <a:pt x="163" y="43"/>
                    <a:pt x="167" y="66"/>
                    <a:pt x="163" y="72"/>
                  </a:cubicBezTo>
                  <a:cubicBezTo>
                    <a:pt x="157" y="79"/>
                    <a:pt x="148" y="76"/>
                    <a:pt x="146" y="68"/>
                  </a:cubicBezTo>
                  <a:cubicBezTo>
                    <a:pt x="164" y="73"/>
                    <a:pt x="157" y="43"/>
                    <a:pt x="157" y="32"/>
                  </a:cubicBezTo>
                  <a:cubicBezTo>
                    <a:pt x="162" y="30"/>
                    <a:pt x="161" y="33"/>
                    <a:pt x="163" y="36"/>
                  </a:cubicBezTo>
                  <a:close/>
                  <a:moveTo>
                    <a:pt x="146" y="44"/>
                  </a:moveTo>
                  <a:cubicBezTo>
                    <a:pt x="149" y="44"/>
                    <a:pt x="150" y="46"/>
                    <a:pt x="152" y="46"/>
                  </a:cubicBezTo>
                  <a:cubicBezTo>
                    <a:pt x="149" y="51"/>
                    <a:pt x="145" y="60"/>
                    <a:pt x="142" y="68"/>
                  </a:cubicBezTo>
                  <a:cubicBezTo>
                    <a:pt x="141" y="68"/>
                    <a:pt x="135" y="67"/>
                    <a:pt x="134" y="66"/>
                  </a:cubicBezTo>
                  <a:cubicBezTo>
                    <a:pt x="139" y="59"/>
                    <a:pt x="143" y="51"/>
                    <a:pt x="146" y="44"/>
                  </a:cubicBezTo>
                  <a:close/>
                  <a:moveTo>
                    <a:pt x="183" y="62"/>
                  </a:moveTo>
                  <a:cubicBezTo>
                    <a:pt x="180" y="63"/>
                    <a:pt x="178" y="65"/>
                    <a:pt x="175" y="66"/>
                  </a:cubicBezTo>
                  <a:cubicBezTo>
                    <a:pt x="171" y="59"/>
                    <a:pt x="168" y="52"/>
                    <a:pt x="165" y="46"/>
                  </a:cubicBezTo>
                  <a:cubicBezTo>
                    <a:pt x="167" y="45"/>
                    <a:pt x="169" y="44"/>
                    <a:pt x="171" y="44"/>
                  </a:cubicBezTo>
                  <a:cubicBezTo>
                    <a:pt x="174" y="50"/>
                    <a:pt x="178" y="56"/>
                    <a:pt x="183" y="62"/>
                  </a:cubicBezTo>
                  <a:close/>
                  <a:moveTo>
                    <a:pt x="130" y="46"/>
                  </a:moveTo>
                  <a:cubicBezTo>
                    <a:pt x="132" y="44"/>
                    <a:pt x="133" y="43"/>
                    <a:pt x="134" y="42"/>
                  </a:cubicBezTo>
                  <a:cubicBezTo>
                    <a:pt x="136" y="43"/>
                    <a:pt x="141" y="47"/>
                    <a:pt x="142" y="50"/>
                  </a:cubicBezTo>
                  <a:cubicBezTo>
                    <a:pt x="140" y="51"/>
                    <a:pt x="138" y="52"/>
                    <a:pt x="136" y="54"/>
                  </a:cubicBezTo>
                  <a:cubicBezTo>
                    <a:pt x="135" y="50"/>
                    <a:pt x="132" y="49"/>
                    <a:pt x="130" y="46"/>
                  </a:cubicBezTo>
                  <a:close/>
                  <a:moveTo>
                    <a:pt x="132" y="36"/>
                  </a:moveTo>
                  <a:cubicBezTo>
                    <a:pt x="125" y="42"/>
                    <a:pt x="137" y="68"/>
                    <a:pt x="130" y="75"/>
                  </a:cubicBezTo>
                  <a:cubicBezTo>
                    <a:pt x="121" y="84"/>
                    <a:pt x="124" y="50"/>
                    <a:pt x="124" y="46"/>
                  </a:cubicBezTo>
                  <a:cubicBezTo>
                    <a:pt x="122" y="52"/>
                    <a:pt x="119" y="59"/>
                    <a:pt x="114" y="64"/>
                  </a:cubicBezTo>
                  <a:cubicBezTo>
                    <a:pt x="106" y="56"/>
                    <a:pt x="120" y="45"/>
                    <a:pt x="124" y="36"/>
                  </a:cubicBezTo>
                  <a:cubicBezTo>
                    <a:pt x="115" y="38"/>
                    <a:pt x="113" y="35"/>
                    <a:pt x="113" y="29"/>
                  </a:cubicBezTo>
                  <a:cubicBezTo>
                    <a:pt x="113" y="26"/>
                    <a:pt x="129" y="35"/>
                    <a:pt x="124" y="19"/>
                  </a:cubicBezTo>
                  <a:cubicBezTo>
                    <a:pt x="117" y="22"/>
                    <a:pt x="118" y="21"/>
                    <a:pt x="112" y="15"/>
                  </a:cubicBezTo>
                  <a:cubicBezTo>
                    <a:pt x="124" y="17"/>
                    <a:pt x="137" y="7"/>
                    <a:pt x="144" y="17"/>
                  </a:cubicBezTo>
                  <a:cubicBezTo>
                    <a:pt x="128" y="14"/>
                    <a:pt x="133" y="24"/>
                    <a:pt x="133" y="29"/>
                  </a:cubicBezTo>
                  <a:cubicBezTo>
                    <a:pt x="133" y="30"/>
                    <a:pt x="149" y="36"/>
                    <a:pt x="132" y="3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4" name="Freeform 304"/>
            <p:cNvSpPr>
              <a:spLocks noEditPoints="1"/>
            </p:cNvSpPr>
            <p:nvPr/>
          </p:nvSpPr>
          <p:spPr>
            <a:xfrm>
              <a:off x="18269203" y="2649076"/>
              <a:ext cx="1949450" cy="317500"/>
            </a:xfrm>
            <a:custGeom>
              <a:avLst/>
              <a:gdLst/>
              <a:ahLst/>
              <a:cxnLst>
                <a:cxn ang="0">
                  <a:pos x="0" y="1003583633"/>
                </a:cxn>
                <a:cxn ang="0">
                  <a:pos x="449000714" y="17919700"/>
                </a:cxn>
                <a:cxn ang="0">
                  <a:pos x="915966034" y="1003583633"/>
                </a:cxn>
                <a:cxn ang="0">
                  <a:pos x="466961082" y="698923333"/>
                </a:cxn>
                <a:cxn ang="0">
                  <a:pos x="0" y="1003583633"/>
                </a:cxn>
                <a:cxn ang="0">
                  <a:pos x="305322011" y="591396667"/>
                </a:cxn>
                <a:cxn ang="0">
                  <a:pos x="628604390" y="591396667"/>
                </a:cxn>
                <a:cxn ang="0">
                  <a:pos x="449000714" y="125446367"/>
                </a:cxn>
                <a:cxn ang="0">
                  <a:pos x="305322011" y="591396667"/>
                </a:cxn>
                <a:cxn ang="0">
                  <a:pos x="1347006381" y="1003583633"/>
                </a:cxn>
                <a:cxn ang="0">
                  <a:pos x="1796007095" y="17919700"/>
                </a:cxn>
                <a:cxn ang="0">
                  <a:pos x="2147483646" y="1003583633"/>
                </a:cxn>
                <a:cxn ang="0">
                  <a:pos x="1813967463" y="698923333"/>
                </a:cxn>
                <a:cxn ang="0">
                  <a:pos x="1347006381" y="1003583633"/>
                </a:cxn>
                <a:cxn ang="0">
                  <a:pos x="1652328392" y="591396667"/>
                </a:cxn>
                <a:cxn ang="0">
                  <a:pos x="1975610771" y="591396667"/>
                </a:cxn>
                <a:cxn ang="0">
                  <a:pos x="1796007095" y="125446367"/>
                </a:cxn>
                <a:cxn ang="0">
                  <a:pos x="1652328392" y="591396667"/>
                </a:cxn>
                <a:cxn ang="0">
                  <a:pos x="2147483646" y="1003583633"/>
                </a:cxn>
                <a:cxn ang="0">
                  <a:pos x="2147483646" y="17919700"/>
                </a:cxn>
                <a:cxn ang="0">
                  <a:pos x="2147483646" y="1003583633"/>
                </a:cxn>
                <a:cxn ang="0">
                  <a:pos x="2147483646" y="698923333"/>
                </a:cxn>
                <a:cxn ang="0">
                  <a:pos x="2147483646" y="1003583633"/>
                </a:cxn>
                <a:cxn ang="0">
                  <a:pos x="2147483646" y="591396667"/>
                </a:cxn>
                <a:cxn ang="0">
                  <a:pos x="2147483646" y="591396667"/>
                </a:cxn>
                <a:cxn ang="0">
                  <a:pos x="2147483646" y="125446367"/>
                </a:cxn>
                <a:cxn ang="0">
                  <a:pos x="2147483646" y="591396667"/>
                </a:cxn>
                <a:cxn ang="0">
                  <a:pos x="2147483646" y="698923333"/>
                </a:cxn>
                <a:cxn ang="0">
                  <a:pos x="2147483646" y="698923333"/>
                </a:cxn>
                <a:cxn ang="0">
                  <a:pos x="2147483646" y="519713633"/>
                </a:cxn>
                <a:cxn ang="0">
                  <a:pos x="2147483646" y="17919700"/>
                </a:cxn>
                <a:cxn ang="0">
                  <a:pos x="2147483646" y="286736367"/>
                </a:cxn>
                <a:cxn ang="0">
                  <a:pos x="2147483646" y="519713633"/>
                </a:cxn>
                <a:cxn ang="0">
                  <a:pos x="2147483646" y="519713633"/>
                </a:cxn>
                <a:cxn ang="0">
                  <a:pos x="2147483646" y="519713633"/>
                </a:cxn>
                <a:cxn ang="0">
                  <a:pos x="2147483646" y="519713633"/>
                </a:cxn>
                <a:cxn ang="0">
                  <a:pos x="2147483646" y="519713633"/>
                </a:cxn>
                <a:cxn ang="0">
                  <a:pos x="2147483646" y="17919700"/>
                </a:cxn>
                <a:cxn ang="0">
                  <a:pos x="2147483646" y="286736367"/>
                </a:cxn>
                <a:cxn ang="0">
                  <a:pos x="2147483646" y="519713633"/>
                </a:cxn>
                <a:cxn ang="0">
                  <a:pos x="2147483646" y="519713633"/>
                </a:cxn>
                <a:cxn ang="0">
                  <a:pos x="2147483646" y="519713633"/>
                </a:cxn>
                <a:cxn ang="0">
                  <a:pos x="2147483646" y="519713633"/>
                </a:cxn>
                <a:cxn ang="0">
                  <a:pos x="2147483646" y="519713633"/>
                </a:cxn>
                <a:cxn ang="0">
                  <a:pos x="2147483646" y="17919700"/>
                </a:cxn>
                <a:cxn ang="0">
                  <a:pos x="2147483646" y="286736367"/>
                </a:cxn>
                <a:cxn ang="0">
                  <a:pos x="2147483646" y="519713633"/>
                </a:cxn>
                <a:cxn ang="0">
                  <a:pos x="2147483646" y="519713633"/>
                </a:cxn>
                <a:cxn ang="0">
                  <a:pos x="2147483646" y="519713633"/>
                </a:cxn>
                <a:cxn ang="0">
                  <a:pos x="2147483646" y="519713633"/>
                </a:cxn>
              </a:cxnLst>
              <a:rect l="0" t="0" r="0" b="0"/>
              <a:pathLst>
                <a:path w="460" h="75">
                  <a:moveTo>
                    <a:pt x="0" y="56"/>
                  </a:moveTo>
                  <a:cubicBezTo>
                    <a:pt x="4" y="45"/>
                    <a:pt x="14" y="1"/>
                    <a:pt x="25" y="1"/>
                  </a:cubicBezTo>
                  <a:cubicBezTo>
                    <a:pt x="35" y="1"/>
                    <a:pt x="47" y="46"/>
                    <a:pt x="51" y="56"/>
                  </a:cubicBezTo>
                  <a:cubicBezTo>
                    <a:pt x="37" y="59"/>
                    <a:pt x="42" y="39"/>
                    <a:pt x="26" y="39"/>
                  </a:cubicBezTo>
                  <a:cubicBezTo>
                    <a:pt x="9" y="39"/>
                    <a:pt x="14" y="59"/>
                    <a:pt x="0" y="56"/>
                  </a:cubicBezTo>
                  <a:close/>
                  <a:moveTo>
                    <a:pt x="17" y="33"/>
                  </a:moveTo>
                  <a:cubicBezTo>
                    <a:pt x="23" y="33"/>
                    <a:pt x="29" y="33"/>
                    <a:pt x="35" y="33"/>
                  </a:cubicBezTo>
                  <a:cubicBezTo>
                    <a:pt x="32" y="24"/>
                    <a:pt x="29" y="15"/>
                    <a:pt x="25" y="7"/>
                  </a:cubicBezTo>
                  <a:cubicBezTo>
                    <a:pt x="22" y="16"/>
                    <a:pt x="20" y="24"/>
                    <a:pt x="17" y="33"/>
                  </a:cubicBezTo>
                  <a:close/>
                  <a:moveTo>
                    <a:pt x="75" y="56"/>
                  </a:moveTo>
                  <a:cubicBezTo>
                    <a:pt x="79" y="45"/>
                    <a:pt x="89" y="1"/>
                    <a:pt x="100" y="1"/>
                  </a:cubicBezTo>
                  <a:cubicBezTo>
                    <a:pt x="110" y="1"/>
                    <a:pt x="122" y="46"/>
                    <a:pt x="126" y="56"/>
                  </a:cubicBezTo>
                  <a:cubicBezTo>
                    <a:pt x="112" y="59"/>
                    <a:pt x="118" y="39"/>
                    <a:pt x="101" y="39"/>
                  </a:cubicBezTo>
                  <a:cubicBezTo>
                    <a:pt x="84" y="39"/>
                    <a:pt x="89" y="59"/>
                    <a:pt x="75" y="56"/>
                  </a:cubicBezTo>
                  <a:close/>
                  <a:moveTo>
                    <a:pt x="92" y="33"/>
                  </a:moveTo>
                  <a:cubicBezTo>
                    <a:pt x="98" y="33"/>
                    <a:pt x="104" y="33"/>
                    <a:pt x="110" y="33"/>
                  </a:cubicBezTo>
                  <a:cubicBezTo>
                    <a:pt x="107" y="24"/>
                    <a:pt x="104" y="15"/>
                    <a:pt x="100" y="7"/>
                  </a:cubicBezTo>
                  <a:cubicBezTo>
                    <a:pt x="99" y="16"/>
                    <a:pt x="95" y="25"/>
                    <a:pt x="92" y="33"/>
                  </a:cubicBezTo>
                  <a:close/>
                  <a:moveTo>
                    <a:pt x="151" y="56"/>
                  </a:moveTo>
                  <a:cubicBezTo>
                    <a:pt x="154" y="46"/>
                    <a:pt x="167" y="0"/>
                    <a:pt x="177" y="1"/>
                  </a:cubicBezTo>
                  <a:cubicBezTo>
                    <a:pt x="185" y="2"/>
                    <a:pt x="200" y="48"/>
                    <a:pt x="203" y="56"/>
                  </a:cubicBezTo>
                  <a:cubicBezTo>
                    <a:pt x="189" y="59"/>
                    <a:pt x="192" y="39"/>
                    <a:pt x="176" y="39"/>
                  </a:cubicBezTo>
                  <a:cubicBezTo>
                    <a:pt x="160" y="39"/>
                    <a:pt x="164" y="59"/>
                    <a:pt x="151" y="56"/>
                  </a:cubicBezTo>
                  <a:close/>
                  <a:moveTo>
                    <a:pt x="167" y="33"/>
                  </a:moveTo>
                  <a:cubicBezTo>
                    <a:pt x="173" y="33"/>
                    <a:pt x="179" y="33"/>
                    <a:pt x="185" y="33"/>
                  </a:cubicBezTo>
                  <a:cubicBezTo>
                    <a:pt x="182" y="24"/>
                    <a:pt x="179" y="15"/>
                    <a:pt x="175" y="7"/>
                  </a:cubicBezTo>
                  <a:cubicBezTo>
                    <a:pt x="174" y="16"/>
                    <a:pt x="170" y="25"/>
                    <a:pt x="167" y="33"/>
                  </a:cubicBezTo>
                  <a:close/>
                  <a:moveTo>
                    <a:pt x="230" y="39"/>
                  </a:moveTo>
                  <a:cubicBezTo>
                    <a:pt x="229" y="27"/>
                    <a:pt x="274" y="39"/>
                    <a:pt x="230" y="39"/>
                  </a:cubicBezTo>
                  <a:close/>
                  <a:moveTo>
                    <a:pt x="278" y="29"/>
                  </a:moveTo>
                  <a:cubicBezTo>
                    <a:pt x="280" y="16"/>
                    <a:pt x="281" y="1"/>
                    <a:pt x="297" y="1"/>
                  </a:cubicBezTo>
                  <a:cubicBezTo>
                    <a:pt x="307" y="1"/>
                    <a:pt x="312" y="8"/>
                    <a:pt x="315" y="16"/>
                  </a:cubicBezTo>
                  <a:cubicBezTo>
                    <a:pt x="326" y="53"/>
                    <a:pt x="282" y="75"/>
                    <a:pt x="278" y="29"/>
                  </a:cubicBezTo>
                  <a:close/>
                  <a:moveTo>
                    <a:pt x="286" y="29"/>
                  </a:moveTo>
                  <a:cubicBezTo>
                    <a:pt x="284" y="57"/>
                    <a:pt x="309" y="55"/>
                    <a:pt x="309" y="29"/>
                  </a:cubicBezTo>
                  <a:cubicBezTo>
                    <a:pt x="309" y="1"/>
                    <a:pt x="282" y="0"/>
                    <a:pt x="286" y="29"/>
                  </a:cubicBezTo>
                  <a:close/>
                  <a:moveTo>
                    <a:pt x="345" y="29"/>
                  </a:moveTo>
                  <a:cubicBezTo>
                    <a:pt x="347" y="16"/>
                    <a:pt x="348" y="1"/>
                    <a:pt x="364" y="1"/>
                  </a:cubicBezTo>
                  <a:cubicBezTo>
                    <a:pt x="374" y="1"/>
                    <a:pt x="379" y="8"/>
                    <a:pt x="382" y="16"/>
                  </a:cubicBezTo>
                  <a:cubicBezTo>
                    <a:pt x="393" y="53"/>
                    <a:pt x="349" y="75"/>
                    <a:pt x="345" y="29"/>
                  </a:cubicBezTo>
                  <a:close/>
                  <a:moveTo>
                    <a:pt x="353" y="29"/>
                  </a:moveTo>
                  <a:cubicBezTo>
                    <a:pt x="351" y="57"/>
                    <a:pt x="376" y="55"/>
                    <a:pt x="376" y="29"/>
                  </a:cubicBezTo>
                  <a:cubicBezTo>
                    <a:pt x="376" y="1"/>
                    <a:pt x="349" y="0"/>
                    <a:pt x="353" y="29"/>
                  </a:cubicBezTo>
                  <a:close/>
                  <a:moveTo>
                    <a:pt x="412" y="29"/>
                  </a:moveTo>
                  <a:cubicBezTo>
                    <a:pt x="414" y="16"/>
                    <a:pt x="415" y="1"/>
                    <a:pt x="430" y="1"/>
                  </a:cubicBezTo>
                  <a:cubicBezTo>
                    <a:pt x="441" y="1"/>
                    <a:pt x="446" y="8"/>
                    <a:pt x="449" y="16"/>
                  </a:cubicBezTo>
                  <a:cubicBezTo>
                    <a:pt x="460" y="53"/>
                    <a:pt x="416" y="75"/>
                    <a:pt x="412" y="29"/>
                  </a:cubicBezTo>
                  <a:close/>
                  <a:moveTo>
                    <a:pt x="420" y="29"/>
                  </a:moveTo>
                  <a:cubicBezTo>
                    <a:pt x="418" y="57"/>
                    <a:pt x="442" y="55"/>
                    <a:pt x="443" y="29"/>
                  </a:cubicBezTo>
                  <a:cubicBezTo>
                    <a:pt x="443" y="1"/>
                    <a:pt x="416" y="0"/>
                    <a:pt x="420" y="29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5" name="Freeform 305"/>
            <p:cNvSpPr/>
            <p:nvPr/>
          </p:nvSpPr>
          <p:spPr>
            <a:xfrm>
              <a:off x="16891253" y="2466514"/>
              <a:ext cx="3563938" cy="68263"/>
            </a:xfrm>
            <a:custGeom>
              <a:avLst/>
              <a:gdLst/>
              <a:ahLst/>
              <a:cxnLst>
                <a:cxn ang="0">
                  <a:pos x="17959535" y="54606134"/>
                </a:cxn>
                <a:cxn ang="0">
                  <a:pos x="2147483646" y="54606134"/>
                </a:cxn>
                <a:cxn ang="0">
                  <a:pos x="2147483646" y="54606134"/>
                </a:cxn>
                <a:cxn ang="0">
                  <a:pos x="2147483646" y="54606134"/>
                </a:cxn>
                <a:cxn ang="0">
                  <a:pos x="2147483646" y="163822667"/>
                </a:cxn>
                <a:cxn ang="0">
                  <a:pos x="2147483646" y="163822667"/>
                </a:cxn>
                <a:cxn ang="0">
                  <a:pos x="2147483646" y="163822667"/>
                </a:cxn>
                <a:cxn ang="0">
                  <a:pos x="1777883820" y="163822667"/>
                </a:cxn>
                <a:cxn ang="0">
                  <a:pos x="17959535" y="54606134"/>
                </a:cxn>
              </a:cxnLst>
              <a:rect l="0" t="0" r="0" b="0"/>
              <a:pathLst>
                <a:path w="841" h="16">
                  <a:moveTo>
                    <a:pt x="1" y="3"/>
                  </a:moveTo>
                  <a:cubicBezTo>
                    <a:pt x="247" y="3"/>
                    <a:pt x="493" y="3"/>
                    <a:pt x="739" y="3"/>
                  </a:cubicBezTo>
                  <a:cubicBezTo>
                    <a:pt x="760" y="3"/>
                    <a:pt x="782" y="3"/>
                    <a:pt x="803" y="3"/>
                  </a:cubicBezTo>
                  <a:cubicBezTo>
                    <a:pt x="807" y="3"/>
                    <a:pt x="829" y="0"/>
                    <a:pt x="832" y="3"/>
                  </a:cubicBezTo>
                  <a:cubicBezTo>
                    <a:pt x="841" y="11"/>
                    <a:pt x="821" y="9"/>
                    <a:pt x="820" y="9"/>
                  </a:cubicBezTo>
                  <a:cubicBezTo>
                    <a:pt x="803" y="12"/>
                    <a:pt x="783" y="9"/>
                    <a:pt x="766" y="9"/>
                  </a:cubicBezTo>
                  <a:cubicBezTo>
                    <a:pt x="623" y="9"/>
                    <a:pt x="479" y="9"/>
                    <a:pt x="335" y="9"/>
                  </a:cubicBezTo>
                  <a:cubicBezTo>
                    <a:pt x="256" y="9"/>
                    <a:pt x="178" y="9"/>
                    <a:pt x="99" y="9"/>
                  </a:cubicBezTo>
                  <a:cubicBezTo>
                    <a:pt x="87" y="9"/>
                    <a:pt x="0" y="16"/>
                    <a:pt x="1" y="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6" name="Freeform 306"/>
            <p:cNvSpPr/>
            <p:nvPr/>
          </p:nvSpPr>
          <p:spPr>
            <a:xfrm>
              <a:off x="16891253" y="2941176"/>
              <a:ext cx="3563938" cy="63500"/>
            </a:xfrm>
            <a:custGeom>
              <a:avLst/>
              <a:gdLst/>
              <a:ahLst/>
              <a:cxnLst>
                <a:cxn ang="0">
                  <a:pos x="17959535" y="53763333"/>
                </a:cxn>
                <a:cxn ang="0">
                  <a:pos x="2147483646" y="53763333"/>
                </a:cxn>
                <a:cxn ang="0">
                  <a:pos x="2147483646" y="53763333"/>
                </a:cxn>
                <a:cxn ang="0">
                  <a:pos x="2147483646" y="53763333"/>
                </a:cxn>
                <a:cxn ang="0">
                  <a:pos x="2147483646" y="161290000"/>
                </a:cxn>
                <a:cxn ang="0">
                  <a:pos x="2147483646" y="161290000"/>
                </a:cxn>
                <a:cxn ang="0">
                  <a:pos x="2147483646" y="161290000"/>
                </a:cxn>
                <a:cxn ang="0">
                  <a:pos x="1777883820" y="161290000"/>
                </a:cxn>
                <a:cxn ang="0">
                  <a:pos x="17959535" y="53763333"/>
                </a:cxn>
              </a:cxnLst>
              <a:rect l="0" t="0" r="0" b="0"/>
              <a:pathLst>
                <a:path w="841" h="15">
                  <a:moveTo>
                    <a:pt x="1" y="3"/>
                  </a:moveTo>
                  <a:cubicBezTo>
                    <a:pt x="247" y="3"/>
                    <a:pt x="493" y="3"/>
                    <a:pt x="739" y="3"/>
                  </a:cubicBezTo>
                  <a:cubicBezTo>
                    <a:pt x="760" y="3"/>
                    <a:pt x="782" y="3"/>
                    <a:pt x="803" y="3"/>
                  </a:cubicBezTo>
                  <a:cubicBezTo>
                    <a:pt x="807" y="3"/>
                    <a:pt x="829" y="0"/>
                    <a:pt x="832" y="3"/>
                  </a:cubicBezTo>
                  <a:cubicBezTo>
                    <a:pt x="841" y="11"/>
                    <a:pt x="821" y="9"/>
                    <a:pt x="820" y="9"/>
                  </a:cubicBezTo>
                  <a:cubicBezTo>
                    <a:pt x="803" y="11"/>
                    <a:pt x="783" y="9"/>
                    <a:pt x="766" y="9"/>
                  </a:cubicBezTo>
                  <a:cubicBezTo>
                    <a:pt x="623" y="9"/>
                    <a:pt x="479" y="9"/>
                    <a:pt x="335" y="9"/>
                  </a:cubicBezTo>
                  <a:cubicBezTo>
                    <a:pt x="256" y="9"/>
                    <a:pt x="178" y="9"/>
                    <a:pt x="99" y="9"/>
                  </a:cubicBezTo>
                  <a:cubicBezTo>
                    <a:pt x="87" y="9"/>
                    <a:pt x="0" y="15"/>
                    <a:pt x="1" y="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7" name="Freeform 307"/>
            <p:cNvSpPr/>
            <p:nvPr/>
          </p:nvSpPr>
          <p:spPr>
            <a:xfrm>
              <a:off x="15189453" y="3577764"/>
              <a:ext cx="2359025" cy="619125"/>
            </a:xfrm>
            <a:custGeom>
              <a:avLst/>
              <a:gdLst/>
              <a:ahLst/>
              <a:cxnLst>
                <a:cxn ang="0">
                  <a:pos x="89685302" y="125877442"/>
                </a:cxn>
                <a:cxn ang="0">
                  <a:pos x="2147483646" y="125877442"/>
                </a:cxn>
                <a:cxn ang="0">
                  <a:pos x="2147483646" y="125877442"/>
                </a:cxn>
                <a:cxn ang="0">
                  <a:pos x="2147483646" y="1330707414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040359672" y="2147483646"/>
                </a:cxn>
                <a:cxn ang="0">
                  <a:pos x="161434391" y="2147483646"/>
                </a:cxn>
                <a:cxn ang="0">
                  <a:pos x="89685302" y="1690359670"/>
                </a:cxn>
                <a:cxn ang="0">
                  <a:pos x="89685302" y="125877442"/>
                </a:cxn>
              </a:cxnLst>
              <a:rect l="0" t="0" r="0" b="0"/>
              <a:pathLst>
                <a:path w="557" h="146">
                  <a:moveTo>
                    <a:pt x="5" y="7"/>
                  </a:moveTo>
                  <a:cubicBezTo>
                    <a:pt x="110" y="7"/>
                    <a:pt x="215" y="7"/>
                    <a:pt x="320" y="7"/>
                  </a:cubicBezTo>
                  <a:cubicBezTo>
                    <a:pt x="368" y="7"/>
                    <a:pt x="422" y="0"/>
                    <a:pt x="470" y="7"/>
                  </a:cubicBezTo>
                  <a:cubicBezTo>
                    <a:pt x="502" y="12"/>
                    <a:pt x="532" y="53"/>
                    <a:pt x="557" y="74"/>
                  </a:cubicBezTo>
                  <a:cubicBezTo>
                    <a:pt x="538" y="91"/>
                    <a:pt x="518" y="107"/>
                    <a:pt x="499" y="124"/>
                  </a:cubicBezTo>
                  <a:cubicBezTo>
                    <a:pt x="479" y="142"/>
                    <a:pt x="474" y="141"/>
                    <a:pt x="446" y="141"/>
                  </a:cubicBezTo>
                  <a:cubicBezTo>
                    <a:pt x="412" y="141"/>
                    <a:pt x="378" y="141"/>
                    <a:pt x="345" y="141"/>
                  </a:cubicBezTo>
                  <a:cubicBezTo>
                    <a:pt x="279" y="141"/>
                    <a:pt x="213" y="141"/>
                    <a:pt x="148" y="141"/>
                  </a:cubicBezTo>
                  <a:cubicBezTo>
                    <a:pt x="118" y="141"/>
                    <a:pt x="88" y="141"/>
                    <a:pt x="58" y="141"/>
                  </a:cubicBezTo>
                  <a:cubicBezTo>
                    <a:pt x="47" y="141"/>
                    <a:pt x="18" y="146"/>
                    <a:pt x="9" y="141"/>
                  </a:cubicBezTo>
                  <a:cubicBezTo>
                    <a:pt x="0" y="136"/>
                    <a:pt x="5" y="106"/>
                    <a:pt x="5" y="94"/>
                  </a:cubicBezTo>
                  <a:cubicBezTo>
                    <a:pt x="5" y="65"/>
                    <a:pt x="5" y="36"/>
                    <a:pt x="5" y="7"/>
                  </a:cubicBezTo>
                  <a:close/>
                </a:path>
              </a:pathLst>
            </a:custGeom>
            <a:solidFill>
              <a:srgbClr val="007C4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8" name="Freeform 308"/>
            <p:cNvSpPr/>
            <p:nvPr/>
          </p:nvSpPr>
          <p:spPr>
            <a:xfrm>
              <a:off x="15184690" y="4349289"/>
              <a:ext cx="2957513" cy="596900"/>
            </a:xfrm>
            <a:custGeom>
              <a:avLst/>
              <a:gdLst/>
              <a:ahLst/>
              <a:cxnLst>
                <a:cxn ang="0">
                  <a:pos x="107720420" y="53763333"/>
                </a:cxn>
                <a:cxn ang="0">
                  <a:pos x="2147483646" y="53763333"/>
                </a:cxn>
                <a:cxn ang="0">
                  <a:pos x="2147483646" y="53763333"/>
                </a:cxn>
                <a:cxn ang="0">
                  <a:pos x="2147483646" y="53763333"/>
                </a:cxn>
                <a:cxn ang="0">
                  <a:pos x="2147483646" y="125447636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508068928" y="2147483646"/>
                </a:cxn>
                <a:cxn ang="0">
                  <a:pos x="341109719" y="2147483646"/>
                </a:cxn>
                <a:cxn ang="0">
                  <a:pos x="107720420" y="1935480000"/>
                </a:cxn>
                <a:cxn ang="0">
                  <a:pos x="107720420" y="53763333"/>
                </a:cxn>
              </a:cxnLst>
              <a:rect l="0" t="0" r="0" b="0"/>
              <a:pathLst>
                <a:path w="698" h="141">
                  <a:moveTo>
                    <a:pt x="6" y="3"/>
                  </a:moveTo>
                  <a:cubicBezTo>
                    <a:pt x="95" y="3"/>
                    <a:pt x="184" y="3"/>
                    <a:pt x="273" y="3"/>
                  </a:cubicBezTo>
                  <a:cubicBezTo>
                    <a:pt x="341" y="3"/>
                    <a:pt x="408" y="3"/>
                    <a:pt x="476" y="3"/>
                  </a:cubicBezTo>
                  <a:cubicBezTo>
                    <a:pt x="519" y="3"/>
                    <a:pt x="564" y="0"/>
                    <a:pt x="607" y="3"/>
                  </a:cubicBezTo>
                  <a:cubicBezTo>
                    <a:pt x="642" y="6"/>
                    <a:pt x="672" y="48"/>
                    <a:pt x="698" y="70"/>
                  </a:cubicBezTo>
                  <a:cubicBezTo>
                    <a:pt x="670" y="95"/>
                    <a:pt x="641" y="137"/>
                    <a:pt x="602" y="137"/>
                  </a:cubicBezTo>
                  <a:cubicBezTo>
                    <a:pt x="544" y="137"/>
                    <a:pt x="486" y="137"/>
                    <a:pt x="427" y="137"/>
                  </a:cubicBezTo>
                  <a:cubicBezTo>
                    <a:pt x="346" y="137"/>
                    <a:pt x="265" y="137"/>
                    <a:pt x="184" y="137"/>
                  </a:cubicBezTo>
                  <a:cubicBezTo>
                    <a:pt x="151" y="137"/>
                    <a:pt x="117" y="137"/>
                    <a:pt x="84" y="137"/>
                  </a:cubicBezTo>
                  <a:cubicBezTo>
                    <a:pt x="63" y="137"/>
                    <a:pt x="39" y="141"/>
                    <a:pt x="19" y="137"/>
                  </a:cubicBezTo>
                  <a:cubicBezTo>
                    <a:pt x="0" y="134"/>
                    <a:pt x="6" y="132"/>
                    <a:pt x="6" y="108"/>
                  </a:cubicBezTo>
                  <a:cubicBezTo>
                    <a:pt x="6" y="73"/>
                    <a:pt x="6" y="38"/>
                    <a:pt x="6" y="3"/>
                  </a:cubicBezTo>
                  <a:close/>
                </a:path>
              </a:pathLst>
            </a:custGeom>
            <a:solidFill>
              <a:srgbClr val="009B4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9" name="Freeform 309"/>
            <p:cNvSpPr/>
            <p:nvPr/>
          </p:nvSpPr>
          <p:spPr>
            <a:xfrm>
              <a:off x="15179928" y="5128751"/>
              <a:ext cx="3589338" cy="601663"/>
            </a:xfrm>
            <a:custGeom>
              <a:avLst/>
              <a:gdLst/>
              <a:ahLst/>
              <a:cxnLst>
                <a:cxn ang="0">
                  <a:pos x="125707346" y="35904875"/>
                </a:cxn>
                <a:cxn ang="0">
                  <a:pos x="2147483646" y="35904875"/>
                </a:cxn>
                <a:cxn ang="0">
                  <a:pos x="2147483646" y="71809750"/>
                </a:cxn>
                <a:cxn ang="0">
                  <a:pos x="2147483646" y="682201101"/>
                </a:cxn>
                <a:cxn ang="0">
                  <a:pos x="2147483646" y="1238735139"/>
                </a:cxn>
                <a:cxn ang="0">
                  <a:pos x="2147483646" y="179526917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592617926" y="2147483646"/>
                </a:cxn>
                <a:cxn ang="0">
                  <a:pos x="125707346" y="2147483646"/>
                </a:cxn>
                <a:cxn ang="0">
                  <a:pos x="125707346" y="35904875"/>
                </a:cxn>
              </a:cxnLst>
              <a:rect l="0" t="0" r="0" b="0"/>
              <a:pathLst>
                <a:path w="847" h="142">
                  <a:moveTo>
                    <a:pt x="7" y="2"/>
                  </a:moveTo>
                  <a:cubicBezTo>
                    <a:pt x="252" y="2"/>
                    <a:pt x="497" y="2"/>
                    <a:pt x="743" y="2"/>
                  </a:cubicBezTo>
                  <a:cubicBezTo>
                    <a:pt x="752" y="2"/>
                    <a:pt x="763" y="0"/>
                    <a:pt x="772" y="4"/>
                  </a:cubicBezTo>
                  <a:cubicBezTo>
                    <a:pt x="785" y="9"/>
                    <a:pt x="800" y="28"/>
                    <a:pt x="811" y="38"/>
                  </a:cubicBezTo>
                  <a:cubicBezTo>
                    <a:pt x="823" y="48"/>
                    <a:pt x="835" y="59"/>
                    <a:pt x="847" y="69"/>
                  </a:cubicBezTo>
                  <a:cubicBezTo>
                    <a:pt x="835" y="79"/>
                    <a:pt x="823" y="90"/>
                    <a:pt x="811" y="100"/>
                  </a:cubicBezTo>
                  <a:cubicBezTo>
                    <a:pt x="800" y="110"/>
                    <a:pt x="784" y="130"/>
                    <a:pt x="770" y="136"/>
                  </a:cubicBezTo>
                  <a:cubicBezTo>
                    <a:pt x="762" y="139"/>
                    <a:pt x="748" y="136"/>
                    <a:pt x="740" y="136"/>
                  </a:cubicBezTo>
                  <a:cubicBezTo>
                    <a:pt x="669" y="136"/>
                    <a:pt x="597" y="136"/>
                    <a:pt x="526" y="136"/>
                  </a:cubicBezTo>
                  <a:cubicBezTo>
                    <a:pt x="362" y="136"/>
                    <a:pt x="197" y="136"/>
                    <a:pt x="33" y="136"/>
                  </a:cubicBezTo>
                  <a:cubicBezTo>
                    <a:pt x="13" y="136"/>
                    <a:pt x="10" y="142"/>
                    <a:pt x="7" y="124"/>
                  </a:cubicBezTo>
                  <a:cubicBezTo>
                    <a:pt x="0" y="86"/>
                    <a:pt x="7" y="41"/>
                    <a:pt x="7" y="2"/>
                  </a:cubicBezTo>
                  <a:close/>
                </a:path>
              </a:pathLst>
            </a:custGeom>
            <a:solidFill>
              <a:srgbClr val="FFE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0" name="Freeform 310"/>
            <p:cNvSpPr/>
            <p:nvPr/>
          </p:nvSpPr>
          <p:spPr>
            <a:xfrm>
              <a:off x="15176753" y="5862176"/>
              <a:ext cx="4202113" cy="596900"/>
            </a:xfrm>
            <a:custGeom>
              <a:avLst/>
              <a:gdLst/>
              <a:ahLst/>
              <a:cxnLst>
                <a:cxn ang="0">
                  <a:pos x="143549602" y="71683033"/>
                </a:cxn>
                <a:cxn ang="0">
                  <a:pos x="2147483646" y="71683033"/>
                </a:cxn>
                <a:cxn ang="0">
                  <a:pos x="2147483646" y="71683033"/>
                </a:cxn>
                <a:cxn ang="0">
                  <a:pos x="2147483646" y="591396667"/>
                </a:cxn>
                <a:cxn ang="0">
                  <a:pos x="2147483646" y="1272400300"/>
                </a:cxn>
                <a:cxn ang="0">
                  <a:pos x="2147483646" y="189963636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861297613" y="2147483646"/>
                </a:cxn>
                <a:cxn ang="0">
                  <a:pos x="143549602" y="2147483646"/>
                </a:cxn>
                <a:cxn ang="0">
                  <a:pos x="143549602" y="1146949700"/>
                </a:cxn>
                <a:cxn ang="0">
                  <a:pos x="143549602" y="71683033"/>
                </a:cxn>
              </a:cxnLst>
              <a:rect l="0" t="0" r="0" b="0"/>
              <a:pathLst>
                <a:path w="992" h="141">
                  <a:moveTo>
                    <a:pt x="8" y="4"/>
                  </a:moveTo>
                  <a:cubicBezTo>
                    <a:pt x="296" y="4"/>
                    <a:pt x="584" y="4"/>
                    <a:pt x="872" y="4"/>
                  </a:cubicBezTo>
                  <a:cubicBezTo>
                    <a:pt x="884" y="4"/>
                    <a:pt x="904" y="0"/>
                    <a:pt x="915" y="4"/>
                  </a:cubicBezTo>
                  <a:cubicBezTo>
                    <a:pt x="926" y="8"/>
                    <a:pt x="940" y="25"/>
                    <a:pt x="949" y="33"/>
                  </a:cubicBezTo>
                  <a:cubicBezTo>
                    <a:pt x="963" y="45"/>
                    <a:pt x="978" y="58"/>
                    <a:pt x="992" y="71"/>
                  </a:cubicBezTo>
                  <a:cubicBezTo>
                    <a:pt x="978" y="82"/>
                    <a:pt x="965" y="94"/>
                    <a:pt x="951" y="106"/>
                  </a:cubicBezTo>
                  <a:cubicBezTo>
                    <a:pt x="941" y="115"/>
                    <a:pt x="927" y="133"/>
                    <a:pt x="915" y="138"/>
                  </a:cubicBezTo>
                  <a:cubicBezTo>
                    <a:pt x="904" y="141"/>
                    <a:pt x="884" y="138"/>
                    <a:pt x="872" y="138"/>
                  </a:cubicBezTo>
                  <a:cubicBezTo>
                    <a:pt x="789" y="138"/>
                    <a:pt x="706" y="138"/>
                    <a:pt x="623" y="138"/>
                  </a:cubicBezTo>
                  <a:cubicBezTo>
                    <a:pt x="431" y="138"/>
                    <a:pt x="240" y="138"/>
                    <a:pt x="48" y="138"/>
                  </a:cubicBezTo>
                  <a:cubicBezTo>
                    <a:pt x="40" y="138"/>
                    <a:pt x="13" y="141"/>
                    <a:pt x="8" y="136"/>
                  </a:cubicBezTo>
                  <a:cubicBezTo>
                    <a:pt x="0" y="126"/>
                    <a:pt x="8" y="76"/>
                    <a:pt x="8" y="64"/>
                  </a:cubicBezTo>
                  <a:cubicBezTo>
                    <a:pt x="8" y="44"/>
                    <a:pt x="8" y="24"/>
                    <a:pt x="8" y="4"/>
                  </a:cubicBezTo>
                  <a:close/>
                </a:path>
              </a:pathLst>
            </a:custGeom>
            <a:solidFill>
              <a:srgbClr val="E5942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1" name="Freeform 311"/>
            <p:cNvSpPr/>
            <p:nvPr/>
          </p:nvSpPr>
          <p:spPr>
            <a:xfrm>
              <a:off x="15184690" y="6621001"/>
              <a:ext cx="4821238" cy="614363"/>
            </a:xfrm>
            <a:custGeom>
              <a:avLst/>
              <a:gdLst/>
              <a:ahLst/>
              <a:cxnLst>
                <a:cxn ang="0">
                  <a:pos x="107694086" y="89760553"/>
                </a:cxn>
                <a:cxn ang="0">
                  <a:pos x="2147483646" y="89760553"/>
                </a:cxn>
                <a:cxn ang="0">
                  <a:pos x="2147483646" y="89760553"/>
                </a:cxn>
                <a:cxn ang="0">
                  <a:pos x="2147483646" y="502659096"/>
                </a:cxn>
                <a:cxn ang="0">
                  <a:pos x="2147483646" y="1292547723"/>
                </a:cxn>
                <a:cxn ang="0">
                  <a:pos x="2147483646" y="2082436351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130766721" y="2147483646"/>
                </a:cxn>
                <a:cxn ang="0">
                  <a:pos x="107694086" y="2147483646"/>
                </a:cxn>
                <a:cxn ang="0">
                  <a:pos x="107694086" y="1418212497"/>
                </a:cxn>
                <a:cxn ang="0">
                  <a:pos x="107694086" y="89760553"/>
                </a:cxn>
              </a:cxnLst>
              <a:rect l="0" t="0" r="0" b="0"/>
              <a:pathLst>
                <a:path w="1138" h="145">
                  <a:moveTo>
                    <a:pt x="6" y="5"/>
                  </a:moveTo>
                  <a:cubicBezTo>
                    <a:pt x="338" y="5"/>
                    <a:pt x="670" y="5"/>
                    <a:pt x="1003" y="5"/>
                  </a:cubicBezTo>
                  <a:cubicBezTo>
                    <a:pt x="1019" y="5"/>
                    <a:pt x="1044" y="0"/>
                    <a:pt x="1060" y="5"/>
                  </a:cubicBezTo>
                  <a:cubicBezTo>
                    <a:pt x="1069" y="8"/>
                    <a:pt x="1080" y="21"/>
                    <a:pt x="1087" y="28"/>
                  </a:cubicBezTo>
                  <a:cubicBezTo>
                    <a:pt x="1104" y="43"/>
                    <a:pt x="1121" y="57"/>
                    <a:pt x="1138" y="72"/>
                  </a:cubicBezTo>
                  <a:cubicBezTo>
                    <a:pt x="1121" y="87"/>
                    <a:pt x="1104" y="102"/>
                    <a:pt x="1087" y="116"/>
                  </a:cubicBezTo>
                  <a:cubicBezTo>
                    <a:pt x="1079" y="123"/>
                    <a:pt x="1070" y="136"/>
                    <a:pt x="1060" y="139"/>
                  </a:cubicBezTo>
                  <a:cubicBezTo>
                    <a:pt x="1045" y="144"/>
                    <a:pt x="1020" y="139"/>
                    <a:pt x="1004" y="139"/>
                  </a:cubicBezTo>
                  <a:cubicBezTo>
                    <a:pt x="909" y="139"/>
                    <a:pt x="814" y="139"/>
                    <a:pt x="718" y="139"/>
                  </a:cubicBezTo>
                  <a:cubicBezTo>
                    <a:pt x="500" y="139"/>
                    <a:pt x="281" y="139"/>
                    <a:pt x="63" y="139"/>
                  </a:cubicBezTo>
                  <a:cubicBezTo>
                    <a:pt x="54" y="139"/>
                    <a:pt x="13" y="145"/>
                    <a:pt x="6" y="139"/>
                  </a:cubicBezTo>
                  <a:cubicBezTo>
                    <a:pt x="0" y="133"/>
                    <a:pt x="6" y="87"/>
                    <a:pt x="6" y="79"/>
                  </a:cubicBezTo>
                  <a:cubicBezTo>
                    <a:pt x="6" y="54"/>
                    <a:pt x="6" y="30"/>
                    <a:pt x="6" y="5"/>
                  </a:cubicBezTo>
                  <a:close/>
                </a:path>
              </a:pathLst>
            </a:custGeom>
            <a:solidFill>
              <a:srgbClr val="D5473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2" name="Freeform 312"/>
            <p:cNvSpPr>
              <a:spLocks noEditPoints="1"/>
            </p:cNvSpPr>
            <p:nvPr/>
          </p:nvSpPr>
          <p:spPr>
            <a:xfrm>
              <a:off x="13811503" y="3725401"/>
              <a:ext cx="1203325" cy="3382963"/>
            </a:xfrm>
            <a:custGeom>
              <a:avLst/>
              <a:gdLst/>
              <a:ahLst/>
              <a:cxnLst>
                <a:cxn ang="0">
                  <a:pos x="394957535" y="557120591"/>
                </a:cxn>
                <a:cxn ang="0">
                  <a:pos x="610390843" y="952499092"/>
                </a:cxn>
                <a:cxn ang="0">
                  <a:pos x="323147844" y="880613248"/>
                </a:cxn>
                <a:cxn ang="0">
                  <a:pos x="107714536" y="449293944"/>
                </a:cxn>
                <a:cxn ang="0">
                  <a:pos x="430862380" y="143771688"/>
                </a:cxn>
                <a:cxn ang="0">
                  <a:pos x="897633842" y="772782362"/>
                </a:cxn>
                <a:cxn ang="0">
                  <a:pos x="825824152" y="1204101666"/>
                </a:cxn>
                <a:cxn ang="0">
                  <a:pos x="628343266" y="521179788"/>
                </a:cxn>
                <a:cxn ang="0">
                  <a:pos x="897633842" y="341463059"/>
                </a:cxn>
                <a:cxn ang="0">
                  <a:pos x="2147483646" y="413348903"/>
                </a:cxn>
                <a:cxn ang="0">
                  <a:pos x="2064558261" y="449293944"/>
                </a:cxn>
                <a:cxn ang="0">
                  <a:pos x="1938887066" y="431319304"/>
                </a:cxn>
                <a:cxn ang="0">
                  <a:pos x="2147483646" y="880613248"/>
                </a:cxn>
                <a:cxn ang="0">
                  <a:pos x="2147483646" y="700896518"/>
                </a:cxn>
                <a:cxn ang="0">
                  <a:pos x="2147483646" y="880613248"/>
                </a:cxn>
                <a:cxn ang="0">
                  <a:pos x="2064558261" y="593065633"/>
                </a:cxn>
                <a:cxn ang="0">
                  <a:pos x="2147483646" y="772782362"/>
                </a:cxn>
                <a:cxn ang="0">
                  <a:pos x="2147483646" y="664951477"/>
                </a:cxn>
                <a:cxn ang="0">
                  <a:pos x="2147483646" y="1096270781"/>
                </a:cxn>
                <a:cxn ang="0">
                  <a:pos x="2147483646" y="557120591"/>
                </a:cxn>
                <a:cxn ang="0">
                  <a:pos x="2147483646" y="1132215822"/>
                </a:cxn>
                <a:cxn ang="0">
                  <a:pos x="1005348378" y="2147483646"/>
                </a:cxn>
                <a:cxn ang="0">
                  <a:pos x="287242999" y="2147483646"/>
                </a:cxn>
                <a:cxn ang="0">
                  <a:pos x="682200534" y="2147483646"/>
                </a:cxn>
                <a:cxn ang="0">
                  <a:pos x="574485998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610390843" y="2147483646"/>
                </a:cxn>
                <a:cxn ang="0">
                  <a:pos x="394957535" y="2147483646"/>
                </a:cxn>
                <a:cxn ang="0">
                  <a:pos x="287242999" y="2147483646"/>
                </a:cxn>
                <a:cxn ang="0">
                  <a:pos x="71809690" y="2147483646"/>
                </a:cxn>
                <a:cxn ang="0">
                  <a:pos x="107714536" y="2147483646"/>
                </a:cxn>
                <a:cxn ang="0">
                  <a:pos x="394957535" y="2147483646"/>
                </a:cxn>
                <a:cxn ang="0">
                  <a:pos x="897633842" y="2147483646"/>
                </a:cxn>
                <a:cxn ang="0">
                  <a:pos x="61039084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0046310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84" h="798">
                  <a:moveTo>
                    <a:pt x="22" y="13"/>
                  </a:moveTo>
                  <a:cubicBezTo>
                    <a:pt x="23" y="18"/>
                    <a:pt x="28" y="18"/>
                    <a:pt x="34" y="15"/>
                  </a:cubicBezTo>
                  <a:cubicBezTo>
                    <a:pt x="35" y="28"/>
                    <a:pt x="25" y="15"/>
                    <a:pt x="23" y="21"/>
                  </a:cubicBezTo>
                  <a:cubicBezTo>
                    <a:pt x="21" y="26"/>
                    <a:pt x="24" y="30"/>
                    <a:pt x="32" y="25"/>
                  </a:cubicBezTo>
                  <a:cubicBezTo>
                    <a:pt x="32" y="28"/>
                    <a:pt x="24" y="36"/>
                    <a:pt x="22" y="31"/>
                  </a:cubicBezTo>
                  <a:cubicBezTo>
                    <a:pt x="24" y="37"/>
                    <a:pt x="25" y="39"/>
                    <a:pt x="34" y="37"/>
                  </a:cubicBezTo>
                  <a:cubicBezTo>
                    <a:pt x="34" y="38"/>
                    <a:pt x="34" y="40"/>
                    <a:pt x="34" y="41"/>
                  </a:cubicBezTo>
                  <a:cubicBezTo>
                    <a:pt x="26" y="39"/>
                    <a:pt x="20" y="40"/>
                    <a:pt x="22" y="49"/>
                  </a:cubicBezTo>
                  <a:cubicBezTo>
                    <a:pt x="24" y="48"/>
                    <a:pt x="26" y="46"/>
                    <a:pt x="28" y="45"/>
                  </a:cubicBezTo>
                  <a:cubicBezTo>
                    <a:pt x="30" y="47"/>
                    <a:pt x="32" y="51"/>
                    <a:pt x="34" y="53"/>
                  </a:cubicBezTo>
                  <a:cubicBezTo>
                    <a:pt x="32" y="54"/>
                    <a:pt x="30" y="56"/>
                    <a:pt x="28" y="57"/>
                  </a:cubicBezTo>
                  <a:cubicBezTo>
                    <a:pt x="26" y="54"/>
                    <a:pt x="23" y="52"/>
                    <a:pt x="22" y="49"/>
                  </a:cubicBezTo>
                  <a:cubicBezTo>
                    <a:pt x="22" y="57"/>
                    <a:pt x="21" y="64"/>
                    <a:pt x="24" y="71"/>
                  </a:cubicBezTo>
                  <a:cubicBezTo>
                    <a:pt x="21" y="71"/>
                    <a:pt x="18" y="71"/>
                    <a:pt x="16" y="71"/>
                  </a:cubicBezTo>
                  <a:cubicBezTo>
                    <a:pt x="19" y="65"/>
                    <a:pt x="18" y="57"/>
                    <a:pt x="18" y="49"/>
                  </a:cubicBezTo>
                  <a:cubicBezTo>
                    <a:pt x="14" y="53"/>
                    <a:pt x="9" y="67"/>
                    <a:pt x="4" y="61"/>
                  </a:cubicBezTo>
                  <a:cubicBezTo>
                    <a:pt x="0" y="58"/>
                    <a:pt x="13" y="47"/>
                    <a:pt x="16" y="41"/>
                  </a:cubicBezTo>
                  <a:cubicBezTo>
                    <a:pt x="11" y="42"/>
                    <a:pt x="8" y="41"/>
                    <a:pt x="4" y="43"/>
                  </a:cubicBezTo>
                  <a:cubicBezTo>
                    <a:pt x="3" y="30"/>
                    <a:pt x="17" y="42"/>
                    <a:pt x="18" y="35"/>
                  </a:cubicBezTo>
                  <a:cubicBezTo>
                    <a:pt x="19" y="25"/>
                    <a:pt x="5" y="37"/>
                    <a:pt x="6" y="25"/>
                  </a:cubicBezTo>
                  <a:cubicBezTo>
                    <a:pt x="12" y="28"/>
                    <a:pt x="18" y="29"/>
                    <a:pt x="18" y="21"/>
                  </a:cubicBezTo>
                  <a:cubicBezTo>
                    <a:pt x="18" y="18"/>
                    <a:pt x="5" y="26"/>
                    <a:pt x="6" y="15"/>
                  </a:cubicBezTo>
                  <a:cubicBezTo>
                    <a:pt x="10" y="17"/>
                    <a:pt x="13" y="15"/>
                    <a:pt x="18" y="17"/>
                  </a:cubicBezTo>
                  <a:cubicBezTo>
                    <a:pt x="16" y="13"/>
                    <a:pt x="17" y="10"/>
                    <a:pt x="16" y="6"/>
                  </a:cubicBezTo>
                  <a:cubicBezTo>
                    <a:pt x="17" y="7"/>
                    <a:pt x="22" y="8"/>
                    <a:pt x="24" y="8"/>
                  </a:cubicBezTo>
                  <a:cubicBezTo>
                    <a:pt x="22" y="10"/>
                    <a:pt x="22" y="11"/>
                    <a:pt x="22" y="13"/>
                  </a:cubicBezTo>
                  <a:close/>
                  <a:moveTo>
                    <a:pt x="50" y="19"/>
                  </a:moveTo>
                  <a:cubicBezTo>
                    <a:pt x="49" y="22"/>
                    <a:pt x="50" y="26"/>
                    <a:pt x="50" y="29"/>
                  </a:cubicBezTo>
                  <a:cubicBezTo>
                    <a:pt x="54" y="27"/>
                    <a:pt x="60" y="28"/>
                    <a:pt x="64" y="27"/>
                  </a:cubicBezTo>
                  <a:cubicBezTo>
                    <a:pt x="65" y="41"/>
                    <a:pt x="45" y="24"/>
                    <a:pt x="50" y="43"/>
                  </a:cubicBezTo>
                  <a:cubicBezTo>
                    <a:pt x="55" y="41"/>
                    <a:pt x="62" y="43"/>
                    <a:pt x="66" y="41"/>
                  </a:cubicBezTo>
                  <a:cubicBezTo>
                    <a:pt x="67" y="56"/>
                    <a:pt x="48" y="37"/>
                    <a:pt x="50" y="57"/>
                  </a:cubicBezTo>
                  <a:cubicBezTo>
                    <a:pt x="51" y="68"/>
                    <a:pt x="61" y="66"/>
                    <a:pt x="60" y="55"/>
                  </a:cubicBezTo>
                  <a:cubicBezTo>
                    <a:pt x="61" y="55"/>
                    <a:pt x="68" y="59"/>
                    <a:pt x="68" y="59"/>
                  </a:cubicBezTo>
                  <a:cubicBezTo>
                    <a:pt x="67" y="69"/>
                    <a:pt x="53" y="74"/>
                    <a:pt x="46" y="67"/>
                  </a:cubicBezTo>
                  <a:cubicBezTo>
                    <a:pt x="42" y="63"/>
                    <a:pt x="47" y="55"/>
                    <a:pt x="44" y="49"/>
                  </a:cubicBezTo>
                  <a:cubicBezTo>
                    <a:pt x="40" y="41"/>
                    <a:pt x="33" y="57"/>
                    <a:pt x="33" y="43"/>
                  </a:cubicBezTo>
                  <a:cubicBezTo>
                    <a:pt x="33" y="43"/>
                    <a:pt x="44" y="43"/>
                    <a:pt x="44" y="43"/>
                  </a:cubicBezTo>
                  <a:cubicBezTo>
                    <a:pt x="44" y="41"/>
                    <a:pt x="42" y="33"/>
                    <a:pt x="42" y="35"/>
                  </a:cubicBezTo>
                  <a:cubicBezTo>
                    <a:pt x="42" y="38"/>
                    <a:pt x="35" y="32"/>
                    <a:pt x="35" y="29"/>
                  </a:cubicBezTo>
                  <a:cubicBezTo>
                    <a:pt x="35" y="29"/>
                    <a:pt x="42" y="29"/>
                    <a:pt x="42" y="29"/>
                  </a:cubicBezTo>
                  <a:cubicBezTo>
                    <a:pt x="43" y="32"/>
                    <a:pt x="44" y="20"/>
                    <a:pt x="44" y="21"/>
                  </a:cubicBezTo>
                  <a:cubicBezTo>
                    <a:pt x="42" y="26"/>
                    <a:pt x="34" y="16"/>
                    <a:pt x="34" y="17"/>
                  </a:cubicBezTo>
                  <a:cubicBezTo>
                    <a:pt x="45" y="15"/>
                    <a:pt x="59" y="6"/>
                    <a:pt x="66" y="17"/>
                  </a:cubicBezTo>
                  <a:cubicBezTo>
                    <a:pt x="60" y="17"/>
                    <a:pt x="56" y="18"/>
                    <a:pt x="50" y="19"/>
                  </a:cubicBezTo>
                  <a:close/>
                  <a:moveTo>
                    <a:pt x="150" y="13"/>
                  </a:moveTo>
                  <a:cubicBezTo>
                    <a:pt x="150" y="15"/>
                    <a:pt x="150" y="17"/>
                    <a:pt x="150" y="19"/>
                  </a:cubicBezTo>
                  <a:cubicBezTo>
                    <a:pt x="151" y="18"/>
                    <a:pt x="174" y="7"/>
                    <a:pt x="168" y="17"/>
                  </a:cubicBezTo>
                  <a:cubicBezTo>
                    <a:pt x="166" y="19"/>
                    <a:pt x="157" y="19"/>
                    <a:pt x="155" y="22"/>
                  </a:cubicBezTo>
                  <a:cubicBezTo>
                    <a:pt x="145" y="35"/>
                    <a:pt x="164" y="33"/>
                    <a:pt x="164" y="23"/>
                  </a:cubicBezTo>
                  <a:cubicBezTo>
                    <a:pt x="166" y="23"/>
                    <a:pt x="170" y="25"/>
                    <a:pt x="172" y="27"/>
                  </a:cubicBezTo>
                  <a:cubicBezTo>
                    <a:pt x="168" y="34"/>
                    <a:pt x="153" y="41"/>
                    <a:pt x="146" y="35"/>
                  </a:cubicBezTo>
                  <a:cubicBezTo>
                    <a:pt x="140" y="30"/>
                    <a:pt x="139" y="0"/>
                    <a:pt x="152" y="8"/>
                  </a:cubicBezTo>
                  <a:cubicBezTo>
                    <a:pt x="148" y="8"/>
                    <a:pt x="150" y="10"/>
                    <a:pt x="150" y="13"/>
                  </a:cubicBezTo>
                  <a:close/>
                  <a:moveTo>
                    <a:pt x="115" y="25"/>
                  </a:moveTo>
                  <a:cubicBezTo>
                    <a:pt x="120" y="25"/>
                    <a:pt x="126" y="23"/>
                    <a:pt x="131" y="23"/>
                  </a:cubicBezTo>
                  <a:cubicBezTo>
                    <a:pt x="130" y="21"/>
                    <a:pt x="128" y="18"/>
                    <a:pt x="127" y="17"/>
                  </a:cubicBezTo>
                  <a:cubicBezTo>
                    <a:pt x="134" y="14"/>
                    <a:pt x="138" y="20"/>
                    <a:pt x="141" y="27"/>
                  </a:cubicBezTo>
                  <a:cubicBezTo>
                    <a:pt x="139" y="28"/>
                    <a:pt x="137" y="29"/>
                    <a:pt x="135" y="31"/>
                  </a:cubicBezTo>
                  <a:cubicBezTo>
                    <a:pt x="130" y="19"/>
                    <a:pt x="108" y="40"/>
                    <a:pt x="108" y="24"/>
                  </a:cubicBezTo>
                  <a:cubicBezTo>
                    <a:pt x="108" y="19"/>
                    <a:pt x="122" y="6"/>
                    <a:pt x="127" y="11"/>
                  </a:cubicBezTo>
                  <a:cubicBezTo>
                    <a:pt x="124" y="13"/>
                    <a:pt x="120" y="19"/>
                    <a:pt x="115" y="25"/>
                  </a:cubicBezTo>
                  <a:close/>
                  <a:moveTo>
                    <a:pt x="150" y="43"/>
                  </a:moveTo>
                  <a:cubicBezTo>
                    <a:pt x="150" y="46"/>
                    <a:pt x="150" y="48"/>
                    <a:pt x="150" y="51"/>
                  </a:cubicBezTo>
                  <a:cubicBezTo>
                    <a:pt x="155" y="48"/>
                    <a:pt x="165" y="38"/>
                    <a:pt x="168" y="49"/>
                  </a:cubicBezTo>
                  <a:cubicBezTo>
                    <a:pt x="132" y="53"/>
                    <a:pt x="165" y="78"/>
                    <a:pt x="166" y="55"/>
                  </a:cubicBezTo>
                  <a:cubicBezTo>
                    <a:pt x="167" y="56"/>
                    <a:pt x="171" y="58"/>
                    <a:pt x="172" y="59"/>
                  </a:cubicBezTo>
                  <a:cubicBezTo>
                    <a:pt x="170" y="70"/>
                    <a:pt x="153" y="74"/>
                    <a:pt x="146" y="67"/>
                  </a:cubicBezTo>
                  <a:cubicBezTo>
                    <a:pt x="140" y="62"/>
                    <a:pt x="143" y="45"/>
                    <a:pt x="143" y="37"/>
                  </a:cubicBezTo>
                  <a:cubicBezTo>
                    <a:pt x="144" y="37"/>
                    <a:pt x="151" y="38"/>
                    <a:pt x="152" y="39"/>
                  </a:cubicBezTo>
                  <a:cubicBezTo>
                    <a:pt x="148" y="39"/>
                    <a:pt x="150" y="40"/>
                    <a:pt x="150" y="43"/>
                  </a:cubicBezTo>
                  <a:close/>
                  <a:moveTo>
                    <a:pt x="131" y="39"/>
                  </a:moveTo>
                  <a:cubicBezTo>
                    <a:pt x="99" y="32"/>
                    <a:pt x="133" y="58"/>
                    <a:pt x="131" y="39"/>
                  </a:cubicBezTo>
                  <a:close/>
                  <a:moveTo>
                    <a:pt x="131" y="49"/>
                  </a:moveTo>
                  <a:cubicBezTo>
                    <a:pt x="99" y="42"/>
                    <a:pt x="133" y="68"/>
                    <a:pt x="131" y="49"/>
                  </a:cubicBezTo>
                  <a:close/>
                  <a:moveTo>
                    <a:pt x="137" y="39"/>
                  </a:moveTo>
                  <a:cubicBezTo>
                    <a:pt x="137" y="43"/>
                    <a:pt x="136" y="91"/>
                    <a:pt x="123" y="65"/>
                  </a:cubicBezTo>
                  <a:cubicBezTo>
                    <a:pt x="141" y="63"/>
                    <a:pt x="124" y="60"/>
                    <a:pt x="117" y="63"/>
                  </a:cubicBezTo>
                  <a:cubicBezTo>
                    <a:pt x="112" y="65"/>
                    <a:pt x="115" y="79"/>
                    <a:pt x="111" y="62"/>
                  </a:cubicBezTo>
                  <a:cubicBezTo>
                    <a:pt x="109" y="53"/>
                    <a:pt x="109" y="36"/>
                    <a:pt x="115" y="33"/>
                  </a:cubicBezTo>
                  <a:cubicBezTo>
                    <a:pt x="122" y="29"/>
                    <a:pt x="138" y="31"/>
                    <a:pt x="137" y="39"/>
                  </a:cubicBezTo>
                  <a:close/>
                  <a:moveTo>
                    <a:pt x="225" y="21"/>
                  </a:moveTo>
                  <a:cubicBezTo>
                    <a:pt x="225" y="28"/>
                    <a:pt x="230" y="66"/>
                    <a:pt x="225" y="71"/>
                  </a:cubicBezTo>
                  <a:cubicBezTo>
                    <a:pt x="217" y="79"/>
                    <a:pt x="219" y="33"/>
                    <a:pt x="219" y="31"/>
                  </a:cubicBezTo>
                  <a:cubicBezTo>
                    <a:pt x="218" y="36"/>
                    <a:pt x="214" y="39"/>
                    <a:pt x="212" y="43"/>
                  </a:cubicBezTo>
                  <a:cubicBezTo>
                    <a:pt x="206" y="37"/>
                    <a:pt x="221" y="15"/>
                    <a:pt x="225" y="6"/>
                  </a:cubicBezTo>
                  <a:cubicBezTo>
                    <a:pt x="227" y="7"/>
                    <a:pt x="231" y="9"/>
                    <a:pt x="233" y="11"/>
                  </a:cubicBezTo>
                  <a:cubicBezTo>
                    <a:pt x="228" y="12"/>
                    <a:pt x="228" y="15"/>
                    <a:pt x="225" y="21"/>
                  </a:cubicBezTo>
                  <a:close/>
                  <a:moveTo>
                    <a:pt x="259" y="31"/>
                  </a:moveTo>
                  <a:cubicBezTo>
                    <a:pt x="276" y="27"/>
                    <a:pt x="277" y="41"/>
                    <a:pt x="259" y="37"/>
                  </a:cubicBezTo>
                  <a:cubicBezTo>
                    <a:pt x="261" y="46"/>
                    <a:pt x="262" y="57"/>
                    <a:pt x="269" y="63"/>
                  </a:cubicBezTo>
                  <a:cubicBezTo>
                    <a:pt x="270" y="61"/>
                    <a:pt x="271" y="59"/>
                    <a:pt x="271" y="55"/>
                  </a:cubicBezTo>
                  <a:cubicBezTo>
                    <a:pt x="284" y="63"/>
                    <a:pt x="269" y="76"/>
                    <a:pt x="259" y="59"/>
                  </a:cubicBezTo>
                  <a:cubicBezTo>
                    <a:pt x="253" y="51"/>
                    <a:pt x="259" y="36"/>
                    <a:pt x="247" y="37"/>
                  </a:cubicBezTo>
                  <a:cubicBezTo>
                    <a:pt x="236" y="37"/>
                    <a:pt x="241" y="52"/>
                    <a:pt x="241" y="61"/>
                  </a:cubicBezTo>
                  <a:cubicBezTo>
                    <a:pt x="243" y="58"/>
                    <a:pt x="247" y="56"/>
                    <a:pt x="249" y="53"/>
                  </a:cubicBezTo>
                  <a:cubicBezTo>
                    <a:pt x="250" y="61"/>
                    <a:pt x="243" y="65"/>
                    <a:pt x="237" y="71"/>
                  </a:cubicBezTo>
                  <a:cubicBezTo>
                    <a:pt x="232" y="64"/>
                    <a:pt x="230" y="26"/>
                    <a:pt x="235" y="18"/>
                  </a:cubicBezTo>
                  <a:cubicBezTo>
                    <a:pt x="239" y="10"/>
                    <a:pt x="265" y="4"/>
                    <a:pt x="273" y="15"/>
                  </a:cubicBezTo>
                  <a:cubicBezTo>
                    <a:pt x="264" y="17"/>
                    <a:pt x="253" y="16"/>
                    <a:pt x="259" y="31"/>
                  </a:cubicBezTo>
                  <a:close/>
                  <a:moveTo>
                    <a:pt x="253" y="17"/>
                  </a:moveTo>
                  <a:cubicBezTo>
                    <a:pt x="245" y="14"/>
                    <a:pt x="232" y="22"/>
                    <a:pt x="241" y="31"/>
                  </a:cubicBezTo>
                  <a:cubicBezTo>
                    <a:pt x="250" y="40"/>
                    <a:pt x="254" y="23"/>
                    <a:pt x="253" y="17"/>
                  </a:cubicBezTo>
                  <a:close/>
                  <a:moveTo>
                    <a:pt x="257" y="67"/>
                  </a:moveTo>
                  <a:cubicBezTo>
                    <a:pt x="252" y="71"/>
                    <a:pt x="250" y="71"/>
                    <a:pt x="247" y="63"/>
                  </a:cubicBezTo>
                  <a:cubicBezTo>
                    <a:pt x="253" y="60"/>
                    <a:pt x="254" y="63"/>
                    <a:pt x="257" y="67"/>
                  </a:cubicBezTo>
                  <a:close/>
                  <a:moveTo>
                    <a:pt x="38" y="374"/>
                  </a:moveTo>
                  <a:cubicBezTo>
                    <a:pt x="53" y="374"/>
                    <a:pt x="58" y="370"/>
                    <a:pt x="62" y="382"/>
                  </a:cubicBezTo>
                  <a:cubicBezTo>
                    <a:pt x="64" y="385"/>
                    <a:pt x="63" y="394"/>
                    <a:pt x="62" y="398"/>
                  </a:cubicBezTo>
                  <a:cubicBezTo>
                    <a:pt x="59" y="409"/>
                    <a:pt x="63" y="403"/>
                    <a:pt x="56" y="404"/>
                  </a:cubicBezTo>
                  <a:cubicBezTo>
                    <a:pt x="50" y="406"/>
                    <a:pt x="43" y="398"/>
                    <a:pt x="38" y="408"/>
                  </a:cubicBezTo>
                  <a:cubicBezTo>
                    <a:pt x="36" y="412"/>
                    <a:pt x="40" y="420"/>
                    <a:pt x="38" y="424"/>
                  </a:cubicBezTo>
                  <a:cubicBezTo>
                    <a:pt x="31" y="436"/>
                    <a:pt x="33" y="415"/>
                    <a:pt x="32" y="414"/>
                  </a:cubicBezTo>
                  <a:cubicBezTo>
                    <a:pt x="25" y="402"/>
                    <a:pt x="36" y="402"/>
                    <a:pt x="14" y="402"/>
                  </a:cubicBezTo>
                  <a:cubicBezTo>
                    <a:pt x="14" y="402"/>
                    <a:pt x="16" y="406"/>
                    <a:pt x="16" y="406"/>
                  </a:cubicBezTo>
                  <a:cubicBezTo>
                    <a:pt x="1" y="408"/>
                    <a:pt x="6" y="377"/>
                    <a:pt x="12" y="374"/>
                  </a:cubicBezTo>
                  <a:cubicBezTo>
                    <a:pt x="15" y="372"/>
                    <a:pt x="21" y="375"/>
                    <a:pt x="24" y="374"/>
                  </a:cubicBezTo>
                  <a:cubicBezTo>
                    <a:pt x="30" y="372"/>
                    <a:pt x="29" y="372"/>
                    <a:pt x="32" y="370"/>
                  </a:cubicBezTo>
                  <a:cubicBezTo>
                    <a:pt x="37" y="366"/>
                    <a:pt x="27" y="354"/>
                    <a:pt x="40" y="361"/>
                  </a:cubicBezTo>
                  <a:cubicBezTo>
                    <a:pt x="37" y="366"/>
                    <a:pt x="39" y="369"/>
                    <a:pt x="38" y="374"/>
                  </a:cubicBezTo>
                  <a:close/>
                  <a:moveTo>
                    <a:pt x="38" y="396"/>
                  </a:moveTo>
                  <a:cubicBezTo>
                    <a:pt x="41" y="396"/>
                    <a:pt x="54" y="398"/>
                    <a:pt x="56" y="396"/>
                  </a:cubicBezTo>
                  <a:cubicBezTo>
                    <a:pt x="57" y="395"/>
                    <a:pt x="57" y="381"/>
                    <a:pt x="56" y="380"/>
                  </a:cubicBezTo>
                  <a:cubicBezTo>
                    <a:pt x="44" y="367"/>
                    <a:pt x="36" y="386"/>
                    <a:pt x="38" y="396"/>
                  </a:cubicBezTo>
                  <a:close/>
                  <a:moveTo>
                    <a:pt x="32" y="380"/>
                  </a:moveTo>
                  <a:cubicBezTo>
                    <a:pt x="29" y="380"/>
                    <a:pt x="16" y="378"/>
                    <a:pt x="14" y="380"/>
                  </a:cubicBezTo>
                  <a:cubicBezTo>
                    <a:pt x="13" y="381"/>
                    <a:pt x="13" y="395"/>
                    <a:pt x="14" y="396"/>
                  </a:cubicBezTo>
                  <a:cubicBezTo>
                    <a:pt x="26" y="408"/>
                    <a:pt x="34" y="389"/>
                    <a:pt x="32" y="380"/>
                  </a:cubicBezTo>
                  <a:close/>
                  <a:moveTo>
                    <a:pt x="253" y="368"/>
                  </a:moveTo>
                  <a:cubicBezTo>
                    <a:pt x="260" y="368"/>
                    <a:pt x="268" y="368"/>
                    <a:pt x="275" y="366"/>
                  </a:cubicBezTo>
                  <a:cubicBezTo>
                    <a:pt x="275" y="373"/>
                    <a:pt x="271" y="374"/>
                    <a:pt x="263" y="372"/>
                  </a:cubicBezTo>
                  <a:cubicBezTo>
                    <a:pt x="266" y="375"/>
                    <a:pt x="265" y="378"/>
                    <a:pt x="267" y="380"/>
                  </a:cubicBezTo>
                  <a:cubicBezTo>
                    <a:pt x="258" y="379"/>
                    <a:pt x="255" y="364"/>
                    <a:pt x="247" y="378"/>
                  </a:cubicBezTo>
                  <a:cubicBezTo>
                    <a:pt x="245" y="377"/>
                    <a:pt x="241" y="376"/>
                    <a:pt x="239" y="376"/>
                  </a:cubicBezTo>
                  <a:cubicBezTo>
                    <a:pt x="249" y="371"/>
                    <a:pt x="247" y="354"/>
                    <a:pt x="259" y="359"/>
                  </a:cubicBezTo>
                  <a:cubicBezTo>
                    <a:pt x="258" y="361"/>
                    <a:pt x="255" y="366"/>
                    <a:pt x="253" y="368"/>
                  </a:cubicBezTo>
                  <a:close/>
                  <a:moveTo>
                    <a:pt x="227" y="366"/>
                  </a:moveTo>
                  <a:cubicBezTo>
                    <a:pt x="239" y="364"/>
                    <a:pt x="251" y="372"/>
                    <a:pt x="235" y="372"/>
                  </a:cubicBezTo>
                  <a:cubicBezTo>
                    <a:pt x="235" y="374"/>
                    <a:pt x="236" y="377"/>
                    <a:pt x="237" y="380"/>
                  </a:cubicBezTo>
                  <a:cubicBezTo>
                    <a:pt x="229" y="379"/>
                    <a:pt x="230" y="379"/>
                    <a:pt x="229" y="372"/>
                  </a:cubicBezTo>
                  <a:cubicBezTo>
                    <a:pt x="221" y="374"/>
                    <a:pt x="218" y="382"/>
                    <a:pt x="210" y="378"/>
                  </a:cubicBezTo>
                  <a:cubicBezTo>
                    <a:pt x="219" y="371"/>
                    <a:pt x="222" y="352"/>
                    <a:pt x="233" y="361"/>
                  </a:cubicBezTo>
                  <a:cubicBezTo>
                    <a:pt x="229" y="362"/>
                    <a:pt x="229" y="364"/>
                    <a:pt x="227" y="366"/>
                  </a:cubicBezTo>
                  <a:close/>
                  <a:moveTo>
                    <a:pt x="247" y="384"/>
                  </a:moveTo>
                  <a:cubicBezTo>
                    <a:pt x="254" y="385"/>
                    <a:pt x="261" y="385"/>
                    <a:pt x="267" y="382"/>
                  </a:cubicBezTo>
                  <a:cubicBezTo>
                    <a:pt x="268" y="391"/>
                    <a:pt x="241" y="388"/>
                    <a:pt x="247" y="394"/>
                  </a:cubicBezTo>
                  <a:cubicBezTo>
                    <a:pt x="254" y="401"/>
                    <a:pt x="276" y="385"/>
                    <a:pt x="275" y="400"/>
                  </a:cubicBezTo>
                  <a:cubicBezTo>
                    <a:pt x="271" y="398"/>
                    <a:pt x="265" y="399"/>
                    <a:pt x="261" y="398"/>
                  </a:cubicBezTo>
                  <a:cubicBezTo>
                    <a:pt x="261" y="406"/>
                    <a:pt x="271" y="404"/>
                    <a:pt x="271" y="404"/>
                  </a:cubicBezTo>
                  <a:cubicBezTo>
                    <a:pt x="271" y="417"/>
                    <a:pt x="269" y="402"/>
                    <a:pt x="262" y="410"/>
                  </a:cubicBezTo>
                  <a:cubicBezTo>
                    <a:pt x="261" y="412"/>
                    <a:pt x="250" y="442"/>
                    <a:pt x="245" y="418"/>
                  </a:cubicBezTo>
                  <a:cubicBezTo>
                    <a:pt x="249" y="420"/>
                    <a:pt x="261" y="421"/>
                    <a:pt x="255" y="412"/>
                  </a:cubicBezTo>
                  <a:cubicBezTo>
                    <a:pt x="252" y="408"/>
                    <a:pt x="237" y="411"/>
                    <a:pt x="231" y="410"/>
                  </a:cubicBezTo>
                  <a:cubicBezTo>
                    <a:pt x="221" y="409"/>
                    <a:pt x="206" y="409"/>
                    <a:pt x="222" y="404"/>
                  </a:cubicBezTo>
                  <a:cubicBezTo>
                    <a:pt x="227" y="403"/>
                    <a:pt x="265" y="407"/>
                    <a:pt x="254" y="398"/>
                  </a:cubicBezTo>
                  <a:cubicBezTo>
                    <a:pt x="247" y="393"/>
                    <a:pt x="221" y="398"/>
                    <a:pt x="212" y="400"/>
                  </a:cubicBezTo>
                  <a:cubicBezTo>
                    <a:pt x="214" y="385"/>
                    <a:pt x="230" y="401"/>
                    <a:pt x="240" y="394"/>
                  </a:cubicBezTo>
                  <a:cubicBezTo>
                    <a:pt x="248" y="388"/>
                    <a:pt x="220" y="391"/>
                    <a:pt x="221" y="382"/>
                  </a:cubicBezTo>
                  <a:cubicBezTo>
                    <a:pt x="227" y="385"/>
                    <a:pt x="241" y="388"/>
                    <a:pt x="241" y="378"/>
                  </a:cubicBezTo>
                  <a:cubicBezTo>
                    <a:pt x="247" y="377"/>
                    <a:pt x="246" y="380"/>
                    <a:pt x="247" y="384"/>
                  </a:cubicBezTo>
                  <a:close/>
                  <a:moveTo>
                    <a:pt x="239" y="418"/>
                  </a:moveTo>
                  <a:cubicBezTo>
                    <a:pt x="233" y="421"/>
                    <a:pt x="229" y="418"/>
                    <a:pt x="227" y="412"/>
                  </a:cubicBezTo>
                  <a:cubicBezTo>
                    <a:pt x="233" y="409"/>
                    <a:pt x="237" y="412"/>
                    <a:pt x="239" y="418"/>
                  </a:cubicBezTo>
                  <a:close/>
                  <a:moveTo>
                    <a:pt x="22" y="719"/>
                  </a:moveTo>
                  <a:cubicBezTo>
                    <a:pt x="24" y="722"/>
                    <a:pt x="27" y="724"/>
                    <a:pt x="34" y="723"/>
                  </a:cubicBezTo>
                  <a:cubicBezTo>
                    <a:pt x="34" y="724"/>
                    <a:pt x="34" y="725"/>
                    <a:pt x="34" y="727"/>
                  </a:cubicBezTo>
                  <a:cubicBezTo>
                    <a:pt x="22" y="724"/>
                    <a:pt x="16" y="733"/>
                    <a:pt x="32" y="733"/>
                  </a:cubicBezTo>
                  <a:cubicBezTo>
                    <a:pt x="32" y="734"/>
                    <a:pt x="32" y="735"/>
                    <a:pt x="32" y="737"/>
                  </a:cubicBezTo>
                  <a:cubicBezTo>
                    <a:pt x="9" y="734"/>
                    <a:pt x="33" y="745"/>
                    <a:pt x="33" y="743"/>
                  </a:cubicBezTo>
                  <a:cubicBezTo>
                    <a:pt x="35" y="755"/>
                    <a:pt x="22" y="743"/>
                    <a:pt x="22" y="755"/>
                  </a:cubicBezTo>
                  <a:cubicBezTo>
                    <a:pt x="24" y="754"/>
                    <a:pt x="26" y="754"/>
                    <a:pt x="28" y="753"/>
                  </a:cubicBezTo>
                  <a:cubicBezTo>
                    <a:pt x="29" y="754"/>
                    <a:pt x="33" y="759"/>
                    <a:pt x="34" y="761"/>
                  </a:cubicBezTo>
                  <a:cubicBezTo>
                    <a:pt x="28" y="764"/>
                    <a:pt x="25" y="761"/>
                    <a:pt x="22" y="755"/>
                  </a:cubicBezTo>
                  <a:cubicBezTo>
                    <a:pt x="22" y="763"/>
                    <a:pt x="21" y="770"/>
                    <a:pt x="24" y="777"/>
                  </a:cubicBezTo>
                  <a:cubicBezTo>
                    <a:pt x="21" y="777"/>
                    <a:pt x="18" y="777"/>
                    <a:pt x="16" y="777"/>
                  </a:cubicBezTo>
                  <a:cubicBezTo>
                    <a:pt x="19" y="771"/>
                    <a:pt x="18" y="763"/>
                    <a:pt x="18" y="755"/>
                  </a:cubicBezTo>
                  <a:cubicBezTo>
                    <a:pt x="14" y="760"/>
                    <a:pt x="10" y="765"/>
                    <a:pt x="8" y="771"/>
                  </a:cubicBezTo>
                  <a:cubicBezTo>
                    <a:pt x="6" y="771"/>
                    <a:pt x="2" y="768"/>
                    <a:pt x="1" y="767"/>
                  </a:cubicBezTo>
                  <a:cubicBezTo>
                    <a:pt x="7" y="762"/>
                    <a:pt x="12" y="756"/>
                    <a:pt x="16" y="749"/>
                  </a:cubicBezTo>
                  <a:cubicBezTo>
                    <a:pt x="14" y="749"/>
                    <a:pt x="4" y="748"/>
                    <a:pt x="4" y="749"/>
                  </a:cubicBezTo>
                  <a:cubicBezTo>
                    <a:pt x="5" y="745"/>
                    <a:pt x="10" y="744"/>
                    <a:pt x="11" y="743"/>
                  </a:cubicBezTo>
                  <a:cubicBezTo>
                    <a:pt x="12" y="739"/>
                    <a:pt x="17" y="746"/>
                    <a:pt x="18" y="738"/>
                  </a:cubicBezTo>
                  <a:cubicBezTo>
                    <a:pt x="18" y="736"/>
                    <a:pt x="8" y="736"/>
                    <a:pt x="6" y="737"/>
                  </a:cubicBezTo>
                  <a:cubicBezTo>
                    <a:pt x="6" y="735"/>
                    <a:pt x="6" y="734"/>
                    <a:pt x="6" y="733"/>
                  </a:cubicBezTo>
                  <a:cubicBezTo>
                    <a:pt x="21" y="736"/>
                    <a:pt x="21" y="722"/>
                    <a:pt x="6" y="727"/>
                  </a:cubicBezTo>
                  <a:cubicBezTo>
                    <a:pt x="6" y="725"/>
                    <a:pt x="6" y="724"/>
                    <a:pt x="6" y="723"/>
                  </a:cubicBezTo>
                  <a:cubicBezTo>
                    <a:pt x="9" y="723"/>
                    <a:pt x="14" y="722"/>
                    <a:pt x="18" y="723"/>
                  </a:cubicBezTo>
                  <a:cubicBezTo>
                    <a:pt x="16" y="720"/>
                    <a:pt x="17" y="717"/>
                    <a:pt x="16" y="715"/>
                  </a:cubicBezTo>
                  <a:cubicBezTo>
                    <a:pt x="18" y="714"/>
                    <a:pt x="22" y="714"/>
                    <a:pt x="24" y="715"/>
                  </a:cubicBezTo>
                  <a:cubicBezTo>
                    <a:pt x="23" y="717"/>
                    <a:pt x="22" y="716"/>
                    <a:pt x="22" y="719"/>
                  </a:cubicBezTo>
                  <a:close/>
                  <a:moveTo>
                    <a:pt x="50" y="725"/>
                  </a:moveTo>
                  <a:cubicBezTo>
                    <a:pt x="47" y="736"/>
                    <a:pt x="56" y="737"/>
                    <a:pt x="64" y="733"/>
                  </a:cubicBezTo>
                  <a:cubicBezTo>
                    <a:pt x="66" y="746"/>
                    <a:pt x="48" y="734"/>
                    <a:pt x="50" y="749"/>
                  </a:cubicBezTo>
                  <a:cubicBezTo>
                    <a:pt x="55" y="747"/>
                    <a:pt x="62" y="749"/>
                    <a:pt x="66" y="747"/>
                  </a:cubicBezTo>
                  <a:cubicBezTo>
                    <a:pt x="66" y="759"/>
                    <a:pt x="43" y="748"/>
                    <a:pt x="50" y="767"/>
                  </a:cubicBezTo>
                  <a:cubicBezTo>
                    <a:pt x="53" y="776"/>
                    <a:pt x="61" y="770"/>
                    <a:pt x="60" y="761"/>
                  </a:cubicBezTo>
                  <a:cubicBezTo>
                    <a:pt x="75" y="767"/>
                    <a:pt x="64" y="779"/>
                    <a:pt x="52" y="775"/>
                  </a:cubicBezTo>
                  <a:cubicBezTo>
                    <a:pt x="38" y="771"/>
                    <a:pt x="50" y="747"/>
                    <a:pt x="32" y="757"/>
                  </a:cubicBezTo>
                  <a:cubicBezTo>
                    <a:pt x="31" y="746"/>
                    <a:pt x="43" y="755"/>
                    <a:pt x="44" y="743"/>
                  </a:cubicBezTo>
                  <a:cubicBezTo>
                    <a:pt x="44" y="741"/>
                    <a:pt x="35" y="741"/>
                    <a:pt x="34" y="735"/>
                  </a:cubicBezTo>
                  <a:cubicBezTo>
                    <a:pt x="41" y="738"/>
                    <a:pt x="46" y="736"/>
                    <a:pt x="44" y="727"/>
                  </a:cubicBezTo>
                  <a:cubicBezTo>
                    <a:pt x="41" y="727"/>
                    <a:pt x="39" y="727"/>
                    <a:pt x="36" y="729"/>
                  </a:cubicBezTo>
                  <a:cubicBezTo>
                    <a:pt x="32" y="719"/>
                    <a:pt x="60" y="714"/>
                    <a:pt x="66" y="723"/>
                  </a:cubicBezTo>
                  <a:cubicBezTo>
                    <a:pt x="60" y="723"/>
                    <a:pt x="56" y="724"/>
                    <a:pt x="50" y="725"/>
                  </a:cubicBezTo>
                  <a:close/>
                  <a:moveTo>
                    <a:pt x="150" y="719"/>
                  </a:moveTo>
                  <a:cubicBezTo>
                    <a:pt x="150" y="721"/>
                    <a:pt x="150" y="724"/>
                    <a:pt x="150" y="727"/>
                  </a:cubicBezTo>
                  <a:cubicBezTo>
                    <a:pt x="155" y="722"/>
                    <a:pt x="166" y="714"/>
                    <a:pt x="168" y="725"/>
                  </a:cubicBezTo>
                  <a:cubicBezTo>
                    <a:pt x="133" y="726"/>
                    <a:pt x="166" y="746"/>
                    <a:pt x="164" y="729"/>
                  </a:cubicBezTo>
                  <a:cubicBezTo>
                    <a:pt x="166" y="729"/>
                    <a:pt x="170" y="731"/>
                    <a:pt x="172" y="733"/>
                  </a:cubicBezTo>
                  <a:cubicBezTo>
                    <a:pt x="168" y="739"/>
                    <a:pt x="158" y="747"/>
                    <a:pt x="150" y="743"/>
                  </a:cubicBezTo>
                  <a:cubicBezTo>
                    <a:pt x="139" y="738"/>
                    <a:pt x="143" y="722"/>
                    <a:pt x="143" y="712"/>
                  </a:cubicBezTo>
                  <a:cubicBezTo>
                    <a:pt x="144" y="713"/>
                    <a:pt x="151" y="714"/>
                    <a:pt x="152" y="715"/>
                  </a:cubicBezTo>
                  <a:cubicBezTo>
                    <a:pt x="148" y="714"/>
                    <a:pt x="150" y="716"/>
                    <a:pt x="150" y="719"/>
                  </a:cubicBezTo>
                  <a:close/>
                  <a:moveTo>
                    <a:pt x="115" y="731"/>
                  </a:moveTo>
                  <a:cubicBezTo>
                    <a:pt x="120" y="731"/>
                    <a:pt x="126" y="731"/>
                    <a:pt x="131" y="731"/>
                  </a:cubicBezTo>
                  <a:cubicBezTo>
                    <a:pt x="123" y="717"/>
                    <a:pt x="137" y="723"/>
                    <a:pt x="141" y="735"/>
                  </a:cubicBezTo>
                  <a:cubicBezTo>
                    <a:pt x="133" y="737"/>
                    <a:pt x="109" y="739"/>
                    <a:pt x="107" y="731"/>
                  </a:cubicBezTo>
                  <a:cubicBezTo>
                    <a:pt x="117" y="728"/>
                    <a:pt x="117" y="708"/>
                    <a:pt x="127" y="717"/>
                  </a:cubicBezTo>
                  <a:cubicBezTo>
                    <a:pt x="123" y="721"/>
                    <a:pt x="120" y="726"/>
                    <a:pt x="115" y="731"/>
                  </a:cubicBezTo>
                  <a:close/>
                  <a:moveTo>
                    <a:pt x="150" y="749"/>
                  </a:moveTo>
                  <a:cubicBezTo>
                    <a:pt x="150" y="752"/>
                    <a:pt x="150" y="754"/>
                    <a:pt x="150" y="757"/>
                  </a:cubicBezTo>
                  <a:cubicBezTo>
                    <a:pt x="155" y="753"/>
                    <a:pt x="165" y="745"/>
                    <a:pt x="168" y="755"/>
                  </a:cubicBezTo>
                  <a:cubicBezTo>
                    <a:pt x="134" y="765"/>
                    <a:pt x="163" y="780"/>
                    <a:pt x="166" y="763"/>
                  </a:cubicBezTo>
                  <a:cubicBezTo>
                    <a:pt x="181" y="772"/>
                    <a:pt x="158" y="780"/>
                    <a:pt x="150" y="775"/>
                  </a:cubicBezTo>
                  <a:cubicBezTo>
                    <a:pt x="140" y="770"/>
                    <a:pt x="143" y="755"/>
                    <a:pt x="143" y="743"/>
                  </a:cubicBezTo>
                  <a:cubicBezTo>
                    <a:pt x="144" y="743"/>
                    <a:pt x="151" y="744"/>
                    <a:pt x="152" y="745"/>
                  </a:cubicBezTo>
                  <a:cubicBezTo>
                    <a:pt x="150" y="746"/>
                    <a:pt x="150" y="747"/>
                    <a:pt x="150" y="749"/>
                  </a:cubicBezTo>
                  <a:close/>
                  <a:moveTo>
                    <a:pt x="131" y="745"/>
                  </a:moveTo>
                  <a:cubicBezTo>
                    <a:pt x="99" y="738"/>
                    <a:pt x="133" y="764"/>
                    <a:pt x="131" y="745"/>
                  </a:cubicBezTo>
                  <a:close/>
                  <a:moveTo>
                    <a:pt x="131" y="755"/>
                  </a:moveTo>
                  <a:cubicBezTo>
                    <a:pt x="99" y="748"/>
                    <a:pt x="133" y="774"/>
                    <a:pt x="131" y="755"/>
                  </a:cubicBezTo>
                  <a:close/>
                  <a:moveTo>
                    <a:pt x="137" y="745"/>
                  </a:moveTo>
                  <a:cubicBezTo>
                    <a:pt x="137" y="750"/>
                    <a:pt x="134" y="798"/>
                    <a:pt x="123" y="771"/>
                  </a:cubicBezTo>
                  <a:cubicBezTo>
                    <a:pt x="134" y="769"/>
                    <a:pt x="132" y="761"/>
                    <a:pt x="124" y="765"/>
                  </a:cubicBezTo>
                  <a:cubicBezTo>
                    <a:pt x="122" y="766"/>
                    <a:pt x="117" y="770"/>
                    <a:pt x="117" y="770"/>
                  </a:cubicBezTo>
                  <a:cubicBezTo>
                    <a:pt x="117" y="770"/>
                    <a:pt x="117" y="777"/>
                    <a:pt x="117" y="777"/>
                  </a:cubicBezTo>
                  <a:cubicBezTo>
                    <a:pt x="105" y="776"/>
                    <a:pt x="111" y="750"/>
                    <a:pt x="111" y="739"/>
                  </a:cubicBezTo>
                  <a:cubicBezTo>
                    <a:pt x="119" y="742"/>
                    <a:pt x="130" y="742"/>
                    <a:pt x="137" y="739"/>
                  </a:cubicBezTo>
                  <a:cubicBezTo>
                    <a:pt x="137" y="741"/>
                    <a:pt x="137" y="743"/>
                    <a:pt x="137" y="745"/>
                  </a:cubicBezTo>
                  <a:close/>
                  <a:moveTo>
                    <a:pt x="249" y="721"/>
                  </a:moveTo>
                  <a:cubicBezTo>
                    <a:pt x="254" y="721"/>
                    <a:pt x="276" y="716"/>
                    <a:pt x="275" y="722"/>
                  </a:cubicBezTo>
                  <a:cubicBezTo>
                    <a:pt x="275" y="728"/>
                    <a:pt x="250" y="725"/>
                    <a:pt x="244" y="725"/>
                  </a:cubicBezTo>
                  <a:cubicBezTo>
                    <a:pt x="237" y="725"/>
                    <a:pt x="216" y="727"/>
                    <a:pt x="212" y="723"/>
                  </a:cubicBezTo>
                  <a:cubicBezTo>
                    <a:pt x="207" y="717"/>
                    <a:pt x="238" y="721"/>
                    <a:pt x="241" y="721"/>
                  </a:cubicBezTo>
                  <a:cubicBezTo>
                    <a:pt x="240" y="718"/>
                    <a:pt x="241" y="715"/>
                    <a:pt x="239" y="712"/>
                  </a:cubicBezTo>
                  <a:cubicBezTo>
                    <a:pt x="242" y="712"/>
                    <a:pt x="244" y="711"/>
                    <a:pt x="247" y="710"/>
                  </a:cubicBezTo>
                  <a:cubicBezTo>
                    <a:pt x="246" y="715"/>
                    <a:pt x="249" y="717"/>
                    <a:pt x="249" y="721"/>
                  </a:cubicBezTo>
                  <a:close/>
                  <a:moveTo>
                    <a:pt x="263" y="735"/>
                  </a:moveTo>
                  <a:cubicBezTo>
                    <a:pt x="264" y="737"/>
                    <a:pt x="265" y="741"/>
                    <a:pt x="265" y="743"/>
                  </a:cubicBezTo>
                  <a:cubicBezTo>
                    <a:pt x="253" y="743"/>
                    <a:pt x="225" y="749"/>
                    <a:pt x="225" y="736"/>
                  </a:cubicBezTo>
                  <a:cubicBezTo>
                    <a:pt x="225" y="722"/>
                    <a:pt x="253" y="729"/>
                    <a:pt x="265" y="729"/>
                  </a:cubicBezTo>
                  <a:cubicBezTo>
                    <a:pt x="265" y="731"/>
                    <a:pt x="264" y="732"/>
                    <a:pt x="263" y="735"/>
                  </a:cubicBezTo>
                  <a:close/>
                  <a:moveTo>
                    <a:pt x="231" y="733"/>
                  </a:moveTo>
                  <a:cubicBezTo>
                    <a:pt x="230" y="741"/>
                    <a:pt x="254" y="744"/>
                    <a:pt x="259" y="739"/>
                  </a:cubicBezTo>
                  <a:cubicBezTo>
                    <a:pt x="267" y="731"/>
                    <a:pt x="234" y="733"/>
                    <a:pt x="231" y="733"/>
                  </a:cubicBezTo>
                  <a:close/>
                  <a:moveTo>
                    <a:pt x="271" y="755"/>
                  </a:moveTo>
                  <a:cubicBezTo>
                    <a:pt x="271" y="760"/>
                    <a:pt x="274" y="772"/>
                    <a:pt x="270" y="776"/>
                  </a:cubicBezTo>
                  <a:cubicBezTo>
                    <a:pt x="265" y="782"/>
                    <a:pt x="258" y="781"/>
                    <a:pt x="257" y="773"/>
                  </a:cubicBezTo>
                  <a:cubicBezTo>
                    <a:pt x="262" y="773"/>
                    <a:pt x="264" y="772"/>
                    <a:pt x="265" y="767"/>
                  </a:cubicBezTo>
                  <a:cubicBezTo>
                    <a:pt x="268" y="749"/>
                    <a:pt x="265" y="754"/>
                    <a:pt x="253" y="751"/>
                  </a:cubicBezTo>
                  <a:cubicBezTo>
                    <a:pt x="230" y="745"/>
                    <a:pt x="213" y="753"/>
                    <a:pt x="225" y="777"/>
                  </a:cubicBezTo>
                  <a:cubicBezTo>
                    <a:pt x="214" y="779"/>
                    <a:pt x="214" y="765"/>
                    <a:pt x="217" y="756"/>
                  </a:cubicBezTo>
                  <a:cubicBezTo>
                    <a:pt x="220" y="745"/>
                    <a:pt x="216" y="750"/>
                    <a:pt x="227" y="747"/>
                  </a:cubicBezTo>
                  <a:cubicBezTo>
                    <a:pt x="236" y="744"/>
                    <a:pt x="274" y="741"/>
                    <a:pt x="271" y="755"/>
                  </a:cubicBezTo>
                  <a:close/>
                  <a:moveTo>
                    <a:pt x="257" y="761"/>
                  </a:moveTo>
                  <a:cubicBezTo>
                    <a:pt x="258" y="765"/>
                    <a:pt x="256" y="768"/>
                    <a:pt x="259" y="771"/>
                  </a:cubicBezTo>
                  <a:cubicBezTo>
                    <a:pt x="249" y="771"/>
                    <a:pt x="239" y="771"/>
                    <a:pt x="229" y="771"/>
                  </a:cubicBezTo>
                  <a:cubicBezTo>
                    <a:pt x="231" y="766"/>
                    <a:pt x="231" y="760"/>
                    <a:pt x="229" y="755"/>
                  </a:cubicBezTo>
                  <a:cubicBezTo>
                    <a:pt x="239" y="755"/>
                    <a:pt x="249" y="755"/>
                    <a:pt x="259" y="755"/>
                  </a:cubicBezTo>
                  <a:cubicBezTo>
                    <a:pt x="256" y="757"/>
                    <a:pt x="258" y="758"/>
                    <a:pt x="257" y="761"/>
                  </a:cubicBezTo>
                  <a:close/>
                  <a:moveTo>
                    <a:pt x="235" y="761"/>
                  </a:moveTo>
                  <a:cubicBezTo>
                    <a:pt x="232" y="780"/>
                    <a:pt x="271" y="753"/>
                    <a:pt x="235" y="761"/>
                  </a:cubicBezTo>
                  <a:close/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3" name="Freeform 313"/>
            <p:cNvSpPr/>
            <p:nvPr/>
          </p:nvSpPr>
          <p:spPr>
            <a:xfrm>
              <a:off x="20256753" y="4217526"/>
              <a:ext cx="1778000" cy="915988"/>
            </a:xfrm>
            <a:custGeom>
              <a:avLst/>
              <a:gdLst/>
              <a:ahLst/>
              <a:cxnLst>
                <a:cxn ang="0">
                  <a:pos x="2147483646" y="35965251"/>
                </a:cxn>
                <a:cxn ang="0">
                  <a:pos x="2147483646" y="35965251"/>
                </a:cxn>
                <a:cxn ang="0">
                  <a:pos x="1720426667" y="377649978"/>
                </a:cxn>
                <a:cxn ang="0">
                  <a:pos x="0" y="1888258374"/>
                </a:cxn>
                <a:cxn ang="0">
                  <a:pos x="193548000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35965251"/>
                </a:cxn>
              </a:cxnLst>
              <a:rect l="0" t="0" r="0" b="0"/>
              <a:pathLst>
                <a:path w="420" h="216">
                  <a:moveTo>
                    <a:pt x="416" y="2"/>
                  </a:moveTo>
                  <a:cubicBezTo>
                    <a:pt x="330" y="2"/>
                    <a:pt x="245" y="2"/>
                    <a:pt x="159" y="2"/>
                  </a:cubicBezTo>
                  <a:cubicBezTo>
                    <a:pt x="127" y="2"/>
                    <a:pt x="121" y="0"/>
                    <a:pt x="96" y="21"/>
                  </a:cubicBezTo>
                  <a:cubicBezTo>
                    <a:pt x="64" y="49"/>
                    <a:pt x="32" y="77"/>
                    <a:pt x="0" y="105"/>
                  </a:cubicBezTo>
                  <a:cubicBezTo>
                    <a:pt x="36" y="136"/>
                    <a:pt x="70" y="171"/>
                    <a:pt x="108" y="199"/>
                  </a:cubicBezTo>
                  <a:cubicBezTo>
                    <a:pt x="131" y="216"/>
                    <a:pt x="170" y="207"/>
                    <a:pt x="198" y="207"/>
                  </a:cubicBezTo>
                  <a:cubicBezTo>
                    <a:pt x="257" y="207"/>
                    <a:pt x="316" y="207"/>
                    <a:pt x="374" y="207"/>
                  </a:cubicBezTo>
                  <a:cubicBezTo>
                    <a:pt x="380" y="207"/>
                    <a:pt x="411" y="211"/>
                    <a:pt x="416" y="207"/>
                  </a:cubicBezTo>
                  <a:cubicBezTo>
                    <a:pt x="420" y="203"/>
                    <a:pt x="416" y="171"/>
                    <a:pt x="416" y="166"/>
                  </a:cubicBezTo>
                  <a:cubicBezTo>
                    <a:pt x="416" y="111"/>
                    <a:pt x="416" y="57"/>
                    <a:pt x="416" y="2"/>
                  </a:cubicBezTo>
                  <a:close/>
                </a:path>
              </a:pathLst>
            </a:custGeom>
            <a:solidFill>
              <a:srgbClr val="009B4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4" name="Freeform 314"/>
            <p:cNvSpPr/>
            <p:nvPr/>
          </p:nvSpPr>
          <p:spPr>
            <a:xfrm>
              <a:off x="20256753" y="4217526"/>
              <a:ext cx="1778000" cy="915988"/>
            </a:xfrm>
            <a:custGeom>
              <a:avLst/>
              <a:gdLst/>
              <a:ahLst/>
              <a:cxnLst>
                <a:cxn ang="0">
                  <a:pos x="2147483646" y="35965251"/>
                </a:cxn>
                <a:cxn ang="0">
                  <a:pos x="2147483646" y="35965251"/>
                </a:cxn>
                <a:cxn ang="0">
                  <a:pos x="1720426667" y="377649978"/>
                </a:cxn>
                <a:cxn ang="0">
                  <a:pos x="0" y="1888258374"/>
                </a:cxn>
                <a:cxn ang="0">
                  <a:pos x="193548000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35965251"/>
                </a:cxn>
              </a:cxnLst>
              <a:rect l="0" t="0" r="0" b="0"/>
              <a:pathLst>
                <a:path w="420" h="216">
                  <a:moveTo>
                    <a:pt x="416" y="2"/>
                  </a:moveTo>
                  <a:cubicBezTo>
                    <a:pt x="330" y="2"/>
                    <a:pt x="245" y="2"/>
                    <a:pt x="159" y="2"/>
                  </a:cubicBezTo>
                  <a:cubicBezTo>
                    <a:pt x="127" y="2"/>
                    <a:pt x="121" y="0"/>
                    <a:pt x="96" y="21"/>
                  </a:cubicBezTo>
                  <a:cubicBezTo>
                    <a:pt x="64" y="49"/>
                    <a:pt x="32" y="77"/>
                    <a:pt x="0" y="105"/>
                  </a:cubicBezTo>
                  <a:cubicBezTo>
                    <a:pt x="36" y="136"/>
                    <a:pt x="70" y="171"/>
                    <a:pt x="108" y="199"/>
                  </a:cubicBezTo>
                  <a:cubicBezTo>
                    <a:pt x="131" y="216"/>
                    <a:pt x="170" y="207"/>
                    <a:pt x="198" y="207"/>
                  </a:cubicBezTo>
                  <a:cubicBezTo>
                    <a:pt x="257" y="207"/>
                    <a:pt x="316" y="207"/>
                    <a:pt x="374" y="207"/>
                  </a:cubicBezTo>
                  <a:cubicBezTo>
                    <a:pt x="380" y="207"/>
                    <a:pt x="411" y="211"/>
                    <a:pt x="416" y="207"/>
                  </a:cubicBezTo>
                  <a:cubicBezTo>
                    <a:pt x="420" y="203"/>
                    <a:pt x="416" y="171"/>
                    <a:pt x="416" y="166"/>
                  </a:cubicBezTo>
                  <a:cubicBezTo>
                    <a:pt x="416" y="111"/>
                    <a:pt x="416" y="57"/>
                    <a:pt x="416" y="2"/>
                  </a:cubicBezTo>
                  <a:close/>
                </a:path>
              </a:pathLst>
            </a:custGeom>
            <a:noFill/>
            <a:ln w="3175" cap="sq" cmpd="sng">
              <a:solidFill>
                <a:srgbClr val="322E27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5" name="Freeform 315"/>
            <p:cNvSpPr/>
            <p:nvPr/>
          </p:nvSpPr>
          <p:spPr>
            <a:xfrm>
              <a:off x="16807115" y="3734926"/>
              <a:ext cx="288925" cy="376238"/>
            </a:xfrm>
            <a:custGeom>
              <a:avLst/>
              <a:gdLst/>
              <a:ahLst/>
              <a:cxnLst>
                <a:cxn ang="0">
                  <a:pos x="1137349014" y="0"/>
                </a:cxn>
                <a:cxn ang="0">
                  <a:pos x="1137349014" y="732704482"/>
                </a:cxn>
                <a:cxn ang="0">
                  <a:pos x="1137349014" y="1554763375"/>
                </a:cxn>
                <a:cxn ang="0">
                  <a:pos x="595754852" y="1554763375"/>
                </a:cxn>
                <a:cxn ang="0">
                  <a:pos x="595754852" y="732704482"/>
                </a:cxn>
                <a:cxn ang="0">
                  <a:pos x="0" y="768447092"/>
                </a:cxn>
                <a:cxn ang="0">
                  <a:pos x="451326343" y="268063234"/>
                </a:cxn>
                <a:cxn ang="0">
                  <a:pos x="1137349014" y="0"/>
                </a:cxn>
              </a:cxnLst>
              <a:rect l="0" t="0" r="0" b="0"/>
              <a:pathLst>
                <a:path w="68" h="89">
                  <a:moveTo>
                    <a:pt x="63" y="0"/>
                  </a:moveTo>
                  <a:cubicBezTo>
                    <a:pt x="63" y="14"/>
                    <a:pt x="63" y="27"/>
                    <a:pt x="63" y="41"/>
                  </a:cubicBezTo>
                  <a:cubicBezTo>
                    <a:pt x="63" y="48"/>
                    <a:pt x="68" y="82"/>
                    <a:pt x="63" y="87"/>
                  </a:cubicBezTo>
                  <a:cubicBezTo>
                    <a:pt x="61" y="89"/>
                    <a:pt x="35" y="89"/>
                    <a:pt x="33" y="87"/>
                  </a:cubicBezTo>
                  <a:cubicBezTo>
                    <a:pt x="28" y="81"/>
                    <a:pt x="33" y="50"/>
                    <a:pt x="33" y="41"/>
                  </a:cubicBezTo>
                  <a:cubicBezTo>
                    <a:pt x="22" y="42"/>
                    <a:pt x="11" y="42"/>
                    <a:pt x="0" y="43"/>
                  </a:cubicBezTo>
                  <a:cubicBezTo>
                    <a:pt x="0" y="17"/>
                    <a:pt x="6" y="26"/>
                    <a:pt x="25" y="15"/>
                  </a:cubicBezTo>
                  <a:cubicBezTo>
                    <a:pt x="42" y="4"/>
                    <a:pt x="40" y="0"/>
                    <a:pt x="63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6" name="Freeform 316"/>
            <p:cNvSpPr/>
            <p:nvPr/>
          </p:nvSpPr>
          <p:spPr>
            <a:xfrm>
              <a:off x="17230978" y="4415964"/>
              <a:ext cx="525463" cy="428625"/>
            </a:xfrm>
            <a:custGeom>
              <a:avLst/>
              <a:gdLst/>
              <a:ahLst/>
              <a:cxnLst>
                <a:cxn ang="0">
                  <a:pos x="1849600097" y="1819003868"/>
                </a:cxn>
                <a:cxn ang="0">
                  <a:pos x="0" y="1819003868"/>
                </a:cxn>
                <a:cxn ang="0">
                  <a:pos x="538718228" y="1224674989"/>
                </a:cxn>
                <a:cxn ang="0">
                  <a:pos x="1203140766" y="720395554"/>
                </a:cxn>
                <a:cxn ang="0">
                  <a:pos x="772163641" y="576318141"/>
                </a:cxn>
                <a:cxn ang="0">
                  <a:pos x="592590898" y="756417030"/>
                </a:cxn>
                <a:cxn ang="0">
                  <a:pos x="35913701" y="720395554"/>
                </a:cxn>
                <a:cxn ang="0">
                  <a:pos x="1634113653" y="378208515"/>
                </a:cxn>
                <a:cxn ang="0">
                  <a:pos x="879908982" y="1458806090"/>
                </a:cxn>
                <a:cxn ang="0">
                  <a:pos x="1652072622" y="1458806090"/>
                </a:cxn>
                <a:cxn ang="0">
                  <a:pos x="1849600097" y="1819003868"/>
                </a:cxn>
              </a:cxnLst>
              <a:rect l="0" t="0" r="0" b="0"/>
              <a:pathLst>
                <a:path w="124" h="101">
                  <a:moveTo>
                    <a:pt x="103" y="101"/>
                  </a:moveTo>
                  <a:cubicBezTo>
                    <a:pt x="69" y="101"/>
                    <a:pt x="34" y="101"/>
                    <a:pt x="0" y="101"/>
                  </a:cubicBezTo>
                  <a:cubicBezTo>
                    <a:pt x="5" y="84"/>
                    <a:pt x="15" y="77"/>
                    <a:pt x="30" y="68"/>
                  </a:cubicBezTo>
                  <a:cubicBezTo>
                    <a:pt x="38" y="62"/>
                    <a:pt x="67" y="52"/>
                    <a:pt x="67" y="40"/>
                  </a:cubicBezTo>
                  <a:cubicBezTo>
                    <a:pt x="66" y="28"/>
                    <a:pt x="51" y="29"/>
                    <a:pt x="43" y="32"/>
                  </a:cubicBezTo>
                  <a:cubicBezTo>
                    <a:pt x="37" y="34"/>
                    <a:pt x="38" y="40"/>
                    <a:pt x="33" y="42"/>
                  </a:cubicBezTo>
                  <a:cubicBezTo>
                    <a:pt x="25" y="45"/>
                    <a:pt x="10" y="41"/>
                    <a:pt x="2" y="40"/>
                  </a:cubicBezTo>
                  <a:cubicBezTo>
                    <a:pt x="16" y="13"/>
                    <a:pt x="64" y="0"/>
                    <a:pt x="91" y="21"/>
                  </a:cubicBezTo>
                  <a:cubicBezTo>
                    <a:pt x="124" y="47"/>
                    <a:pt x="69" y="71"/>
                    <a:pt x="49" y="81"/>
                  </a:cubicBezTo>
                  <a:cubicBezTo>
                    <a:pt x="62" y="81"/>
                    <a:pt x="79" y="78"/>
                    <a:pt x="92" y="81"/>
                  </a:cubicBezTo>
                  <a:cubicBezTo>
                    <a:pt x="107" y="85"/>
                    <a:pt x="103" y="82"/>
                    <a:pt x="103" y="10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7" name="Freeform 317"/>
            <p:cNvSpPr/>
            <p:nvPr/>
          </p:nvSpPr>
          <p:spPr>
            <a:xfrm>
              <a:off x="17942178" y="5209714"/>
              <a:ext cx="466725" cy="411163"/>
            </a:xfrm>
            <a:custGeom>
              <a:avLst/>
              <a:gdLst/>
              <a:ahLst/>
              <a:cxnLst>
                <a:cxn ang="0">
                  <a:pos x="630091479" y="539021977"/>
                </a:cxn>
                <a:cxn ang="0">
                  <a:pos x="36005712" y="467153227"/>
                </a:cxn>
                <a:cxn ang="0">
                  <a:pos x="1242184345" y="89836996"/>
                </a:cxn>
                <a:cxn ang="0">
                  <a:pos x="1386202951" y="790564718"/>
                </a:cxn>
                <a:cxn ang="0">
                  <a:pos x="1404205807" y="1599097683"/>
                </a:cxn>
                <a:cxn ang="0">
                  <a:pos x="0" y="1221781451"/>
                </a:cxn>
                <a:cxn ang="0">
                  <a:pos x="648094335" y="1203813205"/>
                </a:cxn>
                <a:cxn ang="0">
                  <a:pos x="1026150071" y="1365518950"/>
                </a:cxn>
                <a:cxn ang="0">
                  <a:pos x="702102903" y="970238710"/>
                </a:cxn>
                <a:cxn ang="0">
                  <a:pos x="738108616" y="682759475"/>
                </a:cxn>
                <a:cxn ang="0">
                  <a:pos x="864128609" y="646827220"/>
                </a:cxn>
                <a:cxn ang="0">
                  <a:pos x="1098161495" y="467153227"/>
                </a:cxn>
                <a:cxn ang="0">
                  <a:pos x="630091479" y="539021977"/>
                </a:cxn>
              </a:cxnLst>
              <a:rect l="0" t="0" r="0" b="0"/>
              <a:pathLst>
                <a:path w="110" h="97">
                  <a:moveTo>
                    <a:pt x="35" y="30"/>
                  </a:moveTo>
                  <a:cubicBezTo>
                    <a:pt x="24" y="28"/>
                    <a:pt x="13" y="27"/>
                    <a:pt x="2" y="26"/>
                  </a:cubicBezTo>
                  <a:cubicBezTo>
                    <a:pt x="10" y="0"/>
                    <a:pt x="47" y="1"/>
                    <a:pt x="69" y="5"/>
                  </a:cubicBezTo>
                  <a:cubicBezTo>
                    <a:pt x="91" y="10"/>
                    <a:pt x="108" y="33"/>
                    <a:pt x="77" y="44"/>
                  </a:cubicBezTo>
                  <a:cubicBezTo>
                    <a:pt x="110" y="42"/>
                    <a:pt x="103" y="81"/>
                    <a:pt x="78" y="89"/>
                  </a:cubicBezTo>
                  <a:cubicBezTo>
                    <a:pt x="51" y="97"/>
                    <a:pt x="16" y="93"/>
                    <a:pt x="0" y="68"/>
                  </a:cubicBezTo>
                  <a:cubicBezTo>
                    <a:pt x="12" y="67"/>
                    <a:pt x="27" y="64"/>
                    <a:pt x="36" y="67"/>
                  </a:cubicBezTo>
                  <a:cubicBezTo>
                    <a:pt x="44" y="71"/>
                    <a:pt x="44" y="81"/>
                    <a:pt x="57" y="76"/>
                  </a:cubicBezTo>
                  <a:cubicBezTo>
                    <a:pt x="80" y="68"/>
                    <a:pt x="58" y="47"/>
                    <a:pt x="39" y="54"/>
                  </a:cubicBezTo>
                  <a:cubicBezTo>
                    <a:pt x="39" y="51"/>
                    <a:pt x="38" y="40"/>
                    <a:pt x="41" y="38"/>
                  </a:cubicBezTo>
                  <a:cubicBezTo>
                    <a:pt x="43" y="35"/>
                    <a:pt x="45" y="38"/>
                    <a:pt x="48" y="36"/>
                  </a:cubicBezTo>
                  <a:cubicBezTo>
                    <a:pt x="52" y="32"/>
                    <a:pt x="62" y="36"/>
                    <a:pt x="61" y="26"/>
                  </a:cubicBezTo>
                  <a:cubicBezTo>
                    <a:pt x="60" y="11"/>
                    <a:pt x="36" y="16"/>
                    <a:pt x="35" y="3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8" name="Freeform 318"/>
            <p:cNvSpPr>
              <a:spLocks noEditPoints="1"/>
            </p:cNvSpPr>
            <p:nvPr/>
          </p:nvSpPr>
          <p:spPr>
            <a:xfrm>
              <a:off x="18396203" y="5951076"/>
              <a:ext cx="528638" cy="401638"/>
            </a:xfrm>
            <a:custGeom>
              <a:avLst/>
              <a:gdLst/>
              <a:ahLst/>
              <a:cxnLst>
                <a:cxn ang="0">
                  <a:pos x="1430824298" y="1394174281"/>
                </a:cxn>
                <a:cxn ang="0">
                  <a:pos x="357706075" y="1018820317"/>
                </a:cxn>
                <a:cxn ang="0">
                  <a:pos x="1180431738" y="339608182"/>
                </a:cxn>
                <a:cxn ang="0">
                  <a:pos x="1842189244" y="125116579"/>
                </a:cxn>
                <a:cxn ang="0">
                  <a:pos x="1931613648" y="822203719"/>
                </a:cxn>
                <a:cxn ang="0">
                  <a:pos x="1985272520" y="1072441104"/>
                </a:cxn>
                <a:cxn ang="0">
                  <a:pos x="2147483646" y="1233307693"/>
                </a:cxn>
                <a:cxn ang="0">
                  <a:pos x="1985272520" y="1394174281"/>
                </a:cxn>
                <a:cxn ang="0">
                  <a:pos x="1931613648" y="1680157448"/>
                </a:cxn>
                <a:cxn ang="0">
                  <a:pos x="1502368050" y="1680157448"/>
                </a:cxn>
                <a:cxn ang="0">
                  <a:pos x="1430824298" y="1394174281"/>
                </a:cxn>
                <a:cxn ang="0">
                  <a:pos x="1430824298" y="1072441104"/>
                </a:cxn>
                <a:cxn ang="0">
                  <a:pos x="1430824298" y="589841339"/>
                </a:cxn>
                <a:cxn ang="0">
                  <a:pos x="840610544" y="1072441104"/>
                </a:cxn>
                <a:cxn ang="0">
                  <a:pos x="1430824298" y="1072441104"/>
                </a:cxn>
              </a:cxnLst>
              <a:rect l="0" t="0" r="0" b="0"/>
              <a:pathLst>
                <a:path w="125" h="95">
                  <a:moveTo>
                    <a:pt x="80" y="78"/>
                  </a:moveTo>
                  <a:cubicBezTo>
                    <a:pt x="61" y="78"/>
                    <a:pt x="0" y="90"/>
                    <a:pt x="20" y="57"/>
                  </a:cubicBezTo>
                  <a:cubicBezTo>
                    <a:pt x="29" y="42"/>
                    <a:pt x="53" y="30"/>
                    <a:pt x="66" y="19"/>
                  </a:cubicBezTo>
                  <a:cubicBezTo>
                    <a:pt x="75" y="11"/>
                    <a:pt x="88" y="0"/>
                    <a:pt x="103" y="7"/>
                  </a:cubicBezTo>
                  <a:cubicBezTo>
                    <a:pt x="115" y="13"/>
                    <a:pt x="105" y="31"/>
                    <a:pt x="108" y="46"/>
                  </a:cubicBezTo>
                  <a:cubicBezTo>
                    <a:pt x="110" y="53"/>
                    <a:pt x="107" y="56"/>
                    <a:pt x="111" y="60"/>
                  </a:cubicBezTo>
                  <a:cubicBezTo>
                    <a:pt x="119" y="68"/>
                    <a:pt x="125" y="50"/>
                    <a:pt x="125" y="69"/>
                  </a:cubicBezTo>
                  <a:cubicBezTo>
                    <a:pt x="125" y="87"/>
                    <a:pt x="119" y="70"/>
                    <a:pt x="111" y="78"/>
                  </a:cubicBezTo>
                  <a:cubicBezTo>
                    <a:pt x="108" y="81"/>
                    <a:pt x="111" y="91"/>
                    <a:pt x="108" y="94"/>
                  </a:cubicBezTo>
                  <a:cubicBezTo>
                    <a:pt x="107" y="95"/>
                    <a:pt x="85" y="95"/>
                    <a:pt x="84" y="94"/>
                  </a:cubicBezTo>
                  <a:cubicBezTo>
                    <a:pt x="79" y="91"/>
                    <a:pt x="79" y="87"/>
                    <a:pt x="80" y="78"/>
                  </a:cubicBezTo>
                  <a:close/>
                  <a:moveTo>
                    <a:pt x="80" y="60"/>
                  </a:moveTo>
                  <a:cubicBezTo>
                    <a:pt x="80" y="51"/>
                    <a:pt x="80" y="42"/>
                    <a:pt x="80" y="33"/>
                  </a:cubicBezTo>
                  <a:cubicBezTo>
                    <a:pt x="69" y="42"/>
                    <a:pt x="58" y="51"/>
                    <a:pt x="47" y="60"/>
                  </a:cubicBezTo>
                  <a:cubicBezTo>
                    <a:pt x="58" y="60"/>
                    <a:pt x="69" y="60"/>
                    <a:pt x="80" y="6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9" name="Freeform 319"/>
            <p:cNvSpPr/>
            <p:nvPr/>
          </p:nvSpPr>
          <p:spPr>
            <a:xfrm>
              <a:off x="19170903" y="6722601"/>
              <a:ext cx="534988" cy="449263"/>
            </a:xfrm>
            <a:custGeom>
              <a:avLst/>
              <a:gdLst/>
              <a:ahLst/>
              <a:cxnLst>
                <a:cxn ang="0">
                  <a:pos x="306475943" y="143709062"/>
                </a:cxn>
                <a:cxn ang="0">
                  <a:pos x="1766742673" y="179633148"/>
                </a:cxn>
                <a:cxn ang="0">
                  <a:pos x="1261960265" y="467051272"/>
                </a:cxn>
                <a:cxn ang="0">
                  <a:pos x="703093118" y="718536832"/>
                </a:cxn>
                <a:cxn ang="0">
                  <a:pos x="1730686180" y="1455039945"/>
                </a:cxn>
                <a:cxn ang="0">
                  <a:pos x="0" y="1257440515"/>
                </a:cxn>
                <a:cxn ang="0">
                  <a:pos x="540838901" y="1239478472"/>
                </a:cxn>
                <a:cxn ang="0">
                  <a:pos x="739145365" y="1383183295"/>
                </a:cxn>
                <a:cxn ang="0">
                  <a:pos x="1243932019" y="1185588104"/>
                </a:cxn>
                <a:cxn ang="0">
                  <a:pos x="811258351" y="916136262"/>
                </a:cxn>
                <a:cxn ang="0">
                  <a:pos x="594923640" y="1005950717"/>
                </a:cxn>
                <a:cxn ang="0">
                  <a:pos x="72112986" y="970026630"/>
                </a:cxn>
                <a:cxn ang="0">
                  <a:pos x="306475943" y="143709062"/>
                </a:cxn>
              </a:cxnLst>
              <a:rect l="0" t="0" r="0" b="0"/>
              <a:pathLst>
                <a:path w="126" h="106">
                  <a:moveTo>
                    <a:pt x="17" y="8"/>
                  </a:moveTo>
                  <a:cubicBezTo>
                    <a:pt x="33" y="8"/>
                    <a:pt x="91" y="0"/>
                    <a:pt x="98" y="10"/>
                  </a:cubicBezTo>
                  <a:cubicBezTo>
                    <a:pt x="111" y="30"/>
                    <a:pt x="79" y="26"/>
                    <a:pt x="70" y="26"/>
                  </a:cubicBezTo>
                  <a:cubicBezTo>
                    <a:pt x="56" y="26"/>
                    <a:pt x="39" y="20"/>
                    <a:pt x="39" y="40"/>
                  </a:cubicBezTo>
                  <a:cubicBezTo>
                    <a:pt x="64" y="28"/>
                    <a:pt x="126" y="47"/>
                    <a:pt x="96" y="81"/>
                  </a:cubicBezTo>
                  <a:cubicBezTo>
                    <a:pt x="73" y="106"/>
                    <a:pt x="16" y="100"/>
                    <a:pt x="0" y="70"/>
                  </a:cubicBezTo>
                  <a:cubicBezTo>
                    <a:pt x="9" y="70"/>
                    <a:pt x="21" y="67"/>
                    <a:pt x="30" y="69"/>
                  </a:cubicBezTo>
                  <a:cubicBezTo>
                    <a:pt x="37" y="70"/>
                    <a:pt x="34" y="74"/>
                    <a:pt x="41" y="77"/>
                  </a:cubicBezTo>
                  <a:cubicBezTo>
                    <a:pt x="51" y="80"/>
                    <a:pt x="68" y="83"/>
                    <a:pt x="69" y="66"/>
                  </a:cubicBezTo>
                  <a:cubicBezTo>
                    <a:pt x="70" y="53"/>
                    <a:pt x="55" y="50"/>
                    <a:pt x="45" y="51"/>
                  </a:cubicBezTo>
                  <a:cubicBezTo>
                    <a:pt x="41" y="51"/>
                    <a:pt x="37" y="56"/>
                    <a:pt x="33" y="56"/>
                  </a:cubicBezTo>
                  <a:cubicBezTo>
                    <a:pt x="24" y="57"/>
                    <a:pt x="13" y="55"/>
                    <a:pt x="4" y="54"/>
                  </a:cubicBezTo>
                  <a:cubicBezTo>
                    <a:pt x="9" y="39"/>
                    <a:pt x="13" y="23"/>
                    <a:pt x="17" y="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0" name="Freeform 320"/>
            <p:cNvSpPr/>
            <p:nvPr/>
          </p:nvSpPr>
          <p:spPr>
            <a:xfrm>
              <a:off x="20823490" y="4276264"/>
              <a:ext cx="974725" cy="7334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047452242" y="1347971558"/>
                </a:cxn>
                <a:cxn ang="0">
                  <a:pos x="1400887484" y="862702815"/>
                </a:cxn>
                <a:cxn ang="0">
                  <a:pos x="1203327678" y="1150269007"/>
                </a:cxn>
                <a:cxn ang="0">
                  <a:pos x="969842899" y="1186215310"/>
                </a:cxn>
                <a:cxn ang="0">
                  <a:pos x="71841470" y="1132293735"/>
                </a:cxn>
                <a:cxn ang="0">
                  <a:pos x="2147483646" y="503244015"/>
                </a:cxn>
                <a:cxn ang="0">
                  <a:pos x="159844729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30" h="173">
                  <a:moveTo>
                    <a:pt x="185" y="173"/>
                  </a:moveTo>
                  <a:cubicBezTo>
                    <a:pt x="123" y="173"/>
                    <a:pt x="61" y="173"/>
                    <a:pt x="0" y="173"/>
                  </a:cubicBezTo>
                  <a:cubicBezTo>
                    <a:pt x="6" y="115"/>
                    <a:pt x="81" y="110"/>
                    <a:pt x="114" y="75"/>
                  </a:cubicBezTo>
                  <a:cubicBezTo>
                    <a:pt x="135" y="52"/>
                    <a:pt x="97" y="35"/>
                    <a:pt x="78" y="48"/>
                  </a:cubicBezTo>
                  <a:cubicBezTo>
                    <a:pt x="71" y="52"/>
                    <a:pt x="71" y="61"/>
                    <a:pt x="67" y="64"/>
                  </a:cubicBezTo>
                  <a:cubicBezTo>
                    <a:pt x="63" y="68"/>
                    <a:pt x="63" y="65"/>
                    <a:pt x="54" y="66"/>
                  </a:cubicBezTo>
                  <a:cubicBezTo>
                    <a:pt x="39" y="68"/>
                    <a:pt x="20" y="64"/>
                    <a:pt x="4" y="63"/>
                  </a:cubicBezTo>
                  <a:cubicBezTo>
                    <a:pt x="15" y="3"/>
                    <a:pt x="121" y="0"/>
                    <a:pt x="162" y="28"/>
                  </a:cubicBezTo>
                  <a:cubicBezTo>
                    <a:pt x="230" y="74"/>
                    <a:pt x="120" y="115"/>
                    <a:pt x="89" y="136"/>
                  </a:cubicBezTo>
                  <a:cubicBezTo>
                    <a:pt x="114" y="136"/>
                    <a:pt x="138" y="136"/>
                    <a:pt x="163" y="136"/>
                  </a:cubicBezTo>
                  <a:cubicBezTo>
                    <a:pt x="193" y="136"/>
                    <a:pt x="185" y="142"/>
                    <a:pt x="185" y="17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1" name="Freeform 321"/>
            <p:cNvSpPr>
              <a:spLocks noEditPoints="1"/>
            </p:cNvSpPr>
            <p:nvPr/>
          </p:nvSpPr>
          <p:spPr>
            <a:xfrm>
              <a:off x="21620415" y="4717589"/>
              <a:ext cx="338138" cy="296863"/>
            </a:xfrm>
            <a:custGeom>
              <a:avLst/>
              <a:gdLst/>
              <a:ahLst/>
              <a:cxnLst>
                <a:cxn ang="0">
                  <a:pos x="661013296" y="647466685"/>
                </a:cxn>
                <a:cxn ang="0">
                  <a:pos x="232245859" y="683437999"/>
                </a:cxn>
                <a:cxn ang="0">
                  <a:pos x="482362310" y="467614357"/>
                </a:cxn>
                <a:cxn ang="0">
                  <a:pos x="446629577" y="0"/>
                </a:cxn>
                <a:cxn ang="0">
                  <a:pos x="589552056" y="71942628"/>
                </a:cxn>
                <a:cxn ang="0">
                  <a:pos x="339439831" y="395675970"/>
                </a:cxn>
                <a:cxn ang="0">
                  <a:pos x="625280563" y="215823642"/>
                </a:cxn>
                <a:cxn ang="0">
                  <a:pos x="410901071" y="683437999"/>
                </a:cxn>
                <a:cxn ang="0">
                  <a:pos x="661013296" y="647466685"/>
                </a:cxn>
                <a:cxn ang="0">
                  <a:pos x="803935775" y="107909700"/>
                </a:cxn>
                <a:cxn ang="0">
                  <a:pos x="1286293859" y="107909700"/>
                </a:cxn>
                <a:cxn ang="0">
                  <a:pos x="1179104113" y="431647284"/>
                </a:cxn>
                <a:cxn ang="0">
                  <a:pos x="1357755098" y="431647284"/>
                </a:cxn>
                <a:cxn ang="0">
                  <a:pos x="1429216338" y="1097099626"/>
                </a:cxn>
                <a:cxn ang="0">
                  <a:pos x="1357755098" y="1205009326"/>
                </a:cxn>
                <a:cxn ang="0">
                  <a:pos x="1143371380" y="1097099626"/>
                </a:cxn>
                <a:cxn ang="0">
                  <a:pos x="911125521" y="1133070939"/>
                </a:cxn>
                <a:cxn ang="0">
                  <a:pos x="696741802" y="1097099626"/>
                </a:cxn>
                <a:cxn ang="0">
                  <a:pos x="911125521" y="539556984"/>
                </a:cxn>
                <a:cxn ang="0">
                  <a:pos x="1089776507" y="863290327"/>
                </a:cxn>
                <a:cxn ang="0">
                  <a:pos x="1214832619" y="503585670"/>
                </a:cxn>
                <a:cxn ang="0">
                  <a:pos x="1018315267" y="503585670"/>
                </a:cxn>
                <a:cxn ang="0">
                  <a:pos x="1143371380" y="179852328"/>
                </a:cxn>
                <a:cxn ang="0">
                  <a:pos x="875397015" y="629485269"/>
                </a:cxn>
                <a:cxn ang="0">
                  <a:pos x="553819323" y="1205009326"/>
                </a:cxn>
                <a:cxn ang="0">
                  <a:pos x="446629577" y="1133070939"/>
                </a:cxn>
                <a:cxn ang="0">
                  <a:pos x="839664282" y="179852328"/>
                </a:cxn>
                <a:cxn ang="0">
                  <a:pos x="661013296" y="215823642"/>
                </a:cxn>
                <a:cxn ang="0">
                  <a:pos x="803935775" y="107909700"/>
                </a:cxn>
                <a:cxn ang="0">
                  <a:pos x="625280563" y="863290327"/>
                </a:cxn>
                <a:cxn ang="0">
                  <a:pos x="232245859" y="1097099626"/>
                </a:cxn>
                <a:cxn ang="0">
                  <a:pos x="196517352" y="935232954"/>
                </a:cxn>
                <a:cxn ang="0">
                  <a:pos x="625280563" y="863290327"/>
                </a:cxn>
              </a:cxnLst>
              <a:rect l="0" t="0" r="0" b="0"/>
              <a:pathLst>
                <a:path w="80" h="70">
                  <a:moveTo>
                    <a:pt x="37" y="36"/>
                  </a:moveTo>
                  <a:cubicBezTo>
                    <a:pt x="38" y="46"/>
                    <a:pt x="14" y="46"/>
                    <a:pt x="13" y="38"/>
                  </a:cubicBezTo>
                  <a:cubicBezTo>
                    <a:pt x="19" y="36"/>
                    <a:pt x="25" y="32"/>
                    <a:pt x="27" y="26"/>
                  </a:cubicBezTo>
                  <a:cubicBezTo>
                    <a:pt x="0" y="33"/>
                    <a:pt x="20" y="14"/>
                    <a:pt x="25" y="0"/>
                  </a:cubicBezTo>
                  <a:cubicBezTo>
                    <a:pt x="26" y="0"/>
                    <a:pt x="32" y="3"/>
                    <a:pt x="33" y="4"/>
                  </a:cubicBezTo>
                  <a:cubicBezTo>
                    <a:pt x="29" y="7"/>
                    <a:pt x="26" y="16"/>
                    <a:pt x="19" y="22"/>
                  </a:cubicBezTo>
                  <a:cubicBezTo>
                    <a:pt x="27" y="24"/>
                    <a:pt x="34" y="20"/>
                    <a:pt x="35" y="12"/>
                  </a:cubicBezTo>
                  <a:cubicBezTo>
                    <a:pt x="48" y="17"/>
                    <a:pt x="29" y="30"/>
                    <a:pt x="23" y="38"/>
                  </a:cubicBezTo>
                  <a:cubicBezTo>
                    <a:pt x="27" y="38"/>
                    <a:pt x="33" y="37"/>
                    <a:pt x="37" y="36"/>
                  </a:cubicBezTo>
                  <a:close/>
                  <a:moveTo>
                    <a:pt x="45" y="6"/>
                  </a:moveTo>
                  <a:cubicBezTo>
                    <a:pt x="54" y="6"/>
                    <a:pt x="63" y="6"/>
                    <a:pt x="72" y="6"/>
                  </a:cubicBezTo>
                  <a:cubicBezTo>
                    <a:pt x="67" y="11"/>
                    <a:pt x="67" y="17"/>
                    <a:pt x="66" y="24"/>
                  </a:cubicBezTo>
                  <a:cubicBezTo>
                    <a:pt x="69" y="23"/>
                    <a:pt x="72" y="25"/>
                    <a:pt x="76" y="24"/>
                  </a:cubicBezTo>
                  <a:cubicBezTo>
                    <a:pt x="72" y="40"/>
                    <a:pt x="55" y="59"/>
                    <a:pt x="80" y="61"/>
                  </a:cubicBezTo>
                  <a:cubicBezTo>
                    <a:pt x="79" y="61"/>
                    <a:pt x="76" y="66"/>
                    <a:pt x="76" y="67"/>
                  </a:cubicBezTo>
                  <a:cubicBezTo>
                    <a:pt x="74" y="66"/>
                    <a:pt x="66" y="60"/>
                    <a:pt x="64" y="61"/>
                  </a:cubicBezTo>
                  <a:cubicBezTo>
                    <a:pt x="62" y="61"/>
                    <a:pt x="53" y="63"/>
                    <a:pt x="51" y="63"/>
                  </a:cubicBezTo>
                  <a:cubicBezTo>
                    <a:pt x="44" y="62"/>
                    <a:pt x="46" y="70"/>
                    <a:pt x="39" y="61"/>
                  </a:cubicBezTo>
                  <a:cubicBezTo>
                    <a:pt x="63" y="59"/>
                    <a:pt x="52" y="46"/>
                    <a:pt x="51" y="30"/>
                  </a:cubicBezTo>
                  <a:cubicBezTo>
                    <a:pt x="62" y="31"/>
                    <a:pt x="55" y="39"/>
                    <a:pt x="61" y="48"/>
                  </a:cubicBezTo>
                  <a:cubicBezTo>
                    <a:pt x="65" y="42"/>
                    <a:pt x="67" y="35"/>
                    <a:pt x="68" y="28"/>
                  </a:cubicBezTo>
                  <a:cubicBezTo>
                    <a:pt x="64" y="29"/>
                    <a:pt x="61" y="27"/>
                    <a:pt x="57" y="28"/>
                  </a:cubicBezTo>
                  <a:cubicBezTo>
                    <a:pt x="60" y="22"/>
                    <a:pt x="62" y="16"/>
                    <a:pt x="64" y="10"/>
                  </a:cubicBezTo>
                  <a:cubicBezTo>
                    <a:pt x="46" y="5"/>
                    <a:pt x="51" y="23"/>
                    <a:pt x="49" y="35"/>
                  </a:cubicBezTo>
                  <a:cubicBezTo>
                    <a:pt x="46" y="47"/>
                    <a:pt x="43" y="60"/>
                    <a:pt x="31" y="67"/>
                  </a:cubicBezTo>
                  <a:cubicBezTo>
                    <a:pt x="32" y="67"/>
                    <a:pt x="25" y="63"/>
                    <a:pt x="25" y="63"/>
                  </a:cubicBezTo>
                  <a:cubicBezTo>
                    <a:pt x="47" y="50"/>
                    <a:pt x="39" y="29"/>
                    <a:pt x="47" y="10"/>
                  </a:cubicBezTo>
                  <a:cubicBezTo>
                    <a:pt x="44" y="11"/>
                    <a:pt x="40" y="11"/>
                    <a:pt x="37" y="12"/>
                  </a:cubicBezTo>
                  <a:cubicBezTo>
                    <a:pt x="36" y="5"/>
                    <a:pt x="39" y="6"/>
                    <a:pt x="45" y="6"/>
                  </a:cubicBezTo>
                  <a:close/>
                  <a:moveTo>
                    <a:pt x="35" y="48"/>
                  </a:moveTo>
                  <a:cubicBezTo>
                    <a:pt x="32" y="58"/>
                    <a:pt x="21" y="55"/>
                    <a:pt x="13" y="61"/>
                  </a:cubicBezTo>
                  <a:cubicBezTo>
                    <a:pt x="12" y="58"/>
                    <a:pt x="11" y="55"/>
                    <a:pt x="11" y="52"/>
                  </a:cubicBezTo>
                  <a:cubicBezTo>
                    <a:pt x="19" y="51"/>
                    <a:pt x="27" y="49"/>
                    <a:pt x="35" y="4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2" name="Freeform 322"/>
            <p:cNvSpPr>
              <a:spLocks noEditPoints="1"/>
            </p:cNvSpPr>
            <p:nvPr/>
          </p:nvSpPr>
          <p:spPr>
            <a:xfrm>
              <a:off x="14248065" y="8357726"/>
              <a:ext cx="2698750" cy="415925"/>
            </a:xfrm>
            <a:custGeom>
              <a:avLst/>
              <a:gdLst/>
              <a:ahLst/>
              <a:cxnLst>
                <a:cxn ang="0">
                  <a:pos x="915410069" y="630444685"/>
                </a:cxn>
                <a:cxn ang="0">
                  <a:pos x="107695801" y="738517279"/>
                </a:cxn>
                <a:cxn ang="0">
                  <a:pos x="376935302" y="1296913568"/>
                </a:cxn>
                <a:cxn ang="0">
                  <a:pos x="1166703095" y="900634658"/>
                </a:cxn>
                <a:cxn ang="0">
                  <a:pos x="1382094696" y="1224860928"/>
                </a:cxn>
                <a:cxn ang="0">
                  <a:pos x="574376191" y="972683054"/>
                </a:cxn>
                <a:cxn ang="0">
                  <a:pos x="574376191" y="1152808288"/>
                </a:cxn>
                <a:cxn ang="0">
                  <a:pos x="1130801670" y="450315207"/>
                </a:cxn>
                <a:cxn ang="0">
                  <a:pos x="1041056582" y="864606216"/>
                </a:cxn>
                <a:cxn ang="0">
                  <a:pos x="2010314551" y="378266811"/>
                </a:cxn>
                <a:cxn ang="0">
                  <a:pos x="2147483646" y="270189973"/>
                </a:cxn>
                <a:cxn ang="0">
                  <a:pos x="2147483646" y="1080759892"/>
                </a:cxn>
                <a:cxn ang="0">
                  <a:pos x="2147483646" y="1314925667"/>
                </a:cxn>
                <a:cxn ang="0">
                  <a:pos x="2147483646" y="1062747793"/>
                </a:cxn>
                <a:cxn ang="0">
                  <a:pos x="1920569462" y="702493081"/>
                </a:cxn>
                <a:cxn ang="0">
                  <a:pos x="2147483646" y="666468883"/>
                </a:cxn>
                <a:cxn ang="0">
                  <a:pos x="2147483646" y="972683054"/>
                </a:cxn>
                <a:cxn ang="0">
                  <a:pos x="2147483646" y="900634658"/>
                </a:cxn>
                <a:cxn ang="0">
                  <a:pos x="2147483646" y="1404986162"/>
                </a:cxn>
                <a:cxn ang="0">
                  <a:pos x="2147483646" y="1188836730"/>
                </a:cxn>
                <a:cxn ang="0">
                  <a:pos x="2147483646" y="594416243"/>
                </a:cxn>
                <a:cxn ang="0">
                  <a:pos x="2147483646" y="558392045"/>
                </a:cxn>
                <a:cxn ang="0">
                  <a:pos x="2147483646" y="900634658"/>
                </a:cxn>
                <a:cxn ang="0">
                  <a:pos x="2147483646" y="1404986162"/>
                </a:cxn>
                <a:cxn ang="0">
                  <a:pos x="2147483646" y="1404986162"/>
                </a:cxn>
                <a:cxn ang="0">
                  <a:pos x="2147483646" y="1044735694"/>
                </a:cxn>
                <a:cxn ang="0">
                  <a:pos x="2147483646" y="666468883"/>
                </a:cxn>
                <a:cxn ang="0">
                  <a:pos x="2147483646" y="1459026703"/>
                </a:cxn>
                <a:cxn ang="0">
                  <a:pos x="2147483646" y="1549087198"/>
                </a:cxn>
                <a:cxn ang="0">
                  <a:pos x="2147483646" y="378266811"/>
                </a:cxn>
                <a:cxn ang="0">
                  <a:pos x="2147483646" y="594416243"/>
                </a:cxn>
                <a:cxn ang="0">
                  <a:pos x="2147483646" y="1116784090"/>
                </a:cxn>
                <a:cxn ang="0">
                  <a:pos x="2147483646" y="1549087198"/>
                </a:cxn>
                <a:cxn ang="0">
                  <a:pos x="2147483646" y="828582018"/>
                </a:cxn>
                <a:cxn ang="0">
                  <a:pos x="2147483646" y="522367847"/>
                </a:cxn>
                <a:cxn ang="0">
                  <a:pos x="2147483646" y="486343649"/>
                </a:cxn>
                <a:cxn ang="0">
                  <a:pos x="2147483646" y="594416243"/>
                </a:cxn>
                <a:cxn ang="0">
                  <a:pos x="2147483646" y="1224860928"/>
                </a:cxn>
                <a:cxn ang="0">
                  <a:pos x="2147483646" y="936658856"/>
                </a:cxn>
                <a:cxn ang="0">
                  <a:pos x="2147483646" y="486343649"/>
                </a:cxn>
                <a:cxn ang="0">
                  <a:pos x="2147483646" y="1422998261"/>
                </a:cxn>
                <a:cxn ang="0">
                  <a:pos x="2147483646" y="828582018"/>
                </a:cxn>
                <a:cxn ang="0">
                  <a:pos x="2147483646" y="702493081"/>
                </a:cxn>
                <a:cxn ang="0">
                  <a:pos x="2147483646" y="648456784"/>
                </a:cxn>
                <a:cxn ang="0">
                  <a:pos x="2147483646" y="1477038802"/>
                </a:cxn>
                <a:cxn ang="0">
                  <a:pos x="2147483646" y="900634658"/>
                </a:cxn>
                <a:cxn ang="0">
                  <a:pos x="2147483646" y="1152808288"/>
                </a:cxn>
                <a:cxn ang="0">
                  <a:pos x="2147483646" y="486343649"/>
                </a:cxn>
                <a:cxn ang="0">
                  <a:pos x="2147483646" y="486343649"/>
                </a:cxn>
                <a:cxn ang="0">
                  <a:pos x="2147483646" y="972683054"/>
                </a:cxn>
                <a:cxn ang="0">
                  <a:pos x="2147483646" y="1368961964"/>
                </a:cxn>
                <a:cxn ang="0">
                  <a:pos x="2147483646" y="936658856"/>
                </a:cxn>
                <a:cxn ang="0">
                  <a:pos x="2147483646" y="1116784090"/>
                </a:cxn>
                <a:cxn ang="0">
                  <a:pos x="2147483646" y="306214171"/>
                </a:cxn>
                <a:cxn ang="0">
                  <a:pos x="2147483646" y="666468883"/>
                </a:cxn>
                <a:cxn ang="0">
                  <a:pos x="2147483646" y="774545721"/>
                </a:cxn>
              </a:cxnLst>
              <a:rect l="0" t="0" r="0" b="0"/>
              <a:pathLst>
                <a:path w="637" h="98">
                  <a:moveTo>
                    <a:pt x="18" y="31"/>
                  </a:moveTo>
                  <a:cubicBezTo>
                    <a:pt x="23" y="31"/>
                    <a:pt x="28" y="30"/>
                    <a:pt x="32" y="29"/>
                  </a:cubicBezTo>
                  <a:cubicBezTo>
                    <a:pt x="30" y="27"/>
                    <a:pt x="29" y="25"/>
                    <a:pt x="26" y="23"/>
                  </a:cubicBezTo>
                  <a:cubicBezTo>
                    <a:pt x="39" y="15"/>
                    <a:pt x="44" y="25"/>
                    <a:pt x="51" y="35"/>
                  </a:cubicBezTo>
                  <a:cubicBezTo>
                    <a:pt x="42" y="41"/>
                    <a:pt x="0" y="43"/>
                    <a:pt x="3" y="31"/>
                  </a:cubicBezTo>
                  <a:cubicBezTo>
                    <a:pt x="8" y="11"/>
                    <a:pt x="49" y="4"/>
                    <a:pt x="18" y="31"/>
                  </a:cubicBezTo>
                  <a:close/>
                  <a:moveTo>
                    <a:pt x="6" y="86"/>
                  </a:moveTo>
                  <a:cubicBezTo>
                    <a:pt x="6" y="79"/>
                    <a:pt x="1" y="46"/>
                    <a:pt x="6" y="41"/>
                  </a:cubicBezTo>
                  <a:cubicBezTo>
                    <a:pt x="9" y="39"/>
                    <a:pt x="43" y="40"/>
                    <a:pt x="45" y="42"/>
                  </a:cubicBezTo>
                  <a:cubicBezTo>
                    <a:pt x="48" y="46"/>
                    <a:pt x="47" y="78"/>
                    <a:pt x="43" y="82"/>
                  </a:cubicBezTo>
                  <a:cubicBezTo>
                    <a:pt x="36" y="89"/>
                    <a:pt x="25" y="88"/>
                    <a:pt x="24" y="78"/>
                  </a:cubicBezTo>
                  <a:cubicBezTo>
                    <a:pt x="36" y="74"/>
                    <a:pt x="26" y="68"/>
                    <a:pt x="21" y="72"/>
                  </a:cubicBezTo>
                  <a:cubicBezTo>
                    <a:pt x="15" y="77"/>
                    <a:pt x="23" y="91"/>
                    <a:pt x="6" y="86"/>
                  </a:cubicBezTo>
                  <a:close/>
                  <a:moveTo>
                    <a:pt x="77" y="86"/>
                  </a:moveTo>
                  <a:cubicBezTo>
                    <a:pt x="63" y="86"/>
                    <a:pt x="56" y="89"/>
                    <a:pt x="51" y="78"/>
                  </a:cubicBezTo>
                  <a:cubicBezTo>
                    <a:pt x="45" y="65"/>
                    <a:pt x="47" y="45"/>
                    <a:pt x="65" y="50"/>
                  </a:cubicBezTo>
                  <a:cubicBezTo>
                    <a:pt x="63" y="52"/>
                    <a:pt x="65" y="54"/>
                    <a:pt x="63" y="58"/>
                  </a:cubicBezTo>
                  <a:cubicBezTo>
                    <a:pt x="74" y="56"/>
                    <a:pt x="80" y="45"/>
                    <a:pt x="89" y="58"/>
                  </a:cubicBezTo>
                  <a:cubicBezTo>
                    <a:pt x="83" y="60"/>
                    <a:pt x="58" y="67"/>
                    <a:pt x="63" y="74"/>
                  </a:cubicBezTo>
                  <a:cubicBezTo>
                    <a:pt x="68" y="81"/>
                    <a:pt x="78" y="75"/>
                    <a:pt x="77" y="68"/>
                  </a:cubicBezTo>
                  <a:cubicBezTo>
                    <a:pt x="81" y="68"/>
                    <a:pt x="87" y="69"/>
                    <a:pt x="91" y="70"/>
                  </a:cubicBezTo>
                  <a:cubicBezTo>
                    <a:pt x="90" y="79"/>
                    <a:pt x="86" y="86"/>
                    <a:pt x="77" y="86"/>
                  </a:cubicBezTo>
                  <a:close/>
                  <a:moveTo>
                    <a:pt x="18" y="50"/>
                  </a:moveTo>
                  <a:cubicBezTo>
                    <a:pt x="19" y="55"/>
                    <a:pt x="25" y="56"/>
                    <a:pt x="32" y="54"/>
                  </a:cubicBezTo>
                  <a:cubicBezTo>
                    <a:pt x="32" y="52"/>
                    <a:pt x="32" y="51"/>
                    <a:pt x="32" y="50"/>
                  </a:cubicBezTo>
                  <a:cubicBezTo>
                    <a:pt x="28" y="50"/>
                    <a:pt x="22" y="48"/>
                    <a:pt x="18" y="50"/>
                  </a:cubicBezTo>
                  <a:close/>
                  <a:moveTo>
                    <a:pt x="18" y="64"/>
                  </a:moveTo>
                  <a:cubicBezTo>
                    <a:pt x="22" y="65"/>
                    <a:pt x="28" y="64"/>
                    <a:pt x="32" y="64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26" y="58"/>
                    <a:pt x="20" y="58"/>
                    <a:pt x="18" y="64"/>
                  </a:cubicBezTo>
                  <a:close/>
                  <a:moveTo>
                    <a:pt x="63" y="19"/>
                  </a:moveTo>
                  <a:cubicBezTo>
                    <a:pt x="63" y="21"/>
                    <a:pt x="63" y="23"/>
                    <a:pt x="63" y="25"/>
                  </a:cubicBezTo>
                  <a:cubicBezTo>
                    <a:pt x="74" y="20"/>
                    <a:pt x="79" y="14"/>
                    <a:pt x="89" y="25"/>
                  </a:cubicBezTo>
                  <a:cubicBezTo>
                    <a:pt x="84" y="26"/>
                    <a:pt x="62" y="29"/>
                    <a:pt x="63" y="35"/>
                  </a:cubicBezTo>
                  <a:cubicBezTo>
                    <a:pt x="64" y="43"/>
                    <a:pt x="76" y="41"/>
                    <a:pt x="77" y="33"/>
                  </a:cubicBezTo>
                  <a:cubicBezTo>
                    <a:pt x="103" y="32"/>
                    <a:pt x="76" y="56"/>
                    <a:pt x="58" y="48"/>
                  </a:cubicBezTo>
                  <a:cubicBezTo>
                    <a:pt x="44" y="41"/>
                    <a:pt x="44" y="9"/>
                    <a:pt x="65" y="13"/>
                  </a:cubicBezTo>
                  <a:cubicBezTo>
                    <a:pt x="63" y="15"/>
                    <a:pt x="64" y="16"/>
                    <a:pt x="63" y="19"/>
                  </a:cubicBezTo>
                  <a:close/>
                  <a:moveTo>
                    <a:pt x="126" y="31"/>
                  </a:moveTo>
                  <a:cubicBezTo>
                    <a:pt x="121" y="28"/>
                    <a:pt x="116" y="24"/>
                    <a:pt x="112" y="21"/>
                  </a:cubicBezTo>
                  <a:cubicBezTo>
                    <a:pt x="120" y="5"/>
                    <a:pt x="141" y="22"/>
                    <a:pt x="126" y="31"/>
                  </a:cubicBezTo>
                  <a:close/>
                  <a:moveTo>
                    <a:pt x="138" y="46"/>
                  </a:moveTo>
                  <a:cubicBezTo>
                    <a:pt x="138" y="39"/>
                    <a:pt x="135" y="18"/>
                    <a:pt x="139" y="15"/>
                  </a:cubicBezTo>
                  <a:cubicBezTo>
                    <a:pt x="144" y="11"/>
                    <a:pt x="171" y="15"/>
                    <a:pt x="178" y="15"/>
                  </a:cubicBezTo>
                  <a:cubicBezTo>
                    <a:pt x="183" y="15"/>
                    <a:pt x="205" y="11"/>
                    <a:pt x="199" y="23"/>
                  </a:cubicBezTo>
                  <a:cubicBezTo>
                    <a:pt x="194" y="30"/>
                    <a:pt x="182" y="20"/>
                    <a:pt x="178" y="31"/>
                  </a:cubicBezTo>
                  <a:cubicBezTo>
                    <a:pt x="194" y="30"/>
                    <a:pt x="198" y="32"/>
                    <a:pt x="195" y="49"/>
                  </a:cubicBezTo>
                  <a:cubicBezTo>
                    <a:pt x="193" y="55"/>
                    <a:pt x="195" y="56"/>
                    <a:pt x="192" y="60"/>
                  </a:cubicBezTo>
                  <a:cubicBezTo>
                    <a:pt x="188" y="65"/>
                    <a:pt x="182" y="57"/>
                    <a:pt x="178" y="64"/>
                  </a:cubicBezTo>
                  <a:cubicBezTo>
                    <a:pt x="173" y="74"/>
                    <a:pt x="184" y="81"/>
                    <a:pt x="173" y="86"/>
                  </a:cubicBezTo>
                  <a:cubicBezTo>
                    <a:pt x="166" y="90"/>
                    <a:pt x="158" y="86"/>
                    <a:pt x="158" y="78"/>
                  </a:cubicBezTo>
                  <a:cubicBezTo>
                    <a:pt x="163" y="79"/>
                    <a:pt x="165" y="78"/>
                    <a:pt x="166" y="73"/>
                  </a:cubicBezTo>
                  <a:cubicBezTo>
                    <a:pt x="171" y="51"/>
                    <a:pt x="158" y="69"/>
                    <a:pt x="154" y="60"/>
                  </a:cubicBezTo>
                  <a:cubicBezTo>
                    <a:pt x="152" y="56"/>
                    <a:pt x="152" y="36"/>
                    <a:pt x="154" y="33"/>
                  </a:cubicBezTo>
                  <a:cubicBezTo>
                    <a:pt x="155" y="31"/>
                    <a:pt x="174" y="32"/>
                    <a:pt x="165" y="25"/>
                  </a:cubicBezTo>
                  <a:cubicBezTo>
                    <a:pt x="141" y="9"/>
                    <a:pt x="150" y="50"/>
                    <a:pt x="148" y="59"/>
                  </a:cubicBezTo>
                  <a:cubicBezTo>
                    <a:pt x="145" y="70"/>
                    <a:pt x="137" y="90"/>
                    <a:pt x="124" y="80"/>
                  </a:cubicBezTo>
                  <a:cubicBezTo>
                    <a:pt x="134" y="71"/>
                    <a:pt x="135" y="58"/>
                    <a:pt x="138" y="46"/>
                  </a:cubicBezTo>
                  <a:close/>
                  <a:moveTo>
                    <a:pt x="124" y="48"/>
                  </a:moveTo>
                  <a:cubicBezTo>
                    <a:pt x="118" y="44"/>
                    <a:pt x="113" y="42"/>
                    <a:pt x="107" y="39"/>
                  </a:cubicBezTo>
                  <a:cubicBezTo>
                    <a:pt x="113" y="26"/>
                    <a:pt x="122" y="35"/>
                    <a:pt x="132" y="39"/>
                  </a:cubicBezTo>
                  <a:cubicBezTo>
                    <a:pt x="129" y="42"/>
                    <a:pt x="127" y="46"/>
                    <a:pt x="124" y="48"/>
                  </a:cubicBezTo>
                  <a:close/>
                  <a:moveTo>
                    <a:pt x="182" y="41"/>
                  </a:moveTo>
                  <a:cubicBezTo>
                    <a:pt x="180" y="34"/>
                    <a:pt x="172" y="37"/>
                    <a:pt x="164" y="37"/>
                  </a:cubicBezTo>
                  <a:cubicBezTo>
                    <a:pt x="164" y="39"/>
                    <a:pt x="164" y="40"/>
                    <a:pt x="164" y="41"/>
                  </a:cubicBezTo>
                  <a:cubicBezTo>
                    <a:pt x="170" y="41"/>
                    <a:pt x="176" y="41"/>
                    <a:pt x="182" y="41"/>
                  </a:cubicBezTo>
                  <a:close/>
                  <a:moveTo>
                    <a:pt x="164" y="50"/>
                  </a:moveTo>
                  <a:cubicBezTo>
                    <a:pt x="166" y="57"/>
                    <a:pt x="174" y="54"/>
                    <a:pt x="182" y="54"/>
                  </a:cubicBezTo>
                  <a:cubicBezTo>
                    <a:pt x="182" y="52"/>
                    <a:pt x="182" y="51"/>
                    <a:pt x="182" y="50"/>
                  </a:cubicBezTo>
                  <a:cubicBezTo>
                    <a:pt x="176" y="50"/>
                    <a:pt x="170" y="50"/>
                    <a:pt x="164" y="50"/>
                  </a:cubicBezTo>
                  <a:close/>
                  <a:moveTo>
                    <a:pt x="105" y="78"/>
                  </a:moveTo>
                  <a:cubicBezTo>
                    <a:pt x="112" y="69"/>
                    <a:pt x="116" y="60"/>
                    <a:pt x="120" y="50"/>
                  </a:cubicBezTo>
                  <a:cubicBezTo>
                    <a:pt x="122" y="51"/>
                    <a:pt x="130" y="54"/>
                    <a:pt x="132" y="56"/>
                  </a:cubicBezTo>
                  <a:cubicBezTo>
                    <a:pt x="126" y="67"/>
                    <a:pt x="122" y="94"/>
                    <a:pt x="105" y="78"/>
                  </a:cubicBezTo>
                  <a:close/>
                  <a:moveTo>
                    <a:pt x="180" y="66"/>
                  </a:moveTo>
                  <a:cubicBezTo>
                    <a:pt x="192" y="60"/>
                    <a:pt x="195" y="70"/>
                    <a:pt x="201" y="78"/>
                  </a:cubicBezTo>
                  <a:cubicBezTo>
                    <a:pt x="190" y="87"/>
                    <a:pt x="184" y="76"/>
                    <a:pt x="180" y="66"/>
                  </a:cubicBezTo>
                  <a:close/>
                  <a:moveTo>
                    <a:pt x="154" y="82"/>
                  </a:moveTo>
                  <a:cubicBezTo>
                    <a:pt x="151" y="82"/>
                    <a:pt x="147" y="79"/>
                    <a:pt x="144" y="78"/>
                  </a:cubicBezTo>
                  <a:cubicBezTo>
                    <a:pt x="151" y="70"/>
                    <a:pt x="152" y="59"/>
                    <a:pt x="164" y="66"/>
                  </a:cubicBezTo>
                  <a:cubicBezTo>
                    <a:pt x="162" y="69"/>
                    <a:pt x="158" y="76"/>
                    <a:pt x="154" y="82"/>
                  </a:cubicBezTo>
                  <a:close/>
                  <a:moveTo>
                    <a:pt x="268" y="33"/>
                  </a:moveTo>
                  <a:cubicBezTo>
                    <a:pt x="256" y="42"/>
                    <a:pt x="254" y="30"/>
                    <a:pt x="249" y="21"/>
                  </a:cubicBezTo>
                  <a:cubicBezTo>
                    <a:pt x="261" y="13"/>
                    <a:pt x="264" y="24"/>
                    <a:pt x="268" y="33"/>
                  </a:cubicBezTo>
                  <a:close/>
                  <a:moveTo>
                    <a:pt x="241" y="31"/>
                  </a:moveTo>
                  <a:cubicBezTo>
                    <a:pt x="235" y="29"/>
                    <a:pt x="230" y="25"/>
                    <a:pt x="225" y="21"/>
                  </a:cubicBezTo>
                  <a:cubicBezTo>
                    <a:pt x="232" y="9"/>
                    <a:pt x="240" y="18"/>
                    <a:pt x="249" y="23"/>
                  </a:cubicBezTo>
                  <a:cubicBezTo>
                    <a:pt x="247" y="26"/>
                    <a:pt x="244" y="30"/>
                    <a:pt x="241" y="31"/>
                  </a:cubicBezTo>
                  <a:close/>
                  <a:moveTo>
                    <a:pt x="215" y="39"/>
                  </a:moveTo>
                  <a:cubicBezTo>
                    <a:pt x="223" y="27"/>
                    <a:pt x="231" y="36"/>
                    <a:pt x="241" y="39"/>
                  </a:cubicBezTo>
                  <a:cubicBezTo>
                    <a:pt x="235" y="55"/>
                    <a:pt x="225" y="42"/>
                    <a:pt x="215" y="39"/>
                  </a:cubicBezTo>
                  <a:close/>
                  <a:moveTo>
                    <a:pt x="264" y="50"/>
                  </a:moveTo>
                  <a:cubicBezTo>
                    <a:pt x="272" y="50"/>
                    <a:pt x="281" y="50"/>
                    <a:pt x="290" y="50"/>
                  </a:cubicBezTo>
                  <a:cubicBezTo>
                    <a:pt x="290" y="48"/>
                    <a:pt x="290" y="47"/>
                    <a:pt x="290" y="46"/>
                  </a:cubicBezTo>
                  <a:cubicBezTo>
                    <a:pt x="282" y="46"/>
                    <a:pt x="265" y="41"/>
                    <a:pt x="264" y="50"/>
                  </a:cubicBezTo>
                  <a:close/>
                  <a:moveTo>
                    <a:pt x="219" y="78"/>
                  </a:moveTo>
                  <a:cubicBezTo>
                    <a:pt x="225" y="70"/>
                    <a:pt x="230" y="61"/>
                    <a:pt x="233" y="52"/>
                  </a:cubicBezTo>
                  <a:cubicBezTo>
                    <a:pt x="236" y="53"/>
                    <a:pt x="243" y="54"/>
                    <a:pt x="245" y="56"/>
                  </a:cubicBezTo>
                  <a:cubicBezTo>
                    <a:pt x="240" y="65"/>
                    <a:pt x="237" y="76"/>
                    <a:pt x="233" y="86"/>
                  </a:cubicBezTo>
                  <a:cubicBezTo>
                    <a:pt x="229" y="82"/>
                    <a:pt x="224" y="79"/>
                    <a:pt x="219" y="78"/>
                  </a:cubicBezTo>
                  <a:close/>
                  <a:moveTo>
                    <a:pt x="264" y="58"/>
                  </a:moveTo>
                  <a:cubicBezTo>
                    <a:pt x="265" y="66"/>
                    <a:pt x="282" y="62"/>
                    <a:pt x="290" y="62"/>
                  </a:cubicBezTo>
                  <a:cubicBezTo>
                    <a:pt x="290" y="60"/>
                    <a:pt x="290" y="59"/>
                    <a:pt x="290" y="58"/>
                  </a:cubicBezTo>
                  <a:cubicBezTo>
                    <a:pt x="281" y="58"/>
                    <a:pt x="272" y="58"/>
                    <a:pt x="264" y="58"/>
                  </a:cubicBezTo>
                  <a:close/>
                  <a:moveTo>
                    <a:pt x="286" y="33"/>
                  </a:moveTo>
                  <a:cubicBezTo>
                    <a:pt x="294" y="24"/>
                    <a:pt x="295" y="12"/>
                    <a:pt x="308" y="23"/>
                  </a:cubicBezTo>
                  <a:cubicBezTo>
                    <a:pt x="302" y="30"/>
                    <a:pt x="296" y="39"/>
                    <a:pt x="286" y="33"/>
                  </a:cubicBezTo>
                  <a:close/>
                  <a:moveTo>
                    <a:pt x="272" y="37"/>
                  </a:moveTo>
                  <a:cubicBezTo>
                    <a:pt x="272" y="33"/>
                    <a:pt x="269" y="0"/>
                    <a:pt x="284" y="13"/>
                  </a:cubicBezTo>
                  <a:cubicBezTo>
                    <a:pt x="287" y="16"/>
                    <a:pt x="282" y="31"/>
                    <a:pt x="284" y="35"/>
                  </a:cubicBezTo>
                  <a:cubicBezTo>
                    <a:pt x="288" y="41"/>
                    <a:pt x="297" y="32"/>
                    <a:pt x="303" y="37"/>
                  </a:cubicBezTo>
                  <a:cubicBezTo>
                    <a:pt x="306" y="40"/>
                    <a:pt x="307" y="76"/>
                    <a:pt x="304" y="81"/>
                  </a:cubicBezTo>
                  <a:cubicBezTo>
                    <a:pt x="299" y="89"/>
                    <a:pt x="283" y="89"/>
                    <a:pt x="282" y="78"/>
                  </a:cubicBezTo>
                  <a:cubicBezTo>
                    <a:pt x="288" y="77"/>
                    <a:pt x="293" y="74"/>
                    <a:pt x="288" y="70"/>
                  </a:cubicBezTo>
                  <a:cubicBezTo>
                    <a:pt x="287" y="69"/>
                    <a:pt x="265" y="69"/>
                    <a:pt x="264" y="70"/>
                  </a:cubicBezTo>
                  <a:cubicBezTo>
                    <a:pt x="260" y="73"/>
                    <a:pt x="266" y="83"/>
                    <a:pt x="262" y="86"/>
                  </a:cubicBezTo>
                  <a:cubicBezTo>
                    <a:pt x="247" y="98"/>
                    <a:pt x="251" y="60"/>
                    <a:pt x="251" y="55"/>
                  </a:cubicBezTo>
                  <a:cubicBezTo>
                    <a:pt x="251" y="35"/>
                    <a:pt x="251" y="37"/>
                    <a:pt x="272" y="37"/>
                  </a:cubicBezTo>
                  <a:close/>
                  <a:moveTo>
                    <a:pt x="327" y="29"/>
                  </a:moveTo>
                  <a:cubicBezTo>
                    <a:pt x="323" y="15"/>
                    <a:pt x="334" y="25"/>
                    <a:pt x="341" y="21"/>
                  </a:cubicBezTo>
                  <a:cubicBezTo>
                    <a:pt x="346" y="19"/>
                    <a:pt x="339" y="12"/>
                    <a:pt x="353" y="13"/>
                  </a:cubicBezTo>
                  <a:cubicBezTo>
                    <a:pt x="345" y="12"/>
                    <a:pt x="365" y="31"/>
                    <a:pt x="362" y="21"/>
                  </a:cubicBezTo>
                  <a:cubicBezTo>
                    <a:pt x="363" y="26"/>
                    <a:pt x="368" y="34"/>
                    <a:pt x="353" y="29"/>
                  </a:cubicBezTo>
                  <a:cubicBezTo>
                    <a:pt x="353" y="31"/>
                    <a:pt x="353" y="32"/>
                    <a:pt x="353" y="33"/>
                  </a:cubicBezTo>
                  <a:cubicBezTo>
                    <a:pt x="369" y="29"/>
                    <a:pt x="369" y="46"/>
                    <a:pt x="353" y="41"/>
                  </a:cubicBezTo>
                  <a:cubicBezTo>
                    <a:pt x="353" y="43"/>
                    <a:pt x="353" y="44"/>
                    <a:pt x="353" y="46"/>
                  </a:cubicBezTo>
                  <a:cubicBezTo>
                    <a:pt x="362" y="43"/>
                    <a:pt x="366" y="45"/>
                    <a:pt x="365" y="54"/>
                  </a:cubicBezTo>
                  <a:cubicBezTo>
                    <a:pt x="365" y="60"/>
                    <a:pt x="351" y="49"/>
                    <a:pt x="353" y="62"/>
                  </a:cubicBezTo>
                  <a:cubicBezTo>
                    <a:pt x="361" y="55"/>
                    <a:pt x="366" y="61"/>
                    <a:pt x="369" y="70"/>
                  </a:cubicBezTo>
                  <a:cubicBezTo>
                    <a:pt x="367" y="71"/>
                    <a:pt x="361" y="74"/>
                    <a:pt x="359" y="74"/>
                  </a:cubicBezTo>
                  <a:cubicBezTo>
                    <a:pt x="358" y="70"/>
                    <a:pt x="354" y="67"/>
                    <a:pt x="353" y="64"/>
                  </a:cubicBezTo>
                  <a:cubicBezTo>
                    <a:pt x="353" y="73"/>
                    <a:pt x="357" y="86"/>
                    <a:pt x="347" y="86"/>
                  </a:cubicBezTo>
                  <a:cubicBezTo>
                    <a:pt x="337" y="87"/>
                    <a:pt x="341" y="74"/>
                    <a:pt x="341" y="66"/>
                  </a:cubicBezTo>
                  <a:cubicBezTo>
                    <a:pt x="339" y="71"/>
                    <a:pt x="331" y="83"/>
                    <a:pt x="326" y="74"/>
                  </a:cubicBezTo>
                  <a:cubicBezTo>
                    <a:pt x="323" y="70"/>
                    <a:pt x="334" y="60"/>
                    <a:pt x="337" y="56"/>
                  </a:cubicBezTo>
                  <a:cubicBezTo>
                    <a:pt x="321" y="60"/>
                    <a:pt x="319" y="43"/>
                    <a:pt x="341" y="46"/>
                  </a:cubicBezTo>
                  <a:cubicBezTo>
                    <a:pt x="341" y="44"/>
                    <a:pt x="341" y="43"/>
                    <a:pt x="341" y="41"/>
                  </a:cubicBezTo>
                  <a:cubicBezTo>
                    <a:pt x="325" y="46"/>
                    <a:pt x="325" y="29"/>
                    <a:pt x="341" y="33"/>
                  </a:cubicBezTo>
                  <a:cubicBezTo>
                    <a:pt x="341" y="32"/>
                    <a:pt x="341" y="31"/>
                    <a:pt x="341" y="29"/>
                  </a:cubicBezTo>
                  <a:cubicBezTo>
                    <a:pt x="336" y="29"/>
                    <a:pt x="331" y="28"/>
                    <a:pt x="327" y="29"/>
                  </a:cubicBezTo>
                  <a:close/>
                  <a:moveTo>
                    <a:pt x="381" y="52"/>
                  </a:moveTo>
                  <a:cubicBezTo>
                    <a:pt x="383" y="42"/>
                    <a:pt x="377" y="41"/>
                    <a:pt x="369" y="46"/>
                  </a:cubicBezTo>
                  <a:cubicBezTo>
                    <a:pt x="368" y="43"/>
                    <a:pt x="368" y="40"/>
                    <a:pt x="367" y="37"/>
                  </a:cubicBezTo>
                  <a:cubicBezTo>
                    <a:pt x="375" y="38"/>
                    <a:pt x="383" y="37"/>
                    <a:pt x="381" y="27"/>
                  </a:cubicBezTo>
                  <a:cubicBezTo>
                    <a:pt x="382" y="30"/>
                    <a:pt x="369" y="22"/>
                    <a:pt x="367" y="19"/>
                  </a:cubicBezTo>
                  <a:cubicBezTo>
                    <a:pt x="381" y="18"/>
                    <a:pt x="403" y="8"/>
                    <a:pt x="412" y="21"/>
                  </a:cubicBezTo>
                  <a:cubicBezTo>
                    <a:pt x="401" y="25"/>
                    <a:pt x="389" y="19"/>
                    <a:pt x="393" y="35"/>
                  </a:cubicBezTo>
                  <a:cubicBezTo>
                    <a:pt x="400" y="35"/>
                    <a:pt x="406" y="34"/>
                    <a:pt x="412" y="33"/>
                  </a:cubicBezTo>
                  <a:cubicBezTo>
                    <a:pt x="415" y="50"/>
                    <a:pt x="389" y="34"/>
                    <a:pt x="393" y="52"/>
                  </a:cubicBezTo>
                  <a:cubicBezTo>
                    <a:pt x="401" y="51"/>
                    <a:pt x="408" y="50"/>
                    <a:pt x="416" y="50"/>
                  </a:cubicBezTo>
                  <a:cubicBezTo>
                    <a:pt x="420" y="68"/>
                    <a:pt x="379" y="54"/>
                    <a:pt x="393" y="73"/>
                  </a:cubicBezTo>
                  <a:cubicBezTo>
                    <a:pt x="398" y="79"/>
                    <a:pt x="405" y="75"/>
                    <a:pt x="406" y="68"/>
                  </a:cubicBezTo>
                  <a:cubicBezTo>
                    <a:pt x="436" y="69"/>
                    <a:pt x="402" y="96"/>
                    <a:pt x="385" y="83"/>
                  </a:cubicBezTo>
                  <a:cubicBezTo>
                    <a:pt x="378" y="77"/>
                    <a:pt x="385" y="72"/>
                    <a:pt x="381" y="64"/>
                  </a:cubicBezTo>
                  <a:cubicBezTo>
                    <a:pt x="378" y="57"/>
                    <a:pt x="368" y="68"/>
                    <a:pt x="367" y="54"/>
                  </a:cubicBezTo>
                  <a:cubicBezTo>
                    <a:pt x="371" y="53"/>
                    <a:pt x="377" y="51"/>
                    <a:pt x="381" y="52"/>
                  </a:cubicBezTo>
                  <a:close/>
                  <a:moveTo>
                    <a:pt x="448" y="27"/>
                  </a:moveTo>
                  <a:cubicBezTo>
                    <a:pt x="446" y="15"/>
                    <a:pt x="450" y="10"/>
                    <a:pt x="462" y="13"/>
                  </a:cubicBezTo>
                  <a:cubicBezTo>
                    <a:pt x="462" y="14"/>
                    <a:pt x="460" y="19"/>
                    <a:pt x="460" y="19"/>
                  </a:cubicBezTo>
                  <a:cubicBezTo>
                    <a:pt x="455" y="15"/>
                    <a:pt x="472" y="38"/>
                    <a:pt x="469" y="27"/>
                  </a:cubicBezTo>
                  <a:cubicBezTo>
                    <a:pt x="473" y="42"/>
                    <a:pt x="461" y="32"/>
                    <a:pt x="460" y="43"/>
                  </a:cubicBezTo>
                  <a:cubicBezTo>
                    <a:pt x="462" y="43"/>
                    <a:pt x="466" y="42"/>
                    <a:pt x="469" y="41"/>
                  </a:cubicBezTo>
                  <a:cubicBezTo>
                    <a:pt x="470" y="44"/>
                    <a:pt x="471" y="49"/>
                    <a:pt x="471" y="52"/>
                  </a:cubicBezTo>
                  <a:cubicBezTo>
                    <a:pt x="452" y="50"/>
                    <a:pt x="466" y="70"/>
                    <a:pt x="460" y="79"/>
                  </a:cubicBezTo>
                  <a:cubicBezTo>
                    <a:pt x="456" y="87"/>
                    <a:pt x="441" y="88"/>
                    <a:pt x="438" y="76"/>
                  </a:cubicBezTo>
                  <a:cubicBezTo>
                    <a:pt x="451" y="79"/>
                    <a:pt x="449" y="67"/>
                    <a:pt x="448" y="58"/>
                  </a:cubicBezTo>
                  <a:cubicBezTo>
                    <a:pt x="441" y="64"/>
                    <a:pt x="435" y="61"/>
                    <a:pt x="432" y="52"/>
                  </a:cubicBezTo>
                  <a:cubicBezTo>
                    <a:pt x="437" y="50"/>
                    <a:pt x="447" y="50"/>
                    <a:pt x="448" y="46"/>
                  </a:cubicBezTo>
                  <a:cubicBezTo>
                    <a:pt x="454" y="35"/>
                    <a:pt x="443" y="40"/>
                    <a:pt x="441" y="37"/>
                  </a:cubicBezTo>
                  <a:cubicBezTo>
                    <a:pt x="440" y="35"/>
                    <a:pt x="428" y="39"/>
                    <a:pt x="434" y="30"/>
                  </a:cubicBezTo>
                  <a:cubicBezTo>
                    <a:pt x="436" y="27"/>
                    <a:pt x="443" y="26"/>
                    <a:pt x="448" y="27"/>
                  </a:cubicBezTo>
                  <a:close/>
                  <a:moveTo>
                    <a:pt x="473" y="39"/>
                  </a:moveTo>
                  <a:cubicBezTo>
                    <a:pt x="473" y="29"/>
                    <a:pt x="468" y="14"/>
                    <a:pt x="479" y="13"/>
                  </a:cubicBezTo>
                  <a:cubicBezTo>
                    <a:pt x="487" y="12"/>
                    <a:pt x="489" y="17"/>
                    <a:pt x="487" y="25"/>
                  </a:cubicBezTo>
                  <a:cubicBezTo>
                    <a:pt x="501" y="19"/>
                    <a:pt x="511" y="11"/>
                    <a:pt x="521" y="25"/>
                  </a:cubicBezTo>
                  <a:cubicBezTo>
                    <a:pt x="514" y="25"/>
                    <a:pt x="484" y="28"/>
                    <a:pt x="487" y="36"/>
                  </a:cubicBezTo>
                  <a:cubicBezTo>
                    <a:pt x="488" y="41"/>
                    <a:pt x="513" y="41"/>
                    <a:pt x="513" y="29"/>
                  </a:cubicBezTo>
                  <a:cubicBezTo>
                    <a:pt x="518" y="31"/>
                    <a:pt x="522" y="32"/>
                    <a:pt x="527" y="33"/>
                  </a:cubicBezTo>
                  <a:cubicBezTo>
                    <a:pt x="525" y="54"/>
                    <a:pt x="479" y="56"/>
                    <a:pt x="473" y="39"/>
                  </a:cubicBezTo>
                  <a:close/>
                  <a:moveTo>
                    <a:pt x="505" y="82"/>
                  </a:moveTo>
                  <a:cubicBezTo>
                    <a:pt x="497" y="82"/>
                    <a:pt x="476" y="88"/>
                    <a:pt x="473" y="85"/>
                  </a:cubicBezTo>
                  <a:cubicBezTo>
                    <a:pt x="471" y="82"/>
                    <a:pt x="471" y="58"/>
                    <a:pt x="473" y="55"/>
                  </a:cubicBezTo>
                  <a:cubicBezTo>
                    <a:pt x="477" y="47"/>
                    <a:pt x="471" y="52"/>
                    <a:pt x="484" y="50"/>
                  </a:cubicBezTo>
                  <a:cubicBezTo>
                    <a:pt x="489" y="48"/>
                    <a:pt x="508" y="47"/>
                    <a:pt x="513" y="50"/>
                  </a:cubicBezTo>
                  <a:cubicBezTo>
                    <a:pt x="523" y="55"/>
                    <a:pt x="516" y="47"/>
                    <a:pt x="519" y="61"/>
                  </a:cubicBezTo>
                  <a:cubicBezTo>
                    <a:pt x="520" y="64"/>
                    <a:pt x="521" y="84"/>
                    <a:pt x="519" y="86"/>
                  </a:cubicBezTo>
                  <a:cubicBezTo>
                    <a:pt x="515" y="90"/>
                    <a:pt x="506" y="86"/>
                    <a:pt x="505" y="82"/>
                  </a:cubicBezTo>
                  <a:close/>
                  <a:moveTo>
                    <a:pt x="505" y="64"/>
                  </a:moveTo>
                  <a:cubicBezTo>
                    <a:pt x="505" y="51"/>
                    <a:pt x="461" y="64"/>
                    <a:pt x="505" y="64"/>
                  </a:cubicBezTo>
                  <a:close/>
                  <a:moveTo>
                    <a:pt x="485" y="70"/>
                  </a:moveTo>
                  <a:cubicBezTo>
                    <a:pt x="484" y="83"/>
                    <a:pt x="529" y="70"/>
                    <a:pt x="485" y="70"/>
                  </a:cubicBezTo>
                  <a:close/>
                  <a:moveTo>
                    <a:pt x="542" y="27"/>
                  </a:moveTo>
                  <a:cubicBezTo>
                    <a:pt x="566" y="35"/>
                    <a:pt x="546" y="6"/>
                    <a:pt x="570" y="13"/>
                  </a:cubicBezTo>
                  <a:cubicBezTo>
                    <a:pt x="570" y="14"/>
                    <a:pt x="567" y="19"/>
                    <a:pt x="568" y="19"/>
                  </a:cubicBezTo>
                  <a:cubicBezTo>
                    <a:pt x="569" y="20"/>
                    <a:pt x="567" y="25"/>
                    <a:pt x="568" y="26"/>
                  </a:cubicBezTo>
                  <a:cubicBezTo>
                    <a:pt x="569" y="27"/>
                    <a:pt x="573" y="26"/>
                    <a:pt x="574" y="27"/>
                  </a:cubicBezTo>
                  <a:cubicBezTo>
                    <a:pt x="572" y="24"/>
                    <a:pt x="586" y="37"/>
                    <a:pt x="581" y="35"/>
                  </a:cubicBezTo>
                  <a:cubicBezTo>
                    <a:pt x="586" y="37"/>
                    <a:pt x="595" y="35"/>
                    <a:pt x="600" y="35"/>
                  </a:cubicBezTo>
                  <a:cubicBezTo>
                    <a:pt x="608" y="35"/>
                    <a:pt x="632" y="31"/>
                    <a:pt x="633" y="39"/>
                  </a:cubicBezTo>
                  <a:cubicBezTo>
                    <a:pt x="634" y="52"/>
                    <a:pt x="605" y="32"/>
                    <a:pt x="611" y="54"/>
                  </a:cubicBezTo>
                  <a:cubicBezTo>
                    <a:pt x="624" y="44"/>
                    <a:pt x="630" y="61"/>
                    <a:pt x="637" y="72"/>
                  </a:cubicBezTo>
                  <a:cubicBezTo>
                    <a:pt x="620" y="84"/>
                    <a:pt x="620" y="65"/>
                    <a:pt x="611" y="56"/>
                  </a:cubicBezTo>
                  <a:cubicBezTo>
                    <a:pt x="611" y="82"/>
                    <a:pt x="614" y="81"/>
                    <a:pt x="590" y="86"/>
                  </a:cubicBezTo>
                  <a:cubicBezTo>
                    <a:pt x="590" y="85"/>
                    <a:pt x="588" y="77"/>
                    <a:pt x="588" y="76"/>
                  </a:cubicBezTo>
                  <a:cubicBezTo>
                    <a:pt x="603" y="79"/>
                    <a:pt x="598" y="64"/>
                    <a:pt x="598" y="54"/>
                  </a:cubicBezTo>
                  <a:cubicBezTo>
                    <a:pt x="592" y="62"/>
                    <a:pt x="586" y="85"/>
                    <a:pt x="572" y="72"/>
                  </a:cubicBezTo>
                  <a:cubicBezTo>
                    <a:pt x="577" y="68"/>
                    <a:pt x="581" y="62"/>
                    <a:pt x="582" y="56"/>
                  </a:cubicBezTo>
                  <a:cubicBezTo>
                    <a:pt x="576" y="61"/>
                    <a:pt x="571" y="59"/>
                    <a:pt x="568" y="52"/>
                  </a:cubicBezTo>
                  <a:cubicBezTo>
                    <a:pt x="568" y="60"/>
                    <a:pt x="571" y="81"/>
                    <a:pt x="565" y="84"/>
                  </a:cubicBezTo>
                  <a:cubicBezTo>
                    <a:pt x="550" y="90"/>
                    <a:pt x="556" y="64"/>
                    <a:pt x="556" y="56"/>
                  </a:cubicBezTo>
                  <a:cubicBezTo>
                    <a:pt x="555" y="61"/>
                    <a:pt x="552" y="64"/>
                    <a:pt x="550" y="68"/>
                  </a:cubicBezTo>
                  <a:cubicBezTo>
                    <a:pt x="548" y="67"/>
                    <a:pt x="541" y="63"/>
                    <a:pt x="540" y="62"/>
                  </a:cubicBezTo>
                  <a:cubicBezTo>
                    <a:pt x="546" y="54"/>
                    <a:pt x="550" y="45"/>
                    <a:pt x="554" y="35"/>
                  </a:cubicBezTo>
                  <a:cubicBezTo>
                    <a:pt x="545" y="38"/>
                    <a:pt x="540" y="36"/>
                    <a:pt x="542" y="27"/>
                  </a:cubicBezTo>
                  <a:close/>
                  <a:moveTo>
                    <a:pt x="627" y="25"/>
                  </a:moveTo>
                  <a:cubicBezTo>
                    <a:pt x="620" y="25"/>
                    <a:pt x="575" y="29"/>
                    <a:pt x="584" y="17"/>
                  </a:cubicBezTo>
                  <a:cubicBezTo>
                    <a:pt x="588" y="12"/>
                    <a:pt x="630" y="12"/>
                    <a:pt x="627" y="25"/>
                  </a:cubicBezTo>
                  <a:close/>
                  <a:moveTo>
                    <a:pt x="598" y="43"/>
                  </a:moveTo>
                  <a:cubicBezTo>
                    <a:pt x="594" y="43"/>
                    <a:pt x="589" y="44"/>
                    <a:pt x="585" y="43"/>
                  </a:cubicBezTo>
                  <a:cubicBezTo>
                    <a:pt x="584" y="43"/>
                    <a:pt x="573" y="37"/>
                    <a:pt x="578" y="37"/>
                  </a:cubicBezTo>
                  <a:cubicBezTo>
                    <a:pt x="573" y="37"/>
                    <a:pt x="564" y="31"/>
                    <a:pt x="568" y="46"/>
                  </a:cubicBezTo>
                  <a:cubicBezTo>
                    <a:pt x="576" y="39"/>
                    <a:pt x="580" y="45"/>
                    <a:pt x="584" y="54"/>
                  </a:cubicBezTo>
                  <a:cubicBezTo>
                    <a:pt x="587" y="49"/>
                    <a:pt x="593" y="50"/>
                    <a:pt x="598" y="54"/>
                  </a:cubicBezTo>
                  <a:cubicBezTo>
                    <a:pt x="598" y="51"/>
                    <a:pt x="599" y="46"/>
                    <a:pt x="598" y="43"/>
                  </a:cubicBezTo>
                  <a:close/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3" name="Freeform 323"/>
            <p:cNvSpPr/>
            <p:nvPr/>
          </p:nvSpPr>
          <p:spPr>
            <a:xfrm>
              <a:off x="13755940" y="8870489"/>
              <a:ext cx="8212138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73069619"/>
                </a:cxn>
                <a:cxn ang="0">
                  <a:pos x="2147483646" y="73069619"/>
                </a:cxn>
                <a:cxn ang="0">
                  <a:pos x="2147483646" y="73069619"/>
                </a:cxn>
                <a:cxn ang="0">
                  <a:pos x="0" y="0"/>
                </a:cxn>
              </a:cxnLst>
              <a:rect l="0" t="0" r="0" b="0"/>
              <a:pathLst>
                <a:path w="1938" h="13">
                  <a:moveTo>
                    <a:pt x="0" y="0"/>
                  </a:moveTo>
                  <a:cubicBezTo>
                    <a:pt x="218" y="0"/>
                    <a:pt x="437" y="0"/>
                    <a:pt x="655" y="0"/>
                  </a:cubicBezTo>
                  <a:cubicBezTo>
                    <a:pt x="1002" y="0"/>
                    <a:pt x="1350" y="0"/>
                    <a:pt x="1698" y="0"/>
                  </a:cubicBezTo>
                  <a:cubicBezTo>
                    <a:pt x="1778" y="0"/>
                    <a:pt x="1858" y="0"/>
                    <a:pt x="1938" y="0"/>
                  </a:cubicBezTo>
                  <a:cubicBezTo>
                    <a:pt x="1938" y="1"/>
                    <a:pt x="1938" y="2"/>
                    <a:pt x="1938" y="4"/>
                  </a:cubicBezTo>
                  <a:cubicBezTo>
                    <a:pt x="1717" y="4"/>
                    <a:pt x="1497" y="4"/>
                    <a:pt x="1277" y="4"/>
                  </a:cubicBezTo>
                  <a:cubicBezTo>
                    <a:pt x="928" y="4"/>
                    <a:pt x="579" y="4"/>
                    <a:pt x="231" y="4"/>
                  </a:cubicBezTo>
                  <a:cubicBezTo>
                    <a:pt x="212" y="4"/>
                    <a:pt x="2" y="13"/>
                    <a:pt x="0" y="0"/>
                  </a:cubicBezTo>
                  <a:close/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4" name="Freeform 324"/>
            <p:cNvSpPr>
              <a:spLocks noEditPoints="1"/>
            </p:cNvSpPr>
            <p:nvPr/>
          </p:nvSpPr>
          <p:spPr>
            <a:xfrm>
              <a:off x="14230603" y="9035589"/>
              <a:ext cx="2292350" cy="381000"/>
            </a:xfrm>
            <a:custGeom>
              <a:avLst/>
              <a:gdLst/>
              <a:ahLst/>
              <a:cxnLst>
                <a:cxn ang="0">
                  <a:pos x="1202932908" y="268816667"/>
                </a:cxn>
                <a:cxn ang="0">
                  <a:pos x="1077256196" y="967740000"/>
                </a:cxn>
                <a:cxn ang="0">
                  <a:pos x="359085399" y="627240300"/>
                </a:cxn>
                <a:cxn ang="0">
                  <a:pos x="574536638" y="232973033"/>
                </a:cxn>
                <a:cxn ang="0">
                  <a:pos x="1059302986" y="268816667"/>
                </a:cxn>
                <a:cxn ang="0">
                  <a:pos x="879758168" y="609316367"/>
                </a:cxn>
                <a:cxn ang="0">
                  <a:pos x="538625980" y="788530300"/>
                </a:cxn>
                <a:cxn ang="0">
                  <a:pos x="71817080" y="1290320000"/>
                </a:cxn>
                <a:cxn ang="0">
                  <a:pos x="1202932908" y="1326163633"/>
                </a:cxn>
                <a:cxn ang="0">
                  <a:pos x="2147483646" y="573476967"/>
                </a:cxn>
                <a:cxn ang="0">
                  <a:pos x="2147483646" y="1075266667"/>
                </a:cxn>
                <a:cxn ang="0">
                  <a:pos x="2147483646" y="967740000"/>
                </a:cxn>
                <a:cxn ang="0">
                  <a:pos x="2028831444" y="788530300"/>
                </a:cxn>
                <a:cxn ang="0">
                  <a:pos x="2147483646" y="197133633"/>
                </a:cxn>
                <a:cxn ang="0">
                  <a:pos x="2147483646" y="896056967"/>
                </a:cxn>
                <a:cxn ang="0">
                  <a:pos x="1939061154" y="1290320000"/>
                </a:cxn>
                <a:cxn ang="0">
                  <a:pos x="1957014364" y="197133633"/>
                </a:cxn>
                <a:cxn ang="0">
                  <a:pos x="2147483646" y="268816667"/>
                </a:cxn>
                <a:cxn ang="0">
                  <a:pos x="2147483646" y="860213333"/>
                </a:cxn>
                <a:cxn ang="0">
                  <a:pos x="2147483646" y="1218636967"/>
                </a:cxn>
                <a:cxn ang="0">
                  <a:pos x="2147483646" y="824369700"/>
                </a:cxn>
                <a:cxn ang="0">
                  <a:pos x="2147483646" y="609316367"/>
                </a:cxn>
                <a:cxn ang="0">
                  <a:pos x="2147483646" y="197133633"/>
                </a:cxn>
                <a:cxn ang="0">
                  <a:pos x="2147483646" y="537633333"/>
                </a:cxn>
                <a:cxn ang="0">
                  <a:pos x="2147483646" y="501789700"/>
                </a:cxn>
                <a:cxn ang="0">
                  <a:pos x="2147483646" y="465950300"/>
                </a:cxn>
                <a:cxn ang="0">
                  <a:pos x="2147483646" y="609316367"/>
                </a:cxn>
                <a:cxn ang="0">
                  <a:pos x="2147483646" y="1182793333"/>
                </a:cxn>
                <a:cxn ang="0">
                  <a:pos x="2147483646" y="1290320000"/>
                </a:cxn>
                <a:cxn ang="0">
                  <a:pos x="2147483646" y="448026367"/>
                </a:cxn>
                <a:cxn ang="0">
                  <a:pos x="2147483646" y="232973033"/>
                </a:cxn>
                <a:cxn ang="0">
                  <a:pos x="2147483646" y="412186967"/>
                </a:cxn>
                <a:cxn ang="0">
                  <a:pos x="2147483646" y="232973033"/>
                </a:cxn>
                <a:cxn ang="0">
                  <a:pos x="2147483646" y="788530300"/>
                </a:cxn>
                <a:cxn ang="0">
                  <a:pos x="2147483646" y="1003583633"/>
                </a:cxn>
                <a:cxn ang="0">
                  <a:pos x="2147483646" y="788530300"/>
                </a:cxn>
                <a:cxn ang="0">
                  <a:pos x="2147483646" y="232973033"/>
                </a:cxn>
                <a:cxn ang="0">
                  <a:pos x="2147483646" y="555553033"/>
                </a:cxn>
                <a:cxn ang="0">
                  <a:pos x="2147483646" y="161290000"/>
                </a:cxn>
                <a:cxn ang="0">
                  <a:pos x="2147483646" y="1218636967"/>
                </a:cxn>
                <a:cxn ang="0">
                  <a:pos x="2147483646" y="824369700"/>
                </a:cxn>
                <a:cxn ang="0">
                  <a:pos x="2147483646" y="913976667"/>
                </a:cxn>
                <a:cxn ang="0">
                  <a:pos x="2147483646" y="1182793333"/>
                </a:cxn>
                <a:cxn ang="0">
                  <a:pos x="2147483646" y="716843033"/>
                </a:cxn>
                <a:cxn ang="0">
                  <a:pos x="2147483646" y="1146949700"/>
                </a:cxn>
                <a:cxn ang="0">
                  <a:pos x="2147483646" y="501789700"/>
                </a:cxn>
                <a:cxn ang="0">
                  <a:pos x="2147483646" y="376343333"/>
                </a:cxn>
                <a:cxn ang="0">
                  <a:pos x="2147483646" y="465950300"/>
                </a:cxn>
                <a:cxn ang="0">
                  <a:pos x="2147483646" y="573476967"/>
                </a:cxn>
                <a:cxn ang="0">
                  <a:pos x="2147483646" y="1272400300"/>
                </a:cxn>
                <a:cxn ang="0">
                  <a:pos x="2147483646" y="465950300"/>
                </a:cxn>
                <a:cxn ang="0">
                  <a:pos x="2147483646" y="232973033"/>
                </a:cxn>
                <a:cxn ang="0">
                  <a:pos x="2147483646" y="340499700"/>
                </a:cxn>
                <a:cxn ang="0">
                  <a:pos x="2147483646" y="752686667"/>
                </a:cxn>
                <a:cxn ang="0">
                  <a:pos x="2147483646" y="788530300"/>
                </a:cxn>
                <a:cxn ang="0">
                  <a:pos x="2147483646" y="609316367"/>
                </a:cxn>
              </a:cxnLst>
              <a:rect l="0" t="0" r="0" b="0"/>
              <a:pathLst>
                <a:path w="541" h="90">
                  <a:moveTo>
                    <a:pt x="59" y="15"/>
                  </a:moveTo>
                  <a:cubicBezTo>
                    <a:pt x="59" y="17"/>
                    <a:pt x="59" y="19"/>
                    <a:pt x="59" y="21"/>
                  </a:cubicBezTo>
                  <a:cubicBezTo>
                    <a:pt x="63" y="18"/>
                    <a:pt x="64" y="21"/>
                    <a:pt x="67" y="15"/>
                  </a:cubicBezTo>
                  <a:cubicBezTo>
                    <a:pt x="70" y="17"/>
                    <a:pt x="75" y="20"/>
                    <a:pt x="77" y="21"/>
                  </a:cubicBezTo>
                  <a:cubicBezTo>
                    <a:pt x="72" y="24"/>
                    <a:pt x="62" y="22"/>
                    <a:pt x="59" y="25"/>
                  </a:cubicBezTo>
                  <a:cubicBezTo>
                    <a:pt x="56" y="29"/>
                    <a:pt x="59" y="53"/>
                    <a:pt x="60" y="54"/>
                  </a:cubicBezTo>
                  <a:cubicBezTo>
                    <a:pt x="68" y="58"/>
                    <a:pt x="71" y="42"/>
                    <a:pt x="81" y="54"/>
                  </a:cubicBezTo>
                  <a:cubicBezTo>
                    <a:pt x="54" y="54"/>
                    <a:pt x="27" y="54"/>
                    <a:pt x="0" y="54"/>
                  </a:cubicBezTo>
                  <a:cubicBezTo>
                    <a:pt x="18" y="54"/>
                    <a:pt x="24" y="56"/>
                    <a:pt x="20" y="35"/>
                  </a:cubicBezTo>
                  <a:cubicBezTo>
                    <a:pt x="17" y="16"/>
                    <a:pt x="15" y="32"/>
                    <a:pt x="4" y="21"/>
                  </a:cubicBezTo>
                  <a:cubicBezTo>
                    <a:pt x="14" y="24"/>
                    <a:pt x="23" y="23"/>
                    <a:pt x="20" y="11"/>
                  </a:cubicBezTo>
                  <a:cubicBezTo>
                    <a:pt x="23" y="11"/>
                    <a:pt x="29" y="12"/>
                    <a:pt x="32" y="13"/>
                  </a:cubicBezTo>
                  <a:cubicBezTo>
                    <a:pt x="24" y="26"/>
                    <a:pt x="44" y="21"/>
                    <a:pt x="49" y="19"/>
                  </a:cubicBezTo>
                  <a:cubicBezTo>
                    <a:pt x="53" y="18"/>
                    <a:pt x="44" y="12"/>
                    <a:pt x="54" y="11"/>
                  </a:cubicBezTo>
                  <a:cubicBezTo>
                    <a:pt x="59" y="11"/>
                    <a:pt x="60" y="12"/>
                    <a:pt x="59" y="15"/>
                  </a:cubicBezTo>
                  <a:close/>
                  <a:moveTo>
                    <a:pt x="30" y="23"/>
                  </a:moveTo>
                  <a:cubicBezTo>
                    <a:pt x="26" y="41"/>
                    <a:pt x="73" y="23"/>
                    <a:pt x="30" y="23"/>
                  </a:cubicBezTo>
                  <a:close/>
                  <a:moveTo>
                    <a:pt x="49" y="34"/>
                  </a:moveTo>
                  <a:cubicBezTo>
                    <a:pt x="4" y="34"/>
                    <a:pt x="54" y="55"/>
                    <a:pt x="49" y="34"/>
                  </a:cubicBezTo>
                  <a:close/>
                  <a:moveTo>
                    <a:pt x="30" y="44"/>
                  </a:moveTo>
                  <a:cubicBezTo>
                    <a:pt x="25" y="65"/>
                    <a:pt x="75" y="44"/>
                    <a:pt x="30" y="44"/>
                  </a:cubicBezTo>
                  <a:close/>
                  <a:moveTo>
                    <a:pt x="28" y="58"/>
                  </a:moveTo>
                  <a:cubicBezTo>
                    <a:pt x="33" y="59"/>
                    <a:pt x="36" y="60"/>
                    <a:pt x="36" y="64"/>
                  </a:cubicBezTo>
                  <a:cubicBezTo>
                    <a:pt x="25" y="65"/>
                    <a:pt x="15" y="72"/>
                    <a:pt x="4" y="72"/>
                  </a:cubicBezTo>
                  <a:cubicBezTo>
                    <a:pt x="12" y="68"/>
                    <a:pt x="20" y="60"/>
                    <a:pt x="28" y="58"/>
                  </a:cubicBezTo>
                  <a:close/>
                  <a:moveTo>
                    <a:pt x="47" y="58"/>
                  </a:moveTo>
                  <a:cubicBezTo>
                    <a:pt x="52" y="58"/>
                    <a:pt x="83" y="72"/>
                    <a:pt x="67" y="74"/>
                  </a:cubicBezTo>
                  <a:cubicBezTo>
                    <a:pt x="63" y="75"/>
                    <a:pt x="39" y="60"/>
                    <a:pt x="47" y="58"/>
                  </a:cubicBezTo>
                  <a:close/>
                  <a:moveTo>
                    <a:pt x="148" y="15"/>
                  </a:moveTo>
                  <a:cubicBezTo>
                    <a:pt x="147" y="20"/>
                    <a:pt x="148" y="26"/>
                    <a:pt x="148" y="32"/>
                  </a:cubicBezTo>
                  <a:cubicBezTo>
                    <a:pt x="154" y="27"/>
                    <a:pt x="161" y="22"/>
                    <a:pt x="168" y="30"/>
                  </a:cubicBezTo>
                  <a:cubicBezTo>
                    <a:pt x="164" y="34"/>
                    <a:pt x="161" y="74"/>
                    <a:pt x="148" y="52"/>
                  </a:cubicBezTo>
                  <a:cubicBezTo>
                    <a:pt x="148" y="56"/>
                    <a:pt x="146" y="64"/>
                    <a:pt x="140" y="60"/>
                  </a:cubicBezTo>
                  <a:cubicBezTo>
                    <a:pt x="134" y="56"/>
                    <a:pt x="138" y="41"/>
                    <a:pt x="138" y="36"/>
                  </a:cubicBezTo>
                  <a:cubicBezTo>
                    <a:pt x="123" y="39"/>
                    <a:pt x="130" y="62"/>
                    <a:pt x="141" y="66"/>
                  </a:cubicBezTo>
                  <a:cubicBezTo>
                    <a:pt x="151" y="70"/>
                    <a:pt x="166" y="64"/>
                    <a:pt x="168" y="54"/>
                  </a:cubicBezTo>
                  <a:cubicBezTo>
                    <a:pt x="170" y="72"/>
                    <a:pt x="178" y="71"/>
                    <a:pt x="151" y="72"/>
                  </a:cubicBezTo>
                  <a:cubicBezTo>
                    <a:pt x="123" y="74"/>
                    <a:pt x="122" y="66"/>
                    <a:pt x="122" y="40"/>
                  </a:cubicBezTo>
                  <a:cubicBezTo>
                    <a:pt x="118" y="41"/>
                    <a:pt x="116" y="42"/>
                    <a:pt x="113" y="44"/>
                  </a:cubicBezTo>
                  <a:cubicBezTo>
                    <a:pt x="124" y="41"/>
                    <a:pt x="118" y="27"/>
                    <a:pt x="122" y="25"/>
                  </a:cubicBezTo>
                  <a:cubicBezTo>
                    <a:pt x="130" y="22"/>
                    <a:pt x="134" y="27"/>
                    <a:pt x="132" y="36"/>
                  </a:cubicBezTo>
                  <a:cubicBezTo>
                    <a:pt x="145" y="33"/>
                    <a:pt x="132" y="17"/>
                    <a:pt x="139" y="11"/>
                  </a:cubicBezTo>
                  <a:cubicBezTo>
                    <a:pt x="145" y="6"/>
                    <a:pt x="148" y="16"/>
                    <a:pt x="148" y="15"/>
                  </a:cubicBezTo>
                  <a:close/>
                  <a:moveTo>
                    <a:pt x="156" y="30"/>
                  </a:moveTo>
                  <a:cubicBezTo>
                    <a:pt x="144" y="30"/>
                    <a:pt x="148" y="41"/>
                    <a:pt x="148" y="50"/>
                  </a:cubicBezTo>
                  <a:cubicBezTo>
                    <a:pt x="158" y="49"/>
                    <a:pt x="154" y="38"/>
                    <a:pt x="156" y="30"/>
                  </a:cubicBezTo>
                  <a:close/>
                  <a:moveTo>
                    <a:pt x="113" y="34"/>
                  </a:moveTo>
                  <a:cubicBezTo>
                    <a:pt x="113" y="42"/>
                    <a:pt x="119" y="71"/>
                    <a:pt x="108" y="72"/>
                  </a:cubicBezTo>
                  <a:cubicBezTo>
                    <a:pt x="98" y="73"/>
                    <a:pt x="103" y="46"/>
                    <a:pt x="103" y="38"/>
                  </a:cubicBezTo>
                  <a:cubicBezTo>
                    <a:pt x="100" y="41"/>
                    <a:pt x="96" y="43"/>
                    <a:pt x="93" y="46"/>
                  </a:cubicBezTo>
                  <a:cubicBezTo>
                    <a:pt x="97" y="37"/>
                    <a:pt x="102" y="15"/>
                    <a:pt x="109" y="11"/>
                  </a:cubicBezTo>
                  <a:cubicBezTo>
                    <a:pt x="127" y="2"/>
                    <a:pt x="111" y="28"/>
                    <a:pt x="109" y="30"/>
                  </a:cubicBezTo>
                  <a:cubicBezTo>
                    <a:pt x="114" y="29"/>
                    <a:pt x="112" y="32"/>
                    <a:pt x="113" y="34"/>
                  </a:cubicBezTo>
                  <a:close/>
                  <a:moveTo>
                    <a:pt x="243" y="15"/>
                  </a:moveTo>
                  <a:cubicBezTo>
                    <a:pt x="237" y="42"/>
                    <a:pt x="255" y="17"/>
                    <a:pt x="264" y="30"/>
                  </a:cubicBezTo>
                  <a:cubicBezTo>
                    <a:pt x="255" y="30"/>
                    <a:pt x="229" y="32"/>
                    <a:pt x="244" y="46"/>
                  </a:cubicBezTo>
                  <a:cubicBezTo>
                    <a:pt x="249" y="50"/>
                    <a:pt x="254" y="34"/>
                    <a:pt x="262" y="48"/>
                  </a:cubicBezTo>
                  <a:cubicBezTo>
                    <a:pt x="249" y="48"/>
                    <a:pt x="243" y="44"/>
                    <a:pt x="243" y="58"/>
                  </a:cubicBezTo>
                  <a:cubicBezTo>
                    <a:pt x="243" y="70"/>
                    <a:pt x="252" y="72"/>
                    <a:pt x="255" y="62"/>
                  </a:cubicBezTo>
                  <a:cubicBezTo>
                    <a:pt x="259" y="64"/>
                    <a:pt x="264" y="66"/>
                    <a:pt x="266" y="68"/>
                  </a:cubicBezTo>
                  <a:cubicBezTo>
                    <a:pt x="249" y="68"/>
                    <a:pt x="218" y="68"/>
                    <a:pt x="209" y="68"/>
                  </a:cubicBezTo>
                  <a:cubicBezTo>
                    <a:pt x="223" y="68"/>
                    <a:pt x="233" y="74"/>
                    <a:pt x="233" y="58"/>
                  </a:cubicBezTo>
                  <a:cubicBezTo>
                    <a:pt x="233" y="45"/>
                    <a:pt x="228" y="48"/>
                    <a:pt x="219" y="46"/>
                  </a:cubicBezTo>
                  <a:cubicBezTo>
                    <a:pt x="227" y="48"/>
                    <a:pt x="245" y="37"/>
                    <a:pt x="233" y="30"/>
                  </a:cubicBezTo>
                  <a:cubicBezTo>
                    <a:pt x="225" y="24"/>
                    <a:pt x="216" y="46"/>
                    <a:pt x="209" y="50"/>
                  </a:cubicBezTo>
                  <a:cubicBezTo>
                    <a:pt x="212" y="45"/>
                    <a:pt x="214" y="39"/>
                    <a:pt x="217" y="34"/>
                  </a:cubicBezTo>
                  <a:cubicBezTo>
                    <a:pt x="210" y="37"/>
                    <a:pt x="208" y="31"/>
                    <a:pt x="205" y="26"/>
                  </a:cubicBezTo>
                  <a:cubicBezTo>
                    <a:pt x="205" y="36"/>
                    <a:pt x="212" y="73"/>
                    <a:pt x="197" y="72"/>
                  </a:cubicBezTo>
                  <a:cubicBezTo>
                    <a:pt x="197" y="59"/>
                    <a:pt x="188" y="6"/>
                    <a:pt x="207" y="11"/>
                  </a:cubicBezTo>
                  <a:cubicBezTo>
                    <a:pt x="201" y="20"/>
                    <a:pt x="208" y="25"/>
                    <a:pt x="217" y="30"/>
                  </a:cubicBezTo>
                  <a:cubicBezTo>
                    <a:pt x="217" y="20"/>
                    <a:pt x="221" y="14"/>
                    <a:pt x="231" y="19"/>
                  </a:cubicBezTo>
                  <a:cubicBezTo>
                    <a:pt x="228" y="22"/>
                    <a:pt x="229" y="25"/>
                    <a:pt x="227" y="30"/>
                  </a:cubicBezTo>
                  <a:cubicBezTo>
                    <a:pt x="240" y="30"/>
                    <a:pt x="229" y="17"/>
                    <a:pt x="234" y="11"/>
                  </a:cubicBezTo>
                  <a:cubicBezTo>
                    <a:pt x="238" y="7"/>
                    <a:pt x="245" y="12"/>
                    <a:pt x="243" y="15"/>
                  </a:cubicBezTo>
                  <a:close/>
                  <a:moveTo>
                    <a:pt x="191" y="28"/>
                  </a:moveTo>
                  <a:cubicBezTo>
                    <a:pt x="206" y="41"/>
                    <a:pt x="173" y="47"/>
                    <a:pt x="191" y="28"/>
                  </a:cubicBezTo>
                  <a:close/>
                  <a:moveTo>
                    <a:pt x="290" y="26"/>
                  </a:moveTo>
                  <a:cubicBezTo>
                    <a:pt x="296" y="26"/>
                    <a:pt x="302" y="26"/>
                    <a:pt x="308" y="26"/>
                  </a:cubicBezTo>
                  <a:cubicBezTo>
                    <a:pt x="306" y="24"/>
                    <a:pt x="304" y="21"/>
                    <a:pt x="302" y="19"/>
                  </a:cubicBezTo>
                  <a:cubicBezTo>
                    <a:pt x="328" y="22"/>
                    <a:pt x="311" y="40"/>
                    <a:pt x="308" y="28"/>
                  </a:cubicBezTo>
                  <a:cubicBezTo>
                    <a:pt x="301" y="28"/>
                    <a:pt x="292" y="29"/>
                    <a:pt x="286" y="34"/>
                  </a:cubicBezTo>
                  <a:cubicBezTo>
                    <a:pt x="293" y="36"/>
                    <a:pt x="302" y="38"/>
                    <a:pt x="304" y="32"/>
                  </a:cubicBezTo>
                  <a:cubicBezTo>
                    <a:pt x="308" y="33"/>
                    <a:pt x="313" y="35"/>
                    <a:pt x="316" y="38"/>
                  </a:cubicBezTo>
                  <a:cubicBezTo>
                    <a:pt x="309" y="41"/>
                    <a:pt x="318" y="90"/>
                    <a:pt x="296" y="66"/>
                  </a:cubicBezTo>
                  <a:cubicBezTo>
                    <a:pt x="300" y="67"/>
                    <a:pt x="307" y="66"/>
                    <a:pt x="304" y="59"/>
                  </a:cubicBezTo>
                  <a:cubicBezTo>
                    <a:pt x="298" y="45"/>
                    <a:pt x="297" y="59"/>
                    <a:pt x="294" y="62"/>
                  </a:cubicBezTo>
                  <a:cubicBezTo>
                    <a:pt x="291" y="65"/>
                    <a:pt x="297" y="74"/>
                    <a:pt x="288" y="72"/>
                  </a:cubicBezTo>
                  <a:cubicBezTo>
                    <a:pt x="281" y="71"/>
                    <a:pt x="284" y="64"/>
                    <a:pt x="284" y="55"/>
                  </a:cubicBezTo>
                  <a:cubicBezTo>
                    <a:pt x="284" y="50"/>
                    <a:pt x="281" y="33"/>
                    <a:pt x="281" y="32"/>
                  </a:cubicBezTo>
                  <a:cubicBezTo>
                    <a:pt x="282" y="26"/>
                    <a:pt x="284" y="28"/>
                    <a:pt x="285" y="25"/>
                  </a:cubicBezTo>
                  <a:cubicBezTo>
                    <a:pt x="288" y="16"/>
                    <a:pt x="299" y="0"/>
                    <a:pt x="306" y="15"/>
                  </a:cubicBezTo>
                  <a:cubicBezTo>
                    <a:pt x="299" y="16"/>
                    <a:pt x="294" y="20"/>
                    <a:pt x="290" y="26"/>
                  </a:cubicBezTo>
                  <a:close/>
                  <a:moveTo>
                    <a:pt x="331" y="13"/>
                  </a:moveTo>
                  <a:cubicBezTo>
                    <a:pt x="330" y="17"/>
                    <a:pt x="331" y="20"/>
                    <a:pt x="331" y="23"/>
                  </a:cubicBezTo>
                  <a:cubicBezTo>
                    <a:pt x="337" y="15"/>
                    <a:pt x="346" y="10"/>
                    <a:pt x="351" y="19"/>
                  </a:cubicBezTo>
                  <a:cubicBezTo>
                    <a:pt x="318" y="26"/>
                    <a:pt x="340" y="40"/>
                    <a:pt x="351" y="23"/>
                  </a:cubicBezTo>
                  <a:cubicBezTo>
                    <a:pt x="355" y="36"/>
                    <a:pt x="354" y="41"/>
                    <a:pt x="336" y="40"/>
                  </a:cubicBezTo>
                  <a:cubicBezTo>
                    <a:pt x="315" y="39"/>
                    <a:pt x="320" y="28"/>
                    <a:pt x="320" y="9"/>
                  </a:cubicBezTo>
                  <a:cubicBezTo>
                    <a:pt x="325" y="9"/>
                    <a:pt x="328" y="11"/>
                    <a:pt x="331" y="13"/>
                  </a:cubicBezTo>
                  <a:close/>
                  <a:moveTo>
                    <a:pt x="304" y="36"/>
                  </a:moveTo>
                  <a:cubicBezTo>
                    <a:pt x="279" y="30"/>
                    <a:pt x="309" y="59"/>
                    <a:pt x="304" y="36"/>
                  </a:cubicBezTo>
                  <a:close/>
                  <a:moveTo>
                    <a:pt x="331" y="44"/>
                  </a:moveTo>
                  <a:cubicBezTo>
                    <a:pt x="330" y="47"/>
                    <a:pt x="331" y="51"/>
                    <a:pt x="331" y="54"/>
                  </a:cubicBezTo>
                  <a:cubicBezTo>
                    <a:pt x="336" y="46"/>
                    <a:pt x="345" y="39"/>
                    <a:pt x="351" y="50"/>
                  </a:cubicBezTo>
                  <a:cubicBezTo>
                    <a:pt x="313" y="52"/>
                    <a:pt x="342" y="79"/>
                    <a:pt x="351" y="56"/>
                  </a:cubicBezTo>
                  <a:cubicBezTo>
                    <a:pt x="356" y="69"/>
                    <a:pt x="356" y="74"/>
                    <a:pt x="336" y="72"/>
                  </a:cubicBezTo>
                  <a:cubicBezTo>
                    <a:pt x="315" y="70"/>
                    <a:pt x="320" y="59"/>
                    <a:pt x="320" y="40"/>
                  </a:cubicBezTo>
                  <a:cubicBezTo>
                    <a:pt x="326" y="39"/>
                    <a:pt x="328" y="41"/>
                    <a:pt x="331" y="44"/>
                  </a:cubicBezTo>
                  <a:close/>
                  <a:moveTo>
                    <a:pt x="304" y="46"/>
                  </a:moveTo>
                  <a:cubicBezTo>
                    <a:pt x="279" y="39"/>
                    <a:pt x="309" y="69"/>
                    <a:pt x="304" y="46"/>
                  </a:cubicBezTo>
                  <a:close/>
                  <a:moveTo>
                    <a:pt x="416" y="13"/>
                  </a:moveTo>
                  <a:cubicBezTo>
                    <a:pt x="415" y="16"/>
                    <a:pt x="416" y="20"/>
                    <a:pt x="416" y="23"/>
                  </a:cubicBezTo>
                  <a:cubicBezTo>
                    <a:pt x="426" y="18"/>
                    <a:pt x="435" y="6"/>
                    <a:pt x="444" y="19"/>
                  </a:cubicBezTo>
                  <a:cubicBezTo>
                    <a:pt x="438" y="19"/>
                    <a:pt x="410" y="23"/>
                    <a:pt x="417" y="31"/>
                  </a:cubicBezTo>
                  <a:cubicBezTo>
                    <a:pt x="424" y="39"/>
                    <a:pt x="442" y="27"/>
                    <a:pt x="444" y="23"/>
                  </a:cubicBezTo>
                  <a:cubicBezTo>
                    <a:pt x="453" y="40"/>
                    <a:pt x="438" y="39"/>
                    <a:pt x="424" y="38"/>
                  </a:cubicBezTo>
                  <a:cubicBezTo>
                    <a:pt x="402" y="36"/>
                    <a:pt x="406" y="31"/>
                    <a:pt x="406" y="9"/>
                  </a:cubicBezTo>
                  <a:cubicBezTo>
                    <a:pt x="410" y="9"/>
                    <a:pt x="414" y="11"/>
                    <a:pt x="416" y="13"/>
                  </a:cubicBezTo>
                  <a:close/>
                  <a:moveTo>
                    <a:pt x="442" y="50"/>
                  </a:moveTo>
                  <a:cubicBezTo>
                    <a:pt x="442" y="78"/>
                    <a:pt x="438" y="70"/>
                    <a:pt x="418" y="68"/>
                  </a:cubicBezTo>
                  <a:cubicBezTo>
                    <a:pt x="416" y="68"/>
                    <a:pt x="410" y="77"/>
                    <a:pt x="406" y="72"/>
                  </a:cubicBezTo>
                  <a:cubicBezTo>
                    <a:pt x="402" y="69"/>
                    <a:pt x="406" y="47"/>
                    <a:pt x="406" y="42"/>
                  </a:cubicBezTo>
                  <a:cubicBezTo>
                    <a:pt x="419" y="46"/>
                    <a:pt x="434" y="39"/>
                    <a:pt x="446" y="46"/>
                  </a:cubicBezTo>
                  <a:cubicBezTo>
                    <a:pt x="446" y="48"/>
                    <a:pt x="445" y="48"/>
                    <a:pt x="442" y="50"/>
                  </a:cubicBezTo>
                  <a:close/>
                  <a:moveTo>
                    <a:pt x="416" y="48"/>
                  </a:moveTo>
                  <a:cubicBezTo>
                    <a:pt x="414" y="60"/>
                    <a:pt x="433" y="60"/>
                    <a:pt x="432" y="51"/>
                  </a:cubicBezTo>
                  <a:cubicBezTo>
                    <a:pt x="431" y="42"/>
                    <a:pt x="420" y="45"/>
                    <a:pt x="416" y="48"/>
                  </a:cubicBezTo>
                  <a:close/>
                  <a:moveTo>
                    <a:pt x="416" y="56"/>
                  </a:moveTo>
                  <a:cubicBezTo>
                    <a:pt x="413" y="64"/>
                    <a:pt x="425" y="74"/>
                    <a:pt x="432" y="66"/>
                  </a:cubicBezTo>
                  <a:cubicBezTo>
                    <a:pt x="441" y="56"/>
                    <a:pt x="421" y="55"/>
                    <a:pt x="416" y="56"/>
                  </a:cubicBezTo>
                  <a:close/>
                  <a:moveTo>
                    <a:pt x="402" y="28"/>
                  </a:moveTo>
                  <a:cubicBezTo>
                    <a:pt x="392" y="25"/>
                    <a:pt x="388" y="30"/>
                    <a:pt x="391" y="40"/>
                  </a:cubicBezTo>
                  <a:cubicBezTo>
                    <a:pt x="396" y="37"/>
                    <a:pt x="401" y="37"/>
                    <a:pt x="406" y="36"/>
                  </a:cubicBezTo>
                  <a:cubicBezTo>
                    <a:pt x="384" y="45"/>
                    <a:pt x="402" y="61"/>
                    <a:pt x="389" y="71"/>
                  </a:cubicBezTo>
                  <a:cubicBezTo>
                    <a:pt x="382" y="76"/>
                    <a:pt x="374" y="68"/>
                    <a:pt x="371" y="64"/>
                  </a:cubicBezTo>
                  <a:cubicBezTo>
                    <a:pt x="383" y="67"/>
                    <a:pt x="384" y="58"/>
                    <a:pt x="381" y="48"/>
                  </a:cubicBezTo>
                  <a:cubicBezTo>
                    <a:pt x="376" y="54"/>
                    <a:pt x="372" y="50"/>
                    <a:pt x="371" y="42"/>
                  </a:cubicBezTo>
                  <a:cubicBezTo>
                    <a:pt x="385" y="44"/>
                    <a:pt x="386" y="24"/>
                    <a:pt x="371" y="28"/>
                  </a:cubicBezTo>
                  <a:cubicBezTo>
                    <a:pt x="386" y="31"/>
                    <a:pt x="379" y="16"/>
                    <a:pt x="383" y="9"/>
                  </a:cubicBezTo>
                  <a:cubicBezTo>
                    <a:pt x="392" y="10"/>
                    <a:pt x="393" y="18"/>
                    <a:pt x="391" y="28"/>
                  </a:cubicBezTo>
                  <a:cubicBezTo>
                    <a:pt x="393" y="24"/>
                    <a:pt x="395" y="25"/>
                    <a:pt x="397" y="21"/>
                  </a:cubicBezTo>
                  <a:cubicBezTo>
                    <a:pt x="401" y="24"/>
                    <a:pt x="402" y="27"/>
                    <a:pt x="402" y="28"/>
                  </a:cubicBezTo>
                  <a:close/>
                  <a:moveTo>
                    <a:pt x="487" y="13"/>
                  </a:moveTo>
                  <a:cubicBezTo>
                    <a:pt x="486" y="17"/>
                    <a:pt x="487" y="22"/>
                    <a:pt x="487" y="26"/>
                  </a:cubicBezTo>
                  <a:cubicBezTo>
                    <a:pt x="489" y="23"/>
                    <a:pt x="491" y="24"/>
                    <a:pt x="493" y="19"/>
                  </a:cubicBezTo>
                  <a:cubicBezTo>
                    <a:pt x="495" y="21"/>
                    <a:pt x="499" y="24"/>
                    <a:pt x="501" y="26"/>
                  </a:cubicBezTo>
                  <a:cubicBezTo>
                    <a:pt x="493" y="23"/>
                    <a:pt x="487" y="24"/>
                    <a:pt x="487" y="32"/>
                  </a:cubicBezTo>
                  <a:cubicBezTo>
                    <a:pt x="487" y="35"/>
                    <a:pt x="496" y="34"/>
                    <a:pt x="497" y="40"/>
                  </a:cubicBezTo>
                  <a:cubicBezTo>
                    <a:pt x="499" y="50"/>
                    <a:pt x="487" y="42"/>
                    <a:pt x="487" y="34"/>
                  </a:cubicBezTo>
                  <a:cubicBezTo>
                    <a:pt x="487" y="42"/>
                    <a:pt x="491" y="66"/>
                    <a:pt x="484" y="71"/>
                  </a:cubicBezTo>
                  <a:cubicBezTo>
                    <a:pt x="472" y="78"/>
                    <a:pt x="477" y="49"/>
                    <a:pt x="477" y="44"/>
                  </a:cubicBezTo>
                  <a:cubicBezTo>
                    <a:pt x="475" y="49"/>
                    <a:pt x="470" y="54"/>
                    <a:pt x="464" y="56"/>
                  </a:cubicBezTo>
                  <a:cubicBezTo>
                    <a:pt x="468" y="46"/>
                    <a:pt x="474" y="37"/>
                    <a:pt x="477" y="26"/>
                  </a:cubicBezTo>
                  <a:cubicBezTo>
                    <a:pt x="473" y="26"/>
                    <a:pt x="468" y="25"/>
                    <a:pt x="464" y="26"/>
                  </a:cubicBezTo>
                  <a:cubicBezTo>
                    <a:pt x="484" y="31"/>
                    <a:pt x="470" y="17"/>
                    <a:pt x="477" y="11"/>
                  </a:cubicBezTo>
                  <a:cubicBezTo>
                    <a:pt x="483" y="6"/>
                    <a:pt x="488" y="9"/>
                    <a:pt x="487" y="13"/>
                  </a:cubicBezTo>
                  <a:close/>
                  <a:moveTo>
                    <a:pt x="533" y="19"/>
                  </a:moveTo>
                  <a:cubicBezTo>
                    <a:pt x="523" y="19"/>
                    <a:pt x="510" y="21"/>
                    <a:pt x="501" y="17"/>
                  </a:cubicBezTo>
                  <a:cubicBezTo>
                    <a:pt x="513" y="17"/>
                    <a:pt x="533" y="8"/>
                    <a:pt x="533" y="19"/>
                  </a:cubicBezTo>
                  <a:close/>
                  <a:moveTo>
                    <a:pt x="540" y="34"/>
                  </a:moveTo>
                  <a:cubicBezTo>
                    <a:pt x="502" y="27"/>
                    <a:pt x="541" y="47"/>
                    <a:pt x="539" y="57"/>
                  </a:cubicBezTo>
                  <a:cubicBezTo>
                    <a:pt x="536" y="74"/>
                    <a:pt x="524" y="44"/>
                    <a:pt x="521" y="42"/>
                  </a:cubicBezTo>
                  <a:cubicBezTo>
                    <a:pt x="521" y="53"/>
                    <a:pt x="524" y="67"/>
                    <a:pt x="515" y="70"/>
                  </a:cubicBezTo>
                  <a:cubicBezTo>
                    <a:pt x="507" y="73"/>
                    <a:pt x="504" y="66"/>
                    <a:pt x="499" y="64"/>
                  </a:cubicBezTo>
                  <a:cubicBezTo>
                    <a:pt x="514" y="68"/>
                    <a:pt x="511" y="55"/>
                    <a:pt x="511" y="44"/>
                  </a:cubicBezTo>
                  <a:cubicBezTo>
                    <a:pt x="503" y="48"/>
                    <a:pt x="495" y="59"/>
                    <a:pt x="489" y="64"/>
                  </a:cubicBezTo>
                  <a:cubicBezTo>
                    <a:pt x="498" y="55"/>
                    <a:pt x="495" y="34"/>
                    <a:pt x="511" y="42"/>
                  </a:cubicBezTo>
                  <a:cubicBezTo>
                    <a:pt x="513" y="29"/>
                    <a:pt x="500" y="34"/>
                    <a:pt x="496" y="34"/>
                  </a:cubicBezTo>
                  <a:cubicBezTo>
                    <a:pt x="506" y="34"/>
                    <a:pt x="528" y="39"/>
                    <a:pt x="531" y="28"/>
                  </a:cubicBezTo>
                  <a:cubicBezTo>
                    <a:pt x="536" y="30"/>
                    <a:pt x="540" y="35"/>
                    <a:pt x="540" y="34"/>
                  </a:cubicBezTo>
                  <a:close/>
                </a:path>
              </a:pathLst>
            </a:custGeom>
            <a:solidFill>
              <a:srgbClr val="322E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5" name="Freeform 325"/>
            <p:cNvSpPr>
              <a:spLocks noEditPoints="1"/>
            </p:cNvSpPr>
            <p:nvPr/>
          </p:nvSpPr>
          <p:spPr>
            <a:xfrm>
              <a:off x="15329153" y="11320001"/>
              <a:ext cx="320675" cy="288925"/>
            </a:xfrm>
            <a:custGeom>
              <a:avLst/>
              <a:gdLst/>
              <a:ahLst/>
              <a:cxnLst>
                <a:cxn ang="0">
                  <a:pos x="338265712" y="288848520"/>
                </a:cxn>
                <a:cxn ang="0">
                  <a:pos x="338265712" y="758232676"/>
                </a:cxn>
                <a:cxn ang="0">
                  <a:pos x="694333105" y="324955647"/>
                </a:cxn>
                <a:cxn ang="0">
                  <a:pos x="409476659" y="216638514"/>
                </a:cxn>
                <a:cxn ang="0">
                  <a:pos x="1281843460" y="216638514"/>
                </a:cxn>
                <a:cxn ang="0">
                  <a:pos x="872366802" y="324955647"/>
                </a:cxn>
                <a:cxn ang="0">
                  <a:pos x="943581968" y="613808416"/>
                </a:cxn>
                <a:cxn ang="0">
                  <a:pos x="1121615665" y="433277029"/>
                </a:cxn>
                <a:cxn ang="0">
                  <a:pos x="1246240096" y="505487034"/>
                </a:cxn>
                <a:cxn ang="0">
                  <a:pos x="979185332" y="686018421"/>
                </a:cxn>
                <a:cxn ang="0">
                  <a:pos x="1353058627" y="920710499"/>
                </a:cxn>
                <a:cxn ang="0">
                  <a:pos x="801151635" y="324955647"/>
                </a:cxn>
                <a:cxn ang="0">
                  <a:pos x="729940688" y="920710499"/>
                </a:cxn>
                <a:cxn ang="0">
                  <a:pos x="872366802" y="830442681"/>
                </a:cxn>
                <a:cxn ang="0">
                  <a:pos x="907974385" y="956817626"/>
                </a:cxn>
                <a:cxn ang="0">
                  <a:pos x="551906991" y="992920505"/>
                </a:cxn>
                <a:cxn ang="0">
                  <a:pos x="623117938" y="613808416"/>
                </a:cxn>
                <a:cxn ang="0">
                  <a:pos x="445084242" y="830442681"/>
                </a:cxn>
                <a:cxn ang="0">
                  <a:pos x="338265712" y="794335554"/>
                </a:cxn>
                <a:cxn ang="0">
                  <a:pos x="373873295" y="1065134759"/>
                </a:cxn>
                <a:cxn ang="0">
                  <a:pos x="231442962" y="1065134759"/>
                </a:cxn>
                <a:cxn ang="0">
                  <a:pos x="267050545" y="433277029"/>
                </a:cxn>
                <a:cxn ang="0">
                  <a:pos x="124624432" y="649911294"/>
                </a:cxn>
                <a:cxn ang="0">
                  <a:pos x="480691825" y="72214254"/>
                </a:cxn>
                <a:cxn ang="0">
                  <a:pos x="338265712" y="288848520"/>
                </a:cxn>
                <a:cxn ang="0">
                  <a:pos x="943581968" y="180531387"/>
                </a:cxn>
                <a:cxn ang="0">
                  <a:pos x="729940688" y="72214254"/>
                </a:cxn>
                <a:cxn ang="0">
                  <a:pos x="872366802" y="36107127"/>
                </a:cxn>
                <a:cxn ang="0">
                  <a:pos x="943581968" y="180531387"/>
                </a:cxn>
              </a:cxnLst>
              <a:rect l="0" t="0" r="0" b="0"/>
              <a:pathLst>
                <a:path w="76" h="68">
                  <a:moveTo>
                    <a:pt x="19" y="16"/>
                  </a:moveTo>
                  <a:cubicBezTo>
                    <a:pt x="19" y="25"/>
                    <a:pt x="19" y="34"/>
                    <a:pt x="19" y="42"/>
                  </a:cubicBezTo>
                  <a:cubicBezTo>
                    <a:pt x="28" y="36"/>
                    <a:pt x="34" y="28"/>
                    <a:pt x="39" y="18"/>
                  </a:cubicBezTo>
                  <a:cubicBezTo>
                    <a:pt x="31" y="19"/>
                    <a:pt x="23" y="20"/>
                    <a:pt x="23" y="12"/>
                  </a:cubicBezTo>
                  <a:cubicBezTo>
                    <a:pt x="36" y="16"/>
                    <a:pt x="58" y="17"/>
                    <a:pt x="72" y="12"/>
                  </a:cubicBezTo>
                  <a:cubicBezTo>
                    <a:pt x="72" y="22"/>
                    <a:pt x="58" y="18"/>
                    <a:pt x="49" y="18"/>
                  </a:cubicBezTo>
                  <a:cubicBezTo>
                    <a:pt x="51" y="23"/>
                    <a:pt x="52" y="29"/>
                    <a:pt x="53" y="34"/>
                  </a:cubicBezTo>
                  <a:cubicBezTo>
                    <a:pt x="56" y="30"/>
                    <a:pt x="61" y="28"/>
                    <a:pt x="63" y="24"/>
                  </a:cubicBezTo>
                  <a:cubicBezTo>
                    <a:pt x="64" y="24"/>
                    <a:pt x="69" y="28"/>
                    <a:pt x="70" y="28"/>
                  </a:cubicBezTo>
                  <a:cubicBezTo>
                    <a:pt x="65" y="31"/>
                    <a:pt x="60" y="35"/>
                    <a:pt x="55" y="38"/>
                  </a:cubicBezTo>
                  <a:cubicBezTo>
                    <a:pt x="61" y="43"/>
                    <a:pt x="68" y="48"/>
                    <a:pt x="76" y="51"/>
                  </a:cubicBezTo>
                  <a:cubicBezTo>
                    <a:pt x="60" y="68"/>
                    <a:pt x="46" y="31"/>
                    <a:pt x="45" y="18"/>
                  </a:cubicBezTo>
                  <a:cubicBezTo>
                    <a:pt x="39" y="28"/>
                    <a:pt x="41" y="40"/>
                    <a:pt x="41" y="51"/>
                  </a:cubicBezTo>
                  <a:cubicBezTo>
                    <a:pt x="44" y="49"/>
                    <a:pt x="47" y="48"/>
                    <a:pt x="49" y="46"/>
                  </a:cubicBezTo>
                  <a:cubicBezTo>
                    <a:pt x="50" y="48"/>
                    <a:pt x="50" y="51"/>
                    <a:pt x="51" y="53"/>
                  </a:cubicBezTo>
                  <a:cubicBezTo>
                    <a:pt x="43" y="55"/>
                    <a:pt x="37" y="62"/>
                    <a:pt x="31" y="55"/>
                  </a:cubicBezTo>
                  <a:cubicBezTo>
                    <a:pt x="38" y="50"/>
                    <a:pt x="35" y="43"/>
                    <a:pt x="35" y="34"/>
                  </a:cubicBezTo>
                  <a:cubicBezTo>
                    <a:pt x="32" y="38"/>
                    <a:pt x="28" y="42"/>
                    <a:pt x="25" y="46"/>
                  </a:cubicBezTo>
                  <a:cubicBezTo>
                    <a:pt x="22" y="45"/>
                    <a:pt x="21" y="45"/>
                    <a:pt x="19" y="44"/>
                  </a:cubicBezTo>
                  <a:cubicBezTo>
                    <a:pt x="20" y="50"/>
                    <a:pt x="18" y="54"/>
                    <a:pt x="21" y="59"/>
                  </a:cubicBezTo>
                  <a:cubicBezTo>
                    <a:pt x="18" y="59"/>
                    <a:pt x="15" y="59"/>
                    <a:pt x="13" y="59"/>
                  </a:cubicBezTo>
                  <a:cubicBezTo>
                    <a:pt x="17" y="48"/>
                    <a:pt x="15" y="35"/>
                    <a:pt x="15" y="24"/>
                  </a:cubicBezTo>
                  <a:cubicBezTo>
                    <a:pt x="13" y="29"/>
                    <a:pt x="9" y="34"/>
                    <a:pt x="7" y="36"/>
                  </a:cubicBezTo>
                  <a:cubicBezTo>
                    <a:pt x="0" y="28"/>
                    <a:pt x="17" y="0"/>
                    <a:pt x="27" y="4"/>
                  </a:cubicBezTo>
                  <a:cubicBezTo>
                    <a:pt x="24" y="8"/>
                    <a:pt x="22" y="12"/>
                    <a:pt x="19" y="16"/>
                  </a:cubicBezTo>
                  <a:close/>
                  <a:moveTo>
                    <a:pt x="53" y="10"/>
                  </a:moveTo>
                  <a:cubicBezTo>
                    <a:pt x="47" y="13"/>
                    <a:pt x="43" y="11"/>
                    <a:pt x="41" y="4"/>
                  </a:cubicBezTo>
                  <a:cubicBezTo>
                    <a:pt x="44" y="3"/>
                    <a:pt x="47" y="2"/>
                    <a:pt x="49" y="2"/>
                  </a:cubicBezTo>
                  <a:cubicBezTo>
                    <a:pt x="48" y="7"/>
                    <a:pt x="52" y="7"/>
                    <a:pt x="53" y="1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6" name="Freeform 326"/>
            <p:cNvSpPr>
              <a:spLocks noEditPoints="1"/>
            </p:cNvSpPr>
            <p:nvPr/>
          </p:nvSpPr>
          <p:spPr>
            <a:xfrm>
              <a:off x="15692690" y="11302539"/>
              <a:ext cx="360363" cy="284163"/>
            </a:xfrm>
            <a:custGeom>
              <a:avLst/>
              <a:gdLst/>
              <a:ahLst/>
              <a:cxnLst>
                <a:cxn ang="0">
                  <a:pos x="287582393" y="179879420"/>
                </a:cxn>
                <a:cxn ang="0">
                  <a:pos x="467322978" y="377750175"/>
                </a:cxn>
                <a:cxn ang="0">
                  <a:pos x="287582393" y="575620931"/>
                </a:cxn>
                <a:cxn ang="0">
                  <a:pos x="467322978" y="503668314"/>
                </a:cxn>
                <a:cxn ang="0">
                  <a:pos x="341505416" y="665560641"/>
                </a:cxn>
                <a:cxn ang="0">
                  <a:pos x="287582393" y="935379771"/>
                </a:cxn>
                <a:cxn ang="0">
                  <a:pos x="71894538" y="1133250526"/>
                </a:cxn>
                <a:cxn ang="0">
                  <a:pos x="35947269" y="989345294"/>
                </a:cxn>
                <a:cxn ang="0">
                  <a:pos x="179740585" y="683547735"/>
                </a:cxn>
                <a:cxn ang="0">
                  <a:pos x="35947269" y="755500351"/>
                </a:cxn>
                <a:cxn ang="0">
                  <a:pos x="0" y="683547735"/>
                </a:cxn>
                <a:cxn ang="0">
                  <a:pos x="35947269" y="323784653"/>
                </a:cxn>
                <a:cxn ang="0">
                  <a:pos x="179740585" y="359763082"/>
                </a:cxn>
                <a:cxn ang="0">
                  <a:pos x="287582393" y="179879420"/>
                </a:cxn>
                <a:cxn ang="0">
                  <a:pos x="1096406547" y="431715698"/>
                </a:cxn>
                <a:cxn ang="0">
                  <a:pos x="1096406547" y="539642502"/>
                </a:cxn>
                <a:cxn ang="0">
                  <a:pos x="1276147133" y="647573547"/>
                </a:cxn>
                <a:cxn ang="0">
                  <a:pos x="1204252594" y="719526163"/>
                </a:cxn>
                <a:cxn ang="0">
                  <a:pos x="1204252594" y="1007332388"/>
                </a:cxn>
                <a:cxn ang="0">
                  <a:pos x="1096406547" y="1115263433"/>
                </a:cxn>
                <a:cxn ang="0">
                  <a:pos x="611112055" y="1133250526"/>
                </a:cxn>
                <a:cxn ang="0">
                  <a:pos x="647059324" y="719526163"/>
                </a:cxn>
                <a:cxn ang="0">
                  <a:pos x="611112055" y="647573547"/>
                </a:cxn>
                <a:cxn ang="0">
                  <a:pos x="287582393" y="1097276339"/>
                </a:cxn>
                <a:cxn ang="0">
                  <a:pos x="611112055" y="143905233"/>
                </a:cxn>
                <a:cxn ang="0">
                  <a:pos x="1132358056" y="143905233"/>
                </a:cxn>
                <a:cxn ang="0">
                  <a:pos x="1240199863" y="431715698"/>
                </a:cxn>
                <a:cxn ang="0">
                  <a:pos x="1096406547" y="431715698"/>
                </a:cxn>
                <a:cxn ang="0">
                  <a:pos x="611112055" y="251832037"/>
                </a:cxn>
                <a:cxn ang="0">
                  <a:pos x="1096406547" y="359763082"/>
                </a:cxn>
                <a:cxn ang="0">
                  <a:pos x="611112055" y="251832037"/>
                </a:cxn>
                <a:cxn ang="0">
                  <a:pos x="611112055" y="431715698"/>
                </a:cxn>
                <a:cxn ang="0">
                  <a:pos x="611112055" y="431715698"/>
                </a:cxn>
                <a:cxn ang="0">
                  <a:pos x="754905371" y="827452967"/>
                </a:cxn>
                <a:cxn ang="0">
                  <a:pos x="754905371" y="827452967"/>
                </a:cxn>
              </a:cxnLst>
              <a:rect l="0" t="0" r="0" b="0"/>
              <a:pathLst>
                <a:path w="85" h="67">
                  <a:moveTo>
                    <a:pt x="16" y="10"/>
                  </a:moveTo>
                  <a:cubicBezTo>
                    <a:pt x="13" y="25"/>
                    <a:pt x="26" y="13"/>
                    <a:pt x="26" y="21"/>
                  </a:cubicBezTo>
                  <a:cubicBezTo>
                    <a:pt x="26" y="29"/>
                    <a:pt x="13" y="18"/>
                    <a:pt x="16" y="32"/>
                  </a:cubicBezTo>
                  <a:cubicBezTo>
                    <a:pt x="19" y="30"/>
                    <a:pt x="23" y="30"/>
                    <a:pt x="26" y="28"/>
                  </a:cubicBezTo>
                  <a:cubicBezTo>
                    <a:pt x="27" y="38"/>
                    <a:pt x="21" y="31"/>
                    <a:pt x="19" y="37"/>
                  </a:cubicBezTo>
                  <a:cubicBezTo>
                    <a:pt x="18" y="39"/>
                    <a:pt x="17" y="49"/>
                    <a:pt x="16" y="52"/>
                  </a:cubicBezTo>
                  <a:cubicBezTo>
                    <a:pt x="13" y="59"/>
                    <a:pt x="14" y="63"/>
                    <a:pt x="4" y="63"/>
                  </a:cubicBezTo>
                  <a:cubicBezTo>
                    <a:pt x="3" y="61"/>
                    <a:pt x="2" y="56"/>
                    <a:pt x="2" y="55"/>
                  </a:cubicBezTo>
                  <a:cubicBezTo>
                    <a:pt x="13" y="60"/>
                    <a:pt x="11" y="47"/>
                    <a:pt x="10" y="38"/>
                  </a:cubicBezTo>
                  <a:cubicBezTo>
                    <a:pt x="7" y="40"/>
                    <a:pt x="4" y="41"/>
                    <a:pt x="2" y="42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21" y="36"/>
                    <a:pt x="3" y="23"/>
                    <a:pt x="2" y="18"/>
                  </a:cubicBezTo>
                  <a:cubicBezTo>
                    <a:pt x="5" y="20"/>
                    <a:pt x="7" y="19"/>
                    <a:pt x="10" y="20"/>
                  </a:cubicBezTo>
                  <a:cubicBezTo>
                    <a:pt x="8" y="10"/>
                    <a:pt x="14" y="0"/>
                    <a:pt x="16" y="10"/>
                  </a:cubicBezTo>
                  <a:close/>
                  <a:moveTo>
                    <a:pt x="61" y="24"/>
                  </a:moveTo>
                  <a:cubicBezTo>
                    <a:pt x="42" y="23"/>
                    <a:pt x="60" y="29"/>
                    <a:pt x="61" y="30"/>
                  </a:cubicBezTo>
                  <a:cubicBezTo>
                    <a:pt x="66" y="35"/>
                    <a:pt x="71" y="24"/>
                    <a:pt x="71" y="36"/>
                  </a:cubicBezTo>
                  <a:cubicBezTo>
                    <a:pt x="46" y="30"/>
                    <a:pt x="53" y="49"/>
                    <a:pt x="67" y="40"/>
                  </a:cubicBezTo>
                  <a:cubicBezTo>
                    <a:pt x="67" y="45"/>
                    <a:pt x="68" y="52"/>
                    <a:pt x="67" y="56"/>
                  </a:cubicBezTo>
                  <a:cubicBezTo>
                    <a:pt x="64" y="66"/>
                    <a:pt x="68" y="59"/>
                    <a:pt x="61" y="62"/>
                  </a:cubicBezTo>
                  <a:cubicBezTo>
                    <a:pt x="60" y="62"/>
                    <a:pt x="39" y="62"/>
                    <a:pt x="34" y="63"/>
                  </a:cubicBezTo>
                  <a:cubicBezTo>
                    <a:pt x="37" y="56"/>
                    <a:pt x="36" y="48"/>
                    <a:pt x="36" y="40"/>
                  </a:cubicBezTo>
                  <a:cubicBezTo>
                    <a:pt x="52" y="50"/>
                    <a:pt x="47" y="24"/>
                    <a:pt x="34" y="36"/>
                  </a:cubicBezTo>
                  <a:cubicBezTo>
                    <a:pt x="26" y="44"/>
                    <a:pt x="34" y="67"/>
                    <a:pt x="16" y="61"/>
                  </a:cubicBezTo>
                  <a:cubicBezTo>
                    <a:pt x="34" y="48"/>
                    <a:pt x="20" y="15"/>
                    <a:pt x="34" y="8"/>
                  </a:cubicBezTo>
                  <a:cubicBezTo>
                    <a:pt x="38" y="6"/>
                    <a:pt x="59" y="6"/>
                    <a:pt x="63" y="8"/>
                  </a:cubicBezTo>
                  <a:cubicBezTo>
                    <a:pt x="68" y="12"/>
                    <a:pt x="65" y="16"/>
                    <a:pt x="69" y="24"/>
                  </a:cubicBezTo>
                  <a:cubicBezTo>
                    <a:pt x="66" y="24"/>
                    <a:pt x="63" y="25"/>
                    <a:pt x="61" y="24"/>
                  </a:cubicBezTo>
                  <a:close/>
                  <a:moveTo>
                    <a:pt x="34" y="14"/>
                  </a:moveTo>
                  <a:cubicBezTo>
                    <a:pt x="34" y="22"/>
                    <a:pt x="56" y="25"/>
                    <a:pt x="61" y="20"/>
                  </a:cubicBezTo>
                  <a:cubicBezTo>
                    <a:pt x="69" y="12"/>
                    <a:pt x="37" y="14"/>
                    <a:pt x="34" y="14"/>
                  </a:cubicBezTo>
                  <a:close/>
                  <a:moveTo>
                    <a:pt x="34" y="24"/>
                  </a:moveTo>
                  <a:cubicBezTo>
                    <a:pt x="33" y="43"/>
                    <a:pt x="61" y="17"/>
                    <a:pt x="34" y="24"/>
                  </a:cubicBezTo>
                  <a:close/>
                  <a:moveTo>
                    <a:pt x="42" y="46"/>
                  </a:moveTo>
                  <a:cubicBezTo>
                    <a:pt x="38" y="64"/>
                    <a:pt x="85" y="46"/>
                    <a:pt x="42" y="4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7" name="Freeform 327"/>
            <p:cNvSpPr>
              <a:spLocks noEditPoints="1"/>
            </p:cNvSpPr>
            <p:nvPr/>
          </p:nvSpPr>
          <p:spPr>
            <a:xfrm>
              <a:off x="16040353" y="11312064"/>
              <a:ext cx="304800" cy="274638"/>
            </a:xfrm>
            <a:custGeom>
              <a:avLst/>
              <a:gdLst/>
              <a:ahLst/>
              <a:cxnLst>
                <a:cxn ang="0">
                  <a:pos x="1075266667" y="178523150"/>
                </a:cxn>
                <a:cxn ang="0">
                  <a:pos x="250896967" y="178523150"/>
                </a:cxn>
                <a:cxn ang="0">
                  <a:pos x="232973033" y="946174387"/>
                </a:cxn>
                <a:cxn ang="0">
                  <a:pos x="1057346967" y="946174387"/>
                </a:cxn>
                <a:cxn ang="0">
                  <a:pos x="1075266667" y="178523150"/>
                </a:cxn>
                <a:cxn ang="0">
                  <a:pos x="519713633" y="285636196"/>
                </a:cxn>
                <a:cxn ang="0">
                  <a:pos x="1003583633" y="392749241"/>
                </a:cxn>
                <a:cxn ang="0">
                  <a:pos x="967740000" y="499866511"/>
                </a:cxn>
                <a:cxn ang="0">
                  <a:pos x="967740000" y="571272391"/>
                </a:cxn>
                <a:cxn ang="0">
                  <a:pos x="698923333" y="714092602"/>
                </a:cxn>
                <a:cxn ang="0">
                  <a:pos x="1039423033" y="856912812"/>
                </a:cxn>
                <a:cxn ang="0">
                  <a:pos x="304660300" y="856912812"/>
                </a:cxn>
                <a:cxn ang="0">
                  <a:pos x="591396667" y="749795542"/>
                </a:cxn>
                <a:cxn ang="0">
                  <a:pos x="340499700" y="571272391"/>
                </a:cxn>
                <a:cxn ang="0">
                  <a:pos x="340499700" y="499866511"/>
                </a:cxn>
                <a:cxn ang="0">
                  <a:pos x="340499700" y="392749241"/>
                </a:cxn>
                <a:cxn ang="0">
                  <a:pos x="519713633" y="285636196"/>
                </a:cxn>
                <a:cxn ang="0">
                  <a:pos x="967740000" y="678389662"/>
                </a:cxn>
                <a:cxn ang="0">
                  <a:pos x="734766967" y="642682496"/>
                </a:cxn>
                <a:cxn ang="0">
                  <a:pos x="967740000" y="678389662"/>
                </a:cxn>
                <a:cxn ang="0">
                  <a:pos x="232973033" y="107113045"/>
                </a:cxn>
                <a:cxn ang="0">
                  <a:pos x="1218636967" y="178523150"/>
                </a:cxn>
                <a:cxn ang="0">
                  <a:pos x="1218636967" y="874764282"/>
                </a:cxn>
                <a:cxn ang="0">
                  <a:pos x="1218636967" y="1071138902"/>
                </a:cxn>
                <a:cxn ang="0">
                  <a:pos x="1075266667" y="1017580267"/>
                </a:cxn>
                <a:cxn ang="0">
                  <a:pos x="394263033" y="1017580267"/>
                </a:cxn>
                <a:cxn ang="0">
                  <a:pos x="89606967" y="1035435962"/>
                </a:cxn>
                <a:cxn ang="0">
                  <a:pos x="232973033" y="107113045"/>
                </a:cxn>
              </a:cxnLst>
              <a:rect l="0" t="0" r="0" b="0"/>
              <a:pathLst>
                <a:path w="72" h="65">
                  <a:moveTo>
                    <a:pt x="60" y="10"/>
                  </a:moveTo>
                  <a:cubicBezTo>
                    <a:pt x="51" y="10"/>
                    <a:pt x="20" y="5"/>
                    <a:pt x="14" y="10"/>
                  </a:cubicBezTo>
                  <a:cubicBezTo>
                    <a:pt x="12" y="12"/>
                    <a:pt x="11" y="51"/>
                    <a:pt x="13" y="53"/>
                  </a:cubicBezTo>
                  <a:cubicBezTo>
                    <a:pt x="16" y="55"/>
                    <a:pt x="56" y="55"/>
                    <a:pt x="59" y="53"/>
                  </a:cubicBezTo>
                  <a:cubicBezTo>
                    <a:pt x="64" y="48"/>
                    <a:pt x="60" y="18"/>
                    <a:pt x="60" y="10"/>
                  </a:cubicBezTo>
                  <a:close/>
                  <a:moveTo>
                    <a:pt x="29" y="16"/>
                  </a:moveTo>
                  <a:cubicBezTo>
                    <a:pt x="38" y="16"/>
                    <a:pt x="56" y="12"/>
                    <a:pt x="56" y="22"/>
                  </a:cubicBezTo>
                  <a:cubicBezTo>
                    <a:pt x="37" y="14"/>
                    <a:pt x="34" y="33"/>
                    <a:pt x="54" y="28"/>
                  </a:cubicBezTo>
                  <a:cubicBezTo>
                    <a:pt x="54" y="30"/>
                    <a:pt x="54" y="31"/>
                    <a:pt x="54" y="32"/>
                  </a:cubicBezTo>
                  <a:cubicBezTo>
                    <a:pt x="48" y="31"/>
                    <a:pt x="35" y="30"/>
                    <a:pt x="39" y="40"/>
                  </a:cubicBezTo>
                  <a:cubicBezTo>
                    <a:pt x="43" y="47"/>
                    <a:pt x="59" y="36"/>
                    <a:pt x="58" y="48"/>
                  </a:cubicBezTo>
                  <a:cubicBezTo>
                    <a:pt x="46" y="45"/>
                    <a:pt x="28" y="44"/>
                    <a:pt x="17" y="48"/>
                  </a:cubicBezTo>
                  <a:cubicBezTo>
                    <a:pt x="16" y="34"/>
                    <a:pt x="29" y="49"/>
                    <a:pt x="33" y="42"/>
                  </a:cubicBezTo>
                  <a:cubicBezTo>
                    <a:pt x="41" y="32"/>
                    <a:pt x="25" y="31"/>
                    <a:pt x="19" y="32"/>
                  </a:cubicBezTo>
                  <a:cubicBezTo>
                    <a:pt x="19" y="31"/>
                    <a:pt x="19" y="30"/>
                    <a:pt x="19" y="28"/>
                  </a:cubicBezTo>
                  <a:cubicBezTo>
                    <a:pt x="39" y="33"/>
                    <a:pt x="36" y="13"/>
                    <a:pt x="19" y="22"/>
                  </a:cubicBezTo>
                  <a:cubicBezTo>
                    <a:pt x="19" y="14"/>
                    <a:pt x="23" y="15"/>
                    <a:pt x="29" y="16"/>
                  </a:cubicBezTo>
                  <a:close/>
                  <a:moveTo>
                    <a:pt x="54" y="38"/>
                  </a:moveTo>
                  <a:cubicBezTo>
                    <a:pt x="48" y="41"/>
                    <a:pt x="46" y="43"/>
                    <a:pt x="41" y="36"/>
                  </a:cubicBezTo>
                  <a:cubicBezTo>
                    <a:pt x="48" y="33"/>
                    <a:pt x="50" y="35"/>
                    <a:pt x="54" y="38"/>
                  </a:cubicBezTo>
                  <a:close/>
                  <a:moveTo>
                    <a:pt x="13" y="6"/>
                  </a:moveTo>
                  <a:cubicBezTo>
                    <a:pt x="26" y="6"/>
                    <a:pt x="62" y="0"/>
                    <a:pt x="68" y="10"/>
                  </a:cubicBezTo>
                  <a:cubicBezTo>
                    <a:pt x="72" y="16"/>
                    <a:pt x="69" y="43"/>
                    <a:pt x="68" y="49"/>
                  </a:cubicBezTo>
                  <a:cubicBezTo>
                    <a:pt x="68" y="51"/>
                    <a:pt x="69" y="58"/>
                    <a:pt x="68" y="60"/>
                  </a:cubicBezTo>
                  <a:cubicBezTo>
                    <a:pt x="63" y="65"/>
                    <a:pt x="59" y="57"/>
                    <a:pt x="60" y="57"/>
                  </a:cubicBezTo>
                  <a:cubicBezTo>
                    <a:pt x="47" y="57"/>
                    <a:pt x="34" y="55"/>
                    <a:pt x="22" y="57"/>
                  </a:cubicBezTo>
                  <a:cubicBezTo>
                    <a:pt x="14" y="58"/>
                    <a:pt x="8" y="63"/>
                    <a:pt x="5" y="58"/>
                  </a:cubicBezTo>
                  <a:cubicBezTo>
                    <a:pt x="0" y="49"/>
                    <a:pt x="0" y="3"/>
                    <a:pt x="13" y="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8" name="Freeform 328"/>
            <p:cNvSpPr>
              <a:spLocks noEditPoints="1"/>
            </p:cNvSpPr>
            <p:nvPr/>
          </p:nvSpPr>
          <p:spPr>
            <a:xfrm>
              <a:off x="16395953" y="11320001"/>
              <a:ext cx="301625" cy="334963"/>
            </a:xfrm>
            <a:custGeom>
              <a:avLst/>
              <a:gdLst/>
              <a:ahLst/>
              <a:cxnLst>
                <a:cxn ang="0">
                  <a:pos x="469235039" y="287648416"/>
                </a:cxn>
                <a:cxn ang="0">
                  <a:pos x="1028711180" y="395514982"/>
                </a:cxn>
                <a:cxn ang="0">
                  <a:pos x="595569183" y="467426026"/>
                </a:cxn>
                <a:cxn ang="0">
                  <a:pos x="1136994555" y="503381548"/>
                </a:cxn>
                <a:cxn ang="0">
                  <a:pos x="1281375220" y="916874292"/>
                </a:cxn>
                <a:cxn ang="0">
                  <a:pos x="776042891" y="719118921"/>
                </a:cxn>
                <a:cxn ang="0">
                  <a:pos x="433141996" y="952829814"/>
                </a:cxn>
                <a:cxn ang="0">
                  <a:pos x="703852558" y="719118921"/>
                </a:cxn>
                <a:cxn ang="0">
                  <a:pos x="0" y="952829814"/>
                </a:cxn>
                <a:cxn ang="0">
                  <a:pos x="667759516" y="647203636"/>
                </a:cxn>
                <a:cxn ang="0">
                  <a:pos x="0" y="755074443"/>
                </a:cxn>
                <a:cxn ang="0">
                  <a:pos x="559471893" y="539337070"/>
                </a:cxn>
                <a:cxn ang="0">
                  <a:pos x="523378850" y="503381548"/>
                </a:cxn>
                <a:cxn ang="0">
                  <a:pos x="0" y="575292592"/>
                </a:cxn>
                <a:cxn ang="0">
                  <a:pos x="559471893" y="395514982"/>
                </a:cxn>
                <a:cxn ang="0">
                  <a:pos x="469235039" y="287648416"/>
                </a:cxn>
                <a:cxn ang="0">
                  <a:pos x="739949849" y="143822088"/>
                </a:cxn>
                <a:cxn ang="0">
                  <a:pos x="1245282178" y="323603938"/>
                </a:cxn>
                <a:cxn ang="0">
                  <a:pos x="902377035" y="215733132"/>
                </a:cxn>
                <a:cxn ang="0">
                  <a:pos x="180473708" y="215733132"/>
                </a:cxn>
                <a:cxn ang="0">
                  <a:pos x="216570998" y="323603938"/>
                </a:cxn>
                <a:cxn ang="0">
                  <a:pos x="108283375" y="143822088"/>
                </a:cxn>
                <a:cxn ang="0">
                  <a:pos x="631662225" y="143822088"/>
                </a:cxn>
                <a:cxn ang="0">
                  <a:pos x="559471893" y="35955522"/>
                </a:cxn>
                <a:cxn ang="0">
                  <a:pos x="739949849" y="143822088"/>
                </a:cxn>
              </a:cxnLst>
              <a:rect l="0" t="0" r="0" b="0"/>
              <a:pathLst>
                <a:path w="71" h="79">
                  <a:moveTo>
                    <a:pt x="26" y="16"/>
                  </a:moveTo>
                  <a:cubicBezTo>
                    <a:pt x="31" y="16"/>
                    <a:pt x="69" y="15"/>
                    <a:pt x="57" y="22"/>
                  </a:cubicBezTo>
                  <a:cubicBezTo>
                    <a:pt x="50" y="26"/>
                    <a:pt x="40" y="20"/>
                    <a:pt x="33" y="26"/>
                  </a:cubicBezTo>
                  <a:cubicBezTo>
                    <a:pt x="43" y="44"/>
                    <a:pt x="53" y="17"/>
                    <a:pt x="63" y="28"/>
                  </a:cubicBezTo>
                  <a:cubicBezTo>
                    <a:pt x="44" y="32"/>
                    <a:pt x="61" y="46"/>
                    <a:pt x="71" y="51"/>
                  </a:cubicBezTo>
                  <a:cubicBezTo>
                    <a:pt x="56" y="63"/>
                    <a:pt x="52" y="34"/>
                    <a:pt x="43" y="40"/>
                  </a:cubicBezTo>
                  <a:cubicBezTo>
                    <a:pt x="46" y="38"/>
                    <a:pt x="30" y="79"/>
                    <a:pt x="24" y="53"/>
                  </a:cubicBezTo>
                  <a:cubicBezTo>
                    <a:pt x="34" y="55"/>
                    <a:pt x="41" y="50"/>
                    <a:pt x="39" y="40"/>
                  </a:cubicBezTo>
                  <a:cubicBezTo>
                    <a:pt x="29" y="46"/>
                    <a:pt x="10" y="62"/>
                    <a:pt x="0" y="53"/>
                  </a:cubicBezTo>
                  <a:cubicBezTo>
                    <a:pt x="13" y="50"/>
                    <a:pt x="25" y="44"/>
                    <a:pt x="37" y="36"/>
                  </a:cubicBezTo>
                  <a:cubicBezTo>
                    <a:pt x="25" y="33"/>
                    <a:pt x="12" y="52"/>
                    <a:pt x="0" y="42"/>
                  </a:cubicBezTo>
                  <a:cubicBezTo>
                    <a:pt x="11" y="40"/>
                    <a:pt x="20" y="35"/>
                    <a:pt x="31" y="30"/>
                  </a:cubicBezTo>
                  <a:cubicBezTo>
                    <a:pt x="29" y="31"/>
                    <a:pt x="28" y="30"/>
                    <a:pt x="29" y="28"/>
                  </a:cubicBezTo>
                  <a:cubicBezTo>
                    <a:pt x="20" y="34"/>
                    <a:pt x="8" y="39"/>
                    <a:pt x="0" y="32"/>
                  </a:cubicBezTo>
                  <a:cubicBezTo>
                    <a:pt x="11" y="30"/>
                    <a:pt x="21" y="27"/>
                    <a:pt x="31" y="22"/>
                  </a:cubicBezTo>
                  <a:cubicBezTo>
                    <a:pt x="13" y="25"/>
                    <a:pt x="10" y="11"/>
                    <a:pt x="26" y="16"/>
                  </a:cubicBezTo>
                  <a:close/>
                  <a:moveTo>
                    <a:pt x="41" y="8"/>
                  </a:moveTo>
                  <a:cubicBezTo>
                    <a:pt x="54" y="8"/>
                    <a:pt x="69" y="3"/>
                    <a:pt x="69" y="18"/>
                  </a:cubicBezTo>
                  <a:cubicBezTo>
                    <a:pt x="61" y="18"/>
                    <a:pt x="60" y="14"/>
                    <a:pt x="50" y="12"/>
                  </a:cubicBezTo>
                  <a:cubicBezTo>
                    <a:pt x="39" y="9"/>
                    <a:pt x="23" y="12"/>
                    <a:pt x="10" y="12"/>
                  </a:cubicBezTo>
                  <a:cubicBezTo>
                    <a:pt x="11" y="14"/>
                    <a:pt x="12" y="17"/>
                    <a:pt x="12" y="18"/>
                  </a:cubicBezTo>
                  <a:cubicBezTo>
                    <a:pt x="4" y="20"/>
                    <a:pt x="1" y="12"/>
                    <a:pt x="6" y="8"/>
                  </a:cubicBezTo>
                  <a:cubicBezTo>
                    <a:pt x="11" y="4"/>
                    <a:pt x="29" y="8"/>
                    <a:pt x="35" y="8"/>
                  </a:cubicBezTo>
                  <a:cubicBezTo>
                    <a:pt x="33" y="6"/>
                    <a:pt x="32" y="4"/>
                    <a:pt x="31" y="2"/>
                  </a:cubicBezTo>
                  <a:cubicBezTo>
                    <a:pt x="38" y="0"/>
                    <a:pt x="40" y="2"/>
                    <a:pt x="41" y="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9" name="Freeform 329"/>
            <p:cNvSpPr>
              <a:spLocks noEditPoints="1"/>
            </p:cNvSpPr>
            <p:nvPr/>
          </p:nvSpPr>
          <p:spPr>
            <a:xfrm>
              <a:off x="16722978" y="11324764"/>
              <a:ext cx="347663" cy="287338"/>
            </a:xfrm>
            <a:custGeom>
              <a:avLst/>
              <a:gdLst/>
              <a:ahLst/>
              <a:cxnLst>
                <a:cxn ang="0">
                  <a:pos x="413443383" y="124987804"/>
                </a:cxn>
                <a:cxn ang="0">
                  <a:pos x="593202114" y="267828595"/>
                </a:cxn>
                <a:cxn ang="0">
                  <a:pos x="593202114" y="339253216"/>
                </a:cxn>
                <a:cxn ang="0">
                  <a:pos x="413443383" y="517804204"/>
                </a:cxn>
                <a:cxn ang="0">
                  <a:pos x="521299470" y="696359417"/>
                </a:cxn>
                <a:cxn ang="0">
                  <a:pos x="413443383" y="553514401"/>
                </a:cxn>
                <a:cxn ang="0">
                  <a:pos x="449396825" y="1035608408"/>
                </a:cxn>
                <a:cxn ang="0">
                  <a:pos x="287614816" y="1035608408"/>
                </a:cxn>
                <a:cxn ang="0">
                  <a:pos x="323564018" y="482094006"/>
                </a:cxn>
                <a:cxn ang="0">
                  <a:pos x="143805288" y="803490010"/>
                </a:cxn>
                <a:cxn ang="0">
                  <a:pos x="287614816" y="339253216"/>
                </a:cxn>
                <a:cxn ang="0">
                  <a:pos x="107856086" y="339253216"/>
                </a:cxn>
                <a:cxn ang="0">
                  <a:pos x="107856086" y="267828595"/>
                </a:cxn>
                <a:cxn ang="0">
                  <a:pos x="287614816" y="17857212"/>
                </a:cxn>
                <a:cxn ang="0">
                  <a:pos x="449396825" y="17857212"/>
                </a:cxn>
                <a:cxn ang="0">
                  <a:pos x="413443383" y="124987804"/>
                </a:cxn>
                <a:cxn ang="0">
                  <a:pos x="880816930" y="89277607"/>
                </a:cxn>
                <a:cxn ang="0">
                  <a:pos x="1078552381" y="196408200"/>
                </a:cxn>
                <a:cxn ang="0">
                  <a:pos x="719034921" y="196408200"/>
                </a:cxn>
                <a:cxn ang="0">
                  <a:pos x="880816930" y="89277607"/>
                </a:cxn>
                <a:cxn ang="0">
                  <a:pos x="701058200" y="589224599"/>
                </a:cxn>
                <a:cxn ang="0">
                  <a:pos x="844863488" y="624939022"/>
                </a:cxn>
                <a:cxn ang="0">
                  <a:pos x="629155556" y="964188012"/>
                </a:cxn>
                <a:cxn ang="0">
                  <a:pos x="521299470" y="928477815"/>
                </a:cxn>
                <a:cxn ang="0">
                  <a:pos x="701058200" y="589224599"/>
                </a:cxn>
                <a:cxn ang="0">
                  <a:pos x="1420093120" y="839200208"/>
                </a:cxn>
                <a:cxn ang="0">
                  <a:pos x="1060575660" y="624939022"/>
                </a:cxn>
                <a:cxn ang="0">
                  <a:pos x="1420093120" y="839200208"/>
                </a:cxn>
                <a:cxn ang="0">
                  <a:pos x="808914286" y="374963413"/>
                </a:cxn>
                <a:cxn ang="0">
                  <a:pos x="1348186236" y="339253216"/>
                </a:cxn>
                <a:cxn ang="0">
                  <a:pos x="1132478304" y="446383809"/>
                </a:cxn>
                <a:cxn ang="0">
                  <a:pos x="1024622218" y="482094006"/>
                </a:cxn>
                <a:cxn ang="0">
                  <a:pos x="1024622218" y="803490010"/>
                </a:cxn>
                <a:cxn ang="0">
                  <a:pos x="772960844" y="928477815"/>
                </a:cxn>
                <a:cxn ang="0">
                  <a:pos x="916766132" y="446383809"/>
                </a:cxn>
                <a:cxn ang="0">
                  <a:pos x="593202114" y="339253216"/>
                </a:cxn>
                <a:cxn ang="0">
                  <a:pos x="808914286" y="374963413"/>
                </a:cxn>
              </a:cxnLst>
              <a:rect l="0" t="0" r="0" b="0"/>
              <a:pathLst>
                <a:path w="82" h="68">
                  <a:moveTo>
                    <a:pt x="23" y="7"/>
                  </a:moveTo>
                  <a:cubicBezTo>
                    <a:pt x="21" y="15"/>
                    <a:pt x="25" y="17"/>
                    <a:pt x="33" y="15"/>
                  </a:cubicBezTo>
                  <a:cubicBezTo>
                    <a:pt x="33" y="16"/>
                    <a:pt x="33" y="18"/>
                    <a:pt x="33" y="19"/>
                  </a:cubicBezTo>
                  <a:cubicBezTo>
                    <a:pt x="24" y="17"/>
                    <a:pt x="20" y="20"/>
                    <a:pt x="23" y="29"/>
                  </a:cubicBezTo>
                  <a:cubicBezTo>
                    <a:pt x="31" y="25"/>
                    <a:pt x="39" y="34"/>
                    <a:pt x="29" y="39"/>
                  </a:cubicBezTo>
                  <a:cubicBezTo>
                    <a:pt x="27" y="36"/>
                    <a:pt x="24" y="34"/>
                    <a:pt x="23" y="31"/>
                  </a:cubicBezTo>
                  <a:cubicBezTo>
                    <a:pt x="22" y="40"/>
                    <a:pt x="23" y="49"/>
                    <a:pt x="25" y="58"/>
                  </a:cubicBezTo>
                  <a:cubicBezTo>
                    <a:pt x="22" y="58"/>
                    <a:pt x="19" y="58"/>
                    <a:pt x="16" y="58"/>
                  </a:cubicBezTo>
                  <a:cubicBezTo>
                    <a:pt x="18" y="48"/>
                    <a:pt x="18" y="38"/>
                    <a:pt x="18" y="27"/>
                  </a:cubicBezTo>
                  <a:cubicBezTo>
                    <a:pt x="17" y="34"/>
                    <a:pt x="13" y="40"/>
                    <a:pt x="8" y="45"/>
                  </a:cubicBezTo>
                  <a:cubicBezTo>
                    <a:pt x="0" y="37"/>
                    <a:pt x="14" y="29"/>
                    <a:pt x="16" y="19"/>
                  </a:cubicBezTo>
                  <a:cubicBezTo>
                    <a:pt x="13" y="19"/>
                    <a:pt x="9" y="18"/>
                    <a:pt x="6" y="19"/>
                  </a:cubicBezTo>
                  <a:cubicBezTo>
                    <a:pt x="6" y="18"/>
                    <a:pt x="6" y="16"/>
                    <a:pt x="6" y="15"/>
                  </a:cubicBezTo>
                  <a:cubicBezTo>
                    <a:pt x="19" y="19"/>
                    <a:pt x="20" y="10"/>
                    <a:pt x="16" y="1"/>
                  </a:cubicBezTo>
                  <a:cubicBezTo>
                    <a:pt x="19" y="0"/>
                    <a:pt x="22" y="1"/>
                    <a:pt x="25" y="1"/>
                  </a:cubicBezTo>
                  <a:cubicBezTo>
                    <a:pt x="25" y="4"/>
                    <a:pt x="23" y="4"/>
                    <a:pt x="23" y="7"/>
                  </a:cubicBezTo>
                  <a:close/>
                  <a:moveTo>
                    <a:pt x="49" y="5"/>
                  </a:moveTo>
                  <a:cubicBezTo>
                    <a:pt x="64" y="5"/>
                    <a:pt x="82" y="6"/>
                    <a:pt x="60" y="11"/>
                  </a:cubicBezTo>
                  <a:cubicBezTo>
                    <a:pt x="57" y="12"/>
                    <a:pt x="43" y="13"/>
                    <a:pt x="40" y="11"/>
                  </a:cubicBezTo>
                  <a:cubicBezTo>
                    <a:pt x="30" y="7"/>
                    <a:pt x="42" y="3"/>
                    <a:pt x="49" y="5"/>
                  </a:cubicBezTo>
                  <a:close/>
                  <a:moveTo>
                    <a:pt x="39" y="33"/>
                  </a:moveTo>
                  <a:cubicBezTo>
                    <a:pt x="42" y="33"/>
                    <a:pt x="44" y="33"/>
                    <a:pt x="47" y="35"/>
                  </a:cubicBezTo>
                  <a:cubicBezTo>
                    <a:pt x="41" y="40"/>
                    <a:pt x="38" y="47"/>
                    <a:pt x="35" y="54"/>
                  </a:cubicBezTo>
                  <a:cubicBezTo>
                    <a:pt x="33" y="53"/>
                    <a:pt x="30" y="52"/>
                    <a:pt x="29" y="52"/>
                  </a:cubicBezTo>
                  <a:cubicBezTo>
                    <a:pt x="32" y="46"/>
                    <a:pt x="36" y="40"/>
                    <a:pt x="39" y="33"/>
                  </a:cubicBezTo>
                  <a:close/>
                  <a:moveTo>
                    <a:pt x="79" y="47"/>
                  </a:moveTo>
                  <a:cubicBezTo>
                    <a:pt x="69" y="56"/>
                    <a:pt x="66" y="42"/>
                    <a:pt x="59" y="35"/>
                  </a:cubicBezTo>
                  <a:cubicBezTo>
                    <a:pt x="68" y="32"/>
                    <a:pt x="73" y="41"/>
                    <a:pt x="79" y="47"/>
                  </a:cubicBezTo>
                  <a:close/>
                  <a:moveTo>
                    <a:pt x="45" y="21"/>
                  </a:moveTo>
                  <a:cubicBezTo>
                    <a:pt x="55" y="21"/>
                    <a:pt x="65" y="21"/>
                    <a:pt x="75" y="19"/>
                  </a:cubicBezTo>
                  <a:cubicBezTo>
                    <a:pt x="76" y="32"/>
                    <a:pt x="69" y="20"/>
                    <a:pt x="63" y="25"/>
                  </a:cubicBezTo>
                  <a:cubicBezTo>
                    <a:pt x="61" y="27"/>
                    <a:pt x="59" y="25"/>
                    <a:pt x="57" y="27"/>
                  </a:cubicBezTo>
                  <a:cubicBezTo>
                    <a:pt x="55" y="30"/>
                    <a:pt x="58" y="42"/>
                    <a:pt x="57" y="45"/>
                  </a:cubicBezTo>
                  <a:cubicBezTo>
                    <a:pt x="55" y="51"/>
                    <a:pt x="47" y="68"/>
                    <a:pt x="43" y="52"/>
                  </a:cubicBezTo>
                  <a:cubicBezTo>
                    <a:pt x="53" y="52"/>
                    <a:pt x="57" y="31"/>
                    <a:pt x="51" y="25"/>
                  </a:cubicBezTo>
                  <a:cubicBezTo>
                    <a:pt x="44" y="19"/>
                    <a:pt x="33" y="34"/>
                    <a:pt x="33" y="19"/>
                  </a:cubicBezTo>
                  <a:cubicBezTo>
                    <a:pt x="37" y="21"/>
                    <a:pt x="41" y="20"/>
                    <a:pt x="45" y="2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0" name="Freeform 330"/>
            <p:cNvSpPr>
              <a:spLocks noEditPoints="1"/>
            </p:cNvSpPr>
            <p:nvPr/>
          </p:nvSpPr>
          <p:spPr>
            <a:xfrm>
              <a:off x="17099215" y="11315239"/>
              <a:ext cx="301625" cy="276225"/>
            </a:xfrm>
            <a:custGeom>
              <a:avLst/>
              <a:gdLst/>
              <a:ahLst/>
              <a:cxnLst>
                <a:cxn ang="0">
                  <a:pos x="595569183" y="270887483"/>
                </a:cxn>
                <a:cxn ang="0">
                  <a:pos x="1209184887" y="234770002"/>
                </a:cxn>
                <a:cxn ang="0">
                  <a:pos x="920423556" y="343126695"/>
                </a:cxn>
                <a:cxn ang="0">
                  <a:pos x="1173091845" y="559835832"/>
                </a:cxn>
                <a:cxn ang="0">
                  <a:pos x="956520847" y="668192525"/>
                </a:cxn>
                <a:cxn ang="0">
                  <a:pos x="1173091845" y="776544968"/>
                </a:cxn>
                <a:cxn ang="0">
                  <a:pos x="920423556" y="884901661"/>
                </a:cxn>
                <a:cxn ang="0">
                  <a:pos x="1245282178" y="884901661"/>
                </a:cxn>
                <a:cxn ang="0">
                  <a:pos x="1245282178" y="975197489"/>
                </a:cxn>
                <a:cxn ang="0">
                  <a:pos x="559471893" y="975197489"/>
                </a:cxn>
                <a:cxn ang="0">
                  <a:pos x="595569183" y="1083554182"/>
                </a:cxn>
                <a:cxn ang="0">
                  <a:pos x="451188518" y="1083554182"/>
                </a:cxn>
                <a:cxn ang="0">
                  <a:pos x="487281560" y="451479138"/>
                </a:cxn>
                <a:cxn ang="0">
                  <a:pos x="270714810" y="523718350"/>
                </a:cxn>
                <a:cxn ang="0">
                  <a:pos x="703852558" y="90295828"/>
                </a:cxn>
                <a:cxn ang="0">
                  <a:pos x="595569183" y="270887483"/>
                </a:cxn>
                <a:cxn ang="0">
                  <a:pos x="992613889" y="198652521"/>
                </a:cxn>
                <a:cxn ang="0">
                  <a:pos x="848233224" y="234770002"/>
                </a:cxn>
                <a:cxn ang="0">
                  <a:pos x="776042891" y="90295828"/>
                </a:cxn>
                <a:cxn ang="0">
                  <a:pos x="992613889" y="198652521"/>
                </a:cxn>
                <a:cxn ang="0">
                  <a:pos x="342905143" y="343126695"/>
                </a:cxn>
                <a:cxn ang="0">
                  <a:pos x="36093042" y="198652521"/>
                </a:cxn>
                <a:cxn ang="0">
                  <a:pos x="342905143" y="343126695"/>
                </a:cxn>
                <a:cxn ang="0">
                  <a:pos x="812140181" y="343126695"/>
                </a:cxn>
                <a:cxn ang="0">
                  <a:pos x="812140181" y="343126695"/>
                </a:cxn>
                <a:cxn ang="0">
                  <a:pos x="198524477" y="523718350"/>
                </a:cxn>
                <a:cxn ang="0">
                  <a:pos x="162427187" y="975197489"/>
                </a:cxn>
                <a:cxn ang="0">
                  <a:pos x="0" y="884901661"/>
                </a:cxn>
                <a:cxn ang="0">
                  <a:pos x="198524477" y="523718350"/>
                </a:cxn>
                <a:cxn ang="0">
                  <a:pos x="559471893" y="559835832"/>
                </a:cxn>
                <a:cxn ang="0">
                  <a:pos x="559471893" y="559835832"/>
                </a:cxn>
                <a:cxn ang="0">
                  <a:pos x="812140181" y="740427487"/>
                </a:cxn>
                <a:cxn ang="0">
                  <a:pos x="812140181" y="740427487"/>
                </a:cxn>
              </a:cxnLst>
              <a:rect l="0" t="0" r="0" b="0"/>
              <a:pathLst>
                <a:path w="71" h="65">
                  <a:moveTo>
                    <a:pt x="33" y="15"/>
                  </a:moveTo>
                  <a:cubicBezTo>
                    <a:pt x="44" y="15"/>
                    <a:pt x="56" y="17"/>
                    <a:pt x="67" y="13"/>
                  </a:cubicBezTo>
                  <a:cubicBezTo>
                    <a:pt x="68" y="27"/>
                    <a:pt x="53" y="13"/>
                    <a:pt x="51" y="19"/>
                  </a:cubicBezTo>
                  <a:cubicBezTo>
                    <a:pt x="47" y="33"/>
                    <a:pt x="71" y="18"/>
                    <a:pt x="65" y="31"/>
                  </a:cubicBezTo>
                  <a:cubicBezTo>
                    <a:pt x="62" y="38"/>
                    <a:pt x="48" y="23"/>
                    <a:pt x="53" y="37"/>
                  </a:cubicBezTo>
                  <a:cubicBezTo>
                    <a:pt x="55" y="43"/>
                    <a:pt x="65" y="30"/>
                    <a:pt x="65" y="43"/>
                  </a:cubicBezTo>
                  <a:cubicBezTo>
                    <a:pt x="61" y="41"/>
                    <a:pt x="43" y="42"/>
                    <a:pt x="51" y="49"/>
                  </a:cubicBezTo>
                  <a:cubicBezTo>
                    <a:pt x="53" y="52"/>
                    <a:pt x="66" y="49"/>
                    <a:pt x="69" y="49"/>
                  </a:cubicBezTo>
                  <a:cubicBezTo>
                    <a:pt x="69" y="51"/>
                    <a:pt x="69" y="52"/>
                    <a:pt x="69" y="54"/>
                  </a:cubicBezTo>
                  <a:cubicBezTo>
                    <a:pt x="57" y="54"/>
                    <a:pt x="44" y="54"/>
                    <a:pt x="31" y="54"/>
                  </a:cubicBezTo>
                  <a:cubicBezTo>
                    <a:pt x="31" y="57"/>
                    <a:pt x="31" y="57"/>
                    <a:pt x="33" y="60"/>
                  </a:cubicBezTo>
                  <a:cubicBezTo>
                    <a:pt x="30" y="60"/>
                    <a:pt x="28" y="60"/>
                    <a:pt x="25" y="60"/>
                  </a:cubicBezTo>
                  <a:cubicBezTo>
                    <a:pt x="29" y="50"/>
                    <a:pt x="27" y="36"/>
                    <a:pt x="27" y="25"/>
                  </a:cubicBezTo>
                  <a:cubicBezTo>
                    <a:pt x="22" y="30"/>
                    <a:pt x="21" y="29"/>
                    <a:pt x="15" y="29"/>
                  </a:cubicBezTo>
                  <a:cubicBezTo>
                    <a:pt x="22" y="21"/>
                    <a:pt x="28" y="0"/>
                    <a:pt x="39" y="5"/>
                  </a:cubicBezTo>
                  <a:cubicBezTo>
                    <a:pt x="38" y="7"/>
                    <a:pt x="35" y="12"/>
                    <a:pt x="33" y="15"/>
                  </a:cubicBezTo>
                  <a:close/>
                  <a:moveTo>
                    <a:pt x="55" y="11"/>
                  </a:moveTo>
                  <a:cubicBezTo>
                    <a:pt x="53" y="12"/>
                    <a:pt x="50" y="12"/>
                    <a:pt x="47" y="13"/>
                  </a:cubicBezTo>
                  <a:cubicBezTo>
                    <a:pt x="46" y="12"/>
                    <a:pt x="44" y="6"/>
                    <a:pt x="43" y="5"/>
                  </a:cubicBezTo>
                  <a:cubicBezTo>
                    <a:pt x="50" y="2"/>
                    <a:pt x="53" y="4"/>
                    <a:pt x="55" y="11"/>
                  </a:cubicBezTo>
                  <a:close/>
                  <a:moveTo>
                    <a:pt x="19" y="19"/>
                  </a:moveTo>
                  <a:cubicBezTo>
                    <a:pt x="12" y="22"/>
                    <a:pt x="6" y="18"/>
                    <a:pt x="2" y="11"/>
                  </a:cubicBezTo>
                  <a:cubicBezTo>
                    <a:pt x="10" y="9"/>
                    <a:pt x="14" y="12"/>
                    <a:pt x="19" y="19"/>
                  </a:cubicBezTo>
                  <a:close/>
                  <a:moveTo>
                    <a:pt x="45" y="19"/>
                  </a:moveTo>
                  <a:cubicBezTo>
                    <a:pt x="13" y="12"/>
                    <a:pt x="47" y="38"/>
                    <a:pt x="45" y="19"/>
                  </a:cubicBezTo>
                  <a:close/>
                  <a:moveTo>
                    <a:pt x="11" y="29"/>
                  </a:moveTo>
                  <a:cubicBezTo>
                    <a:pt x="21" y="34"/>
                    <a:pt x="13" y="46"/>
                    <a:pt x="9" y="54"/>
                  </a:cubicBezTo>
                  <a:cubicBezTo>
                    <a:pt x="6" y="52"/>
                    <a:pt x="3" y="51"/>
                    <a:pt x="0" y="49"/>
                  </a:cubicBezTo>
                  <a:cubicBezTo>
                    <a:pt x="6" y="44"/>
                    <a:pt x="9" y="37"/>
                    <a:pt x="11" y="29"/>
                  </a:cubicBezTo>
                  <a:close/>
                  <a:moveTo>
                    <a:pt x="31" y="31"/>
                  </a:moveTo>
                  <a:cubicBezTo>
                    <a:pt x="29" y="50"/>
                    <a:pt x="62" y="24"/>
                    <a:pt x="31" y="31"/>
                  </a:cubicBezTo>
                  <a:close/>
                  <a:moveTo>
                    <a:pt x="45" y="41"/>
                  </a:moveTo>
                  <a:cubicBezTo>
                    <a:pt x="11" y="33"/>
                    <a:pt x="50" y="65"/>
                    <a:pt x="45" y="4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1" name="Freeform 331"/>
            <p:cNvSpPr>
              <a:spLocks noEditPoints="1"/>
            </p:cNvSpPr>
            <p:nvPr/>
          </p:nvSpPr>
          <p:spPr>
            <a:xfrm>
              <a:off x="17464340" y="11408901"/>
              <a:ext cx="147638" cy="212725"/>
            </a:xfrm>
            <a:custGeom>
              <a:avLst/>
              <a:gdLst/>
              <a:ahLst/>
              <a:cxnLst>
                <a:cxn ang="0">
                  <a:pos x="142348341" y="126707519"/>
                </a:cxn>
                <a:cxn ang="0">
                  <a:pos x="142348341" y="126707519"/>
                </a:cxn>
                <a:cxn ang="0">
                  <a:pos x="142348341" y="488722924"/>
                </a:cxn>
                <a:cxn ang="0">
                  <a:pos x="142348341" y="488722924"/>
                </a:cxn>
              </a:cxnLst>
              <a:rect l="0" t="0" r="0" b="0"/>
              <a:pathLst>
                <a:path w="35" h="50">
                  <a:moveTo>
                    <a:pt x="8" y="7"/>
                  </a:moveTo>
                  <a:cubicBezTo>
                    <a:pt x="35" y="0"/>
                    <a:pt x="0" y="35"/>
                    <a:pt x="8" y="7"/>
                  </a:cubicBezTo>
                  <a:close/>
                  <a:moveTo>
                    <a:pt x="8" y="27"/>
                  </a:moveTo>
                  <a:cubicBezTo>
                    <a:pt x="33" y="20"/>
                    <a:pt x="3" y="50"/>
                    <a:pt x="8" y="2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2" name="Freeform 332"/>
            <p:cNvSpPr/>
            <p:nvPr/>
          </p:nvSpPr>
          <p:spPr>
            <a:xfrm>
              <a:off x="17718340" y="11277139"/>
              <a:ext cx="393700" cy="331788"/>
            </a:xfrm>
            <a:custGeom>
              <a:avLst/>
              <a:gdLst/>
              <a:ahLst/>
              <a:cxnLst>
                <a:cxn ang="0">
                  <a:pos x="770606367" y="796129560"/>
                </a:cxn>
                <a:cxn ang="0">
                  <a:pos x="1093186367" y="1103726812"/>
                </a:cxn>
                <a:cxn ang="0">
                  <a:pos x="340499700" y="940882709"/>
                </a:cxn>
                <a:cxn ang="0">
                  <a:pos x="1200713033" y="542817929"/>
                </a:cxn>
                <a:cxn ang="0">
                  <a:pos x="1057346967" y="579004090"/>
                </a:cxn>
                <a:cxn ang="0">
                  <a:pos x="412186967" y="705662032"/>
                </a:cxn>
                <a:cxn ang="0">
                  <a:pos x="770606367" y="796129560"/>
                </a:cxn>
              </a:cxnLst>
              <a:rect l="0" t="0" r="0" b="0"/>
              <a:pathLst>
                <a:path w="93" h="78">
                  <a:moveTo>
                    <a:pt x="43" y="44"/>
                  </a:moveTo>
                  <a:cubicBezTo>
                    <a:pt x="46" y="32"/>
                    <a:pt x="85" y="42"/>
                    <a:pt x="61" y="61"/>
                  </a:cubicBezTo>
                  <a:cubicBezTo>
                    <a:pt x="50" y="69"/>
                    <a:pt x="26" y="64"/>
                    <a:pt x="19" y="52"/>
                  </a:cubicBezTo>
                  <a:cubicBezTo>
                    <a:pt x="0" y="22"/>
                    <a:pt x="58" y="0"/>
                    <a:pt x="67" y="30"/>
                  </a:cubicBezTo>
                  <a:cubicBezTo>
                    <a:pt x="65" y="31"/>
                    <a:pt x="62" y="31"/>
                    <a:pt x="59" y="32"/>
                  </a:cubicBezTo>
                  <a:cubicBezTo>
                    <a:pt x="58" y="13"/>
                    <a:pt x="24" y="20"/>
                    <a:pt x="23" y="39"/>
                  </a:cubicBezTo>
                  <a:cubicBezTo>
                    <a:pt x="21" y="78"/>
                    <a:pt x="93" y="44"/>
                    <a:pt x="43" y="4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3" name="Freeform 333"/>
            <p:cNvSpPr>
              <a:spLocks noEditPoints="1"/>
            </p:cNvSpPr>
            <p:nvPr/>
          </p:nvSpPr>
          <p:spPr>
            <a:xfrm>
              <a:off x="18035840" y="11302539"/>
              <a:ext cx="233363" cy="258763"/>
            </a:xfrm>
            <a:custGeom>
              <a:avLst/>
              <a:gdLst/>
              <a:ahLst/>
              <a:cxnLst>
                <a:cxn ang="0">
                  <a:pos x="162026052" y="1025698354"/>
                </a:cxn>
                <a:cxn ang="0">
                  <a:pos x="630097072" y="215935602"/>
                </a:cxn>
                <a:cxn ang="0">
                  <a:pos x="702108651" y="575832515"/>
                </a:cxn>
                <a:cxn ang="0">
                  <a:pos x="846127565" y="953719820"/>
                </a:cxn>
                <a:cxn ang="0">
                  <a:pos x="162026052" y="1025698354"/>
                </a:cxn>
                <a:cxn ang="0">
                  <a:pos x="270039178" y="539839006"/>
                </a:cxn>
                <a:cxn ang="0">
                  <a:pos x="702108651" y="395881938"/>
                </a:cxn>
                <a:cxn ang="0">
                  <a:pos x="270039178" y="539839006"/>
                </a:cxn>
                <a:cxn ang="0">
                  <a:pos x="270039178" y="935725186"/>
                </a:cxn>
                <a:cxn ang="0">
                  <a:pos x="738114440" y="755778851"/>
                </a:cxn>
                <a:cxn ang="0">
                  <a:pos x="558085493" y="647811049"/>
                </a:cxn>
                <a:cxn ang="0">
                  <a:pos x="270039178" y="935725186"/>
                </a:cxn>
              </a:cxnLst>
              <a:rect l="0" t="0" r="0" b="0"/>
              <a:pathLst>
                <a:path w="55" h="61">
                  <a:moveTo>
                    <a:pt x="9" y="57"/>
                  </a:moveTo>
                  <a:cubicBezTo>
                    <a:pt x="9" y="33"/>
                    <a:pt x="0" y="0"/>
                    <a:pt x="35" y="12"/>
                  </a:cubicBezTo>
                  <a:cubicBezTo>
                    <a:pt x="45" y="15"/>
                    <a:pt x="55" y="27"/>
                    <a:pt x="39" y="32"/>
                  </a:cubicBezTo>
                  <a:cubicBezTo>
                    <a:pt x="49" y="34"/>
                    <a:pt x="53" y="46"/>
                    <a:pt x="47" y="53"/>
                  </a:cubicBezTo>
                  <a:cubicBezTo>
                    <a:pt x="40" y="61"/>
                    <a:pt x="17" y="57"/>
                    <a:pt x="9" y="57"/>
                  </a:cubicBezTo>
                  <a:close/>
                  <a:moveTo>
                    <a:pt x="15" y="30"/>
                  </a:moveTo>
                  <a:cubicBezTo>
                    <a:pt x="24" y="30"/>
                    <a:pt x="43" y="33"/>
                    <a:pt x="39" y="22"/>
                  </a:cubicBezTo>
                  <a:cubicBezTo>
                    <a:pt x="36" y="11"/>
                    <a:pt x="10" y="11"/>
                    <a:pt x="15" y="30"/>
                  </a:cubicBezTo>
                  <a:close/>
                  <a:moveTo>
                    <a:pt x="15" y="52"/>
                  </a:moveTo>
                  <a:cubicBezTo>
                    <a:pt x="24" y="52"/>
                    <a:pt x="46" y="55"/>
                    <a:pt x="41" y="42"/>
                  </a:cubicBezTo>
                  <a:cubicBezTo>
                    <a:pt x="39" y="36"/>
                    <a:pt x="37" y="38"/>
                    <a:pt x="31" y="36"/>
                  </a:cubicBezTo>
                  <a:cubicBezTo>
                    <a:pt x="15" y="32"/>
                    <a:pt x="13" y="39"/>
                    <a:pt x="15" y="5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4" name="Freeform 334"/>
            <p:cNvSpPr>
              <a:spLocks noEditPoints="1"/>
            </p:cNvSpPr>
            <p:nvPr/>
          </p:nvSpPr>
          <p:spPr>
            <a:xfrm>
              <a:off x="18362865" y="11289839"/>
              <a:ext cx="2135188" cy="322263"/>
            </a:xfrm>
            <a:custGeom>
              <a:avLst/>
              <a:gdLst/>
              <a:ahLst/>
              <a:cxnLst>
                <a:cxn ang="0">
                  <a:pos x="682014634" y="485463768"/>
                </a:cxn>
                <a:cxn ang="0">
                  <a:pos x="197424397" y="665265320"/>
                </a:cxn>
                <a:cxn ang="0">
                  <a:pos x="197424397" y="665265320"/>
                </a:cxn>
                <a:cxn ang="0">
                  <a:pos x="1507616424" y="485463768"/>
                </a:cxn>
                <a:cxn ang="0">
                  <a:pos x="987130457" y="665265320"/>
                </a:cxn>
                <a:cxn ang="0">
                  <a:pos x="987130457" y="665265320"/>
                </a:cxn>
                <a:cxn ang="0">
                  <a:pos x="2147483646" y="485463768"/>
                </a:cxn>
                <a:cxn ang="0">
                  <a:pos x="1794778027" y="665265320"/>
                </a:cxn>
                <a:cxn ang="0">
                  <a:pos x="1794778027" y="665265320"/>
                </a:cxn>
                <a:cxn ang="0">
                  <a:pos x="2147483646" y="485463768"/>
                </a:cxn>
                <a:cxn ang="0">
                  <a:pos x="2147483646" y="665265320"/>
                </a:cxn>
                <a:cxn ang="0">
                  <a:pos x="2147483646" y="665265320"/>
                </a:cxn>
                <a:cxn ang="0">
                  <a:pos x="2147483646" y="485463768"/>
                </a:cxn>
                <a:cxn ang="0">
                  <a:pos x="2147483646" y="665265320"/>
                </a:cxn>
                <a:cxn ang="0">
                  <a:pos x="2147483646" y="665265320"/>
                </a:cxn>
                <a:cxn ang="0">
                  <a:pos x="2147483646" y="1078809315"/>
                </a:cxn>
                <a:cxn ang="0">
                  <a:pos x="2147483646" y="539404657"/>
                </a:cxn>
                <a:cxn ang="0">
                  <a:pos x="2147483646" y="665265320"/>
                </a:cxn>
                <a:cxn ang="0">
                  <a:pos x="2147483646" y="665265320"/>
                </a:cxn>
                <a:cxn ang="0">
                  <a:pos x="2147483646" y="809109106"/>
                </a:cxn>
                <a:cxn ang="0">
                  <a:pos x="2147483646" y="485463768"/>
                </a:cxn>
                <a:cxn ang="0">
                  <a:pos x="2147483646" y="665265320"/>
                </a:cxn>
                <a:cxn ang="0">
                  <a:pos x="2147483646" y="665265320"/>
                </a:cxn>
                <a:cxn ang="0">
                  <a:pos x="2147483646" y="485463768"/>
                </a:cxn>
                <a:cxn ang="0">
                  <a:pos x="2147483646" y="665265320"/>
                </a:cxn>
                <a:cxn ang="0">
                  <a:pos x="2147483646" y="665265320"/>
                </a:cxn>
                <a:cxn ang="0">
                  <a:pos x="2147483646" y="485463768"/>
                </a:cxn>
                <a:cxn ang="0">
                  <a:pos x="2147483646" y="665265320"/>
                </a:cxn>
                <a:cxn ang="0">
                  <a:pos x="2147483646" y="665265320"/>
                </a:cxn>
                <a:cxn ang="0">
                  <a:pos x="2147483646" y="485463768"/>
                </a:cxn>
                <a:cxn ang="0">
                  <a:pos x="2147483646" y="665265320"/>
                </a:cxn>
                <a:cxn ang="0">
                  <a:pos x="2147483646" y="665265320"/>
                </a:cxn>
              </a:cxnLst>
              <a:rect l="0" t="0" r="0" b="0"/>
              <a:pathLst>
                <a:path w="504" h="76">
                  <a:moveTo>
                    <a:pt x="3" y="37"/>
                  </a:moveTo>
                  <a:cubicBezTo>
                    <a:pt x="0" y="11"/>
                    <a:pt x="29" y="5"/>
                    <a:pt x="38" y="27"/>
                  </a:cubicBezTo>
                  <a:cubicBezTo>
                    <a:pt x="50" y="58"/>
                    <a:pt x="7" y="75"/>
                    <a:pt x="3" y="37"/>
                  </a:cubicBezTo>
                  <a:close/>
                  <a:moveTo>
                    <a:pt x="11" y="37"/>
                  </a:moveTo>
                  <a:cubicBezTo>
                    <a:pt x="7" y="62"/>
                    <a:pt x="35" y="59"/>
                    <a:pt x="33" y="35"/>
                  </a:cubicBezTo>
                  <a:cubicBezTo>
                    <a:pt x="30" y="12"/>
                    <a:pt x="8" y="15"/>
                    <a:pt x="11" y="37"/>
                  </a:cubicBezTo>
                  <a:close/>
                  <a:moveTo>
                    <a:pt x="47" y="37"/>
                  </a:moveTo>
                  <a:cubicBezTo>
                    <a:pt x="44" y="12"/>
                    <a:pt x="76" y="4"/>
                    <a:pt x="84" y="27"/>
                  </a:cubicBezTo>
                  <a:cubicBezTo>
                    <a:pt x="95" y="57"/>
                    <a:pt x="51" y="76"/>
                    <a:pt x="47" y="37"/>
                  </a:cubicBezTo>
                  <a:close/>
                  <a:moveTo>
                    <a:pt x="55" y="37"/>
                  </a:moveTo>
                  <a:cubicBezTo>
                    <a:pt x="51" y="62"/>
                    <a:pt x="80" y="59"/>
                    <a:pt x="77" y="35"/>
                  </a:cubicBezTo>
                  <a:cubicBezTo>
                    <a:pt x="75" y="12"/>
                    <a:pt x="53" y="15"/>
                    <a:pt x="55" y="37"/>
                  </a:cubicBezTo>
                  <a:close/>
                  <a:moveTo>
                    <a:pt x="92" y="37"/>
                  </a:moveTo>
                  <a:cubicBezTo>
                    <a:pt x="89" y="12"/>
                    <a:pt x="120" y="4"/>
                    <a:pt x="129" y="27"/>
                  </a:cubicBezTo>
                  <a:cubicBezTo>
                    <a:pt x="140" y="57"/>
                    <a:pt x="96" y="76"/>
                    <a:pt x="92" y="37"/>
                  </a:cubicBezTo>
                  <a:close/>
                  <a:moveTo>
                    <a:pt x="100" y="37"/>
                  </a:moveTo>
                  <a:cubicBezTo>
                    <a:pt x="96" y="62"/>
                    <a:pt x="124" y="59"/>
                    <a:pt x="122" y="35"/>
                  </a:cubicBezTo>
                  <a:cubicBezTo>
                    <a:pt x="120" y="12"/>
                    <a:pt x="97" y="15"/>
                    <a:pt x="100" y="37"/>
                  </a:cubicBezTo>
                  <a:close/>
                  <a:moveTo>
                    <a:pt x="137" y="37"/>
                  </a:moveTo>
                  <a:cubicBezTo>
                    <a:pt x="139" y="16"/>
                    <a:pt x="163" y="0"/>
                    <a:pt x="173" y="27"/>
                  </a:cubicBezTo>
                  <a:cubicBezTo>
                    <a:pt x="184" y="57"/>
                    <a:pt x="141" y="76"/>
                    <a:pt x="137" y="37"/>
                  </a:cubicBezTo>
                  <a:close/>
                  <a:moveTo>
                    <a:pt x="145" y="37"/>
                  </a:moveTo>
                  <a:cubicBezTo>
                    <a:pt x="141" y="62"/>
                    <a:pt x="169" y="60"/>
                    <a:pt x="167" y="35"/>
                  </a:cubicBezTo>
                  <a:cubicBezTo>
                    <a:pt x="164" y="11"/>
                    <a:pt x="141" y="16"/>
                    <a:pt x="145" y="37"/>
                  </a:cubicBezTo>
                  <a:close/>
                  <a:moveTo>
                    <a:pt x="181" y="37"/>
                  </a:moveTo>
                  <a:cubicBezTo>
                    <a:pt x="184" y="16"/>
                    <a:pt x="208" y="0"/>
                    <a:pt x="218" y="27"/>
                  </a:cubicBezTo>
                  <a:cubicBezTo>
                    <a:pt x="229" y="57"/>
                    <a:pt x="185" y="76"/>
                    <a:pt x="181" y="37"/>
                  </a:cubicBezTo>
                  <a:close/>
                  <a:moveTo>
                    <a:pt x="189" y="37"/>
                  </a:moveTo>
                  <a:cubicBezTo>
                    <a:pt x="185" y="62"/>
                    <a:pt x="213" y="60"/>
                    <a:pt x="212" y="35"/>
                  </a:cubicBezTo>
                  <a:cubicBezTo>
                    <a:pt x="210" y="11"/>
                    <a:pt x="185" y="15"/>
                    <a:pt x="189" y="37"/>
                  </a:cubicBezTo>
                  <a:close/>
                  <a:moveTo>
                    <a:pt x="230" y="60"/>
                  </a:moveTo>
                  <a:cubicBezTo>
                    <a:pt x="231" y="47"/>
                    <a:pt x="247" y="59"/>
                    <a:pt x="230" y="60"/>
                  </a:cubicBezTo>
                  <a:close/>
                  <a:moveTo>
                    <a:pt x="250" y="37"/>
                  </a:moveTo>
                  <a:cubicBezTo>
                    <a:pt x="247" y="10"/>
                    <a:pt x="280" y="5"/>
                    <a:pt x="286" y="30"/>
                  </a:cubicBezTo>
                  <a:cubicBezTo>
                    <a:pt x="296" y="66"/>
                    <a:pt x="243" y="67"/>
                    <a:pt x="250" y="37"/>
                  </a:cubicBezTo>
                  <a:close/>
                  <a:moveTo>
                    <a:pt x="256" y="37"/>
                  </a:moveTo>
                  <a:cubicBezTo>
                    <a:pt x="259" y="62"/>
                    <a:pt x="281" y="59"/>
                    <a:pt x="279" y="35"/>
                  </a:cubicBezTo>
                  <a:cubicBezTo>
                    <a:pt x="276" y="11"/>
                    <a:pt x="259" y="16"/>
                    <a:pt x="256" y="37"/>
                  </a:cubicBezTo>
                  <a:close/>
                  <a:moveTo>
                    <a:pt x="295" y="45"/>
                  </a:moveTo>
                  <a:cubicBezTo>
                    <a:pt x="295" y="33"/>
                    <a:pt x="339" y="45"/>
                    <a:pt x="295" y="45"/>
                  </a:cubicBezTo>
                  <a:close/>
                  <a:moveTo>
                    <a:pt x="321" y="37"/>
                  </a:moveTo>
                  <a:cubicBezTo>
                    <a:pt x="324" y="16"/>
                    <a:pt x="348" y="0"/>
                    <a:pt x="358" y="27"/>
                  </a:cubicBezTo>
                  <a:cubicBezTo>
                    <a:pt x="369" y="57"/>
                    <a:pt x="325" y="76"/>
                    <a:pt x="321" y="37"/>
                  </a:cubicBezTo>
                  <a:close/>
                  <a:moveTo>
                    <a:pt x="329" y="37"/>
                  </a:moveTo>
                  <a:cubicBezTo>
                    <a:pt x="325" y="62"/>
                    <a:pt x="353" y="60"/>
                    <a:pt x="351" y="35"/>
                  </a:cubicBezTo>
                  <a:cubicBezTo>
                    <a:pt x="349" y="11"/>
                    <a:pt x="325" y="16"/>
                    <a:pt x="329" y="37"/>
                  </a:cubicBezTo>
                  <a:close/>
                  <a:moveTo>
                    <a:pt x="366" y="37"/>
                  </a:moveTo>
                  <a:cubicBezTo>
                    <a:pt x="369" y="16"/>
                    <a:pt x="393" y="0"/>
                    <a:pt x="402" y="27"/>
                  </a:cubicBezTo>
                  <a:cubicBezTo>
                    <a:pt x="413" y="57"/>
                    <a:pt x="370" y="76"/>
                    <a:pt x="366" y="37"/>
                  </a:cubicBezTo>
                  <a:close/>
                  <a:moveTo>
                    <a:pt x="374" y="37"/>
                  </a:moveTo>
                  <a:cubicBezTo>
                    <a:pt x="371" y="61"/>
                    <a:pt x="398" y="60"/>
                    <a:pt x="396" y="35"/>
                  </a:cubicBezTo>
                  <a:cubicBezTo>
                    <a:pt x="395" y="11"/>
                    <a:pt x="370" y="15"/>
                    <a:pt x="374" y="37"/>
                  </a:cubicBezTo>
                  <a:close/>
                  <a:moveTo>
                    <a:pt x="413" y="37"/>
                  </a:moveTo>
                  <a:cubicBezTo>
                    <a:pt x="410" y="12"/>
                    <a:pt x="439" y="4"/>
                    <a:pt x="447" y="27"/>
                  </a:cubicBezTo>
                  <a:cubicBezTo>
                    <a:pt x="460" y="62"/>
                    <a:pt x="407" y="72"/>
                    <a:pt x="413" y="37"/>
                  </a:cubicBezTo>
                  <a:close/>
                  <a:moveTo>
                    <a:pt x="419" y="37"/>
                  </a:moveTo>
                  <a:cubicBezTo>
                    <a:pt x="415" y="61"/>
                    <a:pt x="443" y="60"/>
                    <a:pt x="441" y="35"/>
                  </a:cubicBezTo>
                  <a:cubicBezTo>
                    <a:pt x="439" y="11"/>
                    <a:pt x="414" y="15"/>
                    <a:pt x="419" y="37"/>
                  </a:cubicBezTo>
                  <a:close/>
                  <a:moveTo>
                    <a:pt x="457" y="37"/>
                  </a:moveTo>
                  <a:cubicBezTo>
                    <a:pt x="454" y="13"/>
                    <a:pt x="483" y="4"/>
                    <a:pt x="492" y="27"/>
                  </a:cubicBezTo>
                  <a:cubicBezTo>
                    <a:pt x="504" y="62"/>
                    <a:pt x="452" y="71"/>
                    <a:pt x="457" y="37"/>
                  </a:cubicBezTo>
                  <a:close/>
                  <a:moveTo>
                    <a:pt x="463" y="37"/>
                  </a:moveTo>
                  <a:cubicBezTo>
                    <a:pt x="460" y="60"/>
                    <a:pt x="488" y="61"/>
                    <a:pt x="486" y="35"/>
                  </a:cubicBezTo>
                  <a:cubicBezTo>
                    <a:pt x="483" y="10"/>
                    <a:pt x="466" y="16"/>
                    <a:pt x="463" y="3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259" name="组合 420"/>
          <p:cNvGrpSpPr/>
          <p:nvPr/>
        </p:nvGrpSpPr>
        <p:grpSpPr>
          <a:xfrm>
            <a:off x="7400925" y="3103960"/>
            <a:ext cx="1300163" cy="1278731"/>
            <a:chOff x="811213" y="-1438275"/>
            <a:chExt cx="1266825" cy="1246188"/>
          </a:xfrm>
        </p:grpSpPr>
        <p:sp>
          <p:nvSpPr>
            <p:cNvPr id="53264" name="Freeform 339"/>
            <p:cNvSpPr/>
            <p:nvPr/>
          </p:nvSpPr>
          <p:spPr>
            <a:xfrm>
              <a:off x="1079500" y="-1238250"/>
              <a:ext cx="695325" cy="217488"/>
            </a:xfrm>
            <a:custGeom>
              <a:avLst/>
              <a:gdLst/>
              <a:ahLst/>
              <a:cxnLst>
                <a:cxn ang="0">
                  <a:pos x="0" y="927471179"/>
                </a:cxn>
                <a:cxn ang="0">
                  <a:pos x="1073624458" y="163670381"/>
                </a:cxn>
                <a:cxn ang="0">
                  <a:pos x="2147483646" y="290973357"/>
                </a:cxn>
                <a:cxn ang="0">
                  <a:pos x="2147483646" y="763800798"/>
                </a:cxn>
              </a:cxnLst>
              <a:rect l="0" t="0" r="0" b="0"/>
              <a:pathLst>
                <a:path w="163" h="51">
                  <a:moveTo>
                    <a:pt x="0" y="51"/>
                  </a:moveTo>
                  <a:cubicBezTo>
                    <a:pt x="15" y="32"/>
                    <a:pt x="36" y="17"/>
                    <a:pt x="59" y="9"/>
                  </a:cubicBezTo>
                  <a:cubicBezTo>
                    <a:pt x="83" y="0"/>
                    <a:pt x="109" y="3"/>
                    <a:pt x="131" y="16"/>
                  </a:cubicBezTo>
                  <a:cubicBezTo>
                    <a:pt x="143" y="23"/>
                    <a:pt x="153" y="32"/>
                    <a:pt x="163" y="42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65" name="Freeform 340"/>
            <p:cNvSpPr/>
            <p:nvPr/>
          </p:nvSpPr>
          <p:spPr>
            <a:xfrm>
              <a:off x="1216025" y="-1230313"/>
              <a:ext cx="444500" cy="227013"/>
            </a:xfrm>
            <a:custGeom>
              <a:avLst/>
              <a:gdLst/>
              <a:ahLst/>
              <a:cxnLst>
                <a:cxn ang="0">
                  <a:pos x="0" y="972356645"/>
                </a:cxn>
                <a:cxn ang="0">
                  <a:pos x="566288726" y="146770329"/>
                </a:cxn>
                <a:cxn ang="0">
                  <a:pos x="1077775731" y="55039944"/>
                </a:cxn>
                <a:cxn ang="0">
                  <a:pos x="1516193774" y="311885879"/>
                </a:cxn>
                <a:cxn ang="0">
                  <a:pos x="1899810096" y="788891591"/>
                </a:cxn>
              </a:cxnLst>
              <a:rect l="0" t="0" r="0" b="0"/>
              <a:pathLst>
                <a:path w="104" h="53">
                  <a:moveTo>
                    <a:pt x="0" y="53"/>
                  </a:moveTo>
                  <a:cubicBezTo>
                    <a:pt x="7" y="37"/>
                    <a:pt x="16" y="19"/>
                    <a:pt x="31" y="8"/>
                  </a:cubicBezTo>
                  <a:cubicBezTo>
                    <a:pt x="39" y="3"/>
                    <a:pt x="49" y="0"/>
                    <a:pt x="59" y="3"/>
                  </a:cubicBezTo>
                  <a:cubicBezTo>
                    <a:pt x="68" y="5"/>
                    <a:pt x="76" y="10"/>
                    <a:pt x="83" y="17"/>
                  </a:cubicBezTo>
                  <a:cubicBezTo>
                    <a:pt x="91" y="25"/>
                    <a:pt x="98" y="34"/>
                    <a:pt x="104" y="43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66" name="Freeform 341"/>
            <p:cNvSpPr/>
            <p:nvPr/>
          </p:nvSpPr>
          <p:spPr>
            <a:xfrm>
              <a:off x="1344613" y="-1230313"/>
              <a:ext cx="195263" cy="282575"/>
            </a:xfrm>
            <a:custGeom>
              <a:avLst/>
              <a:gdLst/>
              <a:ahLst/>
              <a:cxnLst>
                <a:cxn ang="0">
                  <a:pos x="0" y="1209827737"/>
                </a:cxn>
                <a:cxn ang="0">
                  <a:pos x="162170166" y="329953408"/>
                </a:cxn>
                <a:cxn ang="0">
                  <a:pos x="432448117" y="73323931"/>
                </a:cxn>
                <a:cxn ang="0">
                  <a:pos x="666691555" y="439939305"/>
                </a:cxn>
                <a:cxn ang="0">
                  <a:pos x="828861721" y="953198259"/>
                </a:cxn>
              </a:cxnLst>
              <a:rect l="0" t="0" r="0" b="0"/>
              <a:pathLst>
                <a:path w="46" h="66">
                  <a:moveTo>
                    <a:pt x="0" y="66"/>
                  </a:moveTo>
                  <a:cubicBezTo>
                    <a:pt x="2" y="50"/>
                    <a:pt x="4" y="34"/>
                    <a:pt x="9" y="18"/>
                  </a:cubicBezTo>
                  <a:cubicBezTo>
                    <a:pt x="11" y="13"/>
                    <a:pt x="16" y="0"/>
                    <a:pt x="24" y="4"/>
                  </a:cubicBezTo>
                  <a:cubicBezTo>
                    <a:pt x="31" y="7"/>
                    <a:pt x="34" y="17"/>
                    <a:pt x="37" y="24"/>
                  </a:cubicBezTo>
                  <a:cubicBezTo>
                    <a:pt x="41" y="33"/>
                    <a:pt x="44" y="42"/>
                    <a:pt x="46" y="52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67" name="Freeform 342"/>
            <p:cNvSpPr/>
            <p:nvPr/>
          </p:nvSpPr>
          <p:spPr>
            <a:xfrm>
              <a:off x="1020763" y="-790575"/>
              <a:ext cx="839788" cy="409575"/>
            </a:xfrm>
            <a:custGeom>
              <a:avLst/>
              <a:gdLst/>
              <a:ahLst/>
              <a:cxnLst>
                <a:cxn ang="0">
                  <a:pos x="0" y="200222445"/>
                </a:cxn>
                <a:cxn ang="0">
                  <a:pos x="472476665" y="1092131738"/>
                </a:cxn>
                <a:cxn ang="0">
                  <a:pos x="1344739309" y="1656402362"/>
                </a:cxn>
                <a:cxn ang="0">
                  <a:pos x="2147483646" y="1638201873"/>
                </a:cxn>
                <a:cxn ang="0">
                  <a:pos x="2147483646" y="1092131738"/>
                </a:cxn>
                <a:cxn ang="0">
                  <a:pos x="2147483646" y="145616712"/>
                </a:cxn>
                <a:cxn ang="0">
                  <a:pos x="2147483646" y="0"/>
                </a:cxn>
              </a:cxnLst>
              <a:rect l="0" t="0" r="0" b="0"/>
              <a:pathLst>
                <a:path w="197" h="96">
                  <a:moveTo>
                    <a:pt x="0" y="11"/>
                  </a:moveTo>
                  <a:cubicBezTo>
                    <a:pt x="5" y="29"/>
                    <a:pt x="14" y="46"/>
                    <a:pt x="26" y="60"/>
                  </a:cubicBezTo>
                  <a:cubicBezTo>
                    <a:pt x="39" y="74"/>
                    <a:pt x="55" y="86"/>
                    <a:pt x="74" y="91"/>
                  </a:cubicBezTo>
                  <a:cubicBezTo>
                    <a:pt x="92" y="96"/>
                    <a:pt x="111" y="95"/>
                    <a:pt x="129" y="90"/>
                  </a:cubicBezTo>
                  <a:cubicBezTo>
                    <a:pt x="147" y="84"/>
                    <a:pt x="163" y="74"/>
                    <a:pt x="175" y="60"/>
                  </a:cubicBezTo>
                  <a:cubicBezTo>
                    <a:pt x="187" y="45"/>
                    <a:pt x="195" y="26"/>
                    <a:pt x="197" y="8"/>
                  </a:cubicBezTo>
                  <a:cubicBezTo>
                    <a:pt x="197" y="5"/>
                    <a:pt x="197" y="2"/>
                    <a:pt x="197" y="0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68" name="Freeform 343"/>
            <p:cNvSpPr/>
            <p:nvPr/>
          </p:nvSpPr>
          <p:spPr>
            <a:xfrm>
              <a:off x="1169988" y="-765175"/>
              <a:ext cx="554038" cy="414338"/>
            </a:xfrm>
            <a:custGeom>
              <a:avLst/>
              <a:gdLst/>
              <a:ahLst/>
              <a:cxnLst>
                <a:cxn ang="0">
                  <a:pos x="0" y="364920718"/>
                </a:cxn>
                <a:cxn ang="0">
                  <a:pos x="908162042" y="1514413933"/>
                </a:cxn>
                <a:cxn ang="0">
                  <a:pos x="2052442295" y="802820454"/>
                </a:cxn>
                <a:cxn ang="0">
                  <a:pos x="2147483646" y="419656050"/>
                </a:cxn>
                <a:cxn ang="0">
                  <a:pos x="2147483646" y="0"/>
                </a:cxn>
              </a:cxnLst>
              <a:rect l="0" t="0" r="0" b="0"/>
              <a:pathLst>
                <a:path w="130" h="97">
                  <a:moveTo>
                    <a:pt x="0" y="20"/>
                  </a:moveTo>
                  <a:cubicBezTo>
                    <a:pt x="11" y="44"/>
                    <a:pt x="25" y="71"/>
                    <a:pt x="50" y="83"/>
                  </a:cubicBezTo>
                  <a:cubicBezTo>
                    <a:pt x="80" y="97"/>
                    <a:pt x="101" y="67"/>
                    <a:pt x="113" y="44"/>
                  </a:cubicBezTo>
                  <a:cubicBezTo>
                    <a:pt x="117" y="38"/>
                    <a:pt x="120" y="30"/>
                    <a:pt x="123" y="23"/>
                  </a:cubicBezTo>
                  <a:cubicBezTo>
                    <a:pt x="126" y="15"/>
                    <a:pt x="128" y="8"/>
                    <a:pt x="130" y="0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69" name="Freeform 344"/>
            <p:cNvSpPr/>
            <p:nvPr/>
          </p:nvSpPr>
          <p:spPr>
            <a:xfrm>
              <a:off x="1357313" y="-692150"/>
              <a:ext cx="192088" cy="323850"/>
            </a:xfrm>
            <a:custGeom>
              <a:avLst/>
              <a:gdLst/>
              <a:ahLst/>
              <a:cxnLst>
                <a:cxn ang="0">
                  <a:pos x="0" y="526571578"/>
                </a:cxn>
                <a:cxn ang="0">
                  <a:pos x="145769180" y="926040553"/>
                </a:cxn>
                <a:cxn ang="0">
                  <a:pos x="364420816" y="1271038810"/>
                </a:cxn>
                <a:cxn ang="0">
                  <a:pos x="747068650" y="508414672"/>
                </a:cxn>
                <a:cxn ang="0">
                  <a:pos x="819951105" y="0"/>
                </a:cxn>
              </a:cxnLst>
              <a:rect l="0" t="0" r="0" b="0"/>
              <a:pathLst>
                <a:path w="45" h="76">
                  <a:moveTo>
                    <a:pt x="0" y="29"/>
                  </a:moveTo>
                  <a:cubicBezTo>
                    <a:pt x="2" y="36"/>
                    <a:pt x="5" y="44"/>
                    <a:pt x="8" y="51"/>
                  </a:cubicBezTo>
                  <a:cubicBezTo>
                    <a:pt x="10" y="57"/>
                    <a:pt x="13" y="67"/>
                    <a:pt x="20" y="70"/>
                  </a:cubicBezTo>
                  <a:cubicBezTo>
                    <a:pt x="33" y="76"/>
                    <a:pt x="39" y="36"/>
                    <a:pt x="41" y="28"/>
                  </a:cubicBezTo>
                  <a:cubicBezTo>
                    <a:pt x="43" y="19"/>
                    <a:pt x="44" y="9"/>
                    <a:pt x="45" y="0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70" name="Line 345"/>
            <p:cNvSpPr/>
            <p:nvPr/>
          </p:nvSpPr>
          <p:spPr>
            <a:xfrm flipV="1">
              <a:off x="1160463" y="-517525"/>
              <a:ext cx="581025" cy="9525"/>
            </a:xfrm>
            <a:prstGeom prst="line">
              <a:avLst/>
            </a:prstGeom>
            <a:ln w="3175" cap="sq" cmpd="sng">
              <a:solidFill>
                <a:srgbClr val="0096DD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3271" name="Line 346"/>
            <p:cNvSpPr/>
            <p:nvPr/>
          </p:nvSpPr>
          <p:spPr>
            <a:xfrm>
              <a:off x="1143000" y="-1084263"/>
              <a:ext cx="606425" cy="0"/>
            </a:xfrm>
            <a:prstGeom prst="line">
              <a:avLst/>
            </a:prstGeom>
            <a:ln w="3175" cap="sq" cmpd="sng">
              <a:solidFill>
                <a:srgbClr val="0096DD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3272" name="Freeform 347"/>
            <p:cNvSpPr/>
            <p:nvPr/>
          </p:nvSpPr>
          <p:spPr>
            <a:xfrm>
              <a:off x="950913" y="-1066800"/>
              <a:ext cx="990600" cy="276225"/>
            </a:xfrm>
            <a:custGeom>
              <a:avLst/>
              <a:gdLst/>
              <a:ahLst/>
              <a:cxnLst>
                <a:cxn ang="0">
                  <a:pos x="0" y="307004964"/>
                </a:cxn>
                <a:cxn ang="0">
                  <a:pos x="1677290752" y="505657485"/>
                </a:cxn>
                <a:cxn ang="0">
                  <a:pos x="1841375956" y="632075043"/>
                </a:cxn>
                <a:cxn ang="0">
                  <a:pos x="1932532505" y="577896697"/>
                </a:cxn>
                <a:cxn ang="0">
                  <a:pos x="2023689054" y="523718350"/>
                </a:cxn>
                <a:cxn ang="0">
                  <a:pos x="2147483646" y="325065830"/>
                </a:cxn>
                <a:cxn ang="0">
                  <a:pos x="2147483646" y="54178347"/>
                </a:cxn>
                <a:cxn ang="0">
                  <a:pos x="2147483646" y="234770002"/>
                </a:cxn>
                <a:cxn ang="0">
                  <a:pos x="2147483646" y="361183311"/>
                </a:cxn>
                <a:cxn ang="0">
                  <a:pos x="2147483646" y="686249140"/>
                </a:cxn>
                <a:cxn ang="0">
                  <a:pos x="2078381276" y="939080008"/>
                </a:cxn>
                <a:cxn ang="0">
                  <a:pos x="1877836014" y="1083554182"/>
                </a:cxn>
                <a:cxn ang="0">
                  <a:pos x="1804911628" y="1173850010"/>
                </a:cxn>
                <a:cxn ang="0">
                  <a:pos x="1713755079" y="1101615047"/>
                </a:cxn>
                <a:cxn ang="0">
                  <a:pos x="911569761" y="632075043"/>
                </a:cxn>
                <a:cxn ang="0">
                  <a:pos x="91156549" y="343126695"/>
                </a:cxn>
                <a:cxn ang="0">
                  <a:pos x="0" y="307004964"/>
                </a:cxn>
              </a:cxnLst>
              <a:rect l="0" t="0" r="0" b="0"/>
              <a:pathLst>
                <a:path w="232" h="65">
                  <a:moveTo>
                    <a:pt x="0" y="17"/>
                  </a:moveTo>
                  <a:cubicBezTo>
                    <a:pt x="30" y="6"/>
                    <a:pt x="66" y="9"/>
                    <a:pt x="92" y="28"/>
                  </a:cubicBezTo>
                  <a:cubicBezTo>
                    <a:pt x="94" y="30"/>
                    <a:pt x="99" y="35"/>
                    <a:pt x="101" y="35"/>
                  </a:cubicBezTo>
                  <a:cubicBezTo>
                    <a:pt x="102" y="35"/>
                    <a:pt x="105" y="33"/>
                    <a:pt x="106" y="32"/>
                  </a:cubicBezTo>
                  <a:cubicBezTo>
                    <a:pt x="108" y="31"/>
                    <a:pt x="110" y="30"/>
                    <a:pt x="111" y="29"/>
                  </a:cubicBezTo>
                  <a:cubicBezTo>
                    <a:pt x="118" y="25"/>
                    <a:pt x="125" y="21"/>
                    <a:pt x="133" y="18"/>
                  </a:cubicBezTo>
                  <a:cubicBezTo>
                    <a:pt x="147" y="11"/>
                    <a:pt x="163" y="5"/>
                    <a:pt x="179" y="3"/>
                  </a:cubicBezTo>
                  <a:cubicBezTo>
                    <a:pt x="198" y="0"/>
                    <a:pt x="216" y="3"/>
                    <a:pt x="232" y="13"/>
                  </a:cubicBezTo>
                  <a:cubicBezTo>
                    <a:pt x="216" y="13"/>
                    <a:pt x="199" y="16"/>
                    <a:pt x="183" y="20"/>
                  </a:cubicBezTo>
                  <a:cubicBezTo>
                    <a:pt x="167" y="24"/>
                    <a:pt x="150" y="30"/>
                    <a:pt x="135" y="38"/>
                  </a:cubicBezTo>
                  <a:cubicBezTo>
                    <a:pt x="128" y="42"/>
                    <a:pt x="120" y="47"/>
                    <a:pt x="114" y="52"/>
                  </a:cubicBezTo>
                  <a:cubicBezTo>
                    <a:pt x="110" y="55"/>
                    <a:pt x="107" y="57"/>
                    <a:pt x="103" y="60"/>
                  </a:cubicBezTo>
                  <a:cubicBezTo>
                    <a:pt x="102" y="61"/>
                    <a:pt x="100" y="65"/>
                    <a:pt x="99" y="65"/>
                  </a:cubicBezTo>
                  <a:cubicBezTo>
                    <a:pt x="97" y="65"/>
                    <a:pt x="95" y="62"/>
                    <a:pt x="94" y="61"/>
                  </a:cubicBezTo>
                  <a:cubicBezTo>
                    <a:pt x="80" y="51"/>
                    <a:pt x="65" y="42"/>
                    <a:pt x="50" y="35"/>
                  </a:cubicBezTo>
                  <a:cubicBezTo>
                    <a:pt x="35" y="28"/>
                    <a:pt x="21" y="23"/>
                    <a:pt x="5" y="19"/>
                  </a:cubicBezTo>
                  <a:cubicBezTo>
                    <a:pt x="3" y="19"/>
                    <a:pt x="2" y="18"/>
                    <a:pt x="0" y="17"/>
                  </a:cubicBezTo>
                  <a:close/>
                </a:path>
              </a:pathLst>
            </a:custGeom>
            <a:solidFill>
              <a:srgbClr val="0096D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73" name="Freeform 348"/>
            <p:cNvSpPr/>
            <p:nvPr/>
          </p:nvSpPr>
          <p:spPr>
            <a:xfrm>
              <a:off x="950913" y="-1066800"/>
              <a:ext cx="990600" cy="276225"/>
            </a:xfrm>
            <a:custGeom>
              <a:avLst/>
              <a:gdLst/>
              <a:ahLst/>
              <a:cxnLst>
                <a:cxn ang="0">
                  <a:pos x="0" y="307004964"/>
                </a:cxn>
                <a:cxn ang="0">
                  <a:pos x="1677290752" y="505657485"/>
                </a:cxn>
                <a:cxn ang="0">
                  <a:pos x="1841375956" y="632075043"/>
                </a:cxn>
                <a:cxn ang="0">
                  <a:pos x="1932532505" y="577896697"/>
                </a:cxn>
                <a:cxn ang="0">
                  <a:pos x="2023689054" y="523718350"/>
                </a:cxn>
                <a:cxn ang="0">
                  <a:pos x="2147483646" y="325065830"/>
                </a:cxn>
                <a:cxn ang="0">
                  <a:pos x="2147483646" y="54178347"/>
                </a:cxn>
                <a:cxn ang="0">
                  <a:pos x="2147483646" y="234770002"/>
                </a:cxn>
                <a:cxn ang="0">
                  <a:pos x="2147483646" y="361183311"/>
                </a:cxn>
                <a:cxn ang="0">
                  <a:pos x="2147483646" y="686249140"/>
                </a:cxn>
                <a:cxn ang="0">
                  <a:pos x="2078381276" y="939080008"/>
                </a:cxn>
                <a:cxn ang="0">
                  <a:pos x="1877836014" y="1083554182"/>
                </a:cxn>
                <a:cxn ang="0">
                  <a:pos x="1804911628" y="1173850010"/>
                </a:cxn>
                <a:cxn ang="0">
                  <a:pos x="1713755079" y="1101615047"/>
                </a:cxn>
                <a:cxn ang="0">
                  <a:pos x="911569761" y="632075043"/>
                </a:cxn>
                <a:cxn ang="0">
                  <a:pos x="91156549" y="343126695"/>
                </a:cxn>
                <a:cxn ang="0">
                  <a:pos x="0" y="307004964"/>
                </a:cxn>
              </a:cxnLst>
              <a:rect l="0" t="0" r="0" b="0"/>
              <a:pathLst>
                <a:path w="232" h="65">
                  <a:moveTo>
                    <a:pt x="0" y="17"/>
                  </a:moveTo>
                  <a:cubicBezTo>
                    <a:pt x="30" y="6"/>
                    <a:pt x="66" y="9"/>
                    <a:pt x="92" y="28"/>
                  </a:cubicBezTo>
                  <a:cubicBezTo>
                    <a:pt x="94" y="30"/>
                    <a:pt x="99" y="35"/>
                    <a:pt x="101" y="35"/>
                  </a:cubicBezTo>
                  <a:cubicBezTo>
                    <a:pt x="102" y="35"/>
                    <a:pt x="105" y="33"/>
                    <a:pt x="106" y="32"/>
                  </a:cubicBezTo>
                  <a:cubicBezTo>
                    <a:pt x="108" y="31"/>
                    <a:pt x="110" y="30"/>
                    <a:pt x="111" y="29"/>
                  </a:cubicBezTo>
                  <a:cubicBezTo>
                    <a:pt x="118" y="25"/>
                    <a:pt x="125" y="21"/>
                    <a:pt x="133" y="18"/>
                  </a:cubicBezTo>
                  <a:cubicBezTo>
                    <a:pt x="147" y="11"/>
                    <a:pt x="163" y="5"/>
                    <a:pt x="179" y="3"/>
                  </a:cubicBezTo>
                  <a:cubicBezTo>
                    <a:pt x="198" y="0"/>
                    <a:pt x="216" y="3"/>
                    <a:pt x="232" y="13"/>
                  </a:cubicBezTo>
                  <a:cubicBezTo>
                    <a:pt x="216" y="13"/>
                    <a:pt x="199" y="16"/>
                    <a:pt x="183" y="20"/>
                  </a:cubicBezTo>
                  <a:cubicBezTo>
                    <a:pt x="167" y="24"/>
                    <a:pt x="150" y="30"/>
                    <a:pt x="135" y="38"/>
                  </a:cubicBezTo>
                  <a:cubicBezTo>
                    <a:pt x="128" y="42"/>
                    <a:pt x="120" y="47"/>
                    <a:pt x="114" y="52"/>
                  </a:cubicBezTo>
                  <a:cubicBezTo>
                    <a:pt x="110" y="55"/>
                    <a:pt x="107" y="57"/>
                    <a:pt x="103" y="60"/>
                  </a:cubicBezTo>
                  <a:cubicBezTo>
                    <a:pt x="102" y="61"/>
                    <a:pt x="100" y="65"/>
                    <a:pt x="99" y="65"/>
                  </a:cubicBezTo>
                  <a:cubicBezTo>
                    <a:pt x="97" y="65"/>
                    <a:pt x="95" y="62"/>
                    <a:pt x="94" y="61"/>
                  </a:cubicBezTo>
                  <a:cubicBezTo>
                    <a:pt x="80" y="51"/>
                    <a:pt x="65" y="42"/>
                    <a:pt x="50" y="35"/>
                  </a:cubicBezTo>
                  <a:cubicBezTo>
                    <a:pt x="35" y="28"/>
                    <a:pt x="21" y="23"/>
                    <a:pt x="5" y="19"/>
                  </a:cubicBezTo>
                  <a:cubicBezTo>
                    <a:pt x="3" y="19"/>
                    <a:pt x="2" y="18"/>
                    <a:pt x="0" y="17"/>
                  </a:cubicBezTo>
                  <a:close/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74" name="Freeform 349"/>
            <p:cNvSpPr/>
            <p:nvPr/>
          </p:nvSpPr>
          <p:spPr>
            <a:xfrm>
              <a:off x="917575" y="-957263"/>
              <a:ext cx="1058863" cy="282575"/>
            </a:xfrm>
            <a:custGeom>
              <a:avLst/>
              <a:gdLst/>
              <a:ahLst/>
              <a:cxnLst>
                <a:cxn ang="0">
                  <a:pos x="0" y="293291443"/>
                </a:cxn>
                <a:cxn ang="0">
                  <a:pos x="911476102" y="256629477"/>
                </a:cxn>
                <a:cxn ang="0">
                  <a:pos x="1750035823" y="696568782"/>
                </a:cxn>
                <a:cxn ang="0">
                  <a:pos x="1950562273" y="861545486"/>
                </a:cxn>
                <a:cxn ang="0">
                  <a:pos x="2041709884" y="788221555"/>
                </a:cxn>
                <a:cxn ang="0">
                  <a:pos x="2132857494" y="733230748"/>
                </a:cxn>
                <a:cxn ang="0">
                  <a:pos x="2147483646" y="476596989"/>
                </a:cxn>
                <a:cxn ang="0">
                  <a:pos x="2147483646" y="109985897"/>
                </a:cxn>
                <a:cxn ang="0">
                  <a:pos x="2147483646" y="109985897"/>
                </a:cxn>
                <a:cxn ang="0">
                  <a:pos x="2147483646" y="146647862"/>
                </a:cxn>
                <a:cxn ang="0">
                  <a:pos x="2147483646" y="366615374"/>
                </a:cxn>
                <a:cxn ang="0">
                  <a:pos x="2147483646" y="824883521"/>
                </a:cxn>
                <a:cxn ang="0">
                  <a:pos x="1914104083" y="1209827737"/>
                </a:cxn>
                <a:cxn ang="0">
                  <a:pos x="1257839582" y="751559590"/>
                </a:cxn>
                <a:cxn ang="0">
                  <a:pos x="473969281" y="403277339"/>
                </a:cxn>
                <a:cxn ang="0">
                  <a:pos x="0" y="293291443"/>
                </a:cxn>
              </a:cxnLst>
              <a:rect l="0" t="0" r="0" b="0"/>
              <a:pathLst>
                <a:path w="248" h="66">
                  <a:moveTo>
                    <a:pt x="0" y="16"/>
                  </a:moveTo>
                  <a:cubicBezTo>
                    <a:pt x="16" y="9"/>
                    <a:pt x="34" y="10"/>
                    <a:pt x="50" y="14"/>
                  </a:cubicBezTo>
                  <a:cubicBezTo>
                    <a:pt x="67" y="18"/>
                    <a:pt x="83" y="27"/>
                    <a:pt x="96" y="38"/>
                  </a:cubicBezTo>
                  <a:cubicBezTo>
                    <a:pt x="98" y="40"/>
                    <a:pt x="105" y="47"/>
                    <a:pt x="107" y="47"/>
                  </a:cubicBezTo>
                  <a:cubicBezTo>
                    <a:pt x="108" y="47"/>
                    <a:pt x="111" y="44"/>
                    <a:pt x="112" y="43"/>
                  </a:cubicBezTo>
                  <a:cubicBezTo>
                    <a:pt x="114" y="42"/>
                    <a:pt x="116" y="41"/>
                    <a:pt x="117" y="40"/>
                  </a:cubicBezTo>
                  <a:cubicBezTo>
                    <a:pt x="125" y="35"/>
                    <a:pt x="132" y="30"/>
                    <a:pt x="140" y="26"/>
                  </a:cubicBezTo>
                  <a:cubicBezTo>
                    <a:pt x="156" y="17"/>
                    <a:pt x="172" y="10"/>
                    <a:pt x="189" y="6"/>
                  </a:cubicBezTo>
                  <a:cubicBezTo>
                    <a:pt x="206" y="1"/>
                    <a:pt x="225" y="0"/>
                    <a:pt x="242" y="6"/>
                  </a:cubicBezTo>
                  <a:cubicBezTo>
                    <a:pt x="244" y="6"/>
                    <a:pt x="246" y="7"/>
                    <a:pt x="248" y="8"/>
                  </a:cubicBezTo>
                  <a:cubicBezTo>
                    <a:pt x="228" y="10"/>
                    <a:pt x="208" y="14"/>
                    <a:pt x="188" y="20"/>
                  </a:cubicBezTo>
                  <a:cubicBezTo>
                    <a:pt x="168" y="26"/>
                    <a:pt x="149" y="34"/>
                    <a:pt x="131" y="45"/>
                  </a:cubicBezTo>
                  <a:cubicBezTo>
                    <a:pt x="122" y="51"/>
                    <a:pt x="113" y="58"/>
                    <a:pt x="105" y="66"/>
                  </a:cubicBezTo>
                  <a:cubicBezTo>
                    <a:pt x="95" y="56"/>
                    <a:pt x="82" y="48"/>
                    <a:pt x="69" y="41"/>
                  </a:cubicBezTo>
                  <a:cubicBezTo>
                    <a:pt x="56" y="33"/>
                    <a:pt x="41" y="26"/>
                    <a:pt x="26" y="22"/>
                  </a:cubicBezTo>
                  <a:cubicBezTo>
                    <a:pt x="18" y="19"/>
                    <a:pt x="9" y="17"/>
                    <a:pt x="0" y="16"/>
                  </a:cubicBezTo>
                  <a:close/>
                </a:path>
              </a:pathLst>
            </a:custGeom>
            <a:solidFill>
              <a:srgbClr val="0096D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75" name="Freeform 350"/>
            <p:cNvSpPr/>
            <p:nvPr/>
          </p:nvSpPr>
          <p:spPr>
            <a:xfrm>
              <a:off x="917575" y="-957263"/>
              <a:ext cx="1058863" cy="282575"/>
            </a:xfrm>
            <a:custGeom>
              <a:avLst/>
              <a:gdLst/>
              <a:ahLst/>
              <a:cxnLst>
                <a:cxn ang="0">
                  <a:pos x="0" y="293291443"/>
                </a:cxn>
                <a:cxn ang="0">
                  <a:pos x="911476102" y="256629477"/>
                </a:cxn>
                <a:cxn ang="0">
                  <a:pos x="1750035823" y="696568782"/>
                </a:cxn>
                <a:cxn ang="0">
                  <a:pos x="1950562273" y="861545486"/>
                </a:cxn>
                <a:cxn ang="0">
                  <a:pos x="2041709884" y="788221555"/>
                </a:cxn>
                <a:cxn ang="0">
                  <a:pos x="2132857494" y="733230748"/>
                </a:cxn>
                <a:cxn ang="0">
                  <a:pos x="2147483646" y="476596989"/>
                </a:cxn>
                <a:cxn ang="0">
                  <a:pos x="2147483646" y="109985897"/>
                </a:cxn>
                <a:cxn ang="0">
                  <a:pos x="2147483646" y="109985897"/>
                </a:cxn>
                <a:cxn ang="0">
                  <a:pos x="2147483646" y="146647862"/>
                </a:cxn>
                <a:cxn ang="0">
                  <a:pos x="2147483646" y="366615374"/>
                </a:cxn>
                <a:cxn ang="0">
                  <a:pos x="2147483646" y="824883521"/>
                </a:cxn>
                <a:cxn ang="0">
                  <a:pos x="1914104083" y="1209827737"/>
                </a:cxn>
                <a:cxn ang="0">
                  <a:pos x="1257839582" y="751559590"/>
                </a:cxn>
                <a:cxn ang="0">
                  <a:pos x="473969281" y="403277339"/>
                </a:cxn>
                <a:cxn ang="0">
                  <a:pos x="0" y="293291443"/>
                </a:cxn>
              </a:cxnLst>
              <a:rect l="0" t="0" r="0" b="0"/>
              <a:pathLst>
                <a:path w="248" h="66">
                  <a:moveTo>
                    <a:pt x="0" y="16"/>
                  </a:moveTo>
                  <a:cubicBezTo>
                    <a:pt x="16" y="9"/>
                    <a:pt x="34" y="10"/>
                    <a:pt x="50" y="14"/>
                  </a:cubicBezTo>
                  <a:cubicBezTo>
                    <a:pt x="67" y="18"/>
                    <a:pt x="83" y="27"/>
                    <a:pt x="96" y="38"/>
                  </a:cubicBezTo>
                  <a:cubicBezTo>
                    <a:pt x="98" y="40"/>
                    <a:pt x="105" y="47"/>
                    <a:pt x="107" y="47"/>
                  </a:cubicBezTo>
                  <a:cubicBezTo>
                    <a:pt x="108" y="47"/>
                    <a:pt x="111" y="44"/>
                    <a:pt x="112" y="43"/>
                  </a:cubicBezTo>
                  <a:cubicBezTo>
                    <a:pt x="114" y="42"/>
                    <a:pt x="116" y="41"/>
                    <a:pt x="117" y="40"/>
                  </a:cubicBezTo>
                  <a:cubicBezTo>
                    <a:pt x="125" y="35"/>
                    <a:pt x="132" y="30"/>
                    <a:pt x="140" y="26"/>
                  </a:cubicBezTo>
                  <a:cubicBezTo>
                    <a:pt x="156" y="17"/>
                    <a:pt x="172" y="10"/>
                    <a:pt x="189" y="6"/>
                  </a:cubicBezTo>
                  <a:cubicBezTo>
                    <a:pt x="206" y="1"/>
                    <a:pt x="225" y="0"/>
                    <a:pt x="242" y="6"/>
                  </a:cubicBezTo>
                  <a:cubicBezTo>
                    <a:pt x="244" y="6"/>
                    <a:pt x="246" y="7"/>
                    <a:pt x="248" y="8"/>
                  </a:cubicBezTo>
                  <a:cubicBezTo>
                    <a:pt x="228" y="10"/>
                    <a:pt x="208" y="14"/>
                    <a:pt x="188" y="20"/>
                  </a:cubicBezTo>
                  <a:cubicBezTo>
                    <a:pt x="168" y="26"/>
                    <a:pt x="149" y="34"/>
                    <a:pt x="131" y="45"/>
                  </a:cubicBezTo>
                  <a:cubicBezTo>
                    <a:pt x="122" y="51"/>
                    <a:pt x="113" y="58"/>
                    <a:pt x="105" y="66"/>
                  </a:cubicBezTo>
                  <a:cubicBezTo>
                    <a:pt x="95" y="56"/>
                    <a:pt x="82" y="48"/>
                    <a:pt x="69" y="41"/>
                  </a:cubicBezTo>
                  <a:cubicBezTo>
                    <a:pt x="56" y="33"/>
                    <a:pt x="41" y="26"/>
                    <a:pt x="26" y="22"/>
                  </a:cubicBezTo>
                  <a:cubicBezTo>
                    <a:pt x="18" y="19"/>
                    <a:pt x="9" y="17"/>
                    <a:pt x="0" y="16"/>
                  </a:cubicBezTo>
                  <a:close/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76" name="Freeform 351"/>
            <p:cNvSpPr/>
            <p:nvPr/>
          </p:nvSpPr>
          <p:spPr>
            <a:xfrm>
              <a:off x="900113" y="-841375"/>
              <a:ext cx="1084263" cy="285750"/>
            </a:xfrm>
            <a:custGeom>
              <a:avLst/>
              <a:gdLst/>
              <a:ahLst/>
              <a:cxnLst>
                <a:cxn ang="0">
                  <a:pos x="0" y="291034243"/>
                </a:cxn>
                <a:cxn ang="0">
                  <a:pos x="1585333375" y="545688672"/>
                </a:cxn>
                <a:cxn ang="0">
                  <a:pos x="1949778074" y="891288369"/>
                </a:cxn>
                <a:cxn ang="0">
                  <a:pos x="2147483646" y="254654429"/>
                </a:cxn>
                <a:cxn ang="0">
                  <a:pos x="2147483646" y="18189907"/>
                </a:cxn>
                <a:cxn ang="0">
                  <a:pos x="2147483646" y="145514989"/>
                </a:cxn>
                <a:cxn ang="0">
                  <a:pos x="2147483646" y="345603963"/>
                </a:cxn>
                <a:cxn ang="0">
                  <a:pos x="2147483646" y="673013754"/>
                </a:cxn>
                <a:cxn ang="0">
                  <a:pos x="2147483646" y="927668183"/>
                </a:cxn>
                <a:cxn ang="0">
                  <a:pos x="2059113618" y="1091377343"/>
                </a:cxn>
                <a:cxn ang="0">
                  <a:pos x="1949778074" y="1164132705"/>
                </a:cxn>
                <a:cxn ang="0">
                  <a:pos x="1858670101" y="1164132705"/>
                </a:cxn>
                <a:cxn ang="0">
                  <a:pos x="1020445158" y="654823847"/>
                </a:cxn>
                <a:cxn ang="0">
                  <a:pos x="109335544" y="327414056"/>
                </a:cxn>
                <a:cxn ang="0">
                  <a:pos x="0" y="291034243"/>
                </a:cxn>
              </a:cxnLst>
              <a:rect l="0" t="0" r="0" b="0"/>
              <a:pathLst>
                <a:path w="254" h="67">
                  <a:moveTo>
                    <a:pt x="0" y="16"/>
                  </a:moveTo>
                  <a:cubicBezTo>
                    <a:pt x="28" y="2"/>
                    <a:pt x="63" y="12"/>
                    <a:pt x="87" y="30"/>
                  </a:cubicBezTo>
                  <a:cubicBezTo>
                    <a:pt x="94" y="36"/>
                    <a:pt x="100" y="42"/>
                    <a:pt x="107" y="49"/>
                  </a:cubicBezTo>
                  <a:cubicBezTo>
                    <a:pt x="121" y="34"/>
                    <a:pt x="139" y="22"/>
                    <a:pt x="157" y="14"/>
                  </a:cubicBezTo>
                  <a:cubicBezTo>
                    <a:pt x="176" y="6"/>
                    <a:pt x="197" y="0"/>
                    <a:pt x="218" y="1"/>
                  </a:cubicBezTo>
                  <a:cubicBezTo>
                    <a:pt x="231" y="2"/>
                    <a:pt x="242" y="4"/>
                    <a:pt x="254" y="8"/>
                  </a:cubicBezTo>
                  <a:cubicBezTo>
                    <a:pt x="236" y="10"/>
                    <a:pt x="218" y="14"/>
                    <a:pt x="201" y="19"/>
                  </a:cubicBezTo>
                  <a:cubicBezTo>
                    <a:pt x="183" y="24"/>
                    <a:pt x="166" y="30"/>
                    <a:pt x="150" y="37"/>
                  </a:cubicBezTo>
                  <a:cubicBezTo>
                    <a:pt x="141" y="41"/>
                    <a:pt x="133" y="46"/>
                    <a:pt x="125" y="51"/>
                  </a:cubicBezTo>
                  <a:cubicBezTo>
                    <a:pt x="121" y="54"/>
                    <a:pt x="117" y="57"/>
                    <a:pt x="113" y="60"/>
                  </a:cubicBezTo>
                  <a:cubicBezTo>
                    <a:pt x="111" y="61"/>
                    <a:pt x="109" y="63"/>
                    <a:pt x="107" y="64"/>
                  </a:cubicBezTo>
                  <a:cubicBezTo>
                    <a:pt x="105" y="67"/>
                    <a:pt x="105" y="66"/>
                    <a:pt x="102" y="64"/>
                  </a:cubicBezTo>
                  <a:cubicBezTo>
                    <a:pt x="88" y="53"/>
                    <a:pt x="72" y="44"/>
                    <a:pt x="56" y="36"/>
                  </a:cubicBezTo>
                  <a:cubicBezTo>
                    <a:pt x="40" y="27"/>
                    <a:pt x="24" y="21"/>
                    <a:pt x="6" y="18"/>
                  </a:cubicBezTo>
                  <a:cubicBezTo>
                    <a:pt x="4" y="17"/>
                    <a:pt x="2" y="17"/>
                    <a:pt x="0" y="16"/>
                  </a:cubicBezTo>
                  <a:close/>
                </a:path>
              </a:pathLst>
            </a:custGeom>
            <a:solidFill>
              <a:srgbClr val="0096D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77" name="Freeform 352"/>
            <p:cNvSpPr/>
            <p:nvPr/>
          </p:nvSpPr>
          <p:spPr>
            <a:xfrm>
              <a:off x="900113" y="-841375"/>
              <a:ext cx="1084263" cy="285750"/>
            </a:xfrm>
            <a:custGeom>
              <a:avLst/>
              <a:gdLst/>
              <a:ahLst/>
              <a:cxnLst>
                <a:cxn ang="0">
                  <a:pos x="0" y="291034243"/>
                </a:cxn>
                <a:cxn ang="0">
                  <a:pos x="1585333375" y="545688672"/>
                </a:cxn>
                <a:cxn ang="0">
                  <a:pos x="1949778074" y="891288369"/>
                </a:cxn>
                <a:cxn ang="0">
                  <a:pos x="2147483646" y="254654429"/>
                </a:cxn>
                <a:cxn ang="0">
                  <a:pos x="2147483646" y="18189907"/>
                </a:cxn>
                <a:cxn ang="0">
                  <a:pos x="2147483646" y="145514989"/>
                </a:cxn>
                <a:cxn ang="0">
                  <a:pos x="2147483646" y="345603963"/>
                </a:cxn>
                <a:cxn ang="0">
                  <a:pos x="2147483646" y="673013754"/>
                </a:cxn>
                <a:cxn ang="0">
                  <a:pos x="2147483646" y="927668183"/>
                </a:cxn>
                <a:cxn ang="0">
                  <a:pos x="2059113618" y="1091377343"/>
                </a:cxn>
                <a:cxn ang="0">
                  <a:pos x="1949778074" y="1164132705"/>
                </a:cxn>
                <a:cxn ang="0">
                  <a:pos x="1858670101" y="1164132705"/>
                </a:cxn>
                <a:cxn ang="0">
                  <a:pos x="1020445158" y="654823847"/>
                </a:cxn>
                <a:cxn ang="0">
                  <a:pos x="109335544" y="327414056"/>
                </a:cxn>
                <a:cxn ang="0">
                  <a:pos x="0" y="291034243"/>
                </a:cxn>
              </a:cxnLst>
              <a:rect l="0" t="0" r="0" b="0"/>
              <a:pathLst>
                <a:path w="254" h="67">
                  <a:moveTo>
                    <a:pt x="0" y="16"/>
                  </a:moveTo>
                  <a:cubicBezTo>
                    <a:pt x="28" y="2"/>
                    <a:pt x="63" y="12"/>
                    <a:pt x="87" y="30"/>
                  </a:cubicBezTo>
                  <a:cubicBezTo>
                    <a:pt x="94" y="36"/>
                    <a:pt x="100" y="42"/>
                    <a:pt x="107" y="49"/>
                  </a:cubicBezTo>
                  <a:cubicBezTo>
                    <a:pt x="121" y="34"/>
                    <a:pt x="139" y="22"/>
                    <a:pt x="157" y="14"/>
                  </a:cubicBezTo>
                  <a:cubicBezTo>
                    <a:pt x="176" y="6"/>
                    <a:pt x="197" y="0"/>
                    <a:pt x="218" y="1"/>
                  </a:cubicBezTo>
                  <a:cubicBezTo>
                    <a:pt x="231" y="2"/>
                    <a:pt x="242" y="4"/>
                    <a:pt x="254" y="8"/>
                  </a:cubicBezTo>
                  <a:cubicBezTo>
                    <a:pt x="236" y="10"/>
                    <a:pt x="218" y="14"/>
                    <a:pt x="201" y="19"/>
                  </a:cubicBezTo>
                  <a:cubicBezTo>
                    <a:pt x="183" y="24"/>
                    <a:pt x="166" y="30"/>
                    <a:pt x="150" y="37"/>
                  </a:cubicBezTo>
                  <a:cubicBezTo>
                    <a:pt x="141" y="41"/>
                    <a:pt x="133" y="46"/>
                    <a:pt x="125" y="51"/>
                  </a:cubicBezTo>
                  <a:cubicBezTo>
                    <a:pt x="121" y="54"/>
                    <a:pt x="117" y="57"/>
                    <a:pt x="113" y="60"/>
                  </a:cubicBezTo>
                  <a:cubicBezTo>
                    <a:pt x="111" y="61"/>
                    <a:pt x="109" y="63"/>
                    <a:pt x="107" y="64"/>
                  </a:cubicBezTo>
                  <a:cubicBezTo>
                    <a:pt x="105" y="67"/>
                    <a:pt x="105" y="66"/>
                    <a:pt x="102" y="64"/>
                  </a:cubicBezTo>
                  <a:cubicBezTo>
                    <a:pt x="88" y="53"/>
                    <a:pt x="72" y="44"/>
                    <a:pt x="56" y="36"/>
                  </a:cubicBezTo>
                  <a:cubicBezTo>
                    <a:pt x="40" y="27"/>
                    <a:pt x="24" y="21"/>
                    <a:pt x="6" y="18"/>
                  </a:cubicBezTo>
                  <a:cubicBezTo>
                    <a:pt x="4" y="17"/>
                    <a:pt x="2" y="17"/>
                    <a:pt x="0" y="16"/>
                  </a:cubicBezTo>
                  <a:close/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78" name="Line 353"/>
            <p:cNvSpPr/>
            <p:nvPr/>
          </p:nvSpPr>
          <p:spPr>
            <a:xfrm>
              <a:off x="1549400" y="-657225"/>
              <a:ext cx="290513" cy="0"/>
            </a:xfrm>
            <a:prstGeom prst="line">
              <a:avLst/>
            </a:prstGeom>
            <a:ln w="3175" cap="sq" cmpd="sng">
              <a:solidFill>
                <a:srgbClr val="0096DD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3279" name="Freeform 354"/>
            <p:cNvSpPr/>
            <p:nvPr/>
          </p:nvSpPr>
          <p:spPr>
            <a:xfrm>
              <a:off x="811213" y="-1438275"/>
              <a:ext cx="1266825" cy="12461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491774806"/>
                </a:cxn>
                <a:cxn ang="0">
                  <a:pos x="2147483646" y="173031496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46332131" y="2147483646"/>
                </a:cxn>
                <a:cxn ang="0">
                  <a:pos x="291096764" y="2147483646"/>
                </a:cxn>
                <a:cxn ang="0">
                  <a:pos x="109160220" y="2112805060"/>
                </a:cxn>
                <a:cxn ang="0">
                  <a:pos x="891490771" y="728554793"/>
                </a:cxn>
                <a:cxn ang="0">
                  <a:pos x="2147483646" y="36429660"/>
                </a:cxn>
                <a:cxn ang="0">
                  <a:pos x="2147483646" y="0"/>
                </a:cxn>
              </a:cxnLst>
              <a:rect l="0" t="0" r="0" b="0"/>
              <a:pathLst>
                <a:path w="297" h="292">
                  <a:moveTo>
                    <a:pt x="149" y="0"/>
                  </a:moveTo>
                  <a:cubicBezTo>
                    <a:pt x="179" y="1"/>
                    <a:pt x="208" y="9"/>
                    <a:pt x="233" y="27"/>
                  </a:cubicBezTo>
                  <a:cubicBezTo>
                    <a:pt x="256" y="44"/>
                    <a:pt x="275" y="68"/>
                    <a:pt x="285" y="95"/>
                  </a:cubicBezTo>
                  <a:cubicBezTo>
                    <a:pt x="295" y="124"/>
                    <a:pt x="297" y="155"/>
                    <a:pt x="288" y="185"/>
                  </a:cubicBezTo>
                  <a:cubicBezTo>
                    <a:pt x="280" y="213"/>
                    <a:pt x="263" y="238"/>
                    <a:pt x="241" y="257"/>
                  </a:cubicBezTo>
                  <a:cubicBezTo>
                    <a:pt x="218" y="276"/>
                    <a:pt x="189" y="288"/>
                    <a:pt x="160" y="290"/>
                  </a:cubicBezTo>
                  <a:cubicBezTo>
                    <a:pt x="130" y="292"/>
                    <a:pt x="99" y="285"/>
                    <a:pt x="74" y="269"/>
                  </a:cubicBezTo>
                  <a:cubicBezTo>
                    <a:pt x="49" y="254"/>
                    <a:pt x="28" y="231"/>
                    <a:pt x="16" y="205"/>
                  </a:cubicBezTo>
                  <a:cubicBezTo>
                    <a:pt x="4" y="177"/>
                    <a:pt x="0" y="146"/>
                    <a:pt x="6" y="116"/>
                  </a:cubicBezTo>
                  <a:cubicBezTo>
                    <a:pt x="12" y="87"/>
                    <a:pt x="27" y="60"/>
                    <a:pt x="49" y="40"/>
                  </a:cubicBezTo>
                  <a:cubicBezTo>
                    <a:pt x="70" y="20"/>
                    <a:pt x="97" y="6"/>
                    <a:pt x="127" y="2"/>
                  </a:cubicBezTo>
                  <a:cubicBezTo>
                    <a:pt x="134" y="0"/>
                    <a:pt x="141" y="0"/>
                    <a:pt x="149" y="0"/>
                  </a:cubicBezTo>
                  <a:close/>
                </a:path>
              </a:pathLst>
            </a:custGeom>
            <a:noFill/>
            <a:ln w="7938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80" name="Freeform 355"/>
            <p:cNvSpPr>
              <a:spLocks noEditPoints="1"/>
            </p:cNvSpPr>
            <p:nvPr/>
          </p:nvSpPr>
          <p:spPr>
            <a:xfrm>
              <a:off x="981075" y="-1370013"/>
              <a:ext cx="917575" cy="315913"/>
            </a:xfrm>
            <a:custGeom>
              <a:avLst/>
              <a:gdLst/>
              <a:ahLst/>
              <a:cxnLst>
                <a:cxn ang="0">
                  <a:pos x="72855455" y="1038832940"/>
                </a:cxn>
                <a:cxn ang="0">
                  <a:pos x="163925841" y="1275763421"/>
                </a:cxn>
                <a:cxn ang="0">
                  <a:pos x="273211157" y="1166410563"/>
                </a:cxn>
                <a:cxn ang="0">
                  <a:pos x="145710910" y="1038832940"/>
                </a:cxn>
                <a:cxn ang="0">
                  <a:pos x="254996226" y="1148185799"/>
                </a:cxn>
                <a:cxn ang="0">
                  <a:pos x="145710910" y="1093511504"/>
                </a:cxn>
                <a:cxn ang="0">
                  <a:pos x="601062838" y="984158646"/>
                </a:cxn>
                <a:cxn ang="0">
                  <a:pos x="509992453" y="710782905"/>
                </a:cxn>
                <a:cxn ang="0">
                  <a:pos x="509992453" y="820131493"/>
                </a:cxn>
                <a:cxn ang="0">
                  <a:pos x="582847908" y="947709116"/>
                </a:cxn>
                <a:cxn ang="0">
                  <a:pos x="710348155" y="710782905"/>
                </a:cxn>
                <a:cxn ang="0">
                  <a:pos x="509992453" y="710782905"/>
                </a:cxn>
                <a:cxn ang="0">
                  <a:pos x="382496473" y="710782905"/>
                </a:cxn>
                <a:cxn ang="0">
                  <a:pos x="619277769" y="1020608176"/>
                </a:cxn>
                <a:cxn ang="0">
                  <a:pos x="655703363" y="492081458"/>
                </a:cxn>
                <a:cxn ang="0">
                  <a:pos x="1056414767" y="309829540"/>
                </a:cxn>
                <a:cxn ang="0">
                  <a:pos x="1256770469" y="619654811"/>
                </a:cxn>
                <a:cxn ang="0">
                  <a:pos x="856059065" y="382728600"/>
                </a:cxn>
                <a:cxn ang="0">
                  <a:pos x="856059065" y="510306222"/>
                </a:cxn>
                <a:cxn ang="0">
                  <a:pos x="965344381" y="674333375"/>
                </a:cxn>
                <a:cxn ang="0">
                  <a:pos x="965344381" y="492081458"/>
                </a:cxn>
                <a:cxn ang="0">
                  <a:pos x="947129451" y="328054305"/>
                </a:cxn>
                <a:cxn ang="0">
                  <a:pos x="1165700083" y="419178129"/>
                </a:cxn>
                <a:cxn ang="0">
                  <a:pos x="1493551765" y="109352858"/>
                </a:cxn>
                <a:cxn ang="0">
                  <a:pos x="1493551765" y="528530987"/>
                </a:cxn>
                <a:cxn ang="0">
                  <a:pos x="1693907467" y="109352858"/>
                </a:cxn>
                <a:cxn ang="0">
                  <a:pos x="1621047744" y="309829540"/>
                </a:cxn>
                <a:cxn ang="0">
                  <a:pos x="1675692536" y="473852424"/>
                </a:cxn>
                <a:cxn ang="0">
                  <a:pos x="1712118130" y="291604775"/>
                </a:cxn>
                <a:cxn ang="0">
                  <a:pos x="1766762922" y="200476682"/>
                </a:cxn>
                <a:cxn ang="0">
                  <a:pos x="1639262675" y="273375741"/>
                </a:cxn>
                <a:cxn ang="0">
                  <a:pos x="2147483646" y="18224765"/>
                </a:cxn>
                <a:cxn ang="0">
                  <a:pos x="2094614603" y="109352858"/>
                </a:cxn>
                <a:cxn ang="0">
                  <a:pos x="2147483646" y="182251917"/>
                </a:cxn>
                <a:cxn ang="0">
                  <a:pos x="2076399673" y="127577623"/>
                </a:cxn>
                <a:cxn ang="0">
                  <a:pos x="2003544218" y="382728600"/>
                </a:cxn>
                <a:cxn ang="0">
                  <a:pos x="2147483646" y="182251917"/>
                </a:cxn>
                <a:cxn ang="0">
                  <a:pos x="2147483646" y="218701447"/>
                </a:cxn>
                <a:cxn ang="0">
                  <a:pos x="2147483646" y="528530987"/>
                </a:cxn>
                <a:cxn ang="0">
                  <a:pos x="2147483646" y="455627659"/>
                </a:cxn>
                <a:cxn ang="0">
                  <a:pos x="2147483646" y="109352858"/>
                </a:cxn>
                <a:cxn ang="0">
                  <a:pos x="2147483646" y="400953364"/>
                </a:cxn>
                <a:cxn ang="0">
                  <a:pos x="2147483646" y="528530987"/>
                </a:cxn>
                <a:cxn ang="0">
                  <a:pos x="2147483646" y="364503835"/>
                </a:cxn>
                <a:cxn ang="0">
                  <a:pos x="2147483646" y="492081458"/>
                </a:cxn>
                <a:cxn ang="0">
                  <a:pos x="2147483646" y="492081458"/>
                </a:cxn>
                <a:cxn ang="0">
                  <a:pos x="2147483646" y="747232434"/>
                </a:cxn>
                <a:cxn ang="0">
                  <a:pos x="2147483646" y="492081458"/>
                </a:cxn>
                <a:cxn ang="0">
                  <a:pos x="2147483646" y="437402894"/>
                </a:cxn>
                <a:cxn ang="0">
                  <a:pos x="2147483646" y="564980517"/>
                </a:cxn>
                <a:cxn ang="0">
                  <a:pos x="2147483646" y="583205282"/>
                </a:cxn>
                <a:cxn ang="0">
                  <a:pos x="2147483646" y="692558140"/>
                </a:cxn>
                <a:cxn ang="0">
                  <a:pos x="2147483646" y="729007669"/>
                </a:cxn>
                <a:cxn ang="0">
                  <a:pos x="2147483646" y="1038832940"/>
                </a:cxn>
                <a:cxn ang="0">
                  <a:pos x="2147483646" y="1002383411"/>
                </a:cxn>
                <a:cxn ang="0">
                  <a:pos x="2147483646" y="1111736269"/>
                </a:cxn>
                <a:cxn ang="0">
                  <a:pos x="2147483646" y="947709116"/>
                </a:cxn>
                <a:cxn ang="0">
                  <a:pos x="2147483646" y="911259587"/>
                </a:cxn>
                <a:cxn ang="0">
                  <a:pos x="2147483646" y="893034822"/>
                </a:cxn>
              </a:cxnLst>
              <a:rect l="0" t="0" r="0" b="0"/>
              <a:pathLst>
                <a:path w="215" h="74">
                  <a:moveTo>
                    <a:pt x="8" y="57"/>
                  </a:moveTo>
                  <a:cubicBezTo>
                    <a:pt x="7" y="56"/>
                    <a:pt x="6" y="55"/>
                    <a:pt x="5" y="55"/>
                  </a:cubicBezTo>
                  <a:cubicBezTo>
                    <a:pt x="5" y="54"/>
                    <a:pt x="5" y="54"/>
                    <a:pt x="5" y="53"/>
                  </a:cubicBezTo>
                  <a:cubicBezTo>
                    <a:pt x="4" y="53"/>
                    <a:pt x="3" y="55"/>
                    <a:pt x="2" y="55"/>
                  </a:cubicBezTo>
                  <a:cubicBezTo>
                    <a:pt x="3" y="56"/>
                    <a:pt x="4" y="56"/>
                    <a:pt x="4" y="57"/>
                  </a:cubicBezTo>
                  <a:cubicBezTo>
                    <a:pt x="6" y="59"/>
                    <a:pt x="7" y="58"/>
                    <a:pt x="5" y="60"/>
                  </a:cubicBezTo>
                  <a:cubicBezTo>
                    <a:pt x="4" y="62"/>
                    <a:pt x="2" y="64"/>
                    <a:pt x="0" y="65"/>
                  </a:cubicBezTo>
                  <a:cubicBezTo>
                    <a:pt x="3" y="68"/>
                    <a:pt x="7" y="70"/>
                    <a:pt x="9" y="74"/>
                  </a:cubicBezTo>
                  <a:cubicBezTo>
                    <a:pt x="10" y="73"/>
                    <a:pt x="10" y="72"/>
                    <a:pt x="11" y="72"/>
                  </a:cubicBezTo>
                  <a:cubicBezTo>
                    <a:pt x="10" y="71"/>
                    <a:pt x="10" y="71"/>
                    <a:pt x="9" y="70"/>
                  </a:cubicBezTo>
                  <a:cubicBezTo>
                    <a:pt x="11" y="69"/>
                    <a:pt x="12" y="68"/>
                    <a:pt x="13" y="67"/>
                  </a:cubicBezTo>
                  <a:cubicBezTo>
                    <a:pt x="14" y="66"/>
                    <a:pt x="13" y="66"/>
                    <a:pt x="15" y="67"/>
                  </a:cubicBezTo>
                  <a:cubicBezTo>
                    <a:pt x="17" y="68"/>
                    <a:pt x="19" y="70"/>
                    <a:pt x="20" y="72"/>
                  </a:cubicBezTo>
                  <a:cubicBezTo>
                    <a:pt x="21" y="71"/>
                    <a:pt x="21" y="71"/>
                    <a:pt x="22" y="70"/>
                  </a:cubicBezTo>
                  <a:cubicBezTo>
                    <a:pt x="20" y="68"/>
                    <a:pt x="18" y="66"/>
                    <a:pt x="15" y="64"/>
                  </a:cubicBezTo>
                  <a:cubicBezTo>
                    <a:pt x="17" y="63"/>
                    <a:pt x="18" y="61"/>
                    <a:pt x="20" y="59"/>
                  </a:cubicBezTo>
                  <a:cubicBezTo>
                    <a:pt x="20" y="60"/>
                    <a:pt x="21" y="60"/>
                    <a:pt x="21" y="61"/>
                  </a:cubicBezTo>
                  <a:cubicBezTo>
                    <a:pt x="21" y="60"/>
                    <a:pt x="22" y="59"/>
                    <a:pt x="23" y="59"/>
                  </a:cubicBezTo>
                  <a:cubicBezTo>
                    <a:pt x="19" y="56"/>
                    <a:pt x="17" y="53"/>
                    <a:pt x="14" y="50"/>
                  </a:cubicBezTo>
                  <a:cubicBezTo>
                    <a:pt x="12" y="53"/>
                    <a:pt x="10" y="55"/>
                    <a:pt x="8" y="57"/>
                  </a:cubicBezTo>
                  <a:close/>
                  <a:moveTo>
                    <a:pt x="14" y="63"/>
                  </a:moveTo>
                  <a:cubicBezTo>
                    <a:pt x="13" y="62"/>
                    <a:pt x="9" y="60"/>
                    <a:pt x="9" y="58"/>
                  </a:cubicBezTo>
                  <a:cubicBezTo>
                    <a:pt x="9" y="58"/>
                    <a:pt x="13" y="55"/>
                    <a:pt x="14" y="54"/>
                  </a:cubicBezTo>
                  <a:cubicBezTo>
                    <a:pt x="15" y="55"/>
                    <a:pt x="18" y="57"/>
                    <a:pt x="18" y="58"/>
                  </a:cubicBezTo>
                  <a:cubicBezTo>
                    <a:pt x="18" y="59"/>
                    <a:pt x="15" y="62"/>
                    <a:pt x="14" y="63"/>
                  </a:cubicBezTo>
                  <a:close/>
                  <a:moveTo>
                    <a:pt x="8" y="60"/>
                  </a:moveTo>
                  <a:cubicBezTo>
                    <a:pt x="9" y="61"/>
                    <a:pt x="12" y="63"/>
                    <a:pt x="12" y="64"/>
                  </a:cubicBezTo>
                  <a:cubicBezTo>
                    <a:pt x="13" y="65"/>
                    <a:pt x="9" y="68"/>
                    <a:pt x="8" y="69"/>
                  </a:cubicBezTo>
                  <a:cubicBezTo>
                    <a:pt x="7" y="68"/>
                    <a:pt x="4" y="66"/>
                    <a:pt x="3" y="65"/>
                  </a:cubicBezTo>
                  <a:cubicBezTo>
                    <a:pt x="3" y="64"/>
                    <a:pt x="7" y="61"/>
                    <a:pt x="8" y="60"/>
                  </a:cubicBezTo>
                  <a:close/>
                  <a:moveTo>
                    <a:pt x="35" y="30"/>
                  </a:moveTo>
                  <a:cubicBezTo>
                    <a:pt x="37" y="33"/>
                    <a:pt x="38" y="35"/>
                    <a:pt x="40" y="37"/>
                  </a:cubicBezTo>
                  <a:cubicBezTo>
                    <a:pt x="41" y="38"/>
                    <a:pt x="46" y="43"/>
                    <a:pt x="46" y="44"/>
                  </a:cubicBezTo>
                  <a:cubicBezTo>
                    <a:pt x="46" y="45"/>
                    <a:pt x="40" y="48"/>
                    <a:pt x="40" y="49"/>
                  </a:cubicBezTo>
                  <a:cubicBezTo>
                    <a:pt x="37" y="51"/>
                    <a:pt x="35" y="53"/>
                    <a:pt x="33" y="54"/>
                  </a:cubicBezTo>
                  <a:cubicBezTo>
                    <a:pt x="31" y="52"/>
                    <a:pt x="29" y="50"/>
                    <a:pt x="28" y="48"/>
                  </a:cubicBezTo>
                  <a:cubicBezTo>
                    <a:pt x="27" y="47"/>
                    <a:pt x="22" y="42"/>
                    <a:pt x="22" y="41"/>
                  </a:cubicBezTo>
                  <a:cubicBezTo>
                    <a:pt x="22" y="40"/>
                    <a:pt x="27" y="36"/>
                    <a:pt x="28" y="36"/>
                  </a:cubicBezTo>
                  <a:cubicBezTo>
                    <a:pt x="30" y="34"/>
                    <a:pt x="33" y="32"/>
                    <a:pt x="35" y="30"/>
                  </a:cubicBezTo>
                  <a:close/>
                  <a:moveTo>
                    <a:pt x="28" y="39"/>
                  </a:moveTo>
                  <a:cubicBezTo>
                    <a:pt x="27" y="40"/>
                    <a:pt x="26" y="40"/>
                    <a:pt x="25" y="41"/>
                  </a:cubicBezTo>
                  <a:cubicBezTo>
                    <a:pt x="25" y="42"/>
                    <a:pt x="26" y="42"/>
                    <a:pt x="26" y="43"/>
                  </a:cubicBezTo>
                  <a:cubicBezTo>
                    <a:pt x="27" y="42"/>
                    <a:pt x="28" y="41"/>
                    <a:pt x="28" y="41"/>
                  </a:cubicBezTo>
                  <a:cubicBezTo>
                    <a:pt x="30" y="40"/>
                    <a:pt x="30" y="39"/>
                    <a:pt x="31" y="40"/>
                  </a:cubicBezTo>
                  <a:cubicBezTo>
                    <a:pt x="33" y="42"/>
                    <a:pt x="30" y="43"/>
                    <a:pt x="28" y="45"/>
                  </a:cubicBezTo>
                  <a:cubicBezTo>
                    <a:pt x="29" y="45"/>
                    <a:pt x="29" y="46"/>
                    <a:pt x="30" y="46"/>
                  </a:cubicBezTo>
                  <a:cubicBezTo>
                    <a:pt x="31" y="45"/>
                    <a:pt x="32" y="44"/>
                    <a:pt x="33" y="43"/>
                  </a:cubicBezTo>
                  <a:cubicBezTo>
                    <a:pt x="34" y="44"/>
                    <a:pt x="35" y="45"/>
                    <a:pt x="36" y="47"/>
                  </a:cubicBezTo>
                  <a:cubicBezTo>
                    <a:pt x="34" y="48"/>
                    <a:pt x="33" y="49"/>
                    <a:pt x="31" y="50"/>
                  </a:cubicBezTo>
                  <a:cubicBezTo>
                    <a:pt x="31" y="51"/>
                    <a:pt x="32" y="51"/>
                    <a:pt x="32" y="52"/>
                  </a:cubicBezTo>
                  <a:cubicBezTo>
                    <a:pt x="36" y="49"/>
                    <a:pt x="39" y="46"/>
                    <a:pt x="43" y="43"/>
                  </a:cubicBezTo>
                  <a:cubicBezTo>
                    <a:pt x="43" y="43"/>
                    <a:pt x="42" y="42"/>
                    <a:pt x="42" y="41"/>
                  </a:cubicBezTo>
                  <a:cubicBezTo>
                    <a:pt x="41" y="43"/>
                    <a:pt x="39" y="44"/>
                    <a:pt x="37" y="45"/>
                  </a:cubicBezTo>
                  <a:cubicBezTo>
                    <a:pt x="37" y="44"/>
                    <a:pt x="36" y="43"/>
                    <a:pt x="35" y="42"/>
                  </a:cubicBezTo>
                  <a:cubicBezTo>
                    <a:pt x="36" y="41"/>
                    <a:pt x="37" y="40"/>
                    <a:pt x="39" y="39"/>
                  </a:cubicBezTo>
                  <a:cubicBezTo>
                    <a:pt x="38" y="38"/>
                    <a:pt x="38" y="38"/>
                    <a:pt x="38" y="37"/>
                  </a:cubicBezTo>
                  <a:cubicBezTo>
                    <a:pt x="36" y="38"/>
                    <a:pt x="33" y="42"/>
                    <a:pt x="32" y="39"/>
                  </a:cubicBezTo>
                  <a:cubicBezTo>
                    <a:pt x="32" y="37"/>
                    <a:pt x="35" y="36"/>
                    <a:pt x="36" y="35"/>
                  </a:cubicBezTo>
                  <a:cubicBezTo>
                    <a:pt x="36" y="34"/>
                    <a:pt x="36" y="34"/>
                    <a:pt x="35" y="33"/>
                  </a:cubicBezTo>
                  <a:cubicBezTo>
                    <a:pt x="33" y="35"/>
                    <a:pt x="31" y="37"/>
                    <a:pt x="28" y="39"/>
                  </a:cubicBezTo>
                  <a:close/>
                  <a:moveTo>
                    <a:pt x="40" y="41"/>
                  </a:moveTo>
                  <a:cubicBezTo>
                    <a:pt x="38" y="41"/>
                    <a:pt x="37" y="40"/>
                    <a:pt x="36" y="42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40" y="43"/>
                    <a:pt x="39" y="43"/>
                    <a:pt x="40" y="41"/>
                  </a:cubicBezTo>
                  <a:close/>
                  <a:moveTo>
                    <a:pt x="21" y="39"/>
                  </a:moveTo>
                  <a:cubicBezTo>
                    <a:pt x="20" y="39"/>
                    <a:pt x="20" y="40"/>
                    <a:pt x="19" y="40"/>
                  </a:cubicBezTo>
                  <a:cubicBezTo>
                    <a:pt x="22" y="43"/>
                    <a:pt x="24" y="47"/>
                    <a:pt x="26" y="50"/>
                  </a:cubicBezTo>
                  <a:cubicBezTo>
                    <a:pt x="28" y="52"/>
                    <a:pt x="32" y="55"/>
                    <a:pt x="33" y="58"/>
                  </a:cubicBezTo>
                  <a:cubicBezTo>
                    <a:pt x="34" y="58"/>
                    <a:pt x="34" y="57"/>
                    <a:pt x="35" y="57"/>
                  </a:cubicBezTo>
                  <a:cubicBezTo>
                    <a:pt x="34" y="57"/>
                    <a:pt x="34" y="56"/>
                    <a:pt x="34" y="56"/>
                  </a:cubicBezTo>
                  <a:cubicBezTo>
                    <a:pt x="37" y="53"/>
                    <a:pt x="40" y="51"/>
                    <a:pt x="43" y="49"/>
                  </a:cubicBezTo>
                  <a:cubicBezTo>
                    <a:pt x="44" y="48"/>
                    <a:pt x="47" y="44"/>
                    <a:pt x="48" y="47"/>
                  </a:cubicBezTo>
                  <a:cubicBezTo>
                    <a:pt x="48" y="46"/>
                    <a:pt x="49" y="46"/>
                    <a:pt x="50" y="45"/>
                  </a:cubicBezTo>
                  <a:cubicBezTo>
                    <a:pt x="47" y="43"/>
                    <a:pt x="45" y="39"/>
                    <a:pt x="43" y="37"/>
                  </a:cubicBezTo>
                  <a:cubicBezTo>
                    <a:pt x="40" y="34"/>
                    <a:pt x="37" y="31"/>
                    <a:pt x="36" y="27"/>
                  </a:cubicBezTo>
                  <a:cubicBezTo>
                    <a:pt x="31" y="32"/>
                    <a:pt x="26" y="35"/>
                    <a:pt x="21" y="39"/>
                  </a:cubicBezTo>
                  <a:close/>
                  <a:moveTo>
                    <a:pt x="65" y="12"/>
                  </a:moveTo>
                  <a:cubicBezTo>
                    <a:pt x="61" y="14"/>
                    <a:pt x="57" y="16"/>
                    <a:pt x="52" y="18"/>
                  </a:cubicBezTo>
                  <a:cubicBezTo>
                    <a:pt x="53" y="19"/>
                    <a:pt x="53" y="19"/>
                    <a:pt x="53" y="20"/>
                  </a:cubicBezTo>
                  <a:cubicBezTo>
                    <a:pt x="55" y="19"/>
                    <a:pt x="57" y="18"/>
                    <a:pt x="58" y="17"/>
                  </a:cubicBezTo>
                  <a:cubicBezTo>
                    <a:pt x="59" y="23"/>
                    <a:pt x="61" y="30"/>
                    <a:pt x="58" y="35"/>
                  </a:cubicBezTo>
                  <a:cubicBezTo>
                    <a:pt x="59" y="35"/>
                    <a:pt x="60" y="35"/>
                    <a:pt x="61" y="35"/>
                  </a:cubicBezTo>
                  <a:cubicBezTo>
                    <a:pt x="61" y="31"/>
                    <a:pt x="62" y="27"/>
                    <a:pt x="61" y="23"/>
                  </a:cubicBezTo>
                  <a:cubicBezTo>
                    <a:pt x="63" y="27"/>
                    <a:pt x="65" y="31"/>
                    <a:pt x="67" y="35"/>
                  </a:cubicBezTo>
                  <a:cubicBezTo>
                    <a:pt x="68" y="34"/>
                    <a:pt x="68" y="34"/>
                    <a:pt x="69" y="34"/>
                  </a:cubicBezTo>
                  <a:cubicBezTo>
                    <a:pt x="67" y="30"/>
                    <a:pt x="65" y="26"/>
                    <a:pt x="63" y="22"/>
                  </a:cubicBezTo>
                  <a:cubicBezTo>
                    <a:pt x="62" y="21"/>
                    <a:pt x="60" y="18"/>
                    <a:pt x="60" y="17"/>
                  </a:cubicBezTo>
                  <a:cubicBezTo>
                    <a:pt x="60" y="16"/>
                    <a:pt x="65" y="14"/>
                    <a:pt x="66" y="14"/>
                  </a:cubicBezTo>
                  <a:cubicBezTo>
                    <a:pt x="66" y="13"/>
                    <a:pt x="65" y="12"/>
                    <a:pt x="65" y="12"/>
                  </a:cubicBezTo>
                  <a:close/>
                  <a:moveTo>
                    <a:pt x="47" y="21"/>
                  </a:moveTo>
                  <a:cubicBezTo>
                    <a:pt x="46" y="21"/>
                    <a:pt x="45" y="22"/>
                    <a:pt x="44" y="22"/>
                  </a:cubicBezTo>
                  <a:cubicBezTo>
                    <a:pt x="44" y="23"/>
                    <a:pt x="45" y="24"/>
                    <a:pt x="45" y="24"/>
                  </a:cubicBezTo>
                  <a:cubicBezTo>
                    <a:pt x="46" y="24"/>
                    <a:pt x="47" y="23"/>
                    <a:pt x="48" y="22"/>
                  </a:cubicBezTo>
                  <a:cubicBezTo>
                    <a:pt x="49" y="23"/>
                    <a:pt x="51" y="26"/>
                    <a:pt x="50" y="27"/>
                  </a:cubicBezTo>
                  <a:cubicBezTo>
                    <a:pt x="50" y="27"/>
                    <a:pt x="48" y="28"/>
                    <a:pt x="47" y="28"/>
                  </a:cubicBezTo>
                  <a:cubicBezTo>
                    <a:pt x="48" y="29"/>
                    <a:pt x="48" y="29"/>
                    <a:pt x="48" y="30"/>
                  </a:cubicBezTo>
                  <a:cubicBezTo>
                    <a:pt x="49" y="29"/>
                    <a:pt x="50" y="29"/>
                    <a:pt x="51" y="28"/>
                  </a:cubicBezTo>
                  <a:cubicBezTo>
                    <a:pt x="52" y="30"/>
                    <a:pt x="54" y="32"/>
                    <a:pt x="53" y="34"/>
                  </a:cubicBezTo>
                  <a:cubicBezTo>
                    <a:pt x="53" y="35"/>
                    <a:pt x="51" y="35"/>
                    <a:pt x="50" y="36"/>
                  </a:cubicBezTo>
                  <a:cubicBezTo>
                    <a:pt x="52" y="37"/>
                    <a:pt x="52" y="38"/>
                    <a:pt x="53" y="37"/>
                  </a:cubicBezTo>
                  <a:cubicBezTo>
                    <a:pt x="54" y="37"/>
                    <a:pt x="55" y="36"/>
                    <a:pt x="55" y="35"/>
                  </a:cubicBezTo>
                  <a:cubicBezTo>
                    <a:pt x="56" y="35"/>
                    <a:pt x="57" y="34"/>
                    <a:pt x="58" y="33"/>
                  </a:cubicBezTo>
                  <a:cubicBezTo>
                    <a:pt x="58" y="31"/>
                    <a:pt x="58" y="31"/>
                    <a:pt x="57" y="30"/>
                  </a:cubicBezTo>
                  <a:cubicBezTo>
                    <a:pt x="57" y="30"/>
                    <a:pt x="56" y="31"/>
                    <a:pt x="55" y="32"/>
                  </a:cubicBezTo>
                  <a:cubicBezTo>
                    <a:pt x="54" y="30"/>
                    <a:pt x="54" y="29"/>
                    <a:pt x="53" y="27"/>
                  </a:cubicBezTo>
                  <a:cubicBezTo>
                    <a:pt x="54" y="27"/>
                    <a:pt x="55" y="26"/>
                    <a:pt x="56" y="26"/>
                  </a:cubicBezTo>
                  <a:cubicBezTo>
                    <a:pt x="56" y="25"/>
                    <a:pt x="56" y="25"/>
                    <a:pt x="55" y="24"/>
                  </a:cubicBezTo>
                  <a:cubicBezTo>
                    <a:pt x="53" y="25"/>
                    <a:pt x="52" y="26"/>
                    <a:pt x="51" y="24"/>
                  </a:cubicBezTo>
                  <a:cubicBezTo>
                    <a:pt x="50" y="21"/>
                    <a:pt x="51" y="21"/>
                    <a:pt x="53" y="20"/>
                  </a:cubicBezTo>
                  <a:cubicBezTo>
                    <a:pt x="53" y="20"/>
                    <a:pt x="52" y="19"/>
                    <a:pt x="52" y="18"/>
                  </a:cubicBezTo>
                  <a:cubicBezTo>
                    <a:pt x="50" y="19"/>
                    <a:pt x="49" y="20"/>
                    <a:pt x="47" y="21"/>
                  </a:cubicBezTo>
                  <a:close/>
                  <a:moveTo>
                    <a:pt x="73" y="25"/>
                  </a:moveTo>
                  <a:cubicBezTo>
                    <a:pt x="71" y="24"/>
                    <a:pt x="70" y="23"/>
                    <a:pt x="68" y="22"/>
                  </a:cubicBezTo>
                  <a:cubicBezTo>
                    <a:pt x="67" y="22"/>
                    <a:pt x="66" y="21"/>
                    <a:pt x="66" y="21"/>
                  </a:cubicBezTo>
                  <a:cubicBezTo>
                    <a:pt x="64" y="21"/>
                    <a:pt x="64" y="21"/>
                    <a:pt x="64" y="23"/>
                  </a:cubicBezTo>
                  <a:cubicBezTo>
                    <a:pt x="66" y="24"/>
                    <a:pt x="69" y="26"/>
                    <a:pt x="71" y="28"/>
                  </a:cubicBezTo>
                  <a:cubicBezTo>
                    <a:pt x="72" y="27"/>
                    <a:pt x="72" y="26"/>
                    <a:pt x="73" y="25"/>
                  </a:cubicBezTo>
                  <a:close/>
                  <a:moveTo>
                    <a:pt x="80" y="12"/>
                  </a:moveTo>
                  <a:cubicBezTo>
                    <a:pt x="80" y="10"/>
                    <a:pt x="81" y="8"/>
                    <a:pt x="81" y="7"/>
                  </a:cubicBezTo>
                  <a:cubicBezTo>
                    <a:pt x="81" y="6"/>
                    <a:pt x="82" y="7"/>
                    <a:pt x="82" y="6"/>
                  </a:cubicBezTo>
                  <a:cubicBezTo>
                    <a:pt x="81" y="5"/>
                    <a:pt x="80" y="5"/>
                    <a:pt x="79" y="5"/>
                  </a:cubicBezTo>
                  <a:cubicBezTo>
                    <a:pt x="79" y="10"/>
                    <a:pt x="78" y="15"/>
                    <a:pt x="76" y="18"/>
                  </a:cubicBezTo>
                  <a:cubicBezTo>
                    <a:pt x="76" y="19"/>
                    <a:pt x="77" y="19"/>
                    <a:pt x="77" y="20"/>
                  </a:cubicBezTo>
                  <a:cubicBezTo>
                    <a:pt x="78" y="18"/>
                    <a:pt x="78" y="17"/>
                    <a:pt x="79" y="16"/>
                  </a:cubicBezTo>
                  <a:cubicBezTo>
                    <a:pt x="80" y="20"/>
                    <a:pt x="81" y="24"/>
                    <a:pt x="82" y="29"/>
                  </a:cubicBezTo>
                  <a:cubicBezTo>
                    <a:pt x="83" y="29"/>
                    <a:pt x="83" y="28"/>
                    <a:pt x="84" y="28"/>
                  </a:cubicBezTo>
                  <a:cubicBezTo>
                    <a:pt x="82" y="23"/>
                    <a:pt x="81" y="17"/>
                    <a:pt x="80" y="12"/>
                  </a:cubicBezTo>
                  <a:close/>
                  <a:moveTo>
                    <a:pt x="85" y="7"/>
                  </a:moveTo>
                  <a:cubicBezTo>
                    <a:pt x="87" y="7"/>
                    <a:pt x="90" y="5"/>
                    <a:pt x="92" y="6"/>
                  </a:cubicBezTo>
                  <a:cubicBezTo>
                    <a:pt x="93" y="6"/>
                    <a:pt x="92" y="5"/>
                    <a:pt x="93" y="6"/>
                  </a:cubicBezTo>
                  <a:cubicBezTo>
                    <a:pt x="94" y="7"/>
                    <a:pt x="94" y="9"/>
                    <a:pt x="94" y="9"/>
                  </a:cubicBezTo>
                  <a:cubicBezTo>
                    <a:pt x="92" y="10"/>
                    <a:pt x="89" y="11"/>
                    <a:pt x="87" y="11"/>
                  </a:cubicBezTo>
                  <a:cubicBezTo>
                    <a:pt x="86" y="11"/>
                    <a:pt x="87" y="11"/>
                    <a:pt x="86" y="11"/>
                  </a:cubicBezTo>
                  <a:cubicBezTo>
                    <a:pt x="86" y="10"/>
                    <a:pt x="86" y="8"/>
                    <a:pt x="85" y="7"/>
                  </a:cubicBezTo>
                  <a:close/>
                  <a:moveTo>
                    <a:pt x="89" y="17"/>
                  </a:moveTo>
                  <a:cubicBezTo>
                    <a:pt x="88" y="20"/>
                    <a:pt x="86" y="23"/>
                    <a:pt x="83" y="25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6" y="26"/>
                    <a:pt x="87" y="25"/>
                    <a:pt x="88" y="24"/>
                  </a:cubicBezTo>
                  <a:cubicBezTo>
                    <a:pt x="89" y="22"/>
                    <a:pt x="90" y="20"/>
                    <a:pt x="90" y="17"/>
                  </a:cubicBezTo>
                  <a:cubicBezTo>
                    <a:pt x="91" y="20"/>
                    <a:pt x="92" y="23"/>
                    <a:pt x="92" y="26"/>
                  </a:cubicBezTo>
                  <a:cubicBezTo>
                    <a:pt x="93" y="26"/>
                    <a:pt x="94" y="26"/>
                    <a:pt x="95" y="26"/>
                  </a:cubicBezTo>
                  <a:cubicBezTo>
                    <a:pt x="94" y="23"/>
                    <a:pt x="93" y="20"/>
                    <a:pt x="92" y="17"/>
                  </a:cubicBezTo>
                  <a:cubicBezTo>
                    <a:pt x="94" y="19"/>
                    <a:pt x="96" y="21"/>
                    <a:pt x="98" y="22"/>
                  </a:cubicBezTo>
                  <a:cubicBezTo>
                    <a:pt x="101" y="24"/>
                    <a:pt x="100" y="23"/>
                    <a:pt x="102" y="21"/>
                  </a:cubicBezTo>
                  <a:cubicBezTo>
                    <a:pt x="99" y="20"/>
                    <a:pt x="96" y="19"/>
                    <a:pt x="94" y="16"/>
                  </a:cubicBezTo>
                  <a:cubicBezTo>
                    <a:pt x="96" y="16"/>
                    <a:pt x="98" y="15"/>
                    <a:pt x="100" y="15"/>
                  </a:cubicBezTo>
                  <a:cubicBezTo>
                    <a:pt x="99" y="14"/>
                    <a:pt x="99" y="14"/>
                    <a:pt x="99" y="13"/>
                  </a:cubicBezTo>
                  <a:cubicBezTo>
                    <a:pt x="97" y="14"/>
                    <a:pt x="94" y="14"/>
                    <a:pt x="92" y="15"/>
                  </a:cubicBezTo>
                  <a:cubicBezTo>
                    <a:pt x="92" y="14"/>
                    <a:pt x="91" y="13"/>
                    <a:pt x="91" y="12"/>
                  </a:cubicBezTo>
                  <a:cubicBezTo>
                    <a:pt x="93" y="11"/>
                    <a:pt x="95" y="11"/>
                    <a:pt x="97" y="11"/>
                  </a:cubicBezTo>
                  <a:cubicBezTo>
                    <a:pt x="96" y="8"/>
                    <a:pt x="95" y="6"/>
                    <a:pt x="95" y="3"/>
                  </a:cubicBezTo>
                  <a:cubicBezTo>
                    <a:pt x="91" y="4"/>
                    <a:pt x="87" y="5"/>
                    <a:pt x="83" y="6"/>
                  </a:cubicBezTo>
                  <a:cubicBezTo>
                    <a:pt x="84" y="8"/>
                    <a:pt x="84" y="11"/>
                    <a:pt x="85" y="14"/>
                  </a:cubicBezTo>
                  <a:cubicBezTo>
                    <a:pt x="86" y="13"/>
                    <a:pt x="88" y="13"/>
                    <a:pt x="89" y="12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88" y="16"/>
                    <a:pt x="85" y="16"/>
                    <a:pt x="83" y="17"/>
                  </a:cubicBezTo>
                  <a:cubicBezTo>
                    <a:pt x="83" y="17"/>
                    <a:pt x="83" y="18"/>
                    <a:pt x="83" y="19"/>
                  </a:cubicBezTo>
                  <a:cubicBezTo>
                    <a:pt x="85" y="18"/>
                    <a:pt x="87" y="18"/>
                    <a:pt x="89" y="17"/>
                  </a:cubicBezTo>
                  <a:close/>
                  <a:moveTo>
                    <a:pt x="121" y="4"/>
                  </a:moveTo>
                  <a:cubicBezTo>
                    <a:pt x="121" y="3"/>
                    <a:pt x="121" y="1"/>
                    <a:pt x="120" y="1"/>
                  </a:cubicBezTo>
                  <a:cubicBezTo>
                    <a:pt x="120" y="0"/>
                    <a:pt x="119" y="1"/>
                    <a:pt x="117" y="1"/>
                  </a:cubicBezTo>
                  <a:cubicBezTo>
                    <a:pt x="118" y="2"/>
                    <a:pt x="118" y="3"/>
                    <a:pt x="119" y="4"/>
                  </a:cubicBezTo>
                  <a:cubicBezTo>
                    <a:pt x="115" y="4"/>
                    <a:pt x="112" y="4"/>
                    <a:pt x="108" y="3"/>
                  </a:cubicBezTo>
                  <a:cubicBezTo>
                    <a:pt x="108" y="6"/>
                    <a:pt x="108" y="6"/>
                    <a:pt x="111" y="6"/>
                  </a:cubicBezTo>
                  <a:cubicBezTo>
                    <a:pt x="112" y="6"/>
                    <a:pt x="114" y="6"/>
                    <a:pt x="115" y="6"/>
                  </a:cubicBezTo>
                  <a:cubicBezTo>
                    <a:pt x="119" y="6"/>
                    <a:pt x="123" y="6"/>
                    <a:pt x="128" y="6"/>
                  </a:cubicBezTo>
                  <a:cubicBezTo>
                    <a:pt x="128" y="6"/>
                    <a:pt x="130" y="7"/>
                    <a:pt x="130" y="6"/>
                  </a:cubicBezTo>
                  <a:cubicBezTo>
                    <a:pt x="131" y="6"/>
                    <a:pt x="131" y="4"/>
                    <a:pt x="130" y="4"/>
                  </a:cubicBezTo>
                  <a:cubicBezTo>
                    <a:pt x="128" y="3"/>
                    <a:pt x="123" y="4"/>
                    <a:pt x="121" y="4"/>
                  </a:cubicBezTo>
                  <a:close/>
                  <a:moveTo>
                    <a:pt x="123" y="10"/>
                  </a:moveTo>
                  <a:cubicBezTo>
                    <a:pt x="124" y="9"/>
                    <a:pt x="127" y="7"/>
                    <a:pt x="124" y="6"/>
                  </a:cubicBezTo>
                  <a:cubicBezTo>
                    <a:pt x="123" y="6"/>
                    <a:pt x="123" y="8"/>
                    <a:pt x="122" y="9"/>
                  </a:cubicBezTo>
                  <a:cubicBezTo>
                    <a:pt x="120" y="11"/>
                    <a:pt x="119" y="10"/>
                    <a:pt x="116" y="10"/>
                  </a:cubicBezTo>
                  <a:cubicBezTo>
                    <a:pt x="118" y="10"/>
                    <a:pt x="117" y="8"/>
                    <a:pt x="117" y="7"/>
                  </a:cubicBezTo>
                  <a:cubicBezTo>
                    <a:pt x="116" y="6"/>
                    <a:pt x="116" y="6"/>
                    <a:pt x="114" y="7"/>
                  </a:cubicBezTo>
                  <a:cubicBezTo>
                    <a:pt x="115" y="8"/>
                    <a:pt x="115" y="9"/>
                    <a:pt x="115" y="10"/>
                  </a:cubicBezTo>
                  <a:cubicBezTo>
                    <a:pt x="114" y="10"/>
                    <a:pt x="112" y="10"/>
                    <a:pt x="110" y="10"/>
                  </a:cubicBezTo>
                  <a:cubicBezTo>
                    <a:pt x="110" y="15"/>
                    <a:pt x="110" y="20"/>
                    <a:pt x="105" y="23"/>
                  </a:cubicBezTo>
                  <a:cubicBezTo>
                    <a:pt x="106" y="23"/>
                    <a:pt x="107" y="25"/>
                    <a:pt x="107" y="24"/>
                  </a:cubicBezTo>
                  <a:cubicBezTo>
                    <a:pt x="108" y="24"/>
                    <a:pt x="110" y="22"/>
                    <a:pt x="110" y="21"/>
                  </a:cubicBezTo>
                  <a:cubicBezTo>
                    <a:pt x="111" y="19"/>
                    <a:pt x="112" y="16"/>
                    <a:pt x="112" y="14"/>
                  </a:cubicBezTo>
                  <a:cubicBezTo>
                    <a:pt x="112" y="12"/>
                    <a:pt x="112" y="12"/>
                    <a:pt x="114" y="12"/>
                  </a:cubicBezTo>
                  <a:cubicBezTo>
                    <a:pt x="116" y="12"/>
                    <a:pt x="119" y="12"/>
                    <a:pt x="121" y="12"/>
                  </a:cubicBezTo>
                  <a:cubicBezTo>
                    <a:pt x="124" y="12"/>
                    <a:pt x="127" y="12"/>
                    <a:pt x="130" y="13"/>
                  </a:cubicBezTo>
                  <a:cubicBezTo>
                    <a:pt x="130" y="12"/>
                    <a:pt x="130" y="11"/>
                    <a:pt x="130" y="10"/>
                  </a:cubicBezTo>
                  <a:cubicBezTo>
                    <a:pt x="127" y="10"/>
                    <a:pt x="125" y="10"/>
                    <a:pt x="123" y="10"/>
                  </a:cubicBezTo>
                  <a:close/>
                  <a:moveTo>
                    <a:pt x="146" y="13"/>
                  </a:moveTo>
                  <a:cubicBezTo>
                    <a:pt x="146" y="13"/>
                    <a:pt x="147" y="9"/>
                    <a:pt x="147" y="9"/>
                  </a:cubicBezTo>
                  <a:cubicBezTo>
                    <a:pt x="148" y="9"/>
                    <a:pt x="151" y="10"/>
                    <a:pt x="152" y="11"/>
                  </a:cubicBezTo>
                  <a:cubicBezTo>
                    <a:pt x="152" y="11"/>
                    <a:pt x="156" y="11"/>
                    <a:pt x="156" y="12"/>
                  </a:cubicBezTo>
                  <a:cubicBezTo>
                    <a:pt x="157" y="13"/>
                    <a:pt x="155" y="16"/>
                    <a:pt x="155" y="16"/>
                  </a:cubicBezTo>
                  <a:cubicBezTo>
                    <a:pt x="152" y="15"/>
                    <a:pt x="149" y="14"/>
                    <a:pt x="146" y="13"/>
                  </a:cubicBezTo>
                  <a:close/>
                  <a:moveTo>
                    <a:pt x="151" y="22"/>
                  </a:moveTo>
                  <a:cubicBezTo>
                    <a:pt x="153" y="22"/>
                    <a:pt x="155" y="23"/>
                    <a:pt x="156" y="24"/>
                  </a:cubicBezTo>
                  <a:cubicBezTo>
                    <a:pt x="156" y="25"/>
                    <a:pt x="155" y="27"/>
                    <a:pt x="155" y="29"/>
                  </a:cubicBezTo>
                  <a:cubicBezTo>
                    <a:pt x="154" y="29"/>
                    <a:pt x="150" y="28"/>
                    <a:pt x="150" y="27"/>
                  </a:cubicBezTo>
                  <a:cubicBezTo>
                    <a:pt x="149" y="26"/>
                    <a:pt x="151" y="23"/>
                    <a:pt x="151" y="22"/>
                  </a:cubicBezTo>
                  <a:close/>
                  <a:moveTo>
                    <a:pt x="140" y="18"/>
                  </a:moveTo>
                  <a:cubicBezTo>
                    <a:pt x="141" y="18"/>
                    <a:pt x="145" y="19"/>
                    <a:pt x="145" y="20"/>
                  </a:cubicBezTo>
                  <a:cubicBezTo>
                    <a:pt x="145" y="21"/>
                    <a:pt x="143" y="24"/>
                    <a:pt x="143" y="25"/>
                  </a:cubicBezTo>
                  <a:cubicBezTo>
                    <a:pt x="142" y="25"/>
                    <a:pt x="139" y="24"/>
                    <a:pt x="138" y="23"/>
                  </a:cubicBezTo>
                  <a:cubicBezTo>
                    <a:pt x="138" y="22"/>
                    <a:pt x="140" y="19"/>
                    <a:pt x="140" y="18"/>
                  </a:cubicBezTo>
                  <a:close/>
                  <a:moveTo>
                    <a:pt x="158" y="13"/>
                  </a:moveTo>
                  <a:cubicBezTo>
                    <a:pt x="159" y="12"/>
                    <a:pt x="159" y="12"/>
                    <a:pt x="159" y="11"/>
                  </a:cubicBezTo>
                  <a:cubicBezTo>
                    <a:pt x="155" y="10"/>
                    <a:pt x="150" y="8"/>
                    <a:pt x="146" y="6"/>
                  </a:cubicBezTo>
                  <a:cubicBezTo>
                    <a:pt x="145" y="9"/>
                    <a:pt x="144" y="12"/>
                    <a:pt x="143" y="15"/>
                  </a:cubicBezTo>
                  <a:cubicBezTo>
                    <a:pt x="147" y="16"/>
                    <a:pt x="152" y="17"/>
                    <a:pt x="156" y="19"/>
                  </a:cubicBezTo>
                  <a:cubicBezTo>
                    <a:pt x="157" y="17"/>
                    <a:pt x="158" y="15"/>
                    <a:pt x="158" y="13"/>
                  </a:cubicBezTo>
                  <a:close/>
                  <a:moveTo>
                    <a:pt x="159" y="24"/>
                  </a:moveTo>
                  <a:cubicBezTo>
                    <a:pt x="159" y="24"/>
                    <a:pt x="159" y="23"/>
                    <a:pt x="159" y="22"/>
                  </a:cubicBezTo>
                  <a:cubicBezTo>
                    <a:pt x="156" y="22"/>
                    <a:pt x="153" y="20"/>
                    <a:pt x="150" y="19"/>
                  </a:cubicBezTo>
                  <a:cubicBezTo>
                    <a:pt x="149" y="22"/>
                    <a:pt x="148" y="24"/>
                    <a:pt x="147" y="27"/>
                  </a:cubicBezTo>
                  <a:cubicBezTo>
                    <a:pt x="147" y="28"/>
                    <a:pt x="146" y="29"/>
                    <a:pt x="146" y="29"/>
                  </a:cubicBezTo>
                  <a:cubicBezTo>
                    <a:pt x="146" y="31"/>
                    <a:pt x="146" y="30"/>
                    <a:pt x="148" y="31"/>
                  </a:cubicBezTo>
                  <a:cubicBezTo>
                    <a:pt x="148" y="30"/>
                    <a:pt x="149" y="30"/>
                    <a:pt x="149" y="29"/>
                  </a:cubicBezTo>
                  <a:cubicBezTo>
                    <a:pt x="151" y="30"/>
                    <a:pt x="152" y="30"/>
                    <a:pt x="154" y="31"/>
                  </a:cubicBezTo>
                  <a:cubicBezTo>
                    <a:pt x="154" y="31"/>
                    <a:pt x="154" y="32"/>
                    <a:pt x="153" y="32"/>
                  </a:cubicBezTo>
                  <a:cubicBezTo>
                    <a:pt x="154" y="33"/>
                    <a:pt x="155" y="33"/>
                    <a:pt x="156" y="33"/>
                  </a:cubicBezTo>
                  <a:cubicBezTo>
                    <a:pt x="156" y="30"/>
                    <a:pt x="158" y="27"/>
                    <a:pt x="159" y="24"/>
                  </a:cubicBezTo>
                  <a:close/>
                  <a:moveTo>
                    <a:pt x="147" y="20"/>
                  </a:moveTo>
                  <a:cubicBezTo>
                    <a:pt x="147" y="20"/>
                    <a:pt x="148" y="19"/>
                    <a:pt x="148" y="18"/>
                  </a:cubicBezTo>
                  <a:cubicBezTo>
                    <a:pt x="145" y="18"/>
                    <a:pt x="142" y="16"/>
                    <a:pt x="139" y="15"/>
                  </a:cubicBezTo>
                  <a:cubicBezTo>
                    <a:pt x="138" y="18"/>
                    <a:pt x="137" y="21"/>
                    <a:pt x="136" y="23"/>
                  </a:cubicBezTo>
                  <a:cubicBezTo>
                    <a:pt x="136" y="24"/>
                    <a:pt x="135" y="25"/>
                    <a:pt x="135" y="25"/>
                  </a:cubicBezTo>
                  <a:cubicBezTo>
                    <a:pt x="135" y="27"/>
                    <a:pt x="135" y="26"/>
                    <a:pt x="137" y="27"/>
                  </a:cubicBezTo>
                  <a:cubicBezTo>
                    <a:pt x="137" y="26"/>
                    <a:pt x="138" y="26"/>
                    <a:pt x="138" y="25"/>
                  </a:cubicBezTo>
                  <a:cubicBezTo>
                    <a:pt x="139" y="26"/>
                    <a:pt x="141" y="26"/>
                    <a:pt x="142" y="27"/>
                  </a:cubicBezTo>
                  <a:cubicBezTo>
                    <a:pt x="141" y="29"/>
                    <a:pt x="142" y="29"/>
                    <a:pt x="144" y="29"/>
                  </a:cubicBezTo>
                  <a:cubicBezTo>
                    <a:pt x="145" y="26"/>
                    <a:pt x="146" y="23"/>
                    <a:pt x="147" y="20"/>
                  </a:cubicBezTo>
                  <a:close/>
                  <a:moveTo>
                    <a:pt x="185" y="27"/>
                  </a:moveTo>
                  <a:cubicBezTo>
                    <a:pt x="186" y="27"/>
                    <a:pt x="187" y="26"/>
                    <a:pt x="187" y="26"/>
                  </a:cubicBezTo>
                  <a:cubicBezTo>
                    <a:pt x="187" y="25"/>
                    <a:pt x="185" y="24"/>
                    <a:pt x="184" y="24"/>
                  </a:cubicBezTo>
                  <a:cubicBezTo>
                    <a:pt x="181" y="30"/>
                    <a:pt x="175" y="40"/>
                    <a:pt x="166" y="38"/>
                  </a:cubicBezTo>
                  <a:cubicBezTo>
                    <a:pt x="167" y="39"/>
                    <a:pt x="167" y="39"/>
                    <a:pt x="167" y="40"/>
                  </a:cubicBezTo>
                  <a:cubicBezTo>
                    <a:pt x="168" y="41"/>
                    <a:pt x="167" y="41"/>
                    <a:pt x="168" y="41"/>
                  </a:cubicBezTo>
                  <a:cubicBezTo>
                    <a:pt x="169" y="41"/>
                    <a:pt x="170" y="40"/>
                    <a:pt x="171" y="40"/>
                  </a:cubicBezTo>
                  <a:cubicBezTo>
                    <a:pt x="174" y="39"/>
                    <a:pt x="178" y="37"/>
                    <a:pt x="180" y="34"/>
                  </a:cubicBezTo>
                  <a:cubicBezTo>
                    <a:pt x="178" y="38"/>
                    <a:pt x="177" y="43"/>
                    <a:pt x="179" y="47"/>
                  </a:cubicBezTo>
                  <a:cubicBezTo>
                    <a:pt x="180" y="47"/>
                    <a:pt x="181" y="47"/>
                    <a:pt x="182" y="47"/>
                  </a:cubicBezTo>
                  <a:cubicBezTo>
                    <a:pt x="178" y="40"/>
                    <a:pt x="182" y="33"/>
                    <a:pt x="185" y="27"/>
                  </a:cubicBezTo>
                  <a:close/>
                  <a:moveTo>
                    <a:pt x="177" y="24"/>
                  </a:moveTo>
                  <a:cubicBezTo>
                    <a:pt x="177" y="23"/>
                    <a:pt x="177" y="22"/>
                    <a:pt x="176" y="20"/>
                  </a:cubicBezTo>
                  <a:cubicBezTo>
                    <a:pt x="176" y="18"/>
                    <a:pt x="176" y="19"/>
                    <a:pt x="174" y="19"/>
                  </a:cubicBezTo>
                  <a:cubicBezTo>
                    <a:pt x="174" y="21"/>
                    <a:pt x="174" y="23"/>
                    <a:pt x="174" y="24"/>
                  </a:cubicBezTo>
                  <a:cubicBezTo>
                    <a:pt x="175" y="24"/>
                    <a:pt x="176" y="24"/>
                    <a:pt x="177" y="24"/>
                  </a:cubicBezTo>
                  <a:close/>
                  <a:moveTo>
                    <a:pt x="169" y="24"/>
                  </a:moveTo>
                  <a:cubicBezTo>
                    <a:pt x="168" y="22"/>
                    <a:pt x="168" y="22"/>
                    <a:pt x="167" y="24"/>
                  </a:cubicBezTo>
                  <a:cubicBezTo>
                    <a:pt x="167" y="25"/>
                    <a:pt x="169" y="25"/>
                    <a:pt x="169" y="26"/>
                  </a:cubicBezTo>
                  <a:cubicBezTo>
                    <a:pt x="170" y="27"/>
                    <a:pt x="170" y="26"/>
                    <a:pt x="169" y="27"/>
                  </a:cubicBezTo>
                  <a:cubicBezTo>
                    <a:pt x="169" y="29"/>
                    <a:pt x="168" y="30"/>
                    <a:pt x="167" y="31"/>
                  </a:cubicBezTo>
                  <a:cubicBezTo>
                    <a:pt x="166" y="33"/>
                    <a:pt x="166" y="33"/>
                    <a:pt x="165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5"/>
                    <a:pt x="164" y="36"/>
                    <a:pt x="164" y="37"/>
                  </a:cubicBezTo>
                  <a:cubicBezTo>
                    <a:pt x="166" y="37"/>
                    <a:pt x="168" y="36"/>
                    <a:pt x="170" y="36"/>
                  </a:cubicBezTo>
                  <a:cubicBezTo>
                    <a:pt x="173" y="35"/>
                    <a:pt x="173" y="35"/>
                    <a:pt x="173" y="32"/>
                  </a:cubicBezTo>
                  <a:cubicBezTo>
                    <a:pt x="171" y="33"/>
                    <a:pt x="170" y="34"/>
                    <a:pt x="168" y="34"/>
                  </a:cubicBezTo>
                  <a:cubicBezTo>
                    <a:pt x="170" y="32"/>
                    <a:pt x="171" y="28"/>
                    <a:pt x="173" y="26"/>
                  </a:cubicBezTo>
                  <a:cubicBezTo>
                    <a:pt x="172" y="25"/>
                    <a:pt x="171" y="24"/>
                    <a:pt x="169" y="24"/>
                  </a:cubicBezTo>
                  <a:close/>
                  <a:moveTo>
                    <a:pt x="200" y="41"/>
                  </a:moveTo>
                  <a:cubicBezTo>
                    <a:pt x="201" y="40"/>
                    <a:pt x="201" y="39"/>
                    <a:pt x="201" y="38"/>
                  </a:cubicBezTo>
                  <a:cubicBezTo>
                    <a:pt x="201" y="36"/>
                    <a:pt x="201" y="36"/>
                    <a:pt x="199" y="36"/>
                  </a:cubicBezTo>
                  <a:cubicBezTo>
                    <a:pt x="199" y="37"/>
                    <a:pt x="198" y="39"/>
                    <a:pt x="198" y="41"/>
                  </a:cubicBezTo>
                  <a:cubicBezTo>
                    <a:pt x="199" y="41"/>
                    <a:pt x="200" y="41"/>
                    <a:pt x="200" y="41"/>
                  </a:cubicBezTo>
                  <a:close/>
                  <a:moveTo>
                    <a:pt x="206" y="43"/>
                  </a:moveTo>
                  <a:cubicBezTo>
                    <a:pt x="205" y="42"/>
                    <a:pt x="205" y="41"/>
                    <a:pt x="204" y="40"/>
                  </a:cubicBezTo>
                  <a:cubicBezTo>
                    <a:pt x="203" y="41"/>
                    <a:pt x="203" y="42"/>
                    <a:pt x="202" y="42"/>
                  </a:cubicBezTo>
                  <a:cubicBezTo>
                    <a:pt x="203" y="43"/>
                    <a:pt x="205" y="44"/>
                    <a:pt x="206" y="45"/>
                  </a:cubicBezTo>
                  <a:cubicBezTo>
                    <a:pt x="207" y="47"/>
                    <a:pt x="207" y="45"/>
                    <a:pt x="206" y="47"/>
                  </a:cubicBezTo>
                  <a:cubicBezTo>
                    <a:pt x="206" y="48"/>
                    <a:pt x="205" y="49"/>
                    <a:pt x="204" y="49"/>
                  </a:cubicBezTo>
                  <a:cubicBezTo>
                    <a:pt x="202" y="52"/>
                    <a:pt x="200" y="54"/>
                    <a:pt x="198" y="57"/>
                  </a:cubicBezTo>
                  <a:cubicBezTo>
                    <a:pt x="196" y="59"/>
                    <a:pt x="196" y="58"/>
                    <a:pt x="194" y="56"/>
                  </a:cubicBezTo>
                  <a:cubicBezTo>
                    <a:pt x="196" y="54"/>
                    <a:pt x="199" y="51"/>
                    <a:pt x="201" y="49"/>
                  </a:cubicBezTo>
                  <a:cubicBezTo>
                    <a:pt x="201" y="48"/>
                    <a:pt x="202" y="49"/>
                    <a:pt x="202" y="48"/>
                  </a:cubicBezTo>
                  <a:cubicBezTo>
                    <a:pt x="202" y="48"/>
                    <a:pt x="200" y="46"/>
                    <a:pt x="200" y="46"/>
                  </a:cubicBezTo>
                  <a:cubicBezTo>
                    <a:pt x="198" y="49"/>
                    <a:pt x="195" y="52"/>
                    <a:pt x="192" y="55"/>
                  </a:cubicBezTo>
                  <a:cubicBezTo>
                    <a:pt x="192" y="55"/>
                    <a:pt x="191" y="54"/>
                    <a:pt x="190" y="53"/>
                  </a:cubicBezTo>
                  <a:cubicBezTo>
                    <a:pt x="190" y="54"/>
                    <a:pt x="189" y="54"/>
                    <a:pt x="189" y="55"/>
                  </a:cubicBezTo>
                  <a:cubicBezTo>
                    <a:pt x="193" y="58"/>
                    <a:pt x="198" y="62"/>
                    <a:pt x="202" y="66"/>
                  </a:cubicBezTo>
                  <a:cubicBezTo>
                    <a:pt x="204" y="64"/>
                    <a:pt x="203" y="64"/>
                    <a:pt x="201" y="63"/>
                  </a:cubicBezTo>
                  <a:cubicBezTo>
                    <a:pt x="200" y="62"/>
                    <a:pt x="199" y="61"/>
                    <a:pt x="199" y="61"/>
                  </a:cubicBezTo>
                  <a:cubicBezTo>
                    <a:pt x="198" y="59"/>
                    <a:pt x="198" y="61"/>
                    <a:pt x="199" y="59"/>
                  </a:cubicBezTo>
                  <a:cubicBezTo>
                    <a:pt x="199" y="58"/>
                    <a:pt x="203" y="54"/>
                    <a:pt x="203" y="54"/>
                  </a:cubicBezTo>
                  <a:cubicBezTo>
                    <a:pt x="204" y="54"/>
                    <a:pt x="207" y="57"/>
                    <a:pt x="207" y="58"/>
                  </a:cubicBezTo>
                  <a:cubicBezTo>
                    <a:pt x="208" y="57"/>
                    <a:pt x="208" y="56"/>
                    <a:pt x="209" y="56"/>
                  </a:cubicBezTo>
                  <a:cubicBezTo>
                    <a:pt x="207" y="55"/>
                    <a:pt x="206" y="53"/>
                    <a:pt x="205" y="52"/>
                  </a:cubicBezTo>
                  <a:cubicBezTo>
                    <a:pt x="206" y="51"/>
                    <a:pt x="208" y="48"/>
                    <a:pt x="209" y="48"/>
                  </a:cubicBezTo>
                  <a:cubicBezTo>
                    <a:pt x="211" y="48"/>
                    <a:pt x="212" y="51"/>
                    <a:pt x="213" y="52"/>
                  </a:cubicBezTo>
                  <a:cubicBezTo>
                    <a:pt x="214" y="51"/>
                    <a:pt x="214" y="50"/>
                    <a:pt x="215" y="50"/>
                  </a:cubicBezTo>
                  <a:cubicBezTo>
                    <a:pt x="212" y="48"/>
                    <a:pt x="209" y="45"/>
                    <a:pt x="206" y="43"/>
                  </a:cubicBezTo>
                  <a:close/>
                  <a:moveTo>
                    <a:pt x="194" y="50"/>
                  </a:moveTo>
                  <a:cubicBezTo>
                    <a:pt x="193" y="50"/>
                    <a:pt x="191" y="51"/>
                    <a:pt x="190" y="51"/>
                  </a:cubicBezTo>
                  <a:cubicBezTo>
                    <a:pt x="192" y="48"/>
                    <a:pt x="195" y="46"/>
                    <a:pt x="197" y="43"/>
                  </a:cubicBezTo>
                  <a:cubicBezTo>
                    <a:pt x="196" y="42"/>
                    <a:pt x="195" y="40"/>
                    <a:pt x="193" y="39"/>
                  </a:cubicBezTo>
                  <a:cubicBezTo>
                    <a:pt x="191" y="42"/>
                    <a:pt x="192" y="41"/>
                    <a:pt x="194" y="43"/>
                  </a:cubicBezTo>
                  <a:cubicBezTo>
                    <a:pt x="192" y="45"/>
                    <a:pt x="191" y="47"/>
                    <a:pt x="188" y="49"/>
                  </a:cubicBezTo>
                  <a:cubicBezTo>
                    <a:pt x="187" y="51"/>
                    <a:pt x="186" y="50"/>
                    <a:pt x="186" y="53"/>
                  </a:cubicBezTo>
                  <a:cubicBezTo>
                    <a:pt x="188" y="53"/>
                    <a:pt x="189" y="53"/>
                    <a:pt x="190" y="53"/>
                  </a:cubicBezTo>
                  <a:cubicBezTo>
                    <a:pt x="193" y="52"/>
                    <a:pt x="193" y="53"/>
                    <a:pt x="194" y="50"/>
                  </a:cubicBezTo>
                  <a:close/>
                </a:path>
              </a:pathLst>
            </a:custGeom>
            <a:solidFill>
              <a:srgbClr val="0096D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81" name="Freeform 356"/>
            <p:cNvSpPr/>
            <p:nvPr/>
          </p:nvSpPr>
          <p:spPr>
            <a:xfrm>
              <a:off x="981075" y="-1157288"/>
              <a:ext cx="98425" cy="103188"/>
            </a:xfrm>
            <a:custGeom>
              <a:avLst/>
              <a:gdLst/>
              <a:ahLst/>
              <a:cxnLst>
                <a:cxn ang="0">
                  <a:pos x="146503473" y="129402052"/>
                </a:cxn>
                <a:cxn ang="0">
                  <a:pos x="91565205" y="92430651"/>
                </a:cxn>
                <a:cxn ang="0">
                  <a:pos x="91565205" y="55459251"/>
                </a:cxn>
                <a:cxn ang="0">
                  <a:pos x="36626938" y="92430651"/>
                </a:cxn>
                <a:cxn ang="0">
                  <a:pos x="73249597" y="129402052"/>
                </a:cxn>
                <a:cxn ang="0">
                  <a:pos x="91565205" y="184857003"/>
                </a:cxn>
                <a:cxn ang="0">
                  <a:pos x="0" y="277287654"/>
                </a:cxn>
                <a:cxn ang="0">
                  <a:pos x="164814802" y="443656806"/>
                </a:cxn>
                <a:cxn ang="0">
                  <a:pos x="201441740" y="406685406"/>
                </a:cxn>
                <a:cxn ang="0">
                  <a:pos x="164814802" y="369714005"/>
                </a:cxn>
                <a:cxn ang="0">
                  <a:pos x="238068678" y="314259054"/>
                </a:cxn>
                <a:cxn ang="0">
                  <a:pos x="274691337" y="314259054"/>
                </a:cxn>
                <a:cxn ang="0">
                  <a:pos x="366256542" y="406685406"/>
                </a:cxn>
                <a:cxn ang="0">
                  <a:pos x="402883480" y="369714005"/>
                </a:cxn>
                <a:cxn ang="0">
                  <a:pos x="274691337" y="258799804"/>
                </a:cxn>
                <a:cxn ang="0">
                  <a:pos x="366256542" y="166373452"/>
                </a:cxn>
                <a:cxn ang="0">
                  <a:pos x="384567872" y="203344853"/>
                </a:cxn>
                <a:cxn ang="0">
                  <a:pos x="421194810" y="166373452"/>
                </a:cxn>
                <a:cxn ang="0">
                  <a:pos x="256380008" y="0"/>
                </a:cxn>
                <a:cxn ang="0">
                  <a:pos x="146503473" y="129402052"/>
                </a:cxn>
              </a:cxnLst>
              <a:rect l="0" t="0" r="0" b="0"/>
              <a:pathLst>
                <a:path w="23" h="24">
                  <a:moveTo>
                    <a:pt x="8" y="7"/>
                  </a:moveTo>
                  <a:cubicBezTo>
                    <a:pt x="7" y="6"/>
                    <a:pt x="6" y="5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4" y="3"/>
                    <a:pt x="3" y="5"/>
                    <a:pt x="2" y="5"/>
                  </a:cubicBezTo>
                  <a:cubicBezTo>
                    <a:pt x="3" y="6"/>
                    <a:pt x="4" y="6"/>
                    <a:pt x="4" y="7"/>
                  </a:cubicBezTo>
                  <a:cubicBezTo>
                    <a:pt x="6" y="9"/>
                    <a:pt x="7" y="8"/>
                    <a:pt x="5" y="10"/>
                  </a:cubicBezTo>
                  <a:cubicBezTo>
                    <a:pt x="4" y="12"/>
                    <a:pt x="2" y="14"/>
                    <a:pt x="0" y="15"/>
                  </a:cubicBezTo>
                  <a:cubicBezTo>
                    <a:pt x="3" y="18"/>
                    <a:pt x="7" y="20"/>
                    <a:pt x="9" y="24"/>
                  </a:cubicBezTo>
                  <a:cubicBezTo>
                    <a:pt x="10" y="23"/>
                    <a:pt x="10" y="22"/>
                    <a:pt x="11" y="22"/>
                  </a:cubicBezTo>
                  <a:cubicBezTo>
                    <a:pt x="10" y="21"/>
                    <a:pt x="10" y="21"/>
                    <a:pt x="9" y="20"/>
                  </a:cubicBezTo>
                  <a:cubicBezTo>
                    <a:pt x="11" y="19"/>
                    <a:pt x="12" y="18"/>
                    <a:pt x="13" y="17"/>
                  </a:cubicBezTo>
                  <a:cubicBezTo>
                    <a:pt x="14" y="16"/>
                    <a:pt x="13" y="16"/>
                    <a:pt x="15" y="17"/>
                  </a:cubicBezTo>
                  <a:cubicBezTo>
                    <a:pt x="17" y="18"/>
                    <a:pt x="19" y="20"/>
                    <a:pt x="20" y="22"/>
                  </a:cubicBezTo>
                  <a:cubicBezTo>
                    <a:pt x="21" y="21"/>
                    <a:pt x="21" y="21"/>
                    <a:pt x="22" y="20"/>
                  </a:cubicBezTo>
                  <a:cubicBezTo>
                    <a:pt x="20" y="18"/>
                    <a:pt x="18" y="16"/>
                    <a:pt x="15" y="14"/>
                  </a:cubicBezTo>
                  <a:cubicBezTo>
                    <a:pt x="17" y="13"/>
                    <a:pt x="18" y="11"/>
                    <a:pt x="20" y="9"/>
                  </a:cubicBezTo>
                  <a:cubicBezTo>
                    <a:pt x="20" y="10"/>
                    <a:pt x="21" y="10"/>
                    <a:pt x="21" y="11"/>
                  </a:cubicBezTo>
                  <a:cubicBezTo>
                    <a:pt x="21" y="10"/>
                    <a:pt x="22" y="9"/>
                    <a:pt x="23" y="9"/>
                  </a:cubicBezTo>
                  <a:cubicBezTo>
                    <a:pt x="19" y="6"/>
                    <a:pt x="17" y="3"/>
                    <a:pt x="14" y="0"/>
                  </a:cubicBezTo>
                  <a:cubicBezTo>
                    <a:pt x="12" y="3"/>
                    <a:pt x="10" y="5"/>
                    <a:pt x="8" y="7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82" name="Freeform 357"/>
            <p:cNvSpPr/>
            <p:nvPr/>
          </p:nvSpPr>
          <p:spPr>
            <a:xfrm>
              <a:off x="1020763" y="-1139825"/>
              <a:ext cx="38100" cy="38100"/>
            </a:xfrm>
            <a:custGeom>
              <a:avLst/>
              <a:gdLst/>
              <a:ahLst/>
              <a:cxnLst>
                <a:cxn ang="0">
                  <a:pos x="89606967" y="161290000"/>
                </a:cxn>
                <a:cxn ang="0">
                  <a:pos x="0" y="71683033"/>
                </a:cxn>
                <a:cxn ang="0">
                  <a:pos x="89606967" y="0"/>
                </a:cxn>
                <a:cxn ang="0">
                  <a:pos x="161290000" y="71683033"/>
                </a:cxn>
                <a:cxn ang="0">
                  <a:pos x="89606967" y="161290000"/>
                </a:cxn>
              </a:cxnLst>
              <a:rect l="0" t="0" r="0" b="0"/>
              <a:pathLst>
                <a:path w="9" h="9">
                  <a:moveTo>
                    <a:pt x="5" y="9"/>
                  </a:moveTo>
                  <a:cubicBezTo>
                    <a:pt x="4" y="8"/>
                    <a:pt x="0" y="6"/>
                    <a:pt x="0" y="4"/>
                  </a:cubicBezTo>
                  <a:cubicBezTo>
                    <a:pt x="0" y="4"/>
                    <a:pt x="4" y="1"/>
                    <a:pt x="5" y="0"/>
                  </a:cubicBezTo>
                  <a:cubicBezTo>
                    <a:pt x="6" y="1"/>
                    <a:pt x="9" y="3"/>
                    <a:pt x="9" y="4"/>
                  </a:cubicBezTo>
                  <a:cubicBezTo>
                    <a:pt x="9" y="5"/>
                    <a:pt x="6" y="8"/>
                    <a:pt x="5" y="9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83" name="Freeform 358"/>
            <p:cNvSpPr/>
            <p:nvPr/>
          </p:nvSpPr>
          <p:spPr>
            <a:xfrm>
              <a:off x="993775" y="-1114425"/>
              <a:ext cx="42863" cy="38100"/>
            </a:xfrm>
            <a:custGeom>
              <a:avLst/>
              <a:gdLst/>
              <a:ahLst/>
              <a:cxnLst>
                <a:cxn ang="0">
                  <a:pos x="91863982" y="0"/>
                </a:cxn>
                <a:cxn ang="0">
                  <a:pos x="165352595" y="71683033"/>
                </a:cxn>
                <a:cxn ang="0">
                  <a:pos x="91863982" y="161290000"/>
                </a:cxn>
                <a:cxn ang="0">
                  <a:pos x="0" y="89606967"/>
                </a:cxn>
                <a:cxn ang="0">
                  <a:pos x="91863982" y="0"/>
                </a:cxn>
              </a:cxnLst>
              <a:rect l="0" t="0" r="0" b="0"/>
              <a:pathLst>
                <a:path w="10" h="9">
                  <a:moveTo>
                    <a:pt x="5" y="0"/>
                  </a:moveTo>
                  <a:cubicBezTo>
                    <a:pt x="6" y="1"/>
                    <a:pt x="9" y="3"/>
                    <a:pt x="9" y="4"/>
                  </a:cubicBezTo>
                  <a:cubicBezTo>
                    <a:pt x="10" y="5"/>
                    <a:pt x="6" y="8"/>
                    <a:pt x="5" y="9"/>
                  </a:cubicBezTo>
                  <a:cubicBezTo>
                    <a:pt x="4" y="8"/>
                    <a:pt x="1" y="6"/>
                    <a:pt x="0" y="5"/>
                  </a:cubicBezTo>
                  <a:cubicBezTo>
                    <a:pt x="0" y="4"/>
                    <a:pt x="4" y="1"/>
                    <a:pt x="5" y="0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84" name="Freeform 359"/>
            <p:cNvSpPr/>
            <p:nvPr/>
          </p:nvSpPr>
          <p:spPr>
            <a:xfrm>
              <a:off x="1074738" y="-1243013"/>
              <a:ext cx="103188" cy="103188"/>
            </a:xfrm>
            <a:custGeom>
              <a:avLst/>
              <a:gdLst/>
              <a:ahLst/>
              <a:cxnLst>
                <a:cxn ang="0">
                  <a:pos x="240316253" y="0"/>
                </a:cxn>
                <a:cxn ang="0">
                  <a:pos x="332742605" y="129402052"/>
                </a:cxn>
                <a:cxn ang="0">
                  <a:pos x="443656806" y="258799804"/>
                </a:cxn>
                <a:cxn ang="0">
                  <a:pos x="332742605" y="351230455"/>
                </a:cxn>
                <a:cxn ang="0">
                  <a:pos x="203344853" y="443656806"/>
                </a:cxn>
                <a:cxn ang="0">
                  <a:pos x="110914202" y="332742605"/>
                </a:cxn>
                <a:cxn ang="0">
                  <a:pos x="0" y="203344853"/>
                </a:cxn>
                <a:cxn ang="0">
                  <a:pos x="110914202" y="110914202"/>
                </a:cxn>
                <a:cxn ang="0">
                  <a:pos x="240316253" y="0"/>
                </a:cxn>
              </a:cxnLst>
              <a:rect l="0" t="0" r="0" b="0"/>
              <a:pathLst>
                <a:path w="24" h="24">
                  <a:moveTo>
                    <a:pt x="13" y="0"/>
                  </a:moveTo>
                  <a:cubicBezTo>
                    <a:pt x="15" y="3"/>
                    <a:pt x="16" y="5"/>
                    <a:pt x="18" y="7"/>
                  </a:cubicBezTo>
                  <a:cubicBezTo>
                    <a:pt x="19" y="8"/>
                    <a:pt x="24" y="13"/>
                    <a:pt x="24" y="14"/>
                  </a:cubicBezTo>
                  <a:cubicBezTo>
                    <a:pt x="24" y="15"/>
                    <a:pt x="18" y="18"/>
                    <a:pt x="18" y="19"/>
                  </a:cubicBezTo>
                  <a:cubicBezTo>
                    <a:pt x="15" y="21"/>
                    <a:pt x="13" y="23"/>
                    <a:pt x="11" y="24"/>
                  </a:cubicBezTo>
                  <a:cubicBezTo>
                    <a:pt x="9" y="22"/>
                    <a:pt x="7" y="20"/>
                    <a:pt x="6" y="18"/>
                  </a:cubicBezTo>
                  <a:cubicBezTo>
                    <a:pt x="5" y="17"/>
                    <a:pt x="0" y="12"/>
                    <a:pt x="0" y="11"/>
                  </a:cubicBezTo>
                  <a:cubicBezTo>
                    <a:pt x="0" y="10"/>
                    <a:pt x="5" y="6"/>
                    <a:pt x="6" y="6"/>
                  </a:cubicBezTo>
                  <a:cubicBezTo>
                    <a:pt x="8" y="4"/>
                    <a:pt x="11" y="2"/>
                    <a:pt x="13" y="0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85" name="Freeform 360"/>
            <p:cNvSpPr/>
            <p:nvPr/>
          </p:nvSpPr>
          <p:spPr>
            <a:xfrm>
              <a:off x="1089025" y="-1230313"/>
              <a:ext cx="76200" cy="80963"/>
            </a:xfrm>
            <a:custGeom>
              <a:avLst/>
              <a:gdLst/>
              <a:ahLst/>
              <a:cxnLst>
                <a:cxn ang="0">
                  <a:pos x="53763333" y="108946370"/>
                </a:cxn>
                <a:cxn ang="0">
                  <a:pos x="0" y="145264667"/>
                </a:cxn>
                <a:cxn ang="0">
                  <a:pos x="17919700" y="181578703"/>
                </a:cxn>
                <a:cxn ang="0">
                  <a:pos x="53763333" y="145264667"/>
                </a:cxn>
                <a:cxn ang="0">
                  <a:pos x="107526667" y="127103388"/>
                </a:cxn>
                <a:cxn ang="0">
                  <a:pos x="53763333" y="217897000"/>
                </a:cxn>
                <a:cxn ang="0">
                  <a:pos x="89606967" y="236054018"/>
                </a:cxn>
                <a:cxn ang="0">
                  <a:pos x="143370300" y="181578703"/>
                </a:cxn>
                <a:cxn ang="0">
                  <a:pos x="197133633" y="254211036"/>
                </a:cxn>
                <a:cxn ang="0">
                  <a:pos x="107526667" y="308686352"/>
                </a:cxn>
                <a:cxn ang="0">
                  <a:pos x="125446367" y="345000388"/>
                </a:cxn>
                <a:cxn ang="0">
                  <a:pos x="322580000" y="181578703"/>
                </a:cxn>
                <a:cxn ang="0">
                  <a:pos x="304660300" y="145264667"/>
                </a:cxn>
                <a:cxn ang="0">
                  <a:pos x="215053333" y="217897000"/>
                </a:cxn>
                <a:cxn ang="0">
                  <a:pos x="179209700" y="163421685"/>
                </a:cxn>
                <a:cxn ang="0">
                  <a:pos x="250896967" y="108946370"/>
                </a:cxn>
                <a:cxn ang="0">
                  <a:pos x="232973033" y="72632333"/>
                </a:cxn>
                <a:cxn ang="0">
                  <a:pos x="125446367" y="108946370"/>
                </a:cxn>
                <a:cxn ang="0">
                  <a:pos x="197133633" y="36314036"/>
                </a:cxn>
                <a:cxn ang="0">
                  <a:pos x="179209700" y="0"/>
                </a:cxn>
                <a:cxn ang="0">
                  <a:pos x="53763333" y="108946370"/>
                </a:cxn>
              </a:cxnLst>
              <a:rect l="0" t="0" r="0" b="0"/>
              <a:pathLst>
                <a:path w="18" h="19">
                  <a:moveTo>
                    <a:pt x="3" y="6"/>
                  </a:moveTo>
                  <a:cubicBezTo>
                    <a:pt x="2" y="7"/>
                    <a:pt x="1" y="7"/>
                    <a:pt x="0" y="8"/>
                  </a:cubicBezTo>
                  <a:cubicBezTo>
                    <a:pt x="0" y="9"/>
                    <a:pt x="1" y="9"/>
                    <a:pt x="1" y="10"/>
                  </a:cubicBezTo>
                  <a:cubicBezTo>
                    <a:pt x="2" y="9"/>
                    <a:pt x="3" y="8"/>
                    <a:pt x="3" y="8"/>
                  </a:cubicBezTo>
                  <a:cubicBezTo>
                    <a:pt x="5" y="7"/>
                    <a:pt x="5" y="6"/>
                    <a:pt x="6" y="7"/>
                  </a:cubicBezTo>
                  <a:cubicBezTo>
                    <a:pt x="8" y="9"/>
                    <a:pt x="5" y="10"/>
                    <a:pt x="3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6" y="12"/>
                    <a:pt x="7" y="11"/>
                    <a:pt x="8" y="10"/>
                  </a:cubicBezTo>
                  <a:cubicBezTo>
                    <a:pt x="9" y="11"/>
                    <a:pt x="10" y="12"/>
                    <a:pt x="11" y="14"/>
                  </a:cubicBezTo>
                  <a:cubicBezTo>
                    <a:pt x="9" y="15"/>
                    <a:pt x="8" y="16"/>
                    <a:pt x="6" y="17"/>
                  </a:cubicBezTo>
                  <a:cubicBezTo>
                    <a:pt x="6" y="18"/>
                    <a:pt x="7" y="18"/>
                    <a:pt x="7" y="19"/>
                  </a:cubicBezTo>
                  <a:cubicBezTo>
                    <a:pt x="11" y="16"/>
                    <a:pt x="14" y="13"/>
                    <a:pt x="18" y="10"/>
                  </a:cubicBezTo>
                  <a:cubicBezTo>
                    <a:pt x="18" y="10"/>
                    <a:pt x="17" y="9"/>
                    <a:pt x="17" y="8"/>
                  </a:cubicBezTo>
                  <a:cubicBezTo>
                    <a:pt x="16" y="10"/>
                    <a:pt x="14" y="11"/>
                    <a:pt x="12" y="12"/>
                  </a:cubicBezTo>
                  <a:cubicBezTo>
                    <a:pt x="12" y="11"/>
                    <a:pt x="11" y="10"/>
                    <a:pt x="10" y="9"/>
                  </a:cubicBezTo>
                  <a:cubicBezTo>
                    <a:pt x="11" y="8"/>
                    <a:pt x="12" y="7"/>
                    <a:pt x="14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1" y="5"/>
                    <a:pt x="8" y="9"/>
                    <a:pt x="7" y="6"/>
                  </a:cubicBezTo>
                  <a:cubicBezTo>
                    <a:pt x="7" y="4"/>
                    <a:pt x="10" y="3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8" y="2"/>
                    <a:pt x="6" y="4"/>
                    <a:pt x="3" y="6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86" name="Freeform 361"/>
            <p:cNvSpPr/>
            <p:nvPr/>
          </p:nvSpPr>
          <p:spPr>
            <a:xfrm>
              <a:off x="1135063" y="-1200150"/>
              <a:ext cx="17463" cy="12700"/>
            </a:xfrm>
            <a:custGeom>
              <a:avLst/>
              <a:gdLst/>
              <a:ahLst/>
              <a:cxnLst>
                <a:cxn ang="0">
                  <a:pos x="76239092" y="17919700"/>
                </a:cxn>
                <a:cxn ang="0">
                  <a:pos x="0" y="35843633"/>
                </a:cxn>
                <a:cxn ang="0">
                  <a:pos x="38121729" y="53763333"/>
                </a:cxn>
                <a:cxn ang="0">
                  <a:pos x="76239092" y="17919700"/>
                </a:cxn>
              </a:cxnLst>
              <a:rect l="0" t="0" r="0" b="0"/>
              <a:pathLst>
                <a:path w="4" h="3">
                  <a:moveTo>
                    <a:pt x="4" y="1"/>
                  </a:moveTo>
                  <a:cubicBezTo>
                    <a:pt x="2" y="1"/>
                    <a:pt x="1" y="0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4" y="3"/>
                    <a:pt x="3" y="3"/>
                    <a:pt x="4" y="1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87" name="Freeform 362"/>
            <p:cNvSpPr/>
            <p:nvPr/>
          </p:nvSpPr>
          <p:spPr>
            <a:xfrm>
              <a:off x="1062038" y="-1255713"/>
              <a:ext cx="133350" cy="133350"/>
            </a:xfrm>
            <a:custGeom>
              <a:avLst/>
              <a:gdLst/>
              <a:ahLst/>
              <a:cxnLst>
                <a:cxn ang="0">
                  <a:pos x="37006776" y="222044956"/>
                </a:cxn>
                <a:cxn ang="0">
                  <a:pos x="0" y="240550495"/>
                </a:cxn>
                <a:cxn ang="0">
                  <a:pos x="129525866" y="425588676"/>
                </a:cxn>
                <a:cxn ang="0">
                  <a:pos x="259056034" y="573620081"/>
                </a:cxn>
                <a:cxn ang="0">
                  <a:pos x="296062810" y="555114542"/>
                </a:cxn>
                <a:cxn ang="0">
                  <a:pos x="277557271" y="536613305"/>
                </a:cxn>
                <a:cxn ang="0">
                  <a:pos x="444094215" y="407083137"/>
                </a:cxn>
                <a:cxn ang="0">
                  <a:pos x="536613305" y="370076361"/>
                </a:cxn>
                <a:cxn ang="0">
                  <a:pos x="573620081" y="333069585"/>
                </a:cxn>
                <a:cxn ang="0">
                  <a:pos x="444094215" y="185038181"/>
                </a:cxn>
                <a:cxn ang="0">
                  <a:pos x="314564047" y="0"/>
                </a:cxn>
                <a:cxn ang="0">
                  <a:pos x="37006776" y="222044956"/>
                </a:cxn>
              </a:cxnLst>
              <a:rect l="0" t="0" r="0" b="0"/>
              <a:pathLst>
                <a:path w="31" h="31">
                  <a:moveTo>
                    <a:pt x="2" y="12"/>
                  </a:moveTo>
                  <a:cubicBezTo>
                    <a:pt x="1" y="12"/>
                    <a:pt x="1" y="13"/>
                    <a:pt x="0" y="13"/>
                  </a:cubicBezTo>
                  <a:cubicBezTo>
                    <a:pt x="3" y="16"/>
                    <a:pt x="5" y="20"/>
                    <a:pt x="7" y="23"/>
                  </a:cubicBezTo>
                  <a:cubicBezTo>
                    <a:pt x="9" y="25"/>
                    <a:pt x="13" y="28"/>
                    <a:pt x="14" y="31"/>
                  </a:cubicBezTo>
                  <a:cubicBezTo>
                    <a:pt x="15" y="31"/>
                    <a:pt x="15" y="30"/>
                    <a:pt x="16" y="30"/>
                  </a:cubicBezTo>
                  <a:cubicBezTo>
                    <a:pt x="15" y="30"/>
                    <a:pt x="15" y="29"/>
                    <a:pt x="15" y="29"/>
                  </a:cubicBezTo>
                  <a:cubicBezTo>
                    <a:pt x="18" y="26"/>
                    <a:pt x="21" y="24"/>
                    <a:pt x="24" y="22"/>
                  </a:cubicBezTo>
                  <a:cubicBezTo>
                    <a:pt x="25" y="21"/>
                    <a:pt x="28" y="17"/>
                    <a:pt x="29" y="20"/>
                  </a:cubicBezTo>
                  <a:cubicBezTo>
                    <a:pt x="29" y="19"/>
                    <a:pt x="30" y="19"/>
                    <a:pt x="31" y="18"/>
                  </a:cubicBezTo>
                  <a:cubicBezTo>
                    <a:pt x="28" y="16"/>
                    <a:pt x="26" y="12"/>
                    <a:pt x="24" y="10"/>
                  </a:cubicBezTo>
                  <a:cubicBezTo>
                    <a:pt x="21" y="7"/>
                    <a:pt x="18" y="4"/>
                    <a:pt x="17" y="0"/>
                  </a:cubicBezTo>
                  <a:cubicBezTo>
                    <a:pt x="12" y="5"/>
                    <a:pt x="7" y="8"/>
                    <a:pt x="2" y="12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88" name="Freeform 363"/>
            <p:cNvSpPr/>
            <p:nvPr/>
          </p:nvSpPr>
          <p:spPr>
            <a:xfrm>
              <a:off x="1203325" y="-1319213"/>
              <a:ext cx="73025" cy="98425"/>
            </a:xfrm>
            <a:custGeom>
              <a:avLst/>
              <a:gdLst/>
              <a:ahLst/>
              <a:cxnLst>
                <a:cxn ang="0">
                  <a:pos x="239878534" y="0"/>
                </a:cxn>
                <a:cxn ang="0">
                  <a:pos x="0" y="109876535"/>
                </a:cxn>
                <a:cxn ang="0">
                  <a:pos x="18453847" y="146503473"/>
                </a:cxn>
                <a:cxn ang="0">
                  <a:pos x="110714491" y="91565205"/>
                </a:cxn>
                <a:cxn ang="0">
                  <a:pos x="110714491" y="421194810"/>
                </a:cxn>
                <a:cxn ang="0">
                  <a:pos x="166067441" y="421194810"/>
                </a:cxn>
                <a:cxn ang="0">
                  <a:pos x="166067441" y="201441740"/>
                </a:cxn>
                <a:cxn ang="0">
                  <a:pos x="276781932" y="421194810"/>
                </a:cxn>
                <a:cxn ang="0">
                  <a:pos x="313685331" y="402883480"/>
                </a:cxn>
                <a:cxn ang="0">
                  <a:pos x="202970840" y="183126132"/>
                </a:cxn>
                <a:cxn ang="0">
                  <a:pos x="147617890" y="91565205"/>
                </a:cxn>
                <a:cxn ang="0">
                  <a:pos x="258328085" y="36626938"/>
                </a:cxn>
                <a:cxn ang="0">
                  <a:pos x="239878534" y="0"/>
                </a:cxn>
              </a:cxnLst>
              <a:rect l="0" t="0" r="0" b="0"/>
              <a:pathLst>
                <a:path w="17" h="23">
                  <a:moveTo>
                    <a:pt x="13" y="0"/>
                  </a:moveTo>
                  <a:cubicBezTo>
                    <a:pt x="9" y="2"/>
                    <a:pt x="5" y="4"/>
                    <a:pt x="0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3" y="7"/>
                    <a:pt x="5" y="6"/>
                    <a:pt x="6" y="5"/>
                  </a:cubicBezTo>
                  <a:cubicBezTo>
                    <a:pt x="7" y="11"/>
                    <a:pt x="9" y="18"/>
                    <a:pt x="6" y="23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9" y="19"/>
                    <a:pt x="10" y="15"/>
                    <a:pt x="9" y="11"/>
                  </a:cubicBezTo>
                  <a:cubicBezTo>
                    <a:pt x="11" y="15"/>
                    <a:pt x="13" y="19"/>
                    <a:pt x="15" y="23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5" y="18"/>
                    <a:pt x="13" y="14"/>
                    <a:pt x="11" y="10"/>
                  </a:cubicBezTo>
                  <a:cubicBezTo>
                    <a:pt x="10" y="9"/>
                    <a:pt x="8" y="6"/>
                    <a:pt x="8" y="5"/>
                  </a:cubicBezTo>
                  <a:cubicBezTo>
                    <a:pt x="8" y="4"/>
                    <a:pt x="13" y="2"/>
                    <a:pt x="14" y="2"/>
                  </a:cubicBezTo>
                  <a:cubicBezTo>
                    <a:pt x="14" y="1"/>
                    <a:pt x="13" y="0"/>
                    <a:pt x="13" y="0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89" name="Freeform 364"/>
            <p:cNvSpPr/>
            <p:nvPr/>
          </p:nvSpPr>
          <p:spPr>
            <a:xfrm>
              <a:off x="1169988" y="-1293813"/>
              <a:ext cx="58738" cy="85725"/>
            </a:xfrm>
            <a:custGeom>
              <a:avLst/>
              <a:gdLst/>
              <a:ahLst/>
              <a:cxnLst>
                <a:cxn ang="0">
                  <a:pos x="52809658" y="55116889"/>
                </a:cxn>
                <a:cxn ang="0">
                  <a:pos x="0" y="73487756"/>
                </a:cxn>
                <a:cxn ang="0">
                  <a:pos x="17604618" y="110233778"/>
                </a:cxn>
                <a:cxn ang="0">
                  <a:pos x="70410080" y="73487756"/>
                </a:cxn>
                <a:cxn ang="0">
                  <a:pos x="105615120" y="165346380"/>
                </a:cxn>
                <a:cxn ang="0">
                  <a:pos x="52809658" y="183721534"/>
                </a:cxn>
                <a:cxn ang="0">
                  <a:pos x="70410080" y="220463269"/>
                </a:cxn>
                <a:cxn ang="0">
                  <a:pos x="123219737" y="183721534"/>
                </a:cxn>
                <a:cxn ang="0">
                  <a:pos x="158424777" y="293951025"/>
                </a:cxn>
                <a:cxn ang="0">
                  <a:pos x="105615120" y="330697046"/>
                </a:cxn>
                <a:cxn ang="0">
                  <a:pos x="158424777" y="349067914"/>
                </a:cxn>
                <a:cxn ang="0">
                  <a:pos x="193629817" y="312321893"/>
                </a:cxn>
                <a:cxn ang="0">
                  <a:pos x="246439475" y="275580158"/>
                </a:cxn>
                <a:cxn ang="0">
                  <a:pos x="228834857" y="220463269"/>
                </a:cxn>
                <a:cxn ang="0">
                  <a:pos x="193629817" y="257209290"/>
                </a:cxn>
                <a:cxn ang="0">
                  <a:pos x="158424777" y="165346380"/>
                </a:cxn>
                <a:cxn ang="0">
                  <a:pos x="211234435" y="146975513"/>
                </a:cxn>
                <a:cxn ang="0">
                  <a:pos x="193629817" y="110233778"/>
                </a:cxn>
                <a:cxn ang="0">
                  <a:pos x="123219737" y="110233778"/>
                </a:cxn>
                <a:cxn ang="0">
                  <a:pos x="158424777" y="36746021"/>
                </a:cxn>
                <a:cxn ang="0">
                  <a:pos x="140824355" y="0"/>
                </a:cxn>
                <a:cxn ang="0">
                  <a:pos x="52809658" y="55116889"/>
                </a:cxn>
              </a:cxnLst>
              <a:rect l="0" t="0" r="0" b="0"/>
              <a:pathLst>
                <a:path w="14" h="20">
                  <a:moveTo>
                    <a:pt x="3" y="3"/>
                  </a:moveTo>
                  <a:cubicBezTo>
                    <a:pt x="2" y="3"/>
                    <a:pt x="1" y="4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5" y="5"/>
                    <a:pt x="7" y="8"/>
                    <a:pt x="6" y="9"/>
                  </a:cubicBezTo>
                  <a:cubicBezTo>
                    <a:pt x="6" y="9"/>
                    <a:pt x="4" y="10"/>
                    <a:pt x="3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5" y="11"/>
                    <a:pt x="6" y="11"/>
                    <a:pt x="7" y="10"/>
                  </a:cubicBezTo>
                  <a:cubicBezTo>
                    <a:pt x="8" y="12"/>
                    <a:pt x="10" y="14"/>
                    <a:pt x="9" y="16"/>
                  </a:cubicBezTo>
                  <a:cubicBezTo>
                    <a:pt x="9" y="17"/>
                    <a:pt x="7" y="17"/>
                    <a:pt x="6" y="18"/>
                  </a:cubicBezTo>
                  <a:cubicBezTo>
                    <a:pt x="8" y="19"/>
                    <a:pt x="8" y="20"/>
                    <a:pt x="9" y="19"/>
                  </a:cubicBezTo>
                  <a:cubicBezTo>
                    <a:pt x="10" y="19"/>
                    <a:pt x="11" y="18"/>
                    <a:pt x="11" y="17"/>
                  </a:cubicBezTo>
                  <a:cubicBezTo>
                    <a:pt x="12" y="17"/>
                    <a:pt x="13" y="16"/>
                    <a:pt x="14" y="15"/>
                  </a:cubicBezTo>
                  <a:cubicBezTo>
                    <a:pt x="14" y="13"/>
                    <a:pt x="14" y="13"/>
                    <a:pt x="13" y="12"/>
                  </a:cubicBezTo>
                  <a:cubicBezTo>
                    <a:pt x="13" y="12"/>
                    <a:pt x="12" y="13"/>
                    <a:pt x="11" y="14"/>
                  </a:cubicBezTo>
                  <a:cubicBezTo>
                    <a:pt x="10" y="12"/>
                    <a:pt x="10" y="11"/>
                    <a:pt x="9" y="9"/>
                  </a:cubicBezTo>
                  <a:cubicBezTo>
                    <a:pt x="10" y="9"/>
                    <a:pt x="11" y="8"/>
                    <a:pt x="12" y="8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9" y="7"/>
                    <a:pt x="8" y="8"/>
                    <a:pt x="7" y="6"/>
                  </a:cubicBezTo>
                  <a:cubicBezTo>
                    <a:pt x="6" y="3"/>
                    <a:pt x="7" y="3"/>
                    <a:pt x="9" y="2"/>
                  </a:cubicBezTo>
                  <a:cubicBezTo>
                    <a:pt x="9" y="2"/>
                    <a:pt x="8" y="1"/>
                    <a:pt x="8" y="0"/>
                  </a:cubicBezTo>
                  <a:cubicBezTo>
                    <a:pt x="6" y="1"/>
                    <a:pt x="5" y="2"/>
                    <a:pt x="3" y="3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90" name="Freeform 365"/>
            <p:cNvSpPr/>
            <p:nvPr/>
          </p:nvSpPr>
          <p:spPr>
            <a:xfrm>
              <a:off x="1254125" y="-1281113"/>
              <a:ext cx="39688" cy="30163"/>
            </a:xfrm>
            <a:custGeom>
              <a:avLst/>
              <a:gdLst/>
              <a:ahLst/>
              <a:cxnLst>
                <a:cxn ang="0">
                  <a:pos x="175015260" y="74269924"/>
                </a:cxn>
                <a:cxn ang="0">
                  <a:pos x="77784070" y="18567481"/>
                </a:cxn>
                <a:cxn ang="0">
                  <a:pos x="38894240" y="0"/>
                </a:cxn>
                <a:cxn ang="0">
                  <a:pos x="0" y="37134962"/>
                </a:cxn>
                <a:cxn ang="0">
                  <a:pos x="136121020" y="129972367"/>
                </a:cxn>
                <a:cxn ang="0">
                  <a:pos x="175015260" y="74269924"/>
                </a:cxn>
              </a:cxnLst>
              <a:rect l="0" t="0" r="0" b="0"/>
              <a:pathLst>
                <a:path w="9" h="7">
                  <a:moveTo>
                    <a:pt x="9" y="4"/>
                  </a:moveTo>
                  <a:cubicBezTo>
                    <a:pt x="7" y="3"/>
                    <a:pt x="6" y="2"/>
                    <a:pt x="4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2" y="3"/>
                    <a:pt x="5" y="5"/>
                    <a:pt x="7" y="7"/>
                  </a:cubicBezTo>
                  <a:cubicBezTo>
                    <a:pt x="8" y="6"/>
                    <a:pt x="8" y="5"/>
                    <a:pt x="9" y="4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91" name="Freeform 366"/>
            <p:cNvSpPr/>
            <p:nvPr/>
          </p:nvSpPr>
          <p:spPr>
            <a:xfrm>
              <a:off x="1306513" y="-1349375"/>
              <a:ext cx="33338" cy="103188"/>
            </a:xfrm>
            <a:custGeom>
              <a:avLst/>
              <a:gdLst/>
              <a:ahLst/>
              <a:cxnLst>
                <a:cxn ang="0">
                  <a:pos x="69463890" y="129402052"/>
                </a:cxn>
                <a:cxn ang="0">
                  <a:pos x="86828821" y="36971401"/>
                </a:cxn>
                <a:cxn ang="0">
                  <a:pos x="104197919" y="18487850"/>
                </a:cxn>
                <a:cxn ang="0">
                  <a:pos x="52098960" y="0"/>
                </a:cxn>
                <a:cxn ang="0">
                  <a:pos x="0" y="240316253"/>
                </a:cxn>
                <a:cxn ang="0">
                  <a:pos x="17364931" y="277287654"/>
                </a:cxn>
                <a:cxn ang="0">
                  <a:pos x="52098960" y="203344853"/>
                </a:cxn>
                <a:cxn ang="0">
                  <a:pos x="104197919" y="443656806"/>
                </a:cxn>
                <a:cxn ang="0">
                  <a:pos x="138927781" y="425173256"/>
                </a:cxn>
                <a:cxn ang="0">
                  <a:pos x="69463890" y="129402052"/>
                </a:cxn>
              </a:cxnLst>
              <a:rect l="0" t="0" r="0" b="0"/>
              <a:pathLst>
                <a:path w="8" h="24">
                  <a:moveTo>
                    <a:pt x="4" y="7"/>
                  </a:moveTo>
                  <a:cubicBezTo>
                    <a:pt x="4" y="5"/>
                    <a:pt x="5" y="3"/>
                    <a:pt x="5" y="2"/>
                  </a:cubicBezTo>
                  <a:cubicBezTo>
                    <a:pt x="5" y="1"/>
                    <a:pt x="6" y="2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5"/>
                    <a:pt x="2" y="10"/>
                    <a:pt x="0" y="13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2" y="13"/>
                    <a:pt x="2" y="12"/>
                    <a:pt x="3" y="11"/>
                  </a:cubicBezTo>
                  <a:cubicBezTo>
                    <a:pt x="4" y="15"/>
                    <a:pt x="5" y="19"/>
                    <a:pt x="6" y="24"/>
                  </a:cubicBezTo>
                  <a:cubicBezTo>
                    <a:pt x="7" y="24"/>
                    <a:pt x="7" y="23"/>
                    <a:pt x="8" y="23"/>
                  </a:cubicBezTo>
                  <a:cubicBezTo>
                    <a:pt x="6" y="18"/>
                    <a:pt x="5" y="12"/>
                    <a:pt x="4" y="7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92" name="Freeform 367"/>
            <p:cNvSpPr/>
            <p:nvPr/>
          </p:nvSpPr>
          <p:spPr>
            <a:xfrm>
              <a:off x="1344613" y="-1349375"/>
              <a:ext cx="38100" cy="25400"/>
            </a:xfrm>
            <a:custGeom>
              <a:avLst/>
              <a:gdLst/>
              <a:ahLst/>
              <a:cxnLst>
                <a:cxn ang="0">
                  <a:pos x="0" y="35843633"/>
                </a:cxn>
                <a:cxn ang="0">
                  <a:pos x="125446367" y="17919700"/>
                </a:cxn>
                <a:cxn ang="0">
                  <a:pos x="143370300" y="17919700"/>
                </a:cxn>
                <a:cxn ang="0">
                  <a:pos x="161290000" y="71683033"/>
                </a:cxn>
                <a:cxn ang="0">
                  <a:pos x="35843633" y="107526667"/>
                </a:cxn>
                <a:cxn ang="0">
                  <a:pos x="17919700" y="107526667"/>
                </a:cxn>
                <a:cxn ang="0">
                  <a:pos x="0" y="35843633"/>
                </a:cxn>
              </a:cxnLst>
              <a:rect l="0" t="0" r="0" b="0"/>
              <a:pathLst>
                <a:path w="9" h="6">
                  <a:moveTo>
                    <a:pt x="0" y="2"/>
                  </a:moveTo>
                  <a:cubicBezTo>
                    <a:pt x="2" y="2"/>
                    <a:pt x="5" y="0"/>
                    <a:pt x="7" y="1"/>
                  </a:cubicBezTo>
                  <a:cubicBezTo>
                    <a:pt x="8" y="1"/>
                    <a:pt x="7" y="0"/>
                    <a:pt x="8" y="1"/>
                  </a:cubicBezTo>
                  <a:cubicBezTo>
                    <a:pt x="9" y="2"/>
                    <a:pt x="9" y="4"/>
                    <a:pt x="9" y="4"/>
                  </a:cubicBezTo>
                  <a:cubicBezTo>
                    <a:pt x="7" y="5"/>
                    <a:pt x="4" y="6"/>
                    <a:pt x="2" y="6"/>
                  </a:cubicBezTo>
                  <a:cubicBezTo>
                    <a:pt x="1" y="6"/>
                    <a:pt x="2" y="6"/>
                    <a:pt x="1" y="6"/>
                  </a:cubicBezTo>
                  <a:cubicBezTo>
                    <a:pt x="1" y="5"/>
                    <a:pt x="1" y="3"/>
                    <a:pt x="0" y="2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93" name="Freeform 368"/>
            <p:cNvSpPr/>
            <p:nvPr/>
          </p:nvSpPr>
          <p:spPr>
            <a:xfrm>
              <a:off x="1335088" y="-1357313"/>
              <a:ext cx="82550" cy="98425"/>
            </a:xfrm>
            <a:custGeom>
              <a:avLst/>
              <a:gdLst/>
              <a:ahLst/>
              <a:cxnLst>
                <a:cxn ang="0">
                  <a:pos x="113258600" y="256380008"/>
                </a:cxn>
                <a:cxn ang="0">
                  <a:pos x="0" y="402883480"/>
                </a:cxn>
                <a:cxn ang="0">
                  <a:pos x="37751418" y="421194810"/>
                </a:cxn>
                <a:cxn ang="0">
                  <a:pos x="94385063" y="384567872"/>
                </a:cxn>
                <a:cxn ang="0">
                  <a:pos x="132136482" y="256380008"/>
                </a:cxn>
                <a:cxn ang="0">
                  <a:pos x="169892245" y="421194810"/>
                </a:cxn>
                <a:cxn ang="0">
                  <a:pos x="226521545" y="421194810"/>
                </a:cxn>
                <a:cxn ang="0">
                  <a:pos x="169892245" y="256380008"/>
                </a:cxn>
                <a:cxn ang="0">
                  <a:pos x="283150845" y="347945213"/>
                </a:cxn>
                <a:cxn ang="0">
                  <a:pos x="358658026" y="329629604"/>
                </a:cxn>
                <a:cxn ang="0">
                  <a:pos x="207643663" y="238068678"/>
                </a:cxn>
                <a:cxn ang="0">
                  <a:pos x="320906608" y="219753070"/>
                </a:cxn>
                <a:cxn ang="0">
                  <a:pos x="302028726" y="183126132"/>
                </a:cxn>
                <a:cxn ang="0">
                  <a:pos x="169892245" y="219753070"/>
                </a:cxn>
                <a:cxn ang="0">
                  <a:pos x="151014363" y="164814802"/>
                </a:cxn>
                <a:cxn ang="0">
                  <a:pos x="264272963" y="146503473"/>
                </a:cxn>
                <a:cxn ang="0">
                  <a:pos x="226521545" y="0"/>
                </a:cxn>
                <a:cxn ang="0">
                  <a:pos x="0" y="54938267"/>
                </a:cxn>
                <a:cxn ang="0">
                  <a:pos x="37751418" y="201441740"/>
                </a:cxn>
                <a:cxn ang="0">
                  <a:pos x="113258600" y="164814802"/>
                </a:cxn>
                <a:cxn ang="0">
                  <a:pos x="132136482" y="219753070"/>
                </a:cxn>
                <a:cxn ang="0">
                  <a:pos x="0" y="256380008"/>
                </a:cxn>
                <a:cxn ang="0">
                  <a:pos x="0" y="293006946"/>
                </a:cxn>
                <a:cxn ang="0">
                  <a:pos x="113258600" y="256380008"/>
                </a:cxn>
              </a:cxnLst>
              <a:rect l="0" t="0" r="0" b="0"/>
              <a:pathLst>
                <a:path w="19" h="23">
                  <a:moveTo>
                    <a:pt x="6" y="14"/>
                  </a:moveTo>
                  <a:cubicBezTo>
                    <a:pt x="5" y="17"/>
                    <a:pt x="3" y="20"/>
                    <a:pt x="0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3"/>
                    <a:pt x="4" y="22"/>
                    <a:pt x="5" y="21"/>
                  </a:cubicBezTo>
                  <a:cubicBezTo>
                    <a:pt x="6" y="19"/>
                    <a:pt x="7" y="17"/>
                    <a:pt x="7" y="14"/>
                  </a:cubicBezTo>
                  <a:cubicBezTo>
                    <a:pt x="8" y="17"/>
                    <a:pt x="9" y="20"/>
                    <a:pt x="9" y="23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1" y="20"/>
                    <a:pt x="10" y="17"/>
                    <a:pt x="9" y="14"/>
                  </a:cubicBezTo>
                  <a:cubicBezTo>
                    <a:pt x="11" y="16"/>
                    <a:pt x="13" y="18"/>
                    <a:pt x="15" y="19"/>
                  </a:cubicBezTo>
                  <a:cubicBezTo>
                    <a:pt x="18" y="21"/>
                    <a:pt x="17" y="20"/>
                    <a:pt x="19" y="18"/>
                  </a:cubicBezTo>
                  <a:cubicBezTo>
                    <a:pt x="16" y="17"/>
                    <a:pt x="13" y="16"/>
                    <a:pt x="11" y="13"/>
                  </a:cubicBezTo>
                  <a:cubicBezTo>
                    <a:pt x="13" y="13"/>
                    <a:pt x="15" y="12"/>
                    <a:pt x="17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4" y="11"/>
                    <a:pt x="11" y="11"/>
                    <a:pt x="9" y="12"/>
                  </a:cubicBezTo>
                  <a:cubicBezTo>
                    <a:pt x="9" y="11"/>
                    <a:pt x="8" y="10"/>
                    <a:pt x="8" y="9"/>
                  </a:cubicBezTo>
                  <a:cubicBezTo>
                    <a:pt x="10" y="8"/>
                    <a:pt x="12" y="8"/>
                    <a:pt x="14" y="8"/>
                  </a:cubicBezTo>
                  <a:cubicBezTo>
                    <a:pt x="13" y="5"/>
                    <a:pt x="12" y="3"/>
                    <a:pt x="12" y="0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1" y="5"/>
                    <a:pt x="1" y="8"/>
                    <a:pt x="2" y="11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7" y="10"/>
                    <a:pt x="7" y="11"/>
                    <a:pt x="7" y="12"/>
                  </a:cubicBezTo>
                  <a:cubicBezTo>
                    <a:pt x="5" y="13"/>
                    <a:pt x="2" y="13"/>
                    <a:pt x="0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2" y="15"/>
                    <a:pt x="4" y="15"/>
                    <a:pt x="6" y="14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94" name="Freeform 369"/>
            <p:cNvSpPr/>
            <p:nvPr/>
          </p:nvSpPr>
          <p:spPr>
            <a:xfrm>
              <a:off x="1443038" y="-1370013"/>
              <a:ext cx="96838" cy="30163"/>
            </a:xfrm>
            <a:custGeom>
              <a:avLst/>
              <a:gdLst/>
              <a:ahLst/>
              <a:cxnLst>
                <a:cxn ang="0">
                  <a:pos x="230453388" y="74269924"/>
                </a:cxn>
                <a:cxn ang="0">
                  <a:pos x="212723614" y="18567481"/>
                </a:cxn>
                <a:cxn ang="0">
                  <a:pos x="159542710" y="18567481"/>
                </a:cxn>
                <a:cxn ang="0">
                  <a:pos x="194998049" y="74269924"/>
                </a:cxn>
                <a:cxn ang="0">
                  <a:pos x="0" y="55702443"/>
                </a:cxn>
                <a:cxn ang="0">
                  <a:pos x="53180903" y="111404886"/>
                </a:cxn>
                <a:cxn ang="0">
                  <a:pos x="124087371" y="111404886"/>
                </a:cxn>
                <a:cxn ang="0">
                  <a:pos x="354540759" y="111404886"/>
                </a:cxn>
                <a:cxn ang="0">
                  <a:pos x="389996098" y="111404886"/>
                </a:cxn>
                <a:cxn ang="0">
                  <a:pos x="389996098" y="74269924"/>
                </a:cxn>
                <a:cxn ang="0">
                  <a:pos x="230453388" y="74269924"/>
                </a:cxn>
              </a:cxnLst>
              <a:rect l="0" t="0" r="0" b="0"/>
              <a:pathLst>
                <a:path w="23" h="7">
                  <a:moveTo>
                    <a:pt x="13" y="4"/>
                  </a:moveTo>
                  <a:cubicBezTo>
                    <a:pt x="13" y="3"/>
                    <a:pt x="13" y="1"/>
                    <a:pt x="12" y="1"/>
                  </a:cubicBezTo>
                  <a:cubicBezTo>
                    <a:pt x="12" y="0"/>
                    <a:pt x="11" y="1"/>
                    <a:pt x="9" y="1"/>
                  </a:cubicBezTo>
                  <a:cubicBezTo>
                    <a:pt x="10" y="2"/>
                    <a:pt x="10" y="3"/>
                    <a:pt x="11" y="4"/>
                  </a:cubicBezTo>
                  <a:cubicBezTo>
                    <a:pt x="7" y="4"/>
                    <a:pt x="4" y="4"/>
                    <a:pt x="0" y="3"/>
                  </a:cubicBezTo>
                  <a:cubicBezTo>
                    <a:pt x="0" y="6"/>
                    <a:pt x="0" y="6"/>
                    <a:pt x="3" y="6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11" y="6"/>
                    <a:pt x="15" y="6"/>
                    <a:pt x="20" y="6"/>
                  </a:cubicBezTo>
                  <a:cubicBezTo>
                    <a:pt x="20" y="6"/>
                    <a:pt x="22" y="7"/>
                    <a:pt x="22" y="6"/>
                  </a:cubicBezTo>
                  <a:cubicBezTo>
                    <a:pt x="23" y="6"/>
                    <a:pt x="23" y="4"/>
                    <a:pt x="22" y="4"/>
                  </a:cubicBezTo>
                  <a:cubicBezTo>
                    <a:pt x="20" y="3"/>
                    <a:pt x="15" y="4"/>
                    <a:pt x="13" y="4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95" name="Freeform 370"/>
            <p:cNvSpPr/>
            <p:nvPr/>
          </p:nvSpPr>
          <p:spPr>
            <a:xfrm>
              <a:off x="1430338" y="-1344613"/>
              <a:ext cx="106363" cy="80963"/>
            </a:xfrm>
            <a:custGeom>
              <a:avLst/>
              <a:gdLst/>
              <a:ahLst/>
              <a:cxnLst>
                <a:cxn ang="0">
                  <a:pos x="325815396" y="72632333"/>
                </a:cxn>
                <a:cxn ang="0">
                  <a:pos x="343918379" y="0"/>
                </a:cxn>
                <a:cxn ang="0">
                  <a:pos x="307716668" y="54475315"/>
                </a:cxn>
                <a:cxn ang="0">
                  <a:pos x="199111536" y="72632333"/>
                </a:cxn>
                <a:cxn ang="0">
                  <a:pos x="217210264" y="18157018"/>
                </a:cxn>
                <a:cxn ang="0">
                  <a:pos x="162909825" y="18157018"/>
                </a:cxn>
                <a:cxn ang="0">
                  <a:pos x="181008553" y="72632333"/>
                </a:cxn>
                <a:cxn ang="0">
                  <a:pos x="90506404" y="72632333"/>
                </a:cxn>
                <a:cxn ang="0">
                  <a:pos x="0" y="308686352"/>
                </a:cxn>
                <a:cxn ang="0">
                  <a:pos x="36201711" y="326843370"/>
                </a:cxn>
                <a:cxn ang="0">
                  <a:pos x="90506404" y="272368054"/>
                </a:cxn>
                <a:cxn ang="0">
                  <a:pos x="126708115" y="145264667"/>
                </a:cxn>
                <a:cxn ang="0">
                  <a:pos x="162909825" y="108946370"/>
                </a:cxn>
                <a:cxn ang="0">
                  <a:pos x="289613685" y="108946370"/>
                </a:cxn>
                <a:cxn ang="0">
                  <a:pos x="452523511" y="127103388"/>
                </a:cxn>
                <a:cxn ang="0">
                  <a:pos x="452523511" y="72632333"/>
                </a:cxn>
                <a:cxn ang="0">
                  <a:pos x="325815396" y="72632333"/>
                </a:cxn>
              </a:cxnLst>
              <a:rect l="0" t="0" r="0" b="0"/>
              <a:pathLst>
                <a:path w="25" h="19">
                  <a:moveTo>
                    <a:pt x="18" y="4"/>
                  </a:moveTo>
                  <a:cubicBezTo>
                    <a:pt x="19" y="3"/>
                    <a:pt x="22" y="1"/>
                    <a:pt x="19" y="0"/>
                  </a:cubicBezTo>
                  <a:cubicBezTo>
                    <a:pt x="18" y="0"/>
                    <a:pt x="18" y="2"/>
                    <a:pt x="17" y="3"/>
                  </a:cubicBezTo>
                  <a:cubicBezTo>
                    <a:pt x="15" y="5"/>
                    <a:pt x="14" y="4"/>
                    <a:pt x="11" y="4"/>
                  </a:cubicBezTo>
                  <a:cubicBezTo>
                    <a:pt x="13" y="4"/>
                    <a:pt x="12" y="2"/>
                    <a:pt x="12" y="1"/>
                  </a:cubicBezTo>
                  <a:cubicBezTo>
                    <a:pt x="11" y="0"/>
                    <a:pt x="11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9" y="4"/>
                    <a:pt x="7" y="4"/>
                    <a:pt x="5" y="4"/>
                  </a:cubicBezTo>
                  <a:cubicBezTo>
                    <a:pt x="5" y="9"/>
                    <a:pt x="5" y="14"/>
                    <a:pt x="0" y="17"/>
                  </a:cubicBezTo>
                  <a:cubicBezTo>
                    <a:pt x="1" y="17"/>
                    <a:pt x="2" y="19"/>
                    <a:pt x="2" y="18"/>
                  </a:cubicBezTo>
                  <a:cubicBezTo>
                    <a:pt x="3" y="18"/>
                    <a:pt x="5" y="16"/>
                    <a:pt x="5" y="15"/>
                  </a:cubicBezTo>
                  <a:cubicBezTo>
                    <a:pt x="6" y="13"/>
                    <a:pt x="7" y="10"/>
                    <a:pt x="7" y="8"/>
                  </a:cubicBezTo>
                  <a:cubicBezTo>
                    <a:pt x="7" y="6"/>
                    <a:pt x="7" y="6"/>
                    <a:pt x="9" y="6"/>
                  </a:cubicBezTo>
                  <a:cubicBezTo>
                    <a:pt x="11" y="6"/>
                    <a:pt x="14" y="6"/>
                    <a:pt x="16" y="6"/>
                  </a:cubicBezTo>
                  <a:cubicBezTo>
                    <a:pt x="19" y="6"/>
                    <a:pt x="22" y="6"/>
                    <a:pt x="25" y="7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2" y="4"/>
                    <a:pt x="20" y="4"/>
                    <a:pt x="18" y="4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96" name="Freeform 371"/>
            <p:cNvSpPr/>
            <p:nvPr/>
          </p:nvSpPr>
          <p:spPr>
            <a:xfrm>
              <a:off x="1604963" y="-1331913"/>
              <a:ext cx="46038" cy="30163"/>
            </a:xfrm>
            <a:custGeom>
              <a:avLst/>
              <a:gdLst/>
              <a:ahLst/>
              <a:cxnLst>
                <a:cxn ang="0">
                  <a:pos x="0" y="74269924"/>
                </a:cxn>
                <a:cxn ang="0">
                  <a:pos x="17515366" y="0"/>
                </a:cxn>
                <a:cxn ang="0">
                  <a:pos x="105100569" y="37134962"/>
                </a:cxn>
                <a:cxn ang="0">
                  <a:pos x="175166219" y="55702443"/>
                </a:cxn>
                <a:cxn ang="0">
                  <a:pos x="157646668" y="129972367"/>
                </a:cxn>
                <a:cxn ang="0">
                  <a:pos x="0" y="74269924"/>
                </a:cxn>
              </a:cxnLst>
              <a:rect l="0" t="0" r="0" b="0"/>
              <a:pathLst>
                <a:path w="11" h="7">
                  <a:moveTo>
                    <a:pt x="0" y="4"/>
                  </a:moveTo>
                  <a:cubicBezTo>
                    <a:pt x="0" y="4"/>
                    <a:pt x="1" y="0"/>
                    <a:pt x="1" y="0"/>
                  </a:cubicBezTo>
                  <a:cubicBezTo>
                    <a:pt x="2" y="0"/>
                    <a:pt x="5" y="1"/>
                    <a:pt x="6" y="2"/>
                  </a:cubicBezTo>
                  <a:cubicBezTo>
                    <a:pt x="6" y="2"/>
                    <a:pt x="10" y="2"/>
                    <a:pt x="10" y="3"/>
                  </a:cubicBezTo>
                  <a:cubicBezTo>
                    <a:pt x="11" y="4"/>
                    <a:pt x="9" y="7"/>
                    <a:pt x="9" y="7"/>
                  </a:cubicBezTo>
                  <a:cubicBezTo>
                    <a:pt x="6" y="6"/>
                    <a:pt x="3" y="5"/>
                    <a:pt x="0" y="4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97" name="Freeform 372"/>
            <p:cNvSpPr/>
            <p:nvPr/>
          </p:nvSpPr>
          <p:spPr>
            <a:xfrm>
              <a:off x="1617663" y="-1276350"/>
              <a:ext cx="30163" cy="30163"/>
            </a:xfrm>
            <a:custGeom>
              <a:avLst/>
              <a:gdLst/>
              <a:ahLst/>
              <a:cxnLst>
                <a:cxn ang="0">
                  <a:pos x="37134962" y="0"/>
                </a:cxn>
                <a:cxn ang="0">
                  <a:pos x="129972367" y="37134962"/>
                </a:cxn>
                <a:cxn ang="0">
                  <a:pos x="111404886" y="129972367"/>
                </a:cxn>
                <a:cxn ang="0">
                  <a:pos x="18567481" y="92837405"/>
                </a:cxn>
                <a:cxn ang="0">
                  <a:pos x="37134962" y="0"/>
                </a:cxn>
              </a:cxnLst>
              <a:rect l="0" t="0" r="0" b="0"/>
              <a:pathLst>
                <a:path w="7" h="7">
                  <a:moveTo>
                    <a:pt x="2" y="0"/>
                  </a:moveTo>
                  <a:cubicBezTo>
                    <a:pt x="4" y="0"/>
                    <a:pt x="6" y="1"/>
                    <a:pt x="7" y="2"/>
                  </a:cubicBezTo>
                  <a:cubicBezTo>
                    <a:pt x="7" y="3"/>
                    <a:pt x="6" y="5"/>
                    <a:pt x="6" y="7"/>
                  </a:cubicBezTo>
                  <a:cubicBezTo>
                    <a:pt x="5" y="7"/>
                    <a:pt x="1" y="6"/>
                    <a:pt x="1" y="5"/>
                  </a:cubicBezTo>
                  <a:cubicBezTo>
                    <a:pt x="0" y="4"/>
                    <a:pt x="2" y="1"/>
                    <a:pt x="2" y="0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98" name="Freeform 373"/>
            <p:cNvSpPr/>
            <p:nvPr/>
          </p:nvSpPr>
          <p:spPr>
            <a:xfrm>
              <a:off x="1570038" y="-1293813"/>
              <a:ext cx="30163" cy="30163"/>
            </a:xfrm>
            <a:custGeom>
              <a:avLst/>
              <a:gdLst/>
              <a:ahLst/>
              <a:cxnLst>
                <a:cxn ang="0">
                  <a:pos x="37134962" y="0"/>
                </a:cxn>
                <a:cxn ang="0">
                  <a:pos x="129972367" y="37134962"/>
                </a:cxn>
                <a:cxn ang="0">
                  <a:pos x="92837405" y="129972367"/>
                </a:cxn>
                <a:cxn ang="0">
                  <a:pos x="0" y="92837405"/>
                </a:cxn>
                <a:cxn ang="0">
                  <a:pos x="37134962" y="0"/>
                </a:cxn>
              </a:cxnLst>
              <a:rect l="0" t="0" r="0" b="0"/>
              <a:pathLst>
                <a:path w="7" h="7">
                  <a:moveTo>
                    <a:pt x="2" y="0"/>
                  </a:moveTo>
                  <a:cubicBezTo>
                    <a:pt x="3" y="0"/>
                    <a:pt x="7" y="1"/>
                    <a:pt x="7" y="2"/>
                  </a:cubicBezTo>
                  <a:cubicBezTo>
                    <a:pt x="7" y="3"/>
                    <a:pt x="5" y="6"/>
                    <a:pt x="5" y="7"/>
                  </a:cubicBezTo>
                  <a:cubicBezTo>
                    <a:pt x="4" y="7"/>
                    <a:pt x="1" y="6"/>
                    <a:pt x="0" y="5"/>
                  </a:cubicBezTo>
                  <a:cubicBezTo>
                    <a:pt x="0" y="4"/>
                    <a:pt x="2" y="1"/>
                    <a:pt x="2" y="0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99" name="Freeform 374"/>
            <p:cNvSpPr/>
            <p:nvPr/>
          </p:nvSpPr>
          <p:spPr>
            <a:xfrm>
              <a:off x="1592263" y="-1344613"/>
              <a:ext cx="68263" cy="55563"/>
            </a:xfrm>
            <a:custGeom>
              <a:avLst/>
              <a:gdLst/>
              <a:ahLst/>
              <a:cxnLst>
                <a:cxn ang="0">
                  <a:pos x="273039201" y="127876107"/>
                </a:cxn>
                <a:cxn ang="0">
                  <a:pos x="291239823" y="91337024"/>
                </a:cxn>
                <a:cxn ang="0">
                  <a:pos x="54606134" y="0"/>
                </a:cxn>
                <a:cxn ang="0">
                  <a:pos x="0" y="164410917"/>
                </a:cxn>
                <a:cxn ang="0">
                  <a:pos x="236633690" y="237480536"/>
                </a:cxn>
                <a:cxn ang="0">
                  <a:pos x="273039201" y="127876107"/>
                </a:cxn>
              </a:cxnLst>
              <a:rect l="0" t="0" r="0" b="0"/>
              <a:pathLst>
                <a:path w="16" h="13">
                  <a:moveTo>
                    <a:pt x="15" y="7"/>
                  </a:moveTo>
                  <a:cubicBezTo>
                    <a:pt x="16" y="6"/>
                    <a:pt x="16" y="6"/>
                    <a:pt x="16" y="5"/>
                  </a:cubicBezTo>
                  <a:cubicBezTo>
                    <a:pt x="12" y="4"/>
                    <a:pt x="7" y="2"/>
                    <a:pt x="3" y="0"/>
                  </a:cubicBezTo>
                  <a:cubicBezTo>
                    <a:pt x="2" y="3"/>
                    <a:pt x="1" y="6"/>
                    <a:pt x="0" y="9"/>
                  </a:cubicBezTo>
                  <a:cubicBezTo>
                    <a:pt x="4" y="10"/>
                    <a:pt x="9" y="11"/>
                    <a:pt x="13" y="13"/>
                  </a:cubicBezTo>
                  <a:cubicBezTo>
                    <a:pt x="14" y="11"/>
                    <a:pt x="15" y="9"/>
                    <a:pt x="15" y="7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00" name="Freeform 375"/>
            <p:cNvSpPr/>
            <p:nvPr/>
          </p:nvSpPr>
          <p:spPr>
            <a:xfrm>
              <a:off x="1604963" y="-1289050"/>
              <a:ext cx="55563" cy="58738"/>
            </a:xfrm>
            <a:custGeom>
              <a:avLst/>
              <a:gdLst/>
              <a:ahLst/>
              <a:cxnLst>
                <a:cxn ang="0">
                  <a:pos x="237480536" y="88014697"/>
                </a:cxn>
                <a:cxn ang="0">
                  <a:pos x="237480536" y="52809658"/>
                </a:cxn>
                <a:cxn ang="0">
                  <a:pos x="73069619" y="0"/>
                </a:cxn>
                <a:cxn ang="0">
                  <a:pos x="18267405" y="140824355"/>
                </a:cxn>
                <a:cxn ang="0">
                  <a:pos x="0" y="176029395"/>
                </a:cxn>
                <a:cxn ang="0">
                  <a:pos x="36534810" y="211234435"/>
                </a:cxn>
                <a:cxn ang="0">
                  <a:pos x="54802214" y="176029395"/>
                </a:cxn>
                <a:cxn ang="0">
                  <a:pos x="146143512" y="211234435"/>
                </a:cxn>
                <a:cxn ang="0">
                  <a:pos x="127876107" y="228834857"/>
                </a:cxn>
                <a:cxn ang="0">
                  <a:pos x="182678322" y="246439475"/>
                </a:cxn>
                <a:cxn ang="0">
                  <a:pos x="237480536" y="88014697"/>
                </a:cxn>
              </a:cxnLst>
              <a:rect l="0" t="0" r="0" b="0"/>
              <a:pathLst>
                <a:path w="13" h="14">
                  <a:moveTo>
                    <a:pt x="13" y="5"/>
                  </a:moveTo>
                  <a:cubicBezTo>
                    <a:pt x="13" y="5"/>
                    <a:pt x="13" y="4"/>
                    <a:pt x="13" y="3"/>
                  </a:cubicBezTo>
                  <a:cubicBezTo>
                    <a:pt x="10" y="3"/>
                    <a:pt x="7" y="1"/>
                    <a:pt x="4" y="0"/>
                  </a:cubicBezTo>
                  <a:cubicBezTo>
                    <a:pt x="3" y="3"/>
                    <a:pt x="2" y="5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2"/>
                    <a:pt x="0" y="11"/>
                    <a:pt x="2" y="12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5" y="11"/>
                    <a:pt x="6" y="11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0" y="11"/>
                    <a:pt x="12" y="8"/>
                    <a:pt x="13" y="5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01" name="Freeform 376"/>
            <p:cNvSpPr/>
            <p:nvPr/>
          </p:nvSpPr>
          <p:spPr>
            <a:xfrm>
              <a:off x="1557338" y="-1306513"/>
              <a:ext cx="55563" cy="60325"/>
            </a:xfrm>
            <a:custGeom>
              <a:avLst/>
              <a:gdLst/>
              <a:ahLst/>
              <a:cxnLst>
                <a:cxn ang="0">
                  <a:pos x="219213131" y="92835866"/>
                </a:cxn>
                <a:cxn ang="0">
                  <a:pos x="237480536" y="55701520"/>
                </a:cxn>
                <a:cxn ang="0">
                  <a:pos x="73069619" y="0"/>
                </a:cxn>
                <a:cxn ang="0">
                  <a:pos x="18267405" y="148533077"/>
                </a:cxn>
                <a:cxn ang="0">
                  <a:pos x="0" y="185667423"/>
                </a:cxn>
                <a:cxn ang="0">
                  <a:pos x="36534810" y="222801770"/>
                </a:cxn>
                <a:cxn ang="0">
                  <a:pos x="54802214" y="185667423"/>
                </a:cxn>
                <a:cxn ang="0">
                  <a:pos x="127876107" y="222801770"/>
                </a:cxn>
                <a:cxn ang="0">
                  <a:pos x="164410917" y="259936116"/>
                </a:cxn>
                <a:cxn ang="0">
                  <a:pos x="219213131" y="92835866"/>
                </a:cxn>
              </a:cxnLst>
              <a:rect l="0" t="0" r="0" b="0"/>
              <a:pathLst>
                <a:path w="13" h="14">
                  <a:moveTo>
                    <a:pt x="12" y="5"/>
                  </a:moveTo>
                  <a:cubicBezTo>
                    <a:pt x="12" y="5"/>
                    <a:pt x="13" y="4"/>
                    <a:pt x="13" y="3"/>
                  </a:cubicBezTo>
                  <a:cubicBezTo>
                    <a:pt x="10" y="3"/>
                    <a:pt x="7" y="1"/>
                    <a:pt x="4" y="0"/>
                  </a:cubicBezTo>
                  <a:cubicBezTo>
                    <a:pt x="3" y="3"/>
                    <a:pt x="2" y="6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2"/>
                    <a:pt x="0" y="11"/>
                    <a:pt x="2" y="12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4" y="11"/>
                    <a:pt x="6" y="11"/>
                    <a:pt x="7" y="12"/>
                  </a:cubicBezTo>
                  <a:cubicBezTo>
                    <a:pt x="6" y="14"/>
                    <a:pt x="7" y="14"/>
                    <a:pt x="9" y="14"/>
                  </a:cubicBezTo>
                  <a:cubicBezTo>
                    <a:pt x="10" y="11"/>
                    <a:pt x="11" y="8"/>
                    <a:pt x="12" y="5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02" name="Freeform 377"/>
            <p:cNvSpPr/>
            <p:nvPr/>
          </p:nvSpPr>
          <p:spPr>
            <a:xfrm>
              <a:off x="1690688" y="-1268413"/>
              <a:ext cx="88900" cy="98425"/>
            </a:xfrm>
            <a:custGeom>
              <a:avLst/>
              <a:gdLst/>
              <a:ahLst/>
              <a:cxnLst>
                <a:cxn ang="0">
                  <a:pos x="340499700" y="54938267"/>
                </a:cxn>
                <a:cxn ang="0">
                  <a:pos x="376343333" y="36626938"/>
                </a:cxn>
                <a:cxn ang="0">
                  <a:pos x="322580000" y="0"/>
                </a:cxn>
                <a:cxn ang="0">
                  <a:pos x="0" y="256380008"/>
                </a:cxn>
                <a:cxn ang="0">
                  <a:pos x="17919700" y="293006946"/>
                </a:cxn>
                <a:cxn ang="0">
                  <a:pos x="35843633" y="311318275"/>
                </a:cxn>
                <a:cxn ang="0">
                  <a:pos x="89606967" y="293006946"/>
                </a:cxn>
                <a:cxn ang="0">
                  <a:pos x="250896967" y="183126132"/>
                </a:cxn>
                <a:cxn ang="0">
                  <a:pos x="232973033" y="421194810"/>
                </a:cxn>
                <a:cxn ang="0">
                  <a:pos x="286736367" y="421194810"/>
                </a:cxn>
                <a:cxn ang="0">
                  <a:pos x="340499700" y="54938267"/>
                </a:cxn>
              </a:cxnLst>
              <a:rect l="0" t="0" r="0" b="0"/>
              <a:pathLst>
                <a:path w="21" h="23">
                  <a:moveTo>
                    <a:pt x="19" y="3"/>
                  </a:moveTo>
                  <a:cubicBezTo>
                    <a:pt x="20" y="3"/>
                    <a:pt x="21" y="2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15" y="6"/>
                    <a:pt x="9" y="16"/>
                    <a:pt x="0" y="14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2" y="17"/>
                    <a:pt x="1" y="17"/>
                    <a:pt x="2" y="17"/>
                  </a:cubicBezTo>
                  <a:cubicBezTo>
                    <a:pt x="3" y="17"/>
                    <a:pt x="4" y="16"/>
                    <a:pt x="5" y="16"/>
                  </a:cubicBezTo>
                  <a:cubicBezTo>
                    <a:pt x="8" y="15"/>
                    <a:pt x="12" y="13"/>
                    <a:pt x="14" y="10"/>
                  </a:cubicBezTo>
                  <a:cubicBezTo>
                    <a:pt x="12" y="14"/>
                    <a:pt x="11" y="19"/>
                    <a:pt x="13" y="23"/>
                  </a:cubicBezTo>
                  <a:cubicBezTo>
                    <a:pt x="14" y="23"/>
                    <a:pt x="15" y="23"/>
                    <a:pt x="16" y="23"/>
                  </a:cubicBezTo>
                  <a:cubicBezTo>
                    <a:pt x="12" y="16"/>
                    <a:pt x="16" y="9"/>
                    <a:pt x="19" y="3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03" name="Freeform 378"/>
            <p:cNvSpPr/>
            <p:nvPr/>
          </p:nvSpPr>
          <p:spPr>
            <a:xfrm>
              <a:off x="1724025" y="-1293813"/>
              <a:ext cx="12700" cy="25400"/>
            </a:xfrm>
            <a:custGeom>
              <a:avLst/>
              <a:gdLst/>
              <a:ahLst/>
              <a:cxnLst>
                <a:cxn ang="0">
                  <a:pos x="53763333" y="107526667"/>
                </a:cxn>
                <a:cxn ang="0">
                  <a:pos x="35843633" y="35843633"/>
                </a:cxn>
                <a:cxn ang="0">
                  <a:pos x="0" y="17919700"/>
                </a:cxn>
                <a:cxn ang="0">
                  <a:pos x="0" y="107526667"/>
                </a:cxn>
                <a:cxn ang="0">
                  <a:pos x="53763333" y="107526667"/>
                </a:cxn>
              </a:cxnLst>
              <a:rect l="0" t="0" r="0" b="0"/>
              <a:pathLst>
                <a:path w="3" h="6">
                  <a:moveTo>
                    <a:pt x="3" y="6"/>
                  </a:moveTo>
                  <a:cubicBezTo>
                    <a:pt x="3" y="5"/>
                    <a:pt x="3" y="4"/>
                    <a:pt x="2" y="2"/>
                  </a:cubicBezTo>
                  <a:cubicBezTo>
                    <a:pt x="2" y="0"/>
                    <a:pt x="2" y="1"/>
                    <a:pt x="0" y="1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04" name="Freeform 379"/>
            <p:cNvSpPr/>
            <p:nvPr/>
          </p:nvSpPr>
          <p:spPr>
            <a:xfrm>
              <a:off x="1676400" y="-1276350"/>
              <a:ext cx="42863" cy="63500"/>
            </a:xfrm>
            <a:custGeom>
              <a:avLst/>
              <a:gdLst/>
              <a:ahLst/>
              <a:cxnLst>
                <a:cxn ang="0">
                  <a:pos x="110235063" y="35843633"/>
                </a:cxn>
                <a:cxn ang="0">
                  <a:pos x="73488614" y="35843633"/>
                </a:cxn>
                <a:cxn ang="0">
                  <a:pos x="110235063" y="71683033"/>
                </a:cxn>
                <a:cxn ang="0">
                  <a:pos x="110235063" y="89606967"/>
                </a:cxn>
                <a:cxn ang="0">
                  <a:pos x="73488614" y="161290000"/>
                </a:cxn>
                <a:cxn ang="0">
                  <a:pos x="36746450" y="232973033"/>
                </a:cxn>
                <a:cxn ang="0">
                  <a:pos x="18371082" y="232973033"/>
                </a:cxn>
                <a:cxn ang="0">
                  <a:pos x="18371082" y="268816667"/>
                </a:cxn>
                <a:cxn ang="0">
                  <a:pos x="128606145" y="250896967"/>
                </a:cxn>
                <a:cxn ang="0">
                  <a:pos x="183723677" y="179209700"/>
                </a:cxn>
                <a:cxn ang="0">
                  <a:pos x="91863982" y="215053333"/>
                </a:cxn>
                <a:cxn ang="0">
                  <a:pos x="183723677" y="71683033"/>
                </a:cxn>
                <a:cxn ang="0">
                  <a:pos x="110235063" y="35843633"/>
                </a:cxn>
              </a:cxnLst>
              <a:rect l="0" t="0" r="0" b="0"/>
              <a:pathLst>
                <a:path w="10" h="15">
                  <a:moveTo>
                    <a:pt x="6" y="2"/>
                  </a:moveTo>
                  <a:cubicBezTo>
                    <a:pt x="5" y="0"/>
                    <a:pt x="5" y="0"/>
                    <a:pt x="4" y="2"/>
                  </a:cubicBezTo>
                  <a:cubicBezTo>
                    <a:pt x="4" y="3"/>
                    <a:pt x="6" y="3"/>
                    <a:pt x="6" y="4"/>
                  </a:cubicBezTo>
                  <a:cubicBezTo>
                    <a:pt x="7" y="5"/>
                    <a:pt x="7" y="4"/>
                    <a:pt x="6" y="5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3" y="11"/>
                    <a:pt x="3" y="11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3" y="15"/>
                    <a:pt x="5" y="14"/>
                    <a:pt x="7" y="14"/>
                  </a:cubicBezTo>
                  <a:cubicBezTo>
                    <a:pt x="10" y="13"/>
                    <a:pt x="10" y="13"/>
                    <a:pt x="10" y="10"/>
                  </a:cubicBezTo>
                  <a:cubicBezTo>
                    <a:pt x="8" y="11"/>
                    <a:pt x="7" y="12"/>
                    <a:pt x="5" y="12"/>
                  </a:cubicBezTo>
                  <a:cubicBezTo>
                    <a:pt x="7" y="10"/>
                    <a:pt x="8" y="6"/>
                    <a:pt x="10" y="4"/>
                  </a:cubicBezTo>
                  <a:cubicBezTo>
                    <a:pt x="9" y="3"/>
                    <a:pt x="8" y="2"/>
                    <a:pt x="6" y="2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05" name="Freeform 380"/>
            <p:cNvSpPr/>
            <p:nvPr/>
          </p:nvSpPr>
          <p:spPr>
            <a:xfrm>
              <a:off x="1827213" y="-1217613"/>
              <a:ext cx="12700" cy="22225"/>
            </a:xfrm>
            <a:custGeom>
              <a:avLst/>
              <a:gdLst/>
              <a:ahLst/>
              <a:cxnLst>
                <a:cxn ang="0">
                  <a:pos x="35843633" y="98790125"/>
                </a:cxn>
                <a:cxn ang="0">
                  <a:pos x="53763333" y="39516050"/>
                </a:cxn>
                <a:cxn ang="0">
                  <a:pos x="17919700" y="0"/>
                </a:cxn>
                <a:cxn ang="0">
                  <a:pos x="0" y="98790125"/>
                </a:cxn>
                <a:cxn ang="0">
                  <a:pos x="35843633" y="98790125"/>
                </a:cxn>
              </a:cxnLst>
              <a:rect l="0" t="0" r="0" b="0"/>
              <a:pathLst>
                <a:path w="3" h="5">
                  <a:moveTo>
                    <a:pt x="2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3" y="0"/>
                    <a:pt x="1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5"/>
                    <a:pt x="2" y="5"/>
                    <a:pt x="2" y="5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06" name="Freeform 381"/>
            <p:cNvSpPr/>
            <p:nvPr/>
          </p:nvSpPr>
          <p:spPr>
            <a:xfrm>
              <a:off x="1787525" y="-1200150"/>
              <a:ext cx="111125" cy="111125"/>
            </a:xfrm>
            <a:custGeom>
              <a:avLst/>
              <a:gdLst/>
              <a:ahLst/>
              <a:cxnLst>
                <a:cxn ang="0">
                  <a:pos x="310547361" y="54801721"/>
                </a:cxn>
                <a:cxn ang="0">
                  <a:pos x="274012880" y="0"/>
                </a:cxn>
                <a:cxn ang="0">
                  <a:pos x="237478399" y="36534481"/>
                </a:cxn>
                <a:cxn ang="0">
                  <a:pos x="310547361" y="91336202"/>
                </a:cxn>
                <a:cxn ang="0">
                  <a:pos x="310547361" y="127870683"/>
                </a:cxn>
                <a:cxn ang="0">
                  <a:pos x="274012880" y="164405163"/>
                </a:cxn>
                <a:cxn ang="0">
                  <a:pos x="164405163" y="310547361"/>
                </a:cxn>
                <a:cxn ang="0">
                  <a:pos x="91336202" y="292280120"/>
                </a:cxn>
                <a:cxn ang="0">
                  <a:pos x="219206885" y="164405163"/>
                </a:cxn>
                <a:cxn ang="0">
                  <a:pos x="237478399" y="146137923"/>
                </a:cxn>
                <a:cxn ang="0">
                  <a:pos x="200939644" y="109603442"/>
                </a:cxn>
                <a:cxn ang="0">
                  <a:pos x="54801721" y="274012880"/>
                </a:cxn>
                <a:cxn ang="0">
                  <a:pos x="18267240" y="237478399"/>
                </a:cxn>
                <a:cxn ang="0">
                  <a:pos x="0" y="274012880"/>
                </a:cxn>
                <a:cxn ang="0">
                  <a:pos x="237478399" y="474952524"/>
                </a:cxn>
                <a:cxn ang="0">
                  <a:pos x="219206885" y="420150803"/>
                </a:cxn>
                <a:cxn ang="0">
                  <a:pos x="182672404" y="383616322"/>
                </a:cxn>
                <a:cxn ang="0">
                  <a:pos x="182672404" y="347081841"/>
                </a:cxn>
                <a:cxn ang="0">
                  <a:pos x="255745639" y="255745639"/>
                </a:cxn>
                <a:cxn ang="0">
                  <a:pos x="328814601" y="328814601"/>
                </a:cxn>
                <a:cxn ang="0">
                  <a:pos x="365349082" y="292280120"/>
                </a:cxn>
                <a:cxn ang="0">
                  <a:pos x="292280120" y="219206885"/>
                </a:cxn>
                <a:cxn ang="0">
                  <a:pos x="365349082" y="146137923"/>
                </a:cxn>
                <a:cxn ang="0">
                  <a:pos x="438418043" y="219206885"/>
                </a:cxn>
                <a:cxn ang="0">
                  <a:pos x="474952524" y="182672404"/>
                </a:cxn>
                <a:cxn ang="0">
                  <a:pos x="310547361" y="54801721"/>
                </a:cxn>
              </a:cxnLst>
              <a:rect l="0" t="0" r="0" b="0"/>
              <a:pathLst>
                <a:path w="26" h="26">
                  <a:moveTo>
                    <a:pt x="17" y="3"/>
                  </a:moveTo>
                  <a:cubicBezTo>
                    <a:pt x="16" y="2"/>
                    <a:pt x="16" y="1"/>
                    <a:pt x="15" y="0"/>
                  </a:cubicBezTo>
                  <a:cubicBezTo>
                    <a:pt x="14" y="1"/>
                    <a:pt x="14" y="2"/>
                    <a:pt x="13" y="2"/>
                  </a:cubicBezTo>
                  <a:cubicBezTo>
                    <a:pt x="14" y="3"/>
                    <a:pt x="16" y="4"/>
                    <a:pt x="17" y="5"/>
                  </a:cubicBezTo>
                  <a:cubicBezTo>
                    <a:pt x="18" y="7"/>
                    <a:pt x="18" y="5"/>
                    <a:pt x="17" y="7"/>
                  </a:cubicBezTo>
                  <a:cubicBezTo>
                    <a:pt x="17" y="8"/>
                    <a:pt x="16" y="9"/>
                    <a:pt x="15" y="9"/>
                  </a:cubicBezTo>
                  <a:cubicBezTo>
                    <a:pt x="13" y="12"/>
                    <a:pt x="11" y="14"/>
                    <a:pt x="9" y="17"/>
                  </a:cubicBezTo>
                  <a:cubicBezTo>
                    <a:pt x="7" y="19"/>
                    <a:pt x="7" y="18"/>
                    <a:pt x="5" y="16"/>
                  </a:cubicBezTo>
                  <a:cubicBezTo>
                    <a:pt x="7" y="14"/>
                    <a:pt x="10" y="11"/>
                    <a:pt x="12" y="9"/>
                  </a:cubicBezTo>
                  <a:cubicBezTo>
                    <a:pt x="12" y="8"/>
                    <a:pt x="13" y="9"/>
                    <a:pt x="13" y="8"/>
                  </a:cubicBezTo>
                  <a:cubicBezTo>
                    <a:pt x="13" y="8"/>
                    <a:pt x="11" y="6"/>
                    <a:pt x="11" y="6"/>
                  </a:cubicBezTo>
                  <a:cubicBezTo>
                    <a:pt x="9" y="9"/>
                    <a:pt x="6" y="12"/>
                    <a:pt x="3" y="15"/>
                  </a:cubicBezTo>
                  <a:cubicBezTo>
                    <a:pt x="3" y="15"/>
                    <a:pt x="2" y="14"/>
                    <a:pt x="1" y="13"/>
                  </a:cubicBezTo>
                  <a:cubicBezTo>
                    <a:pt x="1" y="14"/>
                    <a:pt x="0" y="14"/>
                    <a:pt x="0" y="15"/>
                  </a:cubicBezTo>
                  <a:cubicBezTo>
                    <a:pt x="4" y="18"/>
                    <a:pt x="9" y="22"/>
                    <a:pt x="13" y="26"/>
                  </a:cubicBezTo>
                  <a:cubicBezTo>
                    <a:pt x="15" y="24"/>
                    <a:pt x="14" y="24"/>
                    <a:pt x="12" y="23"/>
                  </a:cubicBezTo>
                  <a:cubicBezTo>
                    <a:pt x="11" y="22"/>
                    <a:pt x="10" y="21"/>
                    <a:pt x="10" y="21"/>
                  </a:cubicBezTo>
                  <a:cubicBezTo>
                    <a:pt x="9" y="19"/>
                    <a:pt x="9" y="21"/>
                    <a:pt x="10" y="19"/>
                  </a:cubicBezTo>
                  <a:cubicBezTo>
                    <a:pt x="10" y="18"/>
                    <a:pt x="14" y="14"/>
                    <a:pt x="14" y="14"/>
                  </a:cubicBezTo>
                  <a:cubicBezTo>
                    <a:pt x="15" y="14"/>
                    <a:pt x="18" y="17"/>
                    <a:pt x="18" y="18"/>
                  </a:cubicBezTo>
                  <a:cubicBezTo>
                    <a:pt x="19" y="17"/>
                    <a:pt x="19" y="16"/>
                    <a:pt x="20" y="16"/>
                  </a:cubicBezTo>
                  <a:cubicBezTo>
                    <a:pt x="18" y="15"/>
                    <a:pt x="17" y="13"/>
                    <a:pt x="16" y="12"/>
                  </a:cubicBezTo>
                  <a:cubicBezTo>
                    <a:pt x="17" y="11"/>
                    <a:pt x="19" y="8"/>
                    <a:pt x="20" y="8"/>
                  </a:cubicBezTo>
                  <a:cubicBezTo>
                    <a:pt x="22" y="8"/>
                    <a:pt x="23" y="11"/>
                    <a:pt x="24" y="12"/>
                  </a:cubicBezTo>
                  <a:cubicBezTo>
                    <a:pt x="25" y="11"/>
                    <a:pt x="25" y="10"/>
                    <a:pt x="26" y="10"/>
                  </a:cubicBezTo>
                  <a:cubicBezTo>
                    <a:pt x="23" y="8"/>
                    <a:pt x="20" y="5"/>
                    <a:pt x="17" y="3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07" name="Freeform 382"/>
            <p:cNvSpPr/>
            <p:nvPr/>
          </p:nvSpPr>
          <p:spPr>
            <a:xfrm>
              <a:off x="1774825" y="-1203325"/>
              <a:ext cx="47625" cy="58738"/>
            </a:xfrm>
            <a:custGeom>
              <a:avLst/>
              <a:gdLst/>
              <a:ahLst/>
              <a:cxnLst>
                <a:cxn ang="0">
                  <a:pos x="149958136" y="193629817"/>
                </a:cxn>
                <a:cxn ang="0">
                  <a:pos x="74979068" y="211234435"/>
                </a:cxn>
                <a:cxn ang="0">
                  <a:pos x="206194602" y="70410080"/>
                </a:cxn>
                <a:cxn ang="0">
                  <a:pos x="131215534" y="0"/>
                </a:cxn>
                <a:cxn ang="0">
                  <a:pos x="149958136" y="70410080"/>
                </a:cxn>
                <a:cxn ang="0">
                  <a:pos x="37489534" y="176029395"/>
                </a:cxn>
                <a:cxn ang="0">
                  <a:pos x="0" y="246439475"/>
                </a:cxn>
                <a:cxn ang="0">
                  <a:pos x="74979068" y="246439475"/>
                </a:cxn>
                <a:cxn ang="0">
                  <a:pos x="149958136" y="193629817"/>
                </a:cxn>
              </a:cxnLst>
              <a:rect l="0" t="0" r="0" b="0"/>
              <a:pathLst>
                <a:path w="11" h="14">
                  <a:moveTo>
                    <a:pt x="8" y="11"/>
                  </a:moveTo>
                  <a:cubicBezTo>
                    <a:pt x="7" y="11"/>
                    <a:pt x="5" y="12"/>
                    <a:pt x="4" y="12"/>
                  </a:cubicBezTo>
                  <a:cubicBezTo>
                    <a:pt x="6" y="9"/>
                    <a:pt x="9" y="7"/>
                    <a:pt x="11" y="4"/>
                  </a:cubicBezTo>
                  <a:cubicBezTo>
                    <a:pt x="10" y="3"/>
                    <a:pt x="9" y="1"/>
                    <a:pt x="7" y="0"/>
                  </a:cubicBezTo>
                  <a:cubicBezTo>
                    <a:pt x="5" y="3"/>
                    <a:pt x="6" y="2"/>
                    <a:pt x="8" y="4"/>
                  </a:cubicBezTo>
                  <a:cubicBezTo>
                    <a:pt x="6" y="6"/>
                    <a:pt x="5" y="8"/>
                    <a:pt x="2" y="10"/>
                  </a:cubicBezTo>
                  <a:cubicBezTo>
                    <a:pt x="1" y="12"/>
                    <a:pt x="0" y="11"/>
                    <a:pt x="0" y="14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7" y="13"/>
                    <a:pt x="7" y="14"/>
                    <a:pt x="8" y="11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08" name="Freeform 383"/>
            <p:cNvSpPr>
              <a:spLocks noEditPoints="1"/>
            </p:cNvSpPr>
            <p:nvPr/>
          </p:nvSpPr>
          <p:spPr>
            <a:xfrm>
              <a:off x="950913" y="-555625"/>
              <a:ext cx="939800" cy="295275"/>
            </a:xfrm>
            <a:custGeom>
              <a:avLst/>
              <a:gdLst/>
              <a:ahLst/>
              <a:cxnLst>
                <a:cxn ang="0">
                  <a:pos x="109490972" y="274691337"/>
                </a:cxn>
                <a:cxn ang="0">
                  <a:pos x="127740179" y="238068678"/>
                </a:cxn>
                <a:cxn ang="0">
                  <a:pos x="328472915" y="146503473"/>
                </a:cxn>
                <a:cxn ang="0">
                  <a:pos x="364967058" y="274691337"/>
                </a:cxn>
                <a:cxn ang="0">
                  <a:pos x="328472915" y="256380008"/>
                </a:cxn>
                <a:cxn ang="0">
                  <a:pos x="328472915" y="311318275"/>
                </a:cxn>
                <a:cxn ang="0">
                  <a:pos x="383216265" y="512760015"/>
                </a:cxn>
                <a:cxn ang="0">
                  <a:pos x="547454859" y="329629604"/>
                </a:cxn>
                <a:cxn ang="0">
                  <a:pos x="638696624" y="384567872"/>
                </a:cxn>
                <a:cxn ang="0">
                  <a:pos x="474458030" y="604320941"/>
                </a:cxn>
                <a:cxn ang="0">
                  <a:pos x="729938388" y="732513085"/>
                </a:cxn>
                <a:cxn ang="0">
                  <a:pos x="529205652" y="659263488"/>
                </a:cxn>
                <a:cxn ang="0">
                  <a:pos x="729938388" y="512760015"/>
                </a:cxn>
                <a:cxn ang="0">
                  <a:pos x="912421917" y="586009612"/>
                </a:cxn>
                <a:cxn ang="0">
                  <a:pos x="729938388" y="732513085"/>
                </a:cxn>
                <a:cxn ang="0">
                  <a:pos x="1003663682" y="970577484"/>
                </a:cxn>
                <a:cxn ang="0">
                  <a:pos x="912421917" y="750824414"/>
                </a:cxn>
                <a:cxn ang="0">
                  <a:pos x="894172710" y="805762682"/>
                </a:cxn>
                <a:cxn ang="0">
                  <a:pos x="1040162096" y="714201755"/>
                </a:cxn>
                <a:cxn ang="0">
                  <a:pos x="1368630740" y="1098769627"/>
                </a:cxn>
                <a:cxn ang="0">
                  <a:pos x="1277388975" y="952266154"/>
                </a:cxn>
                <a:cxn ang="0">
                  <a:pos x="1259139768" y="915639216"/>
                </a:cxn>
                <a:cxn ang="0">
                  <a:pos x="1478121712" y="860700949"/>
                </a:cxn>
                <a:cxn ang="0">
                  <a:pos x="1149653068" y="1043831360"/>
                </a:cxn>
                <a:cxn ang="0">
                  <a:pos x="1733602070" y="1025515751"/>
                </a:cxn>
                <a:cxn ang="0">
                  <a:pos x="1715352863" y="1117080957"/>
                </a:cxn>
                <a:cxn ang="0">
                  <a:pos x="1496370919" y="1098769627"/>
                </a:cxn>
                <a:cxn ang="0">
                  <a:pos x="1733602070" y="1025515751"/>
                </a:cxn>
                <a:cxn ang="0">
                  <a:pos x="1934334806" y="988893092"/>
                </a:cxn>
                <a:cxn ang="0">
                  <a:pos x="1806594627" y="988893092"/>
                </a:cxn>
                <a:cxn ang="0">
                  <a:pos x="2147483646" y="970577484"/>
                </a:cxn>
                <a:cxn ang="0">
                  <a:pos x="2116818335" y="1245273100"/>
                </a:cxn>
                <a:cxn ang="0">
                  <a:pos x="2147483646" y="1208646162"/>
                </a:cxn>
                <a:cxn ang="0">
                  <a:pos x="2147483646" y="1117080957"/>
                </a:cxn>
                <a:cxn ang="0">
                  <a:pos x="2147483646" y="1043831360"/>
                </a:cxn>
                <a:cxn ang="0">
                  <a:pos x="2147483646" y="1226957491"/>
                </a:cxn>
                <a:cxn ang="0">
                  <a:pos x="2147483646" y="1117080957"/>
                </a:cxn>
                <a:cxn ang="0">
                  <a:pos x="2147483646" y="1080458298"/>
                </a:cxn>
                <a:cxn ang="0">
                  <a:pos x="2147483646" y="915639216"/>
                </a:cxn>
                <a:cxn ang="0">
                  <a:pos x="2147483646" y="897327887"/>
                </a:cxn>
                <a:cxn ang="0">
                  <a:pos x="2147483646" y="952266154"/>
                </a:cxn>
                <a:cxn ang="0">
                  <a:pos x="2147483646" y="1153707895"/>
                </a:cxn>
                <a:cxn ang="0">
                  <a:pos x="2147483646" y="1080458298"/>
                </a:cxn>
                <a:cxn ang="0">
                  <a:pos x="2147483646" y="915639216"/>
                </a:cxn>
                <a:cxn ang="0">
                  <a:pos x="2147483646" y="915639216"/>
                </a:cxn>
                <a:cxn ang="0">
                  <a:pos x="2147483646" y="860700949"/>
                </a:cxn>
                <a:cxn ang="0">
                  <a:pos x="2147483646" y="732513085"/>
                </a:cxn>
                <a:cxn ang="0">
                  <a:pos x="2147483646" y="897327887"/>
                </a:cxn>
                <a:cxn ang="0">
                  <a:pos x="2147483646" y="915639216"/>
                </a:cxn>
                <a:cxn ang="0">
                  <a:pos x="2147483646" y="750824414"/>
                </a:cxn>
                <a:cxn ang="0">
                  <a:pos x="2147483646" y="787451352"/>
                </a:cxn>
                <a:cxn ang="0">
                  <a:pos x="2147483646" y="732513085"/>
                </a:cxn>
                <a:cxn ang="0">
                  <a:pos x="2147483646" y="531071345"/>
                </a:cxn>
                <a:cxn ang="0">
                  <a:pos x="2147483646" y="714201755"/>
                </a:cxn>
                <a:cxn ang="0">
                  <a:pos x="2147483646" y="695886147"/>
                </a:cxn>
                <a:cxn ang="0">
                  <a:pos x="2147483646" y="366256542"/>
                </a:cxn>
                <a:cxn ang="0">
                  <a:pos x="2147483646" y="586009612"/>
                </a:cxn>
                <a:cxn ang="0">
                  <a:pos x="2147483646" y="347945213"/>
                </a:cxn>
                <a:cxn ang="0">
                  <a:pos x="2147483646" y="311318275"/>
                </a:cxn>
                <a:cxn ang="0">
                  <a:pos x="2147483646" y="494444407"/>
                </a:cxn>
                <a:cxn ang="0">
                  <a:pos x="2147483646" y="384567872"/>
                </a:cxn>
                <a:cxn ang="0">
                  <a:pos x="2147483646" y="183126132"/>
                </a:cxn>
              </a:cxnLst>
              <a:rect l="0" t="0" r="0" b="0"/>
              <a:pathLst>
                <a:path w="220" h="69">
                  <a:moveTo>
                    <a:pt x="19" y="12"/>
                  </a:moveTo>
                  <a:cubicBezTo>
                    <a:pt x="25" y="7"/>
                    <a:pt x="16" y="0"/>
                    <a:pt x="10" y="2"/>
                  </a:cubicBezTo>
                  <a:cubicBezTo>
                    <a:pt x="4" y="4"/>
                    <a:pt x="0" y="11"/>
                    <a:pt x="6" y="15"/>
                  </a:cubicBezTo>
                  <a:cubicBezTo>
                    <a:pt x="8" y="17"/>
                    <a:pt x="11" y="17"/>
                    <a:pt x="14" y="16"/>
                  </a:cubicBezTo>
                  <a:cubicBezTo>
                    <a:pt x="12" y="13"/>
                    <a:pt x="12" y="15"/>
                    <a:pt x="10" y="15"/>
                  </a:cubicBezTo>
                  <a:cubicBezTo>
                    <a:pt x="9" y="15"/>
                    <a:pt x="8" y="14"/>
                    <a:pt x="7" y="13"/>
                  </a:cubicBezTo>
                  <a:cubicBezTo>
                    <a:pt x="5" y="12"/>
                    <a:pt x="5" y="10"/>
                    <a:pt x="6" y="8"/>
                  </a:cubicBezTo>
                  <a:cubicBezTo>
                    <a:pt x="8" y="4"/>
                    <a:pt x="14" y="2"/>
                    <a:pt x="17" y="5"/>
                  </a:cubicBezTo>
                  <a:cubicBezTo>
                    <a:pt x="18" y="6"/>
                    <a:pt x="19" y="7"/>
                    <a:pt x="18" y="8"/>
                  </a:cubicBezTo>
                  <a:cubicBezTo>
                    <a:pt x="18" y="11"/>
                    <a:pt x="17" y="10"/>
                    <a:pt x="19" y="12"/>
                  </a:cubicBezTo>
                  <a:close/>
                  <a:moveTo>
                    <a:pt x="26" y="21"/>
                  </a:moveTo>
                  <a:cubicBezTo>
                    <a:pt x="24" y="19"/>
                    <a:pt x="22" y="17"/>
                    <a:pt x="20" y="15"/>
                  </a:cubicBezTo>
                  <a:cubicBezTo>
                    <a:pt x="21" y="14"/>
                    <a:pt x="23" y="13"/>
                    <a:pt x="25" y="11"/>
                  </a:cubicBezTo>
                  <a:cubicBezTo>
                    <a:pt x="23" y="10"/>
                    <a:pt x="24" y="10"/>
                    <a:pt x="22" y="10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3" y="18"/>
                    <a:pt x="11" y="20"/>
                  </a:cubicBezTo>
                  <a:cubicBezTo>
                    <a:pt x="12" y="22"/>
                    <a:pt x="12" y="22"/>
                    <a:pt x="13" y="21"/>
                  </a:cubicBezTo>
                  <a:cubicBezTo>
                    <a:pt x="15" y="20"/>
                    <a:pt x="16" y="17"/>
                    <a:pt x="18" y="17"/>
                  </a:cubicBezTo>
                  <a:cubicBezTo>
                    <a:pt x="19" y="17"/>
                    <a:pt x="23" y="21"/>
                    <a:pt x="24" y="22"/>
                  </a:cubicBezTo>
                  <a:cubicBezTo>
                    <a:pt x="22" y="24"/>
                    <a:pt x="21" y="26"/>
                    <a:pt x="19" y="27"/>
                  </a:cubicBezTo>
                  <a:cubicBezTo>
                    <a:pt x="20" y="28"/>
                    <a:pt x="20" y="29"/>
                    <a:pt x="21" y="28"/>
                  </a:cubicBezTo>
                  <a:cubicBezTo>
                    <a:pt x="22" y="28"/>
                    <a:pt x="24" y="26"/>
                    <a:pt x="25" y="25"/>
                  </a:cubicBezTo>
                  <a:cubicBezTo>
                    <a:pt x="27" y="23"/>
                    <a:pt x="30" y="20"/>
                    <a:pt x="32" y="18"/>
                  </a:cubicBezTo>
                  <a:cubicBezTo>
                    <a:pt x="31" y="17"/>
                    <a:pt x="31" y="17"/>
                    <a:pt x="30" y="18"/>
                  </a:cubicBezTo>
                  <a:cubicBezTo>
                    <a:pt x="28" y="19"/>
                    <a:pt x="27" y="20"/>
                    <a:pt x="26" y="21"/>
                  </a:cubicBezTo>
                  <a:close/>
                  <a:moveTo>
                    <a:pt x="37" y="22"/>
                  </a:moveTo>
                  <a:cubicBezTo>
                    <a:pt x="36" y="21"/>
                    <a:pt x="36" y="21"/>
                    <a:pt x="35" y="21"/>
                  </a:cubicBezTo>
                  <a:cubicBezTo>
                    <a:pt x="34" y="22"/>
                    <a:pt x="32" y="24"/>
                    <a:pt x="31" y="25"/>
                  </a:cubicBezTo>
                  <a:cubicBezTo>
                    <a:pt x="29" y="27"/>
                    <a:pt x="26" y="30"/>
                    <a:pt x="24" y="32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7" y="33"/>
                    <a:pt x="29" y="30"/>
                    <a:pt x="30" y="29"/>
                  </a:cubicBezTo>
                  <a:cubicBezTo>
                    <a:pt x="32" y="27"/>
                    <a:pt x="35" y="25"/>
                    <a:pt x="37" y="22"/>
                  </a:cubicBezTo>
                  <a:close/>
                  <a:moveTo>
                    <a:pt x="40" y="40"/>
                  </a:moveTo>
                  <a:cubicBezTo>
                    <a:pt x="40" y="38"/>
                    <a:pt x="44" y="25"/>
                    <a:pt x="40" y="25"/>
                  </a:cubicBezTo>
                  <a:cubicBezTo>
                    <a:pt x="39" y="25"/>
                    <a:pt x="36" y="29"/>
                    <a:pt x="35" y="30"/>
                  </a:cubicBezTo>
                  <a:cubicBezTo>
                    <a:pt x="33" y="32"/>
                    <a:pt x="31" y="34"/>
                    <a:pt x="29" y="36"/>
                  </a:cubicBezTo>
                  <a:cubicBezTo>
                    <a:pt x="30" y="37"/>
                    <a:pt x="31" y="38"/>
                    <a:pt x="31" y="37"/>
                  </a:cubicBezTo>
                  <a:cubicBezTo>
                    <a:pt x="32" y="37"/>
                    <a:pt x="34" y="35"/>
                    <a:pt x="34" y="34"/>
                  </a:cubicBezTo>
                  <a:cubicBezTo>
                    <a:pt x="36" y="32"/>
                    <a:pt x="38" y="30"/>
                    <a:pt x="40" y="28"/>
                  </a:cubicBezTo>
                  <a:cubicBezTo>
                    <a:pt x="40" y="31"/>
                    <a:pt x="36" y="43"/>
                    <a:pt x="39" y="44"/>
                  </a:cubicBezTo>
                  <a:cubicBezTo>
                    <a:pt x="41" y="44"/>
                    <a:pt x="43" y="40"/>
                    <a:pt x="45" y="39"/>
                  </a:cubicBezTo>
                  <a:cubicBezTo>
                    <a:pt x="47" y="37"/>
                    <a:pt x="49" y="34"/>
                    <a:pt x="50" y="32"/>
                  </a:cubicBezTo>
                  <a:cubicBezTo>
                    <a:pt x="49" y="32"/>
                    <a:pt x="49" y="31"/>
                    <a:pt x="48" y="31"/>
                  </a:cubicBezTo>
                  <a:cubicBezTo>
                    <a:pt x="48" y="32"/>
                    <a:pt x="46" y="34"/>
                    <a:pt x="46" y="35"/>
                  </a:cubicBezTo>
                  <a:cubicBezTo>
                    <a:pt x="44" y="37"/>
                    <a:pt x="42" y="39"/>
                    <a:pt x="40" y="40"/>
                  </a:cubicBezTo>
                  <a:close/>
                  <a:moveTo>
                    <a:pt x="54" y="47"/>
                  </a:moveTo>
                  <a:cubicBezTo>
                    <a:pt x="54" y="48"/>
                    <a:pt x="53" y="50"/>
                    <a:pt x="53" y="51"/>
                  </a:cubicBezTo>
                  <a:cubicBezTo>
                    <a:pt x="54" y="52"/>
                    <a:pt x="54" y="52"/>
                    <a:pt x="55" y="53"/>
                  </a:cubicBezTo>
                  <a:cubicBezTo>
                    <a:pt x="56" y="50"/>
                    <a:pt x="57" y="47"/>
                    <a:pt x="58" y="44"/>
                  </a:cubicBezTo>
                  <a:cubicBezTo>
                    <a:pt x="58" y="42"/>
                    <a:pt x="61" y="37"/>
                    <a:pt x="57" y="36"/>
                  </a:cubicBezTo>
                  <a:cubicBezTo>
                    <a:pt x="56" y="36"/>
                    <a:pt x="52" y="39"/>
                    <a:pt x="50" y="41"/>
                  </a:cubicBezTo>
                  <a:cubicBezTo>
                    <a:pt x="48" y="42"/>
                    <a:pt x="45" y="44"/>
                    <a:pt x="43" y="46"/>
                  </a:cubicBezTo>
                  <a:cubicBezTo>
                    <a:pt x="44" y="46"/>
                    <a:pt x="44" y="47"/>
                    <a:pt x="45" y="47"/>
                  </a:cubicBezTo>
                  <a:cubicBezTo>
                    <a:pt x="46" y="46"/>
                    <a:pt x="47" y="44"/>
                    <a:pt x="49" y="44"/>
                  </a:cubicBezTo>
                  <a:cubicBezTo>
                    <a:pt x="50" y="44"/>
                    <a:pt x="53" y="47"/>
                    <a:pt x="54" y="47"/>
                  </a:cubicBezTo>
                  <a:close/>
                  <a:moveTo>
                    <a:pt x="50" y="43"/>
                  </a:moveTo>
                  <a:cubicBezTo>
                    <a:pt x="52" y="42"/>
                    <a:pt x="55" y="40"/>
                    <a:pt x="57" y="39"/>
                  </a:cubicBezTo>
                  <a:cubicBezTo>
                    <a:pt x="56" y="41"/>
                    <a:pt x="55" y="43"/>
                    <a:pt x="55" y="45"/>
                  </a:cubicBezTo>
                  <a:cubicBezTo>
                    <a:pt x="53" y="45"/>
                    <a:pt x="52" y="44"/>
                    <a:pt x="50" y="43"/>
                  </a:cubicBezTo>
                  <a:close/>
                  <a:moveTo>
                    <a:pt x="75" y="60"/>
                  </a:moveTo>
                  <a:cubicBezTo>
                    <a:pt x="72" y="58"/>
                    <a:pt x="69" y="57"/>
                    <a:pt x="66" y="56"/>
                  </a:cubicBezTo>
                  <a:cubicBezTo>
                    <a:pt x="67" y="55"/>
                    <a:pt x="67" y="53"/>
                    <a:pt x="68" y="52"/>
                  </a:cubicBezTo>
                  <a:cubicBezTo>
                    <a:pt x="69" y="51"/>
                    <a:pt x="69" y="52"/>
                    <a:pt x="70" y="52"/>
                  </a:cubicBezTo>
                  <a:cubicBezTo>
                    <a:pt x="72" y="53"/>
                    <a:pt x="74" y="54"/>
                    <a:pt x="76" y="54"/>
                  </a:cubicBezTo>
                  <a:cubicBezTo>
                    <a:pt x="77" y="54"/>
                    <a:pt x="77" y="55"/>
                    <a:pt x="78" y="53"/>
                  </a:cubicBezTo>
                  <a:cubicBezTo>
                    <a:pt x="75" y="52"/>
                    <a:pt x="72" y="51"/>
                    <a:pt x="69" y="50"/>
                  </a:cubicBezTo>
                  <a:cubicBezTo>
                    <a:pt x="69" y="49"/>
                    <a:pt x="70" y="46"/>
                    <a:pt x="71" y="46"/>
                  </a:cubicBezTo>
                  <a:cubicBezTo>
                    <a:pt x="72" y="45"/>
                    <a:pt x="73" y="46"/>
                    <a:pt x="74" y="47"/>
                  </a:cubicBezTo>
                  <a:cubicBezTo>
                    <a:pt x="76" y="47"/>
                    <a:pt x="80" y="51"/>
                    <a:pt x="81" y="47"/>
                  </a:cubicBezTo>
                  <a:cubicBezTo>
                    <a:pt x="79" y="46"/>
                    <a:pt x="71" y="42"/>
                    <a:pt x="70" y="44"/>
                  </a:cubicBezTo>
                  <a:cubicBezTo>
                    <a:pt x="68" y="44"/>
                    <a:pt x="67" y="50"/>
                    <a:pt x="66" y="51"/>
                  </a:cubicBezTo>
                  <a:cubicBezTo>
                    <a:pt x="65" y="53"/>
                    <a:pt x="64" y="55"/>
                    <a:pt x="63" y="57"/>
                  </a:cubicBezTo>
                  <a:cubicBezTo>
                    <a:pt x="66" y="58"/>
                    <a:pt x="68" y="59"/>
                    <a:pt x="70" y="60"/>
                  </a:cubicBezTo>
                  <a:cubicBezTo>
                    <a:pt x="73" y="61"/>
                    <a:pt x="74" y="62"/>
                    <a:pt x="75" y="60"/>
                  </a:cubicBezTo>
                  <a:close/>
                  <a:moveTo>
                    <a:pt x="95" y="56"/>
                  </a:moveTo>
                  <a:cubicBezTo>
                    <a:pt x="96" y="48"/>
                    <a:pt x="85" y="48"/>
                    <a:pt x="81" y="53"/>
                  </a:cubicBezTo>
                  <a:cubicBezTo>
                    <a:pt x="77" y="58"/>
                    <a:pt x="81" y="65"/>
                    <a:pt x="88" y="65"/>
                  </a:cubicBezTo>
                  <a:cubicBezTo>
                    <a:pt x="90" y="65"/>
                    <a:pt x="93" y="63"/>
                    <a:pt x="94" y="61"/>
                  </a:cubicBezTo>
                  <a:cubicBezTo>
                    <a:pt x="91" y="60"/>
                    <a:pt x="92" y="61"/>
                    <a:pt x="90" y="63"/>
                  </a:cubicBezTo>
                  <a:cubicBezTo>
                    <a:pt x="89" y="63"/>
                    <a:pt x="88" y="64"/>
                    <a:pt x="86" y="63"/>
                  </a:cubicBezTo>
                  <a:cubicBezTo>
                    <a:pt x="85" y="63"/>
                    <a:pt x="83" y="62"/>
                    <a:pt x="82" y="60"/>
                  </a:cubicBezTo>
                  <a:cubicBezTo>
                    <a:pt x="81" y="56"/>
                    <a:pt x="84" y="51"/>
                    <a:pt x="89" y="51"/>
                  </a:cubicBezTo>
                  <a:cubicBezTo>
                    <a:pt x="90" y="51"/>
                    <a:pt x="92" y="52"/>
                    <a:pt x="92" y="53"/>
                  </a:cubicBezTo>
                  <a:cubicBezTo>
                    <a:pt x="94" y="55"/>
                    <a:pt x="92" y="55"/>
                    <a:pt x="95" y="56"/>
                  </a:cubicBezTo>
                  <a:close/>
                  <a:moveTo>
                    <a:pt x="110" y="61"/>
                  </a:moveTo>
                  <a:cubicBezTo>
                    <a:pt x="109" y="66"/>
                    <a:pt x="103" y="69"/>
                    <a:pt x="99" y="64"/>
                  </a:cubicBezTo>
                  <a:cubicBezTo>
                    <a:pt x="96" y="59"/>
                    <a:pt x="101" y="53"/>
                    <a:pt x="106" y="54"/>
                  </a:cubicBezTo>
                  <a:cubicBezTo>
                    <a:pt x="109" y="55"/>
                    <a:pt x="111" y="58"/>
                    <a:pt x="110" y="61"/>
                  </a:cubicBezTo>
                  <a:close/>
                  <a:moveTo>
                    <a:pt x="113" y="61"/>
                  </a:moveTo>
                  <a:cubicBezTo>
                    <a:pt x="113" y="54"/>
                    <a:pt x="105" y="49"/>
                    <a:pt x="99" y="54"/>
                  </a:cubicBezTo>
                  <a:cubicBezTo>
                    <a:pt x="92" y="60"/>
                    <a:pt x="98" y="69"/>
                    <a:pt x="105" y="68"/>
                  </a:cubicBezTo>
                  <a:cubicBezTo>
                    <a:pt x="109" y="68"/>
                    <a:pt x="112" y="65"/>
                    <a:pt x="113" y="61"/>
                  </a:cubicBezTo>
                  <a:close/>
                  <a:moveTo>
                    <a:pt x="118" y="53"/>
                  </a:moveTo>
                  <a:cubicBezTo>
                    <a:pt x="117" y="53"/>
                    <a:pt x="116" y="53"/>
                    <a:pt x="115" y="53"/>
                  </a:cubicBezTo>
                  <a:cubicBezTo>
                    <a:pt x="115" y="55"/>
                    <a:pt x="115" y="57"/>
                    <a:pt x="116" y="59"/>
                  </a:cubicBezTo>
                  <a:cubicBezTo>
                    <a:pt x="116" y="61"/>
                    <a:pt x="115" y="66"/>
                    <a:pt x="116" y="68"/>
                  </a:cubicBezTo>
                  <a:cubicBezTo>
                    <a:pt x="116" y="69"/>
                    <a:pt x="118" y="68"/>
                    <a:pt x="119" y="68"/>
                  </a:cubicBezTo>
                  <a:cubicBezTo>
                    <a:pt x="122" y="68"/>
                    <a:pt x="124" y="68"/>
                    <a:pt x="127" y="68"/>
                  </a:cubicBezTo>
                  <a:cubicBezTo>
                    <a:pt x="128" y="64"/>
                    <a:pt x="120" y="68"/>
                    <a:pt x="118" y="66"/>
                  </a:cubicBezTo>
                  <a:cubicBezTo>
                    <a:pt x="117" y="65"/>
                    <a:pt x="118" y="61"/>
                    <a:pt x="118" y="60"/>
                  </a:cubicBezTo>
                  <a:cubicBezTo>
                    <a:pt x="118" y="57"/>
                    <a:pt x="118" y="55"/>
                    <a:pt x="118" y="53"/>
                  </a:cubicBezTo>
                  <a:close/>
                  <a:moveTo>
                    <a:pt x="144" y="61"/>
                  </a:moveTo>
                  <a:cubicBezTo>
                    <a:pt x="144" y="61"/>
                    <a:pt x="145" y="63"/>
                    <a:pt x="146" y="64"/>
                  </a:cubicBezTo>
                  <a:cubicBezTo>
                    <a:pt x="147" y="64"/>
                    <a:pt x="148" y="64"/>
                    <a:pt x="149" y="64"/>
                  </a:cubicBezTo>
                  <a:cubicBezTo>
                    <a:pt x="147" y="61"/>
                    <a:pt x="145" y="59"/>
                    <a:pt x="143" y="57"/>
                  </a:cubicBezTo>
                  <a:cubicBezTo>
                    <a:pt x="142" y="55"/>
                    <a:pt x="140" y="51"/>
                    <a:pt x="138" y="51"/>
                  </a:cubicBezTo>
                  <a:cubicBezTo>
                    <a:pt x="135" y="51"/>
                    <a:pt x="136" y="55"/>
                    <a:pt x="136" y="57"/>
                  </a:cubicBezTo>
                  <a:cubicBezTo>
                    <a:pt x="135" y="61"/>
                    <a:pt x="135" y="64"/>
                    <a:pt x="134" y="67"/>
                  </a:cubicBezTo>
                  <a:cubicBezTo>
                    <a:pt x="135" y="67"/>
                    <a:pt x="136" y="67"/>
                    <a:pt x="136" y="66"/>
                  </a:cubicBezTo>
                  <a:cubicBezTo>
                    <a:pt x="137" y="65"/>
                    <a:pt x="136" y="63"/>
                    <a:pt x="137" y="62"/>
                  </a:cubicBezTo>
                  <a:cubicBezTo>
                    <a:pt x="138" y="61"/>
                    <a:pt x="142" y="61"/>
                    <a:pt x="144" y="61"/>
                  </a:cubicBezTo>
                  <a:close/>
                  <a:moveTo>
                    <a:pt x="137" y="60"/>
                  </a:moveTo>
                  <a:cubicBezTo>
                    <a:pt x="138" y="58"/>
                    <a:pt x="138" y="55"/>
                    <a:pt x="138" y="53"/>
                  </a:cubicBezTo>
                  <a:cubicBezTo>
                    <a:pt x="140" y="55"/>
                    <a:pt x="141" y="57"/>
                    <a:pt x="142" y="59"/>
                  </a:cubicBezTo>
                  <a:cubicBezTo>
                    <a:pt x="141" y="59"/>
                    <a:pt x="139" y="60"/>
                    <a:pt x="137" y="60"/>
                  </a:cubicBezTo>
                  <a:close/>
                  <a:moveTo>
                    <a:pt x="148" y="49"/>
                  </a:moveTo>
                  <a:cubicBezTo>
                    <a:pt x="150" y="49"/>
                    <a:pt x="156" y="46"/>
                    <a:pt x="157" y="50"/>
                  </a:cubicBezTo>
                  <a:cubicBezTo>
                    <a:pt x="157" y="51"/>
                    <a:pt x="156" y="52"/>
                    <a:pt x="155" y="52"/>
                  </a:cubicBezTo>
                  <a:cubicBezTo>
                    <a:pt x="154" y="53"/>
                    <a:pt x="151" y="54"/>
                    <a:pt x="151" y="54"/>
                  </a:cubicBezTo>
                  <a:cubicBezTo>
                    <a:pt x="150" y="53"/>
                    <a:pt x="149" y="50"/>
                    <a:pt x="148" y="49"/>
                  </a:cubicBezTo>
                  <a:close/>
                  <a:moveTo>
                    <a:pt x="152" y="63"/>
                  </a:moveTo>
                  <a:cubicBezTo>
                    <a:pt x="155" y="62"/>
                    <a:pt x="161" y="61"/>
                    <a:pt x="162" y="57"/>
                  </a:cubicBezTo>
                  <a:cubicBezTo>
                    <a:pt x="163" y="54"/>
                    <a:pt x="161" y="52"/>
                    <a:pt x="158" y="52"/>
                  </a:cubicBezTo>
                  <a:cubicBezTo>
                    <a:pt x="160" y="50"/>
                    <a:pt x="159" y="47"/>
                    <a:pt x="157" y="46"/>
                  </a:cubicBezTo>
                  <a:cubicBezTo>
                    <a:pt x="154" y="45"/>
                    <a:pt x="149" y="48"/>
                    <a:pt x="146" y="49"/>
                  </a:cubicBezTo>
                  <a:cubicBezTo>
                    <a:pt x="148" y="53"/>
                    <a:pt x="150" y="58"/>
                    <a:pt x="152" y="63"/>
                  </a:cubicBezTo>
                  <a:close/>
                  <a:moveTo>
                    <a:pt x="151" y="55"/>
                  </a:moveTo>
                  <a:cubicBezTo>
                    <a:pt x="153" y="55"/>
                    <a:pt x="160" y="51"/>
                    <a:pt x="160" y="56"/>
                  </a:cubicBezTo>
                  <a:cubicBezTo>
                    <a:pt x="160" y="57"/>
                    <a:pt x="159" y="58"/>
                    <a:pt x="158" y="59"/>
                  </a:cubicBezTo>
                  <a:cubicBezTo>
                    <a:pt x="157" y="59"/>
                    <a:pt x="154" y="61"/>
                    <a:pt x="153" y="60"/>
                  </a:cubicBezTo>
                  <a:cubicBezTo>
                    <a:pt x="152" y="60"/>
                    <a:pt x="151" y="56"/>
                    <a:pt x="151" y="55"/>
                  </a:cubicBezTo>
                  <a:close/>
                  <a:moveTo>
                    <a:pt x="177" y="50"/>
                  </a:moveTo>
                  <a:cubicBezTo>
                    <a:pt x="175" y="51"/>
                    <a:pt x="172" y="53"/>
                    <a:pt x="170" y="53"/>
                  </a:cubicBezTo>
                  <a:cubicBezTo>
                    <a:pt x="168" y="54"/>
                    <a:pt x="169" y="54"/>
                    <a:pt x="168" y="53"/>
                  </a:cubicBezTo>
                  <a:cubicBezTo>
                    <a:pt x="167" y="53"/>
                    <a:pt x="166" y="51"/>
                    <a:pt x="166" y="50"/>
                  </a:cubicBezTo>
                  <a:cubicBezTo>
                    <a:pt x="168" y="48"/>
                    <a:pt x="171" y="47"/>
                    <a:pt x="174" y="46"/>
                  </a:cubicBezTo>
                  <a:cubicBezTo>
                    <a:pt x="173" y="44"/>
                    <a:pt x="173" y="44"/>
                    <a:pt x="172" y="45"/>
                  </a:cubicBezTo>
                  <a:cubicBezTo>
                    <a:pt x="170" y="45"/>
                    <a:pt x="168" y="46"/>
                    <a:pt x="167" y="47"/>
                  </a:cubicBezTo>
                  <a:cubicBezTo>
                    <a:pt x="166" y="48"/>
                    <a:pt x="165" y="48"/>
                    <a:pt x="165" y="48"/>
                  </a:cubicBezTo>
                  <a:cubicBezTo>
                    <a:pt x="164" y="47"/>
                    <a:pt x="163" y="45"/>
                    <a:pt x="162" y="44"/>
                  </a:cubicBezTo>
                  <a:cubicBezTo>
                    <a:pt x="165" y="43"/>
                    <a:pt x="168" y="41"/>
                    <a:pt x="171" y="40"/>
                  </a:cubicBezTo>
                  <a:cubicBezTo>
                    <a:pt x="170" y="37"/>
                    <a:pt x="168" y="39"/>
                    <a:pt x="166" y="40"/>
                  </a:cubicBezTo>
                  <a:cubicBezTo>
                    <a:pt x="164" y="41"/>
                    <a:pt x="161" y="42"/>
                    <a:pt x="159" y="44"/>
                  </a:cubicBezTo>
                  <a:cubicBezTo>
                    <a:pt x="160" y="45"/>
                    <a:pt x="161" y="47"/>
                    <a:pt x="163" y="49"/>
                  </a:cubicBezTo>
                  <a:cubicBezTo>
                    <a:pt x="164" y="50"/>
                    <a:pt x="166" y="55"/>
                    <a:pt x="167" y="56"/>
                  </a:cubicBezTo>
                  <a:cubicBezTo>
                    <a:pt x="169" y="57"/>
                    <a:pt x="176" y="52"/>
                    <a:pt x="178" y="51"/>
                  </a:cubicBezTo>
                  <a:cubicBezTo>
                    <a:pt x="178" y="51"/>
                    <a:pt x="178" y="50"/>
                    <a:pt x="177" y="50"/>
                  </a:cubicBezTo>
                  <a:close/>
                  <a:moveTo>
                    <a:pt x="174" y="35"/>
                  </a:moveTo>
                  <a:cubicBezTo>
                    <a:pt x="174" y="36"/>
                    <a:pt x="173" y="36"/>
                    <a:pt x="172" y="37"/>
                  </a:cubicBezTo>
                  <a:cubicBezTo>
                    <a:pt x="174" y="38"/>
                    <a:pt x="175" y="40"/>
                    <a:pt x="176" y="41"/>
                  </a:cubicBezTo>
                  <a:cubicBezTo>
                    <a:pt x="177" y="43"/>
                    <a:pt x="179" y="47"/>
                    <a:pt x="181" y="48"/>
                  </a:cubicBezTo>
                  <a:cubicBezTo>
                    <a:pt x="183" y="49"/>
                    <a:pt x="182" y="49"/>
                    <a:pt x="184" y="47"/>
                  </a:cubicBezTo>
                  <a:cubicBezTo>
                    <a:pt x="187" y="46"/>
                    <a:pt x="189" y="45"/>
                    <a:pt x="191" y="43"/>
                  </a:cubicBezTo>
                  <a:cubicBezTo>
                    <a:pt x="189" y="41"/>
                    <a:pt x="189" y="42"/>
                    <a:pt x="187" y="44"/>
                  </a:cubicBezTo>
                  <a:cubicBezTo>
                    <a:pt x="185" y="45"/>
                    <a:pt x="183" y="46"/>
                    <a:pt x="182" y="46"/>
                  </a:cubicBezTo>
                  <a:cubicBezTo>
                    <a:pt x="181" y="45"/>
                    <a:pt x="179" y="41"/>
                    <a:pt x="178" y="40"/>
                  </a:cubicBezTo>
                  <a:cubicBezTo>
                    <a:pt x="177" y="39"/>
                    <a:pt x="175" y="37"/>
                    <a:pt x="174" y="35"/>
                  </a:cubicBezTo>
                  <a:close/>
                  <a:moveTo>
                    <a:pt x="185" y="28"/>
                  </a:moveTo>
                  <a:cubicBezTo>
                    <a:pt x="184" y="29"/>
                    <a:pt x="183" y="29"/>
                    <a:pt x="183" y="29"/>
                  </a:cubicBezTo>
                  <a:cubicBezTo>
                    <a:pt x="184" y="31"/>
                    <a:pt x="186" y="32"/>
                    <a:pt x="187" y="34"/>
                  </a:cubicBezTo>
                  <a:cubicBezTo>
                    <a:pt x="189" y="36"/>
                    <a:pt x="191" y="39"/>
                    <a:pt x="193" y="40"/>
                  </a:cubicBezTo>
                  <a:cubicBezTo>
                    <a:pt x="194" y="41"/>
                    <a:pt x="194" y="41"/>
                    <a:pt x="196" y="39"/>
                  </a:cubicBezTo>
                  <a:cubicBezTo>
                    <a:pt x="198" y="38"/>
                    <a:pt x="200" y="37"/>
                    <a:pt x="202" y="35"/>
                  </a:cubicBezTo>
                  <a:cubicBezTo>
                    <a:pt x="200" y="33"/>
                    <a:pt x="199" y="35"/>
                    <a:pt x="197" y="36"/>
                  </a:cubicBezTo>
                  <a:cubicBezTo>
                    <a:pt x="196" y="37"/>
                    <a:pt x="195" y="38"/>
                    <a:pt x="194" y="38"/>
                  </a:cubicBezTo>
                  <a:cubicBezTo>
                    <a:pt x="192" y="37"/>
                    <a:pt x="190" y="34"/>
                    <a:pt x="189" y="32"/>
                  </a:cubicBezTo>
                  <a:cubicBezTo>
                    <a:pt x="187" y="31"/>
                    <a:pt x="186" y="30"/>
                    <a:pt x="185" y="28"/>
                  </a:cubicBezTo>
                  <a:close/>
                  <a:moveTo>
                    <a:pt x="195" y="20"/>
                  </a:moveTo>
                  <a:cubicBezTo>
                    <a:pt x="195" y="21"/>
                    <a:pt x="194" y="21"/>
                    <a:pt x="194" y="22"/>
                  </a:cubicBezTo>
                  <a:cubicBezTo>
                    <a:pt x="196" y="24"/>
                    <a:pt x="198" y="26"/>
                    <a:pt x="201" y="28"/>
                  </a:cubicBezTo>
                  <a:cubicBezTo>
                    <a:pt x="202" y="29"/>
                    <a:pt x="203" y="32"/>
                    <a:pt x="204" y="32"/>
                  </a:cubicBezTo>
                  <a:cubicBezTo>
                    <a:pt x="205" y="33"/>
                    <a:pt x="205" y="32"/>
                    <a:pt x="207" y="31"/>
                  </a:cubicBezTo>
                  <a:cubicBezTo>
                    <a:pt x="203" y="28"/>
                    <a:pt x="199" y="24"/>
                    <a:pt x="195" y="20"/>
                  </a:cubicBezTo>
                  <a:close/>
                  <a:moveTo>
                    <a:pt x="216" y="19"/>
                  </a:moveTo>
                  <a:cubicBezTo>
                    <a:pt x="213" y="18"/>
                    <a:pt x="209" y="18"/>
                    <a:pt x="206" y="17"/>
                  </a:cubicBezTo>
                  <a:cubicBezTo>
                    <a:pt x="205" y="17"/>
                    <a:pt x="203" y="16"/>
                    <a:pt x="201" y="16"/>
                  </a:cubicBezTo>
                  <a:cubicBezTo>
                    <a:pt x="200" y="16"/>
                    <a:pt x="200" y="16"/>
                    <a:pt x="198" y="17"/>
                  </a:cubicBezTo>
                  <a:cubicBezTo>
                    <a:pt x="201" y="19"/>
                    <a:pt x="203" y="22"/>
                    <a:pt x="205" y="24"/>
                  </a:cubicBezTo>
                  <a:cubicBezTo>
                    <a:pt x="207" y="25"/>
                    <a:pt x="208" y="27"/>
                    <a:pt x="209" y="27"/>
                  </a:cubicBezTo>
                  <a:cubicBezTo>
                    <a:pt x="211" y="28"/>
                    <a:pt x="210" y="28"/>
                    <a:pt x="212" y="27"/>
                  </a:cubicBezTo>
                  <a:cubicBezTo>
                    <a:pt x="209" y="24"/>
                    <a:pt x="205" y="21"/>
                    <a:pt x="202" y="18"/>
                  </a:cubicBezTo>
                  <a:cubicBezTo>
                    <a:pt x="205" y="18"/>
                    <a:pt x="208" y="19"/>
                    <a:pt x="212" y="20"/>
                  </a:cubicBezTo>
                  <a:cubicBezTo>
                    <a:pt x="213" y="20"/>
                    <a:pt x="215" y="21"/>
                    <a:pt x="217" y="21"/>
                  </a:cubicBezTo>
                  <a:cubicBezTo>
                    <a:pt x="218" y="21"/>
                    <a:pt x="218" y="21"/>
                    <a:pt x="220" y="20"/>
                  </a:cubicBezTo>
                  <a:cubicBezTo>
                    <a:pt x="217" y="17"/>
                    <a:pt x="215" y="15"/>
                    <a:pt x="213" y="13"/>
                  </a:cubicBezTo>
                  <a:cubicBezTo>
                    <a:pt x="211" y="12"/>
                    <a:pt x="210" y="10"/>
                    <a:pt x="209" y="10"/>
                  </a:cubicBezTo>
                  <a:cubicBezTo>
                    <a:pt x="207" y="9"/>
                    <a:pt x="208" y="9"/>
                    <a:pt x="206" y="10"/>
                  </a:cubicBezTo>
                  <a:cubicBezTo>
                    <a:pt x="209" y="13"/>
                    <a:pt x="213" y="16"/>
                    <a:pt x="216" y="19"/>
                  </a:cubicBezTo>
                  <a:close/>
                </a:path>
              </a:pathLst>
            </a:custGeom>
            <a:solidFill>
              <a:srgbClr val="0096D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09" name="Freeform 384"/>
            <p:cNvSpPr/>
            <p:nvPr/>
          </p:nvSpPr>
          <p:spPr>
            <a:xfrm>
              <a:off x="950913" y="-555625"/>
              <a:ext cx="107950" cy="73025"/>
            </a:xfrm>
            <a:custGeom>
              <a:avLst/>
              <a:gdLst/>
              <a:ahLst/>
              <a:cxnLst>
                <a:cxn ang="0">
                  <a:pos x="354257356" y="221424687"/>
                </a:cxn>
                <a:cxn ang="0">
                  <a:pos x="186451240" y="36903399"/>
                </a:cxn>
                <a:cxn ang="0">
                  <a:pos x="111870744" y="276781932"/>
                </a:cxn>
                <a:cxn ang="0">
                  <a:pos x="261031736" y="295231484"/>
                </a:cxn>
                <a:cxn ang="0">
                  <a:pos x="186451240" y="276781932"/>
                </a:cxn>
                <a:cxn ang="0">
                  <a:pos x="130515868" y="239878534"/>
                </a:cxn>
                <a:cxn ang="0">
                  <a:pos x="111870744" y="147617890"/>
                </a:cxn>
                <a:cxn ang="0">
                  <a:pos x="316967108" y="92260644"/>
                </a:cxn>
                <a:cxn ang="0">
                  <a:pos x="335612232" y="147617890"/>
                </a:cxn>
                <a:cxn ang="0">
                  <a:pos x="354257356" y="221424687"/>
                </a:cxn>
              </a:cxnLst>
              <a:rect l="0" t="0" r="0" b="0"/>
              <a:pathLst>
                <a:path w="25" h="17">
                  <a:moveTo>
                    <a:pt x="19" y="12"/>
                  </a:moveTo>
                  <a:cubicBezTo>
                    <a:pt x="25" y="7"/>
                    <a:pt x="16" y="0"/>
                    <a:pt x="10" y="2"/>
                  </a:cubicBezTo>
                  <a:cubicBezTo>
                    <a:pt x="4" y="4"/>
                    <a:pt x="0" y="11"/>
                    <a:pt x="6" y="15"/>
                  </a:cubicBezTo>
                  <a:cubicBezTo>
                    <a:pt x="8" y="17"/>
                    <a:pt x="11" y="17"/>
                    <a:pt x="14" y="16"/>
                  </a:cubicBezTo>
                  <a:cubicBezTo>
                    <a:pt x="12" y="13"/>
                    <a:pt x="12" y="15"/>
                    <a:pt x="10" y="15"/>
                  </a:cubicBezTo>
                  <a:cubicBezTo>
                    <a:pt x="9" y="15"/>
                    <a:pt x="8" y="14"/>
                    <a:pt x="7" y="13"/>
                  </a:cubicBezTo>
                  <a:cubicBezTo>
                    <a:pt x="5" y="12"/>
                    <a:pt x="5" y="10"/>
                    <a:pt x="6" y="8"/>
                  </a:cubicBezTo>
                  <a:cubicBezTo>
                    <a:pt x="8" y="4"/>
                    <a:pt x="14" y="2"/>
                    <a:pt x="17" y="5"/>
                  </a:cubicBezTo>
                  <a:cubicBezTo>
                    <a:pt x="18" y="6"/>
                    <a:pt x="19" y="7"/>
                    <a:pt x="18" y="8"/>
                  </a:cubicBezTo>
                  <a:cubicBezTo>
                    <a:pt x="18" y="11"/>
                    <a:pt x="17" y="10"/>
                    <a:pt x="19" y="12"/>
                  </a:cubicBezTo>
                  <a:close/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0" name="Freeform 385"/>
            <p:cNvSpPr/>
            <p:nvPr/>
          </p:nvSpPr>
          <p:spPr>
            <a:xfrm>
              <a:off x="998538" y="-512762"/>
              <a:ext cx="90488" cy="80963"/>
            </a:xfrm>
            <a:custGeom>
              <a:avLst/>
              <a:gdLst/>
              <a:ahLst/>
              <a:cxnLst>
                <a:cxn ang="0">
                  <a:pos x="278504828" y="199735721"/>
                </a:cxn>
                <a:cxn ang="0">
                  <a:pos x="167105482" y="90789351"/>
                </a:cxn>
                <a:cxn ang="0">
                  <a:pos x="259937552" y="18157018"/>
                </a:cxn>
                <a:cxn ang="0">
                  <a:pos x="204235725" y="0"/>
                </a:cxn>
                <a:cxn ang="0">
                  <a:pos x="129970931" y="72632333"/>
                </a:cxn>
                <a:cxn ang="0">
                  <a:pos x="0" y="181578703"/>
                </a:cxn>
                <a:cxn ang="0">
                  <a:pos x="37134552" y="199735721"/>
                </a:cxn>
                <a:cxn ang="0">
                  <a:pos x="129970931" y="127103388"/>
                </a:cxn>
                <a:cxn ang="0">
                  <a:pos x="241370277" y="217897000"/>
                </a:cxn>
                <a:cxn ang="0">
                  <a:pos x="148538206" y="308686352"/>
                </a:cxn>
                <a:cxn ang="0">
                  <a:pos x="185672758" y="326843370"/>
                </a:cxn>
                <a:cxn ang="0">
                  <a:pos x="259937552" y="272368054"/>
                </a:cxn>
                <a:cxn ang="0">
                  <a:pos x="389908483" y="145264667"/>
                </a:cxn>
                <a:cxn ang="0">
                  <a:pos x="352773931" y="145264667"/>
                </a:cxn>
                <a:cxn ang="0">
                  <a:pos x="278504828" y="199735721"/>
                </a:cxn>
              </a:cxnLst>
              <a:rect l="0" t="0" r="0" b="0"/>
              <a:pathLst>
                <a:path w="21" h="19">
                  <a:moveTo>
                    <a:pt x="15" y="11"/>
                  </a:moveTo>
                  <a:cubicBezTo>
                    <a:pt x="13" y="9"/>
                    <a:pt x="11" y="7"/>
                    <a:pt x="9" y="5"/>
                  </a:cubicBezTo>
                  <a:cubicBezTo>
                    <a:pt x="10" y="4"/>
                    <a:pt x="12" y="3"/>
                    <a:pt x="14" y="1"/>
                  </a:cubicBezTo>
                  <a:cubicBezTo>
                    <a:pt x="12" y="0"/>
                    <a:pt x="13" y="0"/>
                    <a:pt x="11" y="0"/>
                  </a:cubicBezTo>
                  <a:cubicBezTo>
                    <a:pt x="10" y="1"/>
                    <a:pt x="8" y="3"/>
                    <a:pt x="7" y="4"/>
                  </a:cubicBezTo>
                  <a:cubicBezTo>
                    <a:pt x="5" y="6"/>
                    <a:pt x="2" y="8"/>
                    <a:pt x="0" y="10"/>
                  </a:cubicBezTo>
                  <a:cubicBezTo>
                    <a:pt x="1" y="12"/>
                    <a:pt x="1" y="12"/>
                    <a:pt x="2" y="11"/>
                  </a:cubicBezTo>
                  <a:cubicBezTo>
                    <a:pt x="4" y="10"/>
                    <a:pt x="5" y="7"/>
                    <a:pt x="7" y="7"/>
                  </a:cubicBezTo>
                  <a:cubicBezTo>
                    <a:pt x="8" y="7"/>
                    <a:pt x="12" y="11"/>
                    <a:pt x="13" y="12"/>
                  </a:cubicBezTo>
                  <a:cubicBezTo>
                    <a:pt x="11" y="14"/>
                    <a:pt x="10" y="16"/>
                    <a:pt x="8" y="17"/>
                  </a:cubicBezTo>
                  <a:cubicBezTo>
                    <a:pt x="9" y="18"/>
                    <a:pt x="9" y="19"/>
                    <a:pt x="10" y="18"/>
                  </a:cubicBezTo>
                  <a:cubicBezTo>
                    <a:pt x="11" y="18"/>
                    <a:pt x="13" y="16"/>
                    <a:pt x="14" y="15"/>
                  </a:cubicBezTo>
                  <a:cubicBezTo>
                    <a:pt x="16" y="13"/>
                    <a:pt x="19" y="10"/>
                    <a:pt x="21" y="8"/>
                  </a:cubicBezTo>
                  <a:cubicBezTo>
                    <a:pt x="20" y="7"/>
                    <a:pt x="20" y="7"/>
                    <a:pt x="19" y="8"/>
                  </a:cubicBezTo>
                  <a:cubicBezTo>
                    <a:pt x="17" y="9"/>
                    <a:pt x="16" y="10"/>
                    <a:pt x="15" y="11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1" name="Freeform 386"/>
            <p:cNvSpPr/>
            <p:nvPr/>
          </p:nvSpPr>
          <p:spPr>
            <a:xfrm>
              <a:off x="1054100" y="-465137"/>
              <a:ext cx="55563" cy="50800"/>
            </a:xfrm>
            <a:custGeom>
              <a:avLst/>
              <a:gdLst/>
              <a:ahLst/>
              <a:cxnLst>
                <a:cxn ang="0">
                  <a:pos x="237480536" y="17919700"/>
                </a:cxn>
                <a:cxn ang="0">
                  <a:pos x="200945727" y="0"/>
                </a:cxn>
                <a:cxn ang="0">
                  <a:pos x="127876107" y="71683033"/>
                </a:cxn>
                <a:cxn ang="0">
                  <a:pos x="0" y="197133633"/>
                </a:cxn>
                <a:cxn ang="0">
                  <a:pos x="36534810" y="215053333"/>
                </a:cxn>
                <a:cxn ang="0">
                  <a:pos x="109604429" y="143370300"/>
                </a:cxn>
                <a:cxn ang="0">
                  <a:pos x="237480536" y="17919700"/>
                </a:cxn>
              </a:cxnLst>
              <a:rect l="0" t="0" r="0" b="0"/>
              <a:pathLst>
                <a:path w="13" h="12">
                  <a:moveTo>
                    <a:pt x="13" y="1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10" y="1"/>
                    <a:pt x="8" y="3"/>
                    <a:pt x="7" y="4"/>
                  </a:cubicBezTo>
                  <a:cubicBezTo>
                    <a:pt x="5" y="6"/>
                    <a:pt x="2" y="9"/>
                    <a:pt x="0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3" y="12"/>
                    <a:pt x="5" y="9"/>
                    <a:pt x="6" y="8"/>
                  </a:cubicBezTo>
                  <a:cubicBezTo>
                    <a:pt x="8" y="6"/>
                    <a:pt x="11" y="4"/>
                    <a:pt x="13" y="1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2" name="Freeform 387"/>
            <p:cNvSpPr/>
            <p:nvPr/>
          </p:nvSpPr>
          <p:spPr>
            <a:xfrm>
              <a:off x="1074738" y="-449262"/>
              <a:ext cx="90488" cy="80963"/>
            </a:xfrm>
            <a:custGeom>
              <a:avLst/>
              <a:gdLst/>
              <a:ahLst/>
              <a:cxnLst>
                <a:cxn ang="0">
                  <a:pos x="204235725" y="272368054"/>
                </a:cxn>
                <a:cxn ang="0">
                  <a:pos x="204235725" y="0"/>
                </a:cxn>
                <a:cxn ang="0">
                  <a:pos x="111403655" y="90789351"/>
                </a:cxn>
                <a:cxn ang="0">
                  <a:pos x="0" y="199735721"/>
                </a:cxn>
                <a:cxn ang="0">
                  <a:pos x="37134552" y="217897000"/>
                </a:cxn>
                <a:cxn ang="0">
                  <a:pos x="92836379" y="163421685"/>
                </a:cxn>
                <a:cxn ang="0">
                  <a:pos x="204235725" y="54475315"/>
                </a:cxn>
                <a:cxn ang="0">
                  <a:pos x="185672758" y="345000388"/>
                </a:cxn>
                <a:cxn ang="0">
                  <a:pos x="297072104" y="254211036"/>
                </a:cxn>
                <a:cxn ang="0">
                  <a:pos x="389908483" y="127103388"/>
                </a:cxn>
                <a:cxn ang="0">
                  <a:pos x="352773931" y="108946370"/>
                </a:cxn>
                <a:cxn ang="0">
                  <a:pos x="315639380" y="181578703"/>
                </a:cxn>
                <a:cxn ang="0">
                  <a:pos x="204235725" y="272368054"/>
                </a:cxn>
              </a:cxnLst>
              <a:rect l="0" t="0" r="0" b="0"/>
              <a:pathLst>
                <a:path w="21" h="19">
                  <a:moveTo>
                    <a:pt x="11" y="15"/>
                  </a:moveTo>
                  <a:cubicBezTo>
                    <a:pt x="11" y="13"/>
                    <a:pt x="15" y="0"/>
                    <a:pt x="11" y="0"/>
                  </a:cubicBezTo>
                  <a:cubicBezTo>
                    <a:pt x="10" y="0"/>
                    <a:pt x="7" y="4"/>
                    <a:pt x="6" y="5"/>
                  </a:cubicBezTo>
                  <a:cubicBezTo>
                    <a:pt x="4" y="7"/>
                    <a:pt x="2" y="9"/>
                    <a:pt x="0" y="11"/>
                  </a:cubicBezTo>
                  <a:cubicBezTo>
                    <a:pt x="1" y="12"/>
                    <a:pt x="2" y="13"/>
                    <a:pt x="2" y="12"/>
                  </a:cubicBezTo>
                  <a:cubicBezTo>
                    <a:pt x="3" y="12"/>
                    <a:pt x="5" y="10"/>
                    <a:pt x="5" y="9"/>
                  </a:cubicBezTo>
                  <a:cubicBezTo>
                    <a:pt x="7" y="7"/>
                    <a:pt x="9" y="5"/>
                    <a:pt x="11" y="3"/>
                  </a:cubicBezTo>
                  <a:cubicBezTo>
                    <a:pt x="11" y="6"/>
                    <a:pt x="7" y="18"/>
                    <a:pt x="10" y="19"/>
                  </a:cubicBezTo>
                  <a:cubicBezTo>
                    <a:pt x="12" y="19"/>
                    <a:pt x="14" y="15"/>
                    <a:pt x="16" y="14"/>
                  </a:cubicBezTo>
                  <a:cubicBezTo>
                    <a:pt x="18" y="12"/>
                    <a:pt x="20" y="9"/>
                    <a:pt x="21" y="7"/>
                  </a:cubicBezTo>
                  <a:cubicBezTo>
                    <a:pt x="20" y="7"/>
                    <a:pt x="20" y="6"/>
                    <a:pt x="19" y="6"/>
                  </a:cubicBezTo>
                  <a:cubicBezTo>
                    <a:pt x="19" y="7"/>
                    <a:pt x="17" y="9"/>
                    <a:pt x="17" y="10"/>
                  </a:cubicBezTo>
                  <a:cubicBezTo>
                    <a:pt x="15" y="12"/>
                    <a:pt x="13" y="14"/>
                    <a:pt x="11" y="15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3" name="Freeform 388"/>
            <p:cNvSpPr/>
            <p:nvPr/>
          </p:nvSpPr>
          <p:spPr>
            <a:xfrm>
              <a:off x="1135063" y="-401637"/>
              <a:ext cx="76200" cy="73025"/>
            </a:xfrm>
            <a:custGeom>
              <a:avLst/>
              <a:gdLst/>
              <a:ahLst/>
              <a:cxnLst>
                <a:cxn ang="0">
                  <a:pos x="197133633" y="202970840"/>
                </a:cxn>
                <a:cxn ang="0">
                  <a:pos x="179209700" y="276781932"/>
                </a:cxn>
                <a:cxn ang="0">
                  <a:pos x="215053333" y="313685331"/>
                </a:cxn>
                <a:cxn ang="0">
                  <a:pos x="268816667" y="147617890"/>
                </a:cxn>
                <a:cxn ang="0">
                  <a:pos x="250896967" y="0"/>
                </a:cxn>
                <a:cxn ang="0">
                  <a:pos x="125446367" y="92260644"/>
                </a:cxn>
                <a:cxn ang="0">
                  <a:pos x="0" y="184521288"/>
                </a:cxn>
                <a:cxn ang="0">
                  <a:pos x="35843633" y="202970840"/>
                </a:cxn>
                <a:cxn ang="0">
                  <a:pos x="107526667" y="147617890"/>
                </a:cxn>
                <a:cxn ang="0">
                  <a:pos x="197133633" y="202970840"/>
                </a:cxn>
              </a:cxnLst>
              <a:rect l="0" t="0" r="0" b="0"/>
              <a:pathLst>
                <a:path w="18" h="17">
                  <a:moveTo>
                    <a:pt x="11" y="11"/>
                  </a:moveTo>
                  <a:cubicBezTo>
                    <a:pt x="11" y="12"/>
                    <a:pt x="10" y="14"/>
                    <a:pt x="10" y="15"/>
                  </a:cubicBezTo>
                  <a:cubicBezTo>
                    <a:pt x="11" y="16"/>
                    <a:pt x="11" y="16"/>
                    <a:pt x="12" y="17"/>
                  </a:cubicBezTo>
                  <a:cubicBezTo>
                    <a:pt x="13" y="14"/>
                    <a:pt x="14" y="11"/>
                    <a:pt x="15" y="8"/>
                  </a:cubicBezTo>
                  <a:cubicBezTo>
                    <a:pt x="15" y="6"/>
                    <a:pt x="18" y="1"/>
                    <a:pt x="14" y="0"/>
                  </a:cubicBezTo>
                  <a:cubicBezTo>
                    <a:pt x="13" y="0"/>
                    <a:pt x="9" y="3"/>
                    <a:pt x="7" y="5"/>
                  </a:cubicBezTo>
                  <a:cubicBezTo>
                    <a:pt x="5" y="6"/>
                    <a:pt x="2" y="8"/>
                    <a:pt x="0" y="10"/>
                  </a:cubicBezTo>
                  <a:cubicBezTo>
                    <a:pt x="1" y="10"/>
                    <a:pt x="1" y="11"/>
                    <a:pt x="2" y="11"/>
                  </a:cubicBezTo>
                  <a:cubicBezTo>
                    <a:pt x="3" y="10"/>
                    <a:pt x="4" y="8"/>
                    <a:pt x="6" y="8"/>
                  </a:cubicBezTo>
                  <a:cubicBezTo>
                    <a:pt x="7" y="8"/>
                    <a:pt x="10" y="11"/>
                    <a:pt x="11" y="11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4" name="Freeform 389"/>
            <p:cNvSpPr/>
            <p:nvPr/>
          </p:nvSpPr>
          <p:spPr>
            <a:xfrm>
              <a:off x="1165225" y="-388937"/>
              <a:ext cx="30163" cy="25400"/>
            </a:xfrm>
            <a:custGeom>
              <a:avLst/>
              <a:gdLst/>
              <a:ahLst/>
              <a:cxnLst>
                <a:cxn ang="0">
                  <a:pos x="0" y="71683033"/>
                </a:cxn>
                <a:cxn ang="0">
                  <a:pos x="129972367" y="0"/>
                </a:cxn>
                <a:cxn ang="0">
                  <a:pos x="92837405" y="107526667"/>
                </a:cxn>
                <a:cxn ang="0">
                  <a:pos x="0" y="71683033"/>
                </a:cxn>
              </a:cxnLst>
              <a:rect l="0" t="0" r="0" b="0"/>
              <a:pathLst>
                <a:path w="7" h="6">
                  <a:moveTo>
                    <a:pt x="0" y="4"/>
                  </a:moveTo>
                  <a:cubicBezTo>
                    <a:pt x="2" y="3"/>
                    <a:pt x="5" y="1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3" y="6"/>
                    <a:pt x="2" y="5"/>
                    <a:pt x="0" y="4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5" name="Freeform 390"/>
            <p:cNvSpPr/>
            <p:nvPr/>
          </p:nvSpPr>
          <p:spPr>
            <a:xfrm>
              <a:off x="1220788" y="-376237"/>
              <a:ext cx="76200" cy="85725"/>
            </a:xfrm>
            <a:custGeom>
              <a:avLst/>
              <a:gdLst/>
              <a:ahLst/>
              <a:cxnLst>
                <a:cxn ang="0">
                  <a:pos x="215053333" y="330697046"/>
                </a:cxn>
                <a:cxn ang="0">
                  <a:pos x="53763333" y="257209290"/>
                </a:cxn>
                <a:cxn ang="0">
                  <a:pos x="89606967" y="183721534"/>
                </a:cxn>
                <a:cxn ang="0">
                  <a:pos x="125446367" y="183721534"/>
                </a:cxn>
                <a:cxn ang="0">
                  <a:pos x="232973033" y="220463269"/>
                </a:cxn>
                <a:cxn ang="0">
                  <a:pos x="268816667" y="202092401"/>
                </a:cxn>
                <a:cxn ang="0">
                  <a:pos x="107526667" y="146975513"/>
                </a:cxn>
                <a:cxn ang="0">
                  <a:pos x="143370300" y="73487756"/>
                </a:cxn>
                <a:cxn ang="0">
                  <a:pos x="197133633" y="91858624"/>
                </a:cxn>
                <a:cxn ang="0">
                  <a:pos x="322580000" y="91858624"/>
                </a:cxn>
                <a:cxn ang="0">
                  <a:pos x="125446367" y="36746021"/>
                </a:cxn>
                <a:cxn ang="0">
                  <a:pos x="53763333" y="165346380"/>
                </a:cxn>
                <a:cxn ang="0">
                  <a:pos x="0" y="275580158"/>
                </a:cxn>
                <a:cxn ang="0">
                  <a:pos x="125446367" y="330697046"/>
                </a:cxn>
                <a:cxn ang="0">
                  <a:pos x="215053333" y="330697046"/>
                </a:cxn>
              </a:cxnLst>
              <a:rect l="0" t="0" r="0" b="0"/>
              <a:pathLst>
                <a:path w="18" h="20">
                  <a:moveTo>
                    <a:pt x="12" y="18"/>
                  </a:moveTo>
                  <a:cubicBezTo>
                    <a:pt x="9" y="16"/>
                    <a:pt x="6" y="15"/>
                    <a:pt x="3" y="14"/>
                  </a:cubicBezTo>
                  <a:cubicBezTo>
                    <a:pt x="4" y="13"/>
                    <a:pt x="4" y="11"/>
                    <a:pt x="5" y="10"/>
                  </a:cubicBezTo>
                  <a:cubicBezTo>
                    <a:pt x="6" y="9"/>
                    <a:pt x="6" y="10"/>
                    <a:pt x="7" y="10"/>
                  </a:cubicBezTo>
                  <a:cubicBezTo>
                    <a:pt x="9" y="11"/>
                    <a:pt x="11" y="12"/>
                    <a:pt x="13" y="12"/>
                  </a:cubicBezTo>
                  <a:cubicBezTo>
                    <a:pt x="14" y="12"/>
                    <a:pt x="14" y="13"/>
                    <a:pt x="15" y="11"/>
                  </a:cubicBezTo>
                  <a:cubicBezTo>
                    <a:pt x="12" y="10"/>
                    <a:pt x="9" y="9"/>
                    <a:pt x="6" y="8"/>
                  </a:cubicBezTo>
                  <a:cubicBezTo>
                    <a:pt x="6" y="7"/>
                    <a:pt x="7" y="4"/>
                    <a:pt x="8" y="4"/>
                  </a:cubicBezTo>
                  <a:cubicBezTo>
                    <a:pt x="9" y="3"/>
                    <a:pt x="10" y="4"/>
                    <a:pt x="11" y="5"/>
                  </a:cubicBezTo>
                  <a:cubicBezTo>
                    <a:pt x="13" y="5"/>
                    <a:pt x="17" y="9"/>
                    <a:pt x="18" y="5"/>
                  </a:cubicBezTo>
                  <a:cubicBezTo>
                    <a:pt x="16" y="4"/>
                    <a:pt x="8" y="0"/>
                    <a:pt x="7" y="2"/>
                  </a:cubicBezTo>
                  <a:cubicBezTo>
                    <a:pt x="5" y="2"/>
                    <a:pt x="4" y="8"/>
                    <a:pt x="3" y="9"/>
                  </a:cubicBezTo>
                  <a:cubicBezTo>
                    <a:pt x="2" y="11"/>
                    <a:pt x="1" y="13"/>
                    <a:pt x="0" y="15"/>
                  </a:cubicBezTo>
                  <a:cubicBezTo>
                    <a:pt x="3" y="16"/>
                    <a:pt x="5" y="17"/>
                    <a:pt x="7" y="18"/>
                  </a:cubicBezTo>
                  <a:cubicBezTo>
                    <a:pt x="10" y="19"/>
                    <a:pt x="11" y="20"/>
                    <a:pt x="12" y="18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6" name="Freeform 391"/>
            <p:cNvSpPr/>
            <p:nvPr/>
          </p:nvSpPr>
          <p:spPr>
            <a:xfrm>
              <a:off x="1279525" y="-350837"/>
              <a:ext cx="82550" cy="73025"/>
            </a:xfrm>
            <a:custGeom>
              <a:avLst/>
              <a:gdLst/>
              <a:ahLst/>
              <a:cxnLst>
                <a:cxn ang="0">
                  <a:pos x="339780145" y="147617890"/>
                </a:cxn>
                <a:cxn ang="0">
                  <a:pos x="75507182" y="92260644"/>
                </a:cxn>
                <a:cxn ang="0">
                  <a:pos x="207643663" y="313685331"/>
                </a:cxn>
                <a:cxn ang="0">
                  <a:pos x="320906608" y="239878534"/>
                </a:cxn>
                <a:cxn ang="0">
                  <a:pos x="245399426" y="276781932"/>
                </a:cxn>
                <a:cxn ang="0">
                  <a:pos x="169892245" y="276781932"/>
                </a:cxn>
                <a:cxn ang="0">
                  <a:pos x="94385063" y="221424687"/>
                </a:cxn>
                <a:cxn ang="0">
                  <a:pos x="226521545" y="55357246"/>
                </a:cxn>
                <a:cxn ang="0">
                  <a:pos x="283150845" y="92260644"/>
                </a:cxn>
                <a:cxn ang="0">
                  <a:pos x="339780145" y="147617890"/>
                </a:cxn>
              </a:cxnLst>
              <a:rect l="0" t="0" r="0" b="0"/>
              <a:pathLst>
                <a:path w="19" h="17">
                  <a:moveTo>
                    <a:pt x="18" y="8"/>
                  </a:moveTo>
                  <a:cubicBezTo>
                    <a:pt x="19" y="0"/>
                    <a:pt x="8" y="0"/>
                    <a:pt x="4" y="5"/>
                  </a:cubicBezTo>
                  <a:cubicBezTo>
                    <a:pt x="0" y="10"/>
                    <a:pt x="4" y="17"/>
                    <a:pt x="11" y="17"/>
                  </a:cubicBezTo>
                  <a:cubicBezTo>
                    <a:pt x="13" y="17"/>
                    <a:pt x="16" y="15"/>
                    <a:pt x="17" y="13"/>
                  </a:cubicBezTo>
                  <a:cubicBezTo>
                    <a:pt x="14" y="12"/>
                    <a:pt x="15" y="13"/>
                    <a:pt x="13" y="15"/>
                  </a:cubicBezTo>
                  <a:cubicBezTo>
                    <a:pt x="12" y="15"/>
                    <a:pt x="11" y="16"/>
                    <a:pt x="9" y="15"/>
                  </a:cubicBezTo>
                  <a:cubicBezTo>
                    <a:pt x="8" y="15"/>
                    <a:pt x="6" y="14"/>
                    <a:pt x="5" y="12"/>
                  </a:cubicBezTo>
                  <a:cubicBezTo>
                    <a:pt x="4" y="8"/>
                    <a:pt x="7" y="3"/>
                    <a:pt x="12" y="3"/>
                  </a:cubicBezTo>
                  <a:cubicBezTo>
                    <a:pt x="13" y="3"/>
                    <a:pt x="15" y="4"/>
                    <a:pt x="15" y="5"/>
                  </a:cubicBezTo>
                  <a:cubicBezTo>
                    <a:pt x="17" y="7"/>
                    <a:pt x="15" y="7"/>
                    <a:pt x="18" y="8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7" name="Freeform 392"/>
            <p:cNvSpPr/>
            <p:nvPr/>
          </p:nvSpPr>
          <p:spPr>
            <a:xfrm>
              <a:off x="1362075" y="-328612"/>
              <a:ext cx="63500" cy="68263"/>
            </a:xfrm>
            <a:custGeom>
              <a:avLst/>
              <a:gdLst/>
              <a:ahLst/>
              <a:cxnLst>
                <a:cxn ang="0">
                  <a:pos x="250896967" y="145622045"/>
                </a:cxn>
                <a:cxn ang="0">
                  <a:pos x="53763333" y="200228178"/>
                </a:cxn>
                <a:cxn ang="0">
                  <a:pos x="179209700" y="18200622"/>
                </a:cxn>
                <a:cxn ang="0">
                  <a:pos x="250896967" y="145622045"/>
                </a:cxn>
              </a:cxnLst>
              <a:rect l="0" t="0" r="0" b="0"/>
              <a:pathLst>
                <a:path w="15" h="16">
                  <a:moveTo>
                    <a:pt x="14" y="8"/>
                  </a:moveTo>
                  <a:cubicBezTo>
                    <a:pt x="13" y="13"/>
                    <a:pt x="7" y="16"/>
                    <a:pt x="3" y="11"/>
                  </a:cubicBezTo>
                  <a:cubicBezTo>
                    <a:pt x="0" y="6"/>
                    <a:pt x="5" y="0"/>
                    <a:pt x="10" y="1"/>
                  </a:cubicBezTo>
                  <a:cubicBezTo>
                    <a:pt x="13" y="2"/>
                    <a:pt x="15" y="5"/>
                    <a:pt x="14" y="8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8" name="Freeform 393"/>
            <p:cNvSpPr/>
            <p:nvPr/>
          </p:nvSpPr>
          <p:spPr>
            <a:xfrm>
              <a:off x="1344613" y="-346075"/>
              <a:ext cx="88900" cy="85725"/>
            </a:xfrm>
            <a:custGeom>
              <a:avLst/>
              <a:gdLst/>
              <a:ahLst/>
              <a:cxnLst>
                <a:cxn ang="0">
                  <a:pos x="376343333" y="220463269"/>
                </a:cxn>
                <a:cxn ang="0">
                  <a:pos x="125446367" y="91858624"/>
                </a:cxn>
                <a:cxn ang="0">
                  <a:pos x="232973033" y="349067914"/>
                </a:cxn>
                <a:cxn ang="0">
                  <a:pos x="376343333" y="220463269"/>
                </a:cxn>
              </a:cxnLst>
              <a:rect l="0" t="0" r="0" b="0"/>
              <a:pathLst>
                <a:path w="21" h="20">
                  <a:moveTo>
                    <a:pt x="21" y="12"/>
                  </a:moveTo>
                  <a:cubicBezTo>
                    <a:pt x="21" y="5"/>
                    <a:pt x="13" y="0"/>
                    <a:pt x="7" y="5"/>
                  </a:cubicBezTo>
                  <a:cubicBezTo>
                    <a:pt x="0" y="11"/>
                    <a:pt x="6" y="20"/>
                    <a:pt x="13" y="19"/>
                  </a:cubicBezTo>
                  <a:cubicBezTo>
                    <a:pt x="17" y="19"/>
                    <a:pt x="20" y="16"/>
                    <a:pt x="21" y="12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9" name="Freeform 394"/>
            <p:cNvSpPr/>
            <p:nvPr/>
          </p:nvSpPr>
          <p:spPr>
            <a:xfrm>
              <a:off x="1443038" y="-328612"/>
              <a:ext cx="55563" cy="68263"/>
            </a:xfrm>
            <a:custGeom>
              <a:avLst/>
              <a:gdLst/>
              <a:ahLst/>
              <a:cxnLst>
                <a:cxn ang="0">
                  <a:pos x="54802214" y="0"/>
                </a:cxn>
                <a:cxn ang="0">
                  <a:pos x="0" y="0"/>
                </a:cxn>
                <a:cxn ang="0">
                  <a:pos x="18267405" y="109216534"/>
                </a:cxn>
                <a:cxn ang="0">
                  <a:pos x="18267405" y="273039201"/>
                </a:cxn>
                <a:cxn ang="0">
                  <a:pos x="73069619" y="273039201"/>
                </a:cxn>
                <a:cxn ang="0">
                  <a:pos x="219213131" y="273039201"/>
                </a:cxn>
                <a:cxn ang="0">
                  <a:pos x="54802214" y="236633690"/>
                </a:cxn>
                <a:cxn ang="0">
                  <a:pos x="54802214" y="127417156"/>
                </a:cxn>
                <a:cxn ang="0">
                  <a:pos x="54802214" y="0"/>
                </a:cxn>
              </a:cxnLst>
              <a:rect l="0" t="0" r="0" b="0"/>
              <a:pathLst>
                <a:path w="13" h="16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1" y="8"/>
                    <a:pt x="0" y="13"/>
                    <a:pt x="1" y="15"/>
                  </a:cubicBezTo>
                  <a:cubicBezTo>
                    <a:pt x="1" y="16"/>
                    <a:pt x="3" y="15"/>
                    <a:pt x="4" y="15"/>
                  </a:cubicBezTo>
                  <a:cubicBezTo>
                    <a:pt x="7" y="15"/>
                    <a:pt x="9" y="15"/>
                    <a:pt x="12" y="15"/>
                  </a:cubicBezTo>
                  <a:cubicBezTo>
                    <a:pt x="13" y="11"/>
                    <a:pt x="5" y="15"/>
                    <a:pt x="3" y="13"/>
                  </a:cubicBezTo>
                  <a:cubicBezTo>
                    <a:pt x="2" y="12"/>
                    <a:pt x="3" y="8"/>
                    <a:pt x="3" y="7"/>
                  </a:cubicBezTo>
                  <a:cubicBezTo>
                    <a:pt x="3" y="4"/>
                    <a:pt x="3" y="2"/>
                    <a:pt x="3" y="0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0" name="Freeform 395"/>
            <p:cNvSpPr/>
            <p:nvPr/>
          </p:nvSpPr>
          <p:spPr>
            <a:xfrm>
              <a:off x="1524000" y="-338137"/>
              <a:ext cx="63500" cy="68263"/>
            </a:xfrm>
            <a:custGeom>
              <a:avLst/>
              <a:gdLst/>
              <a:ahLst/>
              <a:cxnLst>
                <a:cxn ang="0">
                  <a:pos x="179209700" y="182023290"/>
                </a:cxn>
                <a:cxn ang="0">
                  <a:pos x="215053333" y="236633690"/>
                </a:cxn>
                <a:cxn ang="0">
                  <a:pos x="268816667" y="236633690"/>
                </a:cxn>
                <a:cxn ang="0">
                  <a:pos x="161290000" y="109216534"/>
                </a:cxn>
                <a:cxn ang="0">
                  <a:pos x="71683033" y="0"/>
                </a:cxn>
                <a:cxn ang="0">
                  <a:pos x="35843633" y="109216534"/>
                </a:cxn>
                <a:cxn ang="0">
                  <a:pos x="0" y="291239823"/>
                </a:cxn>
                <a:cxn ang="0">
                  <a:pos x="35843633" y="273039201"/>
                </a:cxn>
                <a:cxn ang="0">
                  <a:pos x="53763333" y="200228178"/>
                </a:cxn>
                <a:cxn ang="0">
                  <a:pos x="179209700" y="182023290"/>
                </a:cxn>
              </a:cxnLst>
              <a:rect l="0" t="0" r="0" b="0"/>
              <a:pathLst>
                <a:path w="15" h="16">
                  <a:moveTo>
                    <a:pt x="10" y="10"/>
                  </a:moveTo>
                  <a:cubicBezTo>
                    <a:pt x="10" y="10"/>
                    <a:pt x="11" y="12"/>
                    <a:pt x="12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3" y="10"/>
                    <a:pt x="11" y="8"/>
                    <a:pt x="9" y="6"/>
                  </a:cubicBezTo>
                  <a:cubicBezTo>
                    <a:pt x="8" y="4"/>
                    <a:pt x="6" y="0"/>
                    <a:pt x="4" y="0"/>
                  </a:cubicBezTo>
                  <a:cubicBezTo>
                    <a:pt x="1" y="0"/>
                    <a:pt x="2" y="4"/>
                    <a:pt x="2" y="6"/>
                  </a:cubicBezTo>
                  <a:cubicBezTo>
                    <a:pt x="1" y="10"/>
                    <a:pt x="1" y="13"/>
                    <a:pt x="0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4"/>
                    <a:pt x="2" y="12"/>
                    <a:pt x="3" y="11"/>
                  </a:cubicBezTo>
                  <a:cubicBezTo>
                    <a:pt x="4" y="10"/>
                    <a:pt x="8" y="10"/>
                    <a:pt x="10" y="10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1" name="Freeform 396"/>
            <p:cNvSpPr/>
            <p:nvPr/>
          </p:nvSpPr>
          <p:spPr>
            <a:xfrm>
              <a:off x="1536700" y="-328612"/>
              <a:ext cx="20638" cy="28575"/>
            </a:xfrm>
            <a:custGeom>
              <a:avLst/>
              <a:gdLst/>
              <a:ahLst/>
              <a:cxnLst>
                <a:cxn ang="0">
                  <a:pos x="0" y="116647232"/>
                </a:cxn>
                <a:cxn ang="0">
                  <a:pos x="17038733" y="0"/>
                </a:cxn>
                <a:cxn ang="0">
                  <a:pos x="85185409" y="99983925"/>
                </a:cxn>
                <a:cxn ang="0">
                  <a:pos x="0" y="116647232"/>
                </a:cxn>
              </a:cxnLst>
              <a:rect l="0" t="0" r="0" b="0"/>
              <a:pathLst>
                <a:path w="5" h="7">
                  <a:moveTo>
                    <a:pt x="0" y="7"/>
                  </a:moveTo>
                  <a:cubicBezTo>
                    <a:pt x="1" y="5"/>
                    <a:pt x="1" y="2"/>
                    <a:pt x="1" y="0"/>
                  </a:cubicBezTo>
                  <a:cubicBezTo>
                    <a:pt x="3" y="2"/>
                    <a:pt x="4" y="4"/>
                    <a:pt x="5" y="6"/>
                  </a:cubicBezTo>
                  <a:cubicBezTo>
                    <a:pt x="4" y="6"/>
                    <a:pt x="2" y="7"/>
                    <a:pt x="0" y="7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2" name="Freeform 397"/>
            <p:cNvSpPr/>
            <p:nvPr/>
          </p:nvSpPr>
          <p:spPr>
            <a:xfrm>
              <a:off x="1582738" y="-358775"/>
              <a:ext cx="39688" cy="33338"/>
            </a:xfrm>
            <a:custGeom>
              <a:avLst/>
              <a:gdLst/>
              <a:ahLst/>
              <a:cxnLst>
                <a:cxn ang="0">
                  <a:pos x="0" y="52098960"/>
                </a:cxn>
                <a:cxn ang="0">
                  <a:pos x="175015260" y="69463890"/>
                </a:cxn>
                <a:cxn ang="0">
                  <a:pos x="136121020" y="104197919"/>
                </a:cxn>
                <a:cxn ang="0">
                  <a:pos x="58336950" y="138927781"/>
                </a:cxn>
                <a:cxn ang="0">
                  <a:pos x="0" y="52098960"/>
                </a:cxn>
              </a:cxnLst>
              <a:rect l="0" t="0" r="0" b="0"/>
              <a:pathLst>
                <a:path w="9" h="8">
                  <a:moveTo>
                    <a:pt x="0" y="3"/>
                  </a:moveTo>
                  <a:cubicBezTo>
                    <a:pt x="2" y="3"/>
                    <a:pt x="8" y="0"/>
                    <a:pt x="9" y="4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6" y="7"/>
                    <a:pt x="3" y="8"/>
                    <a:pt x="3" y="8"/>
                  </a:cubicBezTo>
                  <a:cubicBezTo>
                    <a:pt x="2" y="7"/>
                    <a:pt x="1" y="4"/>
                    <a:pt x="0" y="3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3" name="Freeform 398"/>
            <p:cNvSpPr/>
            <p:nvPr/>
          </p:nvSpPr>
          <p:spPr>
            <a:xfrm>
              <a:off x="1574800" y="-363537"/>
              <a:ext cx="73025" cy="76200"/>
            </a:xfrm>
            <a:custGeom>
              <a:avLst/>
              <a:gdLst/>
              <a:ahLst/>
              <a:cxnLst>
                <a:cxn ang="0">
                  <a:pos x="110714491" y="322580000"/>
                </a:cxn>
                <a:cxn ang="0">
                  <a:pos x="295231484" y="215053333"/>
                </a:cxn>
                <a:cxn ang="0">
                  <a:pos x="221424687" y="125446367"/>
                </a:cxn>
                <a:cxn ang="0">
                  <a:pos x="202970840" y="17919700"/>
                </a:cxn>
                <a:cxn ang="0">
                  <a:pos x="0" y="71683033"/>
                </a:cxn>
                <a:cxn ang="0">
                  <a:pos x="110714491" y="322580000"/>
                </a:cxn>
              </a:cxnLst>
              <a:rect l="0" t="0" r="0" b="0"/>
              <a:pathLst>
                <a:path w="17" h="18">
                  <a:moveTo>
                    <a:pt x="6" y="18"/>
                  </a:moveTo>
                  <a:cubicBezTo>
                    <a:pt x="9" y="17"/>
                    <a:pt x="15" y="16"/>
                    <a:pt x="16" y="12"/>
                  </a:cubicBezTo>
                  <a:cubicBezTo>
                    <a:pt x="17" y="9"/>
                    <a:pt x="15" y="7"/>
                    <a:pt x="12" y="7"/>
                  </a:cubicBezTo>
                  <a:cubicBezTo>
                    <a:pt x="14" y="5"/>
                    <a:pt x="13" y="2"/>
                    <a:pt x="11" y="1"/>
                  </a:cubicBezTo>
                  <a:cubicBezTo>
                    <a:pt x="8" y="0"/>
                    <a:pt x="3" y="3"/>
                    <a:pt x="0" y="4"/>
                  </a:cubicBezTo>
                  <a:cubicBezTo>
                    <a:pt x="2" y="8"/>
                    <a:pt x="4" y="13"/>
                    <a:pt x="6" y="18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4" name="Freeform 399"/>
            <p:cNvSpPr/>
            <p:nvPr/>
          </p:nvSpPr>
          <p:spPr>
            <a:xfrm>
              <a:off x="1595438" y="-338137"/>
              <a:ext cx="39688" cy="42863"/>
            </a:xfrm>
            <a:custGeom>
              <a:avLst/>
              <a:gdLst/>
              <a:ahLst/>
              <a:cxnLst>
                <a:cxn ang="0">
                  <a:pos x="0" y="73488614"/>
                </a:cxn>
                <a:cxn ang="0">
                  <a:pos x="175015260" y="91863982"/>
                </a:cxn>
                <a:cxn ang="0">
                  <a:pos x="136121020" y="146977227"/>
                </a:cxn>
                <a:cxn ang="0">
                  <a:pos x="38894240" y="165352595"/>
                </a:cxn>
                <a:cxn ang="0">
                  <a:pos x="0" y="73488614"/>
                </a:cxn>
              </a:cxnLst>
              <a:rect l="0" t="0" r="0" b="0"/>
              <a:pathLst>
                <a:path w="9" h="10">
                  <a:moveTo>
                    <a:pt x="0" y="4"/>
                  </a:moveTo>
                  <a:cubicBezTo>
                    <a:pt x="2" y="4"/>
                    <a:pt x="9" y="0"/>
                    <a:pt x="9" y="5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6" y="8"/>
                    <a:pt x="3" y="10"/>
                    <a:pt x="2" y="9"/>
                  </a:cubicBezTo>
                  <a:cubicBezTo>
                    <a:pt x="1" y="9"/>
                    <a:pt x="0" y="5"/>
                    <a:pt x="0" y="4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5" name="Freeform 400"/>
            <p:cNvSpPr/>
            <p:nvPr/>
          </p:nvSpPr>
          <p:spPr>
            <a:xfrm>
              <a:off x="1630363" y="-396875"/>
              <a:ext cx="80963" cy="84138"/>
            </a:xfrm>
            <a:custGeom>
              <a:avLst/>
              <a:gdLst/>
              <a:ahLst/>
              <a:cxnLst>
                <a:cxn ang="0">
                  <a:pos x="326843370" y="230075361"/>
                </a:cxn>
                <a:cxn ang="0">
                  <a:pos x="199735721" y="283166439"/>
                </a:cxn>
                <a:cxn ang="0">
                  <a:pos x="163421685" y="283166439"/>
                </a:cxn>
                <a:cxn ang="0">
                  <a:pos x="127103388" y="230075361"/>
                </a:cxn>
                <a:cxn ang="0">
                  <a:pos x="272368054" y="159281648"/>
                </a:cxn>
                <a:cxn ang="0">
                  <a:pos x="236054018" y="141583220"/>
                </a:cxn>
                <a:cxn ang="0">
                  <a:pos x="145264667" y="176980076"/>
                </a:cxn>
                <a:cxn ang="0">
                  <a:pos x="108946370" y="194678504"/>
                </a:cxn>
                <a:cxn ang="0">
                  <a:pos x="54475315" y="123884791"/>
                </a:cxn>
                <a:cxn ang="0">
                  <a:pos x="217897000" y="53095285"/>
                </a:cxn>
                <a:cxn ang="0">
                  <a:pos x="127103388" y="53095285"/>
                </a:cxn>
                <a:cxn ang="0">
                  <a:pos x="0" y="123884791"/>
                </a:cxn>
                <a:cxn ang="0">
                  <a:pos x="72632333" y="212376933"/>
                </a:cxn>
                <a:cxn ang="0">
                  <a:pos x="145264667" y="336261724"/>
                </a:cxn>
                <a:cxn ang="0">
                  <a:pos x="345000388" y="247773789"/>
                </a:cxn>
                <a:cxn ang="0">
                  <a:pos x="326843370" y="230075361"/>
                </a:cxn>
              </a:cxnLst>
              <a:rect l="0" t="0" r="0" b="0"/>
              <a:pathLst>
                <a:path w="19" h="20">
                  <a:moveTo>
                    <a:pt x="18" y="13"/>
                  </a:moveTo>
                  <a:cubicBezTo>
                    <a:pt x="16" y="14"/>
                    <a:pt x="13" y="16"/>
                    <a:pt x="11" y="16"/>
                  </a:cubicBezTo>
                  <a:cubicBezTo>
                    <a:pt x="9" y="17"/>
                    <a:pt x="10" y="17"/>
                    <a:pt x="9" y="16"/>
                  </a:cubicBezTo>
                  <a:cubicBezTo>
                    <a:pt x="8" y="16"/>
                    <a:pt x="7" y="14"/>
                    <a:pt x="7" y="13"/>
                  </a:cubicBezTo>
                  <a:cubicBezTo>
                    <a:pt x="9" y="11"/>
                    <a:pt x="12" y="10"/>
                    <a:pt x="15" y="9"/>
                  </a:cubicBezTo>
                  <a:cubicBezTo>
                    <a:pt x="14" y="7"/>
                    <a:pt x="14" y="7"/>
                    <a:pt x="13" y="8"/>
                  </a:cubicBezTo>
                  <a:cubicBezTo>
                    <a:pt x="11" y="8"/>
                    <a:pt x="9" y="9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0"/>
                    <a:pt x="4" y="8"/>
                    <a:pt x="3" y="7"/>
                  </a:cubicBezTo>
                  <a:cubicBezTo>
                    <a:pt x="6" y="6"/>
                    <a:pt x="9" y="4"/>
                    <a:pt x="12" y="3"/>
                  </a:cubicBezTo>
                  <a:cubicBezTo>
                    <a:pt x="11" y="0"/>
                    <a:pt x="9" y="2"/>
                    <a:pt x="7" y="3"/>
                  </a:cubicBezTo>
                  <a:cubicBezTo>
                    <a:pt x="5" y="4"/>
                    <a:pt x="2" y="5"/>
                    <a:pt x="0" y="7"/>
                  </a:cubicBezTo>
                  <a:cubicBezTo>
                    <a:pt x="1" y="8"/>
                    <a:pt x="2" y="10"/>
                    <a:pt x="4" y="12"/>
                  </a:cubicBezTo>
                  <a:cubicBezTo>
                    <a:pt x="5" y="13"/>
                    <a:pt x="7" y="18"/>
                    <a:pt x="8" y="19"/>
                  </a:cubicBezTo>
                  <a:cubicBezTo>
                    <a:pt x="10" y="20"/>
                    <a:pt x="17" y="15"/>
                    <a:pt x="19" y="14"/>
                  </a:cubicBezTo>
                  <a:cubicBezTo>
                    <a:pt x="19" y="14"/>
                    <a:pt x="19" y="13"/>
                    <a:pt x="18" y="13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6" name="Freeform 401"/>
            <p:cNvSpPr/>
            <p:nvPr/>
          </p:nvSpPr>
          <p:spPr>
            <a:xfrm>
              <a:off x="1685925" y="-406400"/>
              <a:ext cx="80963" cy="60325"/>
            </a:xfrm>
            <a:custGeom>
              <a:avLst/>
              <a:gdLst/>
              <a:ahLst/>
              <a:cxnLst>
                <a:cxn ang="0">
                  <a:pos x="36314036" y="0"/>
                </a:cxn>
                <a:cxn ang="0">
                  <a:pos x="0" y="37134346"/>
                </a:cxn>
                <a:cxn ang="0">
                  <a:pos x="72632333" y="111403039"/>
                </a:cxn>
                <a:cxn ang="0">
                  <a:pos x="163421685" y="241368943"/>
                </a:cxn>
                <a:cxn ang="0">
                  <a:pos x="217897000" y="222801770"/>
                </a:cxn>
                <a:cxn ang="0">
                  <a:pos x="345000388" y="148533077"/>
                </a:cxn>
                <a:cxn ang="0">
                  <a:pos x="272368054" y="167100250"/>
                </a:cxn>
                <a:cxn ang="0">
                  <a:pos x="181578703" y="204234596"/>
                </a:cxn>
                <a:cxn ang="0">
                  <a:pos x="108946370" y="92835866"/>
                </a:cxn>
                <a:cxn ang="0">
                  <a:pos x="36314036" y="0"/>
                </a:cxn>
              </a:cxnLst>
              <a:rect l="0" t="0" r="0" b="0"/>
              <a:pathLst>
                <a:path w="19" h="14"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3"/>
                    <a:pt x="3" y="5"/>
                    <a:pt x="4" y="6"/>
                  </a:cubicBezTo>
                  <a:cubicBezTo>
                    <a:pt x="5" y="8"/>
                    <a:pt x="7" y="12"/>
                    <a:pt x="9" y="13"/>
                  </a:cubicBezTo>
                  <a:cubicBezTo>
                    <a:pt x="11" y="14"/>
                    <a:pt x="10" y="14"/>
                    <a:pt x="12" y="12"/>
                  </a:cubicBezTo>
                  <a:cubicBezTo>
                    <a:pt x="15" y="11"/>
                    <a:pt x="17" y="10"/>
                    <a:pt x="19" y="8"/>
                  </a:cubicBezTo>
                  <a:cubicBezTo>
                    <a:pt x="17" y="6"/>
                    <a:pt x="17" y="7"/>
                    <a:pt x="15" y="9"/>
                  </a:cubicBezTo>
                  <a:cubicBezTo>
                    <a:pt x="13" y="10"/>
                    <a:pt x="11" y="11"/>
                    <a:pt x="10" y="11"/>
                  </a:cubicBezTo>
                  <a:cubicBezTo>
                    <a:pt x="9" y="10"/>
                    <a:pt x="7" y="6"/>
                    <a:pt x="6" y="5"/>
                  </a:cubicBezTo>
                  <a:cubicBezTo>
                    <a:pt x="5" y="4"/>
                    <a:pt x="3" y="2"/>
                    <a:pt x="2" y="0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7" name="Freeform 402"/>
            <p:cNvSpPr/>
            <p:nvPr/>
          </p:nvSpPr>
          <p:spPr>
            <a:xfrm>
              <a:off x="1731963" y="-436562"/>
              <a:ext cx="82550" cy="55563"/>
            </a:xfrm>
            <a:custGeom>
              <a:avLst/>
              <a:gdLst/>
              <a:ahLst/>
              <a:cxnLst>
                <a:cxn ang="0">
                  <a:pos x="37751418" y="0"/>
                </a:cxn>
                <a:cxn ang="0">
                  <a:pos x="0" y="18267405"/>
                </a:cxn>
                <a:cxn ang="0">
                  <a:pos x="75507182" y="109604429"/>
                </a:cxn>
                <a:cxn ang="0">
                  <a:pos x="188765782" y="219213131"/>
                </a:cxn>
                <a:cxn ang="0">
                  <a:pos x="245399426" y="200945727"/>
                </a:cxn>
                <a:cxn ang="0">
                  <a:pos x="358658026" y="127876107"/>
                </a:cxn>
                <a:cxn ang="0">
                  <a:pos x="264272963" y="146143512"/>
                </a:cxn>
                <a:cxn ang="0">
                  <a:pos x="207643663" y="182678322"/>
                </a:cxn>
                <a:cxn ang="0">
                  <a:pos x="113258600" y="73069619"/>
                </a:cxn>
                <a:cxn ang="0">
                  <a:pos x="37751418" y="0"/>
                </a:cxn>
              </a:cxnLst>
              <a:rect l="0" t="0" r="0" b="0"/>
              <a:pathLst>
                <a:path w="19" h="13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3" y="4"/>
                    <a:pt x="4" y="6"/>
                  </a:cubicBezTo>
                  <a:cubicBezTo>
                    <a:pt x="6" y="8"/>
                    <a:pt x="8" y="11"/>
                    <a:pt x="10" y="12"/>
                  </a:cubicBezTo>
                  <a:cubicBezTo>
                    <a:pt x="11" y="13"/>
                    <a:pt x="11" y="13"/>
                    <a:pt x="13" y="11"/>
                  </a:cubicBezTo>
                  <a:cubicBezTo>
                    <a:pt x="15" y="10"/>
                    <a:pt x="17" y="9"/>
                    <a:pt x="19" y="7"/>
                  </a:cubicBezTo>
                  <a:cubicBezTo>
                    <a:pt x="17" y="5"/>
                    <a:pt x="16" y="7"/>
                    <a:pt x="14" y="8"/>
                  </a:cubicBezTo>
                  <a:cubicBezTo>
                    <a:pt x="13" y="9"/>
                    <a:pt x="12" y="10"/>
                    <a:pt x="11" y="10"/>
                  </a:cubicBezTo>
                  <a:cubicBezTo>
                    <a:pt x="9" y="9"/>
                    <a:pt x="7" y="6"/>
                    <a:pt x="6" y="4"/>
                  </a:cubicBezTo>
                  <a:cubicBezTo>
                    <a:pt x="4" y="3"/>
                    <a:pt x="3" y="2"/>
                    <a:pt x="2" y="0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8" name="Freeform 403"/>
            <p:cNvSpPr/>
            <p:nvPr/>
          </p:nvSpPr>
          <p:spPr>
            <a:xfrm>
              <a:off x="1779588" y="-469900"/>
              <a:ext cx="55563" cy="55563"/>
            </a:xfrm>
            <a:custGeom>
              <a:avLst/>
              <a:gdLst/>
              <a:ahLst/>
              <a:cxnLst>
                <a:cxn ang="0">
                  <a:pos x="18267405" y="0"/>
                </a:cxn>
                <a:cxn ang="0">
                  <a:pos x="0" y="36534810"/>
                </a:cxn>
                <a:cxn ang="0">
                  <a:pos x="127876107" y="146143512"/>
                </a:cxn>
                <a:cxn ang="0">
                  <a:pos x="182678322" y="219213131"/>
                </a:cxn>
                <a:cxn ang="0">
                  <a:pos x="237480536" y="200945727"/>
                </a:cxn>
                <a:cxn ang="0">
                  <a:pos x="18267405" y="0"/>
                </a:cxn>
              </a:cxnLst>
              <a:rect l="0" t="0" r="0" b="0"/>
              <a:pathLst>
                <a:path w="13" h="13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4"/>
                    <a:pt x="4" y="6"/>
                    <a:pt x="7" y="8"/>
                  </a:cubicBezTo>
                  <a:cubicBezTo>
                    <a:pt x="8" y="9"/>
                    <a:pt x="9" y="12"/>
                    <a:pt x="10" y="12"/>
                  </a:cubicBezTo>
                  <a:cubicBezTo>
                    <a:pt x="11" y="13"/>
                    <a:pt x="11" y="12"/>
                    <a:pt x="13" y="11"/>
                  </a:cubicBezTo>
                  <a:cubicBezTo>
                    <a:pt x="9" y="8"/>
                    <a:pt x="5" y="4"/>
                    <a:pt x="1" y="0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9" name="Freeform 404"/>
            <p:cNvSpPr/>
            <p:nvPr/>
          </p:nvSpPr>
          <p:spPr>
            <a:xfrm>
              <a:off x="1797050" y="-517525"/>
              <a:ext cx="93663" cy="80963"/>
            </a:xfrm>
            <a:custGeom>
              <a:avLst/>
              <a:gdLst/>
              <a:ahLst/>
              <a:cxnLst>
                <a:cxn ang="0">
                  <a:pos x="326258031" y="181578703"/>
                </a:cxn>
                <a:cxn ang="0">
                  <a:pos x="145003096" y="145264667"/>
                </a:cxn>
                <a:cxn ang="0">
                  <a:pos x="54375629" y="127103388"/>
                </a:cxn>
                <a:cxn ang="0">
                  <a:pos x="0" y="145264667"/>
                </a:cxn>
                <a:cxn ang="0">
                  <a:pos x="126879306" y="272368054"/>
                </a:cxn>
                <a:cxn ang="0">
                  <a:pos x="199382983" y="326843370"/>
                </a:cxn>
                <a:cxn ang="0">
                  <a:pos x="253758611" y="326843370"/>
                </a:cxn>
                <a:cxn ang="0">
                  <a:pos x="72503677" y="163421685"/>
                </a:cxn>
                <a:cxn ang="0">
                  <a:pos x="253758611" y="199735721"/>
                </a:cxn>
                <a:cxn ang="0">
                  <a:pos x="344386079" y="217897000"/>
                </a:cxn>
                <a:cxn ang="0">
                  <a:pos x="398761708" y="199735721"/>
                </a:cxn>
                <a:cxn ang="0">
                  <a:pos x="271882402" y="72632333"/>
                </a:cxn>
                <a:cxn ang="0">
                  <a:pos x="199382983" y="18157018"/>
                </a:cxn>
                <a:cxn ang="0">
                  <a:pos x="145003096" y="18157018"/>
                </a:cxn>
                <a:cxn ang="0">
                  <a:pos x="326258031" y="181578703"/>
                </a:cxn>
              </a:cxnLst>
              <a:rect l="0" t="0" r="0" b="0"/>
              <a:pathLst>
                <a:path w="22" h="19">
                  <a:moveTo>
                    <a:pt x="18" y="10"/>
                  </a:moveTo>
                  <a:cubicBezTo>
                    <a:pt x="15" y="9"/>
                    <a:pt x="11" y="9"/>
                    <a:pt x="8" y="8"/>
                  </a:cubicBezTo>
                  <a:cubicBezTo>
                    <a:pt x="7" y="8"/>
                    <a:pt x="5" y="7"/>
                    <a:pt x="3" y="7"/>
                  </a:cubicBezTo>
                  <a:cubicBezTo>
                    <a:pt x="2" y="7"/>
                    <a:pt x="2" y="7"/>
                    <a:pt x="0" y="8"/>
                  </a:cubicBezTo>
                  <a:cubicBezTo>
                    <a:pt x="3" y="10"/>
                    <a:pt x="5" y="13"/>
                    <a:pt x="7" y="15"/>
                  </a:cubicBezTo>
                  <a:cubicBezTo>
                    <a:pt x="9" y="16"/>
                    <a:pt x="10" y="18"/>
                    <a:pt x="11" y="18"/>
                  </a:cubicBezTo>
                  <a:cubicBezTo>
                    <a:pt x="13" y="19"/>
                    <a:pt x="12" y="19"/>
                    <a:pt x="14" y="18"/>
                  </a:cubicBezTo>
                  <a:cubicBezTo>
                    <a:pt x="11" y="15"/>
                    <a:pt x="7" y="12"/>
                    <a:pt x="4" y="9"/>
                  </a:cubicBezTo>
                  <a:cubicBezTo>
                    <a:pt x="7" y="9"/>
                    <a:pt x="10" y="10"/>
                    <a:pt x="14" y="11"/>
                  </a:cubicBezTo>
                  <a:cubicBezTo>
                    <a:pt x="15" y="11"/>
                    <a:pt x="17" y="12"/>
                    <a:pt x="19" y="12"/>
                  </a:cubicBezTo>
                  <a:cubicBezTo>
                    <a:pt x="20" y="12"/>
                    <a:pt x="20" y="12"/>
                    <a:pt x="22" y="11"/>
                  </a:cubicBezTo>
                  <a:cubicBezTo>
                    <a:pt x="19" y="8"/>
                    <a:pt x="17" y="6"/>
                    <a:pt x="15" y="4"/>
                  </a:cubicBezTo>
                  <a:cubicBezTo>
                    <a:pt x="13" y="3"/>
                    <a:pt x="12" y="1"/>
                    <a:pt x="11" y="1"/>
                  </a:cubicBezTo>
                  <a:cubicBezTo>
                    <a:pt x="9" y="0"/>
                    <a:pt x="10" y="0"/>
                    <a:pt x="8" y="1"/>
                  </a:cubicBezTo>
                  <a:cubicBezTo>
                    <a:pt x="11" y="4"/>
                    <a:pt x="15" y="7"/>
                    <a:pt x="18" y="10"/>
                  </a:cubicBezTo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0" name="Freeform 405"/>
            <p:cNvSpPr/>
            <p:nvPr/>
          </p:nvSpPr>
          <p:spPr>
            <a:xfrm>
              <a:off x="1860550" y="-568325"/>
              <a:ext cx="90488" cy="73025"/>
            </a:xfrm>
            <a:custGeom>
              <a:avLst/>
              <a:gdLst/>
              <a:ahLst/>
              <a:cxnLst>
                <a:cxn ang="0">
                  <a:pos x="204235725" y="166067441"/>
                </a:cxn>
                <a:cxn ang="0">
                  <a:pos x="278504828" y="147617890"/>
                </a:cxn>
                <a:cxn ang="0">
                  <a:pos x="297072104" y="202970840"/>
                </a:cxn>
                <a:cxn ang="0">
                  <a:pos x="222803001" y="258328085"/>
                </a:cxn>
                <a:cxn ang="0">
                  <a:pos x="92836379" y="92260644"/>
                </a:cxn>
                <a:cxn ang="0">
                  <a:pos x="241370277" y="55357246"/>
                </a:cxn>
                <a:cxn ang="0">
                  <a:pos x="37134552" y="166067441"/>
                </a:cxn>
                <a:cxn ang="0">
                  <a:pos x="259937552" y="276781932"/>
                </a:cxn>
                <a:cxn ang="0">
                  <a:pos x="334206656" y="184521288"/>
                </a:cxn>
                <a:cxn ang="0">
                  <a:pos x="389908483" y="184521288"/>
                </a:cxn>
                <a:cxn ang="0">
                  <a:pos x="278504828" y="92260644"/>
                </a:cxn>
                <a:cxn ang="0">
                  <a:pos x="185672758" y="147617890"/>
                </a:cxn>
                <a:cxn ang="0">
                  <a:pos x="204235725" y="166067441"/>
                </a:cxn>
              </a:cxnLst>
              <a:rect l="0" t="0" r="0" b="0"/>
              <a:pathLst>
                <a:path w="21" h="17">
                  <a:moveTo>
                    <a:pt x="11" y="9"/>
                  </a:moveTo>
                  <a:cubicBezTo>
                    <a:pt x="13" y="8"/>
                    <a:pt x="14" y="6"/>
                    <a:pt x="15" y="8"/>
                  </a:cubicBezTo>
                  <a:cubicBezTo>
                    <a:pt x="16" y="8"/>
                    <a:pt x="16" y="10"/>
                    <a:pt x="16" y="11"/>
                  </a:cubicBezTo>
                  <a:cubicBezTo>
                    <a:pt x="16" y="12"/>
                    <a:pt x="14" y="14"/>
                    <a:pt x="12" y="14"/>
                  </a:cubicBezTo>
                  <a:cubicBezTo>
                    <a:pt x="8" y="15"/>
                    <a:pt x="1" y="8"/>
                    <a:pt x="5" y="5"/>
                  </a:cubicBezTo>
                  <a:cubicBezTo>
                    <a:pt x="8" y="3"/>
                    <a:pt x="11" y="5"/>
                    <a:pt x="13" y="3"/>
                  </a:cubicBezTo>
                  <a:cubicBezTo>
                    <a:pt x="8" y="0"/>
                    <a:pt x="0" y="4"/>
                    <a:pt x="2" y="9"/>
                  </a:cubicBezTo>
                  <a:cubicBezTo>
                    <a:pt x="4" y="14"/>
                    <a:pt x="10" y="17"/>
                    <a:pt x="14" y="15"/>
                  </a:cubicBezTo>
                  <a:cubicBezTo>
                    <a:pt x="16" y="14"/>
                    <a:pt x="18" y="12"/>
                    <a:pt x="18" y="10"/>
                  </a:cubicBezTo>
                  <a:cubicBezTo>
                    <a:pt x="19" y="10"/>
                    <a:pt x="20" y="11"/>
                    <a:pt x="21" y="10"/>
                  </a:cubicBezTo>
                  <a:cubicBezTo>
                    <a:pt x="19" y="9"/>
                    <a:pt x="16" y="5"/>
                    <a:pt x="15" y="5"/>
                  </a:cubicBezTo>
                  <a:cubicBezTo>
                    <a:pt x="14" y="5"/>
                    <a:pt x="11" y="7"/>
                    <a:pt x="10" y="8"/>
                  </a:cubicBezTo>
                  <a:cubicBezTo>
                    <a:pt x="10" y="9"/>
                    <a:pt x="11" y="9"/>
                    <a:pt x="11" y="9"/>
                  </a:cubicBezTo>
                  <a:close/>
                </a:path>
              </a:pathLst>
            </a:custGeom>
            <a:solidFill>
              <a:srgbClr val="0096D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1" name="Freeform 406"/>
            <p:cNvSpPr/>
            <p:nvPr/>
          </p:nvSpPr>
          <p:spPr>
            <a:xfrm>
              <a:off x="1860550" y="-568325"/>
              <a:ext cx="90488" cy="73025"/>
            </a:xfrm>
            <a:custGeom>
              <a:avLst/>
              <a:gdLst/>
              <a:ahLst/>
              <a:cxnLst>
                <a:cxn ang="0">
                  <a:pos x="204235725" y="166067441"/>
                </a:cxn>
                <a:cxn ang="0">
                  <a:pos x="278504828" y="147617890"/>
                </a:cxn>
                <a:cxn ang="0">
                  <a:pos x="297072104" y="202970840"/>
                </a:cxn>
                <a:cxn ang="0">
                  <a:pos x="222803001" y="258328085"/>
                </a:cxn>
                <a:cxn ang="0">
                  <a:pos x="92836379" y="92260644"/>
                </a:cxn>
                <a:cxn ang="0">
                  <a:pos x="241370277" y="55357246"/>
                </a:cxn>
                <a:cxn ang="0">
                  <a:pos x="37134552" y="166067441"/>
                </a:cxn>
                <a:cxn ang="0">
                  <a:pos x="259937552" y="276781932"/>
                </a:cxn>
                <a:cxn ang="0">
                  <a:pos x="334206656" y="184521288"/>
                </a:cxn>
                <a:cxn ang="0">
                  <a:pos x="389908483" y="184521288"/>
                </a:cxn>
                <a:cxn ang="0">
                  <a:pos x="278504828" y="92260644"/>
                </a:cxn>
                <a:cxn ang="0">
                  <a:pos x="185672758" y="147617890"/>
                </a:cxn>
                <a:cxn ang="0">
                  <a:pos x="204235725" y="166067441"/>
                </a:cxn>
              </a:cxnLst>
              <a:rect l="0" t="0" r="0" b="0"/>
              <a:pathLst>
                <a:path w="21" h="17">
                  <a:moveTo>
                    <a:pt x="11" y="9"/>
                  </a:moveTo>
                  <a:cubicBezTo>
                    <a:pt x="13" y="8"/>
                    <a:pt x="14" y="6"/>
                    <a:pt x="15" y="8"/>
                  </a:cubicBezTo>
                  <a:cubicBezTo>
                    <a:pt x="16" y="8"/>
                    <a:pt x="16" y="10"/>
                    <a:pt x="16" y="11"/>
                  </a:cubicBezTo>
                  <a:cubicBezTo>
                    <a:pt x="16" y="12"/>
                    <a:pt x="14" y="14"/>
                    <a:pt x="12" y="14"/>
                  </a:cubicBezTo>
                  <a:cubicBezTo>
                    <a:pt x="8" y="15"/>
                    <a:pt x="1" y="8"/>
                    <a:pt x="5" y="5"/>
                  </a:cubicBezTo>
                  <a:cubicBezTo>
                    <a:pt x="8" y="3"/>
                    <a:pt x="11" y="5"/>
                    <a:pt x="13" y="3"/>
                  </a:cubicBezTo>
                  <a:cubicBezTo>
                    <a:pt x="8" y="0"/>
                    <a:pt x="0" y="4"/>
                    <a:pt x="2" y="9"/>
                  </a:cubicBezTo>
                  <a:cubicBezTo>
                    <a:pt x="4" y="14"/>
                    <a:pt x="10" y="17"/>
                    <a:pt x="14" y="15"/>
                  </a:cubicBezTo>
                  <a:cubicBezTo>
                    <a:pt x="16" y="14"/>
                    <a:pt x="18" y="12"/>
                    <a:pt x="18" y="10"/>
                  </a:cubicBezTo>
                  <a:cubicBezTo>
                    <a:pt x="19" y="10"/>
                    <a:pt x="20" y="11"/>
                    <a:pt x="21" y="10"/>
                  </a:cubicBezTo>
                  <a:cubicBezTo>
                    <a:pt x="19" y="9"/>
                    <a:pt x="16" y="5"/>
                    <a:pt x="15" y="5"/>
                  </a:cubicBezTo>
                  <a:cubicBezTo>
                    <a:pt x="14" y="5"/>
                    <a:pt x="11" y="7"/>
                    <a:pt x="10" y="8"/>
                  </a:cubicBezTo>
                  <a:cubicBezTo>
                    <a:pt x="10" y="9"/>
                    <a:pt x="11" y="9"/>
                    <a:pt x="11" y="9"/>
                  </a:cubicBezTo>
                  <a:close/>
                </a:path>
              </a:pathLst>
            </a:custGeom>
            <a:noFill/>
            <a:ln w="3175" cap="sq" cmpd="sng">
              <a:solidFill>
                <a:srgbClr val="0096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3260" name="文本框 421"/>
          <p:cNvSpPr txBox="1"/>
          <p:nvPr/>
        </p:nvSpPr>
        <p:spPr>
          <a:xfrm>
            <a:off x="2556273" y="204788"/>
            <a:ext cx="4344779" cy="70019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lvl="0" eaLnBrk="1" hangingPunct="1"/>
            <a:r>
              <a:rPr lang="zh-CN" altLang="en-US" sz="4100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常用环保认证标志</a:t>
            </a:r>
          </a:p>
        </p:txBody>
      </p:sp>
      <p:sp>
        <p:nvSpPr>
          <p:cNvPr id="53261" name="文本框 422"/>
          <p:cNvSpPr txBox="1"/>
          <p:nvPr/>
        </p:nvSpPr>
        <p:spPr>
          <a:xfrm>
            <a:off x="2840832" y="865585"/>
            <a:ext cx="3217069" cy="30003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lvl="0" eaLnBrk="1" hangingPunct="1"/>
            <a:r>
              <a:rPr lang="zh-CN" altLang="en-US" sz="1500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可以取消组合，编辑顶点，修改颜色</a:t>
            </a:r>
          </a:p>
        </p:txBody>
      </p:sp>
      <p:sp>
        <p:nvSpPr>
          <p:cNvPr id="424" name="矩形 312"/>
          <p:cNvSpPr/>
          <p:nvPr/>
        </p:nvSpPr>
        <p:spPr>
          <a:xfrm>
            <a:off x="1" y="0"/>
            <a:ext cx="2013347" cy="1691879"/>
          </a:xfrm>
          <a:custGeom>
            <a:avLst/>
            <a:gdLst>
              <a:gd name="connsiteX0" fmla="*/ 0 w 2357398"/>
              <a:gd name="connsiteY0" fmla="*/ 0 h 1980773"/>
              <a:gd name="connsiteX1" fmla="*/ 2357398 w 2357398"/>
              <a:gd name="connsiteY1" fmla="*/ 0 h 1980773"/>
              <a:gd name="connsiteX2" fmla="*/ 2357398 w 2357398"/>
              <a:gd name="connsiteY2" fmla="*/ 1980773 h 1980773"/>
              <a:gd name="connsiteX3" fmla="*/ 0 w 2357398"/>
              <a:gd name="connsiteY3" fmla="*/ 1980773 h 1980773"/>
              <a:gd name="connsiteX4" fmla="*/ 0 w 2357398"/>
              <a:gd name="connsiteY4" fmla="*/ 0 h 1980773"/>
              <a:gd name="connsiteX0-1" fmla="*/ 0 w 2357398"/>
              <a:gd name="connsiteY0-2" fmla="*/ 0 h 1980773"/>
              <a:gd name="connsiteX1-3" fmla="*/ 2357398 w 2357398"/>
              <a:gd name="connsiteY1-4" fmla="*/ 0 h 1980773"/>
              <a:gd name="connsiteX2-5" fmla="*/ 0 w 2357398"/>
              <a:gd name="connsiteY2-6" fmla="*/ 1980773 h 1980773"/>
              <a:gd name="connsiteX3-7" fmla="*/ 0 w 2357398"/>
              <a:gd name="connsiteY3-8" fmla="*/ 0 h 19807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357398" h="1980773">
                <a:moveTo>
                  <a:pt x="0" y="0"/>
                </a:moveTo>
                <a:lnTo>
                  <a:pt x="2357398" y="0"/>
                </a:lnTo>
                <a:lnTo>
                  <a:pt x="0" y="1980773"/>
                </a:lnTo>
                <a:lnTo>
                  <a:pt x="0" y="0"/>
                </a:lnTo>
                <a:close/>
              </a:path>
            </a:pathLst>
          </a:custGeom>
          <a:solidFill>
            <a:srgbClr val="006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3263" name="文本框 424"/>
          <p:cNvSpPr txBox="1"/>
          <p:nvPr/>
        </p:nvSpPr>
        <p:spPr>
          <a:xfrm>
            <a:off x="175023" y="83344"/>
            <a:ext cx="831056" cy="90011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lvl="0" eaLnBrk="1" hangingPunct="1"/>
            <a:r>
              <a:rPr lang="zh-CN" altLang="en-US" sz="5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6">
        <p14:ferris dir="l"/>
      </p:transition>
    </mc:Choice>
    <mc:Fallback xmlns="">
      <p:transition spd="slow" advTm="1706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87030" y="1592756"/>
            <a:ext cx="1207382" cy="1238713"/>
            <a:chOff x="6351" y="-20638"/>
            <a:chExt cx="5934074" cy="6088064"/>
          </a:xfrm>
          <a:solidFill>
            <a:srgbClr val="5AAB31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6351" y="2251075"/>
              <a:ext cx="1919287" cy="1698625"/>
            </a:xfrm>
            <a:custGeom>
              <a:avLst/>
              <a:gdLst>
                <a:gd name="T0" fmla="*/ 43 w 87"/>
                <a:gd name="T1" fmla="*/ 77 h 77"/>
                <a:gd name="T2" fmla="*/ 63 w 87"/>
                <a:gd name="T3" fmla="*/ 77 h 77"/>
                <a:gd name="T4" fmla="*/ 56 w 87"/>
                <a:gd name="T5" fmla="*/ 66 h 77"/>
                <a:gd name="T6" fmla="*/ 73 w 87"/>
                <a:gd name="T7" fmla="*/ 45 h 77"/>
                <a:gd name="T8" fmla="*/ 87 w 87"/>
                <a:gd name="T9" fmla="*/ 54 h 77"/>
                <a:gd name="T10" fmla="*/ 57 w 87"/>
                <a:gd name="T11" fmla="*/ 2 h 77"/>
                <a:gd name="T12" fmla="*/ 0 w 87"/>
                <a:gd name="T13" fmla="*/ 0 h 77"/>
                <a:gd name="T14" fmla="*/ 14 w 87"/>
                <a:gd name="T15" fmla="*/ 11 h 77"/>
                <a:gd name="T16" fmla="*/ 1 w 87"/>
                <a:gd name="T17" fmla="*/ 42 h 77"/>
                <a:gd name="T18" fmla="*/ 43 w 87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7">
                  <a:moveTo>
                    <a:pt x="43" y="77"/>
                  </a:moveTo>
                  <a:cubicBezTo>
                    <a:pt x="63" y="77"/>
                    <a:pt x="63" y="77"/>
                    <a:pt x="63" y="77"/>
                  </a:cubicBezTo>
                  <a:cubicBezTo>
                    <a:pt x="59" y="74"/>
                    <a:pt x="56" y="71"/>
                    <a:pt x="56" y="66"/>
                  </a:cubicBezTo>
                  <a:cubicBezTo>
                    <a:pt x="56" y="58"/>
                    <a:pt x="67" y="51"/>
                    <a:pt x="73" y="45"/>
                  </a:cubicBezTo>
                  <a:cubicBezTo>
                    <a:pt x="73" y="45"/>
                    <a:pt x="86" y="54"/>
                    <a:pt x="87" y="54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3" y="2"/>
                    <a:pt x="0" y="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6" y="19"/>
                    <a:pt x="1" y="29"/>
                    <a:pt x="1" y="42"/>
                  </a:cubicBezTo>
                  <a:cubicBezTo>
                    <a:pt x="1" y="66"/>
                    <a:pt x="21" y="77"/>
                    <a:pt x="43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095625" y="3617913"/>
              <a:ext cx="2844800" cy="2449513"/>
            </a:xfrm>
            <a:custGeom>
              <a:avLst/>
              <a:gdLst>
                <a:gd name="T0" fmla="*/ 83 w 129"/>
                <a:gd name="T1" fmla="*/ 29 h 111"/>
                <a:gd name="T2" fmla="*/ 33 w 129"/>
                <a:gd name="T3" fmla="*/ 29 h 111"/>
                <a:gd name="T4" fmla="*/ 33 w 129"/>
                <a:gd name="T5" fmla="*/ 13 h 111"/>
                <a:gd name="T6" fmla="*/ 0 w 129"/>
                <a:gd name="T7" fmla="*/ 63 h 111"/>
                <a:gd name="T8" fmla="*/ 32 w 129"/>
                <a:gd name="T9" fmla="*/ 111 h 111"/>
                <a:gd name="T10" fmla="*/ 32 w 129"/>
                <a:gd name="T11" fmla="*/ 95 h 111"/>
                <a:gd name="T12" fmla="*/ 61 w 129"/>
                <a:gd name="T13" fmla="*/ 95 h 111"/>
                <a:gd name="T14" fmla="*/ 79 w 129"/>
                <a:gd name="T15" fmla="*/ 89 h 111"/>
                <a:gd name="T16" fmla="*/ 129 w 129"/>
                <a:gd name="T17" fmla="*/ 0 h 111"/>
                <a:gd name="T18" fmla="*/ 83 w 129"/>
                <a:gd name="T19" fmla="*/ 2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11">
                  <a:moveTo>
                    <a:pt x="83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32" y="109"/>
                    <a:pt x="32" y="111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9" y="95"/>
                    <a:pt x="73" y="95"/>
                    <a:pt x="79" y="89"/>
                  </a:cubicBezTo>
                  <a:cubicBezTo>
                    <a:pt x="94" y="76"/>
                    <a:pt x="122" y="13"/>
                    <a:pt x="129" y="0"/>
                  </a:cubicBezTo>
                  <a:cubicBezTo>
                    <a:pt x="118" y="15"/>
                    <a:pt x="101" y="29"/>
                    <a:pt x="83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858963" y="-20638"/>
              <a:ext cx="3287712" cy="1874838"/>
            </a:xfrm>
            <a:custGeom>
              <a:avLst/>
              <a:gdLst>
                <a:gd name="T0" fmla="*/ 49 w 149"/>
                <a:gd name="T1" fmla="*/ 31 h 85"/>
                <a:gd name="T2" fmla="*/ 72 w 149"/>
                <a:gd name="T3" fmla="*/ 72 h 85"/>
                <a:gd name="T4" fmla="*/ 58 w 149"/>
                <a:gd name="T5" fmla="*/ 81 h 85"/>
                <a:gd name="T6" fmla="*/ 120 w 149"/>
                <a:gd name="T7" fmla="*/ 85 h 85"/>
                <a:gd name="T8" fmla="*/ 149 w 149"/>
                <a:gd name="T9" fmla="*/ 29 h 85"/>
                <a:gd name="T10" fmla="*/ 131 w 149"/>
                <a:gd name="T11" fmla="*/ 38 h 85"/>
                <a:gd name="T12" fmla="*/ 75 w 149"/>
                <a:gd name="T13" fmla="*/ 0 h 85"/>
                <a:gd name="T14" fmla="*/ 0 w 149"/>
                <a:gd name="T15" fmla="*/ 0 h 85"/>
                <a:gd name="T16" fmla="*/ 49 w 149"/>
                <a:gd name="T17" fmla="*/ 3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85">
                  <a:moveTo>
                    <a:pt x="49" y="31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58" y="81"/>
                    <a:pt x="58" y="81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5"/>
                    <a:pt x="147" y="30"/>
                    <a:pt x="149" y="29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09" y="0"/>
                    <a:pt x="11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2"/>
                    <a:pt x="38" y="12"/>
                    <a:pt x="49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73025" y="3860800"/>
              <a:ext cx="2867025" cy="1919288"/>
            </a:xfrm>
            <a:custGeom>
              <a:avLst/>
              <a:gdLst>
                <a:gd name="T0" fmla="*/ 0 w 130"/>
                <a:gd name="T1" fmla="*/ 0 h 87"/>
                <a:gd name="T2" fmla="*/ 27 w 130"/>
                <a:gd name="T3" fmla="*/ 48 h 87"/>
                <a:gd name="T4" fmla="*/ 48 w 130"/>
                <a:gd name="T5" fmla="*/ 83 h 87"/>
                <a:gd name="T6" fmla="*/ 64 w 130"/>
                <a:gd name="T7" fmla="*/ 87 h 87"/>
                <a:gd name="T8" fmla="*/ 130 w 130"/>
                <a:gd name="T9" fmla="*/ 87 h 87"/>
                <a:gd name="T10" fmla="*/ 130 w 130"/>
                <a:gd name="T11" fmla="*/ 17 h 87"/>
                <a:gd name="T12" fmla="*/ 39 w 130"/>
                <a:gd name="T13" fmla="*/ 17 h 87"/>
                <a:gd name="T14" fmla="*/ 0 w 130"/>
                <a:gd name="T1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87">
                  <a:moveTo>
                    <a:pt x="0" y="0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31" y="56"/>
                    <a:pt x="41" y="76"/>
                    <a:pt x="48" y="83"/>
                  </a:cubicBezTo>
                  <a:cubicBezTo>
                    <a:pt x="53" y="87"/>
                    <a:pt x="58" y="87"/>
                    <a:pt x="64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22" y="17"/>
                    <a:pt x="11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844925" y="1722438"/>
              <a:ext cx="1985962" cy="2227263"/>
            </a:xfrm>
            <a:custGeom>
              <a:avLst/>
              <a:gdLst>
                <a:gd name="T0" fmla="*/ 0 w 90"/>
                <a:gd name="T1" fmla="*/ 33 h 101"/>
                <a:gd name="T2" fmla="*/ 43 w 90"/>
                <a:gd name="T3" fmla="*/ 101 h 101"/>
                <a:gd name="T4" fmla="*/ 74 w 90"/>
                <a:gd name="T5" fmla="*/ 90 h 101"/>
                <a:gd name="T6" fmla="*/ 90 w 90"/>
                <a:gd name="T7" fmla="*/ 63 h 101"/>
                <a:gd name="T8" fmla="*/ 86 w 90"/>
                <a:gd name="T9" fmla="*/ 50 h 101"/>
                <a:gd name="T10" fmla="*/ 58 w 90"/>
                <a:gd name="T11" fmla="*/ 0 h 101"/>
                <a:gd name="T12" fmla="*/ 0 w 90"/>
                <a:gd name="T13" fmla="*/ 3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01">
                  <a:moveTo>
                    <a:pt x="0" y="33"/>
                  </a:moveTo>
                  <a:cubicBezTo>
                    <a:pt x="43" y="101"/>
                    <a:pt x="43" y="101"/>
                    <a:pt x="43" y="101"/>
                  </a:cubicBezTo>
                  <a:cubicBezTo>
                    <a:pt x="56" y="100"/>
                    <a:pt x="64" y="99"/>
                    <a:pt x="74" y="90"/>
                  </a:cubicBezTo>
                  <a:cubicBezTo>
                    <a:pt x="83" y="82"/>
                    <a:pt x="90" y="76"/>
                    <a:pt x="90" y="63"/>
                  </a:cubicBezTo>
                  <a:cubicBezTo>
                    <a:pt x="90" y="58"/>
                    <a:pt x="89" y="55"/>
                    <a:pt x="86" y="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0" y="33"/>
                    <a:pt x="0" y="33"/>
                    <a:pt x="0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58800" y="222250"/>
              <a:ext cx="2227262" cy="2160588"/>
            </a:xfrm>
            <a:custGeom>
              <a:avLst/>
              <a:gdLst>
                <a:gd name="T0" fmla="*/ 101 w 101"/>
                <a:gd name="T1" fmla="*/ 34 h 98"/>
                <a:gd name="T2" fmla="*/ 52 w 101"/>
                <a:gd name="T3" fmla="*/ 0 h 98"/>
                <a:gd name="T4" fmla="*/ 30 w 101"/>
                <a:gd name="T5" fmla="*/ 16 h 98"/>
                <a:gd name="T6" fmla="*/ 0 w 101"/>
                <a:gd name="T7" fmla="*/ 66 h 98"/>
                <a:gd name="T8" fmla="*/ 58 w 101"/>
                <a:gd name="T9" fmla="*/ 98 h 98"/>
                <a:gd name="T10" fmla="*/ 101 w 101"/>
                <a:gd name="T11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98">
                  <a:moveTo>
                    <a:pt x="101" y="34"/>
                  </a:moveTo>
                  <a:cubicBezTo>
                    <a:pt x="89" y="14"/>
                    <a:pt x="77" y="0"/>
                    <a:pt x="52" y="0"/>
                  </a:cubicBezTo>
                  <a:cubicBezTo>
                    <a:pt x="41" y="0"/>
                    <a:pt x="37" y="5"/>
                    <a:pt x="30" y="1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101" y="34"/>
                    <a:pt x="101" y="34"/>
                    <a:pt x="101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10347" y="1520179"/>
            <a:ext cx="1147472" cy="1400441"/>
            <a:chOff x="6634163" y="1465263"/>
            <a:chExt cx="2297112" cy="2803525"/>
          </a:xfrm>
          <a:solidFill>
            <a:srgbClr val="5AAB31"/>
          </a:solidFill>
        </p:grpSpPr>
        <p:sp>
          <p:nvSpPr>
            <p:cNvPr id="15" name="Freeform 14"/>
            <p:cNvSpPr/>
            <p:nvPr/>
          </p:nvSpPr>
          <p:spPr bwMode="auto">
            <a:xfrm>
              <a:off x="7191375" y="1465263"/>
              <a:ext cx="1228725" cy="1824038"/>
            </a:xfrm>
            <a:custGeom>
              <a:avLst/>
              <a:gdLst>
                <a:gd name="T0" fmla="*/ 177 w 289"/>
                <a:gd name="T1" fmla="*/ 423 h 429"/>
                <a:gd name="T2" fmla="*/ 153 w 289"/>
                <a:gd name="T3" fmla="*/ 255 h 429"/>
                <a:gd name="T4" fmla="*/ 149 w 289"/>
                <a:gd name="T5" fmla="*/ 63 h 429"/>
                <a:gd name="T6" fmla="*/ 125 w 289"/>
                <a:gd name="T7" fmla="*/ 256 h 429"/>
                <a:gd name="T8" fmla="*/ 138 w 289"/>
                <a:gd name="T9" fmla="*/ 426 h 429"/>
                <a:gd name="T10" fmla="*/ 47 w 289"/>
                <a:gd name="T11" fmla="*/ 346 h 429"/>
                <a:gd name="T12" fmla="*/ 89 w 289"/>
                <a:gd name="T13" fmla="*/ 119 h 429"/>
                <a:gd name="T14" fmla="*/ 150 w 289"/>
                <a:gd name="T15" fmla="*/ 0 h 429"/>
                <a:gd name="T16" fmla="*/ 212 w 289"/>
                <a:gd name="T17" fmla="*/ 135 h 429"/>
                <a:gd name="T18" fmla="*/ 243 w 289"/>
                <a:gd name="T19" fmla="*/ 353 h 429"/>
                <a:gd name="T20" fmla="*/ 177 w 289"/>
                <a:gd name="T21" fmla="*/ 42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429">
                  <a:moveTo>
                    <a:pt x="177" y="423"/>
                  </a:moveTo>
                  <a:cubicBezTo>
                    <a:pt x="171" y="427"/>
                    <a:pt x="158" y="338"/>
                    <a:pt x="153" y="255"/>
                  </a:cubicBezTo>
                  <a:cubicBezTo>
                    <a:pt x="147" y="158"/>
                    <a:pt x="149" y="63"/>
                    <a:pt x="149" y="63"/>
                  </a:cubicBezTo>
                  <a:cubicBezTo>
                    <a:pt x="149" y="63"/>
                    <a:pt x="127" y="158"/>
                    <a:pt x="125" y="256"/>
                  </a:cubicBezTo>
                  <a:cubicBezTo>
                    <a:pt x="124" y="339"/>
                    <a:pt x="143" y="429"/>
                    <a:pt x="138" y="426"/>
                  </a:cubicBezTo>
                  <a:cubicBezTo>
                    <a:pt x="119" y="413"/>
                    <a:pt x="77" y="394"/>
                    <a:pt x="47" y="346"/>
                  </a:cubicBezTo>
                  <a:cubicBezTo>
                    <a:pt x="0" y="275"/>
                    <a:pt x="45" y="171"/>
                    <a:pt x="89" y="119"/>
                  </a:cubicBezTo>
                  <a:cubicBezTo>
                    <a:pt x="133" y="67"/>
                    <a:pt x="150" y="0"/>
                    <a:pt x="150" y="0"/>
                  </a:cubicBezTo>
                  <a:cubicBezTo>
                    <a:pt x="150" y="0"/>
                    <a:pt x="165" y="88"/>
                    <a:pt x="212" y="135"/>
                  </a:cubicBezTo>
                  <a:cubicBezTo>
                    <a:pt x="285" y="208"/>
                    <a:pt x="289" y="286"/>
                    <a:pt x="243" y="353"/>
                  </a:cubicBezTo>
                  <a:cubicBezTo>
                    <a:pt x="218" y="391"/>
                    <a:pt x="194" y="411"/>
                    <a:pt x="177" y="4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570788" y="2906713"/>
              <a:ext cx="1360487" cy="1362075"/>
            </a:xfrm>
            <a:custGeom>
              <a:avLst/>
              <a:gdLst>
                <a:gd name="T0" fmla="*/ 302 w 320"/>
                <a:gd name="T1" fmla="*/ 69 h 320"/>
                <a:gd name="T2" fmla="*/ 302 w 320"/>
                <a:gd name="T3" fmla="*/ 134 h 320"/>
                <a:gd name="T4" fmla="*/ 134 w 320"/>
                <a:gd name="T5" fmla="*/ 302 h 320"/>
                <a:gd name="T6" fmla="*/ 69 w 320"/>
                <a:gd name="T7" fmla="*/ 302 h 320"/>
                <a:gd name="T8" fmla="*/ 18 w 320"/>
                <a:gd name="T9" fmla="*/ 251 h 320"/>
                <a:gd name="T10" fmla="*/ 18 w 320"/>
                <a:gd name="T11" fmla="*/ 186 h 320"/>
                <a:gd name="T12" fmla="*/ 186 w 320"/>
                <a:gd name="T13" fmla="*/ 18 h 320"/>
                <a:gd name="T14" fmla="*/ 251 w 320"/>
                <a:gd name="T15" fmla="*/ 18 h 320"/>
                <a:gd name="T16" fmla="*/ 302 w 320"/>
                <a:gd name="T17" fmla="*/ 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320">
                  <a:moveTo>
                    <a:pt x="302" y="69"/>
                  </a:moveTo>
                  <a:cubicBezTo>
                    <a:pt x="320" y="87"/>
                    <a:pt x="320" y="116"/>
                    <a:pt x="302" y="134"/>
                  </a:cubicBezTo>
                  <a:cubicBezTo>
                    <a:pt x="134" y="302"/>
                    <a:pt x="134" y="302"/>
                    <a:pt x="134" y="302"/>
                  </a:cubicBezTo>
                  <a:cubicBezTo>
                    <a:pt x="116" y="320"/>
                    <a:pt x="87" y="320"/>
                    <a:pt x="69" y="302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233"/>
                    <a:pt x="0" y="204"/>
                    <a:pt x="18" y="186"/>
                  </a:cubicBezTo>
                  <a:cubicBezTo>
                    <a:pt x="186" y="18"/>
                    <a:pt x="186" y="18"/>
                    <a:pt x="186" y="18"/>
                  </a:cubicBezTo>
                  <a:cubicBezTo>
                    <a:pt x="204" y="0"/>
                    <a:pt x="233" y="0"/>
                    <a:pt x="251" y="18"/>
                  </a:cubicBezTo>
                  <a:lnTo>
                    <a:pt x="302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634163" y="3081338"/>
              <a:ext cx="1063625" cy="714375"/>
            </a:xfrm>
            <a:custGeom>
              <a:avLst/>
              <a:gdLst>
                <a:gd name="T0" fmla="*/ 246 w 250"/>
                <a:gd name="T1" fmla="*/ 64 h 168"/>
                <a:gd name="T2" fmla="*/ 149 w 250"/>
                <a:gd name="T3" fmla="*/ 80 h 168"/>
                <a:gd name="T4" fmla="*/ 37 w 250"/>
                <a:gd name="T5" fmla="*/ 84 h 168"/>
                <a:gd name="T6" fmla="*/ 150 w 250"/>
                <a:gd name="T7" fmla="*/ 96 h 168"/>
                <a:gd name="T8" fmla="*/ 248 w 250"/>
                <a:gd name="T9" fmla="*/ 87 h 168"/>
                <a:gd name="T10" fmla="*/ 203 w 250"/>
                <a:gd name="T11" fmla="*/ 141 h 168"/>
                <a:gd name="T12" fmla="*/ 70 w 250"/>
                <a:gd name="T13" fmla="*/ 118 h 168"/>
                <a:gd name="T14" fmla="*/ 0 w 250"/>
                <a:gd name="T15" fmla="*/ 83 h 168"/>
                <a:gd name="T16" fmla="*/ 78 w 250"/>
                <a:gd name="T17" fmla="*/ 46 h 168"/>
                <a:gd name="T18" fmla="*/ 205 w 250"/>
                <a:gd name="T19" fmla="*/ 26 h 168"/>
                <a:gd name="T20" fmla="*/ 246 w 250"/>
                <a:gd name="T21" fmla="*/ 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168">
                  <a:moveTo>
                    <a:pt x="246" y="64"/>
                  </a:moveTo>
                  <a:cubicBezTo>
                    <a:pt x="249" y="68"/>
                    <a:pt x="197" y="76"/>
                    <a:pt x="149" y="80"/>
                  </a:cubicBezTo>
                  <a:cubicBezTo>
                    <a:pt x="92" y="84"/>
                    <a:pt x="37" y="84"/>
                    <a:pt x="37" y="84"/>
                  </a:cubicBezTo>
                  <a:cubicBezTo>
                    <a:pt x="37" y="84"/>
                    <a:pt x="93" y="96"/>
                    <a:pt x="150" y="96"/>
                  </a:cubicBezTo>
                  <a:cubicBezTo>
                    <a:pt x="198" y="96"/>
                    <a:pt x="250" y="84"/>
                    <a:pt x="248" y="87"/>
                  </a:cubicBezTo>
                  <a:cubicBezTo>
                    <a:pt x="241" y="98"/>
                    <a:pt x="230" y="123"/>
                    <a:pt x="203" y="141"/>
                  </a:cubicBezTo>
                  <a:cubicBezTo>
                    <a:pt x="162" y="168"/>
                    <a:pt x="101" y="143"/>
                    <a:pt x="70" y="118"/>
                  </a:cubicBezTo>
                  <a:cubicBezTo>
                    <a:pt x="40" y="93"/>
                    <a:pt x="0" y="83"/>
                    <a:pt x="0" y="83"/>
                  </a:cubicBezTo>
                  <a:cubicBezTo>
                    <a:pt x="0" y="83"/>
                    <a:pt x="52" y="73"/>
                    <a:pt x="78" y="46"/>
                  </a:cubicBezTo>
                  <a:cubicBezTo>
                    <a:pt x="120" y="3"/>
                    <a:pt x="166" y="0"/>
                    <a:pt x="205" y="26"/>
                  </a:cubicBezTo>
                  <a:cubicBezTo>
                    <a:pt x="227" y="40"/>
                    <a:pt x="239" y="54"/>
                    <a:pt x="246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6712473" y="1438924"/>
            <a:ext cx="1342430" cy="1371059"/>
            <a:chOff x="8916987" y="3827463"/>
            <a:chExt cx="2009776" cy="2052638"/>
          </a:xfrm>
          <a:solidFill>
            <a:srgbClr val="5AAB31"/>
          </a:solidFill>
        </p:grpSpPr>
        <p:sp>
          <p:nvSpPr>
            <p:cNvPr id="36" name="Freeform 33"/>
            <p:cNvSpPr/>
            <p:nvPr/>
          </p:nvSpPr>
          <p:spPr bwMode="auto">
            <a:xfrm>
              <a:off x="9432925" y="4167188"/>
              <a:ext cx="139700" cy="63500"/>
            </a:xfrm>
            <a:custGeom>
              <a:avLst/>
              <a:gdLst>
                <a:gd name="T0" fmla="*/ 16 w 33"/>
                <a:gd name="T1" fmla="*/ 6 h 15"/>
                <a:gd name="T2" fmla="*/ 4 w 33"/>
                <a:gd name="T3" fmla="*/ 0 h 15"/>
                <a:gd name="T4" fmla="*/ 3 w 33"/>
                <a:gd name="T5" fmla="*/ 1 h 15"/>
                <a:gd name="T6" fmla="*/ 3 w 33"/>
                <a:gd name="T7" fmla="*/ 1 h 15"/>
                <a:gd name="T8" fmla="*/ 3 w 33"/>
                <a:gd name="T9" fmla="*/ 1 h 15"/>
                <a:gd name="T10" fmla="*/ 0 w 33"/>
                <a:gd name="T11" fmla="*/ 14 h 15"/>
                <a:gd name="T12" fmla="*/ 0 w 33"/>
                <a:gd name="T13" fmla="*/ 15 h 15"/>
                <a:gd name="T14" fmla="*/ 1 w 33"/>
                <a:gd name="T15" fmla="*/ 15 h 15"/>
                <a:gd name="T16" fmla="*/ 14 w 33"/>
                <a:gd name="T17" fmla="*/ 15 h 15"/>
                <a:gd name="T18" fmla="*/ 32 w 33"/>
                <a:gd name="T19" fmla="*/ 14 h 15"/>
                <a:gd name="T20" fmla="*/ 32 w 33"/>
                <a:gd name="T21" fmla="*/ 14 h 15"/>
                <a:gd name="T22" fmla="*/ 33 w 33"/>
                <a:gd name="T23" fmla="*/ 13 h 15"/>
                <a:gd name="T24" fmla="*/ 32 w 33"/>
                <a:gd name="T25" fmla="*/ 13 h 15"/>
                <a:gd name="T26" fmla="*/ 16 w 33"/>
                <a:gd name="T2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5">
                  <a:moveTo>
                    <a:pt x="16" y="6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6"/>
                    <a:pt x="1" y="10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3" y="13"/>
                  </a:cubicBezTo>
                  <a:cubicBezTo>
                    <a:pt x="33" y="13"/>
                    <a:pt x="33" y="13"/>
                    <a:pt x="32" y="13"/>
                  </a:cubicBez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9364663" y="4273551"/>
              <a:ext cx="114300" cy="119063"/>
            </a:xfrm>
            <a:custGeom>
              <a:avLst/>
              <a:gdLst>
                <a:gd name="T0" fmla="*/ 9 w 27"/>
                <a:gd name="T1" fmla="*/ 1 h 28"/>
                <a:gd name="T2" fmla="*/ 9 w 27"/>
                <a:gd name="T3" fmla="*/ 1 h 28"/>
                <a:gd name="T4" fmla="*/ 5 w 27"/>
                <a:gd name="T5" fmla="*/ 6 h 28"/>
                <a:gd name="T6" fmla="*/ 0 w 27"/>
                <a:gd name="T7" fmla="*/ 10 h 28"/>
                <a:gd name="T8" fmla="*/ 0 w 27"/>
                <a:gd name="T9" fmla="*/ 10 h 28"/>
                <a:gd name="T10" fmla="*/ 0 w 27"/>
                <a:gd name="T11" fmla="*/ 11 h 28"/>
                <a:gd name="T12" fmla="*/ 0 w 27"/>
                <a:gd name="T13" fmla="*/ 12 h 28"/>
                <a:gd name="T14" fmla="*/ 11 w 27"/>
                <a:gd name="T15" fmla="*/ 19 h 28"/>
                <a:gd name="T16" fmla="*/ 26 w 27"/>
                <a:gd name="T17" fmla="*/ 28 h 28"/>
                <a:gd name="T18" fmla="*/ 27 w 27"/>
                <a:gd name="T19" fmla="*/ 28 h 28"/>
                <a:gd name="T20" fmla="*/ 27 w 27"/>
                <a:gd name="T21" fmla="*/ 27 h 28"/>
                <a:gd name="T22" fmla="*/ 18 w 27"/>
                <a:gd name="T23" fmla="*/ 12 h 28"/>
                <a:gd name="T24" fmla="*/ 11 w 27"/>
                <a:gd name="T25" fmla="*/ 1 h 28"/>
                <a:gd name="T26" fmla="*/ 10 w 27"/>
                <a:gd name="T27" fmla="*/ 0 h 28"/>
                <a:gd name="T28" fmla="*/ 9 w 27"/>
                <a:gd name="T2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8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3"/>
                    <a:pt x="6" y="5"/>
                    <a:pt x="5" y="6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27" y="27"/>
                    <a:pt x="27" y="27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0" y="0"/>
                    <a:pt x="10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9007475" y="4283076"/>
              <a:ext cx="114300" cy="114300"/>
            </a:xfrm>
            <a:custGeom>
              <a:avLst/>
              <a:gdLst>
                <a:gd name="T0" fmla="*/ 1 w 27"/>
                <a:gd name="T1" fmla="*/ 27 h 27"/>
                <a:gd name="T2" fmla="*/ 16 w 27"/>
                <a:gd name="T3" fmla="*/ 18 h 27"/>
                <a:gd name="T4" fmla="*/ 27 w 27"/>
                <a:gd name="T5" fmla="*/ 11 h 27"/>
                <a:gd name="T6" fmla="*/ 27 w 27"/>
                <a:gd name="T7" fmla="*/ 11 h 27"/>
                <a:gd name="T8" fmla="*/ 27 w 27"/>
                <a:gd name="T9" fmla="*/ 10 h 27"/>
                <a:gd name="T10" fmla="*/ 27 w 27"/>
                <a:gd name="T11" fmla="*/ 9 h 27"/>
                <a:gd name="T12" fmla="*/ 21 w 27"/>
                <a:gd name="T13" fmla="*/ 4 h 27"/>
                <a:gd name="T14" fmla="*/ 18 w 27"/>
                <a:gd name="T15" fmla="*/ 1 h 27"/>
                <a:gd name="T16" fmla="*/ 17 w 27"/>
                <a:gd name="T17" fmla="*/ 0 h 27"/>
                <a:gd name="T18" fmla="*/ 16 w 27"/>
                <a:gd name="T19" fmla="*/ 0 h 27"/>
                <a:gd name="T20" fmla="*/ 16 w 27"/>
                <a:gd name="T21" fmla="*/ 1 h 27"/>
                <a:gd name="T22" fmla="*/ 9 w 27"/>
                <a:gd name="T23" fmla="*/ 11 h 27"/>
                <a:gd name="T24" fmla="*/ 0 w 27"/>
                <a:gd name="T25" fmla="*/ 26 h 27"/>
                <a:gd name="T26" fmla="*/ 0 w 27"/>
                <a:gd name="T27" fmla="*/ 27 h 27"/>
                <a:gd name="T28" fmla="*/ 1 w 27"/>
                <a:gd name="T2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9"/>
                  </a:cubicBezTo>
                  <a:cubicBezTo>
                    <a:pt x="25" y="8"/>
                    <a:pt x="23" y="6"/>
                    <a:pt x="21" y="4"/>
                  </a:cubicBezTo>
                  <a:cubicBezTo>
                    <a:pt x="20" y="3"/>
                    <a:pt x="19" y="2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1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9428163" y="4056063"/>
              <a:ext cx="136525" cy="77788"/>
            </a:xfrm>
            <a:custGeom>
              <a:avLst/>
              <a:gdLst>
                <a:gd name="T0" fmla="*/ 14 w 32"/>
                <a:gd name="T1" fmla="*/ 2 h 18"/>
                <a:gd name="T2" fmla="*/ 1 w 32"/>
                <a:gd name="T3" fmla="*/ 3 h 18"/>
                <a:gd name="T4" fmla="*/ 0 w 32"/>
                <a:gd name="T5" fmla="*/ 4 h 18"/>
                <a:gd name="T6" fmla="*/ 0 w 32"/>
                <a:gd name="T7" fmla="*/ 4 h 18"/>
                <a:gd name="T8" fmla="*/ 0 w 32"/>
                <a:gd name="T9" fmla="*/ 4 h 18"/>
                <a:gd name="T10" fmla="*/ 3 w 32"/>
                <a:gd name="T11" fmla="*/ 17 h 18"/>
                <a:gd name="T12" fmla="*/ 4 w 32"/>
                <a:gd name="T13" fmla="*/ 18 h 18"/>
                <a:gd name="T14" fmla="*/ 5 w 32"/>
                <a:gd name="T15" fmla="*/ 18 h 18"/>
                <a:gd name="T16" fmla="*/ 17 w 32"/>
                <a:gd name="T17" fmla="*/ 10 h 18"/>
                <a:gd name="T18" fmla="*/ 31 w 32"/>
                <a:gd name="T19" fmla="*/ 1 h 18"/>
                <a:gd name="T20" fmla="*/ 32 w 32"/>
                <a:gd name="T21" fmla="*/ 1 h 18"/>
                <a:gd name="T22" fmla="*/ 32 w 32"/>
                <a:gd name="T23" fmla="*/ 0 h 18"/>
                <a:gd name="T24" fmla="*/ 31 w 32"/>
                <a:gd name="T25" fmla="*/ 0 h 18"/>
                <a:gd name="T26" fmla="*/ 14 w 32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8">
                  <a:moveTo>
                    <a:pt x="14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9"/>
                    <a:pt x="3" y="13"/>
                    <a:pt x="3" y="17"/>
                  </a:cubicBezTo>
                  <a:cubicBezTo>
                    <a:pt x="3" y="17"/>
                    <a:pt x="4" y="18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8" name="Freeform 37"/>
            <p:cNvSpPr/>
            <p:nvPr/>
          </p:nvSpPr>
          <p:spPr bwMode="auto">
            <a:xfrm>
              <a:off x="9261475" y="4346576"/>
              <a:ext cx="60325" cy="139700"/>
            </a:xfrm>
            <a:custGeom>
              <a:avLst/>
              <a:gdLst>
                <a:gd name="T0" fmla="*/ 13 w 14"/>
                <a:gd name="T1" fmla="*/ 0 h 33"/>
                <a:gd name="T2" fmla="*/ 0 w 14"/>
                <a:gd name="T3" fmla="*/ 3 h 33"/>
                <a:gd name="T4" fmla="*/ 0 w 14"/>
                <a:gd name="T5" fmla="*/ 3 h 33"/>
                <a:gd name="T6" fmla="*/ 0 w 14"/>
                <a:gd name="T7" fmla="*/ 3 h 33"/>
                <a:gd name="T8" fmla="*/ 0 w 14"/>
                <a:gd name="T9" fmla="*/ 4 h 33"/>
                <a:gd name="T10" fmla="*/ 5 w 14"/>
                <a:gd name="T11" fmla="*/ 16 h 33"/>
                <a:gd name="T12" fmla="*/ 12 w 14"/>
                <a:gd name="T13" fmla="*/ 32 h 33"/>
                <a:gd name="T14" fmla="*/ 12 w 14"/>
                <a:gd name="T15" fmla="*/ 32 h 33"/>
                <a:gd name="T16" fmla="*/ 13 w 14"/>
                <a:gd name="T17" fmla="*/ 32 h 33"/>
                <a:gd name="T18" fmla="*/ 13 w 14"/>
                <a:gd name="T19" fmla="*/ 32 h 33"/>
                <a:gd name="T20" fmla="*/ 13 w 14"/>
                <a:gd name="T21" fmla="*/ 32 h 33"/>
                <a:gd name="T22" fmla="*/ 13 w 14"/>
                <a:gd name="T23" fmla="*/ 32 h 33"/>
                <a:gd name="T24" fmla="*/ 13 w 14"/>
                <a:gd name="T25" fmla="*/ 32 h 33"/>
                <a:gd name="T26" fmla="*/ 13 w 14"/>
                <a:gd name="T27" fmla="*/ 32 h 33"/>
                <a:gd name="T28" fmla="*/ 13 w 14"/>
                <a:gd name="T29" fmla="*/ 32 h 33"/>
                <a:gd name="T30" fmla="*/ 13 w 14"/>
                <a:gd name="T31" fmla="*/ 32 h 33"/>
                <a:gd name="T32" fmla="*/ 13 w 14"/>
                <a:gd name="T33" fmla="*/ 32 h 33"/>
                <a:gd name="T34" fmla="*/ 13 w 14"/>
                <a:gd name="T35" fmla="*/ 32 h 33"/>
                <a:gd name="T36" fmla="*/ 13 w 14"/>
                <a:gd name="T37" fmla="*/ 32 h 33"/>
                <a:gd name="T38" fmla="*/ 13 w 14"/>
                <a:gd name="T39" fmla="*/ 32 h 33"/>
                <a:gd name="T40" fmla="*/ 13 w 14"/>
                <a:gd name="T41" fmla="*/ 32 h 33"/>
                <a:gd name="T42" fmla="*/ 13 w 14"/>
                <a:gd name="T43" fmla="*/ 32 h 33"/>
                <a:gd name="T44" fmla="*/ 13 w 14"/>
                <a:gd name="T45" fmla="*/ 32 h 33"/>
                <a:gd name="T46" fmla="*/ 13 w 14"/>
                <a:gd name="T47" fmla="*/ 32 h 33"/>
                <a:gd name="T48" fmla="*/ 14 w 14"/>
                <a:gd name="T49" fmla="*/ 14 h 33"/>
                <a:gd name="T50" fmla="*/ 14 w 14"/>
                <a:gd name="T51" fmla="*/ 0 h 33"/>
                <a:gd name="T52" fmla="*/ 14 w 14"/>
                <a:gd name="T53" fmla="*/ 0 h 33"/>
                <a:gd name="T54" fmla="*/ 13 w 14"/>
                <a:gd name="T5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" h="33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3" y="33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9" name="Freeform 38"/>
            <p:cNvSpPr/>
            <p:nvPr/>
          </p:nvSpPr>
          <p:spPr bwMode="auto">
            <a:xfrm>
              <a:off x="9142413" y="4346576"/>
              <a:ext cx="80963" cy="136525"/>
            </a:xfrm>
            <a:custGeom>
              <a:avLst/>
              <a:gdLst>
                <a:gd name="T0" fmla="*/ 19 w 19"/>
                <a:gd name="T1" fmla="*/ 4 h 32"/>
                <a:gd name="T2" fmla="*/ 18 w 19"/>
                <a:gd name="T3" fmla="*/ 3 h 32"/>
                <a:gd name="T4" fmla="*/ 5 w 19"/>
                <a:gd name="T5" fmla="*/ 0 h 32"/>
                <a:gd name="T6" fmla="*/ 4 w 19"/>
                <a:gd name="T7" fmla="*/ 0 h 32"/>
                <a:gd name="T8" fmla="*/ 4 w 19"/>
                <a:gd name="T9" fmla="*/ 0 h 32"/>
                <a:gd name="T10" fmla="*/ 4 w 19"/>
                <a:gd name="T11" fmla="*/ 1 h 32"/>
                <a:gd name="T12" fmla="*/ 3 w 19"/>
                <a:gd name="T13" fmla="*/ 13 h 32"/>
                <a:gd name="T14" fmla="*/ 0 w 19"/>
                <a:gd name="T15" fmla="*/ 31 h 32"/>
                <a:gd name="T16" fmla="*/ 1 w 19"/>
                <a:gd name="T17" fmla="*/ 31 h 32"/>
                <a:gd name="T18" fmla="*/ 2 w 19"/>
                <a:gd name="T19" fmla="*/ 31 h 32"/>
                <a:gd name="T20" fmla="*/ 2 w 19"/>
                <a:gd name="T21" fmla="*/ 31 h 32"/>
                <a:gd name="T22" fmla="*/ 2 w 19"/>
                <a:gd name="T23" fmla="*/ 31 h 32"/>
                <a:gd name="T24" fmla="*/ 2 w 19"/>
                <a:gd name="T25" fmla="*/ 31 h 32"/>
                <a:gd name="T26" fmla="*/ 11 w 19"/>
                <a:gd name="T27" fmla="*/ 16 h 32"/>
                <a:gd name="T28" fmla="*/ 19 w 19"/>
                <a:gd name="T29" fmla="*/ 4 h 32"/>
                <a:gd name="T30" fmla="*/ 19 w 19"/>
                <a:gd name="T3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32">
                  <a:moveTo>
                    <a:pt x="19" y="4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4" y="3"/>
                    <a:pt x="9" y="2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1" y="32"/>
                    <a:pt x="1" y="32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0" name="Freeform 39"/>
            <p:cNvSpPr/>
            <p:nvPr/>
          </p:nvSpPr>
          <p:spPr bwMode="auto">
            <a:xfrm>
              <a:off x="9367838" y="3924301"/>
              <a:ext cx="115888" cy="115888"/>
            </a:xfrm>
            <a:custGeom>
              <a:avLst/>
              <a:gdLst>
                <a:gd name="T0" fmla="*/ 1 w 27"/>
                <a:gd name="T1" fmla="*/ 16 h 27"/>
                <a:gd name="T2" fmla="*/ 0 w 27"/>
                <a:gd name="T3" fmla="*/ 16 h 27"/>
                <a:gd name="T4" fmla="*/ 0 w 27"/>
                <a:gd name="T5" fmla="*/ 17 h 27"/>
                <a:gd name="T6" fmla="*/ 0 w 27"/>
                <a:gd name="T7" fmla="*/ 17 h 27"/>
                <a:gd name="T8" fmla="*/ 4 w 27"/>
                <a:gd name="T9" fmla="*/ 21 h 27"/>
                <a:gd name="T10" fmla="*/ 9 w 27"/>
                <a:gd name="T11" fmla="*/ 27 h 27"/>
                <a:gd name="T12" fmla="*/ 9 w 27"/>
                <a:gd name="T13" fmla="*/ 27 h 27"/>
                <a:gd name="T14" fmla="*/ 10 w 27"/>
                <a:gd name="T15" fmla="*/ 27 h 27"/>
                <a:gd name="T16" fmla="*/ 11 w 27"/>
                <a:gd name="T17" fmla="*/ 27 h 27"/>
                <a:gd name="T18" fmla="*/ 11 w 27"/>
                <a:gd name="T19" fmla="*/ 27 h 27"/>
                <a:gd name="T20" fmla="*/ 11 w 27"/>
                <a:gd name="T21" fmla="*/ 27 h 27"/>
                <a:gd name="T22" fmla="*/ 18 w 27"/>
                <a:gd name="T23" fmla="*/ 16 h 27"/>
                <a:gd name="T24" fmla="*/ 27 w 27"/>
                <a:gd name="T25" fmla="*/ 1 h 27"/>
                <a:gd name="T26" fmla="*/ 27 w 27"/>
                <a:gd name="T27" fmla="*/ 0 h 27"/>
                <a:gd name="T28" fmla="*/ 26 w 27"/>
                <a:gd name="T29" fmla="*/ 0 h 27"/>
                <a:gd name="T30" fmla="*/ 11 w 27"/>
                <a:gd name="T31" fmla="*/ 9 h 27"/>
                <a:gd name="T32" fmla="*/ 1 w 27"/>
                <a:gd name="T3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1" y="16"/>
                  </a:moveTo>
                  <a:cubicBezTo>
                    <a:pt x="1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8"/>
                    <a:pt x="3" y="19"/>
                    <a:pt x="4" y="21"/>
                  </a:cubicBezTo>
                  <a:cubicBezTo>
                    <a:pt x="6" y="22"/>
                    <a:pt x="8" y="25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1" name="Freeform 40"/>
            <p:cNvSpPr/>
            <p:nvPr/>
          </p:nvSpPr>
          <p:spPr bwMode="auto">
            <a:xfrm>
              <a:off x="8916987" y="4068763"/>
              <a:ext cx="136525" cy="60325"/>
            </a:xfrm>
            <a:custGeom>
              <a:avLst/>
              <a:gdLst>
                <a:gd name="T0" fmla="*/ 16 w 32"/>
                <a:gd name="T1" fmla="*/ 9 h 14"/>
                <a:gd name="T2" fmla="*/ 27 w 32"/>
                <a:gd name="T3" fmla="*/ 14 h 14"/>
                <a:gd name="T4" fmla="*/ 28 w 32"/>
                <a:gd name="T5" fmla="*/ 14 h 14"/>
                <a:gd name="T6" fmla="*/ 28 w 32"/>
                <a:gd name="T7" fmla="*/ 14 h 14"/>
                <a:gd name="T8" fmla="*/ 29 w 32"/>
                <a:gd name="T9" fmla="*/ 14 h 14"/>
                <a:gd name="T10" fmla="*/ 32 w 32"/>
                <a:gd name="T11" fmla="*/ 1 h 14"/>
                <a:gd name="T12" fmla="*/ 32 w 32"/>
                <a:gd name="T13" fmla="*/ 0 h 14"/>
                <a:gd name="T14" fmla="*/ 31 w 32"/>
                <a:gd name="T15" fmla="*/ 0 h 14"/>
                <a:gd name="T16" fmla="*/ 18 w 32"/>
                <a:gd name="T17" fmla="*/ 0 h 14"/>
                <a:gd name="T18" fmla="*/ 0 w 32"/>
                <a:gd name="T19" fmla="*/ 1 h 14"/>
                <a:gd name="T20" fmla="*/ 0 w 32"/>
                <a:gd name="T21" fmla="*/ 1 h 14"/>
                <a:gd name="T22" fmla="*/ 0 w 32"/>
                <a:gd name="T23" fmla="*/ 2 h 14"/>
                <a:gd name="T24" fmla="*/ 0 w 32"/>
                <a:gd name="T25" fmla="*/ 3 h 14"/>
                <a:gd name="T26" fmla="*/ 16 w 32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4">
                  <a:moveTo>
                    <a:pt x="16" y="9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9"/>
                    <a:pt x="30" y="5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2" name="Freeform 41"/>
            <p:cNvSpPr/>
            <p:nvPr/>
          </p:nvSpPr>
          <p:spPr bwMode="auto">
            <a:xfrm>
              <a:off x="8916987" y="4176713"/>
              <a:ext cx="136525" cy="76200"/>
            </a:xfrm>
            <a:custGeom>
              <a:avLst/>
              <a:gdLst>
                <a:gd name="T0" fmla="*/ 18 w 32"/>
                <a:gd name="T1" fmla="*/ 16 h 18"/>
                <a:gd name="T2" fmla="*/ 31 w 32"/>
                <a:gd name="T3" fmla="*/ 15 h 18"/>
                <a:gd name="T4" fmla="*/ 31 w 32"/>
                <a:gd name="T5" fmla="*/ 14 h 18"/>
                <a:gd name="T6" fmla="*/ 31 w 32"/>
                <a:gd name="T7" fmla="*/ 14 h 18"/>
                <a:gd name="T8" fmla="*/ 31 w 32"/>
                <a:gd name="T9" fmla="*/ 13 h 18"/>
                <a:gd name="T10" fmla="*/ 28 w 32"/>
                <a:gd name="T11" fmla="*/ 1 h 18"/>
                <a:gd name="T12" fmla="*/ 28 w 32"/>
                <a:gd name="T13" fmla="*/ 0 h 18"/>
                <a:gd name="T14" fmla="*/ 27 w 32"/>
                <a:gd name="T15" fmla="*/ 0 h 18"/>
                <a:gd name="T16" fmla="*/ 15 w 32"/>
                <a:gd name="T17" fmla="*/ 7 h 18"/>
                <a:gd name="T18" fmla="*/ 0 w 32"/>
                <a:gd name="T19" fmla="*/ 17 h 18"/>
                <a:gd name="T20" fmla="*/ 0 w 32"/>
                <a:gd name="T21" fmla="*/ 17 h 18"/>
                <a:gd name="T22" fmla="*/ 0 w 32"/>
                <a:gd name="T23" fmla="*/ 18 h 18"/>
                <a:gd name="T24" fmla="*/ 1 w 32"/>
                <a:gd name="T25" fmla="*/ 18 h 18"/>
                <a:gd name="T26" fmla="*/ 18 w 32"/>
                <a:gd name="T2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8">
                  <a:moveTo>
                    <a:pt x="18" y="16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9"/>
                    <a:pt x="29" y="5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lnTo>
                    <a:pt x="1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3" name="Freeform 42"/>
            <p:cNvSpPr/>
            <p:nvPr/>
          </p:nvSpPr>
          <p:spPr bwMode="auto">
            <a:xfrm>
              <a:off x="9266238" y="3835401"/>
              <a:ext cx="76200" cy="136525"/>
            </a:xfrm>
            <a:custGeom>
              <a:avLst/>
              <a:gdLst>
                <a:gd name="T0" fmla="*/ 0 w 18"/>
                <a:gd name="T1" fmla="*/ 28 h 32"/>
                <a:gd name="T2" fmla="*/ 1 w 18"/>
                <a:gd name="T3" fmla="*/ 28 h 32"/>
                <a:gd name="T4" fmla="*/ 13 w 18"/>
                <a:gd name="T5" fmla="*/ 32 h 32"/>
                <a:gd name="T6" fmla="*/ 14 w 18"/>
                <a:gd name="T7" fmla="*/ 32 h 32"/>
                <a:gd name="T8" fmla="*/ 14 w 18"/>
                <a:gd name="T9" fmla="*/ 31 h 32"/>
                <a:gd name="T10" fmla="*/ 15 w 18"/>
                <a:gd name="T11" fmla="*/ 31 h 32"/>
                <a:gd name="T12" fmla="*/ 16 w 18"/>
                <a:gd name="T13" fmla="*/ 18 h 32"/>
                <a:gd name="T14" fmla="*/ 18 w 18"/>
                <a:gd name="T15" fmla="*/ 1 h 32"/>
                <a:gd name="T16" fmla="*/ 18 w 18"/>
                <a:gd name="T17" fmla="*/ 0 h 32"/>
                <a:gd name="T18" fmla="*/ 17 w 18"/>
                <a:gd name="T19" fmla="*/ 0 h 32"/>
                <a:gd name="T20" fmla="*/ 17 w 18"/>
                <a:gd name="T21" fmla="*/ 0 h 32"/>
                <a:gd name="T22" fmla="*/ 7 w 18"/>
                <a:gd name="T23" fmla="*/ 15 h 32"/>
                <a:gd name="T24" fmla="*/ 0 w 18"/>
                <a:gd name="T25" fmla="*/ 27 h 32"/>
                <a:gd name="T26" fmla="*/ 0 w 18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0" y="28"/>
                  </a:moveTo>
                  <a:cubicBezTo>
                    <a:pt x="0" y="28"/>
                    <a:pt x="1" y="28"/>
                    <a:pt x="1" y="28"/>
                  </a:cubicBezTo>
                  <a:cubicBezTo>
                    <a:pt x="5" y="29"/>
                    <a:pt x="9" y="30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14" y="31"/>
                    <a:pt x="15" y="31"/>
                    <a:pt x="15" y="31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4" name="Freeform 43"/>
            <p:cNvSpPr/>
            <p:nvPr/>
          </p:nvSpPr>
          <p:spPr bwMode="auto">
            <a:xfrm>
              <a:off x="9002713" y="3916363"/>
              <a:ext cx="119063" cy="119063"/>
            </a:xfrm>
            <a:custGeom>
              <a:avLst/>
              <a:gdLst>
                <a:gd name="T0" fmla="*/ 18 w 28"/>
                <a:gd name="T1" fmla="*/ 27 h 28"/>
                <a:gd name="T2" fmla="*/ 18 w 28"/>
                <a:gd name="T3" fmla="*/ 27 h 28"/>
                <a:gd name="T4" fmla="*/ 18 w 28"/>
                <a:gd name="T5" fmla="*/ 27 h 28"/>
                <a:gd name="T6" fmla="*/ 18 w 28"/>
                <a:gd name="T7" fmla="*/ 27 h 28"/>
                <a:gd name="T8" fmla="*/ 18 w 28"/>
                <a:gd name="T9" fmla="*/ 27 h 28"/>
                <a:gd name="T10" fmla="*/ 22 w 28"/>
                <a:gd name="T11" fmla="*/ 23 h 28"/>
                <a:gd name="T12" fmla="*/ 28 w 28"/>
                <a:gd name="T13" fmla="*/ 18 h 28"/>
                <a:gd name="T14" fmla="*/ 28 w 28"/>
                <a:gd name="T15" fmla="*/ 18 h 28"/>
                <a:gd name="T16" fmla="*/ 28 w 28"/>
                <a:gd name="T17" fmla="*/ 17 h 28"/>
                <a:gd name="T18" fmla="*/ 28 w 28"/>
                <a:gd name="T19" fmla="*/ 17 h 28"/>
                <a:gd name="T20" fmla="*/ 16 w 28"/>
                <a:gd name="T21" fmla="*/ 10 h 28"/>
                <a:gd name="T22" fmla="*/ 2 w 28"/>
                <a:gd name="T23" fmla="*/ 0 h 28"/>
                <a:gd name="T24" fmla="*/ 1 w 28"/>
                <a:gd name="T25" fmla="*/ 0 h 28"/>
                <a:gd name="T26" fmla="*/ 0 w 28"/>
                <a:gd name="T27" fmla="*/ 1 h 28"/>
                <a:gd name="T28" fmla="*/ 10 w 28"/>
                <a:gd name="T29" fmla="*/ 16 h 28"/>
                <a:gd name="T30" fmla="*/ 17 w 28"/>
                <a:gd name="T31" fmla="*/ 27 h 28"/>
                <a:gd name="T32" fmla="*/ 17 w 28"/>
                <a:gd name="T33" fmla="*/ 27 h 28"/>
                <a:gd name="T34" fmla="*/ 18 w 28"/>
                <a:gd name="T3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8">
                  <a:moveTo>
                    <a:pt x="18" y="27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26"/>
                    <a:pt x="21" y="24"/>
                    <a:pt x="22" y="23"/>
                  </a:cubicBezTo>
                  <a:cubicBezTo>
                    <a:pt x="24" y="21"/>
                    <a:pt x="26" y="19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8" y="28"/>
                    <a:pt x="1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5" name="Freeform 44"/>
            <p:cNvSpPr/>
            <p:nvPr/>
          </p:nvSpPr>
          <p:spPr bwMode="auto">
            <a:xfrm>
              <a:off x="9159875" y="3827463"/>
              <a:ext cx="63500" cy="139700"/>
            </a:xfrm>
            <a:custGeom>
              <a:avLst/>
              <a:gdLst>
                <a:gd name="T0" fmla="*/ 1 w 15"/>
                <a:gd name="T1" fmla="*/ 33 h 33"/>
                <a:gd name="T2" fmla="*/ 14 w 15"/>
                <a:gd name="T3" fmla="*/ 30 h 33"/>
                <a:gd name="T4" fmla="*/ 15 w 15"/>
                <a:gd name="T5" fmla="*/ 30 h 33"/>
                <a:gd name="T6" fmla="*/ 15 w 15"/>
                <a:gd name="T7" fmla="*/ 29 h 33"/>
                <a:gd name="T8" fmla="*/ 15 w 15"/>
                <a:gd name="T9" fmla="*/ 29 h 33"/>
                <a:gd name="T10" fmla="*/ 10 w 15"/>
                <a:gd name="T11" fmla="*/ 17 h 33"/>
                <a:gd name="T12" fmla="*/ 3 w 15"/>
                <a:gd name="T13" fmla="*/ 1 h 33"/>
                <a:gd name="T14" fmla="*/ 2 w 15"/>
                <a:gd name="T15" fmla="*/ 0 h 33"/>
                <a:gd name="T16" fmla="*/ 2 w 15"/>
                <a:gd name="T17" fmla="*/ 1 h 33"/>
                <a:gd name="T18" fmla="*/ 1 w 15"/>
                <a:gd name="T19" fmla="*/ 1 h 33"/>
                <a:gd name="T20" fmla="*/ 1 w 15"/>
                <a:gd name="T21" fmla="*/ 19 h 33"/>
                <a:gd name="T22" fmla="*/ 0 w 15"/>
                <a:gd name="T23" fmla="*/ 32 h 33"/>
                <a:gd name="T24" fmla="*/ 1 w 15"/>
                <a:gd name="T25" fmla="*/ 33 h 33"/>
                <a:gd name="T26" fmla="*/ 1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1" y="33"/>
                  </a:moveTo>
                  <a:cubicBezTo>
                    <a:pt x="6" y="31"/>
                    <a:pt x="10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6" name="Freeform 45"/>
            <p:cNvSpPr>
              <a:spLocks noEditPoints="1"/>
            </p:cNvSpPr>
            <p:nvPr/>
          </p:nvSpPr>
          <p:spPr bwMode="auto">
            <a:xfrm>
              <a:off x="9053513" y="3967163"/>
              <a:ext cx="374650" cy="374650"/>
            </a:xfrm>
            <a:custGeom>
              <a:avLst/>
              <a:gdLst>
                <a:gd name="T0" fmla="*/ 72 w 88"/>
                <a:gd name="T1" fmla="*/ 73 h 88"/>
                <a:gd name="T2" fmla="*/ 72 w 88"/>
                <a:gd name="T3" fmla="*/ 16 h 88"/>
                <a:gd name="T4" fmla="*/ 16 w 88"/>
                <a:gd name="T5" fmla="*/ 16 h 88"/>
                <a:gd name="T6" fmla="*/ 16 w 88"/>
                <a:gd name="T7" fmla="*/ 73 h 88"/>
                <a:gd name="T8" fmla="*/ 72 w 88"/>
                <a:gd name="T9" fmla="*/ 73 h 88"/>
                <a:gd name="T10" fmla="*/ 58 w 88"/>
                <a:gd name="T11" fmla="*/ 58 h 88"/>
                <a:gd name="T12" fmla="*/ 58 w 88"/>
                <a:gd name="T13" fmla="*/ 31 h 88"/>
                <a:gd name="T14" fmla="*/ 58 w 88"/>
                <a:gd name="T15" fmla="*/ 24 h 88"/>
                <a:gd name="T16" fmla="*/ 64 w 88"/>
                <a:gd name="T17" fmla="*/ 24 h 88"/>
                <a:gd name="T18" fmla="*/ 64 w 88"/>
                <a:gd name="T19" fmla="*/ 65 h 88"/>
                <a:gd name="T20" fmla="*/ 58 w 88"/>
                <a:gd name="T21" fmla="*/ 65 h 88"/>
                <a:gd name="T22" fmla="*/ 58 w 88"/>
                <a:gd name="T23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88">
                  <a:moveTo>
                    <a:pt x="72" y="73"/>
                  </a:moveTo>
                  <a:cubicBezTo>
                    <a:pt x="88" y="57"/>
                    <a:pt x="88" y="32"/>
                    <a:pt x="72" y="16"/>
                  </a:cubicBezTo>
                  <a:cubicBezTo>
                    <a:pt x="57" y="0"/>
                    <a:pt x="31" y="1"/>
                    <a:pt x="16" y="16"/>
                  </a:cubicBezTo>
                  <a:cubicBezTo>
                    <a:pt x="0" y="32"/>
                    <a:pt x="0" y="57"/>
                    <a:pt x="16" y="73"/>
                  </a:cubicBezTo>
                  <a:cubicBezTo>
                    <a:pt x="31" y="88"/>
                    <a:pt x="56" y="88"/>
                    <a:pt x="72" y="73"/>
                  </a:cubicBezTo>
                  <a:close/>
                  <a:moveTo>
                    <a:pt x="58" y="58"/>
                  </a:moveTo>
                  <a:cubicBezTo>
                    <a:pt x="65" y="51"/>
                    <a:pt x="66" y="38"/>
                    <a:pt x="58" y="31"/>
                  </a:cubicBezTo>
                  <a:cubicBezTo>
                    <a:pt x="56" y="29"/>
                    <a:pt x="56" y="26"/>
                    <a:pt x="58" y="24"/>
                  </a:cubicBezTo>
                  <a:cubicBezTo>
                    <a:pt x="60" y="22"/>
                    <a:pt x="63" y="22"/>
                    <a:pt x="64" y="24"/>
                  </a:cubicBezTo>
                  <a:cubicBezTo>
                    <a:pt x="76" y="35"/>
                    <a:pt x="76" y="54"/>
                    <a:pt x="64" y="65"/>
                  </a:cubicBezTo>
                  <a:cubicBezTo>
                    <a:pt x="62" y="67"/>
                    <a:pt x="60" y="67"/>
                    <a:pt x="58" y="65"/>
                  </a:cubicBezTo>
                  <a:cubicBezTo>
                    <a:pt x="56" y="63"/>
                    <a:pt x="56" y="60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7" name="Freeform 46"/>
            <p:cNvSpPr/>
            <p:nvPr/>
          </p:nvSpPr>
          <p:spPr bwMode="auto">
            <a:xfrm>
              <a:off x="9061450" y="3992563"/>
              <a:ext cx="136525" cy="212725"/>
            </a:xfrm>
            <a:custGeom>
              <a:avLst/>
              <a:gdLst>
                <a:gd name="T0" fmla="*/ 3 w 32"/>
                <a:gd name="T1" fmla="*/ 50 h 50"/>
                <a:gd name="T2" fmla="*/ 32 w 32"/>
                <a:gd name="T3" fmla="*/ 0 h 50"/>
                <a:gd name="T4" fmla="*/ 14 w 32"/>
                <a:gd name="T5" fmla="*/ 10 h 50"/>
                <a:gd name="T6" fmla="*/ 3 w 3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50">
                  <a:moveTo>
                    <a:pt x="3" y="50"/>
                  </a:moveTo>
                  <a:cubicBezTo>
                    <a:pt x="12" y="31"/>
                    <a:pt x="22" y="14"/>
                    <a:pt x="32" y="0"/>
                  </a:cubicBezTo>
                  <a:cubicBezTo>
                    <a:pt x="25" y="2"/>
                    <a:pt x="19" y="5"/>
                    <a:pt x="14" y="10"/>
                  </a:cubicBezTo>
                  <a:cubicBezTo>
                    <a:pt x="3" y="21"/>
                    <a:pt x="0" y="36"/>
                    <a:pt x="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8" name="Freeform 47"/>
            <p:cNvSpPr/>
            <p:nvPr/>
          </p:nvSpPr>
          <p:spPr bwMode="auto">
            <a:xfrm>
              <a:off x="10425113" y="5224463"/>
              <a:ext cx="93663" cy="608013"/>
            </a:xfrm>
            <a:custGeom>
              <a:avLst/>
              <a:gdLst>
                <a:gd name="T0" fmla="*/ 11 w 22"/>
                <a:gd name="T1" fmla="*/ 0 h 143"/>
                <a:gd name="T2" fmla="*/ 6 w 22"/>
                <a:gd name="T3" fmla="*/ 0 h 143"/>
                <a:gd name="T4" fmla="*/ 0 w 22"/>
                <a:gd name="T5" fmla="*/ 143 h 143"/>
                <a:gd name="T6" fmla="*/ 22 w 22"/>
                <a:gd name="T7" fmla="*/ 143 h 143"/>
                <a:gd name="T8" fmla="*/ 16 w 22"/>
                <a:gd name="T9" fmla="*/ 0 h 143"/>
                <a:gd name="T10" fmla="*/ 11 w 22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3">
                  <a:moveTo>
                    <a:pt x="11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3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9" name="Freeform 48"/>
            <p:cNvSpPr/>
            <p:nvPr/>
          </p:nvSpPr>
          <p:spPr bwMode="auto">
            <a:xfrm>
              <a:off x="10291763" y="4900613"/>
              <a:ext cx="234950" cy="217488"/>
            </a:xfrm>
            <a:custGeom>
              <a:avLst/>
              <a:gdLst>
                <a:gd name="T0" fmla="*/ 51 w 55"/>
                <a:gd name="T1" fmla="*/ 51 h 51"/>
                <a:gd name="T2" fmla="*/ 55 w 55"/>
                <a:gd name="T3" fmla="*/ 49 h 51"/>
                <a:gd name="T4" fmla="*/ 2 w 55"/>
                <a:gd name="T5" fmla="*/ 0 h 51"/>
                <a:gd name="T6" fmla="*/ 0 w 55"/>
                <a:gd name="T7" fmla="*/ 3 h 51"/>
                <a:gd name="T8" fmla="*/ 37 w 55"/>
                <a:gd name="T9" fmla="*/ 49 h 51"/>
                <a:gd name="T10" fmla="*/ 51 w 55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1">
                  <a:moveTo>
                    <a:pt x="51" y="51"/>
                  </a:moveTo>
                  <a:cubicBezTo>
                    <a:pt x="53" y="50"/>
                    <a:pt x="54" y="49"/>
                    <a:pt x="55" y="4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45" y="46"/>
                    <a:pt x="5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0" name="Freeform 49"/>
            <p:cNvSpPr/>
            <p:nvPr/>
          </p:nvSpPr>
          <p:spPr bwMode="auto">
            <a:xfrm>
              <a:off x="10420350" y="5113338"/>
              <a:ext cx="101600" cy="101600"/>
            </a:xfrm>
            <a:custGeom>
              <a:avLst/>
              <a:gdLst>
                <a:gd name="T0" fmla="*/ 2 w 24"/>
                <a:gd name="T1" fmla="*/ 16 h 24"/>
                <a:gd name="T2" fmla="*/ 16 w 24"/>
                <a:gd name="T3" fmla="*/ 22 h 24"/>
                <a:gd name="T4" fmla="*/ 22 w 24"/>
                <a:gd name="T5" fmla="*/ 8 h 24"/>
                <a:gd name="T6" fmla="*/ 8 w 24"/>
                <a:gd name="T7" fmla="*/ 2 h 24"/>
                <a:gd name="T8" fmla="*/ 2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" y="16"/>
                  </a:moveTo>
                  <a:cubicBezTo>
                    <a:pt x="5" y="22"/>
                    <a:pt x="11" y="24"/>
                    <a:pt x="16" y="22"/>
                  </a:cubicBezTo>
                  <a:cubicBezTo>
                    <a:pt x="22" y="19"/>
                    <a:pt x="24" y="13"/>
                    <a:pt x="22" y="8"/>
                  </a:cubicBezTo>
                  <a:cubicBezTo>
                    <a:pt x="19" y="2"/>
                    <a:pt x="13" y="0"/>
                    <a:pt x="8" y="2"/>
                  </a:cubicBezTo>
                  <a:cubicBezTo>
                    <a:pt x="2" y="5"/>
                    <a:pt x="0" y="11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1" name="Freeform 50"/>
            <p:cNvSpPr/>
            <p:nvPr/>
          </p:nvSpPr>
          <p:spPr bwMode="auto">
            <a:xfrm>
              <a:off x="10237788" y="5121276"/>
              <a:ext cx="182563" cy="265113"/>
            </a:xfrm>
            <a:custGeom>
              <a:avLst/>
              <a:gdLst>
                <a:gd name="T0" fmla="*/ 43 w 43"/>
                <a:gd name="T1" fmla="*/ 3 h 62"/>
                <a:gd name="T2" fmla="*/ 40 w 43"/>
                <a:gd name="T3" fmla="*/ 0 h 62"/>
                <a:gd name="T4" fmla="*/ 0 w 43"/>
                <a:gd name="T5" fmla="*/ 60 h 62"/>
                <a:gd name="T6" fmla="*/ 3 w 43"/>
                <a:gd name="T7" fmla="*/ 62 h 62"/>
                <a:gd name="T8" fmla="*/ 43 w 43"/>
                <a:gd name="T9" fmla="*/ 18 h 62"/>
                <a:gd name="T10" fmla="*/ 43 w 43"/>
                <a:gd name="T11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62">
                  <a:moveTo>
                    <a:pt x="43" y="3"/>
                  </a:moveTo>
                  <a:cubicBezTo>
                    <a:pt x="42" y="2"/>
                    <a:pt x="41" y="1"/>
                    <a:pt x="4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39" y="11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2" name="Freeform 51"/>
            <p:cNvSpPr/>
            <p:nvPr/>
          </p:nvSpPr>
          <p:spPr bwMode="auto">
            <a:xfrm>
              <a:off x="10504488" y="5075238"/>
              <a:ext cx="273050" cy="161925"/>
            </a:xfrm>
            <a:custGeom>
              <a:avLst/>
              <a:gdLst>
                <a:gd name="T0" fmla="*/ 63 w 64"/>
                <a:gd name="T1" fmla="*/ 0 h 38"/>
                <a:gd name="T2" fmla="*/ 7 w 64"/>
                <a:gd name="T3" fmla="*/ 20 h 38"/>
                <a:gd name="T4" fmla="*/ 0 w 64"/>
                <a:gd name="T5" fmla="*/ 33 h 38"/>
                <a:gd name="T6" fmla="*/ 1 w 64"/>
                <a:gd name="T7" fmla="*/ 38 h 38"/>
                <a:gd name="T8" fmla="*/ 64 w 64"/>
                <a:gd name="T9" fmla="*/ 3 h 38"/>
                <a:gd name="T10" fmla="*/ 63 w 6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38">
                  <a:moveTo>
                    <a:pt x="63" y="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9"/>
                    <a:pt x="0" y="33"/>
                  </a:cubicBezTo>
                  <a:cubicBezTo>
                    <a:pt x="0" y="35"/>
                    <a:pt x="1" y="36"/>
                    <a:pt x="1" y="38"/>
                  </a:cubicBezTo>
                  <a:cubicBezTo>
                    <a:pt x="64" y="3"/>
                    <a:pt x="64" y="3"/>
                    <a:pt x="64" y="3"/>
                  </a:cubicBez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3" name="Freeform 52"/>
            <p:cNvSpPr/>
            <p:nvPr/>
          </p:nvSpPr>
          <p:spPr bwMode="auto">
            <a:xfrm>
              <a:off x="10002838" y="4614863"/>
              <a:ext cx="182563" cy="1214438"/>
            </a:xfrm>
            <a:custGeom>
              <a:avLst/>
              <a:gdLst>
                <a:gd name="T0" fmla="*/ 22 w 43"/>
                <a:gd name="T1" fmla="*/ 1 h 285"/>
                <a:gd name="T2" fmla="*/ 12 w 43"/>
                <a:gd name="T3" fmla="*/ 0 h 285"/>
                <a:gd name="T4" fmla="*/ 0 w 43"/>
                <a:gd name="T5" fmla="*/ 285 h 285"/>
                <a:gd name="T6" fmla="*/ 43 w 43"/>
                <a:gd name="T7" fmla="*/ 285 h 285"/>
                <a:gd name="T8" fmla="*/ 31 w 43"/>
                <a:gd name="T9" fmla="*/ 0 h 285"/>
                <a:gd name="T10" fmla="*/ 22 w 43"/>
                <a:gd name="T11" fmla="*/ 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85">
                  <a:moveTo>
                    <a:pt x="22" y="1"/>
                  </a:moveTo>
                  <a:cubicBezTo>
                    <a:pt x="18" y="1"/>
                    <a:pt x="15" y="1"/>
                    <a:pt x="12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43" y="285"/>
                    <a:pt x="43" y="285"/>
                    <a:pt x="43" y="28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1"/>
                    <a:pt x="25" y="1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4" name="Freeform 53"/>
            <p:cNvSpPr/>
            <p:nvPr/>
          </p:nvSpPr>
          <p:spPr bwMode="auto">
            <a:xfrm>
              <a:off x="9739313" y="3975101"/>
              <a:ext cx="468313" cy="434975"/>
            </a:xfrm>
            <a:custGeom>
              <a:avLst/>
              <a:gdLst>
                <a:gd name="T0" fmla="*/ 102 w 110"/>
                <a:gd name="T1" fmla="*/ 102 h 102"/>
                <a:gd name="T2" fmla="*/ 110 w 110"/>
                <a:gd name="T3" fmla="*/ 97 h 102"/>
                <a:gd name="T4" fmla="*/ 4 w 110"/>
                <a:gd name="T5" fmla="*/ 0 h 102"/>
                <a:gd name="T6" fmla="*/ 0 w 110"/>
                <a:gd name="T7" fmla="*/ 5 h 102"/>
                <a:gd name="T8" fmla="*/ 73 w 110"/>
                <a:gd name="T9" fmla="*/ 97 h 102"/>
                <a:gd name="T10" fmla="*/ 102 w 110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02">
                  <a:moveTo>
                    <a:pt x="102" y="102"/>
                  </a:moveTo>
                  <a:cubicBezTo>
                    <a:pt x="105" y="100"/>
                    <a:pt x="107" y="98"/>
                    <a:pt x="110" y="9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7"/>
                    <a:pt x="89" y="91"/>
                    <a:pt x="102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5" name="Freeform 54"/>
            <p:cNvSpPr/>
            <p:nvPr/>
          </p:nvSpPr>
          <p:spPr bwMode="auto">
            <a:xfrm>
              <a:off x="9994900" y="4397376"/>
              <a:ext cx="200025" cy="204788"/>
            </a:xfrm>
            <a:custGeom>
              <a:avLst/>
              <a:gdLst>
                <a:gd name="T0" fmla="*/ 5 w 47"/>
                <a:gd name="T1" fmla="*/ 33 h 48"/>
                <a:gd name="T2" fmla="*/ 32 w 47"/>
                <a:gd name="T3" fmla="*/ 43 h 48"/>
                <a:gd name="T4" fmla="*/ 43 w 47"/>
                <a:gd name="T5" fmla="*/ 16 h 48"/>
                <a:gd name="T6" fmla="*/ 15 w 47"/>
                <a:gd name="T7" fmla="*/ 5 h 48"/>
                <a:gd name="T8" fmla="*/ 5 w 47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5" y="33"/>
                  </a:moveTo>
                  <a:cubicBezTo>
                    <a:pt x="9" y="43"/>
                    <a:pt x="22" y="48"/>
                    <a:pt x="32" y="43"/>
                  </a:cubicBezTo>
                  <a:cubicBezTo>
                    <a:pt x="43" y="38"/>
                    <a:pt x="47" y="26"/>
                    <a:pt x="43" y="16"/>
                  </a:cubicBezTo>
                  <a:cubicBezTo>
                    <a:pt x="38" y="5"/>
                    <a:pt x="26" y="0"/>
                    <a:pt x="15" y="5"/>
                  </a:cubicBezTo>
                  <a:cubicBezTo>
                    <a:pt x="5" y="10"/>
                    <a:pt x="0" y="22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6" name="Freeform 55"/>
            <p:cNvSpPr/>
            <p:nvPr/>
          </p:nvSpPr>
          <p:spPr bwMode="auto">
            <a:xfrm>
              <a:off x="9632950" y="4414838"/>
              <a:ext cx="365125" cy="523875"/>
            </a:xfrm>
            <a:custGeom>
              <a:avLst/>
              <a:gdLst>
                <a:gd name="T0" fmla="*/ 86 w 86"/>
                <a:gd name="T1" fmla="*/ 7 h 123"/>
                <a:gd name="T2" fmla="*/ 79 w 86"/>
                <a:gd name="T3" fmla="*/ 0 h 123"/>
                <a:gd name="T4" fmla="*/ 0 w 86"/>
                <a:gd name="T5" fmla="*/ 119 h 123"/>
                <a:gd name="T6" fmla="*/ 5 w 86"/>
                <a:gd name="T7" fmla="*/ 123 h 123"/>
                <a:gd name="T8" fmla="*/ 85 w 86"/>
                <a:gd name="T9" fmla="*/ 36 h 123"/>
                <a:gd name="T10" fmla="*/ 86 w 86"/>
                <a:gd name="T11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23">
                  <a:moveTo>
                    <a:pt x="86" y="7"/>
                  </a:moveTo>
                  <a:cubicBezTo>
                    <a:pt x="83" y="5"/>
                    <a:pt x="81" y="3"/>
                    <a:pt x="79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5" y="36"/>
                    <a:pt x="76" y="22"/>
                    <a:pt x="8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7" name="Freeform 56"/>
            <p:cNvSpPr/>
            <p:nvPr/>
          </p:nvSpPr>
          <p:spPr bwMode="auto">
            <a:xfrm>
              <a:off x="10160000" y="4321176"/>
              <a:ext cx="544513" cy="319088"/>
            </a:xfrm>
            <a:custGeom>
              <a:avLst/>
              <a:gdLst>
                <a:gd name="T0" fmla="*/ 125 w 128"/>
                <a:gd name="T1" fmla="*/ 0 h 75"/>
                <a:gd name="T2" fmla="*/ 14 w 128"/>
                <a:gd name="T3" fmla="*/ 40 h 75"/>
                <a:gd name="T4" fmla="*/ 0 w 128"/>
                <a:gd name="T5" fmla="*/ 66 h 75"/>
                <a:gd name="T6" fmla="*/ 3 w 128"/>
                <a:gd name="T7" fmla="*/ 75 h 75"/>
                <a:gd name="T8" fmla="*/ 128 w 128"/>
                <a:gd name="T9" fmla="*/ 6 h 75"/>
                <a:gd name="T10" fmla="*/ 125 w 128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75">
                  <a:moveTo>
                    <a:pt x="125" y="0"/>
                  </a:move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57"/>
                    <a:pt x="0" y="66"/>
                  </a:cubicBezTo>
                  <a:cubicBezTo>
                    <a:pt x="1" y="69"/>
                    <a:pt x="2" y="72"/>
                    <a:pt x="3" y="75"/>
                  </a:cubicBezTo>
                  <a:cubicBezTo>
                    <a:pt x="128" y="6"/>
                    <a:pt x="128" y="6"/>
                    <a:pt x="128" y="6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8" name="Rectangle 57"/>
            <p:cNvSpPr>
              <a:spLocks noChangeArrowheads="1"/>
            </p:cNvSpPr>
            <p:nvPr/>
          </p:nvSpPr>
          <p:spPr bwMode="auto">
            <a:xfrm>
              <a:off x="9615488" y="5773738"/>
              <a:ext cx="1311275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4838505" y="1590837"/>
            <a:ext cx="1420415" cy="1240631"/>
            <a:chOff x="12700" y="-20638"/>
            <a:chExt cx="1893887" cy="1654176"/>
          </a:xfrm>
          <a:solidFill>
            <a:srgbClr val="5AAB31"/>
          </a:solidFill>
        </p:grpSpPr>
        <p:sp>
          <p:nvSpPr>
            <p:cNvPr id="213" name="Freeform 61"/>
            <p:cNvSpPr>
              <a:spLocks noEditPoints="1"/>
            </p:cNvSpPr>
            <p:nvPr/>
          </p:nvSpPr>
          <p:spPr bwMode="auto">
            <a:xfrm>
              <a:off x="63500" y="434975"/>
              <a:ext cx="1843087" cy="763588"/>
            </a:xfrm>
            <a:custGeom>
              <a:avLst/>
              <a:gdLst>
                <a:gd name="T0" fmla="*/ 0 w 433"/>
                <a:gd name="T1" fmla="*/ 155 h 179"/>
                <a:gd name="T2" fmla="*/ 15 w 433"/>
                <a:gd name="T3" fmla="*/ 24 h 179"/>
                <a:gd name="T4" fmla="*/ 0 w 433"/>
                <a:gd name="T5" fmla="*/ 3 h 179"/>
                <a:gd name="T6" fmla="*/ 47 w 433"/>
                <a:gd name="T7" fmla="*/ 155 h 179"/>
                <a:gd name="T8" fmla="*/ 63 w 433"/>
                <a:gd name="T9" fmla="*/ 176 h 179"/>
                <a:gd name="T10" fmla="*/ 195 w 433"/>
                <a:gd name="T11" fmla="*/ 53 h 179"/>
                <a:gd name="T12" fmla="*/ 183 w 433"/>
                <a:gd name="T13" fmla="*/ 166 h 179"/>
                <a:gd name="T14" fmla="*/ 111 w 433"/>
                <a:gd name="T15" fmla="*/ 166 h 179"/>
                <a:gd name="T16" fmla="*/ 99 w 433"/>
                <a:gd name="T17" fmla="*/ 53 h 179"/>
                <a:gd name="T18" fmla="*/ 147 w 433"/>
                <a:gd name="T19" fmla="*/ 0 h 179"/>
                <a:gd name="T20" fmla="*/ 195 w 433"/>
                <a:gd name="T21" fmla="*/ 53 h 179"/>
                <a:gd name="T22" fmla="*/ 159 w 433"/>
                <a:gd name="T23" fmla="*/ 28 h 179"/>
                <a:gd name="T24" fmla="*/ 135 w 433"/>
                <a:gd name="T25" fmla="*/ 27 h 179"/>
                <a:gd name="T26" fmla="*/ 131 w 433"/>
                <a:gd name="T27" fmla="*/ 138 h 179"/>
                <a:gd name="T28" fmla="*/ 147 w 433"/>
                <a:gd name="T29" fmla="*/ 157 h 179"/>
                <a:gd name="T30" fmla="*/ 163 w 433"/>
                <a:gd name="T31" fmla="*/ 138 h 179"/>
                <a:gd name="T32" fmla="*/ 312 w 433"/>
                <a:gd name="T33" fmla="*/ 53 h 179"/>
                <a:gd name="T34" fmla="*/ 300 w 433"/>
                <a:gd name="T35" fmla="*/ 166 h 179"/>
                <a:gd name="T36" fmla="*/ 228 w 433"/>
                <a:gd name="T37" fmla="*/ 166 h 179"/>
                <a:gd name="T38" fmla="*/ 216 w 433"/>
                <a:gd name="T39" fmla="*/ 53 h 179"/>
                <a:gd name="T40" fmla="*/ 264 w 433"/>
                <a:gd name="T41" fmla="*/ 0 h 179"/>
                <a:gd name="T42" fmla="*/ 312 w 433"/>
                <a:gd name="T43" fmla="*/ 53 h 179"/>
                <a:gd name="T44" fmla="*/ 276 w 433"/>
                <a:gd name="T45" fmla="*/ 28 h 179"/>
                <a:gd name="T46" fmla="*/ 252 w 433"/>
                <a:gd name="T47" fmla="*/ 27 h 179"/>
                <a:gd name="T48" fmla="*/ 248 w 433"/>
                <a:gd name="T49" fmla="*/ 138 h 179"/>
                <a:gd name="T50" fmla="*/ 264 w 433"/>
                <a:gd name="T51" fmla="*/ 157 h 179"/>
                <a:gd name="T52" fmla="*/ 280 w 433"/>
                <a:gd name="T53" fmla="*/ 138 h 179"/>
                <a:gd name="T54" fmla="*/ 342 w 433"/>
                <a:gd name="T55" fmla="*/ 178 h 179"/>
                <a:gd name="T56" fmla="*/ 419 w 433"/>
                <a:gd name="T57" fmla="*/ 55 h 179"/>
                <a:gd name="T58" fmla="*/ 342 w 433"/>
                <a:gd name="T59" fmla="*/ 178 h 179"/>
                <a:gd name="T60" fmla="*/ 409 w 433"/>
                <a:gd name="T61" fmla="*/ 163 h 179"/>
                <a:gd name="T62" fmla="*/ 417 w 433"/>
                <a:gd name="T63" fmla="*/ 163 h 179"/>
                <a:gd name="T64" fmla="*/ 419 w 433"/>
                <a:gd name="T65" fmla="*/ 133 h 179"/>
                <a:gd name="T66" fmla="*/ 413 w 433"/>
                <a:gd name="T67" fmla="*/ 125 h 179"/>
                <a:gd name="T68" fmla="*/ 408 w 433"/>
                <a:gd name="T69" fmla="*/ 133 h 179"/>
                <a:gd name="T70" fmla="*/ 394 w 433"/>
                <a:gd name="T71" fmla="*/ 158 h 179"/>
                <a:gd name="T72" fmla="*/ 413 w 433"/>
                <a:gd name="T73" fmla="*/ 176 h 179"/>
                <a:gd name="T74" fmla="*/ 433 w 433"/>
                <a:gd name="T75" fmla="*/ 158 h 179"/>
                <a:gd name="T76" fmla="*/ 428 w 433"/>
                <a:gd name="T77" fmla="*/ 119 h 179"/>
                <a:gd name="T78" fmla="*/ 399 w 433"/>
                <a:gd name="T79" fmla="*/ 119 h 179"/>
                <a:gd name="T80" fmla="*/ 394 w 433"/>
                <a:gd name="T81" fmla="*/ 158 h 179"/>
                <a:gd name="T82" fmla="*/ 344 w 433"/>
                <a:gd name="T83" fmla="*/ 106 h 179"/>
                <a:gd name="T84" fmla="*/ 353 w 433"/>
                <a:gd name="T85" fmla="*/ 106 h 179"/>
                <a:gd name="T86" fmla="*/ 354 w 433"/>
                <a:gd name="T87" fmla="*/ 76 h 179"/>
                <a:gd name="T88" fmla="*/ 349 w 433"/>
                <a:gd name="T89" fmla="*/ 68 h 179"/>
                <a:gd name="T90" fmla="*/ 343 w 433"/>
                <a:gd name="T91" fmla="*/ 76 h 179"/>
                <a:gd name="T92" fmla="*/ 329 w 433"/>
                <a:gd name="T93" fmla="*/ 101 h 179"/>
                <a:gd name="T94" fmla="*/ 349 w 433"/>
                <a:gd name="T95" fmla="*/ 119 h 179"/>
                <a:gd name="T96" fmla="*/ 368 w 433"/>
                <a:gd name="T97" fmla="*/ 101 h 179"/>
                <a:gd name="T98" fmla="*/ 363 w 433"/>
                <a:gd name="T99" fmla="*/ 62 h 179"/>
                <a:gd name="T100" fmla="*/ 334 w 433"/>
                <a:gd name="T101" fmla="*/ 62 h 179"/>
                <a:gd name="T102" fmla="*/ 329 w 433"/>
                <a:gd name="T103" fmla="*/ 10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3" h="179">
                  <a:moveTo>
                    <a:pt x="0" y="176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63" y="155"/>
                    <a:pt x="63" y="155"/>
                    <a:pt x="63" y="155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0" y="176"/>
                    <a:pt x="0" y="176"/>
                    <a:pt x="0" y="176"/>
                  </a:cubicBezTo>
                  <a:close/>
                  <a:moveTo>
                    <a:pt x="195" y="53"/>
                  </a:moveTo>
                  <a:cubicBezTo>
                    <a:pt x="195" y="127"/>
                    <a:pt x="195" y="127"/>
                    <a:pt x="195" y="127"/>
                  </a:cubicBezTo>
                  <a:cubicBezTo>
                    <a:pt x="195" y="144"/>
                    <a:pt x="191" y="157"/>
                    <a:pt x="183" y="166"/>
                  </a:cubicBezTo>
                  <a:cubicBezTo>
                    <a:pt x="175" y="175"/>
                    <a:pt x="163" y="179"/>
                    <a:pt x="147" y="179"/>
                  </a:cubicBezTo>
                  <a:cubicBezTo>
                    <a:pt x="131" y="179"/>
                    <a:pt x="120" y="175"/>
                    <a:pt x="111" y="166"/>
                  </a:cubicBezTo>
                  <a:cubicBezTo>
                    <a:pt x="103" y="157"/>
                    <a:pt x="99" y="144"/>
                    <a:pt x="99" y="127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36"/>
                    <a:pt x="103" y="22"/>
                    <a:pt x="111" y="13"/>
                  </a:cubicBezTo>
                  <a:cubicBezTo>
                    <a:pt x="119" y="4"/>
                    <a:pt x="131" y="0"/>
                    <a:pt x="147" y="0"/>
                  </a:cubicBezTo>
                  <a:cubicBezTo>
                    <a:pt x="162" y="0"/>
                    <a:pt x="174" y="4"/>
                    <a:pt x="183" y="14"/>
                  </a:cubicBezTo>
                  <a:cubicBezTo>
                    <a:pt x="191" y="23"/>
                    <a:pt x="195" y="36"/>
                    <a:pt x="195" y="53"/>
                  </a:cubicBezTo>
                  <a:close/>
                  <a:moveTo>
                    <a:pt x="163" y="41"/>
                  </a:moveTo>
                  <a:cubicBezTo>
                    <a:pt x="163" y="36"/>
                    <a:pt x="162" y="31"/>
                    <a:pt x="159" y="28"/>
                  </a:cubicBezTo>
                  <a:cubicBezTo>
                    <a:pt x="156" y="24"/>
                    <a:pt x="152" y="22"/>
                    <a:pt x="147" y="22"/>
                  </a:cubicBezTo>
                  <a:cubicBezTo>
                    <a:pt x="142" y="22"/>
                    <a:pt x="138" y="24"/>
                    <a:pt x="135" y="27"/>
                  </a:cubicBezTo>
                  <a:cubicBezTo>
                    <a:pt x="133" y="31"/>
                    <a:pt x="131" y="36"/>
                    <a:pt x="131" y="41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31" y="144"/>
                    <a:pt x="133" y="149"/>
                    <a:pt x="135" y="152"/>
                  </a:cubicBezTo>
                  <a:cubicBezTo>
                    <a:pt x="138" y="155"/>
                    <a:pt x="142" y="157"/>
                    <a:pt x="147" y="157"/>
                  </a:cubicBezTo>
                  <a:cubicBezTo>
                    <a:pt x="152" y="157"/>
                    <a:pt x="156" y="155"/>
                    <a:pt x="159" y="152"/>
                  </a:cubicBezTo>
                  <a:cubicBezTo>
                    <a:pt x="162" y="149"/>
                    <a:pt x="163" y="144"/>
                    <a:pt x="163" y="138"/>
                  </a:cubicBezTo>
                  <a:cubicBezTo>
                    <a:pt x="163" y="41"/>
                    <a:pt x="163" y="41"/>
                    <a:pt x="163" y="41"/>
                  </a:cubicBezTo>
                  <a:close/>
                  <a:moveTo>
                    <a:pt x="312" y="53"/>
                  </a:moveTo>
                  <a:cubicBezTo>
                    <a:pt x="312" y="127"/>
                    <a:pt x="312" y="127"/>
                    <a:pt x="312" y="127"/>
                  </a:cubicBezTo>
                  <a:cubicBezTo>
                    <a:pt x="312" y="144"/>
                    <a:pt x="308" y="157"/>
                    <a:pt x="300" y="166"/>
                  </a:cubicBezTo>
                  <a:cubicBezTo>
                    <a:pt x="292" y="175"/>
                    <a:pt x="280" y="179"/>
                    <a:pt x="264" y="179"/>
                  </a:cubicBezTo>
                  <a:cubicBezTo>
                    <a:pt x="248" y="179"/>
                    <a:pt x="236" y="175"/>
                    <a:pt x="228" y="166"/>
                  </a:cubicBezTo>
                  <a:cubicBezTo>
                    <a:pt x="220" y="157"/>
                    <a:pt x="216" y="144"/>
                    <a:pt x="216" y="127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216" y="36"/>
                    <a:pt x="220" y="22"/>
                    <a:pt x="228" y="13"/>
                  </a:cubicBezTo>
                  <a:cubicBezTo>
                    <a:pt x="236" y="4"/>
                    <a:pt x="248" y="0"/>
                    <a:pt x="264" y="0"/>
                  </a:cubicBezTo>
                  <a:cubicBezTo>
                    <a:pt x="279" y="0"/>
                    <a:pt x="291" y="4"/>
                    <a:pt x="300" y="14"/>
                  </a:cubicBezTo>
                  <a:cubicBezTo>
                    <a:pt x="308" y="23"/>
                    <a:pt x="312" y="36"/>
                    <a:pt x="312" y="53"/>
                  </a:cubicBezTo>
                  <a:close/>
                  <a:moveTo>
                    <a:pt x="280" y="41"/>
                  </a:moveTo>
                  <a:cubicBezTo>
                    <a:pt x="280" y="36"/>
                    <a:pt x="279" y="31"/>
                    <a:pt x="276" y="28"/>
                  </a:cubicBezTo>
                  <a:cubicBezTo>
                    <a:pt x="273" y="24"/>
                    <a:pt x="269" y="22"/>
                    <a:pt x="264" y="22"/>
                  </a:cubicBezTo>
                  <a:cubicBezTo>
                    <a:pt x="259" y="22"/>
                    <a:pt x="255" y="24"/>
                    <a:pt x="252" y="27"/>
                  </a:cubicBezTo>
                  <a:cubicBezTo>
                    <a:pt x="249" y="31"/>
                    <a:pt x="248" y="36"/>
                    <a:pt x="248" y="41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8" y="144"/>
                    <a:pt x="249" y="149"/>
                    <a:pt x="252" y="152"/>
                  </a:cubicBezTo>
                  <a:cubicBezTo>
                    <a:pt x="255" y="155"/>
                    <a:pt x="259" y="157"/>
                    <a:pt x="264" y="157"/>
                  </a:cubicBezTo>
                  <a:cubicBezTo>
                    <a:pt x="269" y="157"/>
                    <a:pt x="273" y="155"/>
                    <a:pt x="276" y="152"/>
                  </a:cubicBezTo>
                  <a:cubicBezTo>
                    <a:pt x="279" y="149"/>
                    <a:pt x="280" y="144"/>
                    <a:pt x="280" y="138"/>
                  </a:cubicBezTo>
                  <a:cubicBezTo>
                    <a:pt x="280" y="41"/>
                    <a:pt x="280" y="41"/>
                    <a:pt x="280" y="41"/>
                  </a:cubicBezTo>
                  <a:close/>
                  <a:moveTo>
                    <a:pt x="342" y="178"/>
                  </a:moveTo>
                  <a:cubicBezTo>
                    <a:pt x="409" y="55"/>
                    <a:pt x="409" y="55"/>
                    <a:pt x="409" y="55"/>
                  </a:cubicBezTo>
                  <a:cubicBezTo>
                    <a:pt x="419" y="55"/>
                    <a:pt x="419" y="55"/>
                    <a:pt x="419" y="55"/>
                  </a:cubicBezTo>
                  <a:cubicBezTo>
                    <a:pt x="353" y="178"/>
                    <a:pt x="353" y="178"/>
                    <a:pt x="353" y="178"/>
                  </a:cubicBezTo>
                  <a:cubicBezTo>
                    <a:pt x="342" y="178"/>
                    <a:pt x="342" y="178"/>
                    <a:pt x="342" y="178"/>
                  </a:cubicBezTo>
                  <a:close/>
                  <a:moveTo>
                    <a:pt x="408" y="157"/>
                  </a:moveTo>
                  <a:cubicBezTo>
                    <a:pt x="408" y="160"/>
                    <a:pt x="408" y="162"/>
                    <a:pt x="409" y="163"/>
                  </a:cubicBezTo>
                  <a:cubicBezTo>
                    <a:pt x="410" y="164"/>
                    <a:pt x="412" y="165"/>
                    <a:pt x="413" y="165"/>
                  </a:cubicBezTo>
                  <a:cubicBezTo>
                    <a:pt x="415" y="165"/>
                    <a:pt x="417" y="164"/>
                    <a:pt x="417" y="163"/>
                  </a:cubicBezTo>
                  <a:cubicBezTo>
                    <a:pt x="418" y="162"/>
                    <a:pt x="419" y="160"/>
                    <a:pt x="419" y="157"/>
                  </a:cubicBezTo>
                  <a:cubicBezTo>
                    <a:pt x="419" y="133"/>
                    <a:pt x="419" y="133"/>
                    <a:pt x="419" y="133"/>
                  </a:cubicBezTo>
                  <a:cubicBezTo>
                    <a:pt x="419" y="130"/>
                    <a:pt x="418" y="128"/>
                    <a:pt x="417" y="127"/>
                  </a:cubicBezTo>
                  <a:cubicBezTo>
                    <a:pt x="417" y="125"/>
                    <a:pt x="415" y="125"/>
                    <a:pt x="413" y="125"/>
                  </a:cubicBezTo>
                  <a:cubicBezTo>
                    <a:pt x="411" y="125"/>
                    <a:pt x="410" y="125"/>
                    <a:pt x="409" y="127"/>
                  </a:cubicBezTo>
                  <a:cubicBezTo>
                    <a:pt x="408" y="128"/>
                    <a:pt x="408" y="130"/>
                    <a:pt x="408" y="133"/>
                  </a:cubicBezTo>
                  <a:cubicBezTo>
                    <a:pt x="408" y="157"/>
                    <a:pt x="408" y="157"/>
                    <a:pt x="408" y="157"/>
                  </a:cubicBezTo>
                  <a:close/>
                  <a:moveTo>
                    <a:pt x="394" y="158"/>
                  </a:moveTo>
                  <a:cubicBezTo>
                    <a:pt x="394" y="163"/>
                    <a:pt x="396" y="168"/>
                    <a:pt x="399" y="171"/>
                  </a:cubicBezTo>
                  <a:cubicBezTo>
                    <a:pt x="402" y="174"/>
                    <a:pt x="407" y="176"/>
                    <a:pt x="413" y="176"/>
                  </a:cubicBezTo>
                  <a:cubicBezTo>
                    <a:pt x="420" y="176"/>
                    <a:pt x="425" y="174"/>
                    <a:pt x="428" y="171"/>
                  </a:cubicBezTo>
                  <a:cubicBezTo>
                    <a:pt x="431" y="168"/>
                    <a:pt x="433" y="164"/>
                    <a:pt x="433" y="158"/>
                  </a:cubicBezTo>
                  <a:cubicBezTo>
                    <a:pt x="433" y="132"/>
                    <a:pt x="433" y="132"/>
                    <a:pt x="433" y="132"/>
                  </a:cubicBezTo>
                  <a:cubicBezTo>
                    <a:pt x="433" y="126"/>
                    <a:pt x="431" y="122"/>
                    <a:pt x="428" y="119"/>
                  </a:cubicBezTo>
                  <a:cubicBezTo>
                    <a:pt x="424" y="116"/>
                    <a:pt x="420" y="114"/>
                    <a:pt x="413" y="114"/>
                  </a:cubicBezTo>
                  <a:cubicBezTo>
                    <a:pt x="407" y="114"/>
                    <a:pt x="402" y="116"/>
                    <a:pt x="399" y="119"/>
                  </a:cubicBezTo>
                  <a:cubicBezTo>
                    <a:pt x="396" y="122"/>
                    <a:pt x="394" y="126"/>
                    <a:pt x="394" y="132"/>
                  </a:cubicBezTo>
                  <a:cubicBezTo>
                    <a:pt x="394" y="158"/>
                    <a:pt x="394" y="158"/>
                    <a:pt x="394" y="158"/>
                  </a:cubicBezTo>
                  <a:close/>
                  <a:moveTo>
                    <a:pt x="343" y="100"/>
                  </a:moveTo>
                  <a:cubicBezTo>
                    <a:pt x="343" y="103"/>
                    <a:pt x="344" y="105"/>
                    <a:pt x="344" y="106"/>
                  </a:cubicBezTo>
                  <a:cubicBezTo>
                    <a:pt x="345" y="108"/>
                    <a:pt x="347" y="108"/>
                    <a:pt x="349" y="108"/>
                  </a:cubicBezTo>
                  <a:cubicBezTo>
                    <a:pt x="350" y="108"/>
                    <a:pt x="352" y="108"/>
                    <a:pt x="353" y="106"/>
                  </a:cubicBezTo>
                  <a:cubicBezTo>
                    <a:pt x="354" y="105"/>
                    <a:pt x="354" y="103"/>
                    <a:pt x="354" y="100"/>
                  </a:cubicBezTo>
                  <a:cubicBezTo>
                    <a:pt x="354" y="76"/>
                    <a:pt x="354" y="76"/>
                    <a:pt x="354" y="76"/>
                  </a:cubicBezTo>
                  <a:cubicBezTo>
                    <a:pt x="354" y="73"/>
                    <a:pt x="354" y="71"/>
                    <a:pt x="353" y="70"/>
                  </a:cubicBezTo>
                  <a:cubicBezTo>
                    <a:pt x="352" y="69"/>
                    <a:pt x="351" y="68"/>
                    <a:pt x="349" y="68"/>
                  </a:cubicBezTo>
                  <a:cubicBezTo>
                    <a:pt x="347" y="68"/>
                    <a:pt x="345" y="69"/>
                    <a:pt x="344" y="70"/>
                  </a:cubicBezTo>
                  <a:cubicBezTo>
                    <a:pt x="344" y="71"/>
                    <a:pt x="343" y="73"/>
                    <a:pt x="343" y="76"/>
                  </a:cubicBezTo>
                  <a:cubicBezTo>
                    <a:pt x="343" y="100"/>
                    <a:pt x="343" y="100"/>
                    <a:pt x="343" y="100"/>
                  </a:cubicBezTo>
                  <a:close/>
                  <a:moveTo>
                    <a:pt x="329" y="101"/>
                  </a:moveTo>
                  <a:cubicBezTo>
                    <a:pt x="329" y="107"/>
                    <a:pt x="331" y="111"/>
                    <a:pt x="334" y="114"/>
                  </a:cubicBezTo>
                  <a:cubicBezTo>
                    <a:pt x="338" y="117"/>
                    <a:pt x="342" y="119"/>
                    <a:pt x="349" y="119"/>
                  </a:cubicBezTo>
                  <a:cubicBezTo>
                    <a:pt x="355" y="119"/>
                    <a:pt x="360" y="117"/>
                    <a:pt x="363" y="114"/>
                  </a:cubicBezTo>
                  <a:cubicBezTo>
                    <a:pt x="366" y="111"/>
                    <a:pt x="368" y="107"/>
                    <a:pt x="368" y="101"/>
                  </a:cubicBezTo>
                  <a:cubicBezTo>
                    <a:pt x="368" y="75"/>
                    <a:pt x="368" y="75"/>
                    <a:pt x="368" y="75"/>
                  </a:cubicBezTo>
                  <a:cubicBezTo>
                    <a:pt x="368" y="70"/>
                    <a:pt x="366" y="65"/>
                    <a:pt x="363" y="62"/>
                  </a:cubicBezTo>
                  <a:cubicBezTo>
                    <a:pt x="360" y="59"/>
                    <a:pt x="355" y="57"/>
                    <a:pt x="349" y="57"/>
                  </a:cubicBezTo>
                  <a:cubicBezTo>
                    <a:pt x="342" y="57"/>
                    <a:pt x="337" y="59"/>
                    <a:pt x="334" y="62"/>
                  </a:cubicBezTo>
                  <a:cubicBezTo>
                    <a:pt x="331" y="65"/>
                    <a:pt x="329" y="70"/>
                    <a:pt x="329" y="75"/>
                  </a:cubicBezTo>
                  <a:lnTo>
                    <a:pt x="32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4" name="Freeform 62"/>
            <p:cNvSpPr/>
            <p:nvPr/>
          </p:nvSpPr>
          <p:spPr bwMode="auto">
            <a:xfrm>
              <a:off x="1111250" y="131763"/>
              <a:ext cx="400050" cy="346075"/>
            </a:xfrm>
            <a:custGeom>
              <a:avLst/>
              <a:gdLst>
                <a:gd name="T0" fmla="*/ 32 w 94"/>
                <a:gd name="T1" fmla="*/ 59 h 81"/>
                <a:gd name="T2" fmla="*/ 24 w 94"/>
                <a:gd name="T3" fmla="*/ 79 h 81"/>
                <a:gd name="T4" fmla="*/ 16 w 94"/>
                <a:gd name="T5" fmla="*/ 78 h 81"/>
                <a:gd name="T6" fmla="*/ 55 w 94"/>
                <a:gd name="T7" fmla="*/ 28 h 81"/>
                <a:gd name="T8" fmla="*/ 25 w 94"/>
                <a:gd name="T9" fmla="*/ 55 h 81"/>
                <a:gd name="T10" fmla="*/ 94 w 94"/>
                <a:gd name="T11" fmla="*/ 0 h 81"/>
                <a:gd name="T12" fmla="*/ 32 w 94"/>
                <a:gd name="T13" fmla="*/ 5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81">
                  <a:moveTo>
                    <a:pt x="32" y="59"/>
                  </a:moveTo>
                  <a:cubicBezTo>
                    <a:pt x="32" y="59"/>
                    <a:pt x="25" y="64"/>
                    <a:pt x="24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35" y="44"/>
                    <a:pt x="55" y="28"/>
                  </a:cubicBezTo>
                  <a:cubicBezTo>
                    <a:pt x="55" y="28"/>
                    <a:pt x="33" y="43"/>
                    <a:pt x="25" y="55"/>
                  </a:cubicBezTo>
                  <a:cubicBezTo>
                    <a:pt x="25" y="55"/>
                    <a:pt x="0" y="4"/>
                    <a:pt x="94" y="0"/>
                  </a:cubicBezTo>
                  <a:cubicBezTo>
                    <a:pt x="94" y="0"/>
                    <a:pt x="63" y="81"/>
                    <a:pt x="3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" name="Freeform 63"/>
            <p:cNvSpPr/>
            <p:nvPr/>
          </p:nvSpPr>
          <p:spPr bwMode="auto">
            <a:xfrm>
              <a:off x="693738" y="-20638"/>
              <a:ext cx="612775" cy="647700"/>
            </a:xfrm>
            <a:custGeom>
              <a:avLst/>
              <a:gdLst>
                <a:gd name="T0" fmla="*/ 107 w 144"/>
                <a:gd name="T1" fmla="*/ 84 h 152"/>
                <a:gd name="T2" fmla="*/ 38 w 144"/>
                <a:gd name="T3" fmla="*/ 33 h 152"/>
                <a:gd name="T4" fmla="*/ 122 w 144"/>
                <a:gd name="T5" fmla="*/ 111 h 152"/>
                <a:gd name="T6" fmla="*/ 122 w 144"/>
                <a:gd name="T7" fmla="*/ 115 h 152"/>
                <a:gd name="T8" fmla="*/ 113 w 144"/>
                <a:gd name="T9" fmla="*/ 114 h 152"/>
                <a:gd name="T10" fmla="*/ 96 w 144"/>
                <a:gd name="T11" fmla="*/ 93 h 152"/>
                <a:gd name="T12" fmla="*/ 0 w 144"/>
                <a:gd name="T13" fmla="*/ 5 h 152"/>
                <a:gd name="T14" fmla="*/ 107 w 144"/>
                <a:gd name="T15" fmla="*/ 8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52">
                  <a:moveTo>
                    <a:pt x="107" y="84"/>
                  </a:moveTo>
                  <a:cubicBezTo>
                    <a:pt x="77" y="47"/>
                    <a:pt x="38" y="33"/>
                    <a:pt x="38" y="33"/>
                  </a:cubicBezTo>
                  <a:cubicBezTo>
                    <a:pt x="81" y="60"/>
                    <a:pt x="122" y="111"/>
                    <a:pt x="122" y="111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43" y="152"/>
                    <a:pt x="0" y="5"/>
                    <a:pt x="0" y="5"/>
                  </a:cubicBezTo>
                  <a:cubicBezTo>
                    <a:pt x="144" y="0"/>
                    <a:pt x="107" y="84"/>
                    <a:pt x="107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" name="Freeform 64"/>
            <p:cNvSpPr>
              <a:spLocks noEditPoints="1"/>
            </p:cNvSpPr>
            <p:nvPr/>
          </p:nvSpPr>
          <p:spPr bwMode="auto">
            <a:xfrm>
              <a:off x="12700" y="1344613"/>
              <a:ext cx="271462" cy="288925"/>
            </a:xfrm>
            <a:custGeom>
              <a:avLst/>
              <a:gdLst>
                <a:gd name="T0" fmla="*/ 64 w 64"/>
                <a:gd name="T1" fmla="*/ 34 h 68"/>
                <a:gd name="T2" fmla="*/ 31 w 64"/>
                <a:gd name="T3" fmla="*/ 68 h 68"/>
                <a:gd name="T4" fmla="*/ 0 w 64"/>
                <a:gd name="T5" fmla="*/ 35 h 68"/>
                <a:gd name="T6" fmla="*/ 32 w 64"/>
                <a:gd name="T7" fmla="*/ 0 h 68"/>
                <a:gd name="T8" fmla="*/ 64 w 64"/>
                <a:gd name="T9" fmla="*/ 34 h 68"/>
                <a:gd name="T10" fmla="*/ 16 w 64"/>
                <a:gd name="T11" fmla="*/ 35 h 68"/>
                <a:gd name="T12" fmla="*/ 32 w 64"/>
                <a:gd name="T13" fmla="*/ 57 h 68"/>
                <a:gd name="T14" fmla="*/ 48 w 64"/>
                <a:gd name="T15" fmla="*/ 34 h 68"/>
                <a:gd name="T16" fmla="*/ 32 w 64"/>
                <a:gd name="T17" fmla="*/ 12 h 68"/>
                <a:gd name="T18" fmla="*/ 16 w 64"/>
                <a:gd name="T19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8">
                  <a:moveTo>
                    <a:pt x="64" y="34"/>
                  </a:moveTo>
                  <a:cubicBezTo>
                    <a:pt x="64" y="55"/>
                    <a:pt x="51" y="68"/>
                    <a:pt x="31" y="68"/>
                  </a:cubicBezTo>
                  <a:cubicBezTo>
                    <a:pt x="12" y="68"/>
                    <a:pt x="0" y="54"/>
                    <a:pt x="0" y="35"/>
                  </a:cubicBezTo>
                  <a:cubicBezTo>
                    <a:pt x="0" y="15"/>
                    <a:pt x="13" y="0"/>
                    <a:pt x="32" y="0"/>
                  </a:cubicBezTo>
                  <a:cubicBezTo>
                    <a:pt x="53" y="0"/>
                    <a:pt x="64" y="15"/>
                    <a:pt x="64" y="34"/>
                  </a:cubicBezTo>
                  <a:close/>
                  <a:moveTo>
                    <a:pt x="16" y="35"/>
                  </a:moveTo>
                  <a:cubicBezTo>
                    <a:pt x="16" y="47"/>
                    <a:pt x="22" y="57"/>
                    <a:pt x="32" y="57"/>
                  </a:cubicBezTo>
                  <a:cubicBezTo>
                    <a:pt x="42" y="57"/>
                    <a:pt x="48" y="47"/>
                    <a:pt x="48" y="34"/>
                  </a:cubicBezTo>
                  <a:cubicBezTo>
                    <a:pt x="48" y="22"/>
                    <a:pt x="42" y="12"/>
                    <a:pt x="32" y="12"/>
                  </a:cubicBezTo>
                  <a:cubicBezTo>
                    <a:pt x="22" y="12"/>
                    <a:pt x="16" y="22"/>
                    <a:pt x="1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" name="Freeform 65"/>
            <p:cNvSpPr>
              <a:spLocks noEditPoints="1"/>
            </p:cNvSpPr>
            <p:nvPr/>
          </p:nvSpPr>
          <p:spPr bwMode="auto">
            <a:xfrm>
              <a:off x="327025" y="1347788"/>
              <a:ext cx="209550" cy="282575"/>
            </a:xfrm>
            <a:custGeom>
              <a:avLst/>
              <a:gdLst>
                <a:gd name="T0" fmla="*/ 0 w 49"/>
                <a:gd name="T1" fmla="*/ 1 h 66"/>
                <a:gd name="T2" fmla="*/ 19 w 49"/>
                <a:gd name="T3" fmla="*/ 0 h 66"/>
                <a:gd name="T4" fmla="*/ 41 w 49"/>
                <a:gd name="T5" fmla="*/ 5 h 66"/>
                <a:gd name="T6" fmla="*/ 47 w 49"/>
                <a:gd name="T7" fmla="*/ 19 h 66"/>
                <a:gd name="T8" fmla="*/ 35 w 49"/>
                <a:gd name="T9" fmla="*/ 35 h 66"/>
                <a:gd name="T10" fmla="*/ 35 w 49"/>
                <a:gd name="T11" fmla="*/ 35 h 66"/>
                <a:gd name="T12" fmla="*/ 44 w 49"/>
                <a:gd name="T13" fmla="*/ 48 h 66"/>
                <a:gd name="T14" fmla="*/ 49 w 49"/>
                <a:gd name="T15" fmla="*/ 66 h 66"/>
                <a:gd name="T16" fmla="*/ 34 w 49"/>
                <a:gd name="T17" fmla="*/ 66 h 66"/>
                <a:gd name="T18" fmla="*/ 30 w 49"/>
                <a:gd name="T19" fmla="*/ 51 h 66"/>
                <a:gd name="T20" fmla="*/ 19 w 49"/>
                <a:gd name="T21" fmla="*/ 40 h 66"/>
                <a:gd name="T22" fmla="*/ 14 w 49"/>
                <a:gd name="T23" fmla="*/ 40 h 66"/>
                <a:gd name="T24" fmla="*/ 14 w 49"/>
                <a:gd name="T25" fmla="*/ 66 h 66"/>
                <a:gd name="T26" fmla="*/ 0 w 49"/>
                <a:gd name="T27" fmla="*/ 66 h 66"/>
                <a:gd name="T28" fmla="*/ 0 w 49"/>
                <a:gd name="T29" fmla="*/ 1 h 66"/>
                <a:gd name="T30" fmla="*/ 14 w 49"/>
                <a:gd name="T31" fmla="*/ 30 h 66"/>
                <a:gd name="T32" fmla="*/ 20 w 49"/>
                <a:gd name="T33" fmla="*/ 30 h 66"/>
                <a:gd name="T34" fmla="*/ 32 w 49"/>
                <a:gd name="T35" fmla="*/ 20 h 66"/>
                <a:gd name="T36" fmla="*/ 21 w 49"/>
                <a:gd name="T37" fmla="*/ 11 h 66"/>
                <a:gd name="T38" fmla="*/ 14 w 49"/>
                <a:gd name="T39" fmla="*/ 12 h 66"/>
                <a:gd name="T40" fmla="*/ 14 w 49"/>
                <a:gd name="T41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66">
                  <a:moveTo>
                    <a:pt x="0" y="1"/>
                  </a:moveTo>
                  <a:cubicBezTo>
                    <a:pt x="4" y="1"/>
                    <a:pt x="11" y="0"/>
                    <a:pt x="19" y="0"/>
                  </a:cubicBezTo>
                  <a:cubicBezTo>
                    <a:pt x="29" y="0"/>
                    <a:pt x="36" y="1"/>
                    <a:pt x="41" y="5"/>
                  </a:cubicBezTo>
                  <a:cubicBezTo>
                    <a:pt x="45" y="8"/>
                    <a:pt x="47" y="13"/>
                    <a:pt x="47" y="19"/>
                  </a:cubicBezTo>
                  <a:cubicBezTo>
                    <a:pt x="47" y="27"/>
                    <a:pt x="41" y="33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40" y="37"/>
                    <a:pt x="42" y="42"/>
                    <a:pt x="44" y="48"/>
                  </a:cubicBezTo>
                  <a:cubicBezTo>
                    <a:pt x="46" y="55"/>
                    <a:pt x="48" y="64"/>
                    <a:pt x="49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3" y="64"/>
                    <a:pt x="31" y="59"/>
                    <a:pt x="30" y="51"/>
                  </a:cubicBezTo>
                  <a:cubicBezTo>
                    <a:pt x="28" y="43"/>
                    <a:pt x="25" y="41"/>
                    <a:pt x="1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0" y="66"/>
                    <a:pt x="0" y="66"/>
                    <a:pt x="0" y="66"/>
                  </a:cubicBezTo>
                  <a:lnTo>
                    <a:pt x="0" y="1"/>
                  </a:lnTo>
                  <a:close/>
                  <a:moveTo>
                    <a:pt x="14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8" y="30"/>
                    <a:pt x="32" y="26"/>
                    <a:pt x="32" y="20"/>
                  </a:cubicBezTo>
                  <a:cubicBezTo>
                    <a:pt x="32" y="14"/>
                    <a:pt x="28" y="11"/>
                    <a:pt x="21" y="11"/>
                  </a:cubicBezTo>
                  <a:cubicBezTo>
                    <a:pt x="17" y="11"/>
                    <a:pt x="15" y="11"/>
                    <a:pt x="14" y="12"/>
                  </a:cubicBezTo>
                  <a:lnTo>
                    <a:pt x="1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8" name="Freeform 66"/>
            <p:cNvSpPr/>
            <p:nvPr/>
          </p:nvSpPr>
          <p:spPr bwMode="auto">
            <a:xfrm>
              <a:off x="557213" y="1347788"/>
              <a:ext cx="247650" cy="285750"/>
            </a:xfrm>
            <a:custGeom>
              <a:avLst/>
              <a:gdLst>
                <a:gd name="T0" fmla="*/ 58 w 58"/>
                <a:gd name="T1" fmla="*/ 63 h 67"/>
                <a:gd name="T2" fmla="*/ 36 w 58"/>
                <a:gd name="T3" fmla="*/ 67 h 67"/>
                <a:gd name="T4" fmla="*/ 9 w 58"/>
                <a:gd name="T5" fmla="*/ 58 h 67"/>
                <a:gd name="T6" fmla="*/ 0 w 58"/>
                <a:gd name="T7" fmla="*/ 34 h 67"/>
                <a:gd name="T8" fmla="*/ 38 w 58"/>
                <a:gd name="T9" fmla="*/ 0 h 67"/>
                <a:gd name="T10" fmla="*/ 56 w 58"/>
                <a:gd name="T11" fmla="*/ 3 h 67"/>
                <a:gd name="T12" fmla="*/ 53 w 58"/>
                <a:gd name="T13" fmla="*/ 15 h 67"/>
                <a:gd name="T14" fmla="*/ 38 w 58"/>
                <a:gd name="T15" fmla="*/ 12 h 67"/>
                <a:gd name="T16" fmla="*/ 16 w 58"/>
                <a:gd name="T17" fmla="*/ 33 h 67"/>
                <a:gd name="T18" fmla="*/ 36 w 58"/>
                <a:gd name="T19" fmla="*/ 55 h 67"/>
                <a:gd name="T20" fmla="*/ 44 w 58"/>
                <a:gd name="T21" fmla="*/ 54 h 67"/>
                <a:gd name="T22" fmla="*/ 44 w 58"/>
                <a:gd name="T23" fmla="*/ 40 h 67"/>
                <a:gd name="T24" fmla="*/ 34 w 58"/>
                <a:gd name="T25" fmla="*/ 40 h 67"/>
                <a:gd name="T26" fmla="*/ 34 w 58"/>
                <a:gd name="T27" fmla="*/ 29 h 67"/>
                <a:gd name="T28" fmla="*/ 58 w 58"/>
                <a:gd name="T29" fmla="*/ 29 h 67"/>
                <a:gd name="T30" fmla="*/ 58 w 58"/>
                <a:gd name="T31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7">
                  <a:moveTo>
                    <a:pt x="58" y="63"/>
                  </a:moveTo>
                  <a:cubicBezTo>
                    <a:pt x="53" y="65"/>
                    <a:pt x="45" y="67"/>
                    <a:pt x="36" y="67"/>
                  </a:cubicBezTo>
                  <a:cubicBezTo>
                    <a:pt x="24" y="67"/>
                    <a:pt x="15" y="64"/>
                    <a:pt x="9" y="58"/>
                  </a:cubicBezTo>
                  <a:cubicBezTo>
                    <a:pt x="3" y="52"/>
                    <a:pt x="0" y="44"/>
                    <a:pt x="0" y="34"/>
                  </a:cubicBezTo>
                  <a:cubicBezTo>
                    <a:pt x="0" y="12"/>
                    <a:pt x="16" y="0"/>
                    <a:pt x="38" y="0"/>
                  </a:cubicBezTo>
                  <a:cubicBezTo>
                    <a:pt x="46" y="0"/>
                    <a:pt x="53" y="1"/>
                    <a:pt x="56" y="3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49" y="13"/>
                    <a:pt x="45" y="12"/>
                    <a:pt x="38" y="12"/>
                  </a:cubicBezTo>
                  <a:cubicBezTo>
                    <a:pt x="25" y="12"/>
                    <a:pt x="16" y="19"/>
                    <a:pt x="16" y="33"/>
                  </a:cubicBezTo>
                  <a:cubicBezTo>
                    <a:pt x="16" y="47"/>
                    <a:pt x="24" y="55"/>
                    <a:pt x="36" y="55"/>
                  </a:cubicBezTo>
                  <a:cubicBezTo>
                    <a:pt x="40" y="55"/>
                    <a:pt x="43" y="55"/>
                    <a:pt x="44" y="54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58" y="29"/>
                    <a:pt x="58" y="29"/>
                    <a:pt x="58" y="29"/>
                  </a:cubicBezTo>
                  <a:lnTo>
                    <a:pt x="58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9" name="Freeform 67"/>
            <p:cNvSpPr>
              <a:spLocks noEditPoints="1"/>
            </p:cNvSpPr>
            <p:nvPr/>
          </p:nvSpPr>
          <p:spPr bwMode="auto">
            <a:xfrm>
              <a:off x="833438" y="1347788"/>
              <a:ext cx="255587" cy="282575"/>
            </a:xfrm>
            <a:custGeom>
              <a:avLst/>
              <a:gdLst>
                <a:gd name="T0" fmla="*/ 20 w 60"/>
                <a:gd name="T1" fmla="*/ 49 h 66"/>
                <a:gd name="T2" fmla="*/ 15 w 60"/>
                <a:gd name="T3" fmla="*/ 66 h 66"/>
                <a:gd name="T4" fmla="*/ 0 w 60"/>
                <a:gd name="T5" fmla="*/ 66 h 66"/>
                <a:gd name="T6" fmla="*/ 20 w 60"/>
                <a:gd name="T7" fmla="*/ 0 h 66"/>
                <a:gd name="T8" fmla="*/ 40 w 60"/>
                <a:gd name="T9" fmla="*/ 0 h 66"/>
                <a:gd name="T10" fmla="*/ 60 w 60"/>
                <a:gd name="T11" fmla="*/ 66 h 66"/>
                <a:gd name="T12" fmla="*/ 44 w 60"/>
                <a:gd name="T13" fmla="*/ 66 h 66"/>
                <a:gd name="T14" fmla="*/ 39 w 60"/>
                <a:gd name="T15" fmla="*/ 49 h 66"/>
                <a:gd name="T16" fmla="*/ 20 w 60"/>
                <a:gd name="T17" fmla="*/ 49 h 66"/>
                <a:gd name="T18" fmla="*/ 37 w 60"/>
                <a:gd name="T19" fmla="*/ 38 h 66"/>
                <a:gd name="T20" fmla="*/ 33 w 60"/>
                <a:gd name="T21" fmla="*/ 24 h 66"/>
                <a:gd name="T22" fmla="*/ 29 w 60"/>
                <a:gd name="T23" fmla="*/ 12 h 66"/>
                <a:gd name="T24" fmla="*/ 29 w 60"/>
                <a:gd name="T25" fmla="*/ 12 h 66"/>
                <a:gd name="T26" fmla="*/ 26 w 60"/>
                <a:gd name="T27" fmla="*/ 24 h 66"/>
                <a:gd name="T28" fmla="*/ 22 w 60"/>
                <a:gd name="T29" fmla="*/ 38 h 66"/>
                <a:gd name="T30" fmla="*/ 37 w 60"/>
                <a:gd name="T31" fmla="*/ 3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66">
                  <a:moveTo>
                    <a:pt x="20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39" y="49"/>
                    <a:pt x="39" y="49"/>
                    <a:pt x="39" y="49"/>
                  </a:cubicBezTo>
                  <a:lnTo>
                    <a:pt x="20" y="49"/>
                  </a:lnTo>
                  <a:close/>
                  <a:moveTo>
                    <a:pt x="37" y="38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1" y="20"/>
                    <a:pt x="30" y="16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6"/>
                    <a:pt x="27" y="21"/>
                    <a:pt x="26" y="24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37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0" name="Freeform 68"/>
            <p:cNvSpPr/>
            <p:nvPr/>
          </p:nvSpPr>
          <p:spPr bwMode="auto">
            <a:xfrm>
              <a:off x="1127125" y="1347788"/>
              <a:ext cx="230187" cy="282575"/>
            </a:xfrm>
            <a:custGeom>
              <a:avLst/>
              <a:gdLst>
                <a:gd name="T0" fmla="*/ 0 w 54"/>
                <a:gd name="T1" fmla="*/ 66 h 66"/>
                <a:gd name="T2" fmla="*/ 0 w 54"/>
                <a:gd name="T3" fmla="*/ 0 h 66"/>
                <a:gd name="T4" fmla="*/ 17 w 54"/>
                <a:gd name="T5" fmla="*/ 0 h 66"/>
                <a:gd name="T6" fmla="*/ 31 w 54"/>
                <a:gd name="T7" fmla="*/ 25 h 66"/>
                <a:gd name="T8" fmla="*/ 42 w 54"/>
                <a:gd name="T9" fmla="*/ 47 h 66"/>
                <a:gd name="T10" fmla="*/ 42 w 54"/>
                <a:gd name="T11" fmla="*/ 47 h 66"/>
                <a:gd name="T12" fmla="*/ 41 w 54"/>
                <a:gd name="T13" fmla="*/ 20 h 66"/>
                <a:gd name="T14" fmla="*/ 41 w 54"/>
                <a:gd name="T15" fmla="*/ 0 h 66"/>
                <a:gd name="T16" fmla="*/ 54 w 54"/>
                <a:gd name="T17" fmla="*/ 0 h 66"/>
                <a:gd name="T18" fmla="*/ 54 w 54"/>
                <a:gd name="T19" fmla="*/ 66 h 66"/>
                <a:gd name="T20" fmla="*/ 39 w 54"/>
                <a:gd name="T21" fmla="*/ 66 h 66"/>
                <a:gd name="T22" fmla="*/ 25 w 54"/>
                <a:gd name="T23" fmla="*/ 41 h 66"/>
                <a:gd name="T24" fmla="*/ 13 w 54"/>
                <a:gd name="T25" fmla="*/ 18 h 66"/>
                <a:gd name="T26" fmla="*/ 13 w 54"/>
                <a:gd name="T27" fmla="*/ 18 h 66"/>
                <a:gd name="T28" fmla="*/ 13 w 54"/>
                <a:gd name="T29" fmla="*/ 46 h 66"/>
                <a:gd name="T30" fmla="*/ 13 w 54"/>
                <a:gd name="T31" fmla="*/ 66 h 66"/>
                <a:gd name="T32" fmla="*/ 0 w 54"/>
                <a:gd name="T3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66">
                  <a:moveTo>
                    <a:pt x="0" y="6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5" y="32"/>
                    <a:pt x="39" y="40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38"/>
                    <a:pt x="41" y="30"/>
                    <a:pt x="41" y="2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1" y="34"/>
                    <a:pt x="16" y="25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26"/>
                    <a:pt x="13" y="36"/>
                    <a:pt x="13" y="46"/>
                  </a:cubicBezTo>
                  <a:cubicBezTo>
                    <a:pt x="13" y="66"/>
                    <a:pt x="13" y="66"/>
                    <a:pt x="13" y="66"/>
                  </a:cubicBez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1" name="Rectangle 69"/>
            <p:cNvSpPr>
              <a:spLocks noChangeArrowheads="1"/>
            </p:cNvSpPr>
            <p:nvPr/>
          </p:nvSpPr>
          <p:spPr bwMode="auto">
            <a:xfrm>
              <a:off x="1412875" y="1347788"/>
              <a:ext cx="63500" cy="282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2" name="Freeform 70"/>
            <p:cNvSpPr/>
            <p:nvPr/>
          </p:nvSpPr>
          <p:spPr bwMode="auto">
            <a:xfrm>
              <a:off x="1519238" y="1347788"/>
              <a:ext cx="222250" cy="285750"/>
            </a:xfrm>
            <a:custGeom>
              <a:avLst/>
              <a:gdLst>
                <a:gd name="T0" fmla="*/ 51 w 52"/>
                <a:gd name="T1" fmla="*/ 65 h 67"/>
                <a:gd name="T2" fmla="*/ 34 w 52"/>
                <a:gd name="T3" fmla="*/ 67 h 67"/>
                <a:gd name="T4" fmla="*/ 0 w 52"/>
                <a:gd name="T5" fmla="*/ 34 h 67"/>
                <a:gd name="T6" fmla="*/ 36 w 52"/>
                <a:gd name="T7" fmla="*/ 0 h 67"/>
                <a:gd name="T8" fmla="*/ 52 w 52"/>
                <a:gd name="T9" fmla="*/ 2 h 67"/>
                <a:gd name="T10" fmla="*/ 49 w 52"/>
                <a:gd name="T11" fmla="*/ 14 h 67"/>
                <a:gd name="T12" fmla="*/ 37 w 52"/>
                <a:gd name="T13" fmla="*/ 12 h 67"/>
                <a:gd name="T14" fmla="*/ 16 w 52"/>
                <a:gd name="T15" fmla="*/ 33 h 67"/>
                <a:gd name="T16" fmla="*/ 37 w 52"/>
                <a:gd name="T17" fmla="*/ 55 h 67"/>
                <a:gd name="T18" fmla="*/ 49 w 52"/>
                <a:gd name="T19" fmla="*/ 53 h 67"/>
                <a:gd name="T20" fmla="*/ 51 w 52"/>
                <a:gd name="T21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7">
                  <a:moveTo>
                    <a:pt x="51" y="65"/>
                  </a:moveTo>
                  <a:cubicBezTo>
                    <a:pt x="49" y="66"/>
                    <a:pt x="42" y="67"/>
                    <a:pt x="34" y="67"/>
                  </a:cubicBezTo>
                  <a:cubicBezTo>
                    <a:pt x="12" y="67"/>
                    <a:pt x="0" y="53"/>
                    <a:pt x="0" y="34"/>
                  </a:cubicBezTo>
                  <a:cubicBezTo>
                    <a:pt x="0" y="12"/>
                    <a:pt x="16" y="0"/>
                    <a:pt x="36" y="0"/>
                  </a:cubicBezTo>
                  <a:cubicBezTo>
                    <a:pt x="44" y="0"/>
                    <a:pt x="50" y="1"/>
                    <a:pt x="52" y="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6" y="13"/>
                    <a:pt x="42" y="12"/>
                    <a:pt x="37" y="12"/>
                  </a:cubicBezTo>
                  <a:cubicBezTo>
                    <a:pt x="25" y="12"/>
                    <a:pt x="16" y="19"/>
                    <a:pt x="16" y="33"/>
                  </a:cubicBezTo>
                  <a:cubicBezTo>
                    <a:pt x="16" y="47"/>
                    <a:pt x="23" y="55"/>
                    <a:pt x="37" y="55"/>
                  </a:cubicBezTo>
                  <a:cubicBezTo>
                    <a:pt x="41" y="55"/>
                    <a:pt x="46" y="54"/>
                    <a:pt x="49" y="53"/>
                  </a:cubicBezTo>
                  <a:lnTo>
                    <a:pt x="5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4278" name="Freeform 74"/>
          <p:cNvSpPr>
            <a:spLocks noEditPoints="1"/>
          </p:cNvSpPr>
          <p:nvPr/>
        </p:nvSpPr>
        <p:spPr>
          <a:xfrm>
            <a:off x="942975" y="3217069"/>
            <a:ext cx="1315641" cy="1209675"/>
          </a:xfrm>
          <a:custGeom>
            <a:avLst/>
            <a:gdLst/>
            <a:ahLst/>
            <a:cxnLst>
              <a:cxn ang="0">
                <a:pos x="2147483646" y="151070587"/>
              </a:cxn>
              <a:cxn ang="0">
                <a:pos x="2147483646" y="550333963"/>
              </a:cxn>
              <a:cxn ang="0">
                <a:pos x="2147483646" y="884851394"/>
              </a:cxn>
              <a:cxn ang="0">
                <a:pos x="2147483646" y="593497926"/>
              </a:cxn>
              <a:cxn ang="0">
                <a:pos x="1118529288" y="226607523"/>
              </a:cxn>
              <a:cxn ang="0">
                <a:pos x="0" y="1899194677"/>
              </a:cxn>
              <a:cxn ang="0">
                <a:pos x="2000446485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899194677"/>
              </a:cxn>
              <a:cxn ang="0">
                <a:pos x="2147483646" y="151070587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860407901" y="2147384182"/>
              </a:cxn>
              <a:cxn ang="0">
                <a:pos x="2147483646" y="2147483646"/>
              </a:cxn>
              <a:cxn ang="0">
                <a:pos x="1710061155" y="2147483646"/>
              </a:cxn>
              <a:cxn ang="0">
                <a:pos x="2147483646" y="2147483646"/>
              </a:cxn>
              <a:cxn ang="0">
                <a:pos x="2147483646" y="1985519319"/>
              </a:cxn>
              <a:cxn ang="0">
                <a:pos x="2147483646" y="2147483646"/>
              </a:cxn>
              <a:cxn ang="0">
                <a:pos x="2147483646" y="1359648421"/>
              </a:cxn>
              <a:cxn ang="0">
                <a:pos x="2147483646" y="2147483646"/>
              </a:cxn>
            </a:cxnLst>
            <a:rect l="0" t="0" r="0" b="0"/>
            <a:pathLst>
              <a:path w="535" h="491">
                <a:moveTo>
                  <a:pt x="406" y="14"/>
                </a:moveTo>
                <a:cubicBezTo>
                  <a:pt x="363" y="0"/>
                  <a:pt x="319" y="24"/>
                  <a:pt x="293" y="51"/>
                </a:cubicBezTo>
                <a:cubicBezTo>
                  <a:pt x="263" y="82"/>
                  <a:pt x="263" y="82"/>
                  <a:pt x="263" y="82"/>
                </a:cubicBezTo>
                <a:cubicBezTo>
                  <a:pt x="230" y="55"/>
                  <a:pt x="230" y="55"/>
                  <a:pt x="230" y="55"/>
                </a:cubicBezTo>
                <a:cubicBezTo>
                  <a:pt x="166" y="5"/>
                  <a:pt x="129" y="10"/>
                  <a:pt x="104" y="21"/>
                </a:cubicBezTo>
                <a:cubicBezTo>
                  <a:pt x="43" y="46"/>
                  <a:pt x="0" y="110"/>
                  <a:pt x="0" y="176"/>
                </a:cubicBezTo>
                <a:cubicBezTo>
                  <a:pt x="0" y="260"/>
                  <a:pt x="103" y="350"/>
                  <a:pt x="186" y="421"/>
                </a:cubicBezTo>
                <a:cubicBezTo>
                  <a:pt x="215" y="446"/>
                  <a:pt x="241" y="469"/>
                  <a:pt x="263" y="491"/>
                </a:cubicBezTo>
                <a:cubicBezTo>
                  <a:pt x="297" y="450"/>
                  <a:pt x="340" y="415"/>
                  <a:pt x="382" y="380"/>
                </a:cubicBezTo>
                <a:cubicBezTo>
                  <a:pt x="461" y="316"/>
                  <a:pt x="535" y="256"/>
                  <a:pt x="535" y="176"/>
                </a:cubicBezTo>
                <a:cubicBezTo>
                  <a:pt x="535" y="101"/>
                  <a:pt x="468" y="34"/>
                  <a:pt x="406" y="14"/>
                </a:cubicBezTo>
                <a:close/>
                <a:moveTo>
                  <a:pt x="271" y="304"/>
                </a:moveTo>
                <a:cubicBezTo>
                  <a:pt x="241" y="347"/>
                  <a:pt x="241" y="347"/>
                  <a:pt x="241" y="347"/>
                </a:cubicBezTo>
                <a:cubicBezTo>
                  <a:pt x="233" y="348"/>
                  <a:pt x="233" y="348"/>
                  <a:pt x="233" y="348"/>
                </a:cubicBezTo>
                <a:cubicBezTo>
                  <a:pt x="220" y="342"/>
                  <a:pt x="220" y="342"/>
                  <a:pt x="220" y="342"/>
                </a:cubicBezTo>
                <a:cubicBezTo>
                  <a:pt x="221" y="342"/>
                  <a:pt x="221" y="342"/>
                  <a:pt x="221" y="342"/>
                </a:cubicBezTo>
                <a:cubicBezTo>
                  <a:pt x="217" y="318"/>
                  <a:pt x="205" y="311"/>
                  <a:pt x="205" y="311"/>
                </a:cubicBezTo>
                <a:cubicBezTo>
                  <a:pt x="146" y="355"/>
                  <a:pt x="80" y="199"/>
                  <a:pt x="80" y="199"/>
                </a:cubicBezTo>
                <a:cubicBezTo>
                  <a:pt x="264" y="202"/>
                  <a:pt x="219" y="302"/>
                  <a:pt x="219" y="302"/>
                </a:cubicBezTo>
                <a:cubicBezTo>
                  <a:pt x="202" y="279"/>
                  <a:pt x="159" y="252"/>
                  <a:pt x="159" y="252"/>
                </a:cubicBezTo>
                <a:cubicBezTo>
                  <a:pt x="187" y="273"/>
                  <a:pt x="215" y="311"/>
                  <a:pt x="229" y="332"/>
                </a:cubicBezTo>
                <a:cubicBezTo>
                  <a:pt x="251" y="304"/>
                  <a:pt x="314" y="229"/>
                  <a:pt x="381" y="184"/>
                </a:cubicBezTo>
                <a:cubicBezTo>
                  <a:pt x="381" y="184"/>
                  <a:pt x="306" y="214"/>
                  <a:pt x="250" y="287"/>
                </a:cubicBezTo>
                <a:cubicBezTo>
                  <a:pt x="250" y="287"/>
                  <a:pt x="172" y="126"/>
                  <a:pt x="455" y="126"/>
                </a:cubicBezTo>
                <a:cubicBezTo>
                  <a:pt x="455" y="126"/>
                  <a:pt x="378" y="416"/>
                  <a:pt x="271" y="304"/>
                </a:cubicBezTo>
                <a:close/>
              </a:path>
            </a:pathLst>
          </a:custGeom>
          <a:solidFill>
            <a:srgbClr val="5AAB31">
              <a:alpha val="100000"/>
            </a:srgbClr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235" name="组合 234"/>
          <p:cNvGrpSpPr/>
          <p:nvPr/>
        </p:nvGrpSpPr>
        <p:grpSpPr>
          <a:xfrm>
            <a:off x="2810347" y="3095201"/>
            <a:ext cx="1428278" cy="1336337"/>
            <a:chOff x="6896101" y="2652713"/>
            <a:chExt cx="2860674" cy="2676525"/>
          </a:xfrm>
          <a:solidFill>
            <a:srgbClr val="5AAB31"/>
          </a:solidFill>
        </p:grpSpPr>
        <p:sp>
          <p:nvSpPr>
            <p:cNvPr id="231" name="Freeform 78"/>
            <p:cNvSpPr/>
            <p:nvPr/>
          </p:nvSpPr>
          <p:spPr bwMode="auto">
            <a:xfrm>
              <a:off x="7759700" y="3954463"/>
              <a:ext cx="390525" cy="676275"/>
            </a:xfrm>
            <a:custGeom>
              <a:avLst/>
              <a:gdLst>
                <a:gd name="T0" fmla="*/ 34 w 92"/>
                <a:gd name="T1" fmla="*/ 118 h 159"/>
                <a:gd name="T2" fmla="*/ 91 w 92"/>
                <a:gd name="T3" fmla="*/ 156 h 159"/>
                <a:gd name="T4" fmla="*/ 52 w 92"/>
                <a:gd name="T5" fmla="*/ 105 h 159"/>
                <a:gd name="T6" fmla="*/ 9 w 92"/>
                <a:gd name="T7" fmla="*/ 1 h 159"/>
                <a:gd name="T8" fmla="*/ 34 w 92"/>
                <a:gd name="T9" fmla="*/ 11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9">
                  <a:moveTo>
                    <a:pt x="34" y="118"/>
                  </a:moveTo>
                  <a:cubicBezTo>
                    <a:pt x="64" y="159"/>
                    <a:pt x="90" y="156"/>
                    <a:pt x="91" y="156"/>
                  </a:cubicBezTo>
                  <a:cubicBezTo>
                    <a:pt x="92" y="155"/>
                    <a:pt x="79" y="142"/>
                    <a:pt x="52" y="105"/>
                  </a:cubicBezTo>
                  <a:cubicBezTo>
                    <a:pt x="24" y="67"/>
                    <a:pt x="9" y="1"/>
                    <a:pt x="9" y="1"/>
                  </a:cubicBezTo>
                  <a:cubicBezTo>
                    <a:pt x="9" y="0"/>
                    <a:pt x="0" y="71"/>
                    <a:pt x="3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2" name="Freeform 79"/>
            <p:cNvSpPr/>
            <p:nvPr/>
          </p:nvSpPr>
          <p:spPr bwMode="auto">
            <a:xfrm>
              <a:off x="8651875" y="3371851"/>
              <a:ext cx="195262" cy="258763"/>
            </a:xfrm>
            <a:custGeom>
              <a:avLst/>
              <a:gdLst>
                <a:gd name="T0" fmla="*/ 24 w 46"/>
                <a:gd name="T1" fmla="*/ 0 h 61"/>
                <a:gd name="T2" fmla="*/ 0 w 46"/>
                <a:gd name="T3" fmla="*/ 30 h 61"/>
                <a:gd name="T4" fmla="*/ 23 w 46"/>
                <a:gd name="T5" fmla="*/ 61 h 61"/>
                <a:gd name="T6" fmla="*/ 46 w 46"/>
                <a:gd name="T7" fmla="*/ 30 h 61"/>
                <a:gd name="T8" fmla="*/ 24 w 46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1">
                  <a:moveTo>
                    <a:pt x="24" y="0"/>
                  </a:moveTo>
                  <a:cubicBezTo>
                    <a:pt x="9" y="0"/>
                    <a:pt x="0" y="11"/>
                    <a:pt x="0" y="30"/>
                  </a:cubicBezTo>
                  <a:cubicBezTo>
                    <a:pt x="0" y="49"/>
                    <a:pt x="9" y="61"/>
                    <a:pt x="23" y="61"/>
                  </a:cubicBezTo>
                  <a:cubicBezTo>
                    <a:pt x="38" y="61"/>
                    <a:pt x="46" y="49"/>
                    <a:pt x="46" y="30"/>
                  </a:cubicBezTo>
                  <a:cubicBezTo>
                    <a:pt x="46" y="11"/>
                    <a:pt x="38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3" name="Freeform 80"/>
            <p:cNvSpPr>
              <a:spLocks noEditPoints="1"/>
            </p:cNvSpPr>
            <p:nvPr/>
          </p:nvSpPr>
          <p:spPr bwMode="auto">
            <a:xfrm>
              <a:off x="6896101" y="2652713"/>
              <a:ext cx="2860674" cy="2676525"/>
            </a:xfrm>
            <a:custGeom>
              <a:avLst/>
              <a:gdLst>
                <a:gd name="T0" fmla="*/ 372 w 673"/>
                <a:gd name="T1" fmla="*/ 15 h 629"/>
                <a:gd name="T2" fmla="*/ 52 w 673"/>
                <a:gd name="T3" fmla="*/ 278 h 629"/>
                <a:gd name="T4" fmla="*/ 111 w 673"/>
                <a:gd name="T5" fmla="*/ 345 h 629"/>
                <a:gd name="T6" fmla="*/ 109 w 673"/>
                <a:gd name="T7" fmla="*/ 628 h 629"/>
                <a:gd name="T8" fmla="*/ 375 w 673"/>
                <a:gd name="T9" fmla="*/ 629 h 629"/>
                <a:gd name="T10" fmla="*/ 283 w 673"/>
                <a:gd name="T11" fmla="*/ 488 h 629"/>
                <a:gd name="T12" fmla="*/ 194 w 673"/>
                <a:gd name="T13" fmla="*/ 263 h 629"/>
                <a:gd name="T14" fmla="*/ 310 w 673"/>
                <a:gd name="T15" fmla="*/ 476 h 629"/>
                <a:gd name="T16" fmla="*/ 375 w 673"/>
                <a:gd name="T17" fmla="*/ 496 h 629"/>
                <a:gd name="T18" fmla="*/ 460 w 673"/>
                <a:gd name="T19" fmla="*/ 456 h 629"/>
                <a:gd name="T20" fmla="*/ 490 w 673"/>
                <a:gd name="T21" fmla="*/ 629 h 629"/>
                <a:gd name="T22" fmla="*/ 576 w 673"/>
                <a:gd name="T23" fmla="*/ 589 h 629"/>
                <a:gd name="T24" fmla="*/ 623 w 673"/>
                <a:gd name="T25" fmla="*/ 345 h 629"/>
                <a:gd name="T26" fmla="*/ 301 w 673"/>
                <a:gd name="T27" fmla="*/ 249 h 629"/>
                <a:gd name="T28" fmla="*/ 245 w 673"/>
                <a:gd name="T29" fmla="*/ 248 h 629"/>
                <a:gd name="T30" fmla="*/ 229 w 673"/>
                <a:gd name="T31" fmla="*/ 231 h 629"/>
                <a:gd name="T32" fmla="*/ 228 w 673"/>
                <a:gd name="T33" fmla="*/ 150 h 629"/>
                <a:gd name="T34" fmla="*/ 283 w 673"/>
                <a:gd name="T35" fmla="*/ 150 h 629"/>
                <a:gd name="T36" fmla="*/ 300 w 673"/>
                <a:gd name="T37" fmla="*/ 172 h 629"/>
                <a:gd name="T38" fmla="*/ 252 w 673"/>
                <a:gd name="T39" fmla="*/ 171 h 629"/>
                <a:gd name="T40" fmla="*/ 277 w 673"/>
                <a:gd name="T41" fmla="*/ 188 h 629"/>
                <a:gd name="T42" fmla="*/ 295 w 673"/>
                <a:gd name="T43" fmla="*/ 209 h 629"/>
                <a:gd name="T44" fmla="*/ 252 w 673"/>
                <a:gd name="T45" fmla="*/ 208 h 629"/>
                <a:gd name="T46" fmla="*/ 282 w 673"/>
                <a:gd name="T47" fmla="*/ 228 h 629"/>
                <a:gd name="T48" fmla="*/ 301 w 673"/>
                <a:gd name="T49" fmla="*/ 249 h 629"/>
                <a:gd name="T50" fmla="*/ 347 w 673"/>
                <a:gd name="T51" fmla="*/ 250 h 629"/>
                <a:gd name="T52" fmla="*/ 299 w 673"/>
                <a:gd name="T53" fmla="*/ 199 h 629"/>
                <a:gd name="T54" fmla="*/ 346 w 673"/>
                <a:gd name="T55" fmla="*/ 148 h 629"/>
                <a:gd name="T56" fmla="*/ 388 w 673"/>
                <a:gd name="T57" fmla="*/ 180 h 629"/>
                <a:gd name="T58" fmla="*/ 346 w 673"/>
                <a:gd name="T59" fmla="*/ 169 h 629"/>
                <a:gd name="T60" fmla="*/ 346 w 673"/>
                <a:gd name="T61" fmla="*/ 230 h 629"/>
                <a:gd name="T62" fmla="*/ 365 w 673"/>
                <a:gd name="T63" fmla="*/ 212 h 629"/>
                <a:gd name="T64" fmla="*/ 380 w 673"/>
                <a:gd name="T65" fmla="*/ 237 h 629"/>
                <a:gd name="T66" fmla="*/ 389 w 673"/>
                <a:gd name="T67" fmla="*/ 199 h 629"/>
                <a:gd name="T68" fmla="*/ 484 w 673"/>
                <a:gd name="T69" fmla="*/ 19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3" h="629">
                  <a:moveTo>
                    <a:pt x="635" y="278"/>
                  </a:moveTo>
                  <a:cubicBezTo>
                    <a:pt x="372" y="15"/>
                    <a:pt x="372" y="15"/>
                    <a:pt x="372" y="15"/>
                  </a:cubicBezTo>
                  <a:cubicBezTo>
                    <a:pt x="356" y="0"/>
                    <a:pt x="331" y="0"/>
                    <a:pt x="315" y="15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36" y="294"/>
                    <a:pt x="0" y="345"/>
                    <a:pt x="63" y="345"/>
                  </a:cubicBezTo>
                  <a:cubicBezTo>
                    <a:pt x="111" y="345"/>
                    <a:pt x="111" y="345"/>
                    <a:pt x="111" y="345"/>
                  </a:cubicBezTo>
                  <a:cubicBezTo>
                    <a:pt x="111" y="506"/>
                    <a:pt x="111" y="506"/>
                    <a:pt x="111" y="506"/>
                  </a:cubicBezTo>
                  <a:cubicBezTo>
                    <a:pt x="109" y="628"/>
                    <a:pt x="109" y="628"/>
                    <a:pt x="109" y="628"/>
                  </a:cubicBezTo>
                  <a:cubicBezTo>
                    <a:pt x="325" y="629"/>
                    <a:pt x="325" y="629"/>
                    <a:pt x="325" y="629"/>
                  </a:cubicBezTo>
                  <a:cubicBezTo>
                    <a:pt x="375" y="629"/>
                    <a:pt x="375" y="629"/>
                    <a:pt x="375" y="629"/>
                  </a:cubicBezTo>
                  <a:cubicBezTo>
                    <a:pt x="375" y="587"/>
                    <a:pt x="375" y="587"/>
                    <a:pt x="375" y="587"/>
                  </a:cubicBezTo>
                  <a:cubicBezTo>
                    <a:pt x="356" y="570"/>
                    <a:pt x="283" y="488"/>
                    <a:pt x="283" y="488"/>
                  </a:cubicBezTo>
                  <a:cubicBezTo>
                    <a:pt x="250" y="496"/>
                    <a:pt x="212" y="483"/>
                    <a:pt x="192" y="440"/>
                  </a:cubicBezTo>
                  <a:cubicBezTo>
                    <a:pt x="165" y="386"/>
                    <a:pt x="194" y="263"/>
                    <a:pt x="194" y="263"/>
                  </a:cubicBezTo>
                  <a:cubicBezTo>
                    <a:pt x="194" y="263"/>
                    <a:pt x="308" y="317"/>
                    <a:pt x="334" y="372"/>
                  </a:cubicBezTo>
                  <a:cubicBezTo>
                    <a:pt x="356" y="417"/>
                    <a:pt x="339" y="456"/>
                    <a:pt x="310" y="476"/>
                  </a:cubicBezTo>
                  <a:cubicBezTo>
                    <a:pt x="337" y="501"/>
                    <a:pt x="358" y="507"/>
                    <a:pt x="375" y="504"/>
                  </a:cubicBezTo>
                  <a:cubicBezTo>
                    <a:pt x="375" y="496"/>
                    <a:pt x="375" y="496"/>
                    <a:pt x="375" y="496"/>
                  </a:cubicBezTo>
                  <a:cubicBezTo>
                    <a:pt x="375" y="474"/>
                    <a:pt x="383" y="456"/>
                    <a:pt x="405" y="456"/>
                  </a:cubicBezTo>
                  <a:cubicBezTo>
                    <a:pt x="460" y="456"/>
                    <a:pt x="460" y="456"/>
                    <a:pt x="460" y="456"/>
                  </a:cubicBezTo>
                  <a:cubicBezTo>
                    <a:pt x="482" y="456"/>
                    <a:pt x="490" y="474"/>
                    <a:pt x="490" y="496"/>
                  </a:cubicBezTo>
                  <a:cubicBezTo>
                    <a:pt x="490" y="629"/>
                    <a:pt x="490" y="629"/>
                    <a:pt x="490" y="629"/>
                  </a:cubicBezTo>
                  <a:cubicBezTo>
                    <a:pt x="536" y="629"/>
                    <a:pt x="536" y="629"/>
                    <a:pt x="536" y="629"/>
                  </a:cubicBezTo>
                  <a:cubicBezTo>
                    <a:pt x="558" y="629"/>
                    <a:pt x="576" y="611"/>
                    <a:pt x="576" y="589"/>
                  </a:cubicBezTo>
                  <a:cubicBezTo>
                    <a:pt x="576" y="345"/>
                    <a:pt x="576" y="345"/>
                    <a:pt x="576" y="345"/>
                  </a:cubicBezTo>
                  <a:cubicBezTo>
                    <a:pt x="623" y="345"/>
                    <a:pt x="623" y="345"/>
                    <a:pt x="623" y="345"/>
                  </a:cubicBezTo>
                  <a:cubicBezTo>
                    <a:pt x="673" y="345"/>
                    <a:pt x="651" y="294"/>
                    <a:pt x="635" y="278"/>
                  </a:cubicBezTo>
                  <a:close/>
                  <a:moveTo>
                    <a:pt x="301" y="249"/>
                  </a:moveTo>
                  <a:cubicBezTo>
                    <a:pt x="296" y="248"/>
                    <a:pt x="292" y="248"/>
                    <a:pt x="282" y="248"/>
                  </a:cubicBezTo>
                  <a:cubicBezTo>
                    <a:pt x="245" y="248"/>
                    <a:pt x="245" y="248"/>
                    <a:pt x="245" y="248"/>
                  </a:cubicBezTo>
                  <a:cubicBezTo>
                    <a:pt x="236" y="248"/>
                    <a:pt x="233" y="248"/>
                    <a:pt x="228" y="248"/>
                  </a:cubicBezTo>
                  <a:cubicBezTo>
                    <a:pt x="229" y="244"/>
                    <a:pt x="229" y="239"/>
                    <a:pt x="229" y="231"/>
                  </a:cubicBezTo>
                  <a:cubicBezTo>
                    <a:pt x="229" y="167"/>
                    <a:pt x="229" y="167"/>
                    <a:pt x="229" y="167"/>
                  </a:cubicBezTo>
                  <a:cubicBezTo>
                    <a:pt x="229" y="160"/>
                    <a:pt x="229" y="156"/>
                    <a:pt x="228" y="150"/>
                  </a:cubicBezTo>
                  <a:cubicBezTo>
                    <a:pt x="233" y="150"/>
                    <a:pt x="236" y="150"/>
                    <a:pt x="245" y="150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91" y="150"/>
                    <a:pt x="295" y="150"/>
                    <a:pt x="300" y="150"/>
                  </a:cubicBezTo>
                  <a:cubicBezTo>
                    <a:pt x="300" y="172"/>
                    <a:pt x="300" y="172"/>
                    <a:pt x="300" y="172"/>
                  </a:cubicBezTo>
                  <a:cubicBezTo>
                    <a:pt x="295" y="171"/>
                    <a:pt x="290" y="171"/>
                    <a:pt x="283" y="171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2" y="188"/>
                    <a:pt x="252" y="188"/>
                    <a:pt x="252" y="188"/>
                  </a:cubicBezTo>
                  <a:cubicBezTo>
                    <a:pt x="277" y="188"/>
                    <a:pt x="277" y="188"/>
                    <a:pt x="277" y="188"/>
                  </a:cubicBezTo>
                  <a:cubicBezTo>
                    <a:pt x="285" y="188"/>
                    <a:pt x="288" y="188"/>
                    <a:pt x="295" y="187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0" y="208"/>
                    <a:pt x="286" y="208"/>
                    <a:pt x="277" y="208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2" y="228"/>
                    <a:pt x="252" y="228"/>
                    <a:pt x="252" y="228"/>
                  </a:cubicBezTo>
                  <a:cubicBezTo>
                    <a:pt x="282" y="228"/>
                    <a:pt x="282" y="228"/>
                    <a:pt x="282" y="228"/>
                  </a:cubicBezTo>
                  <a:cubicBezTo>
                    <a:pt x="291" y="228"/>
                    <a:pt x="296" y="227"/>
                    <a:pt x="301" y="227"/>
                  </a:cubicBezTo>
                  <a:lnTo>
                    <a:pt x="301" y="249"/>
                  </a:lnTo>
                  <a:close/>
                  <a:moveTo>
                    <a:pt x="380" y="237"/>
                  </a:moveTo>
                  <a:cubicBezTo>
                    <a:pt x="372" y="246"/>
                    <a:pt x="361" y="250"/>
                    <a:pt x="347" y="250"/>
                  </a:cubicBezTo>
                  <a:cubicBezTo>
                    <a:pt x="333" y="250"/>
                    <a:pt x="321" y="246"/>
                    <a:pt x="312" y="237"/>
                  </a:cubicBezTo>
                  <a:cubicBezTo>
                    <a:pt x="304" y="229"/>
                    <a:pt x="299" y="215"/>
                    <a:pt x="299" y="199"/>
                  </a:cubicBezTo>
                  <a:cubicBezTo>
                    <a:pt x="299" y="183"/>
                    <a:pt x="304" y="170"/>
                    <a:pt x="313" y="161"/>
                  </a:cubicBezTo>
                  <a:cubicBezTo>
                    <a:pt x="321" y="153"/>
                    <a:pt x="333" y="148"/>
                    <a:pt x="346" y="148"/>
                  </a:cubicBezTo>
                  <a:cubicBezTo>
                    <a:pt x="362" y="148"/>
                    <a:pt x="373" y="154"/>
                    <a:pt x="381" y="164"/>
                  </a:cubicBezTo>
                  <a:cubicBezTo>
                    <a:pt x="385" y="169"/>
                    <a:pt x="387" y="173"/>
                    <a:pt x="388" y="180"/>
                  </a:cubicBezTo>
                  <a:cubicBezTo>
                    <a:pt x="364" y="184"/>
                    <a:pt x="364" y="184"/>
                    <a:pt x="364" y="184"/>
                  </a:cubicBezTo>
                  <a:cubicBezTo>
                    <a:pt x="362" y="174"/>
                    <a:pt x="356" y="169"/>
                    <a:pt x="346" y="169"/>
                  </a:cubicBezTo>
                  <a:cubicBezTo>
                    <a:pt x="331" y="169"/>
                    <a:pt x="323" y="180"/>
                    <a:pt x="323" y="199"/>
                  </a:cubicBezTo>
                  <a:cubicBezTo>
                    <a:pt x="323" y="218"/>
                    <a:pt x="332" y="230"/>
                    <a:pt x="346" y="230"/>
                  </a:cubicBezTo>
                  <a:cubicBezTo>
                    <a:pt x="353" y="230"/>
                    <a:pt x="358" y="227"/>
                    <a:pt x="362" y="222"/>
                  </a:cubicBezTo>
                  <a:cubicBezTo>
                    <a:pt x="364" y="220"/>
                    <a:pt x="364" y="217"/>
                    <a:pt x="365" y="212"/>
                  </a:cubicBezTo>
                  <a:cubicBezTo>
                    <a:pt x="389" y="216"/>
                    <a:pt x="389" y="216"/>
                    <a:pt x="389" y="216"/>
                  </a:cubicBezTo>
                  <a:cubicBezTo>
                    <a:pt x="387" y="226"/>
                    <a:pt x="385" y="232"/>
                    <a:pt x="380" y="237"/>
                  </a:cubicBezTo>
                  <a:close/>
                  <a:moveTo>
                    <a:pt x="436" y="250"/>
                  </a:moveTo>
                  <a:cubicBezTo>
                    <a:pt x="408" y="250"/>
                    <a:pt x="389" y="230"/>
                    <a:pt x="389" y="199"/>
                  </a:cubicBezTo>
                  <a:cubicBezTo>
                    <a:pt x="389" y="168"/>
                    <a:pt x="408" y="148"/>
                    <a:pt x="437" y="148"/>
                  </a:cubicBezTo>
                  <a:cubicBezTo>
                    <a:pt x="465" y="148"/>
                    <a:pt x="484" y="168"/>
                    <a:pt x="484" y="199"/>
                  </a:cubicBezTo>
                  <a:cubicBezTo>
                    <a:pt x="484" y="230"/>
                    <a:pt x="465" y="250"/>
                    <a:pt x="436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4" name="Freeform 81"/>
            <p:cNvSpPr/>
            <p:nvPr/>
          </p:nvSpPr>
          <p:spPr bwMode="auto">
            <a:xfrm>
              <a:off x="8651875" y="3371851"/>
              <a:ext cx="195262" cy="258763"/>
            </a:xfrm>
            <a:custGeom>
              <a:avLst/>
              <a:gdLst>
                <a:gd name="T0" fmla="*/ 23 w 46"/>
                <a:gd name="T1" fmla="*/ 61 h 61"/>
                <a:gd name="T2" fmla="*/ 0 w 46"/>
                <a:gd name="T3" fmla="*/ 30 h 61"/>
                <a:gd name="T4" fmla="*/ 24 w 46"/>
                <a:gd name="T5" fmla="*/ 0 h 61"/>
                <a:gd name="T6" fmla="*/ 46 w 46"/>
                <a:gd name="T7" fmla="*/ 30 h 61"/>
                <a:gd name="T8" fmla="*/ 23 w 46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1">
                  <a:moveTo>
                    <a:pt x="23" y="61"/>
                  </a:moveTo>
                  <a:cubicBezTo>
                    <a:pt x="9" y="61"/>
                    <a:pt x="0" y="49"/>
                    <a:pt x="0" y="30"/>
                  </a:cubicBezTo>
                  <a:cubicBezTo>
                    <a:pt x="0" y="11"/>
                    <a:pt x="9" y="0"/>
                    <a:pt x="24" y="0"/>
                  </a:cubicBezTo>
                  <a:cubicBezTo>
                    <a:pt x="38" y="0"/>
                    <a:pt x="46" y="11"/>
                    <a:pt x="46" y="30"/>
                  </a:cubicBezTo>
                  <a:cubicBezTo>
                    <a:pt x="46" y="49"/>
                    <a:pt x="38" y="61"/>
                    <a:pt x="23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95" name="组合 294"/>
          <p:cNvGrpSpPr/>
          <p:nvPr/>
        </p:nvGrpSpPr>
        <p:grpSpPr>
          <a:xfrm>
            <a:off x="4817072" y="3216501"/>
            <a:ext cx="1145382" cy="1057276"/>
            <a:chOff x="5948362" y="3136901"/>
            <a:chExt cx="1527176" cy="1409700"/>
          </a:xfrm>
          <a:solidFill>
            <a:srgbClr val="5AAB31"/>
          </a:solidFill>
        </p:grpSpPr>
        <p:sp>
          <p:nvSpPr>
            <p:cNvPr id="289" name="Freeform 134"/>
            <p:cNvSpPr>
              <a:spLocks noEditPoints="1"/>
            </p:cNvSpPr>
            <p:nvPr/>
          </p:nvSpPr>
          <p:spPr bwMode="auto">
            <a:xfrm>
              <a:off x="5948362" y="3836988"/>
              <a:ext cx="1527176" cy="709613"/>
            </a:xfrm>
            <a:custGeom>
              <a:avLst/>
              <a:gdLst>
                <a:gd name="T0" fmla="*/ 197 w 358"/>
                <a:gd name="T1" fmla="*/ 5 h 166"/>
                <a:gd name="T2" fmla="*/ 174 w 358"/>
                <a:gd name="T3" fmla="*/ 13 h 166"/>
                <a:gd name="T4" fmla="*/ 126 w 358"/>
                <a:gd name="T5" fmla="*/ 6 h 166"/>
                <a:gd name="T6" fmla="*/ 101 w 358"/>
                <a:gd name="T7" fmla="*/ 5 h 166"/>
                <a:gd name="T8" fmla="*/ 88 w 358"/>
                <a:gd name="T9" fmla="*/ 10 h 166"/>
                <a:gd name="T10" fmla="*/ 71 w 358"/>
                <a:gd name="T11" fmla="*/ 22 h 166"/>
                <a:gd name="T12" fmla="*/ 46 w 358"/>
                <a:gd name="T13" fmla="*/ 26 h 166"/>
                <a:gd name="T14" fmla="*/ 29 w 358"/>
                <a:gd name="T15" fmla="*/ 34 h 166"/>
                <a:gd name="T16" fmla="*/ 10 w 358"/>
                <a:gd name="T17" fmla="*/ 78 h 166"/>
                <a:gd name="T18" fmla="*/ 74 w 358"/>
                <a:gd name="T19" fmla="*/ 143 h 166"/>
                <a:gd name="T20" fmla="*/ 192 w 358"/>
                <a:gd name="T21" fmla="*/ 151 h 166"/>
                <a:gd name="T22" fmla="*/ 287 w 358"/>
                <a:gd name="T23" fmla="*/ 124 h 166"/>
                <a:gd name="T24" fmla="*/ 289 w 358"/>
                <a:gd name="T25" fmla="*/ 125 h 166"/>
                <a:gd name="T26" fmla="*/ 358 w 358"/>
                <a:gd name="T27" fmla="*/ 65 h 166"/>
                <a:gd name="T28" fmla="*/ 287 w 358"/>
                <a:gd name="T29" fmla="*/ 113 h 166"/>
                <a:gd name="T30" fmla="*/ 239 w 358"/>
                <a:gd name="T31" fmla="*/ 114 h 166"/>
                <a:gd name="T32" fmla="*/ 186 w 358"/>
                <a:gd name="T33" fmla="*/ 141 h 166"/>
                <a:gd name="T34" fmla="*/ 82 w 358"/>
                <a:gd name="T35" fmla="*/ 135 h 166"/>
                <a:gd name="T36" fmla="*/ 78 w 358"/>
                <a:gd name="T37" fmla="*/ 132 h 166"/>
                <a:gd name="T38" fmla="*/ 19 w 358"/>
                <a:gd name="T39" fmla="*/ 49 h 166"/>
                <a:gd name="T40" fmla="*/ 40 w 358"/>
                <a:gd name="T41" fmla="*/ 50 h 166"/>
                <a:gd name="T42" fmla="*/ 89 w 358"/>
                <a:gd name="T43" fmla="*/ 105 h 166"/>
                <a:gd name="T44" fmla="*/ 123 w 358"/>
                <a:gd name="T45" fmla="*/ 139 h 166"/>
                <a:gd name="T46" fmla="*/ 205 w 358"/>
                <a:gd name="T47" fmla="*/ 85 h 166"/>
                <a:gd name="T48" fmla="*/ 203 w 358"/>
                <a:gd name="T49" fmla="*/ 83 h 166"/>
                <a:gd name="T50" fmla="*/ 196 w 358"/>
                <a:gd name="T51" fmla="*/ 77 h 166"/>
                <a:gd name="T52" fmla="*/ 185 w 358"/>
                <a:gd name="T53" fmla="*/ 87 h 166"/>
                <a:gd name="T54" fmla="*/ 124 w 358"/>
                <a:gd name="T55" fmla="*/ 128 h 166"/>
                <a:gd name="T56" fmla="*/ 100 w 358"/>
                <a:gd name="T57" fmla="*/ 107 h 166"/>
                <a:gd name="T58" fmla="*/ 108 w 358"/>
                <a:gd name="T59" fmla="*/ 83 h 166"/>
                <a:gd name="T60" fmla="*/ 114 w 358"/>
                <a:gd name="T61" fmla="*/ 78 h 166"/>
                <a:gd name="T62" fmla="*/ 130 w 358"/>
                <a:gd name="T63" fmla="*/ 65 h 166"/>
                <a:gd name="T64" fmla="*/ 136 w 358"/>
                <a:gd name="T65" fmla="*/ 60 h 166"/>
                <a:gd name="T66" fmla="*/ 140 w 358"/>
                <a:gd name="T67" fmla="*/ 56 h 166"/>
                <a:gd name="T68" fmla="*/ 155 w 358"/>
                <a:gd name="T69" fmla="*/ 43 h 166"/>
                <a:gd name="T70" fmla="*/ 181 w 358"/>
                <a:gd name="T71" fmla="*/ 22 h 166"/>
                <a:gd name="T72" fmla="*/ 197 w 358"/>
                <a:gd name="T73" fmla="*/ 16 h 166"/>
                <a:gd name="T74" fmla="*/ 198 w 358"/>
                <a:gd name="T75" fmla="*/ 17 h 166"/>
                <a:gd name="T76" fmla="*/ 213 w 358"/>
                <a:gd name="T77" fmla="*/ 16 h 166"/>
                <a:gd name="T78" fmla="*/ 222 w 358"/>
                <a:gd name="T79" fmla="*/ 16 h 166"/>
                <a:gd name="T80" fmla="*/ 298 w 358"/>
                <a:gd name="T81" fmla="*/ 16 h 166"/>
                <a:gd name="T82" fmla="*/ 298 w 358"/>
                <a:gd name="T83" fmla="*/ 113 h 166"/>
                <a:gd name="T84" fmla="*/ 287 w 358"/>
                <a:gd name="T85" fmla="*/ 113 h 166"/>
                <a:gd name="T86" fmla="*/ 62 w 358"/>
                <a:gd name="T87" fmla="*/ 31 h 166"/>
                <a:gd name="T88" fmla="*/ 72 w 358"/>
                <a:gd name="T89" fmla="*/ 37 h 166"/>
                <a:gd name="T90" fmla="*/ 103 w 358"/>
                <a:gd name="T91" fmla="*/ 73 h 166"/>
                <a:gd name="T92" fmla="*/ 90 w 358"/>
                <a:gd name="T93" fmla="*/ 90 h 166"/>
                <a:gd name="T94" fmla="*/ 54 w 358"/>
                <a:gd name="T95" fmla="*/ 34 h 166"/>
                <a:gd name="T96" fmla="*/ 88 w 358"/>
                <a:gd name="T97" fmla="*/ 21 h 166"/>
                <a:gd name="T98" fmla="*/ 99 w 358"/>
                <a:gd name="T99" fmla="*/ 29 h 166"/>
                <a:gd name="T100" fmla="*/ 111 w 358"/>
                <a:gd name="T101" fmla="*/ 65 h 166"/>
                <a:gd name="T102" fmla="*/ 82 w 358"/>
                <a:gd name="T103" fmla="*/ 32 h 166"/>
                <a:gd name="T104" fmla="*/ 105 w 358"/>
                <a:gd name="T105" fmla="*/ 9 h 166"/>
                <a:gd name="T106" fmla="*/ 147 w 358"/>
                <a:gd name="T107" fmla="*/ 35 h 166"/>
                <a:gd name="T108" fmla="*/ 131 w 358"/>
                <a:gd name="T109" fmla="*/ 49 h 166"/>
                <a:gd name="T110" fmla="*/ 103 w 358"/>
                <a:gd name="T111" fmla="*/ 25 h 166"/>
                <a:gd name="T112" fmla="*/ 105 w 358"/>
                <a:gd name="T113" fmla="*/ 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8" h="166">
                  <a:moveTo>
                    <a:pt x="298" y="5"/>
                  </a:moveTo>
                  <a:cubicBezTo>
                    <a:pt x="197" y="5"/>
                    <a:pt x="197" y="5"/>
                    <a:pt x="197" y="5"/>
                  </a:cubicBezTo>
                  <a:cubicBezTo>
                    <a:pt x="196" y="5"/>
                    <a:pt x="196" y="5"/>
                    <a:pt x="195" y="5"/>
                  </a:cubicBezTo>
                  <a:cubicBezTo>
                    <a:pt x="187" y="5"/>
                    <a:pt x="180" y="8"/>
                    <a:pt x="174" y="13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3" y="2"/>
                    <a:pt x="118" y="0"/>
                    <a:pt x="114" y="0"/>
                  </a:cubicBezTo>
                  <a:cubicBezTo>
                    <a:pt x="109" y="0"/>
                    <a:pt x="104" y="2"/>
                    <a:pt x="101" y="5"/>
                  </a:cubicBezTo>
                  <a:cubicBezTo>
                    <a:pt x="99" y="7"/>
                    <a:pt x="97" y="9"/>
                    <a:pt x="96" y="12"/>
                  </a:cubicBezTo>
                  <a:cubicBezTo>
                    <a:pt x="94" y="11"/>
                    <a:pt x="91" y="10"/>
                    <a:pt x="88" y="10"/>
                  </a:cubicBezTo>
                  <a:cubicBezTo>
                    <a:pt x="83" y="10"/>
                    <a:pt x="79" y="11"/>
                    <a:pt x="75" y="15"/>
                  </a:cubicBezTo>
                  <a:cubicBezTo>
                    <a:pt x="73" y="17"/>
                    <a:pt x="72" y="19"/>
                    <a:pt x="71" y="22"/>
                  </a:cubicBezTo>
                  <a:cubicBezTo>
                    <a:pt x="68" y="21"/>
                    <a:pt x="65" y="20"/>
                    <a:pt x="62" y="20"/>
                  </a:cubicBezTo>
                  <a:cubicBezTo>
                    <a:pt x="56" y="20"/>
                    <a:pt x="51" y="22"/>
                    <a:pt x="46" y="26"/>
                  </a:cubicBezTo>
                  <a:cubicBezTo>
                    <a:pt x="43" y="29"/>
                    <a:pt x="42" y="33"/>
                    <a:pt x="41" y="37"/>
                  </a:cubicBezTo>
                  <a:cubicBezTo>
                    <a:pt x="37" y="35"/>
                    <a:pt x="33" y="34"/>
                    <a:pt x="29" y="34"/>
                  </a:cubicBezTo>
                  <a:cubicBezTo>
                    <a:pt x="22" y="33"/>
                    <a:pt x="16" y="36"/>
                    <a:pt x="11" y="41"/>
                  </a:cubicBezTo>
                  <a:cubicBezTo>
                    <a:pt x="1" y="51"/>
                    <a:pt x="0" y="67"/>
                    <a:pt x="10" y="78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74" y="143"/>
                    <a:pt x="74" y="143"/>
                    <a:pt x="74" y="143"/>
                  </a:cubicBezTo>
                  <a:cubicBezTo>
                    <a:pt x="87" y="157"/>
                    <a:pt x="111" y="166"/>
                    <a:pt x="137" y="166"/>
                  </a:cubicBezTo>
                  <a:cubicBezTo>
                    <a:pt x="158" y="166"/>
                    <a:pt x="178" y="160"/>
                    <a:pt x="192" y="151"/>
                  </a:cubicBezTo>
                  <a:cubicBezTo>
                    <a:pt x="192" y="151"/>
                    <a:pt x="240" y="126"/>
                    <a:pt x="243" y="124"/>
                  </a:cubicBezTo>
                  <a:cubicBezTo>
                    <a:pt x="245" y="124"/>
                    <a:pt x="286" y="124"/>
                    <a:pt x="287" y="124"/>
                  </a:cubicBezTo>
                  <a:cubicBezTo>
                    <a:pt x="287" y="125"/>
                    <a:pt x="287" y="125"/>
                    <a:pt x="287" y="125"/>
                  </a:cubicBezTo>
                  <a:cubicBezTo>
                    <a:pt x="289" y="125"/>
                    <a:pt x="289" y="125"/>
                    <a:pt x="289" y="125"/>
                  </a:cubicBezTo>
                  <a:cubicBezTo>
                    <a:pt x="298" y="125"/>
                    <a:pt x="298" y="125"/>
                    <a:pt x="298" y="125"/>
                  </a:cubicBezTo>
                  <a:cubicBezTo>
                    <a:pt x="331" y="125"/>
                    <a:pt x="358" y="98"/>
                    <a:pt x="358" y="65"/>
                  </a:cubicBezTo>
                  <a:cubicBezTo>
                    <a:pt x="358" y="32"/>
                    <a:pt x="331" y="5"/>
                    <a:pt x="298" y="5"/>
                  </a:cubicBezTo>
                  <a:close/>
                  <a:moveTo>
                    <a:pt x="287" y="113"/>
                  </a:moveTo>
                  <a:cubicBezTo>
                    <a:pt x="241" y="113"/>
                    <a:pt x="241" y="113"/>
                    <a:pt x="241" y="113"/>
                  </a:cubicBezTo>
                  <a:cubicBezTo>
                    <a:pt x="240" y="113"/>
                    <a:pt x="240" y="113"/>
                    <a:pt x="239" y="114"/>
                  </a:cubicBezTo>
                  <a:cubicBezTo>
                    <a:pt x="187" y="141"/>
                    <a:pt x="187" y="141"/>
                    <a:pt x="187" y="141"/>
                  </a:cubicBezTo>
                  <a:cubicBezTo>
                    <a:pt x="187" y="141"/>
                    <a:pt x="186" y="141"/>
                    <a:pt x="186" y="141"/>
                  </a:cubicBezTo>
                  <a:cubicBezTo>
                    <a:pt x="174" y="150"/>
                    <a:pt x="156" y="155"/>
                    <a:pt x="137" y="155"/>
                  </a:cubicBezTo>
                  <a:cubicBezTo>
                    <a:pt x="114" y="155"/>
                    <a:pt x="93" y="147"/>
                    <a:pt x="82" y="135"/>
                  </a:cubicBezTo>
                  <a:cubicBezTo>
                    <a:pt x="82" y="135"/>
                    <a:pt x="81" y="135"/>
                    <a:pt x="81" y="135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3" y="64"/>
                    <a:pt x="13" y="54"/>
                    <a:pt x="19" y="49"/>
                  </a:cubicBezTo>
                  <a:cubicBezTo>
                    <a:pt x="21" y="46"/>
                    <a:pt x="25" y="45"/>
                    <a:pt x="29" y="45"/>
                  </a:cubicBezTo>
                  <a:cubicBezTo>
                    <a:pt x="33" y="45"/>
                    <a:pt x="37" y="47"/>
                    <a:pt x="40" y="50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13"/>
                    <a:pt x="92" y="120"/>
                    <a:pt x="98" y="126"/>
                  </a:cubicBezTo>
                  <a:cubicBezTo>
                    <a:pt x="104" y="134"/>
                    <a:pt x="113" y="139"/>
                    <a:pt x="123" y="139"/>
                  </a:cubicBezTo>
                  <a:cubicBezTo>
                    <a:pt x="133" y="140"/>
                    <a:pt x="142" y="138"/>
                    <a:pt x="149" y="132"/>
                  </a:cubicBezTo>
                  <a:cubicBezTo>
                    <a:pt x="149" y="132"/>
                    <a:pt x="183" y="103"/>
                    <a:pt x="205" y="85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1" y="82"/>
                    <a:pt x="191" y="82"/>
                    <a:pt x="191" y="82"/>
                  </a:cubicBezTo>
                  <a:cubicBezTo>
                    <a:pt x="185" y="87"/>
                    <a:pt x="185" y="87"/>
                    <a:pt x="185" y="87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37" y="127"/>
                    <a:pt x="131" y="129"/>
                    <a:pt x="124" y="128"/>
                  </a:cubicBezTo>
                  <a:cubicBezTo>
                    <a:pt x="117" y="128"/>
                    <a:pt x="111" y="124"/>
                    <a:pt x="106" y="119"/>
                  </a:cubicBezTo>
                  <a:cubicBezTo>
                    <a:pt x="103" y="115"/>
                    <a:pt x="101" y="111"/>
                    <a:pt x="100" y="107"/>
                  </a:cubicBezTo>
                  <a:cubicBezTo>
                    <a:pt x="101" y="105"/>
                    <a:pt x="101" y="103"/>
                    <a:pt x="100" y="101"/>
                  </a:cubicBezTo>
                  <a:cubicBezTo>
                    <a:pt x="100" y="94"/>
                    <a:pt x="102" y="87"/>
                    <a:pt x="108" y="83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5" y="43"/>
                    <a:pt x="155" y="43"/>
                    <a:pt x="155" y="43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81" y="22"/>
                    <a:pt x="181" y="22"/>
                    <a:pt x="181" y="22"/>
                  </a:cubicBezTo>
                  <a:cubicBezTo>
                    <a:pt x="184" y="19"/>
                    <a:pt x="188" y="17"/>
                    <a:pt x="192" y="17"/>
                  </a:cubicBezTo>
                  <a:cubicBezTo>
                    <a:pt x="193" y="16"/>
                    <a:pt x="195" y="16"/>
                    <a:pt x="197" y="16"/>
                  </a:cubicBezTo>
                  <a:cubicBezTo>
                    <a:pt x="197" y="16"/>
                    <a:pt x="198" y="16"/>
                    <a:pt x="198" y="16"/>
                  </a:cubicBezTo>
                  <a:cubicBezTo>
                    <a:pt x="198" y="16"/>
                    <a:pt x="198" y="17"/>
                    <a:pt x="198" y="17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13" y="16"/>
                    <a:pt x="213" y="16"/>
                    <a:pt x="213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50" y="16"/>
                    <a:pt x="296" y="16"/>
                    <a:pt x="296" y="16"/>
                  </a:cubicBezTo>
                  <a:cubicBezTo>
                    <a:pt x="298" y="16"/>
                    <a:pt x="298" y="16"/>
                    <a:pt x="298" y="16"/>
                  </a:cubicBezTo>
                  <a:cubicBezTo>
                    <a:pt x="325" y="16"/>
                    <a:pt x="347" y="38"/>
                    <a:pt x="347" y="65"/>
                  </a:cubicBezTo>
                  <a:cubicBezTo>
                    <a:pt x="347" y="92"/>
                    <a:pt x="325" y="113"/>
                    <a:pt x="298" y="113"/>
                  </a:cubicBezTo>
                  <a:cubicBezTo>
                    <a:pt x="289" y="113"/>
                    <a:pt x="289" y="113"/>
                    <a:pt x="289" y="113"/>
                  </a:cubicBezTo>
                  <a:lnTo>
                    <a:pt x="287" y="113"/>
                  </a:lnTo>
                  <a:close/>
                  <a:moveTo>
                    <a:pt x="54" y="34"/>
                  </a:moveTo>
                  <a:cubicBezTo>
                    <a:pt x="56" y="32"/>
                    <a:pt x="59" y="31"/>
                    <a:pt x="62" y="31"/>
                  </a:cubicBezTo>
                  <a:cubicBezTo>
                    <a:pt x="64" y="31"/>
                    <a:pt x="67" y="32"/>
                    <a:pt x="69" y="34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2" y="37"/>
                    <a:pt x="72" y="38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79"/>
                    <a:pt x="92" y="84"/>
                    <a:pt x="90" y="90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0" y="43"/>
                    <a:pt x="51" y="37"/>
                    <a:pt x="54" y="34"/>
                  </a:cubicBezTo>
                  <a:close/>
                  <a:moveTo>
                    <a:pt x="83" y="23"/>
                  </a:moveTo>
                  <a:cubicBezTo>
                    <a:pt x="84" y="22"/>
                    <a:pt x="86" y="21"/>
                    <a:pt x="88" y="21"/>
                  </a:cubicBezTo>
                  <a:cubicBezTo>
                    <a:pt x="90" y="21"/>
                    <a:pt x="92" y="22"/>
                    <a:pt x="93" y="23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0" y="29"/>
                    <a:pt x="81" y="25"/>
                    <a:pt x="83" y="23"/>
                  </a:cubicBezTo>
                  <a:close/>
                  <a:moveTo>
                    <a:pt x="105" y="9"/>
                  </a:moveTo>
                  <a:cubicBezTo>
                    <a:pt x="110" y="4"/>
                    <a:pt x="117" y="5"/>
                    <a:pt x="122" y="9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0" y="22"/>
                    <a:pt x="100" y="1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0" name="Freeform 135"/>
            <p:cNvSpPr>
              <a:spLocks noEditPoints="1"/>
            </p:cNvSpPr>
            <p:nvPr/>
          </p:nvSpPr>
          <p:spPr bwMode="auto">
            <a:xfrm>
              <a:off x="6434138" y="3286126"/>
              <a:ext cx="363538" cy="581025"/>
            </a:xfrm>
            <a:custGeom>
              <a:avLst/>
              <a:gdLst>
                <a:gd name="T0" fmla="*/ 43 w 85"/>
                <a:gd name="T1" fmla="*/ 136 h 136"/>
                <a:gd name="T2" fmla="*/ 85 w 85"/>
                <a:gd name="T3" fmla="*/ 80 h 136"/>
                <a:gd name="T4" fmla="*/ 43 w 85"/>
                <a:gd name="T5" fmla="*/ 0 h 136"/>
                <a:gd name="T6" fmla="*/ 0 w 85"/>
                <a:gd name="T7" fmla="*/ 80 h 136"/>
                <a:gd name="T8" fmla="*/ 43 w 85"/>
                <a:gd name="T9" fmla="*/ 136 h 136"/>
                <a:gd name="T10" fmla="*/ 43 w 85"/>
                <a:gd name="T11" fmla="*/ 16 h 136"/>
                <a:gd name="T12" fmla="*/ 75 w 85"/>
                <a:gd name="T13" fmla="*/ 77 h 136"/>
                <a:gd name="T14" fmla="*/ 43 w 85"/>
                <a:gd name="T15" fmla="*/ 121 h 136"/>
                <a:gd name="T16" fmla="*/ 10 w 85"/>
                <a:gd name="T17" fmla="*/ 77 h 136"/>
                <a:gd name="T18" fmla="*/ 43 w 85"/>
                <a:gd name="T19" fmla="*/ 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36">
                  <a:moveTo>
                    <a:pt x="43" y="136"/>
                  </a:moveTo>
                  <a:cubicBezTo>
                    <a:pt x="66" y="136"/>
                    <a:pt x="85" y="111"/>
                    <a:pt x="85" y="80"/>
                  </a:cubicBezTo>
                  <a:cubicBezTo>
                    <a:pt x="85" y="31"/>
                    <a:pt x="43" y="0"/>
                    <a:pt x="43" y="0"/>
                  </a:cubicBezTo>
                  <a:cubicBezTo>
                    <a:pt x="43" y="0"/>
                    <a:pt x="0" y="31"/>
                    <a:pt x="0" y="80"/>
                  </a:cubicBezTo>
                  <a:cubicBezTo>
                    <a:pt x="0" y="111"/>
                    <a:pt x="19" y="136"/>
                    <a:pt x="43" y="136"/>
                  </a:cubicBezTo>
                  <a:close/>
                  <a:moveTo>
                    <a:pt x="43" y="16"/>
                  </a:moveTo>
                  <a:cubicBezTo>
                    <a:pt x="43" y="16"/>
                    <a:pt x="75" y="39"/>
                    <a:pt x="75" y="77"/>
                  </a:cubicBezTo>
                  <a:cubicBezTo>
                    <a:pt x="75" y="101"/>
                    <a:pt x="61" y="121"/>
                    <a:pt x="43" y="121"/>
                  </a:cubicBezTo>
                  <a:cubicBezTo>
                    <a:pt x="24" y="121"/>
                    <a:pt x="10" y="101"/>
                    <a:pt x="10" y="77"/>
                  </a:cubicBezTo>
                  <a:cubicBezTo>
                    <a:pt x="10" y="40"/>
                    <a:pt x="43" y="16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1" name="Freeform 136"/>
            <p:cNvSpPr>
              <a:spLocks noEditPoints="1"/>
            </p:cNvSpPr>
            <p:nvPr/>
          </p:nvSpPr>
          <p:spPr bwMode="auto">
            <a:xfrm>
              <a:off x="6759575" y="3136901"/>
              <a:ext cx="220663" cy="354013"/>
            </a:xfrm>
            <a:custGeom>
              <a:avLst/>
              <a:gdLst>
                <a:gd name="T0" fmla="*/ 26 w 52"/>
                <a:gd name="T1" fmla="*/ 83 h 83"/>
                <a:gd name="T2" fmla="*/ 52 w 52"/>
                <a:gd name="T3" fmla="*/ 48 h 83"/>
                <a:gd name="T4" fmla="*/ 26 w 52"/>
                <a:gd name="T5" fmla="*/ 0 h 83"/>
                <a:gd name="T6" fmla="*/ 0 w 52"/>
                <a:gd name="T7" fmla="*/ 48 h 83"/>
                <a:gd name="T8" fmla="*/ 26 w 52"/>
                <a:gd name="T9" fmla="*/ 83 h 83"/>
                <a:gd name="T10" fmla="*/ 26 w 52"/>
                <a:gd name="T11" fmla="*/ 9 h 83"/>
                <a:gd name="T12" fmla="*/ 46 w 52"/>
                <a:gd name="T13" fmla="*/ 47 h 83"/>
                <a:gd name="T14" fmla="*/ 26 w 52"/>
                <a:gd name="T15" fmla="*/ 73 h 83"/>
                <a:gd name="T16" fmla="*/ 6 w 52"/>
                <a:gd name="T17" fmla="*/ 47 h 83"/>
                <a:gd name="T18" fmla="*/ 26 w 52"/>
                <a:gd name="T19" fmla="*/ 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3">
                  <a:moveTo>
                    <a:pt x="26" y="83"/>
                  </a:moveTo>
                  <a:cubicBezTo>
                    <a:pt x="41" y="83"/>
                    <a:pt x="52" y="67"/>
                    <a:pt x="52" y="48"/>
                  </a:cubicBezTo>
                  <a:cubicBezTo>
                    <a:pt x="52" y="18"/>
                    <a:pt x="26" y="0"/>
                    <a:pt x="26" y="0"/>
                  </a:cubicBezTo>
                  <a:cubicBezTo>
                    <a:pt x="26" y="0"/>
                    <a:pt x="0" y="19"/>
                    <a:pt x="0" y="48"/>
                  </a:cubicBezTo>
                  <a:cubicBezTo>
                    <a:pt x="0" y="67"/>
                    <a:pt x="12" y="83"/>
                    <a:pt x="26" y="83"/>
                  </a:cubicBezTo>
                  <a:close/>
                  <a:moveTo>
                    <a:pt x="26" y="9"/>
                  </a:moveTo>
                  <a:cubicBezTo>
                    <a:pt x="26" y="9"/>
                    <a:pt x="46" y="23"/>
                    <a:pt x="46" y="47"/>
                  </a:cubicBezTo>
                  <a:cubicBezTo>
                    <a:pt x="46" y="61"/>
                    <a:pt x="37" y="73"/>
                    <a:pt x="26" y="73"/>
                  </a:cubicBezTo>
                  <a:cubicBezTo>
                    <a:pt x="15" y="73"/>
                    <a:pt x="6" y="61"/>
                    <a:pt x="6" y="47"/>
                  </a:cubicBezTo>
                  <a:cubicBezTo>
                    <a:pt x="6" y="24"/>
                    <a:pt x="26" y="9"/>
                    <a:pt x="2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2" name="Freeform 137"/>
            <p:cNvSpPr>
              <a:spLocks noEditPoints="1"/>
            </p:cNvSpPr>
            <p:nvPr/>
          </p:nvSpPr>
          <p:spPr bwMode="auto">
            <a:xfrm>
              <a:off x="6883400" y="3563938"/>
              <a:ext cx="200025" cy="242888"/>
            </a:xfrm>
            <a:custGeom>
              <a:avLst/>
              <a:gdLst>
                <a:gd name="T0" fmla="*/ 0 w 47"/>
                <a:gd name="T1" fmla="*/ 0 h 57"/>
                <a:gd name="T2" fmla="*/ 1 w 47"/>
                <a:gd name="T3" fmla="*/ 10 h 57"/>
                <a:gd name="T4" fmla="*/ 1 w 47"/>
                <a:gd name="T5" fmla="*/ 47 h 57"/>
                <a:gd name="T6" fmla="*/ 0 w 47"/>
                <a:gd name="T7" fmla="*/ 57 h 57"/>
                <a:gd name="T8" fmla="*/ 10 w 47"/>
                <a:gd name="T9" fmla="*/ 57 h 57"/>
                <a:gd name="T10" fmla="*/ 28 w 47"/>
                <a:gd name="T11" fmla="*/ 57 h 57"/>
                <a:gd name="T12" fmla="*/ 47 w 47"/>
                <a:gd name="T13" fmla="*/ 41 h 57"/>
                <a:gd name="T14" fmla="*/ 43 w 47"/>
                <a:gd name="T15" fmla="*/ 31 h 57"/>
                <a:gd name="T16" fmla="*/ 36 w 47"/>
                <a:gd name="T17" fmla="*/ 27 h 57"/>
                <a:gd name="T18" fmla="*/ 41 w 47"/>
                <a:gd name="T19" fmla="*/ 24 h 57"/>
                <a:gd name="T20" fmla="*/ 45 w 47"/>
                <a:gd name="T21" fmla="*/ 15 h 57"/>
                <a:gd name="T22" fmla="*/ 28 w 47"/>
                <a:gd name="T23" fmla="*/ 1 h 57"/>
                <a:gd name="T24" fmla="*/ 10 w 47"/>
                <a:gd name="T25" fmla="*/ 1 h 57"/>
                <a:gd name="T26" fmla="*/ 0 w 47"/>
                <a:gd name="T27" fmla="*/ 0 h 57"/>
                <a:gd name="T28" fmla="*/ 26 w 47"/>
                <a:gd name="T29" fmla="*/ 46 h 57"/>
                <a:gd name="T30" fmla="*/ 14 w 47"/>
                <a:gd name="T31" fmla="*/ 46 h 57"/>
                <a:gd name="T32" fmla="*/ 14 w 47"/>
                <a:gd name="T33" fmla="*/ 33 h 57"/>
                <a:gd name="T34" fmla="*/ 26 w 47"/>
                <a:gd name="T35" fmla="*/ 33 h 57"/>
                <a:gd name="T36" fmla="*/ 33 w 47"/>
                <a:gd name="T37" fmla="*/ 39 h 57"/>
                <a:gd name="T38" fmla="*/ 26 w 47"/>
                <a:gd name="T39" fmla="*/ 46 h 57"/>
                <a:gd name="T40" fmla="*/ 26 w 47"/>
                <a:gd name="T41" fmla="*/ 12 h 57"/>
                <a:gd name="T42" fmla="*/ 32 w 47"/>
                <a:gd name="T43" fmla="*/ 17 h 57"/>
                <a:gd name="T44" fmla="*/ 26 w 47"/>
                <a:gd name="T45" fmla="*/ 22 h 57"/>
                <a:gd name="T46" fmla="*/ 14 w 47"/>
                <a:gd name="T47" fmla="*/ 22 h 57"/>
                <a:gd name="T48" fmla="*/ 14 w 47"/>
                <a:gd name="T49" fmla="*/ 12 h 57"/>
                <a:gd name="T50" fmla="*/ 26 w 47"/>
                <a:gd name="T51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cubicBezTo>
                    <a:pt x="1" y="4"/>
                    <a:pt x="1" y="7"/>
                    <a:pt x="1" y="10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52"/>
                    <a:pt x="1" y="54"/>
                    <a:pt x="0" y="57"/>
                  </a:cubicBezTo>
                  <a:cubicBezTo>
                    <a:pt x="3" y="57"/>
                    <a:pt x="5" y="57"/>
                    <a:pt x="10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40" y="57"/>
                    <a:pt x="47" y="51"/>
                    <a:pt x="47" y="41"/>
                  </a:cubicBezTo>
                  <a:cubicBezTo>
                    <a:pt x="47" y="37"/>
                    <a:pt x="46" y="33"/>
                    <a:pt x="43" y="31"/>
                  </a:cubicBezTo>
                  <a:cubicBezTo>
                    <a:pt x="41" y="29"/>
                    <a:pt x="39" y="28"/>
                    <a:pt x="36" y="27"/>
                  </a:cubicBezTo>
                  <a:cubicBezTo>
                    <a:pt x="38" y="26"/>
                    <a:pt x="40" y="26"/>
                    <a:pt x="41" y="24"/>
                  </a:cubicBezTo>
                  <a:cubicBezTo>
                    <a:pt x="44" y="22"/>
                    <a:pt x="45" y="19"/>
                    <a:pt x="45" y="15"/>
                  </a:cubicBezTo>
                  <a:cubicBezTo>
                    <a:pt x="45" y="6"/>
                    <a:pt x="39" y="1"/>
                    <a:pt x="28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1"/>
                    <a:pt x="4" y="1"/>
                    <a:pt x="0" y="0"/>
                  </a:cubicBezTo>
                  <a:close/>
                  <a:moveTo>
                    <a:pt x="26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30" y="33"/>
                    <a:pt x="33" y="35"/>
                    <a:pt x="33" y="39"/>
                  </a:cubicBezTo>
                  <a:cubicBezTo>
                    <a:pt x="33" y="43"/>
                    <a:pt x="30" y="46"/>
                    <a:pt x="26" y="46"/>
                  </a:cubicBezTo>
                  <a:close/>
                  <a:moveTo>
                    <a:pt x="26" y="12"/>
                  </a:moveTo>
                  <a:cubicBezTo>
                    <a:pt x="29" y="12"/>
                    <a:pt x="32" y="14"/>
                    <a:pt x="32" y="17"/>
                  </a:cubicBezTo>
                  <a:cubicBezTo>
                    <a:pt x="31" y="20"/>
                    <a:pt x="29" y="22"/>
                    <a:pt x="26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2"/>
                    <a:pt x="14" y="12"/>
                    <a:pt x="14" y="12"/>
                  </a:cubicBezTo>
                  <a:lnTo>
                    <a:pt x="2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3" name="Freeform 138"/>
            <p:cNvSpPr/>
            <p:nvPr/>
          </p:nvSpPr>
          <p:spPr bwMode="auto">
            <a:xfrm>
              <a:off x="7091363" y="3568701"/>
              <a:ext cx="63500" cy="238125"/>
            </a:xfrm>
            <a:custGeom>
              <a:avLst/>
              <a:gdLst>
                <a:gd name="T0" fmla="*/ 1 w 15"/>
                <a:gd name="T1" fmla="*/ 46 h 56"/>
                <a:gd name="T2" fmla="*/ 0 w 15"/>
                <a:gd name="T3" fmla="*/ 56 h 56"/>
                <a:gd name="T4" fmla="*/ 15 w 15"/>
                <a:gd name="T5" fmla="*/ 56 h 56"/>
                <a:gd name="T6" fmla="*/ 14 w 15"/>
                <a:gd name="T7" fmla="*/ 46 h 56"/>
                <a:gd name="T8" fmla="*/ 14 w 15"/>
                <a:gd name="T9" fmla="*/ 10 h 56"/>
                <a:gd name="T10" fmla="*/ 15 w 15"/>
                <a:gd name="T11" fmla="*/ 0 h 56"/>
                <a:gd name="T12" fmla="*/ 0 w 15"/>
                <a:gd name="T13" fmla="*/ 0 h 56"/>
                <a:gd name="T14" fmla="*/ 1 w 15"/>
                <a:gd name="T15" fmla="*/ 10 h 56"/>
                <a:gd name="T16" fmla="*/ 1 w 15"/>
                <a:gd name="T17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6">
                  <a:moveTo>
                    <a:pt x="1" y="46"/>
                  </a:moveTo>
                  <a:cubicBezTo>
                    <a:pt x="1" y="50"/>
                    <a:pt x="1" y="53"/>
                    <a:pt x="0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3"/>
                    <a:pt x="14" y="50"/>
                    <a:pt x="14" y="46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5"/>
                    <a:pt x="15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5"/>
                    <a:pt x="1" y="10"/>
                  </a:cubicBezTo>
                  <a:lnTo>
                    <a:pt x="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4" name="Freeform 139"/>
            <p:cNvSpPr>
              <a:spLocks noEditPoints="1"/>
            </p:cNvSpPr>
            <p:nvPr/>
          </p:nvSpPr>
          <p:spPr bwMode="auto">
            <a:xfrm>
              <a:off x="7172325" y="3559176"/>
              <a:ext cx="234950" cy="252413"/>
            </a:xfrm>
            <a:custGeom>
              <a:avLst/>
              <a:gdLst>
                <a:gd name="T0" fmla="*/ 27 w 55"/>
                <a:gd name="T1" fmla="*/ 59 h 59"/>
                <a:gd name="T2" fmla="*/ 55 w 55"/>
                <a:gd name="T3" fmla="*/ 29 h 59"/>
                <a:gd name="T4" fmla="*/ 27 w 55"/>
                <a:gd name="T5" fmla="*/ 0 h 59"/>
                <a:gd name="T6" fmla="*/ 0 w 55"/>
                <a:gd name="T7" fmla="*/ 30 h 59"/>
                <a:gd name="T8" fmla="*/ 27 w 55"/>
                <a:gd name="T9" fmla="*/ 59 h 59"/>
                <a:gd name="T10" fmla="*/ 27 w 55"/>
                <a:gd name="T11" fmla="*/ 12 h 59"/>
                <a:gd name="T12" fmla="*/ 41 w 55"/>
                <a:gd name="T13" fmla="*/ 30 h 59"/>
                <a:gd name="T14" fmla="*/ 27 w 55"/>
                <a:gd name="T15" fmla="*/ 47 h 59"/>
                <a:gd name="T16" fmla="*/ 14 w 55"/>
                <a:gd name="T17" fmla="*/ 30 h 59"/>
                <a:gd name="T18" fmla="*/ 27 w 55"/>
                <a:gd name="T1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9">
                  <a:moveTo>
                    <a:pt x="27" y="59"/>
                  </a:moveTo>
                  <a:cubicBezTo>
                    <a:pt x="44" y="59"/>
                    <a:pt x="55" y="47"/>
                    <a:pt x="55" y="29"/>
                  </a:cubicBezTo>
                  <a:cubicBezTo>
                    <a:pt x="55" y="12"/>
                    <a:pt x="44" y="0"/>
                    <a:pt x="27" y="0"/>
                  </a:cubicBezTo>
                  <a:cubicBezTo>
                    <a:pt x="11" y="0"/>
                    <a:pt x="0" y="12"/>
                    <a:pt x="0" y="30"/>
                  </a:cubicBezTo>
                  <a:cubicBezTo>
                    <a:pt x="0" y="47"/>
                    <a:pt x="11" y="59"/>
                    <a:pt x="27" y="59"/>
                  </a:cubicBezTo>
                  <a:close/>
                  <a:moveTo>
                    <a:pt x="27" y="12"/>
                  </a:moveTo>
                  <a:cubicBezTo>
                    <a:pt x="36" y="12"/>
                    <a:pt x="41" y="19"/>
                    <a:pt x="41" y="30"/>
                  </a:cubicBezTo>
                  <a:cubicBezTo>
                    <a:pt x="41" y="41"/>
                    <a:pt x="36" y="47"/>
                    <a:pt x="27" y="47"/>
                  </a:cubicBezTo>
                  <a:cubicBezTo>
                    <a:pt x="19" y="47"/>
                    <a:pt x="14" y="41"/>
                    <a:pt x="14" y="30"/>
                  </a:cubicBezTo>
                  <a:cubicBezTo>
                    <a:pt x="14" y="19"/>
                    <a:pt x="19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4281" name="Freeform 143"/>
          <p:cNvSpPr>
            <a:spLocks noEditPoints="1"/>
          </p:cNvSpPr>
          <p:nvPr/>
        </p:nvSpPr>
        <p:spPr>
          <a:xfrm>
            <a:off x="6836569" y="3215879"/>
            <a:ext cx="1273969" cy="1269206"/>
          </a:xfrm>
          <a:custGeom>
            <a:avLst/>
            <a:gdLst/>
            <a:ahLst/>
            <a:cxnLst>
              <a:cxn ang="0">
                <a:pos x="2147483646" y="669247189"/>
              </a:cxn>
              <a:cxn ang="0">
                <a:pos x="2147483646" y="1361574561"/>
              </a:cxn>
              <a:cxn ang="0">
                <a:pos x="2147483646" y="2123132293"/>
              </a:cxn>
              <a:cxn ang="0">
                <a:pos x="2147483646" y="2147483646"/>
              </a:cxn>
              <a:cxn ang="0">
                <a:pos x="2147483646" y="1015412574"/>
              </a:cxn>
              <a:cxn ang="0">
                <a:pos x="2147483646" y="426935836"/>
              </a:cxn>
              <a:cxn ang="0">
                <a:pos x="2147483646" y="1176953476"/>
              </a:cxn>
              <a:cxn ang="0">
                <a:pos x="2147483646" y="565399952"/>
              </a:cxn>
              <a:cxn ang="0">
                <a:pos x="2147483646" y="230774658"/>
              </a:cxn>
              <a:cxn ang="0">
                <a:pos x="2147483646" y="196157780"/>
              </a:cxn>
              <a:cxn ang="0">
                <a:pos x="196201379" y="2007744964"/>
              </a:cxn>
              <a:cxn ang="0">
                <a:pos x="207741838" y="2007744964"/>
              </a:cxn>
              <a:cxn ang="0">
                <a:pos x="276987984" y="1880820941"/>
              </a:cxn>
              <a:cxn ang="0">
                <a:pos x="276987984" y="1892357635"/>
              </a:cxn>
              <a:cxn ang="0">
                <a:pos x="346234131" y="1719276641"/>
              </a:cxn>
              <a:cxn ang="0">
                <a:pos x="300072298" y="1811587184"/>
              </a:cxn>
              <a:cxn ang="0">
                <a:pos x="276987984" y="1811587184"/>
              </a:cxn>
              <a:cxn ang="0">
                <a:pos x="253907068" y="1857740756"/>
              </a:cxn>
              <a:cxn ang="0">
                <a:pos x="300072298" y="1753893519"/>
              </a:cxn>
              <a:cxn ang="0">
                <a:pos x="288528443" y="1776970305"/>
              </a:cxn>
              <a:cxn ang="0">
                <a:pos x="276987984" y="1800047092"/>
              </a:cxn>
              <a:cxn ang="0">
                <a:pos x="346234131" y="1684659763"/>
              </a:cxn>
              <a:cxn ang="0">
                <a:pos x="392399361" y="1661582976"/>
              </a:cxn>
              <a:cxn ang="0">
                <a:pos x="438564592" y="1488501983"/>
              </a:cxn>
              <a:cxn ang="0">
                <a:pos x="1257991483" y="1823123878"/>
              </a:cxn>
              <a:cxn ang="0">
                <a:pos x="542435510" y="1926974513"/>
              </a:cxn>
              <a:cxn ang="0">
                <a:pos x="646306429" y="1650042884"/>
              </a:cxn>
              <a:cxn ang="0">
                <a:pos x="2147483646" y="2147483646"/>
              </a:cxn>
              <a:cxn ang="0">
                <a:pos x="1788883138" y="2147483646"/>
              </a:cxn>
              <a:cxn ang="0">
                <a:pos x="69246147" y="2147483646"/>
              </a:cxn>
              <a:cxn ang="0">
                <a:pos x="173117066" y="2147483646"/>
              </a:cxn>
              <a:cxn ang="0">
                <a:pos x="103870919" y="2147483646"/>
              </a:cxn>
              <a:cxn ang="0">
                <a:pos x="115411377" y="2147483646"/>
              </a:cxn>
              <a:cxn ang="0">
                <a:pos x="230822754" y="2147483646"/>
              </a:cxn>
              <a:cxn ang="0">
                <a:pos x="300072298" y="2147483646"/>
              </a:cxn>
              <a:cxn ang="0">
                <a:pos x="634765971" y="2147483646"/>
              </a:cxn>
              <a:cxn ang="0">
                <a:pos x="692471659" y="2147483646"/>
              </a:cxn>
              <a:cxn ang="0">
                <a:pos x="761717806" y="2147483646"/>
              </a:cxn>
              <a:cxn ang="0">
                <a:pos x="588600741" y="2147483646"/>
              </a:cxn>
              <a:cxn ang="0">
                <a:pos x="1396483777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881213599" y="2147483646"/>
              </a:cxn>
              <a:cxn ang="0">
                <a:pos x="657846887" y="2147483646"/>
              </a:cxn>
              <a:cxn ang="0">
                <a:pos x="392399361" y="2147483646"/>
              </a:cxn>
              <a:cxn ang="0">
                <a:pos x="461648905" y="2147483646"/>
              </a:cxn>
              <a:cxn ang="0">
                <a:pos x="219282296" y="2147483646"/>
              </a:cxn>
              <a:cxn ang="0">
                <a:pos x="138495691" y="2147483646"/>
              </a:cxn>
              <a:cxn ang="0">
                <a:pos x="1004084416" y="2147483646"/>
              </a:cxn>
              <a:cxn ang="0">
                <a:pos x="704012118" y="2147483646"/>
              </a:cxn>
              <a:cxn ang="0">
                <a:pos x="461648905" y="1511578769"/>
              </a:cxn>
              <a:cxn ang="0">
                <a:pos x="2147483646" y="392318958"/>
              </a:cxn>
              <a:cxn ang="0">
                <a:pos x="2147483646" y="438472530"/>
              </a:cxn>
              <a:cxn ang="0">
                <a:pos x="2147483646" y="530783073"/>
              </a:cxn>
              <a:cxn ang="0">
                <a:pos x="1765802222" y="334625293"/>
              </a:cxn>
              <a:cxn ang="0">
                <a:pos x="2147483646" y="2007744964"/>
              </a:cxn>
              <a:cxn ang="0">
                <a:pos x="2147483646" y="311545109"/>
              </a:cxn>
              <a:cxn ang="0">
                <a:pos x="2147483646" y="196157780"/>
              </a:cxn>
            </a:cxnLst>
            <a:rect l="0" t="0" r="0" b="0"/>
            <a:pathLst>
              <a:path w="500" h="498">
                <a:moveTo>
                  <a:pt x="211" y="9"/>
                </a:moveTo>
                <a:cubicBezTo>
                  <a:pt x="270" y="0"/>
                  <a:pt x="331" y="11"/>
                  <a:pt x="383" y="43"/>
                </a:cubicBezTo>
                <a:cubicBezTo>
                  <a:pt x="383" y="43"/>
                  <a:pt x="383" y="43"/>
                  <a:pt x="383" y="43"/>
                </a:cubicBezTo>
                <a:cubicBezTo>
                  <a:pt x="383" y="43"/>
                  <a:pt x="383" y="43"/>
                  <a:pt x="383" y="43"/>
                </a:cubicBezTo>
                <a:cubicBezTo>
                  <a:pt x="383" y="43"/>
                  <a:pt x="382" y="43"/>
                  <a:pt x="383" y="43"/>
                </a:cubicBezTo>
                <a:cubicBezTo>
                  <a:pt x="383" y="43"/>
                  <a:pt x="384" y="44"/>
                  <a:pt x="384" y="44"/>
                </a:cubicBezTo>
                <a:cubicBezTo>
                  <a:pt x="384" y="44"/>
                  <a:pt x="385" y="45"/>
                  <a:pt x="385" y="45"/>
                </a:cubicBezTo>
                <a:cubicBezTo>
                  <a:pt x="386" y="45"/>
                  <a:pt x="387" y="46"/>
                  <a:pt x="387" y="46"/>
                </a:cubicBezTo>
                <a:cubicBezTo>
                  <a:pt x="387" y="46"/>
                  <a:pt x="387" y="46"/>
                  <a:pt x="387" y="46"/>
                </a:cubicBezTo>
                <a:cubicBezTo>
                  <a:pt x="401" y="55"/>
                  <a:pt x="415" y="66"/>
                  <a:pt x="428" y="79"/>
                </a:cubicBezTo>
                <a:cubicBezTo>
                  <a:pt x="429" y="80"/>
                  <a:pt x="430" y="81"/>
                  <a:pt x="431" y="83"/>
                </a:cubicBezTo>
                <a:cubicBezTo>
                  <a:pt x="431" y="83"/>
                  <a:pt x="431" y="83"/>
                  <a:pt x="431" y="83"/>
                </a:cubicBezTo>
                <a:cubicBezTo>
                  <a:pt x="431" y="83"/>
                  <a:pt x="431" y="83"/>
                  <a:pt x="431" y="83"/>
                </a:cubicBezTo>
                <a:cubicBezTo>
                  <a:pt x="431" y="83"/>
                  <a:pt x="431" y="83"/>
                  <a:pt x="431" y="83"/>
                </a:cubicBezTo>
                <a:cubicBezTo>
                  <a:pt x="431" y="83"/>
                  <a:pt x="432" y="83"/>
                  <a:pt x="432" y="83"/>
                </a:cubicBezTo>
                <a:cubicBezTo>
                  <a:pt x="432" y="84"/>
                  <a:pt x="432" y="84"/>
                  <a:pt x="432" y="84"/>
                </a:cubicBezTo>
                <a:cubicBezTo>
                  <a:pt x="433" y="84"/>
                  <a:pt x="433" y="85"/>
                  <a:pt x="432" y="84"/>
                </a:cubicBezTo>
                <a:cubicBezTo>
                  <a:pt x="432" y="84"/>
                  <a:pt x="432" y="84"/>
                  <a:pt x="432" y="84"/>
                </a:cubicBezTo>
                <a:cubicBezTo>
                  <a:pt x="433" y="85"/>
                  <a:pt x="434" y="87"/>
                  <a:pt x="434" y="87"/>
                </a:cubicBezTo>
                <a:cubicBezTo>
                  <a:pt x="434" y="87"/>
                  <a:pt x="434" y="87"/>
                  <a:pt x="433" y="87"/>
                </a:cubicBezTo>
                <a:cubicBezTo>
                  <a:pt x="433" y="87"/>
                  <a:pt x="432" y="85"/>
                  <a:pt x="431" y="84"/>
                </a:cubicBezTo>
                <a:cubicBezTo>
                  <a:pt x="430" y="84"/>
                  <a:pt x="430" y="83"/>
                  <a:pt x="429" y="83"/>
                </a:cubicBezTo>
                <a:cubicBezTo>
                  <a:pt x="429" y="83"/>
                  <a:pt x="428" y="82"/>
                  <a:pt x="428" y="81"/>
                </a:cubicBezTo>
                <a:cubicBezTo>
                  <a:pt x="428" y="82"/>
                  <a:pt x="426" y="80"/>
                  <a:pt x="426" y="80"/>
                </a:cubicBezTo>
                <a:cubicBezTo>
                  <a:pt x="425" y="78"/>
                  <a:pt x="425" y="78"/>
                  <a:pt x="423" y="77"/>
                </a:cubicBezTo>
                <a:cubicBezTo>
                  <a:pt x="421" y="75"/>
                  <a:pt x="421" y="75"/>
                  <a:pt x="421" y="75"/>
                </a:cubicBezTo>
                <a:cubicBezTo>
                  <a:pt x="421" y="75"/>
                  <a:pt x="419" y="74"/>
                  <a:pt x="419" y="74"/>
                </a:cubicBezTo>
                <a:cubicBezTo>
                  <a:pt x="419" y="74"/>
                  <a:pt x="418" y="73"/>
                  <a:pt x="418" y="73"/>
                </a:cubicBezTo>
                <a:cubicBezTo>
                  <a:pt x="417" y="72"/>
                  <a:pt x="416" y="72"/>
                  <a:pt x="415" y="71"/>
                </a:cubicBezTo>
                <a:cubicBezTo>
                  <a:pt x="414" y="70"/>
                  <a:pt x="414" y="70"/>
                  <a:pt x="413" y="70"/>
                </a:cubicBezTo>
                <a:cubicBezTo>
                  <a:pt x="413" y="70"/>
                  <a:pt x="413" y="69"/>
                  <a:pt x="413" y="69"/>
                </a:cubicBezTo>
                <a:cubicBezTo>
                  <a:pt x="412" y="69"/>
                  <a:pt x="410" y="68"/>
                  <a:pt x="410" y="68"/>
                </a:cubicBezTo>
                <a:cubicBezTo>
                  <a:pt x="409" y="67"/>
                  <a:pt x="409" y="68"/>
                  <a:pt x="409" y="67"/>
                </a:cubicBezTo>
                <a:cubicBezTo>
                  <a:pt x="408" y="67"/>
                  <a:pt x="407" y="66"/>
                  <a:pt x="407" y="66"/>
                </a:cubicBezTo>
                <a:cubicBezTo>
                  <a:pt x="406" y="66"/>
                  <a:pt x="405" y="66"/>
                  <a:pt x="405" y="65"/>
                </a:cubicBezTo>
                <a:cubicBezTo>
                  <a:pt x="404" y="65"/>
                  <a:pt x="400" y="61"/>
                  <a:pt x="399" y="61"/>
                </a:cubicBezTo>
                <a:cubicBezTo>
                  <a:pt x="399" y="61"/>
                  <a:pt x="398" y="61"/>
                  <a:pt x="398" y="60"/>
                </a:cubicBezTo>
                <a:cubicBezTo>
                  <a:pt x="397" y="60"/>
                  <a:pt x="396" y="60"/>
                  <a:pt x="396" y="60"/>
                </a:cubicBezTo>
                <a:cubicBezTo>
                  <a:pt x="395" y="59"/>
                  <a:pt x="394" y="59"/>
                  <a:pt x="393" y="58"/>
                </a:cubicBezTo>
                <a:cubicBezTo>
                  <a:pt x="393" y="58"/>
                  <a:pt x="393" y="59"/>
                  <a:pt x="392" y="58"/>
                </a:cubicBezTo>
                <a:cubicBezTo>
                  <a:pt x="392" y="58"/>
                  <a:pt x="390" y="56"/>
                  <a:pt x="390" y="57"/>
                </a:cubicBezTo>
                <a:cubicBezTo>
                  <a:pt x="390" y="56"/>
                  <a:pt x="389" y="56"/>
                  <a:pt x="389" y="56"/>
                </a:cubicBezTo>
                <a:cubicBezTo>
                  <a:pt x="388" y="56"/>
                  <a:pt x="387" y="55"/>
                  <a:pt x="387" y="55"/>
                </a:cubicBezTo>
                <a:cubicBezTo>
                  <a:pt x="386" y="55"/>
                  <a:pt x="386" y="55"/>
                  <a:pt x="386" y="55"/>
                </a:cubicBezTo>
                <a:cubicBezTo>
                  <a:pt x="386" y="55"/>
                  <a:pt x="385" y="54"/>
                  <a:pt x="385" y="54"/>
                </a:cubicBezTo>
                <a:cubicBezTo>
                  <a:pt x="384" y="54"/>
                  <a:pt x="385" y="54"/>
                  <a:pt x="384" y="54"/>
                </a:cubicBezTo>
                <a:cubicBezTo>
                  <a:pt x="383" y="53"/>
                  <a:pt x="382" y="53"/>
                  <a:pt x="381" y="52"/>
                </a:cubicBezTo>
                <a:cubicBezTo>
                  <a:pt x="380" y="51"/>
                  <a:pt x="379" y="52"/>
                  <a:pt x="379" y="52"/>
                </a:cubicBezTo>
                <a:cubicBezTo>
                  <a:pt x="378" y="51"/>
                  <a:pt x="377" y="50"/>
                  <a:pt x="376" y="51"/>
                </a:cubicBezTo>
                <a:cubicBezTo>
                  <a:pt x="376" y="51"/>
                  <a:pt x="376" y="51"/>
                  <a:pt x="376" y="51"/>
                </a:cubicBezTo>
                <a:cubicBezTo>
                  <a:pt x="376" y="51"/>
                  <a:pt x="373" y="50"/>
                  <a:pt x="373" y="49"/>
                </a:cubicBezTo>
                <a:cubicBezTo>
                  <a:pt x="373" y="49"/>
                  <a:pt x="373" y="49"/>
                  <a:pt x="373" y="49"/>
                </a:cubicBezTo>
                <a:cubicBezTo>
                  <a:pt x="373" y="48"/>
                  <a:pt x="371" y="48"/>
                  <a:pt x="371" y="47"/>
                </a:cubicBezTo>
                <a:cubicBezTo>
                  <a:pt x="371" y="47"/>
                  <a:pt x="370" y="47"/>
                  <a:pt x="370" y="47"/>
                </a:cubicBezTo>
                <a:cubicBezTo>
                  <a:pt x="370" y="46"/>
                  <a:pt x="370" y="47"/>
                  <a:pt x="370" y="47"/>
                </a:cubicBezTo>
                <a:cubicBezTo>
                  <a:pt x="370" y="47"/>
                  <a:pt x="371" y="48"/>
                  <a:pt x="371" y="48"/>
                </a:cubicBezTo>
                <a:cubicBezTo>
                  <a:pt x="372" y="49"/>
                  <a:pt x="375" y="51"/>
                  <a:pt x="375" y="51"/>
                </a:cubicBezTo>
                <a:cubicBezTo>
                  <a:pt x="376" y="52"/>
                  <a:pt x="373" y="51"/>
                  <a:pt x="373" y="51"/>
                </a:cubicBezTo>
                <a:cubicBezTo>
                  <a:pt x="373" y="52"/>
                  <a:pt x="372" y="51"/>
                  <a:pt x="372" y="51"/>
                </a:cubicBezTo>
                <a:cubicBezTo>
                  <a:pt x="371" y="50"/>
                  <a:pt x="371" y="51"/>
                  <a:pt x="370" y="50"/>
                </a:cubicBezTo>
                <a:cubicBezTo>
                  <a:pt x="370" y="50"/>
                  <a:pt x="369" y="50"/>
                  <a:pt x="369" y="50"/>
                </a:cubicBezTo>
                <a:cubicBezTo>
                  <a:pt x="368" y="50"/>
                  <a:pt x="367" y="49"/>
                  <a:pt x="367" y="49"/>
                </a:cubicBezTo>
                <a:cubicBezTo>
                  <a:pt x="367" y="49"/>
                  <a:pt x="366" y="48"/>
                  <a:pt x="365" y="48"/>
                </a:cubicBezTo>
                <a:cubicBezTo>
                  <a:pt x="365" y="48"/>
                  <a:pt x="365" y="48"/>
                  <a:pt x="365" y="48"/>
                </a:cubicBezTo>
                <a:cubicBezTo>
                  <a:pt x="367" y="49"/>
                  <a:pt x="373" y="53"/>
                  <a:pt x="376" y="53"/>
                </a:cubicBezTo>
                <a:cubicBezTo>
                  <a:pt x="376" y="53"/>
                  <a:pt x="385" y="58"/>
                  <a:pt x="386" y="58"/>
                </a:cubicBezTo>
                <a:cubicBezTo>
                  <a:pt x="387" y="59"/>
                  <a:pt x="393" y="61"/>
                  <a:pt x="392" y="62"/>
                </a:cubicBezTo>
                <a:cubicBezTo>
                  <a:pt x="395" y="64"/>
                  <a:pt x="396" y="63"/>
                  <a:pt x="398" y="64"/>
                </a:cubicBezTo>
                <a:cubicBezTo>
                  <a:pt x="398" y="64"/>
                  <a:pt x="400" y="65"/>
                  <a:pt x="400" y="65"/>
                </a:cubicBezTo>
                <a:cubicBezTo>
                  <a:pt x="401" y="66"/>
                  <a:pt x="407" y="70"/>
                  <a:pt x="408" y="71"/>
                </a:cubicBezTo>
                <a:cubicBezTo>
                  <a:pt x="409" y="71"/>
                  <a:pt x="416" y="76"/>
                  <a:pt x="415" y="75"/>
                </a:cubicBezTo>
                <a:cubicBezTo>
                  <a:pt x="417" y="77"/>
                  <a:pt x="425" y="83"/>
                  <a:pt x="426" y="82"/>
                </a:cubicBezTo>
                <a:cubicBezTo>
                  <a:pt x="427" y="83"/>
                  <a:pt x="432" y="86"/>
                  <a:pt x="435" y="88"/>
                </a:cubicBezTo>
                <a:cubicBezTo>
                  <a:pt x="436" y="89"/>
                  <a:pt x="437" y="91"/>
                  <a:pt x="437" y="91"/>
                </a:cubicBezTo>
                <a:cubicBezTo>
                  <a:pt x="437" y="91"/>
                  <a:pt x="437" y="90"/>
                  <a:pt x="439" y="92"/>
                </a:cubicBezTo>
                <a:cubicBezTo>
                  <a:pt x="442" y="96"/>
                  <a:pt x="439" y="92"/>
                  <a:pt x="439" y="91"/>
                </a:cubicBezTo>
                <a:cubicBezTo>
                  <a:pt x="439" y="92"/>
                  <a:pt x="439" y="91"/>
                  <a:pt x="439" y="91"/>
                </a:cubicBezTo>
                <a:cubicBezTo>
                  <a:pt x="446" y="99"/>
                  <a:pt x="453" y="108"/>
                  <a:pt x="459" y="117"/>
                </a:cubicBezTo>
                <a:cubicBezTo>
                  <a:pt x="459" y="117"/>
                  <a:pt x="459" y="117"/>
                  <a:pt x="459" y="117"/>
                </a:cubicBezTo>
                <a:cubicBezTo>
                  <a:pt x="459" y="117"/>
                  <a:pt x="459" y="117"/>
                  <a:pt x="459" y="118"/>
                </a:cubicBezTo>
                <a:cubicBezTo>
                  <a:pt x="460" y="118"/>
                  <a:pt x="460" y="118"/>
                  <a:pt x="460" y="118"/>
                </a:cubicBezTo>
                <a:cubicBezTo>
                  <a:pt x="460" y="118"/>
                  <a:pt x="460" y="119"/>
                  <a:pt x="460" y="119"/>
                </a:cubicBezTo>
                <a:cubicBezTo>
                  <a:pt x="461" y="120"/>
                  <a:pt x="460" y="119"/>
                  <a:pt x="461" y="120"/>
                </a:cubicBezTo>
                <a:cubicBezTo>
                  <a:pt x="460" y="119"/>
                  <a:pt x="461" y="120"/>
                  <a:pt x="461" y="120"/>
                </a:cubicBezTo>
                <a:cubicBezTo>
                  <a:pt x="461" y="121"/>
                  <a:pt x="461" y="120"/>
                  <a:pt x="461" y="120"/>
                </a:cubicBezTo>
                <a:cubicBezTo>
                  <a:pt x="461" y="120"/>
                  <a:pt x="461" y="121"/>
                  <a:pt x="461" y="121"/>
                </a:cubicBezTo>
                <a:cubicBezTo>
                  <a:pt x="461" y="121"/>
                  <a:pt x="463" y="123"/>
                  <a:pt x="463" y="124"/>
                </a:cubicBezTo>
                <a:cubicBezTo>
                  <a:pt x="463" y="124"/>
                  <a:pt x="463" y="125"/>
                  <a:pt x="464" y="126"/>
                </a:cubicBezTo>
                <a:cubicBezTo>
                  <a:pt x="464" y="126"/>
                  <a:pt x="464" y="126"/>
                  <a:pt x="464" y="127"/>
                </a:cubicBezTo>
                <a:cubicBezTo>
                  <a:pt x="465" y="127"/>
                  <a:pt x="466" y="129"/>
                  <a:pt x="466" y="129"/>
                </a:cubicBezTo>
                <a:cubicBezTo>
                  <a:pt x="466" y="129"/>
                  <a:pt x="467" y="131"/>
                  <a:pt x="467" y="131"/>
                </a:cubicBezTo>
                <a:cubicBezTo>
                  <a:pt x="467" y="132"/>
                  <a:pt x="468" y="133"/>
                  <a:pt x="468" y="133"/>
                </a:cubicBezTo>
                <a:cubicBezTo>
                  <a:pt x="468" y="133"/>
                  <a:pt x="468" y="134"/>
                  <a:pt x="468" y="134"/>
                </a:cubicBezTo>
                <a:cubicBezTo>
                  <a:pt x="468" y="134"/>
                  <a:pt x="469" y="136"/>
                  <a:pt x="470" y="137"/>
                </a:cubicBezTo>
                <a:cubicBezTo>
                  <a:pt x="469" y="137"/>
                  <a:pt x="469" y="136"/>
                  <a:pt x="470" y="137"/>
                </a:cubicBezTo>
                <a:cubicBezTo>
                  <a:pt x="470" y="138"/>
                  <a:pt x="470" y="138"/>
                  <a:pt x="470" y="138"/>
                </a:cubicBezTo>
                <a:cubicBezTo>
                  <a:pt x="471" y="141"/>
                  <a:pt x="475" y="148"/>
                  <a:pt x="477" y="153"/>
                </a:cubicBezTo>
                <a:cubicBezTo>
                  <a:pt x="477" y="153"/>
                  <a:pt x="477" y="153"/>
                  <a:pt x="477" y="153"/>
                </a:cubicBezTo>
                <a:cubicBezTo>
                  <a:pt x="477" y="154"/>
                  <a:pt x="477" y="153"/>
                  <a:pt x="477" y="154"/>
                </a:cubicBezTo>
                <a:cubicBezTo>
                  <a:pt x="477" y="154"/>
                  <a:pt x="477" y="155"/>
                  <a:pt x="478" y="155"/>
                </a:cubicBezTo>
                <a:cubicBezTo>
                  <a:pt x="478" y="155"/>
                  <a:pt x="478" y="156"/>
                  <a:pt x="478" y="156"/>
                </a:cubicBezTo>
                <a:cubicBezTo>
                  <a:pt x="478" y="155"/>
                  <a:pt x="479" y="157"/>
                  <a:pt x="479" y="157"/>
                </a:cubicBezTo>
                <a:cubicBezTo>
                  <a:pt x="479" y="157"/>
                  <a:pt x="479" y="157"/>
                  <a:pt x="479" y="157"/>
                </a:cubicBezTo>
                <a:cubicBezTo>
                  <a:pt x="479" y="157"/>
                  <a:pt x="479" y="157"/>
                  <a:pt x="479" y="157"/>
                </a:cubicBezTo>
                <a:cubicBezTo>
                  <a:pt x="480" y="158"/>
                  <a:pt x="479" y="157"/>
                  <a:pt x="480" y="158"/>
                </a:cubicBezTo>
                <a:cubicBezTo>
                  <a:pt x="480" y="158"/>
                  <a:pt x="480" y="159"/>
                  <a:pt x="480" y="159"/>
                </a:cubicBezTo>
                <a:cubicBezTo>
                  <a:pt x="480" y="159"/>
                  <a:pt x="480" y="160"/>
                  <a:pt x="480" y="160"/>
                </a:cubicBezTo>
                <a:cubicBezTo>
                  <a:pt x="480" y="160"/>
                  <a:pt x="482" y="162"/>
                  <a:pt x="481" y="162"/>
                </a:cubicBezTo>
                <a:cubicBezTo>
                  <a:pt x="481" y="162"/>
                  <a:pt x="481" y="162"/>
                  <a:pt x="481" y="162"/>
                </a:cubicBezTo>
                <a:cubicBezTo>
                  <a:pt x="482" y="162"/>
                  <a:pt x="482" y="162"/>
                  <a:pt x="482" y="163"/>
                </a:cubicBezTo>
                <a:cubicBezTo>
                  <a:pt x="482" y="164"/>
                  <a:pt x="483" y="165"/>
                  <a:pt x="483" y="165"/>
                </a:cubicBezTo>
                <a:cubicBezTo>
                  <a:pt x="484" y="166"/>
                  <a:pt x="483" y="166"/>
                  <a:pt x="484" y="166"/>
                </a:cubicBezTo>
                <a:cubicBezTo>
                  <a:pt x="484" y="167"/>
                  <a:pt x="484" y="166"/>
                  <a:pt x="484" y="167"/>
                </a:cubicBezTo>
                <a:cubicBezTo>
                  <a:pt x="484" y="167"/>
                  <a:pt x="485" y="168"/>
                  <a:pt x="485" y="169"/>
                </a:cubicBezTo>
                <a:cubicBezTo>
                  <a:pt x="485" y="169"/>
                  <a:pt x="486" y="171"/>
                  <a:pt x="486" y="172"/>
                </a:cubicBezTo>
                <a:cubicBezTo>
                  <a:pt x="486" y="172"/>
                  <a:pt x="486" y="172"/>
                  <a:pt x="486" y="172"/>
                </a:cubicBezTo>
                <a:cubicBezTo>
                  <a:pt x="487" y="173"/>
                  <a:pt x="487" y="174"/>
                  <a:pt x="487" y="175"/>
                </a:cubicBezTo>
                <a:cubicBezTo>
                  <a:pt x="488" y="176"/>
                  <a:pt x="489" y="180"/>
                  <a:pt x="489" y="180"/>
                </a:cubicBezTo>
                <a:cubicBezTo>
                  <a:pt x="489" y="180"/>
                  <a:pt x="489" y="180"/>
                  <a:pt x="489" y="180"/>
                </a:cubicBezTo>
                <a:cubicBezTo>
                  <a:pt x="489" y="182"/>
                  <a:pt x="489" y="182"/>
                  <a:pt x="490" y="184"/>
                </a:cubicBezTo>
                <a:cubicBezTo>
                  <a:pt x="490" y="185"/>
                  <a:pt x="490" y="185"/>
                  <a:pt x="490" y="185"/>
                </a:cubicBezTo>
                <a:cubicBezTo>
                  <a:pt x="491" y="186"/>
                  <a:pt x="491" y="187"/>
                  <a:pt x="491" y="187"/>
                </a:cubicBezTo>
                <a:cubicBezTo>
                  <a:pt x="491" y="187"/>
                  <a:pt x="491" y="187"/>
                  <a:pt x="491" y="187"/>
                </a:cubicBezTo>
                <a:cubicBezTo>
                  <a:pt x="492" y="191"/>
                  <a:pt x="493" y="195"/>
                  <a:pt x="494" y="199"/>
                </a:cubicBezTo>
                <a:cubicBezTo>
                  <a:pt x="494" y="199"/>
                  <a:pt x="494" y="200"/>
                  <a:pt x="494" y="200"/>
                </a:cubicBezTo>
                <a:cubicBezTo>
                  <a:pt x="494" y="201"/>
                  <a:pt x="494" y="201"/>
                  <a:pt x="494" y="201"/>
                </a:cubicBezTo>
                <a:cubicBezTo>
                  <a:pt x="494" y="202"/>
                  <a:pt x="494" y="202"/>
                  <a:pt x="495" y="203"/>
                </a:cubicBezTo>
                <a:cubicBezTo>
                  <a:pt x="495" y="203"/>
                  <a:pt x="495" y="203"/>
                  <a:pt x="495" y="203"/>
                </a:cubicBezTo>
                <a:cubicBezTo>
                  <a:pt x="495" y="203"/>
                  <a:pt x="495" y="204"/>
                  <a:pt x="495" y="204"/>
                </a:cubicBezTo>
                <a:cubicBezTo>
                  <a:pt x="495" y="204"/>
                  <a:pt x="495" y="204"/>
                  <a:pt x="495" y="204"/>
                </a:cubicBezTo>
                <a:cubicBezTo>
                  <a:pt x="495" y="204"/>
                  <a:pt x="495" y="204"/>
                  <a:pt x="495" y="204"/>
                </a:cubicBezTo>
                <a:cubicBezTo>
                  <a:pt x="495" y="206"/>
                  <a:pt x="495" y="209"/>
                  <a:pt x="496" y="211"/>
                </a:cubicBezTo>
                <a:cubicBezTo>
                  <a:pt x="496" y="211"/>
                  <a:pt x="496" y="211"/>
                  <a:pt x="496" y="211"/>
                </a:cubicBezTo>
                <a:cubicBezTo>
                  <a:pt x="496" y="211"/>
                  <a:pt x="496" y="211"/>
                  <a:pt x="496" y="211"/>
                </a:cubicBezTo>
                <a:cubicBezTo>
                  <a:pt x="496" y="211"/>
                  <a:pt x="496" y="211"/>
                  <a:pt x="496" y="211"/>
                </a:cubicBezTo>
                <a:cubicBezTo>
                  <a:pt x="496" y="211"/>
                  <a:pt x="496" y="211"/>
                  <a:pt x="496" y="211"/>
                </a:cubicBezTo>
                <a:cubicBezTo>
                  <a:pt x="496" y="210"/>
                  <a:pt x="496" y="210"/>
                  <a:pt x="496" y="210"/>
                </a:cubicBezTo>
                <a:cubicBezTo>
                  <a:pt x="496" y="211"/>
                  <a:pt x="496" y="211"/>
                  <a:pt x="496" y="211"/>
                </a:cubicBezTo>
                <a:cubicBezTo>
                  <a:pt x="496" y="211"/>
                  <a:pt x="496" y="211"/>
                  <a:pt x="496" y="210"/>
                </a:cubicBezTo>
                <a:cubicBezTo>
                  <a:pt x="496" y="212"/>
                  <a:pt x="497" y="213"/>
                  <a:pt x="497" y="215"/>
                </a:cubicBezTo>
                <a:cubicBezTo>
                  <a:pt x="497" y="215"/>
                  <a:pt x="497" y="215"/>
                  <a:pt x="497" y="215"/>
                </a:cubicBezTo>
                <a:cubicBezTo>
                  <a:pt x="498" y="218"/>
                  <a:pt x="498" y="219"/>
                  <a:pt x="498" y="221"/>
                </a:cubicBezTo>
                <a:cubicBezTo>
                  <a:pt x="498" y="221"/>
                  <a:pt x="498" y="221"/>
                  <a:pt x="498" y="221"/>
                </a:cubicBezTo>
                <a:cubicBezTo>
                  <a:pt x="498" y="222"/>
                  <a:pt x="498" y="222"/>
                  <a:pt x="498" y="222"/>
                </a:cubicBezTo>
                <a:cubicBezTo>
                  <a:pt x="498" y="222"/>
                  <a:pt x="498" y="222"/>
                  <a:pt x="498" y="222"/>
                </a:cubicBezTo>
                <a:cubicBezTo>
                  <a:pt x="498" y="222"/>
                  <a:pt x="498" y="222"/>
                  <a:pt x="498" y="222"/>
                </a:cubicBezTo>
                <a:cubicBezTo>
                  <a:pt x="498" y="222"/>
                  <a:pt x="498" y="222"/>
                  <a:pt x="498" y="222"/>
                </a:cubicBezTo>
                <a:cubicBezTo>
                  <a:pt x="499" y="225"/>
                  <a:pt x="499" y="227"/>
                  <a:pt x="499" y="230"/>
                </a:cubicBezTo>
                <a:cubicBezTo>
                  <a:pt x="499" y="231"/>
                  <a:pt x="499" y="231"/>
                  <a:pt x="499" y="231"/>
                </a:cubicBezTo>
                <a:cubicBezTo>
                  <a:pt x="499" y="233"/>
                  <a:pt x="499" y="234"/>
                  <a:pt x="499" y="235"/>
                </a:cubicBezTo>
                <a:cubicBezTo>
                  <a:pt x="499" y="232"/>
                  <a:pt x="500" y="239"/>
                  <a:pt x="500" y="242"/>
                </a:cubicBezTo>
                <a:cubicBezTo>
                  <a:pt x="500" y="242"/>
                  <a:pt x="500" y="242"/>
                  <a:pt x="500" y="243"/>
                </a:cubicBezTo>
                <a:cubicBezTo>
                  <a:pt x="500" y="243"/>
                  <a:pt x="500" y="243"/>
                  <a:pt x="500" y="243"/>
                </a:cubicBezTo>
                <a:cubicBezTo>
                  <a:pt x="500" y="243"/>
                  <a:pt x="500" y="253"/>
                  <a:pt x="500" y="254"/>
                </a:cubicBezTo>
                <a:cubicBezTo>
                  <a:pt x="500" y="259"/>
                  <a:pt x="500" y="265"/>
                  <a:pt x="500" y="269"/>
                </a:cubicBezTo>
                <a:cubicBezTo>
                  <a:pt x="500" y="271"/>
                  <a:pt x="499" y="274"/>
                  <a:pt x="499" y="275"/>
                </a:cubicBezTo>
                <a:cubicBezTo>
                  <a:pt x="499" y="275"/>
                  <a:pt x="499" y="275"/>
                  <a:pt x="499" y="275"/>
                </a:cubicBezTo>
                <a:cubicBezTo>
                  <a:pt x="499" y="276"/>
                  <a:pt x="499" y="276"/>
                  <a:pt x="499" y="278"/>
                </a:cubicBezTo>
                <a:cubicBezTo>
                  <a:pt x="499" y="278"/>
                  <a:pt x="498" y="280"/>
                  <a:pt x="498" y="281"/>
                </a:cubicBezTo>
                <a:cubicBezTo>
                  <a:pt x="498" y="283"/>
                  <a:pt x="498" y="286"/>
                  <a:pt x="497" y="288"/>
                </a:cubicBezTo>
                <a:cubicBezTo>
                  <a:pt x="497" y="289"/>
                  <a:pt x="497" y="290"/>
                  <a:pt x="497" y="290"/>
                </a:cubicBezTo>
                <a:cubicBezTo>
                  <a:pt x="496" y="292"/>
                  <a:pt x="497" y="290"/>
                  <a:pt x="496" y="291"/>
                </a:cubicBezTo>
                <a:cubicBezTo>
                  <a:pt x="496" y="293"/>
                  <a:pt x="495" y="292"/>
                  <a:pt x="496" y="290"/>
                </a:cubicBezTo>
                <a:cubicBezTo>
                  <a:pt x="496" y="290"/>
                  <a:pt x="496" y="290"/>
                  <a:pt x="496" y="290"/>
                </a:cubicBezTo>
                <a:cubicBezTo>
                  <a:pt x="495" y="284"/>
                  <a:pt x="488" y="289"/>
                  <a:pt x="489" y="284"/>
                </a:cubicBezTo>
                <a:cubicBezTo>
                  <a:pt x="489" y="278"/>
                  <a:pt x="485" y="280"/>
                  <a:pt x="484" y="277"/>
                </a:cubicBezTo>
                <a:cubicBezTo>
                  <a:pt x="482" y="272"/>
                  <a:pt x="478" y="267"/>
                  <a:pt x="473" y="267"/>
                </a:cubicBezTo>
                <a:cubicBezTo>
                  <a:pt x="458" y="268"/>
                  <a:pt x="463" y="231"/>
                  <a:pt x="451" y="231"/>
                </a:cubicBezTo>
                <a:cubicBezTo>
                  <a:pt x="450" y="231"/>
                  <a:pt x="451" y="229"/>
                  <a:pt x="450" y="228"/>
                </a:cubicBezTo>
                <a:cubicBezTo>
                  <a:pt x="449" y="225"/>
                  <a:pt x="446" y="223"/>
                  <a:pt x="443" y="222"/>
                </a:cubicBezTo>
                <a:cubicBezTo>
                  <a:pt x="443" y="221"/>
                  <a:pt x="443" y="222"/>
                  <a:pt x="443" y="221"/>
                </a:cubicBezTo>
                <a:cubicBezTo>
                  <a:pt x="442" y="221"/>
                  <a:pt x="442" y="221"/>
                  <a:pt x="442" y="221"/>
                </a:cubicBezTo>
                <a:cubicBezTo>
                  <a:pt x="442" y="221"/>
                  <a:pt x="439" y="219"/>
                  <a:pt x="439" y="219"/>
                </a:cubicBezTo>
                <a:cubicBezTo>
                  <a:pt x="439" y="219"/>
                  <a:pt x="438" y="218"/>
                  <a:pt x="437" y="217"/>
                </a:cubicBezTo>
                <a:cubicBezTo>
                  <a:pt x="436" y="217"/>
                  <a:pt x="415" y="216"/>
                  <a:pt x="414" y="209"/>
                </a:cubicBezTo>
                <a:cubicBezTo>
                  <a:pt x="414" y="208"/>
                  <a:pt x="414" y="203"/>
                  <a:pt x="413" y="203"/>
                </a:cubicBezTo>
                <a:cubicBezTo>
                  <a:pt x="403" y="198"/>
                  <a:pt x="405" y="181"/>
                  <a:pt x="392" y="196"/>
                </a:cubicBezTo>
                <a:cubicBezTo>
                  <a:pt x="391" y="196"/>
                  <a:pt x="388" y="200"/>
                  <a:pt x="388" y="200"/>
                </a:cubicBezTo>
                <a:cubicBezTo>
                  <a:pt x="370" y="200"/>
                  <a:pt x="365" y="200"/>
                  <a:pt x="360" y="220"/>
                </a:cubicBezTo>
                <a:cubicBezTo>
                  <a:pt x="357" y="230"/>
                  <a:pt x="355" y="225"/>
                  <a:pt x="348" y="232"/>
                </a:cubicBezTo>
                <a:cubicBezTo>
                  <a:pt x="330" y="251"/>
                  <a:pt x="339" y="255"/>
                  <a:pt x="308" y="255"/>
                </a:cubicBezTo>
                <a:cubicBezTo>
                  <a:pt x="300" y="255"/>
                  <a:pt x="287" y="246"/>
                  <a:pt x="279" y="248"/>
                </a:cubicBezTo>
                <a:cubicBezTo>
                  <a:pt x="263" y="254"/>
                  <a:pt x="251" y="221"/>
                  <a:pt x="232" y="202"/>
                </a:cubicBezTo>
                <a:cubicBezTo>
                  <a:pt x="231" y="201"/>
                  <a:pt x="231" y="185"/>
                  <a:pt x="230" y="182"/>
                </a:cubicBezTo>
                <a:cubicBezTo>
                  <a:pt x="230" y="181"/>
                  <a:pt x="228" y="171"/>
                  <a:pt x="228" y="171"/>
                </a:cubicBezTo>
                <a:cubicBezTo>
                  <a:pt x="235" y="165"/>
                  <a:pt x="226" y="161"/>
                  <a:pt x="232" y="156"/>
                </a:cubicBezTo>
                <a:cubicBezTo>
                  <a:pt x="235" y="153"/>
                  <a:pt x="235" y="145"/>
                  <a:pt x="235" y="145"/>
                </a:cubicBezTo>
                <a:cubicBezTo>
                  <a:pt x="240" y="140"/>
                  <a:pt x="229" y="133"/>
                  <a:pt x="229" y="130"/>
                </a:cubicBezTo>
                <a:cubicBezTo>
                  <a:pt x="229" y="129"/>
                  <a:pt x="234" y="115"/>
                  <a:pt x="235" y="116"/>
                </a:cubicBezTo>
                <a:cubicBezTo>
                  <a:pt x="235" y="116"/>
                  <a:pt x="235" y="116"/>
                  <a:pt x="235" y="116"/>
                </a:cubicBezTo>
                <a:cubicBezTo>
                  <a:pt x="234" y="109"/>
                  <a:pt x="234" y="109"/>
                  <a:pt x="234" y="103"/>
                </a:cubicBezTo>
                <a:cubicBezTo>
                  <a:pt x="235" y="103"/>
                  <a:pt x="237" y="102"/>
                  <a:pt x="237" y="102"/>
                </a:cubicBezTo>
                <a:cubicBezTo>
                  <a:pt x="238" y="101"/>
                  <a:pt x="241" y="101"/>
                  <a:pt x="241" y="100"/>
                </a:cubicBezTo>
                <a:cubicBezTo>
                  <a:pt x="241" y="100"/>
                  <a:pt x="244" y="100"/>
                  <a:pt x="243" y="99"/>
                </a:cubicBezTo>
                <a:cubicBezTo>
                  <a:pt x="243" y="98"/>
                  <a:pt x="245" y="98"/>
                  <a:pt x="245" y="97"/>
                </a:cubicBezTo>
                <a:cubicBezTo>
                  <a:pt x="244" y="97"/>
                  <a:pt x="246" y="96"/>
                  <a:pt x="246" y="96"/>
                </a:cubicBezTo>
                <a:cubicBezTo>
                  <a:pt x="246" y="96"/>
                  <a:pt x="247" y="96"/>
                  <a:pt x="247" y="96"/>
                </a:cubicBezTo>
                <a:cubicBezTo>
                  <a:pt x="248" y="97"/>
                  <a:pt x="249" y="97"/>
                  <a:pt x="249" y="96"/>
                </a:cubicBezTo>
                <a:cubicBezTo>
                  <a:pt x="251" y="92"/>
                  <a:pt x="251" y="92"/>
                  <a:pt x="253" y="88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53" y="88"/>
                  <a:pt x="253" y="88"/>
                  <a:pt x="253" y="89"/>
                </a:cubicBezTo>
                <a:cubicBezTo>
                  <a:pt x="258" y="82"/>
                  <a:pt x="258" y="82"/>
                  <a:pt x="262" y="77"/>
                </a:cubicBezTo>
                <a:cubicBezTo>
                  <a:pt x="266" y="75"/>
                  <a:pt x="266" y="75"/>
                  <a:pt x="270" y="73"/>
                </a:cubicBezTo>
                <a:cubicBezTo>
                  <a:pt x="270" y="73"/>
                  <a:pt x="270" y="73"/>
                  <a:pt x="270" y="73"/>
                </a:cubicBezTo>
                <a:cubicBezTo>
                  <a:pt x="270" y="73"/>
                  <a:pt x="270" y="73"/>
                  <a:pt x="270" y="73"/>
                </a:cubicBezTo>
                <a:cubicBezTo>
                  <a:pt x="270" y="72"/>
                  <a:pt x="270" y="72"/>
                  <a:pt x="270" y="72"/>
                </a:cubicBezTo>
                <a:cubicBezTo>
                  <a:pt x="271" y="72"/>
                  <a:pt x="270" y="72"/>
                  <a:pt x="271" y="72"/>
                </a:cubicBezTo>
                <a:cubicBezTo>
                  <a:pt x="271" y="71"/>
                  <a:pt x="271" y="71"/>
                  <a:pt x="271" y="71"/>
                </a:cubicBezTo>
                <a:cubicBezTo>
                  <a:pt x="271" y="71"/>
                  <a:pt x="271" y="71"/>
                  <a:pt x="271" y="70"/>
                </a:cubicBezTo>
                <a:cubicBezTo>
                  <a:pt x="272" y="70"/>
                  <a:pt x="275" y="68"/>
                  <a:pt x="275" y="68"/>
                </a:cubicBezTo>
                <a:cubicBezTo>
                  <a:pt x="275" y="68"/>
                  <a:pt x="275" y="68"/>
                  <a:pt x="275" y="68"/>
                </a:cubicBezTo>
                <a:cubicBezTo>
                  <a:pt x="275" y="68"/>
                  <a:pt x="276" y="67"/>
                  <a:pt x="276" y="67"/>
                </a:cubicBezTo>
                <a:cubicBezTo>
                  <a:pt x="276" y="67"/>
                  <a:pt x="277" y="67"/>
                  <a:pt x="277" y="67"/>
                </a:cubicBezTo>
                <a:cubicBezTo>
                  <a:pt x="277" y="67"/>
                  <a:pt x="278" y="67"/>
                  <a:pt x="277" y="66"/>
                </a:cubicBezTo>
                <a:cubicBezTo>
                  <a:pt x="277" y="67"/>
                  <a:pt x="277" y="66"/>
                  <a:pt x="277" y="65"/>
                </a:cubicBezTo>
                <a:cubicBezTo>
                  <a:pt x="279" y="65"/>
                  <a:pt x="280" y="64"/>
                  <a:pt x="281" y="64"/>
                </a:cubicBezTo>
                <a:cubicBezTo>
                  <a:pt x="283" y="62"/>
                  <a:pt x="287" y="62"/>
                  <a:pt x="287" y="62"/>
                </a:cubicBezTo>
                <a:cubicBezTo>
                  <a:pt x="287" y="62"/>
                  <a:pt x="287" y="66"/>
                  <a:pt x="289" y="65"/>
                </a:cubicBezTo>
                <a:cubicBezTo>
                  <a:pt x="294" y="61"/>
                  <a:pt x="290" y="80"/>
                  <a:pt x="297" y="74"/>
                </a:cubicBezTo>
                <a:cubicBezTo>
                  <a:pt x="305" y="68"/>
                  <a:pt x="316" y="66"/>
                  <a:pt x="325" y="67"/>
                </a:cubicBezTo>
                <a:cubicBezTo>
                  <a:pt x="345" y="70"/>
                  <a:pt x="319" y="51"/>
                  <a:pt x="334" y="53"/>
                </a:cubicBezTo>
                <a:cubicBezTo>
                  <a:pt x="337" y="54"/>
                  <a:pt x="347" y="50"/>
                  <a:pt x="346" y="50"/>
                </a:cubicBezTo>
                <a:cubicBezTo>
                  <a:pt x="356" y="53"/>
                  <a:pt x="353" y="45"/>
                  <a:pt x="357" y="45"/>
                </a:cubicBezTo>
                <a:cubicBezTo>
                  <a:pt x="363" y="46"/>
                  <a:pt x="360" y="43"/>
                  <a:pt x="359" y="41"/>
                </a:cubicBezTo>
                <a:cubicBezTo>
                  <a:pt x="359" y="40"/>
                  <a:pt x="355" y="37"/>
                  <a:pt x="354" y="37"/>
                </a:cubicBezTo>
                <a:cubicBezTo>
                  <a:pt x="350" y="38"/>
                  <a:pt x="342" y="36"/>
                  <a:pt x="348" y="34"/>
                </a:cubicBezTo>
                <a:cubicBezTo>
                  <a:pt x="348" y="34"/>
                  <a:pt x="350" y="36"/>
                  <a:pt x="351" y="36"/>
                </a:cubicBezTo>
                <a:cubicBezTo>
                  <a:pt x="356" y="36"/>
                  <a:pt x="351" y="35"/>
                  <a:pt x="349" y="33"/>
                </a:cubicBezTo>
                <a:cubicBezTo>
                  <a:pt x="346" y="30"/>
                  <a:pt x="344" y="31"/>
                  <a:pt x="344" y="33"/>
                </a:cubicBezTo>
                <a:cubicBezTo>
                  <a:pt x="343" y="35"/>
                  <a:pt x="338" y="33"/>
                  <a:pt x="338" y="33"/>
                </a:cubicBezTo>
                <a:cubicBezTo>
                  <a:pt x="337" y="35"/>
                  <a:pt x="335" y="38"/>
                  <a:pt x="331" y="37"/>
                </a:cubicBezTo>
                <a:cubicBezTo>
                  <a:pt x="331" y="37"/>
                  <a:pt x="325" y="35"/>
                  <a:pt x="325" y="35"/>
                </a:cubicBezTo>
                <a:cubicBezTo>
                  <a:pt x="322" y="37"/>
                  <a:pt x="321" y="32"/>
                  <a:pt x="319" y="32"/>
                </a:cubicBezTo>
                <a:cubicBezTo>
                  <a:pt x="319" y="32"/>
                  <a:pt x="317" y="33"/>
                  <a:pt x="317" y="33"/>
                </a:cubicBezTo>
                <a:cubicBezTo>
                  <a:pt x="315" y="31"/>
                  <a:pt x="310" y="30"/>
                  <a:pt x="310" y="30"/>
                </a:cubicBezTo>
                <a:cubicBezTo>
                  <a:pt x="310" y="31"/>
                  <a:pt x="310" y="33"/>
                  <a:pt x="309" y="32"/>
                </a:cubicBezTo>
                <a:cubicBezTo>
                  <a:pt x="309" y="32"/>
                  <a:pt x="307" y="32"/>
                  <a:pt x="308" y="33"/>
                </a:cubicBezTo>
                <a:cubicBezTo>
                  <a:pt x="311" y="35"/>
                  <a:pt x="301" y="36"/>
                  <a:pt x="310" y="37"/>
                </a:cubicBezTo>
                <a:cubicBezTo>
                  <a:pt x="311" y="37"/>
                  <a:pt x="315" y="37"/>
                  <a:pt x="315" y="37"/>
                </a:cubicBezTo>
                <a:cubicBezTo>
                  <a:pt x="325" y="41"/>
                  <a:pt x="313" y="38"/>
                  <a:pt x="320" y="43"/>
                </a:cubicBezTo>
                <a:cubicBezTo>
                  <a:pt x="320" y="43"/>
                  <a:pt x="322" y="44"/>
                  <a:pt x="322" y="44"/>
                </a:cubicBezTo>
                <a:cubicBezTo>
                  <a:pt x="323" y="45"/>
                  <a:pt x="321" y="44"/>
                  <a:pt x="319" y="45"/>
                </a:cubicBezTo>
                <a:cubicBezTo>
                  <a:pt x="315" y="47"/>
                  <a:pt x="312" y="41"/>
                  <a:pt x="312" y="41"/>
                </a:cubicBezTo>
                <a:cubicBezTo>
                  <a:pt x="309" y="41"/>
                  <a:pt x="305" y="42"/>
                  <a:pt x="304" y="41"/>
                </a:cubicBezTo>
                <a:cubicBezTo>
                  <a:pt x="304" y="41"/>
                  <a:pt x="303" y="41"/>
                  <a:pt x="304" y="40"/>
                </a:cubicBezTo>
                <a:cubicBezTo>
                  <a:pt x="301" y="42"/>
                  <a:pt x="294" y="35"/>
                  <a:pt x="292" y="36"/>
                </a:cubicBezTo>
                <a:cubicBezTo>
                  <a:pt x="288" y="39"/>
                  <a:pt x="272" y="34"/>
                  <a:pt x="270" y="35"/>
                </a:cubicBezTo>
                <a:cubicBezTo>
                  <a:pt x="268" y="36"/>
                  <a:pt x="265" y="33"/>
                  <a:pt x="265" y="36"/>
                </a:cubicBezTo>
                <a:cubicBezTo>
                  <a:pt x="266" y="41"/>
                  <a:pt x="273" y="39"/>
                  <a:pt x="275" y="40"/>
                </a:cubicBezTo>
                <a:cubicBezTo>
                  <a:pt x="280" y="43"/>
                  <a:pt x="284" y="40"/>
                  <a:pt x="284" y="40"/>
                </a:cubicBezTo>
                <a:cubicBezTo>
                  <a:pt x="290" y="43"/>
                  <a:pt x="294" y="40"/>
                  <a:pt x="296" y="41"/>
                </a:cubicBezTo>
                <a:cubicBezTo>
                  <a:pt x="300" y="44"/>
                  <a:pt x="295" y="42"/>
                  <a:pt x="292" y="43"/>
                </a:cubicBezTo>
                <a:cubicBezTo>
                  <a:pt x="291" y="43"/>
                  <a:pt x="295" y="45"/>
                  <a:pt x="294" y="45"/>
                </a:cubicBezTo>
                <a:cubicBezTo>
                  <a:pt x="298" y="43"/>
                  <a:pt x="300" y="55"/>
                  <a:pt x="297" y="50"/>
                </a:cubicBezTo>
                <a:cubicBezTo>
                  <a:pt x="295" y="47"/>
                  <a:pt x="288" y="44"/>
                  <a:pt x="286" y="46"/>
                </a:cubicBezTo>
                <a:cubicBezTo>
                  <a:pt x="284" y="46"/>
                  <a:pt x="282" y="45"/>
                  <a:pt x="281" y="45"/>
                </a:cubicBezTo>
                <a:cubicBezTo>
                  <a:pt x="278" y="47"/>
                  <a:pt x="264" y="44"/>
                  <a:pt x="261" y="45"/>
                </a:cubicBezTo>
                <a:cubicBezTo>
                  <a:pt x="260" y="45"/>
                  <a:pt x="258" y="44"/>
                  <a:pt x="257" y="44"/>
                </a:cubicBezTo>
                <a:cubicBezTo>
                  <a:pt x="256" y="45"/>
                  <a:pt x="257" y="45"/>
                  <a:pt x="257" y="45"/>
                </a:cubicBezTo>
                <a:cubicBezTo>
                  <a:pt x="256" y="46"/>
                  <a:pt x="255" y="48"/>
                  <a:pt x="254" y="48"/>
                </a:cubicBezTo>
                <a:cubicBezTo>
                  <a:pt x="255" y="48"/>
                  <a:pt x="255" y="51"/>
                  <a:pt x="254" y="51"/>
                </a:cubicBezTo>
                <a:cubicBezTo>
                  <a:pt x="253" y="52"/>
                  <a:pt x="247" y="55"/>
                  <a:pt x="245" y="55"/>
                </a:cubicBezTo>
                <a:cubicBezTo>
                  <a:pt x="245" y="55"/>
                  <a:pt x="249" y="57"/>
                  <a:pt x="246" y="59"/>
                </a:cubicBezTo>
                <a:cubicBezTo>
                  <a:pt x="245" y="60"/>
                  <a:pt x="246" y="61"/>
                  <a:pt x="246" y="61"/>
                </a:cubicBezTo>
                <a:cubicBezTo>
                  <a:pt x="246" y="61"/>
                  <a:pt x="245" y="65"/>
                  <a:pt x="243" y="64"/>
                </a:cubicBezTo>
                <a:cubicBezTo>
                  <a:pt x="243" y="64"/>
                  <a:pt x="243" y="64"/>
                  <a:pt x="243" y="64"/>
                </a:cubicBezTo>
                <a:cubicBezTo>
                  <a:pt x="242" y="69"/>
                  <a:pt x="242" y="69"/>
                  <a:pt x="242" y="75"/>
                </a:cubicBezTo>
                <a:cubicBezTo>
                  <a:pt x="242" y="75"/>
                  <a:pt x="242" y="76"/>
                  <a:pt x="243" y="76"/>
                </a:cubicBezTo>
                <a:cubicBezTo>
                  <a:pt x="245" y="78"/>
                  <a:pt x="242" y="79"/>
                  <a:pt x="244" y="83"/>
                </a:cubicBezTo>
                <a:cubicBezTo>
                  <a:pt x="245" y="87"/>
                  <a:pt x="242" y="91"/>
                  <a:pt x="237" y="93"/>
                </a:cubicBezTo>
                <a:cubicBezTo>
                  <a:pt x="235" y="94"/>
                  <a:pt x="233" y="97"/>
                  <a:pt x="233" y="100"/>
                </a:cubicBezTo>
                <a:cubicBezTo>
                  <a:pt x="233" y="103"/>
                  <a:pt x="228" y="100"/>
                  <a:pt x="227" y="100"/>
                </a:cubicBezTo>
                <a:cubicBezTo>
                  <a:pt x="226" y="100"/>
                  <a:pt x="222" y="101"/>
                  <a:pt x="222" y="101"/>
                </a:cubicBezTo>
                <a:cubicBezTo>
                  <a:pt x="222" y="101"/>
                  <a:pt x="222" y="101"/>
                  <a:pt x="222" y="101"/>
                </a:cubicBezTo>
                <a:cubicBezTo>
                  <a:pt x="220" y="103"/>
                  <a:pt x="220" y="103"/>
                  <a:pt x="217" y="106"/>
                </a:cubicBezTo>
                <a:cubicBezTo>
                  <a:pt x="218" y="105"/>
                  <a:pt x="218" y="105"/>
                  <a:pt x="217" y="104"/>
                </a:cubicBezTo>
                <a:cubicBezTo>
                  <a:pt x="217" y="104"/>
                  <a:pt x="218" y="103"/>
                  <a:pt x="217" y="103"/>
                </a:cubicBezTo>
                <a:cubicBezTo>
                  <a:pt x="217" y="103"/>
                  <a:pt x="216" y="102"/>
                  <a:pt x="216" y="102"/>
                </a:cubicBezTo>
                <a:cubicBezTo>
                  <a:pt x="215" y="101"/>
                  <a:pt x="215" y="102"/>
                  <a:pt x="215" y="101"/>
                </a:cubicBezTo>
                <a:cubicBezTo>
                  <a:pt x="215" y="101"/>
                  <a:pt x="214" y="101"/>
                  <a:pt x="214" y="101"/>
                </a:cubicBezTo>
                <a:cubicBezTo>
                  <a:pt x="214" y="100"/>
                  <a:pt x="214" y="101"/>
                  <a:pt x="213" y="101"/>
                </a:cubicBezTo>
                <a:cubicBezTo>
                  <a:pt x="213" y="101"/>
                  <a:pt x="213" y="101"/>
                  <a:pt x="213" y="101"/>
                </a:cubicBezTo>
                <a:cubicBezTo>
                  <a:pt x="212" y="100"/>
                  <a:pt x="212" y="100"/>
                  <a:pt x="211" y="100"/>
                </a:cubicBezTo>
                <a:cubicBezTo>
                  <a:pt x="211" y="100"/>
                  <a:pt x="211" y="100"/>
                  <a:pt x="211" y="100"/>
                </a:cubicBezTo>
                <a:cubicBezTo>
                  <a:pt x="210" y="95"/>
                  <a:pt x="210" y="95"/>
                  <a:pt x="209" y="90"/>
                </a:cubicBezTo>
                <a:cubicBezTo>
                  <a:pt x="207" y="88"/>
                  <a:pt x="207" y="88"/>
                  <a:pt x="204" y="86"/>
                </a:cubicBezTo>
                <a:cubicBezTo>
                  <a:pt x="204" y="85"/>
                  <a:pt x="205" y="85"/>
                  <a:pt x="204" y="84"/>
                </a:cubicBezTo>
                <a:cubicBezTo>
                  <a:pt x="203" y="83"/>
                  <a:pt x="204" y="84"/>
                  <a:pt x="204" y="82"/>
                </a:cubicBezTo>
                <a:cubicBezTo>
                  <a:pt x="204" y="80"/>
                  <a:pt x="209" y="77"/>
                  <a:pt x="212" y="75"/>
                </a:cubicBezTo>
                <a:cubicBezTo>
                  <a:pt x="213" y="74"/>
                  <a:pt x="214" y="74"/>
                  <a:pt x="216" y="73"/>
                </a:cubicBezTo>
                <a:cubicBezTo>
                  <a:pt x="218" y="72"/>
                  <a:pt x="220" y="70"/>
                  <a:pt x="223" y="69"/>
                </a:cubicBezTo>
                <a:cubicBezTo>
                  <a:pt x="225" y="68"/>
                  <a:pt x="224" y="68"/>
                  <a:pt x="228" y="66"/>
                </a:cubicBezTo>
                <a:cubicBezTo>
                  <a:pt x="227" y="66"/>
                  <a:pt x="228" y="66"/>
                  <a:pt x="228" y="66"/>
                </a:cubicBezTo>
                <a:cubicBezTo>
                  <a:pt x="228" y="66"/>
                  <a:pt x="227" y="65"/>
                  <a:pt x="228" y="65"/>
                </a:cubicBezTo>
                <a:cubicBezTo>
                  <a:pt x="228" y="65"/>
                  <a:pt x="227" y="65"/>
                  <a:pt x="227" y="65"/>
                </a:cubicBezTo>
                <a:cubicBezTo>
                  <a:pt x="227" y="65"/>
                  <a:pt x="228" y="65"/>
                  <a:pt x="228" y="65"/>
                </a:cubicBezTo>
                <a:cubicBezTo>
                  <a:pt x="227" y="64"/>
                  <a:pt x="228" y="64"/>
                  <a:pt x="227" y="64"/>
                </a:cubicBezTo>
                <a:cubicBezTo>
                  <a:pt x="227" y="64"/>
                  <a:pt x="227" y="63"/>
                  <a:pt x="227" y="63"/>
                </a:cubicBezTo>
                <a:cubicBezTo>
                  <a:pt x="227" y="62"/>
                  <a:pt x="226" y="63"/>
                  <a:pt x="227" y="62"/>
                </a:cubicBezTo>
                <a:cubicBezTo>
                  <a:pt x="226" y="62"/>
                  <a:pt x="227" y="62"/>
                  <a:pt x="227" y="62"/>
                </a:cubicBezTo>
                <a:cubicBezTo>
                  <a:pt x="227" y="62"/>
                  <a:pt x="228" y="62"/>
                  <a:pt x="227" y="62"/>
                </a:cubicBezTo>
                <a:cubicBezTo>
                  <a:pt x="227" y="61"/>
                  <a:pt x="228" y="61"/>
                  <a:pt x="228" y="61"/>
                </a:cubicBezTo>
                <a:cubicBezTo>
                  <a:pt x="228" y="61"/>
                  <a:pt x="227" y="61"/>
                  <a:pt x="227" y="61"/>
                </a:cubicBezTo>
                <a:cubicBezTo>
                  <a:pt x="226" y="60"/>
                  <a:pt x="226" y="61"/>
                  <a:pt x="226" y="61"/>
                </a:cubicBezTo>
                <a:cubicBezTo>
                  <a:pt x="227" y="60"/>
                  <a:pt x="226" y="60"/>
                  <a:pt x="227" y="60"/>
                </a:cubicBezTo>
                <a:cubicBezTo>
                  <a:pt x="227" y="60"/>
                  <a:pt x="226" y="59"/>
                  <a:pt x="226" y="59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57"/>
                  <a:pt x="225" y="57"/>
                  <a:pt x="225" y="54"/>
                </a:cubicBezTo>
                <a:cubicBezTo>
                  <a:pt x="225" y="55"/>
                  <a:pt x="224" y="54"/>
                  <a:pt x="224" y="54"/>
                </a:cubicBezTo>
                <a:cubicBezTo>
                  <a:pt x="224" y="54"/>
                  <a:pt x="224" y="54"/>
                  <a:pt x="224" y="54"/>
                </a:cubicBezTo>
                <a:cubicBezTo>
                  <a:pt x="224" y="54"/>
                  <a:pt x="224" y="54"/>
                  <a:pt x="224" y="54"/>
                </a:cubicBezTo>
                <a:cubicBezTo>
                  <a:pt x="224" y="53"/>
                  <a:pt x="223" y="53"/>
                  <a:pt x="223" y="53"/>
                </a:cubicBezTo>
                <a:cubicBezTo>
                  <a:pt x="223" y="53"/>
                  <a:pt x="223" y="53"/>
                  <a:pt x="223" y="53"/>
                </a:cubicBezTo>
                <a:cubicBezTo>
                  <a:pt x="222" y="53"/>
                  <a:pt x="220" y="52"/>
                  <a:pt x="219" y="51"/>
                </a:cubicBezTo>
                <a:cubicBezTo>
                  <a:pt x="219" y="51"/>
                  <a:pt x="219" y="51"/>
                  <a:pt x="219" y="51"/>
                </a:cubicBezTo>
                <a:cubicBezTo>
                  <a:pt x="219" y="51"/>
                  <a:pt x="218" y="50"/>
                  <a:pt x="219" y="50"/>
                </a:cubicBezTo>
                <a:cubicBezTo>
                  <a:pt x="218" y="50"/>
                  <a:pt x="218" y="50"/>
                  <a:pt x="218" y="49"/>
                </a:cubicBezTo>
                <a:cubicBezTo>
                  <a:pt x="219" y="49"/>
                  <a:pt x="218" y="49"/>
                  <a:pt x="218" y="49"/>
                </a:cubicBezTo>
                <a:cubicBezTo>
                  <a:pt x="219" y="48"/>
                  <a:pt x="218" y="49"/>
                  <a:pt x="217" y="49"/>
                </a:cubicBezTo>
                <a:cubicBezTo>
                  <a:pt x="217" y="49"/>
                  <a:pt x="217" y="49"/>
                  <a:pt x="217" y="49"/>
                </a:cubicBezTo>
                <a:cubicBezTo>
                  <a:pt x="211" y="50"/>
                  <a:pt x="211" y="50"/>
                  <a:pt x="205" y="51"/>
                </a:cubicBezTo>
                <a:cubicBezTo>
                  <a:pt x="209" y="48"/>
                  <a:pt x="210" y="47"/>
                  <a:pt x="214" y="46"/>
                </a:cubicBezTo>
                <a:cubicBezTo>
                  <a:pt x="216" y="45"/>
                  <a:pt x="220" y="39"/>
                  <a:pt x="222" y="41"/>
                </a:cubicBezTo>
                <a:cubicBezTo>
                  <a:pt x="221" y="40"/>
                  <a:pt x="221" y="39"/>
                  <a:pt x="221" y="38"/>
                </a:cubicBezTo>
                <a:cubicBezTo>
                  <a:pt x="222" y="37"/>
                  <a:pt x="223" y="34"/>
                  <a:pt x="224" y="33"/>
                </a:cubicBezTo>
                <a:cubicBezTo>
                  <a:pt x="225" y="33"/>
                  <a:pt x="224" y="31"/>
                  <a:pt x="224" y="31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4" y="30"/>
                  <a:pt x="224" y="30"/>
                  <a:pt x="223" y="30"/>
                </a:cubicBezTo>
                <a:cubicBezTo>
                  <a:pt x="223" y="30"/>
                  <a:pt x="223" y="29"/>
                  <a:pt x="224" y="29"/>
                </a:cubicBezTo>
                <a:cubicBezTo>
                  <a:pt x="224" y="29"/>
                  <a:pt x="225" y="29"/>
                  <a:pt x="224" y="29"/>
                </a:cubicBezTo>
                <a:cubicBezTo>
                  <a:pt x="225" y="29"/>
                  <a:pt x="225" y="29"/>
                  <a:pt x="225" y="29"/>
                </a:cubicBezTo>
                <a:cubicBezTo>
                  <a:pt x="225" y="29"/>
                  <a:pt x="226" y="29"/>
                  <a:pt x="225" y="29"/>
                </a:cubicBezTo>
                <a:cubicBezTo>
                  <a:pt x="225" y="29"/>
                  <a:pt x="225" y="29"/>
                  <a:pt x="225" y="28"/>
                </a:cubicBezTo>
                <a:cubicBezTo>
                  <a:pt x="225" y="28"/>
                  <a:pt x="225" y="28"/>
                  <a:pt x="225" y="28"/>
                </a:cubicBezTo>
                <a:cubicBezTo>
                  <a:pt x="225" y="28"/>
                  <a:pt x="225" y="28"/>
                  <a:pt x="225" y="28"/>
                </a:cubicBezTo>
                <a:cubicBezTo>
                  <a:pt x="225" y="28"/>
                  <a:pt x="224" y="27"/>
                  <a:pt x="225" y="27"/>
                </a:cubicBezTo>
                <a:cubicBezTo>
                  <a:pt x="226" y="27"/>
                  <a:pt x="225" y="27"/>
                  <a:pt x="226" y="27"/>
                </a:cubicBezTo>
                <a:cubicBezTo>
                  <a:pt x="227" y="26"/>
                  <a:pt x="228" y="26"/>
                  <a:pt x="228" y="26"/>
                </a:cubicBezTo>
                <a:cubicBezTo>
                  <a:pt x="228" y="26"/>
                  <a:pt x="228" y="27"/>
                  <a:pt x="228" y="27"/>
                </a:cubicBezTo>
                <a:cubicBezTo>
                  <a:pt x="228" y="27"/>
                  <a:pt x="228" y="26"/>
                  <a:pt x="228" y="26"/>
                </a:cubicBezTo>
                <a:cubicBezTo>
                  <a:pt x="228" y="26"/>
                  <a:pt x="228" y="27"/>
                  <a:pt x="228" y="27"/>
                </a:cubicBezTo>
                <a:cubicBezTo>
                  <a:pt x="229" y="27"/>
                  <a:pt x="228" y="26"/>
                  <a:pt x="229" y="26"/>
                </a:cubicBezTo>
                <a:cubicBezTo>
                  <a:pt x="229" y="26"/>
                  <a:pt x="229" y="26"/>
                  <a:pt x="229" y="26"/>
                </a:cubicBezTo>
                <a:cubicBezTo>
                  <a:pt x="229" y="26"/>
                  <a:pt x="229" y="26"/>
                  <a:pt x="229" y="26"/>
                </a:cubicBezTo>
                <a:cubicBezTo>
                  <a:pt x="229" y="26"/>
                  <a:pt x="229" y="26"/>
                  <a:pt x="229" y="26"/>
                </a:cubicBezTo>
                <a:cubicBezTo>
                  <a:pt x="229" y="26"/>
                  <a:pt x="229" y="26"/>
                  <a:pt x="229" y="26"/>
                </a:cubicBezTo>
                <a:cubicBezTo>
                  <a:pt x="229" y="26"/>
                  <a:pt x="229" y="26"/>
                  <a:pt x="229" y="26"/>
                </a:cubicBezTo>
                <a:cubicBezTo>
                  <a:pt x="229" y="25"/>
                  <a:pt x="229" y="26"/>
                  <a:pt x="229" y="25"/>
                </a:cubicBezTo>
                <a:cubicBezTo>
                  <a:pt x="229" y="25"/>
                  <a:pt x="229" y="25"/>
                  <a:pt x="229" y="25"/>
                </a:cubicBezTo>
                <a:cubicBezTo>
                  <a:pt x="229" y="25"/>
                  <a:pt x="229" y="25"/>
                  <a:pt x="229" y="25"/>
                </a:cubicBezTo>
                <a:cubicBezTo>
                  <a:pt x="229" y="25"/>
                  <a:pt x="229" y="25"/>
                  <a:pt x="229" y="25"/>
                </a:cubicBezTo>
                <a:cubicBezTo>
                  <a:pt x="229" y="25"/>
                  <a:pt x="228" y="25"/>
                  <a:pt x="228" y="25"/>
                </a:cubicBezTo>
                <a:cubicBezTo>
                  <a:pt x="228" y="25"/>
                  <a:pt x="228" y="25"/>
                  <a:pt x="228" y="25"/>
                </a:cubicBezTo>
                <a:cubicBezTo>
                  <a:pt x="228" y="25"/>
                  <a:pt x="228" y="25"/>
                  <a:pt x="227" y="24"/>
                </a:cubicBezTo>
                <a:cubicBezTo>
                  <a:pt x="231" y="26"/>
                  <a:pt x="231" y="23"/>
                  <a:pt x="230" y="23"/>
                </a:cubicBezTo>
                <a:cubicBezTo>
                  <a:pt x="229" y="22"/>
                  <a:pt x="227" y="21"/>
                  <a:pt x="227" y="21"/>
                </a:cubicBezTo>
                <a:cubicBezTo>
                  <a:pt x="225" y="20"/>
                  <a:pt x="225" y="21"/>
                  <a:pt x="224" y="20"/>
                </a:cubicBezTo>
                <a:cubicBezTo>
                  <a:pt x="223" y="17"/>
                  <a:pt x="230" y="18"/>
                  <a:pt x="230" y="20"/>
                </a:cubicBezTo>
                <a:cubicBezTo>
                  <a:pt x="230" y="20"/>
                  <a:pt x="232" y="22"/>
                  <a:pt x="234" y="21"/>
                </a:cubicBezTo>
                <a:cubicBezTo>
                  <a:pt x="235" y="21"/>
                  <a:pt x="235" y="21"/>
                  <a:pt x="235" y="21"/>
                </a:cubicBezTo>
                <a:cubicBezTo>
                  <a:pt x="235" y="22"/>
                  <a:pt x="237" y="20"/>
                  <a:pt x="237" y="20"/>
                </a:cubicBezTo>
                <a:cubicBezTo>
                  <a:pt x="237" y="19"/>
                  <a:pt x="242" y="20"/>
                  <a:pt x="243" y="19"/>
                </a:cubicBezTo>
                <a:cubicBezTo>
                  <a:pt x="243" y="19"/>
                  <a:pt x="246" y="20"/>
                  <a:pt x="246" y="20"/>
                </a:cubicBezTo>
                <a:cubicBezTo>
                  <a:pt x="246" y="19"/>
                  <a:pt x="245" y="19"/>
                  <a:pt x="244" y="19"/>
                </a:cubicBezTo>
                <a:cubicBezTo>
                  <a:pt x="244" y="19"/>
                  <a:pt x="245" y="17"/>
                  <a:pt x="245" y="17"/>
                </a:cubicBezTo>
                <a:cubicBezTo>
                  <a:pt x="245" y="17"/>
                  <a:pt x="248" y="15"/>
                  <a:pt x="247" y="15"/>
                </a:cubicBezTo>
                <a:cubicBezTo>
                  <a:pt x="249" y="15"/>
                  <a:pt x="251" y="16"/>
                  <a:pt x="251" y="15"/>
                </a:cubicBezTo>
                <a:cubicBezTo>
                  <a:pt x="251" y="15"/>
                  <a:pt x="250" y="14"/>
                  <a:pt x="250" y="14"/>
                </a:cubicBezTo>
                <a:cubicBezTo>
                  <a:pt x="250" y="14"/>
                  <a:pt x="250" y="14"/>
                  <a:pt x="250" y="14"/>
                </a:cubicBezTo>
                <a:cubicBezTo>
                  <a:pt x="251" y="13"/>
                  <a:pt x="251" y="13"/>
                  <a:pt x="251" y="13"/>
                </a:cubicBezTo>
                <a:cubicBezTo>
                  <a:pt x="251" y="13"/>
                  <a:pt x="250" y="13"/>
                  <a:pt x="250" y="13"/>
                </a:cubicBezTo>
                <a:cubicBezTo>
                  <a:pt x="250" y="13"/>
                  <a:pt x="251" y="13"/>
                  <a:pt x="251" y="13"/>
                </a:cubicBezTo>
                <a:cubicBezTo>
                  <a:pt x="251" y="12"/>
                  <a:pt x="250" y="12"/>
                  <a:pt x="250" y="12"/>
                </a:cubicBezTo>
                <a:cubicBezTo>
                  <a:pt x="250" y="12"/>
                  <a:pt x="249" y="12"/>
                  <a:pt x="250" y="12"/>
                </a:cubicBezTo>
                <a:cubicBezTo>
                  <a:pt x="249" y="12"/>
                  <a:pt x="249" y="12"/>
                  <a:pt x="249" y="12"/>
                </a:cubicBezTo>
                <a:cubicBezTo>
                  <a:pt x="248" y="12"/>
                  <a:pt x="249" y="12"/>
                  <a:pt x="248" y="12"/>
                </a:cubicBezTo>
                <a:cubicBezTo>
                  <a:pt x="248" y="12"/>
                  <a:pt x="248" y="12"/>
                  <a:pt x="248" y="12"/>
                </a:cubicBezTo>
                <a:cubicBezTo>
                  <a:pt x="247" y="11"/>
                  <a:pt x="248" y="11"/>
                  <a:pt x="247" y="11"/>
                </a:cubicBezTo>
                <a:cubicBezTo>
                  <a:pt x="246" y="11"/>
                  <a:pt x="247" y="11"/>
                  <a:pt x="245" y="11"/>
                </a:cubicBezTo>
                <a:cubicBezTo>
                  <a:pt x="244" y="11"/>
                  <a:pt x="246" y="10"/>
                  <a:pt x="248" y="10"/>
                </a:cubicBezTo>
                <a:cubicBezTo>
                  <a:pt x="248" y="10"/>
                  <a:pt x="252" y="11"/>
                  <a:pt x="252" y="10"/>
                </a:cubicBezTo>
                <a:cubicBezTo>
                  <a:pt x="251" y="10"/>
                  <a:pt x="245" y="9"/>
                  <a:pt x="244" y="9"/>
                </a:cubicBezTo>
                <a:cubicBezTo>
                  <a:pt x="241" y="8"/>
                  <a:pt x="249" y="7"/>
                  <a:pt x="249" y="7"/>
                </a:cubicBezTo>
                <a:cubicBezTo>
                  <a:pt x="251" y="7"/>
                  <a:pt x="249" y="7"/>
                  <a:pt x="250" y="7"/>
                </a:cubicBezTo>
                <a:cubicBezTo>
                  <a:pt x="248" y="7"/>
                  <a:pt x="247" y="7"/>
                  <a:pt x="247" y="7"/>
                </a:cubicBezTo>
                <a:cubicBezTo>
                  <a:pt x="247" y="6"/>
                  <a:pt x="244" y="7"/>
                  <a:pt x="243" y="7"/>
                </a:cubicBezTo>
                <a:cubicBezTo>
                  <a:pt x="239" y="10"/>
                  <a:pt x="225" y="9"/>
                  <a:pt x="229" y="7"/>
                </a:cubicBezTo>
                <a:cubicBezTo>
                  <a:pt x="231" y="7"/>
                  <a:pt x="221" y="8"/>
                  <a:pt x="224" y="8"/>
                </a:cubicBezTo>
                <a:cubicBezTo>
                  <a:pt x="229" y="8"/>
                  <a:pt x="225" y="9"/>
                  <a:pt x="226" y="9"/>
                </a:cubicBezTo>
                <a:cubicBezTo>
                  <a:pt x="227" y="11"/>
                  <a:pt x="231" y="10"/>
                  <a:pt x="232" y="10"/>
                </a:cubicBezTo>
                <a:cubicBezTo>
                  <a:pt x="237" y="10"/>
                  <a:pt x="234" y="12"/>
                  <a:pt x="236" y="13"/>
                </a:cubicBezTo>
                <a:cubicBezTo>
                  <a:pt x="241" y="14"/>
                  <a:pt x="236" y="17"/>
                  <a:pt x="236" y="18"/>
                </a:cubicBezTo>
                <a:cubicBezTo>
                  <a:pt x="236" y="18"/>
                  <a:pt x="229" y="16"/>
                  <a:pt x="229" y="16"/>
                </a:cubicBezTo>
                <a:cubicBezTo>
                  <a:pt x="227" y="17"/>
                  <a:pt x="226" y="15"/>
                  <a:pt x="226" y="15"/>
                </a:cubicBezTo>
                <a:cubicBezTo>
                  <a:pt x="223" y="17"/>
                  <a:pt x="224" y="14"/>
                  <a:pt x="221" y="14"/>
                </a:cubicBezTo>
                <a:cubicBezTo>
                  <a:pt x="218" y="15"/>
                  <a:pt x="223" y="17"/>
                  <a:pt x="216" y="19"/>
                </a:cubicBezTo>
                <a:cubicBezTo>
                  <a:pt x="212" y="20"/>
                  <a:pt x="212" y="17"/>
                  <a:pt x="211" y="17"/>
                </a:cubicBezTo>
                <a:cubicBezTo>
                  <a:pt x="209" y="17"/>
                  <a:pt x="208" y="17"/>
                  <a:pt x="208" y="17"/>
                </a:cubicBezTo>
                <a:cubicBezTo>
                  <a:pt x="209" y="16"/>
                  <a:pt x="210" y="16"/>
                  <a:pt x="208" y="16"/>
                </a:cubicBezTo>
                <a:cubicBezTo>
                  <a:pt x="205" y="17"/>
                  <a:pt x="210" y="16"/>
                  <a:pt x="209" y="16"/>
                </a:cubicBezTo>
                <a:cubicBezTo>
                  <a:pt x="207" y="16"/>
                  <a:pt x="210" y="13"/>
                  <a:pt x="210" y="13"/>
                </a:cubicBezTo>
                <a:cubicBezTo>
                  <a:pt x="210" y="13"/>
                  <a:pt x="212" y="12"/>
                  <a:pt x="213" y="12"/>
                </a:cubicBezTo>
                <a:cubicBezTo>
                  <a:pt x="212" y="12"/>
                  <a:pt x="212" y="12"/>
                  <a:pt x="212" y="12"/>
                </a:cubicBezTo>
                <a:cubicBezTo>
                  <a:pt x="212" y="12"/>
                  <a:pt x="212" y="12"/>
                  <a:pt x="212" y="12"/>
                </a:cubicBezTo>
                <a:cubicBezTo>
                  <a:pt x="212" y="12"/>
                  <a:pt x="212" y="12"/>
                  <a:pt x="212" y="12"/>
                </a:cubicBezTo>
                <a:cubicBezTo>
                  <a:pt x="212" y="12"/>
                  <a:pt x="212" y="12"/>
                  <a:pt x="212" y="12"/>
                </a:cubicBezTo>
                <a:cubicBezTo>
                  <a:pt x="212" y="12"/>
                  <a:pt x="212" y="11"/>
                  <a:pt x="212" y="11"/>
                </a:cubicBezTo>
                <a:cubicBezTo>
                  <a:pt x="211" y="12"/>
                  <a:pt x="211" y="11"/>
                  <a:pt x="212" y="11"/>
                </a:cubicBezTo>
                <a:cubicBezTo>
                  <a:pt x="211" y="11"/>
                  <a:pt x="211" y="11"/>
                  <a:pt x="210" y="10"/>
                </a:cubicBezTo>
                <a:cubicBezTo>
                  <a:pt x="211" y="10"/>
                  <a:pt x="211" y="10"/>
                  <a:pt x="211" y="10"/>
                </a:cubicBezTo>
                <a:cubicBezTo>
                  <a:pt x="211" y="10"/>
                  <a:pt x="212" y="10"/>
                  <a:pt x="212" y="10"/>
                </a:cubicBezTo>
                <a:cubicBezTo>
                  <a:pt x="211" y="10"/>
                  <a:pt x="211" y="10"/>
                  <a:pt x="211" y="10"/>
                </a:cubicBezTo>
                <a:cubicBezTo>
                  <a:pt x="210" y="10"/>
                  <a:pt x="211" y="10"/>
                  <a:pt x="210" y="10"/>
                </a:cubicBezTo>
                <a:cubicBezTo>
                  <a:pt x="210" y="10"/>
                  <a:pt x="211" y="10"/>
                  <a:pt x="210" y="10"/>
                </a:cubicBezTo>
                <a:cubicBezTo>
                  <a:pt x="211" y="10"/>
                  <a:pt x="210" y="10"/>
                  <a:pt x="210" y="10"/>
                </a:cubicBezTo>
                <a:cubicBezTo>
                  <a:pt x="210" y="10"/>
                  <a:pt x="211" y="10"/>
                  <a:pt x="211" y="9"/>
                </a:cubicBezTo>
                <a:cubicBezTo>
                  <a:pt x="211" y="9"/>
                  <a:pt x="211" y="9"/>
                  <a:pt x="211" y="10"/>
                </a:cubicBezTo>
                <a:cubicBezTo>
                  <a:pt x="210" y="10"/>
                  <a:pt x="210" y="10"/>
                  <a:pt x="210" y="10"/>
                </a:cubicBezTo>
                <a:cubicBezTo>
                  <a:pt x="210" y="10"/>
                  <a:pt x="211" y="9"/>
                  <a:pt x="211" y="9"/>
                </a:cubicBezTo>
                <a:cubicBezTo>
                  <a:pt x="210" y="9"/>
                  <a:pt x="211" y="9"/>
                  <a:pt x="211" y="9"/>
                </a:cubicBezTo>
                <a:cubicBezTo>
                  <a:pt x="211" y="9"/>
                  <a:pt x="212" y="9"/>
                  <a:pt x="211" y="9"/>
                </a:cubicBezTo>
                <a:cubicBezTo>
                  <a:pt x="211" y="9"/>
                  <a:pt x="211" y="9"/>
                  <a:pt x="211" y="9"/>
                </a:cubicBezTo>
                <a:cubicBezTo>
                  <a:pt x="211" y="9"/>
                  <a:pt x="211" y="9"/>
                  <a:pt x="211" y="9"/>
                </a:cubicBezTo>
                <a:cubicBezTo>
                  <a:pt x="211" y="9"/>
                  <a:pt x="211" y="9"/>
                  <a:pt x="211" y="9"/>
                </a:cubicBezTo>
                <a:cubicBezTo>
                  <a:pt x="211" y="9"/>
                  <a:pt x="211" y="9"/>
                  <a:pt x="211" y="9"/>
                </a:cubicBezTo>
                <a:cubicBezTo>
                  <a:pt x="211" y="9"/>
                  <a:pt x="211" y="9"/>
                  <a:pt x="211" y="9"/>
                </a:cubicBezTo>
                <a:cubicBezTo>
                  <a:pt x="211" y="9"/>
                  <a:pt x="211" y="9"/>
                  <a:pt x="211" y="9"/>
                </a:cubicBezTo>
                <a:cubicBezTo>
                  <a:pt x="211" y="9"/>
                  <a:pt x="211" y="9"/>
                  <a:pt x="211" y="9"/>
                </a:cubicBezTo>
                <a:cubicBezTo>
                  <a:pt x="211" y="9"/>
                  <a:pt x="211" y="9"/>
                  <a:pt x="211" y="9"/>
                </a:cubicBezTo>
                <a:close/>
                <a:moveTo>
                  <a:pt x="44" y="154"/>
                </a:moveTo>
                <a:cubicBezTo>
                  <a:pt x="44" y="153"/>
                  <a:pt x="44" y="153"/>
                  <a:pt x="43" y="154"/>
                </a:cubicBezTo>
                <a:cubicBezTo>
                  <a:pt x="43" y="154"/>
                  <a:pt x="42" y="155"/>
                  <a:pt x="42" y="156"/>
                </a:cubicBezTo>
                <a:cubicBezTo>
                  <a:pt x="43" y="157"/>
                  <a:pt x="43" y="157"/>
                  <a:pt x="44" y="157"/>
                </a:cubicBezTo>
                <a:cubicBezTo>
                  <a:pt x="44" y="156"/>
                  <a:pt x="44" y="155"/>
                  <a:pt x="44" y="154"/>
                </a:cubicBezTo>
                <a:close/>
                <a:moveTo>
                  <a:pt x="19" y="169"/>
                </a:moveTo>
                <a:cubicBezTo>
                  <a:pt x="19" y="169"/>
                  <a:pt x="19" y="169"/>
                  <a:pt x="19" y="170"/>
                </a:cubicBezTo>
                <a:cubicBezTo>
                  <a:pt x="18" y="172"/>
                  <a:pt x="18" y="172"/>
                  <a:pt x="18" y="173"/>
                </a:cubicBezTo>
                <a:cubicBezTo>
                  <a:pt x="17" y="173"/>
                  <a:pt x="17" y="173"/>
                  <a:pt x="17" y="174"/>
                </a:cubicBezTo>
                <a:cubicBezTo>
                  <a:pt x="17" y="174"/>
                  <a:pt x="16" y="176"/>
                  <a:pt x="16" y="177"/>
                </a:cubicBezTo>
                <a:cubicBezTo>
                  <a:pt x="16" y="178"/>
                  <a:pt x="16" y="179"/>
                  <a:pt x="16" y="179"/>
                </a:cubicBezTo>
                <a:cubicBezTo>
                  <a:pt x="16" y="179"/>
                  <a:pt x="15" y="181"/>
                  <a:pt x="15" y="180"/>
                </a:cubicBezTo>
                <a:cubicBezTo>
                  <a:pt x="15" y="179"/>
                  <a:pt x="15" y="182"/>
                  <a:pt x="15" y="180"/>
                </a:cubicBezTo>
                <a:cubicBezTo>
                  <a:pt x="15" y="180"/>
                  <a:pt x="15" y="179"/>
                  <a:pt x="15" y="180"/>
                </a:cubicBezTo>
                <a:cubicBezTo>
                  <a:pt x="15" y="180"/>
                  <a:pt x="15" y="178"/>
                  <a:pt x="15" y="178"/>
                </a:cubicBezTo>
                <a:cubicBezTo>
                  <a:pt x="15" y="177"/>
                  <a:pt x="16" y="177"/>
                  <a:pt x="16" y="177"/>
                </a:cubicBezTo>
                <a:cubicBezTo>
                  <a:pt x="16" y="177"/>
                  <a:pt x="16" y="175"/>
                  <a:pt x="16" y="174"/>
                </a:cubicBezTo>
                <a:cubicBezTo>
                  <a:pt x="17" y="174"/>
                  <a:pt x="17" y="174"/>
                  <a:pt x="17" y="174"/>
                </a:cubicBezTo>
                <a:cubicBezTo>
                  <a:pt x="17" y="172"/>
                  <a:pt x="17" y="172"/>
                  <a:pt x="17" y="172"/>
                </a:cubicBezTo>
                <a:cubicBezTo>
                  <a:pt x="17" y="171"/>
                  <a:pt x="18" y="170"/>
                  <a:pt x="18" y="170"/>
                </a:cubicBezTo>
                <a:cubicBezTo>
                  <a:pt x="18" y="170"/>
                  <a:pt x="18" y="172"/>
                  <a:pt x="18" y="171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18" y="170"/>
                  <a:pt x="18" y="170"/>
                  <a:pt x="18" y="171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19" y="170"/>
                  <a:pt x="18" y="170"/>
                  <a:pt x="19" y="170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9" y="170"/>
                  <a:pt x="18" y="170"/>
                  <a:pt x="18" y="170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69"/>
                  <a:pt x="19" y="169"/>
                  <a:pt x="19" y="169"/>
                </a:cubicBezTo>
                <a:close/>
                <a:moveTo>
                  <a:pt x="19" y="170"/>
                </a:moveTo>
                <a:cubicBezTo>
                  <a:pt x="19" y="171"/>
                  <a:pt x="19" y="171"/>
                  <a:pt x="19" y="171"/>
                </a:cubicBezTo>
                <a:cubicBezTo>
                  <a:pt x="19" y="171"/>
                  <a:pt x="19" y="171"/>
                  <a:pt x="19" y="172"/>
                </a:cubicBezTo>
                <a:cubicBezTo>
                  <a:pt x="18" y="172"/>
                  <a:pt x="18" y="172"/>
                  <a:pt x="18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8" y="174"/>
                  <a:pt x="18" y="174"/>
                  <a:pt x="18" y="174"/>
                </a:cubicBezTo>
                <a:cubicBezTo>
                  <a:pt x="18" y="174"/>
                  <a:pt x="18" y="174"/>
                  <a:pt x="18" y="174"/>
                </a:cubicBezTo>
                <a:cubicBezTo>
                  <a:pt x="18" y="174"/>
                  <a:pt x="18" y="174"/>
                  <a:pt x="18" y="174"/>
                </a:cubicBezTo>
                <a:cubicBezTo>
                  <a:pt x="18" y="174"/>
                  <a:pt x="18" y="174"/>
                  <a:pt x="18" y="174"/>
                </a:cubicBezTo>
                <a:cubicBezTo>
                  <a:pt x="18" y="174"/>
                  <a:pt x="18" y="174"/>
                  <a:pt x="18" y="174"/>
                </a:cubicBezTo>
                <a:cubicBezTo>
                  <a:pt x="17" y="174"/>
                  <a:pt x="17" y="174"/>
                  <a:pt x="17" y="174"/>
                </a:cubicBezTo>
                <a:cubicBezTo>
                  <a:pt x="17" y="174"/>
                  <a:pt x="18" y="174"/>
                  <a:pt x="17" y="174"/>
                </a:cubicBezTo>
                <a:cubicBezTo>
                  <a:pt x="17" y="175"/>
                  <a:pt x="17" y="174"/>
                  <a:pt x="17" y="175"/>
                </a:cubicBezTo>
                <a:cubicBezTo>
                  <a:pt x="17" y="175"/>
                  <a:pt x="17" y="175"/>
                  <a:pt x="17" y="175"/>
                </a:cubicBezTo>
                <a:cubicBezTo>
                  <a:pt x="17" y="175"/>
                  <a:pt x="17" y="175"/>
                  <a:pt x="17" y="175"/>
                </a:cubicBezTo>
                <a:cubicBezTo>
                  <a:pt x="17" y="175"/>
                  <a:pt x="17" y="175"/>
                  <a:pt x="17" y="175"/>
                </a:cubicBezTo>
                <a:cubicBezTo>
                  <a:pt x="17" y="175"/>
                  <a:pt x="17" y="175"/>
                  <a:pt x="17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6" y="178"/>
                  <a:pt x="16" y="178"/>
                  <a:pt x="16" y="178"/>
                </a:cubicBezTo>
                <a:cubicBezTo>
                  <a:pt x="16" y="178"/>
                  <a:pt x="16" y="178"/>
                  <a:pt x="16" y="178"/>
                </a:cubicBezTo>
                <a:cubicBezTo>
                  <a:pt x="16" y="178"/>
                  <a:pt x="16" y="178"/>
                  <a:pt x="16" y="178"/>
                </a:cubicBezTo>
                <a:cubicBezTo>
                  <a:pt x="17" y="178"/>
                  <a:pt x="17" y="178"/>
                  <a:pt x="17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7" y="178"/>
                  <a:pt x="15" y="181"/>
                  <a:pt x="16" y="180"/>
                </a:cubicBezTo>
                <a:cubicBezTo>
                  <a:pt x="17" y="179"/>
                  <a:pt x="16" y="182"/>
                  <a:pt x="17" y="180"/>
                </a:cubicBezTo>
                <a:cubicBezTo>
                  <a:pt x="18" y="177"/>
                  <a:pt x="18" y="180"/>
                  <a:pt x="17" y="180"/>
                </a:cubicBezTo>
                <a:cubicBezTo>
                  <a:pt x="17" y="180"/>
                  <a:pt x="15" y="185"/>
                  <a:pt x="16" y="184"/>
                </a:cubicBezTo>
                <a:cubicBezTo>
                  <a:pt x="17" y="183"/>
                  <a:pt x="16" y="185"/>
                  <a:pt x="16" y="185"/>
                </a:cubicBezTo>
                <a:cubicBezTo>
                  <a:pt x="16" y="185"/>
                  <a:pt x="18" y="184"/>
                  <a:pt x="18" y="183"/>
                </a:cubicBezTo>
                <a:cubicBezTo>
                  <a:pt x="18" y="181"/>
                  <a:pt x="20" y="180"/>
                  <a:pt x="20" y="178"/>
                </a:cubicBezTo>
                <a:cubicBezTo>
                  <a:pt x="20" y="178"/>
                  <a:pt x="20" y="178"/>
                  <a:pt x="20" y="178"/>
                </a:cubicBezTo>
                <a:cubicBezTo>
                  <a:pt x="21" y="178"/>
                  <a:pt x="22" y="178"/>
                  <a:pt x="22" y="176"/>
                </a:cubicBezTo>
                <a:cubicBezTo>
                  <a:pt x="23" y="175"/>
                  <a:pt x="21" y="177"/>
                  <a:pt x="22" y="175"/>
                </a:cubicBezTo>
                <a:cubicBezTo>
                  <a:pt x="25" y="171"/>
                  <a:pt x="21" y="174"/>
                  <a:pt x="22" y="170"/>
                </a:cubicBezTo>
                <a:cubicBezTo>
                  <a:pt x="23" y="167"/>
                  <a:pt x="22" y="168"/>
                  <a:pt x="22" y="167"/>
                </a:cubicBezTo>
                <a:cubicBezTo>
                  <a:pt x="22" y="166"/>
                  <a:pt x="23" y="165"/>
                  <a:pt x="23" y="165"/>
                </a:cubicBezTo>
                <a:cubicBezTo>
                  <a:pt x="22" y="165"/>
                  <a:pt x="21" y="168"/>
                  <a:pt x="21" y="168"/>
                </a:cubicBezTo>
                <a:cubicBezTo>
                  <a:pt x="21" y="169"/>
                  <a:pt x="21" y="172"/>
                  <a:pt x="20" y="172"/>
                </a:cubicBezTo>
                <a:cubicBezTo>
                  <a:pt x="20" y="172"/>
                  <a:pt x="21" y="169"/>
                  <a:pt x="20" y="170"/>
                </a:cubicBezTo>
                <a:cubicBezTo>
                  <a:pt x="20" y="170"/>
                  <a:pt x="20" y="171"/>
                  <a:pt x="19" y="172"/>
                </a:cubicBezTo>
                <a:cubicBezTo>
                  <a:pt x="18" y="175"/>
                  <a:pt x="21" y="168"/>
                  <a:pt x="19" y="171"/>
                </a:cubicBezTo>
                <a:cubicBezTo>
                  <a:pt x="19" y="171"/>
                  <a:pt x="19" y="172"/>
                  <a:pt x="19" y="173"/>
                </a:cubicBezTo>
                <a:cubicBezTo>
                  <a:pt x="18" y="172"/>
                  <a:pt x="19" y="170"/>
                  <a:pt x="19" y="170"/>
                </a:cubicBezTo>
                <a:close/>
                <a:moveTo>
                  <a:pt x="24" y="163"/>
                </a:moveTo>
                <a:cubicBezTo>
                  <a:pt x="25" y="162"/>
                  <a:pt x="25" y="162"/>
                  <a:pt x="25" y="162"/>
                </a:cubicBezTo>
                <a:cubicBezTo>
                  <a:pt x="25" y="163"/>
                  <a:pt x="25" y="162"/>
                  <a:pt x="25" y="162"/>
                </a:cubicBezTo>
                <a:cubicBezTo>
                  <a:pt x="25" y="161"/>
                  <a:pt x="26" y="161"/>
                  <a:pt x="26" y="161"/>
                </a:cubicBezTo>
                <a:cubicBezTo>
                  <a:pt x="25" y="161"/>
                  <a:pt x="26" y="161"/>
                  <a:pt x="26" y="161"/>
                </a:cubicBezTo>
                <a:cubicBezTo>
                  <a:pt x="26" y="160"/>
                  <a:pt x="26" y="162"/>
                  <a:pt x="26" y="162"/>
                </a:cubicBezTo>
                <a:cubicBezTo>
                  <a:pt x="26" y="161"/>
                  <a:pt x="26" y="161"/>
                  <a:pt x="26" y="161"/>
                </a:cubicBezTo>
                <a:cubicBezTo>
                  <a:pt x="26" y="161"/>
                  <a:pt x="26" y="161"/>
                  <a:pt x="26" y="161"/>
                </a:cubicBezTo>
                <a:cubicBezTo>
                  <a:pt x="26" y="161"/>
                  <a:pt x="26" y="161"/>
                  <a:pt x="26" y="161"/>
                </a:cubicBezTo>
                <a:cubicBezTo>
                  <a:pt x="26" y="162"/>
                  <a:pt x="26" y="162"/>
                  <a:pt x="26" y="162"/>
                </a:cubicBezTo>
                <a:cubicBezTo>
                  <a:pt x="26" y="162"/>
                  <a:pt x="26" y="162"/>
                  <a:pt x="26" y="162"/>
                </a:cubicBezTo>
                <a:cubicBezTo>
                  <a:pt x="26" y="162"/>
                  <a:pt x="26" y="162"/>
                  <a:pt x="26" y="163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26" y="163"/>
                  <a:pt x="26" y="164"/>
                  <a:pt x="26" y="165"/>
                </a:cubicBezTo>
                <a:cubicBezTo>
                  <a:pt x="26" y="165"/>
                  <a:pt x="26" y="165"/>
                  <a:pt x="26" y="165"/>
                </a:cubicBezTo>
                <a:cubicBezTo>
                  <a:pt x="26" y="165"/>
                  <a:pt x="26" y="165"/>
                  <a:pt x="26" y="165"/>
                </a:cubicBezTo>
                <a:cubicBezTo>
                  <a:pt x="26" y="165"/>
                  <a:pt x="26" y="165"/>
                  <a:pt x="26" y="165"/>
                </a:cubicBezTo>
                <a:cubicBezTo>
                  <a:pt x="26" y="165"/>
                  <a:pt x="26" y="165"/>
                  <a:pt x="26" y="166"/>
                </a:cubicBezTo>
                <a:cubicBezTo>
                  <a:pt x="26" y="166"/>
                  <a:pt x="26" y="166"/>
                  <a:pt x="26" y="166"/>
                </a:cubicBezTo>
                <a:cubicBezTo>
                  <a:pt x="25" y="166"/>
                  <a:pt x="25" y="166"/>
                  <a:pt x="25" y="166"/>
                </a:cubicBezTo>
                <a:cubicBezTo>
                  <a:pt x="25" y="166"/>
                  <a:pt x="25" y="167"/>
                  <a:pt x="25" y="167"/>
                </a:cubicBezTo>
                <a:cubicBezTo>
                  <a:pt x="25" y="168"/>
                  <a:pt x="25" y="168"/>
                  <a:pt x="25" y="167"/>
                </a:cubicBezTo>
                <a:cubicBezTo>
                  <a:pt x="25" y="167"/>
                  <a:pt x="25" y="167"/>
                  <a:pt x="25" y="167"/>
                </a:cubicBezTo>
                <a:cubicBezTo>
                  <a:pt x="25" y="167"/>
                  <a:pt x="25" y="167"/>
                  <a:pt x="25" y="167"/>
                </a:cubicBezTo>
                <a:cubicBezTo>
                  <a:pt x="25" y="167"/>
                  <a:pt x="25" y="167"/>
                  <a:pt x="25" y="166"/>
                </a:cubicBezTo>
                <a:cubicBezTo>
                  <a:pt x="25" y="166"/>
                  <a:pt x="25" y="166"/>
                  <a:pt x="25" y="166"/>
                </a:cubicBezTo>
                <a:cubicBezTo>
                  <a:pt x="25" y="166"/>
                  <a:pt x="25" y="166"/>
                  <a:pt x="24" y="165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24" y="165"/>
                  <a:pt x="25" y="165"/>
                  <a:pt x="25" y="164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63"/>
                  <a:pt x="24" y="163"/>
                  <a:pt x="24" y="163"/>
                </a:cubicBezTo>
                <a:cubicBezTo>
                  <a:pt x="24" y="163"/>
                  <a:pt x="24" y="163"/>
                  <a:pt x="24" y="163"/>
                </a:cubicBezTo>
                <a:cubicBezTo>
                  <a:pt x="24" y="163"/>
                  <a:pt x="25" y="163"/>
                  <a:pt x="24" y="163"/>
                </a:cubicBezTo>
                <a:cubicBezTo>
                  <a:pt x="24" y="163"/>
                  <a:pt x="25" y="163"/>
                  <a:pt x="24" y="163"/>
                </a:cubicBezTo>
                <a:close/>
                <a:moveTo>
                  <a:pt x="26" y="171"/>
                </a:moveTo>
                <a:cubicBezTo>
                  <a:pt x="26" y="170"/>
                  <a:pt x="26" y="170"/>
                  <a:pt x="26" y="170"/>
                </a:cubicBezTo>
                <a:cubicBezTo>
                  <a:pt x="26" y="170"/>
                  <a:pt x="26" y="170"/>
                  <a:pt x="26" y="170"/>
                </a:cubicBezTo>
                <a:cubicBezTo>
                  <a:pt x="26" y="170"/>
                  <a:pt x="25" y="171"/>
                  <a:pt x="25" y="171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25" y="171"/>
                  <a:pt x="25" y="171"/>
                  <a:pt x="25" y="172"/>
                </a:cubicBezTo>
                <a:cubicBezTo>
                  <a:pt x="25" y="172"/>
                  <a:pt x="25" y="172"/>
                  <a:pt x="25" y="172"/>
                </a:cubicBezTo>
                <a:cubicBezTo>
                  <a:pt x="25" y="172"/>
                  <a:pt x="25" y="172"/>
                  <a:pt x="25" y="173"/>
                </a:cubicBezTo>
                <a:cubicBezTo>
                  <a:pt x="25" y="173"/>
                  <a:pt x="24" y="173"/>
                  <a:pt x="24" y="173"/>
                </a:cubicBezTo>
                <a:cubicBezTo>
                  <a:pt x="24" y="173"/>
                  <a:pt x="24" y="174"/>
                  <a:pt x="24" y="173"/>
                </a:cubicBezTo>
                <a:cubicBezTo>
                  <a:pt x="24" y="173"/>
                  <a:pt x="24" y="173"/>
                  <a:pt x="25" y="173"/>
                </a:cubicBezTo>
                <a:cubicBezTo>
                  <a:pt x="25" y="173"/>
                  <a:pt x="25" y="173"/>
                  <a:pt x="25" y="173"/>
                </a:cubicBezTo>
                <a:cubicBezTo>
                  <a:pt x="25" y="173"/>
                  <a:pt x="25" y="173"/>
                  <a:pt x="25" y="173"/>
                </a:cubicBezTo>
                <a:cubicBezTo>
                  <a:pt x="25" y="174"/>
                  <a:pt x="25" y="174"/>
                  <a:pt x="25" y="174"/>
                </a:cubicBezTo>
                <a:cubicBezTo>
                  <a:pt x="25" y="174"/>
                  <a:pt x="25" y="174"/>
                  <a:pt x="25" y="174"/>
                </a:cubicBezTo>
                <a:cubicBezTo>
                  <a:pt x="25" y="174"/>
                  <a:pt x="25" y="174"/>
                  <a:pt x="25" y="174"/>
                </a:cubicBezTo>
                <a:cubicBezTo>
                  <a:pt x="25" y="174"/>
                  <a:pt x="25" y="174"/>
                  <a:pt x="25" y="174"/>
                </a:cubicBezTo>
                <a:cubicBezTo>
                  <a:pt x="25" y="174"/>
                  <a:pt x="25" y="174"/>
                  <a:pt x="25" y="175"/>
                </a:cubicBezTo>
                <a:cubicBezTo>
                  <a:pt x="25" y="174"/>
                  <a:pt x="25" y="174"/>
                  <a:pt x="26" y="173"/>
                </a:cubicBezTo>
                <a:cubicBezTo>
                  <a:pt x="26" y="174"/>
                  <a:pt x="26" y="173"/>
                  <a:pt x="27" y="172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2"/>
                  <a:pt x="27" y="171"/>
                  <a:pt x="27" y="171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6" y="171"/>
                  <a:pt x="25" y="172"/>
                  <a:pt x="26" y="171"/>
                </a:cubicBezTo>
                <a:close/>
                <a:moveTo>
                  <a:pt x="29" y="150"/>
                </a:moveTo>
                <a:cubicBezTo>
                  <a:pt x="29" y="151"/>
                  <a:pt x="30" y="149"/>
                  <a:pt x="30" y="149"/>
                </a:cubicBezTo>
                <a:cubicBezTo>
                  <a:pt x="30" y="149"/>
                  <a:pt x="31" y="148"/>
                  <a:pt x="30" y="149"/>
                </a:cubicBezTo>
                <a:cubicBezTo>
                  <a:pt x="30" y="151"/>
                  <a:pt x="31" y="149"/>
                  <a:pt x="31" y="150"/>
                </a:cubicBezTo>
                <a:cubicBezTo>
                  <a:pt x="31" y="151"/>
                  <a:pt x="33" y="147"/>
                  <a:pt x="33" y="146"/>
                </a:cubicBezTo>
                <a:cubicBezTo>
                  <a:pt x="33" y="145"/>
                  <a:pt x="36" y="141"/>
                  <a:pt x="35" y="144"/>
                </a:cubicBezTo>
                <a:cubicBezTo>
                  <a:pt x="35" y="146"/>
                  <a:pt x="33" y="148"/>
                  <a:pt x="33" y="150"/>
                </a:cubicBezTo>
                <a:cubicBezTo>
                  <a:pt x="33" y="151"/>
                  <a:pt x="31" y="152"/>
                  <a:pt x="31" y="152"/>
                </a:cubicBezTo>
                <a:cubicBezTo>
                  <a:pt x="31" y="152"/>
                  <a:pt x="30" y="153"/>
                  <a:pt x="30" y="152"/>
                </a:cubicBezTo>
                <a:cubicBezTo>
                  <a:pt x="30" y="151"/>
                  <a:pt x="29" y="151"/>
                  <a:pt x="29" y="152"/>
                </a:cubicBezTo>
                <a:cubicBezTo>
                  <a:pt x="28" y="153"/>
                  <a:pt x="28" y="150"/>
                  <a:pt x="29" y="150"/>
                </a:cubicBezTo>
                <a:close/>
                <a:moveTo>
                  <a:pt x="28" y="154"/>
                </a:moveTo>
                <a:cubicBezTo>
                  <a:pt x="28" y="155"/>
                  <a:pt x="27" y="155"/>
                  <a:pt x="27" y="155"/>
                </a:cubicBezTo>
                <a:cubicBezTo>
                  <a:pt x="28" y="155"/>
                  <a:pt x="27" y="156"/>
                  <a:pt x="27" y="156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7" y="157"/>
                  <a:pt x="27" y="156"/>
                  <a:pt x="27" y="156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8" y="156"/>
                  <a:pt x="28" y="156"/>
                  <a:pt x="28" y="155"/>
                </a:cubicBezTo>
                <a:cubicBezTo>
                  <a:pt x="28" y="156"/>
                  <a:pt x="28" y="155"/>
                  <a:pt x="28" y="155"/>
                </a:cubicBezTo>
                <a:cubicBezTo>
                  <a:pt x="28" y="155"/>
                  <a:pt x="28" y="155"/>
                  <a:pt x="28" y="154"/>
                </a:cubicBezTo>
                <a:cubicBezTo>
                  <a:pt x="28" y="154"/>
                  <a:pt x="28" y="155"/>
                  <a:pt x="29" y="154"/>
                </a:cubicBezTo>
                <a:cubicBezTo>
                  <a:pt x="29" y="154"/>
                  <a:pt x="29" y="154"/>
                  <a:pt x="29" y="154"/>
                </a:cubicBezTo>
                <a:cubicBezTo>
                  <a:pt x="29" y="154"/>
                  <a:pt x="29" y="154"/>
                  <a:pt x="29" y="154"/>
                </a:cubicBezTo>
                <a:cubicBezTo>
                  <a:pt x="29" y="154"/>
                  <a:pt x="29" y="154"/>
                  <a:pt x="29" y="154"/>
                </a:cubicBezTo>
                <a:cubicBezTo>
                  <a:pt x="29" y="154"/>
                  <a:pt x="28" y="154"/>
                  <a:pt x="28" y="154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8" y="154"/>
                  <a:pt x="28" y="153"/>
                  <a:pt x="28" y="154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8" y="154"/>
                  <a:pt x="28" y="154"/>
                  <a:pt x="28" y="154"/>
                </a:cubicBezTo>
                <a:close/>
                <a:moveTo>
                  <a:pt x="27" y="154"/>
                </a:moveTo>
                <a:cubicBezTo>
                  <a:pt x="27" y="154"/>
                  <a:pt x="27" y="154"/>
                  <a:pt x="27" y="154"/>
                </a:cubicBezTo>
                <a:cubicBezTo>
                  <a:pt x="27" y="153"/>
                  <a:pt x="27" y="154"/>
                  <a:pt x="27" y="154"/>
                </a:cubicBezTo>
                <a:cubicBezTo>
                  <a:pt x="27" y="153"/>
                  <a:pt x="27" y="154"/>
                  <a:pt x="27" y="154"/>
                </a:cubicBezTo>
                <a:cubicBezTo>
                  <a:pt x="27" y="153"/>
                  <a:pt x="27" y="154"/>
                  <a:pt x="27" y="155"/>
                </a:cubicBezTo>
                <a:cubicBezTo>
                  <a:pt x="27" y="155"/>
                  <a:pt x="27" y="155"/>
                  <a:pt x="27" y="156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7" y="156"/>
                  <a:pt x="27" y="157"/>
                  <a:pt x="27" y="157"/>
                </a:cubicBezTo>
                <a:cubicBezTo>
                  <a:pt x="26" y="157"/>
                  <a:pt x="26" y="159"/>
                  <a:pt x="26" y="158"/>
                </a:cubicBezTo>
                <a:cubicBezTo>
                  <a:pt x="26" y="158"/>
                  <a:pt x="26" y="157"/>
                  <a:pt x="26" y="157"/>
                </a:cubicBezTo>
                <a:cubicBezTo>
                  <a:pt x="26" y="157"/>
                  <a:pt x="26" y="157"/>
                  <a:pt x="26" y="157"/>
                </a:cubicBezTo>
                <a:cubicBezTo>
                  <a:pt x="26" y="157"/>
                  <a:pt x="26" y="158"/>
                  <a:pt x="25" y="158"/>
                </a:cubicBezTo>
                <a:cubicBezTo>
                  <a:pt x="25" y="159"/>
                  <a:pt x="25" y="158"/>
                  <a:pt x="25" y="157"/>
                </a:cubicBezTo>
                <a:cubicBezTo>
                  <a:pt x="25" y="157"/>
                  <a:pt x="26" y="156"/>
                  <a:pt x="26" y="156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26" y="155"/>
                  <a:pt x="26" y="156"/>
                  <a:pt x="26" y="155"/>
                </a:cubicBezTo>
                <a:cubicBezTo>
                  <a:pt x="26" y="155"/>
                  <a:pt x="26" y="155"/>
                  <a:pt x="27" y="154"/>
                </a:cubicBezTo>
                <a:close/>
                <a:moveTo>
                  <a:pt x="24" y="159"/>
                </a:moveTo>
                <a:cubicBezTo>
                  <a:pt x="24" y="159"/>
                  <a:pt x="24" y="160"/>
                  <a:pt x="24" y="159"/>
                </a:cubicBezTo>
                <a:cubicBezTo>
                  <a:pt x="24" y="158"/>
                  <a:pt x="24" y="159"/>
                  <a:pt x="24" y="160"/>
                </a:cubicBezTo>
                <a:cubicBezTo>
                  <a:pt x="23" y="161"/>
                  <a:pt x="22" y="163"/>
                  <a:pt x="22" y="162"/>
                </a:cubicBezTo>
                <a:cubicBezTo>
                  <a:pt x="23" y="162"/>
                  <a:pt x="21" y="164"/>
                  <a:pt x="21" y="165"/>
                </a:cubicBezTo>
                <a:cubicBezTo>
                  <a:pt x="21" y="166"/>
                  <a:pt x="20" y="167"/>
                  <a:pt x="20" y="166"/>
                </a:cubicBezTo>
                <a:cubicBezTo>
                  <a:pt x="21" y="165"/>
                  <a:pt x="21" y="165"/>
                  <a:pt x="21" y="164"/>
                </a:cubicBezTo>
                <a:cubicBezTo>
                  <a:pt x="22" y="164"/>
                  <a:pt x="21" y="164"/>
                  <a:pt x="21" y="164"/>
                </a:cubicBezTo>
                <a:cubicBezTo>
                  <a:pt x="21" y="165"/>
                  <a:pt x="20" y="166"/>
                  <a:pt x="20" y="166"/>
                </a:cubicBezTo>
                <a:cubicBezTo>
                  <a:pt x="20" y="166"/>
                  <a:pt x="20" y="166"/>
                  <a:pt x="20" y="166"/>
                </a:cubicBezTo>
                <a:cubicBezTo>
                  <a:pt x="21" y="165"/>
                  <a:pt x="21" y="165"/>
                  <a:pt x="21" y="164"/>
                </a:cubicBezTo>
                <a:cubicBezTo>
                  <a:pt x="21" y="164"/>
                  <a:pt x="21" y="164"/>
                  <a:pt x="21" y="164"/>
                </a:cubicBezTo>
                <a:cubicBezTo>
                  <a:pt x="21" y="163"/>
                  <a:pt x="21" y="163"/>
                  <a:pt x="21" y="163"/>
                </a:cubicBezTo>
                <a:cubicBezTo>
                  <a:pt x="21" y="163"/>
                  <a:pt x="21" y="163"/>
                  <a:pt x="21" y="162"/>
                </a:cubicBezTo>
                <a:cubicBezTo>
                  <a:pt x="21" y="162"/>
                  <a:pt x="22" y="161"/>
                  <a:pt x="22" y="161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2" y="161"/>
                  <a:pt x="22" y="162"/>
                  <a:pt x="22" y="162"/>
                </a:cubicBezTo>
                <a:cubicBezTo>
                  <a:pt x="22" y="162"/>
                  <a:pt x="22" y="162"/>
                  <a:pt x="22" y="162"/>
                </a:cubicBezTo>
                <a:cubicBezTo>
                  <a:pt x="22" y="162"/>
                  <a:pt x="22" y="163"/>
                  <a:pt x="22" y="162"/>
                </a:cubicBezTo>
                <a:cubicBezTo>
                  <a:pt x="22" y="162"/>
                  <a:pt x="23" y="162"/>
                  <a:pt x="23" y="161"/>
                </a:cubicBezTo>
                <a:cubicBezTo>
                  <a:pt x="23" y="161"/>
                  <a:pt x="23" y="161"/>
                  <a:pt x="23" y="161"/>
                </a:cubicBezTo>
                <a:cubicBezTo>
                  <a:pt x="23" y="161"/>
                  <a:pt x="23" y="161"/>
                  <a:pt x="23" y="161"/>
                </a:cubicBezTo>
                <a:cubicBezTo>
                  <a:pt x="23" y="160"/>
                  <a:pt x="23" y="160"/>
                  <a:pt x="23" y="160"/>
                </a:cubicBezTo>
                <a:cubicBezTo>
                  <a:pt x="23" y="160"/>
                  <a:pt x="23" y="160"/>
                  <a:pt x="23" y="159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23" y="158"/>
                  <a:pt x="24" y="158"/>
                  <a:pt x="24" y="157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24" y="158"/>
                  <a:pt x="24" y="158"/>
                  <a:pt x="24" y="159"/>
                </a:cubicBezTo>
                <a:cubicBezTo>
                  <a:pt x="24" y="159"/>
                  <a:pt x="24" y="159"/>
                  <a:pt x="24" y="159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23" y="159"/>
                  <a:pt x="24" y="159"/>
                  <a:pt x="24" y="159"/>
                </a:cubicBezTo>
                <a:close/>
                <a:moveTo>
                  <a:pt x="22" y="160"/>
                </a:moveTo>
                <a:cubicBezTo>
                  <a:pt x="21" y="162"/>
                  <a:pt x="21" y="162"/>
                  <a:pt x="20" y="164"/>
                </a:cubicBezTo>
                <a:cubicBezTo>
                  <a:pt x="20" y="164"/>
                  <a:pt x="20" y="164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20" y="166"/>
                  <a:pt x="20" y="165"/>
                  <a:pt x="20" y="165"/>
                </a:cubicBezTo>
                <a:cubicBezTo>
                  <a:pt x="20" y="165"/>
                  <a:pt x="20" y="165"/>
                  <a:pt x="20" y="164"/>
                </a:cubicBezTo>
                <a:cubicBezTo>
                  <a:pt x="20" y="164"/>
                  <a:pt x="20" y="164"/>
                  <a:pt x="20" y="164"/>
                </a:cubicBezTo>
                <a:cubicBezTo>
                  <a:pt x="20" y="164"/>
                  <a:pt x="20" y="164"/>
                  <a:pt x="21" y="163"/>
                </a:cubicBezTo>
                <a:cubicBezTo>
                  <a:pt x="21" y="163"/>
                  <a:pt x="21" y="163"/>
                  <a:pt x="21" y="163"/>
                </a:cubicBezTo>
                <a:cubicBezTo>
                  <a:pt x="21" y="163"/>
                  <a:pt x="21" y="163"/>
                  <a:pt x="21" y="163"/>
                </a:cubicBezTo>
                <a:cubicBezTo>
                  <a:pt x="21" y="163"/>
                  <a:pt x="21" y="163"/>
                  <a:pt x="21" y="162"/>
                </a:cubicBezTo>
                <a:cubicBezTo>
                  <a:pt x="21" y="162"/>
                  <a:pt x="21" y="162"/>
                  <a:pt x="21" y="162"/>
                </a:cubicBezTo>
                <a:cubicBezTo>
                  <a:pt x="21" y="162"/>
                  <a:pt x="21" y="162"/>
                  <a:pt x="21" y="162"/>
                </a:cubicBezTo>
                <a:cubicBezTo>
                  <a:pt x="21" y="162"/>
                  <a:pt x="21" y="162"/>
                  <a:pt x="21" y="162"/>
                </a:cubicBezTo>
                <a:cubicBezTo>
                  <a:pt x="21" y="162"/>
                  <a:pt x="21" y="162"/>
                  <a:pt x="21" y="162"/>
                </a:cubicBezTo>
                <a:cubicBezTo>
                  <a:pt x="21" y="163"/>
                  <a:pt x="21" y="163"/>
                  <a:pt x="21" y="163"/>
                </a:cubicBezTo>
                <a:cubicBezTo>
                  <a:pt x="21" y="163"/>
                  <a:pt x="21" y="163"/>
                  <a:pt x="21" y="163"/>
                </a:cubicBezTo>
                <a:cubicBezTo>
                  <a:pt x="21" y="163"/>
                  <a:pt x="21" y="162"/>
                  <a:pt x="21" y="162"/>
                </a:cubicBezTo>
                <a:cubicBezTo>
                  <a:pt x="21" y="162"/>
                  <a:pt x="21" y="162"/>
                  <a:pt x="21" y="162"/>
                </a:cubicBezTo>
                <a:cubicBezTo>
                  <a:pt x="22" y="161"/>
                  <a:pt x="21" y="162"/>
                  <a:pt x="22" y="161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2" y="161"/>
                  <a:pt x="22" y="160"/>
                  <a:pt x="22" y="160"/>
                </a:cubicBezTo>
                <a:cubicBezTo>
                  <a:pt x="22" y="160"/>
                  <a:pt x="22" y="160"/>
                  <a:pt x="22" y="160"/>
                </a:cubicBezTo>
                <a:cubicBezTo>
                  <a:pt x="22" y="160"/>
                  <a:pt x="22" y="160"/>
                  <a:pt x="22" y="160"/>
                </a:cubicBezTo>
                <a:cubicBezTo>
                  <a:pt x="22" y="160"/>
                  <a:pt x="22" y="160"/>
                  <a:pt x="22" y="160"/>
                </a:cubicBezTo>
                <a:cubicBezTo>
                  <a:pt x="22" y="160"/>
                  <a:pt x="22" y="160"/>
                  <a:pt x="22" y="160"/>
                </a:cubicBezTo>
                <a:cubicBezTo>
                  <a:pt x="22" y="160"/>
                  <a:pt x="22" y="160"/>
                  <a:pt x="22" y="160"/>
                </a:cubicBezTo>
                <a:cubicBezTo>
                  <a:pt x="22" y="159"/>
                  <a:pt x="22" y="159"/>
                  <a:pt x="22" y="159"/>
                </a:cubicBezTo>
                <a:cubicBezTo>
                  <a:pt x="22" y="159"/>
                  <a:pt x="22" y="159"/>
                  <a:pt x="22" y="159"/>
                </a:cubicBezTo>
                <a:cubicBezTo>
                  <a:pt x="22" y="159"/>
                  <a:pt x="22" y="159"/>
                  <a:pt x="22" y="159"/>
                </a:cubicBezTo>
                <a:cubicBezTo>
                  <a:pt x="22" y="159"/>
                  <a:pt x="22" y="159"/>
                  <a:pt x="22" y="160"/>
                </a:cubicBezTo>
                <a:close/>
                <a:moveTo>
                  <a:pt x="29" y="148"/>
                </a:moveTo>
                <a:cubicBezTo>
                  <a:pt x="29" y="148"/>
                  <a:pt x="29" y="148"/>
                  <a:pt x="29" y="149"/>
                </a:cubicBezTo>
                <a:cubicBezTo>
                  <a:pt x="29" y="149"/>
                  <a:pt x="29" y="149"/>
                  <a:pt x="29" y="149"/>
                </a:cubicBezTo>
                <a:cubicBezTo>
                  <a:pt x="29" y="149"/>
                  <a:pt x="29" y="149"/>
                  <a:pt x="28" y="149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8" y="149"/>
                  <a:pt x="29" y="149"/>
                  <a:pt x="29" y="149"/>
                </a:cubicBezTo>
                <a:cubicBezTo>
                  <a:pt x="29" y="149"/>
                  <a:pt x="29" y="149"/>
                  <a:pt x="29" y="149"/>
                </a:cubicBezTo>
                <a:cubicBezTo>
                  <a:pt x="29" y="149"/>
                  <a:pt x="29" y="149"/>
                  <a:pt x="29" y="149"/>
                </a:cubicBezTo>
                <a:cubicBezTo>
                  <a:pt x="29" y="149"/>
                  <a:pt x="29" y="149"/>
                  <a:pt x="29" y="149"/>
                </a:cubicBezTo>
                <a:cubicBezTo>
                  <a:pt x="29" y="148"/>
                  <a:pt x="29" y="148"/>
                  <a:pt x="29" y="148"/>
                </a:cubicBezTo>
                <a:cubicBezTo>
                  <a:pt x="29" y="148"/>
                  <a:pt x="29" y="148"/>
                  <a:pt x="29" y="148"/>
                </a:cubicBezTo>
                <a:cubicBezTo>
                  <a:pt x="29" y="148"/>
                  <a:pt x="29" y="147"/>
                  <a:pt x="29" y="147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47"/>
                  <a:pt x="29" y="148"/>
                  <a:pt x="29" y="148"/>
                </a:cubicBezTo>
                <a:close/>
                <a:moveTo>
                  <a:pt x="26" y="151"/>
                </a:moveTo>
                <a:cubicBezTo>
                  <a:pt x="26" y="151"/>
                  <a:pt x="26" y="151"/>
                  <a:pt x="26" y="151"/>
                </a:cubicBezTo>
                <a:cubicBezTo>
                  <a:pt x="27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7" y="151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6" y="151"/>
                  <a:pt x="27" y="151"/>
                  <a:pt x="26" y="151"/>
                </a:cubicBezTo>
                <a:cubicBezTo>
                  <a:pt x="26" y="151"/>
                  <a:pt x="26" y="152"/>
                  <a:pt x="26" y="152"/>
                </a:cubicBezTo>
                <a:cubicBezTo>
                  <a:pt x="26" y="152"/>
                  <a:pt x="26" y="152"/>
                  <a:pt x="26" y="152"/>
                </a:cubicBezTo>
                <a:cubicBezTo>
                  <a:pt x="26" y="152"/>
                  <a:pt x="26" y="152"/>
                  <a:pt x="26" y="152"/>
                </a:cubicBezTo>
                <a:cubicBezTo>
                  <a:pt x="26" y="152"/>
                  <a:pt x="26" y="152"/>
                  <a:pt x="26" y="152"/>
                </a:cubicBezTo>
                <a:cubicBezTo>
                  <a:pt x="26" y="152"/>
                  <a:pt x="26" y="152"/>
                  <a:pt x="26" y="152"/>
                </a:cubicBezTo>
                <a:cubicBezTo>
                  <a:pt x="26" y="152"/>
                  <a:pt x="26" y="152"/>
                  <a:pt x="26" y="152"/>
                </a:cubicBezTo>
                <a:cubicBezTo>
                  <a:pt x="26" y="152"/>
                  <a:pt x="26" y="152"/>
                  <a:pt x="26" y="152"/>
                </a:cubicBezTo>
                <a:cubicBezTo>
                  <a:pt x="26" y="152"/>
                  <a:pt x="26" y="152"/>
                  <a:pt x="27" y="152"/>
                </a:cubicBezTo>
                <a:cubicBezTo>
                  <a:pt x="27" y="152"/>
                  <a:pt x="27" y="152"/>
                  <a:pt x="27" y="151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7" y="150"/>
                  <a:pt x="27" y="150"/>
                  <a:pt x="28" y="149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49"/>
                  <a:pt x="27" y="149"/>
                  <a:pt x="27" y="150"/>
                </a:cubicBezTo>
                <a:cubicBezTo>
                  <a:pt x="27" y="150"/>
                  <a:pt x="27" y="149"/>
                  <a:pt x="27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49"/>
                  <a:pt x="27" y="149"/>
                  <a:pt x="27" y="149"/>
                </a:cubicBezTo>
                <a:cubicBezTo>
                  <a:pt x="27" y="149"/>
                  <a:pt x="27" y="149"/>
                  <a:pt x="27" y="149"/>
                </a:cubicBezTo>
                <a:cubicBezTo>
                  <a:pt x="27" y="149"/>
                  <a:pt x="27" y="150"/>
                  <a:pt x="27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lose/>
                <a:moveTo>
                  <a:pt x="24" y="155"/>
                </a:moveTo>
                <a:cubicBezTo>
                  <a:pt x="24" y="155"/>
                  <a:pt x="24" y="155"/>
                  <a:pt x="24" y="155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25" y="155"/>
                  <a:pt x="24" y="155"/>
                  <a:pt x="25" y="155"/>
                </a:cubicBezTo>
                <a:cubicBezTo>
                  <a:pt x="25" y="155"/>
                  <a:pt x="25" y="155"/>
                  <a:pt x="25" y="155"/>
                </a:cubicBezTo>
                <a:cubicBezTo>
                  <a:pt x="25" y="154"/>
                  <a:pt x="25" y="154"/>
                  <a:pt x="25" y="154"/>
                </a:cubicBezTo>
                <a:cubicBezTo>
                  <a:pt x="25" y="154"/>
                  <a:pt x="25" y="154"/>
                  <a:pt x="25" y="154"/>
                </a:cubicBezTo>
                <a:cubicBezTo>
                  <a:pt x="25" y="154"/>
                  <a:pt x="25" y="154"/>
                  <a:pt x="25" y="154"/>
                </a:cubicBezTo>
                <a:cubicBezTo>
                  <a:pt x="25" y="154"/>
                  <a:pt x="25" y="154"/>
                  <a:pt x="25" y="154"/>
                </a:cubicBezTo>
                <a:cubicBezTo>
                  <a:pt x="25" y="154"/>
                  <a:pt x="25" y="154"/>
                  <a:pt x="25" y="154"/>
                </a:cubicBezTo>
                <a:cubicBezTo>
                  <a:pt x="25" y="154"/>
                  <a:pt x="25" y="154"/>
                  <a:pt x="25" y="154"/>
                </a:cubicBezTo>
                <a:cubicBezTo>
                  <a:pt x="25" y="154"/>
                  <a:pt x="25" y="153"/>
                  <a:pt x="25" y="15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5" y="154"/>
                  <a:pt x="25" y="153"/>
                  <a:pt x="25" y="154"/>
                </a:cubicBezTo>
                <a:cubicBezTo>
                  <a:pt x="25" y="154"/>
                  <a:pt x="25" y="154"/>
                  <a:pt x="25" y="154"/>
                </a:cubicBezTo>
                <a:cubicBezTo>
                  <a:pt x="25" y="154"/>
                  <a:pt x="25" y="154"/>
                  <a:pt x="25" y="154"/>
                </a:cubicBezTo>
                <a:cubicBezTo>
                  <a:pt x="25" y="154"/>
                  <a:pt x="25" y="154"/>
                  <a:pt x="25" y="154"/>
                </a:cubicBezTo>
                <a:cubicBezTo>
                  <a:pt x="24" y="155"/>
                  <a:pt x="24" y="155"/>
                  <a:pt x="24" y="155"/>
                </a:cubicBezTo>
                <a:close/>
                <a:moveTo>
                  <a:pt x="24" y="156"/>
                </a:moveTo>
                <a:cubicBezTo>
                  <a:pt x="23" y="157"/>
                  <a:pt x="23" y="157"/>
                  <a:pt x="23" y="157"/>
                </a:cubicBezTo>
                <a:cubicBezTo>
                  <a:pt x="23" y="157"/>
                  <a:pt x="23" y="157"/>
                  <a:pt x="23" y="157"/>
                </a:cubicBezTo>
                <a:cubicBezTo>
                  <a:pt x="23" y="157"/>
                  <a:pt x="23" y="157"/>
                  <a:pt x="23" y="157"/>
                </a:cubicBezTo>
                <a:cubicBezTo>
                  <a:pt x="23" y="157"/>
                  <a:pt x="23" y="158"/>
                  <a:pt x="23" y="158"/>
                </a:cubicBezTo>
                <a:cubicBezTo>
                  <a:pt x="23" y="158"/>
                  <a:pt x="23" y="158"/>
                  <a:pt x="23" y="158"/>
                </a:cubicBezTo>
                <a:cubicBezTo>
                  <a:pt x="23" y="158"/>
                  <a:pt x="23" y="158"/>
                  <a:pt x="23" y="158"/>
                </a:cubicBezTo>
                <a:cubicBezTo>
                  <a:pt x="23" y="158"/>
                  <a:pt x="23" y="158"/>
                  <a:pt x="23" y="158"/>
                </a:cubicBezTo>
                <a:cubicBezTo>
                  <a:pt x="23" y="158"/>
                  <a:pt x="23" y="158"/>
                  <a:pt x="23" y="158"/>
                </a:cubicBezTo>
                <a:cubicBezTo>
                  <a:pt x="23" y="158"/>
                  <a:pt x="23" y="158"/>
                  <a:pt x="23" y="159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23" y="159"/>
                  <a:pt x="23" y="158"/>
                  <a:pt x="23" y="158"/>
                </a:cubicBezTo>
                <a:cubicBezTo>
                  <a:pt x="23" y="158"/>
                  <a:pt x="23" y="158"/>
                  <a:pt x="23" y="158"/>
                </a:cubicBezTo>
                <a:cubicBezTo>
                  <a:pt x="23" y="158"/>
                  <a:pt x="23" y="158"/>
                  <a:pt x="23" y="158"/>
                </a:cubicBezTo>
                <a:cubicBezTo>
                  <a:pt x="23" y="158"/>
                  <a:pt x="23" y="158"/>
                  <a:pt x="23" y="158"/>
                </a:cubicBezTo>
                <a:cubicBezTo>
                  <a:pt x="23" y="158"/>
                  <a:pt x="23" y="158"/>
                  <a:pt x="23" y="157"/>
                </a:cubicBezTo>
                <a:cubicBezTo>
                  <a:pt x="23" y="157"/>
                  <a:pt x="23" y="157"/>
                  <a:pt x="23" y="157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4" y="156"/>
                  <a:pt x="24" y="156"/>
                  <a:pt x="24" y="156"/>
                </a:cubicBezTo>
                <a:close/>
                <a:moveTo>
                  <a:pt x="37" y="130"/>
                </a:moveTo>
                <a:cubicBezTo>
                  <a:pt x="38" y="129"/>
                  <a:pt x="35" y="133"/>
                  <a:pt x="35" y="133"/>
                </a:cubicBezTo>
                <a:cubicBezTo>
                  <a:pt x="35" y="134"/>
                  <a:pt x="34" y="135"/>
                  <a:pt x="34" y="136"/>
                </a:cubicBezTo>
                <a:cubicBezTo>
                  <a:pt x="33" y="137"/>
                  <a:pt x="32" y="139"/>
                  <a:pt x="32" y="139"/>
                </a:cubicBezTo>
                <a:cubicBezTo>
                  <a:pt x="32" y="140"/>
                  <a:pt x="32" y="140"/>
                  <a:pt x="32" y="139"/>
                </a:cubicBezTo>
                <a:cubicBezTo>
                  <a:pt x="33" y="139"/>
                  <a:pt x="33" y="138"/>
                  <a:pt x="33" y="138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5" y="136"/>
                  <a:pt x="35" y="136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5" y="135"/>
                  <a:pt x="35" y="135"/>
                  <a:pt x="35" y="135"/>
                </a:cubicBezTo>
                <a:cubicBezTo>
                  <a:pt x="35" y="135"/>
                  <a:pt x="35" y="135"/>
                  <a:pt x="35" y="135"/>
                </a:cubicBezTo>
                <a:cubicBezTo>
                  <a:pt x="35" y="135"/>
                  <a:pt x="35" y="135"/>
                  <a:pt x="35" y="136"/>
                </a:cubicBezTo>
                <a:cubicBezTo>
                  <a:pt x="35" y="136"/>
                  <a:pt x="35" y="136"/>
                  <a:pt x="35" y="136"/>
                </a:cubicBezTo>
                <a:cubicBezTo>
                  <a:pt x="35" y="136"/>
                  <a:pt x="35" y="136"/>
                  <a:pt x="35" y="136"/>
                </a:cubicBezTo>
                <a:cubicBezTo>
                  <a:pt x="35" y="136"/>
                  <a:pt x="35" y="136"/>
                  <a:pt x="35" y="136"/>
                </a:cubicBezTo>
                <a:cubicBezTo>
                  <a:pt x="35" y="136"/>
                  <a:pt x="35" y="136"/>
                  <a:pt x="35" y="136"/>
                </a:cubicBezTo>
                <a:cubicBezTo>
                  <a:pt x="35" y="136"/>
                  <a:pt x="35" y="136"/>
                  <a:pt x="35" y="136"/>
                </a:cubicBezTo>
                <a:cubicBezTo>
                  <a:pt x="35" y="136"/>
                  <a:pt x="34" y="137"/>
                  <a:pt x="34" y="137"/>
                </a:cubicBezTo>
                <a:cubicBezTo>
                  <a:pt x="34" y="137"/>
                  <a:pt x="34" y="137"/>
                  <a:pt x="34" y="137"/>
                </a:cubicBezTo>
                <a:cubicBezTo>
                  <a:pt x="34" y="137"/>
                  <a:pt x="34" y="137"/>
                  <a:pt x="34" y="137"/>
                </a:cubicBezTo>
                <a:cubicBezTo>
                  <a:pt x="34" y="137"/>
                  <a:pt x="34" y="137"/>
                  <a:pt x="34" y="137"/>
                </a:cubicBezTo>
                <a:cubicBezTo>
                  <a:pt x="34" y="137"/>
                  <a:pt x="34" y="137"/>
                  <a:pt x="34" y="137"/>
                </a:cubicBezTo>
                <a:cubicBezTo>
                  <a:pt x="34" y="137"/>
                  <a:pt x="34" y="137"/>
                  <a:pt x="34" y="137"/>
                </a:cubicBezTo>
                <a:cubicBezTo>
                  <a:pt x="34" y="137"/>
                  <a:pt x="33" y="140"/>
                  <a:pt x="33" y="139"/>
                </a:cubicBezTo>
                <a:cubicBezTo>
                  <a:pt x="33" y="139"/>
                  <a:pt x="33" y="141"/>
                  <a:pt x="32" y="141"/>
                </a:cubicBezTo>
                <a:cubicBezTo>
                  <a:pt x="32" y="141"/>
                  <a:pt x="32" y="141"/>
                  <a:pt x="32" y="141"/>
                </a:cubicBezTo>
                <a:cubicBezTo>
                  <a:pt x="32" y="141"/>
                  <a:pt x="31" y="141"/>
                  <a:pt x="31" y="142"/>
                </a:cubicBezTo>
                <a:cubicBezTo>
                  <a:pt x="30" y="143"/>
                  <a:pt x="30" y="145"/>
                  <a:pt x="31" y="144"/>
                </a:cubicBezTo>
                <a:cubicBezTo>
                  <a:pt x="31" y="143"/>
                  <a:pt x="29" y="147"/>
                  <a:pt x="30" y="146"/>
                </a:cubicBezTo>
                <a:cubicBezTo>
                  <a:pt x="31" y="145"/>
                  <a:pt x="32" y="144"/>
                  <a:pt x="32" y="142"/>
                </a:cubicBezTo>
                <a:cubicBezTo>
                  <a:pt x="32" y="142"/>
                  <a:pt x="33" y="141"/>
                  <a:pt x="33" y="141"/>
                </a:cubicBezTo>
                <a:cubicBezTo>
                  <a:pt x="33" y="141"/>
                  <a:pt x="33" y="141"/>
                  <a:pt x="33" y="141"/>
                </a:cubicBezTo>
                <a:cubicBezTo>
                  <a:pt x="33" y="141"/>
                  <a:pt x="33" y="141"/>
                  <a:pt x="33" y="141"/>
                </a:cubicBezTo>
                <a:cubicBezTo>
                  <a:pt x="33" y="141"/>
                  <a:pt x="33" y="141"/>
                  <a:pt x="33" y="141"/>
                </a:cubicBezTo>
                <a:cubicBezTo>
                  <a:pt x="33" y="141"/>
                  <a:pt x="33" y="141"/>
                  <a:pt x="33" y="141"/>
                </a:cubicBezTo>
                <a:cubicBezTo>
                  <a:pt x="33" y="141"/>
                  <a:pt x="33" y="141"/>
                  <a:pt x="33" y="142"/>
                </a:cubicBezTo>
                <a:cubicBezTo>
                  <a:pt x="33" y="142"/>
                  <a:pt x="33" y="142"/>
                  <a:pt x="32" y="142"/>
                </a:cubicBezTo>
                <a:cubicBezTo>
                  <a:pt x="32" y="142"/>
                  <a:pt x="32" y="143"/>
                  <a:pt x="32" y="143"/>
                </a:cubicBezTo>
                <a:cubicBezTo>
                  <a:pt x="32" y="143"/>
                  <a:pt x="32" y="143"/>
                  <a:pt x="32" y="143"/>
                </a:cubicBezTo>
                <a:cubicBezTo>
                  <a:pt x="32" y="143"/>
                  <a:pt x="32" y="144"/>
                  <a:pt x="32" y="144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44"/>
                  <a:pt x="33" y="143"/>
                  <a:pt x="33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3"/>
                  <a:pt x="33" y="143"/>
                  <a:pt x="33" y="142"/>
                </a:cubicBezTo>
                <a:cubicBezTo>
                  <a:pt x="33" y="142"/>
                  <a:pt x="33" y="142"/>
                  <a:pt x="33" y="142"/>
                </a:cubicBezTo>
                <a:cubicBezTo>
                  <a:pt x="33" y="142"/>
                  <a:pt x="33" y="142"/>
                  <a:pt x="33" y="142"/>
                </a:cubicBezTo>
                <a:cubicBezTo>
                  <a:pt x="33" y="142"/>
                  <a:pt x="33" y="142"/>
                  <a:pt x="33" y="142"/>
                </a:cubicBezTo>
                <a:cubicBezTo>
                  <a:pt x="33" y="142"/>
                  <a:pt x="33" y="142"/>
                  <a:pt x="33" y="142"/>
                </a:cubicBezTo>
                <a:cubicBezTo>
                  <a:pt x="33" y="142"/>
                  <a:pt x="33" y="142"/>
                  <a:pt x="33" y="142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3"/>
                  <a:pt x="32" y="144"/>
                  <a:pt x="32" y="144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31" y="146"/>
                  <a:pt x="31" y="146"/>
                  <a:pt x="31" y="146"/>
                </a:cubicBezTo>
                <a:cubicBezTo>
                  <a:pt x="32" y="146"/>
                  <a:pt x="32" y="146"/>
                  <a:pt x="32" y="146"/>
                </a:cubicBezTo>
                <a:cubicBezTo>
                  <a:pt x="32" y="146"/>
                  <a:pt x="32" y="146"/>
                  <a:pt x="32" y="146"/>
                </a:cubicBezTo>
                <a:cubicBezTo>
                  <a:pt x="32" y="147"/>
                  <a:pt x="31" y="147"/>
                  <a:pt x="31" y="148"/>
                </a:cubicBezTo>
                <a:cubicBezTo>
                  <a:pt x="31" y="148"/>
                  <a:pt x="33" y="146"/>
                  <a:pt x="33" y="146"/>
                </a:cubicBezTo>
                <a:cubicBezTo>
                  <a:pt x="33" y="145"/>
                  <a:pt x="33" y="145"/>
                  <a:pt x="34" y="144"/>
                </a:cubicBezTo>
                <a:cubicBezTo>
                  <a:pt x="34" y="143"/>
                  <a:pt x="34" y="143"/>
                  <a:pt x="34" y="142"/>
                </a:cubicBezTo>
                <a:cubicBezTo>
                  <a:pt x="34" y="142"/>
                  <a:pt x="35" y="142"/>
                  <a:pt x="35" y="142"/>
                </a:cubicBezTo>
                <a:cubicBezTo>
                  <a:pt x="35" y="142"/>
                  <a:pt x="35" y="143"/>
                  <a:pt x="35" y="142"/>
                </a:cubicBezTo>
                <a:cubicBezTo>
                  <a:pt x="36" y="141"/>
                  <a:pt x="36" y="139"/>
                  <a:pt x="36" y="139"/>
                </a:cubicBezTo>
                <a:cubicBezTo>
                  <a:pt x="36" y="139"/>
                  <a:pt x="34" y="141"/>
                  <a:pt x="34" y="142"/>
                </a:cubicBezTo>
                <a:cubicBezTo>
                  <a:pt x="34" y="142"/>
                  <a:pt x="34" y="141"/>
                  <a:pt x="35" y="141"/>
                </a:cubicBezTo>
                <a:cubicBezTo>
                  <a:pt x="35" y="140"/>
                  <a:pt x="35" y="140"/>
                  <a:pt x="36" y="139"/>
                </a:cubicBezTo>
                <a:cubicBezTo>
                  <a:pt x="36" y="138"/>
                  <a:pt x="37" y="137"/>
                  <a:pt x="37" y="137"/>
                </a:cubicBezTo>
                <a:cubicBezTo>
                  <a:pt x="37" y="137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5"/>
                  <a:pt x="37" y="134"/>
                  <a:pt x="37" y="134"/>
                </a:cubicBezTo>
                <a:cubicBezTo>
                  <a:pt x="37" y="134"/>
                  <a:pt x="37" y="134"/>
                  <a:pt x="37" y="134"/>
                </a:cubicBezTo>
                <a:cubicBezTo>
                  <a:pt x="37" y="134"/>
                  <a:pt x="37" y="134"/>
                  <a:pt x="38" y="133"/>
                </a:cubicBezTo>
                <a:cubicBezTo>
                  <a:pt x="38" y="133"/>
                  <a:pt x="38" y="133"/>
                  <a:pt x="38" y="132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2"/>
                  <a:pt x="38" y="131"/>
                </a:cubicBezTo>
                <a:cubicBezTo>
                  <a:pt x="38" y="131"/>
                  <a:pt x="38" y="132"/>
                  <a:pt x="38" y="131"/>
                </a:cubicBezTo>
                <a:cubicBezTo>
                  <a:pt x="38" y="131"/>
                  <a:pt x="38" y="131"/>
                  <a:pt x="38" y="131"/>
                </a:cubicBezTo>
                <a:cubicBezTo>
                  <a:pt x="38" y="131"/>
                  <a:pt x="38" y="131"/>
                  <a:pt x="38" y="130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0"/>
                  <a:pt x="39" y="130"/>
                  <a:pt x="39" y="129"/>
                </a:cubicBezTo>
                <a:cubicBezTo>
                  <a:pt x="39" y="129"/>
                  <a:pt x="39" y="128"/>
                  <a:pt x="39" y="128"/>
                </a:cubicBezTo>
                <a:cubicBezTo>
                  <a:pt x="39" y="128"/>
                  <a:pt x="39" y="128"/>
                  <a:pt x="39" y="129"/>
                </a:cubicBezTo>
                <a:cubicBezTo>
                  <a:pt x="39" y="129"/>
                  <a:pt x="39" y="129"/>
                  <a:pt x="39" y="129"/>
                </a:cubicBezTo>
                <a:cubicBezTo>
                  <a:pt x="39" y="129"/>
                  <a:pt x="39" y="129"/>
                  <a:pt x="38" y="129"/>
                </a:cubicBezTo>
                <a:cubicBezTo>
                  <a:pt x="38" y="130"/>
                  <a:pt x="37" y="131"/>
                  <a:pt x="37" y="131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0"/>
                  <a:pt x="38" y="129"/>
                  <a:pt x="38" y="129"/>
                </a:cubicBezTo>
                <a:cubicBezTo>
                  <a:pt x="39" y="128"/>
                  <a:pt x="39" y="128"/>
                  <a:pt x="39" y="127"/>
                </a:cubicBezTo>
                <a:cubicBezTo>
                  <a:pt x="39" y="127"/>
                  <a:pt x="39" y="127"/>
                  <a:pt x="40" y="127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40" y="126"/>
                  <a:pt x="40" y="126"/>
                  <a:pt x="39" y="127"/>
                </a:cubicBezTo>
                <a:cubicBezTo>
                  <a:pt x="39" y="127"/>
                  <a:pt x="40" y="126"/>
                  <a:pt x="39" y="127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39" y="127"/>
                  <a:pt x="39" y="127"/>
                  <a:pt x="39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28"/>
                  <a:pt x="39" y="128"/>
                  <a:pt x="38" y="12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8" y="128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30"/>
                  <a:pt x="37" y="130"/>
                </a:cubicBezTo>
                <a:cubicBezTo>
                  <a:pt x="37" y="130"/>
                  <a:pt x="37" y="130"/>
                  <a:pt x="37" y="130"/>
                </a:cubicBezTo>
                <a:close/>
                <a:moveTo>
                  <a:pt x="106" y="151"/>
                </a:moveTo>
                <a:cubicBezTo>
                  <a:pt x="101" y="156"/>
                  <a:pt x="106" y="158"/>
                  <a:pt x="107" y="162"/>
                </a:cubicBezTo>
                <a:cubicBezTo>
                  <a:pt x="108" y="164"/>
                  <a:pt x="110" y="164"/>
                  <a:pt x="110" y="167"/>
                </a:cubicBezTo>
                <a:cubicBezTo>
                  <a:pt x="110" y="169"/>
                  <a:pt x="112" y="168"/>
                  <a:pt x="112" y="169"/>
                </a:cubicBezTo>
                <a:cubicBezTo>
                  <a:pt x="111" y="171"/>
                  <a:pt x="113" y="169"/>
                  <a:pt x="113" y="168"/>
                </a:cubicBezTo>
                <a:cubicBezTo>
                  <a:pt x="113" y="168"/>
                  <a:pt x="115" y="165"/>
                  <a:pt x="115" y="165"/>
                </a:cubicBezTo>
                <a:cubicBezTo>
                  <a:pt x="116" y="163"/>
                  <a:pt x="115" y="162"/>
                  <a:pt x="115" y="161"/>
                </a:cubicBezTo>
                <a:cubicBezTo>
                  <a:pt x="116" y="159"/>
                  <a:pt x="117" y="162"/>
                  <a:pt x="117" y="161"/>
                </a:cubicBezTo>
                <a:cubicBezTo>
                  <a:pt x="119" y="163"/>
                  <a:pt x="120" y="158"/>
                  <a:pt x="119" y="159"/>
                </a:cubicBezTo>
                <a:cubicBezTo>
                  <a:pt x="119" y="160"/>
                  <a:pt x="119" y="158"/>
                  <a:pt x="119" y="158"/>
                </a:cubicBezTo>
                <a:cubicBezTo>
                  <a:pt x="121" y="159"/>
                  <a:pt x="119" y="157"/>
                  <a:pt x="120" y="156"/>
                </a:cubicBezTo>
                <a:cubicBezTo>
                  <a:pt x="122" y="155"/>
                  <a:pt x="121" y="159"/>
                  <a:pt x="122" y="158"/>
                </a:cubicBezTo>
                <a:cubicBezTo>
                  <a:pt x="124" y="158"/>
                  <a:pt x="123" y="158"/>
                  <a:pt x="123" y="158"/>
                </a:cubicBezTo>
                <a:cubicBezTo>
                  <a:pt x="124" y="158"/>
                  <a:pt x="125" y="157"/>
                  <a:pt x="126" y="157"/>
                </a:cubicBezTo>
                <a:cubicBezTo>
                  <a:pt x="125" y="154"/>
                  <a:pt x="125" y="154"/>
                  <a:pt x="124" y="152"/>
                </a:cubicBezTo>
                <a:cubicBezTo>
                  <a:pt x="124" y="152"/>
                  <a:pt x="124" y="152"/>
                  <a:pt x="123" y="152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4" y="153"/>
                  <a:pt x="123" y="152"/>
                  <a:pt x="123" y="153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3"/>
                  <a:pt x="123" y="153"/>
                  <a:pt x="123" y="154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2" y="154"/>
                  <a:pt x="122" y="154"/>
                  <a:pt x="122" y="154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22" y="153"/>
                  <a:pt x="121" y="152"/>
                  <a:pt x="121" y="151"/>
                </a:cubicBezTo>
                <a:cubicBezTo>
                  <a:pt x="121" y="153"/>
                  <a:pt x="121" y="153"/>
                  <a:pt x="121" y="155"/>
                </a:cubicBezTo>
                <a:cubicBezTo>
                  <a:pt x="121" y="155"/>
                  <a:pt x="121" y="155"/>
                  <a:pt x="121" y="155"/>
                </a:cubicBezTo>
                <a:cubicBezTo>
                  <a:pt x="121" y="154"/>
                  <a:pt x="119" y="153"/>
                  <a:pt x="120" y="152"/>
                </a:cubicBezTo>
                <a:cubicBezTo>
                  <a:pt x="121" y="151"/>
                  <a:pt x="120" y="151"/>
                  <a:pt x="119" y="152"/>
                </a:cubicBezTo>
                <a:cubicBezTo>
                  <a:pt x="119" y="153"/>
                  <a:pt x="117" y="153"/>
                  <a:pt x="117" y="153"/>
                </a:cubicBezTo>
                <a:cubicBezTo>
                  <a:pt x="118" y="152"/>
                  <a:pt x="116" y="151"/>
                  <a:pt x="116" y="152"/>
                </a:cubicBezTo>
                <a:cubicBezTo>
                  <a:pt x="116" y="152"/>
                  <a:pt x="115" y="152"/>
                  <a:pt x="115" y="152"/>
                </a:cubicBezTo>
                <a:cubicBezTo>
                  <a:pt x="114" y="152"/>
                  <a:pt x="114" y="153"/>
                  <a:pt x="114" y="154"/>
                </a:cubicBezTo>
                <a:cubicBezTo>
                  <a:pt x="114" y="155"/>
                  <a:pt x="111" y="156"/>
                  <a:pt x="111" y="156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09" y="156"/>
                  <a:pt x="110" y="156"/>
                  <a:pt x="110" y="157"/>
                </a:cubicBezTo>
                <a:cubicBezTo>
                  <a:pt x="109" y="157"/>
                  <a:pt x="109" y="159"/>
                  <a:pt x="109" y="159"/>
                </a:cubicBezTo>
                <a:cubicBezTo>
                  <a:pt x="109" y="159"/>
                  <a:pt x="109" y="159"/>
                  <a:pt x="109" y="158"/>
                </a:cubicBezTo>
                <a:cubicBezTo>
                  <a:pt x="108" y="155"/>
                  <a:pt x="108" y="155"/>
                  <a:pt x="106" y="151"/>
                </a:cubicBezTo>
                <a:cubicBezTo>
                  <a:pt x="106" y="151"/>
                  <a:pt x="106" y="151"/>
                  <a:pt x="106" y="151"/>
                </a:cubicBezTo>
                <a:close/>
                <a:moveTo>
                  <a:pt x="36" y="172"/>
                </a:moveTo>
                <a:cubicBezTo>
                  <a:pt x="37" y="175"/>
                  <a:pt x="37" y="175"/>
                  <a:pt x="37" y="178"/>
                </a:cubicBezTo>
                <a:cubicBezTo>
                  <a:pt x="37" y="178"/>
                  <a:pt x="37" y="178"/>
                  <a:pt x="37" y="178"/>
                </a:cubicBezTo>
                <a:cubicBezTo>
                  <a:pt x="37" y="179"/>
                  <a:pt x="37" y="177"/>
                  <a:pt x="38" y="177"/>
                </a:cubicBezTo>
                <a:cubicBezTo>
                  <a:pt x="38" y="177"/>
                  <a:pt x="38" y="177"/>
                  <a:pt x="38" y="177"/>
                </a:cubicBezTo>
                <a:cubicBezTo>
                  <a:pt x="39" y="176"/>
                  <a:pt x="38" y="177"/>
                  <a:pt x="39" y="178"/>
                </a:cubicBezTo>
                <a:cubicBezTo>
                  <a:pt x="39" y="178"/>
                  <a:pt x="39" y="177"/>
                  <a:pt x="39" y="177"/>
                </a:cubicBezTo>
                <a:cubicBezTo>
                  <a:pt x="39" y="177"/>
                  <a:pt x="40" y="174"/>
                  <a:pt x="40" y="174"/>
                </a:cubicBezTo>
                <a:cubicBezTo>
                  <a:pt x="40" y="174"/>
                  <a:pt x="40" y="174"/>
                  <a:pt x="40" y="174"/>
                </a:cubicBezTo>
                <a:cubicBezTo>
                  <a:pt x="39" y="173"/>
                  <a:pt x="40" y="174"/>
                  <a:pt x="40" y="173"/>
                </a:cubicBezTo>
                <a:cubicBezTo>
                  <a:pt x="40" y="172"/>
                  <a:pt x="41" y="172"/>
                  <a:pt x="41" y="172"/>
                </a:cubicBezTo>
                <a:cubicBezTo>
                  <a:pt x="42" y="171"/>
                  <a:pt x="42" y="171"/>
                  <a:pt x="42" y="171"/>
                </a:cubicBezTo>
                <a:cubicBezTo>
                  <a:pt x="43" y="171"/>
                  <a:pt x="43" y="171"/>
                  <a:pt x="43" y="171"/>
                </a:cubicBezTo>
                <a:cubicBezTo>
                  <a:pt x="43" y="170"/>
                  <a:pt x="44" y="171"/>
                  <a:pt x="44" y="170"/>
                </a:cubicBezTo>
                <a:cubicBezTo>
                  <a:pt x="44" y="170"/>
                  <a:pt x="43" y="170"/>
                  <a:pt x="43" y="169"/>
                </a:cubicBezTo>
                <a:cubicBezTo>
                  <a:pt x="43" y="169"/>
                  <a:pt x="43" y="169"/>
                  <a:pt x="43" y="169"/>
                </a:cubicBezTo>
                <a:cubicBezTo>
                  <a:pt x="42" y="169"/>
                  <a:pt x="41" y="170"/>
                  <a:pt x="41" y="170"/>
                </a:cubicBezTo>
                <a:cubicBezTo>
                  <a:pt x="41" y="169"/>
                  <a:pt x="40" y="170"/>
                  <a:pt x="40" y="170"/>
                </a:cubicBezTo>
                <a:cubicBezTo>
                  <a:pt x="40" y="170"/>
                  <a:pt x="40" y="170"/>
                  <a:pt x="39" y="170"/>
                </a:cubicBezTo>
                <a:cubicBezTo>
                  <a:pt x="39" y="170"/>
                  <a:pt x="40" y="170"/>
                  <a:pt x="39" y="170"/>
                </a:cubicBezTo>
                <a:cubicBezTo>
                  <a:pt x="39" y="170"/>
                  <a:pt x="38" y="171"/>
                  <a:pt x="38" y="170"/>
                </a:cubicBezTo>
                <a:cubicBezTo>
                  <a:pt x="38" y="170"/>
                  <a:pt x="37" y="171"/>
                  <a:pt x="37" y="171"/>
                </a:cubicBezTo>
                <a:cubicBezTo>
                  <a:pt x="37" y="170"/>
                  <a:pt x="36" y="171"/>
                  <a:pt x="36" y="171"/>
                </a:cubicBezTo>
                <a:cubicBezTo>
                  <a:pt x="36" y="171"/>
                  <a:pt x="36" y="172"/>
                  <a:pt x="36" y="172"/>
                </a:cubicBezTo>
                <a:close/>
                <a:moveTo>
                  <a:pt x="43" y="177"/>
                </a:moveTo>
                <a:cubicBezTo>
                  <a:pt x="42" y="178"/>
                  <a:pt x="42" y="179"/>
                  <a:pt x="41" y="179"/>
                </a:cubicBezTo>
                <a:cubicBezTo>
                  <a:pt x="41" y="179"/>
                  <a:pt x="41" y="178"/>
                  <a:pt x="41" y="177"/>
                </a:cubicBezTo>
                <a:cubicBezTo>
                  <a:pt x="41" y="176"/>
                  <a:pt x="42" y="175"/>
                  <a:pt x="42" y="175"/>
                </a:cubicBezTo>
                <a:cubicBezTo>
                  <a:pt x="43" y="175"/>
                  <a:pt x="43" y="176"/>
                  <a:pt x="43" y="177"/>
                </a:cubicBezTo>
                <a:close/>
                <a:moveTo>
                  <a:pt x="47" y="173"/>
                </a:moveTo>
                <a:cubicBezTo>
                  <a:pt x="47" y="172"/>
                  <a:pt x="46" y="172"/>
                  <a:pt x="46" y="172"/>
                </a:cubicBezTo>
                <a:cubicBezTo>
                  <a:pt x="45" y="173"/>
                  <a:pt x="45" y="174"/>
                  <a:pt x="45" y="175"/>
                </a:cubicBezTo>
                <a:cubicBezTo>
                  <a:pt x="45" y="175"/>
                  <a:pt x="46" y="175"/>
                  <a:pt x="47" y="175"/>
                </a:cubicBezTo>
                <a:cubicBezTo>
                  <a:pt x="47" y="174"/>
                  <a:pt x="47" y="173"/>
                  <a:pt x="47" y="173"/>
                </a:cubicBezTo>
                <a:close/>
                <a:moveTo>
                  <a:pt x="47" y="166"/>
                </a:moveTo>
                <a:cubicBezTo>
                  <a:pt x="47" y="166"/>
                  <a:pt x="47" y="166"/>
                  <a:pt x="47" y="166"/>
                </a:cubicBezTo>
                <a:cubicBezTo>
                  <a:pt x="47" y="166"/>
                  <a:pt x="47" y="166"/>
                  <a:pt x="47" y="167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47" y="167"/>
                  <a:pt x="46" y="167"/>
                  <a:pt x="46" y="167"/>
                </a:cubicBezTo>
                <a:cubicBezTo>
                  <a:pt x="46" y="167"/>
                  <a:pt x="46" y="167"/>
                  <a:pt x="46" y="167"/>
                </a:cubicBezTo>
                <a:cubicBezTo>
                  <a:pt x="46" y="167"/>
                  <a:pt x="46" y="167"/>
                  <a:pt x="46" y="167"/>
                </a:cubicBezTo>
                <a:cubicBezTo>
                  <a:pt x="46" y="167"/>
                  <a:pt x="46" y="167"/>
                  <a:pt x="46" y="167"/>
                </a:cubicBezTo>
                <a:cubicBezTo>
                  <a:pt x="46" y="167"/>
                  <a:pt x="46" y="168"/>
                  <a:pt x="46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168"/>
                  <a:pt x="46" y="169"/>
                  <a:pt x="46" y="169"/>
                </a:cubicBezTo>
                <a:cubicBezTo>
                  <a:pt x="47" y="169"/>
                  <a:pt x="47" y="169"/>
                  <a:pt x="47" y="168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48" y="168"/>
                  <a:pt x="48" y="168"/>
                  <a:pt x="48" y="167"/>
                </a:cubicBezTo>
                <a:cubicBezTo>
                  <a:pt x="47" y="167"/>
                  <a:pt x="48" y="167"/>
                  <a:pt x="48" y="167"/>
                </a:cubicBezTo>
                <a:cubicBezTo>
                  <a:pt x="48" y="167"/>
                  <a:pt x="48" y="167"/>
                  <a:pt x="48" y="167"/>
                </a:cubicBezTo>
                <a:cubicBezTo>
                  <a:pt x="48" y="166"/>
                  <a:pt x="48" y="167"/>
                  <a:pt x="48" y="166"/>
                </a:cubicBezTo>
                <a:cubicBezTo>
                  <a:pt x="48" y="166"/>
                  <a:pt x="48" y="166"/>
                  <a:pt x="48" y="166"/>
                </a:cubicBezTo>
                <a:cubicBezTo>
                  <a:pt x="48" y="166"/>
                  <a:pt x="47" y="166"/>
                  <a:pt x="47" y="166"/>
                </a:cubicBezTo>
                <a:close/>
                <a:moveTo>
                  <a:pt x="33" y="153"/>
                </a:moveTo>
                <a:cubicBezTo>
                  <a:pt x="33" y="157"/>
                  <a:pt x="36" y="156"/>
                  <a:pt x="34" y="154"/>
                </a:cubicBezTo>
                <a:cubicBezTo>
                  <a:pt x="33" y="152"/>
                  <a:pt x="36" y="146"/>
                  <a:pt x="36" y="149"/>
                </a:cubicBezTo>
                <a:cubicBezTo>
                  <a:pt x="36" y="151"/>
                  <a:pt x="38" y="148"/>
                  <a:pt x="37" y="148"/>
                </a:cubicBezTo>
                <a:cubicBezTo>
                  <a:pt x="34" y="148"/>
                  <a:pt x="40" y="141"/>
                  <a:pt x="38" y="146"/>
                </a:cubicBezTo>
                <a:cubicBezTo>
                  <a:pt x="38" y="147"/>
                  <a:pt x="38" y="147"/>
                  <a:pt x="39" y="146"/>
                </a:cubicBezTo>
                <a:cubicBezTo>
                  <a:pt x="42" y="143"/>
                  <a:pt x="39" y="147"/>
                  <a:pt x="41" y="144"/>
                </a:cubicBezTo>
                <a:cubicBezTo>
                  <a:pt x="41" y="144"/>
                  <a:pt x="42" y="146"/>
                  <a:pt x="42" y="144"/>
                </a:cubicBezTo>
                <a:cubicBezTo>
                  <a:pt x="43" y="141"/>
                  <a:pt x="42" y="147"/>
                  <a:pt x="44" y="142"/>
                </a:cubicBezTo>
                <a:cubicBezTo>
                  <a:pt x="45" y="141"/>
                  <a:pt x="45" y="143"/>
                  <a:pt x="45" y="143"/>
                </a:cubicBezTo>
                <a:cubicBezTo>
                  <a:pt x="44" y="146"/>
                  <a:pt x="48" y="138"/>
                  <a:pt x="47" y="142"/>
                </a:cubicBezTo>
                <a:cubicBezTo>
                  <a:pt x="46" y="143"/>
                  <a:pt x="49" y="137"/>
                  <a:pt x="48" y="141"/>
                </a:cubicBezTo>
                <a:cubicBezTo>
                  <a:pt x="48" y="143"/>
                  <a:pt x="51" y="139"/>
                  <a:pt x="49" y="143"/>
                </a:cubicBezTo>
                <a:cubicBezTo>
                  <a:pt x="49" y="143"/>
                  <a:pt x="50" y="142"/>
                  <a:pt x="51" y="142"/>
                </a:cubicBezTo>
                <a:cubicBezTo>
                  <a:pt x="52" y="141"/>
                  <a:pt x="55" y="138"/>
                  <a:pt x="56" y="138"/>
                </a:cubicBezTo>
                <a:cubicBezTo>
                  <a:pt x="56" y="138"/>
                  <a:pt x="55" y="140"/>
                  <a:pt x="55" y="140"/>
                </a:cubicBezTo>
                <a:cubicBezTo>
                  <a:pt x="55" y="140"/>
                  <a:pt x="56" y="139"/>
                  <a:pt x="56" y="139"/>
                </a:cubicBezTo>
                <a:cubicBezTo>
                  <a:pt x="56" y="139"/>
                  <a:pt x="56" y="142"/>
                  <a:pt x="57" y="138"/>
                </a:cubicBezTo>
                <a:cubicBezTo>
                  <a:pt x="58" y="134"/>
                  <a:pt x="60" y="142"/>
                  <a:pt x="58" y="141"/>
                </a:cubicBezTo>
                <a:cubicBezTo>
                  <a:pt x="58" y="141"/>
                  <a:pt x="61" y="141"/>
                  <a:pt x="59" y="143"/>
                </a:cubicBezTo>
                <a:cubicBezTo>
                  <a:pt x="57" y="146"/>
                  <a:pt x="58" y="139"/>
                  <a:pt x="56" y="143"/>
                </a:cubicBezTo>
                <a:cubicBezTo>
                  <a:pt x="56" y="143"/>
                  <a:pt x="53" y="148"/>
                  <a:pt x="56" y="147"/>
                </a:cubicBezTo>
                <a:cubicBezTo>
                  <a:pt x="58" y="146"/>
                  <a:pt x="59" y="145"/>
                  <a:pt x="61" y="147"/>
                </a:cubicBezTo>
                <a:cubicBezTo>
                  <a:pt x="61" y="147"/>
                  <a:pt x="64" y="144"/>
                  <a:pt x="63" y="146"/>
                </a:cubicBezTo>
                <a:cubicBezTo>
                  <a:pt x="62" y="147"/>
                  <a:pt x="65" y="149"/>
                  <a:pt x="61" y="150"/>
                </a:cubicBezTo>
                <a:cubicBezTo>
                  <a:pt x="55" y="152"/>
                  <a:pt x="57" y="153"/>
                  <a:pt x="62" y="151"/>
                </a:cubicBezTo>
                <a:cubicBezTo>
                  <a:pt x="66" y="150"/>
                  <a:pt x="56" y="158"/>
                  <a:pt x="54" y="158"/>
                </a:cubicBezTo>
                <a:cubicBezTo>
                  <a:pt x="54" y="158"/>
                  <a:pt x="54" y="156"/>
                  <a:pt x="54" y="156"/>
                </a:cubicBezTo>
                <a:cubicBezTo>
                  <a:pt x="51" y="159"/>
                  <a:pt x="49" y="157"/>
                  <a:pt x="48" y="162"/>
                </a:cubicBezTo>
                <a:cubicBezTo>
                  <a:pt x="47" y="165"/>
                  <a:pt x="42" y="164"/>
                  <a:pt x="46" y="159"/>
                </a:cubicBezTo>
                <a:cubicBezTo>
                  <a:pt x="50" y="155"/>
                  <a:pt x="47" y="155"/>
                  <a:pt x="47" y="155"/>
                </a:cubicBezTo>
                <a:cubicBezTo>
                  <a:pt x="48" y="152"/>
                  <a:pt x="54" y="148"/>
                  <a:pt x="51" y="148"/>
                </a:cubicBezTo>
                <a:cubicBezTo>
                  <a:pt x="50" y="148"/>
                  <a:pt x="49" y="153"/>
                  <a:pt x="47" y="151"/>
                </a:cubicBezTo>
                <a:cubicBezTo>
                  <a:pt x="47" y="151"/>
                  <a:pt x="49" y="148"/>
                  <a:pt x="47" y="149"/>
                </a:cubicBezTo>
                <a:cubicBezTo>
                  <a:pt x="45" y="152"/>
                  <a:pt x="43" y="149"/>
                  <a:pt x="42" y="153"/>
                </a:cubicBezTo>
                <a:cubicBezTo>
                  <a:pt x="42" y="154"/>
                  <a:pt x="41" y="151"/>
                  <a:pt x="41" y="151"/>
                </a:cubicBezTo>
                <a:cubicBezTo>
                  <a:pt x="39" y="149"/>
                  <a:pt x="39" y="156"/>
                  <a:pt x="35" y="158"/>
                </a:cubicBezTo>
                <a:cubicBezTo>
                  <a:pt x="34" y="158"/>
                  <a:pt x="31" y="164"/>
                  <a:pt x="32" y="161"/>
                </a:cubicBezTo>
                <a:cubicBezTo>
                  <a:pt x="33" y="159"/>
                  <a:pt x="31" y="162"/>
                  <a:pt x="31" y="160"/>
                </a:cubicBezTo>
                <a:cubicBezTo>
                  <a:pt x="31" y="161"/>
                  <a:pt x="34" y="156"/>
                  <a:pt x="32" y="157"/>
                </a:cubicBezTo>
                <a:cubicBezTo>
                  <a:pt x="30" y="160"/>
                  <a:pt x="31" y="160"/>
                  <a:pt x="31" y="156"/>
                </a:cubicBezTo>
                <a:cubicBezTo>
                  <a:pt x="31" y="154"/>
                  <a:pt x="33" y="149"/>
                  <a:pt x="33" y="152"/>
                </a:cubicBezTo>
                <a:cubicBezTo>
                  <a:pt x="32" y="152"/>
                  <a:pt x="32" y="153"/>
                  <a:pt x="33" y="153"/>
                </a:cubicBezTo>
                <a:close/>
                <a:moveTo>
                  <a:pt x="119" y="334"/>
                </a:moveTo>
                <a:cubicBezTo>
                  <a:pt x="125" y="333"/>
                  <a:pt x="121" y="328"/>
                  <a:pt x="124" y="324"/>
                </a:cubicBezTo>
                <a:cubicBezTo>
                  <a:pt x="127" y="322"/>
                  <a:pt x="126" y="326"/>
                  <a:pt x="127" y="326"/>
                </a:cubicBezTo>
                <a:cubicBezTo>
                  <a:pt x="127" y="326"/>
                  <a:pt x="131" y="323"/>
                  <a:pt x="132" y="323"/>
                </a:cubicBezTo>
                <a:cubicBezTo>
                  <a:pt x="133" y="322"/>
                  <a:pt x="134" y="322"/>
                  <a:pt x="136" y="322"/>
                </a:cubicBezTo>
                <a:cubicBezTo>
                  <a:pt x="136" y="322"/>
                  <a:pt x="139" y="321"/>
                  <a:pt x="140" y="321"/>
                </a:cubicBezTo>
                <a:cubicBezTo>
                  <a:pt x="141" y="321"/>
                  <a:pt x="143" y="322"/>
                  <a:pt x="144" y="323"/>
                </a:cubicBezTo>
                <a:cubicBezTo>
                  <a:pt x="145" y="323"/>
                  <a:pt x="145" y="320"/>
                  <a:pt x="147" y="320"/>
                </a:cubicBezTo>
                <a:cubicBezTo>
                  <a:pt x="148" y="321"/>
                  <a:pt x="147" y="324"/>
                  <a:pt x="147" y="325"/>
                </a:cubicBezTo>
                <a:cubicBezTo>
                  <a:pt x="148" y="327"/>
                  <a:pt x="152" y="321"/>
                  <a:pt x="153" y="321"/>
                </a:cubicBezTo>
                <a:cubicBezTo>
                  <a:pt x="155" y="318"/>
                  <a:pt x="156" y="318"/>
                  <a:pt x="158" y="316"/>
                </a:cubicBezTo>
                <a:cubicBezTo>
                  <a:pt x="162" y="314"/>
                  <a:pt x="158" y="311"/>
                  <a:pt x="156" y="314"/>
                </a:cubicBezTo>
                <a:cubicBezTo>
                  <a:pt x="155" y="314"/>
                  <a:pt x="153" y="316"/>
                  <a:pt x="153" y="316"/>
                </a:cubicBezTo>
                <a:cubicBezTo>
                  <a:pt x="153" y="316"/>
                  <a:pt x="151" y="313"/>
                  <a:pt x="150" y="314"/>
                </a:cubicBezTo>
                <a:cubicBezTo>
                  <a:pt x="145" y="319"/>
                  <a:pt x="135" y="317"/>
                  <a:pt x="130" y="319"/>
                </a:cubicBezTo>
                <a:cubicBezTo>
                  <a:pt x="125" y="321"/>
                  <a:pt x="122" y="323"/>
                  <a:pt x="120" y="329"/>
                </a:cubicBezTo>
                <a:cubicBezTo>
                  <a:pt x="118" y="335"/>
                  <a:pt x="119" y="334"/>
                  <a:pt x="119" y="334"/>
                </a:cubicBezTo>
                <a:close/>
                <a:moveTo>
                  <a:pt x="205" y="297"/>
                </a:moveTo>
                <a:cubicBezTo>
                  <a:pt x="206" y="299"/>
                  <a:pt x="205" y="299"/>
                  <a:pt x="204" y="298"/>
                </a:cubicBezTo>
                <a:cubicBezTo>
                  <a:pt x="202" y="298"/>
                  <a:pt x="201" y="298"/>
                  <a:pt x="199" y="299"/>
                </a:cubicBezTo>
                <a:cubicBezTo>
                  <a:pt x="198" y="300"/>
                  <a:pt x="198" y="300"/>
                  <a:pt x="197" y="301"/>
                </a:cubicBezTo>
                <a:cubicBezTo>
                  <a:pt x="197" y="301"/>
                  <a:pt x="197" y="302"/>
                  <a:pt x="197" y="303"/>
                </a:cubicBezTo>
                <a:cubicBezTo>
                  <a:pt x="197" y="303"/>
                  <a:pt x="197" y="304"/>
                  <a:pt x="197" y="304"/>
                </a:cubicBezTo>
                <a:cubicBezTo>
                  <a:pt x="197" y="305"/>
                  <a:pt x="197" y="304"/>
                  <a:pt x="197" y="305"/>
                </a:cubicBezTo>
                <a:cubicBezTo>
                  <a:pt x="197" y="305"/>
                  <a:pt x="198" y="305"/>
                  <a:pt x="199" y="305"/>
                </a:cubicBezTo>
                <a:cubicBezTo>
                  <a:pt x="199" y="305"/>
                  <a:pt x="200" y="304"/>
                  <a:pt x="200" y="304"/>
                </a:cubicBezTo>
                <a:cubicBezTo>
                  <a:pt x="201" y="304"/>
                  <a:pt x="202" y="303"/>
                  <a:pt x="203" y="303"/>
                </a:cubicBezTo>
                <a:cubicBezTo>
                  <a:pt x="203" y="302"/>
                  <a:pt x="203" y="302"/>
                  <a:pt x="204" y="302"/>
                </a:cubicBezTo>
                <a:cubicBezTo>
                  <a:pt x="204" y="302"/>
                  <a:pt x="204" y="301"/>
                  <a:pt x="204" y="301"/>
                </a:cubicBezTo>
                <a:cubicBezTo>
                  <a:pt x="205" y="300"/>
                  <a:pt x="205" y="301"/>
                  <a:pt x="206" y="300"/>
                </a:cubicBezTo>
                <a:cubicBezTo>
                  <a:pt x="206" y="299"/>
                  <a:pt x="207" y="298"/>
                  <a:pt x="207" y="298"/>
                </a:cubicBezTo>
                <a:cubicBezTo>
                  <a:pt x="207" y="298"/>
                  <a:pt x="207" y="297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5" y="298"/>
                  <a:pt x="206" y="297"/>
                  <a:pt x="205" y="297"/>
                </a:cubicBezTo>
                <a:close/>
                <a:moveTo>
                  <a:pt x="170" y="312"/>
                </a:moveTo>
                <a:cubicBezTo>
                  <a:pt x="172" y="312"/>
                  <a:pt x="170" y="312"/>
                  <a:pt x="173" y="314"/>
                </a:cubicBezTo>
                <a:cubicBezTo>
                  <a:pt x="174" y="315"/>
                  <a:pt x="177" y="314"/>
                  <a:pt x="175" y="316"/>
                </a:cubicBezTo>
                <a:cubicBezTo>
                  <a:pt x="175" y="316"/>
                  <a:pt x="173" y="317"/>
                  <a:pt x="173" y="317"/>
                </a:cubicBezTo>
                <a:cubicBezTo>
                  <a:pt x="172" y="318"/>
                  <a:pt x="168" y="318"/>
                  <a:pt x="167" y="320"/>
                </a:cubicBezTo>
                <a:cubicBezTo>
                  <a:pt x="166" y="322"/>
                  <a:pt x="169" y="323"/>
                  <a:pt x="170" y="322"/>
                </a:cubicBezTo>
                <a:cubicBezTo>
                  <a:pt x="171" y="321"/>
                  <a:pt x="174" y="319"/>
                  <a:pt x="174" y="319"/>
                </a:cubicBezTo>
                <a:cubicBezTo>
                  <a:pt x="174" y="319"/>
                  <a:pt x="175" y="318"/>
                  <a:pt x="175" y="318"/>
                </a:cubicBezTo>
                <a:cubicBezTo>
                  <a:pt x="175" y="321"/>
                  <a:pt x="176" y="315"/>
                  <a:pt x="180" y="315"/>
                </a:cubicBezTo>
                <a:cubicBezTo>
                  <a:pt x="181" y="315"/>
                  <a:pt x="184" y="318"/>
                  <a:pt x="183" y="312"/>
                </a:cubicBezTo>
                <a:cubicBezTo>
                  <a:pt x="183" y="309"/>
                  <a:pt x="185" y="311"/>
                  <a:pt x="187" y="310"/>
                </a:cubicBezTo>
                <a:cubicBezTo>
                  <a:pt x="187" y="309"/>
                  <a:pt x="187" y="307"/>
                  <a:pt x="190" y="307"/>
                </a:cubicBezTo>
                <a:cubicBezTo>
                  <a:pt x="190" y="307"/>
                  <a:pt x="194" y="306"/>
                  <a:pt x="193" y="304"/>
                </a:cubicBezTo>
                <a:cubicBezTo>
                  <a:pt x="192" y="303"/>
                  <a:pt x="191" y="304"/>
                  <a:pt x="191" y="304"/>
                </a:cubicBezTo>
                <a:cubicBezTo>
                  <a:pt x="188" y="306"/>
                  <a:pt x="189" y="305"/>
                  <a:pt x="188" y="304"/>
                </a:cubicBezTo>
                <a:cubicBezTo>
                  <a:pt x="188" y="304"/>
                  <a:pt x="189" y="301"/>
                  <a:pt x="187" y="303"/>
                </a:cubicBezTo>
                <a:cubicBezTo>
                  <a:pt x="187" y="304"/>
                  <a:pt x="182" y="303"/>
                  <a:pt x="180" y="304"/>
                </a:cubicBezTo>
                <a:cubicBezTo>
                  <a:pt x="179" y="305"/>
                  <a:pt x="174" y="307"/>
                  <a:pt x="176" y="308"/>
                </a:cubicBezTo>
                <a:cubicBezTo>
                  <a:pt x="177" y="309"/>
                  <a:pt x="174" y="309"/>
                  <a:pt x="174" y="310"/>
                </a:cubicBezTo>
                <a:cubicBezTo>
                  <a:pt x="174" y="310"/>
                  <a:pt x="172" y="310"/>
                  <a:pt x="171" y="310"/>
                </a:cubicBezTo>
                <a:cubicBezTo>
                  <a:pt x="170" y="310"/>
                  <a:pt x="170" y="309"/>
                  <a:pt x="170" y="310"/>
                </a:cubicBezTo>
                <a:cubicBezTo>
                  <a:pt x="170" y="310"/>
                  <a:pt x="166" y="313"/>
                  <a:pt x="170" y="312"/>
                </a:cubicBezTo>
                <a:close/>
                <a:moveTo>
                  <a:pt x="155" y="328"/>
                </a:moveTo>
                <a:cubicBezTo>
                  <a:pt x="154" y="329"/>
                  <a:pt x="154" y="329"/>
                  <a:pt x="154" y="329"/>
                </a:cubicBezTo>
                <a:cubicBezTo>
                  <a:pt x="154" y="330"/>
                  <a:pt x="154" y="330"/>
                  <a:pt x="154" y="330"/>
                </a:cubicBezTo>
                <a:cubicBezTo>
                  <a:pt x="153" y="330"/>
                  <a:pt x="153" y="330"/>
                  <a:pt x="153" y="330"/>
                </a:cubicBezTo>
                <a:cubicBezTo>
                  <a:pt x="153" y="330"/>
                  <a:pt x="153" y="331"/>
                  <a:pt x="153" y="331"/>
                </a:cubicBezTo>
                <a:cubicBezTo>
                  <a:pt x="153" y="330"/>
                  <a:pt x="153" y="330"/>
                  <a:pt x="153" y="330"/>
                </a:cubicBezTo>
                <a:cubicBezTo>
                  <a:pt x="153" y="330"/>
                  <a:pt x="153" y="331"/>
                  <a:pt x="153" y="331"/>
                </a:cubicBezTo>
                <a:cubicBezTo>
                  <a:pt x="153" y="331"/>
                  <a:pt x="153" y="331"/>
                  <a:pt x="153" y="331"/>
                </a:cubicBezTo>
                <a:cubicBezTo>
                  <a:pt x="152" y="331"/>
                  <a:pt x="151" y="331"/>
                  <a:pt x="151" y="333"/>
                </a:cubicBezTo>
                <a:cubicBezTo>
                  <a:pt x="151" y="333"/>
                  <a:pt x="152" y="333"/>
                  <a:pt x="153" y="333"/>
                </a:cubicBezTo>
                <a:cubicBezTo>
                  <a:pt x="153" y="333"/>
                  <a:pt x="153" y="333"/>
                  <a:pt x="154" y="333"/>
                </a:cubicBezTo>
                <a:cubicBezTo>
                  <a:pt x="154" y="333"/>
                  <a:pt x="154" y="332"/>
                  <a:pt x="154" y="333"/>
                </a:cubicBezTo>
                <a:cubicBezTo>
                  <a:pt x="154" y="333"/>
                  <a:pt x="154" y="333"/>
                  <a:pt x="154" y="333"/>
                </a:cubicBezTo>
                <a:cubicBezTo>
                  <a:pt x="154" y="333"/>
                  <a:pt x="155" y="332"/>
                  <a:pt x="155" y="332"/>
                </a:cubicBezTo>
                <a:cubicBezTo>
                  <a:pt x="156" y="333"/>
                  <a:pt x="156" y="333"/>
                  <a:pt x="156" y="332"/>
                </a:cubicBezTo>
                <a:cubicBezTo>
                  <a:pt x="156" y="332"/>
                  <a:pt x="156" y="332"/>
                  <a:pt x="156" y="332"/>
                </a:cubicBezTo>
                <a:cubicBezTo>
                  <a:pt x="157" y="332"/>
                  <a:pt x="156" y="331"/>
                  <a:pt x="156" y="331"/>
                </a:cubicBezTo>
                <a:cubicBezTo>
                  <a:pt x="156" y="331"/>
                  <a:pt x="157" y="330"/>
                  <a:pt x="157" y="330"/>
                </a:cubicBezTo>
                <a:cubicBezTo>
                  <a:pt x="157" y="329"/>
                  <a:pt x="156" y="330"/>
                  <a:pt x="157" y="329"/>
                </a:cubicBezTo>
                <a:cubicBezTo>
                  <a:pt x="157" y="329"/>
                  <a:pt x="156" y="330"/>
                  <a:pt x="157" y="329"/>
                </a:cubicBezTo>
                <a:cubicBezTo>
                  <a:pt x="158" y="328"/>
                  <a:pt x="156" y="328"/>
                  <a:pt x="155" y="328"/>
                </a:cubicBezTo>
                <a:close/>
                <a:moveTo>
                  <a:pt x="4" y="235"/>
                </a:moveTo>
                <a:cubicBezTo>
                  <a:pt x="4" y="236"/>
                  <a:pt x="4" y="235"/>
                  <a:pt x="4" y="233"/>
                </a:cubicBezTo>
                <a:cubicBezTo>
                  <a:pt x="4" y="233"/>
                  <a:pt x="4" y="232"/>
                  <a:pt x="4" y="232"/>
                </a:cubicBezTo>
                <a:cubicBezTo>
                  <a:pt x="4" y="231"/>
                  <a:pt x="4" y="231"/>
                  <a:pt x="4" y="229"/>
                </a:cubicBezTo>
                <a:cubicBezTo>
                  <a:pt x="4" y="229"/>
                  <a:pt x="4" y="229"/>
                  <a:pt x="4" y="228"/>
                </a:cubicBezTo>
                <a:cubicBezTo>
                  <a:pt x="4" y="228"/>
                  <a:pt x="4" y="228"/>
                  <a:pt x="4" y="227"/>
                </a:cubicBezTo>
                <a:cubicBezTo>
                  <a:pt x="4" y="227"/>
                  <a:pt x="4" y="227"/>
                  <a:pt x="4" y="227"/>
                </a:cubicBezTo>
                <a:cubicBezTo>
                  <a:pt x="4" y="227"/>
                  <a:pt x="4" y="228"/>
                  <a:pt x="5" y="228"/>
                </a:cubicBezTo>
                <a:cubicBezTo>
                  <a:pt x="5" y="227"/>
                  <a:pt x="5" y="228"/>
                  <a:pt x="5" y="227"/>
                </a:cubicBezTo>
                <a:cubicBezTo>
                  <a:pt x="5" y="227"/>
                  <a:pt x="5" y="226"/>
                  <a:pt x="5" y="225"/>
                </a:cubicBezTo>
                <a:cubicBezTo>
                  <a:pt x="5" y="225"/>
                  <a:pt x="6" y="225"/>
                  <a:pt x="6" y="225"/>
                </a:cubicBezTo>
                <a:cubicBezTo>
                  <a:pt x="6" y="224"/>
                  <a:pt x="5" y="224"/>
                  <a:pt x="5" y="224"/>
                </a:cubicBezTo>
                <a:cubicBezTo>
                  <a:pt x="5" y="223"/>
                  <a:pt x="6" y="220"/>
                  <a:pt x="6" y="224"/>
                </a:cubicBezTo>
                <a:cubicBezTo>
                  <a:pt x="6" y="225"/>
                  <a:pt x="6" y="226"/>
                  <a:pt x="6" y="225"/>
                </a:cubicBezTo>
                <a:cubicBezTo>
                  <a:pt x="7" y="223"/>
                  <a:pt x="6" y="224"/>
                  <a:pt x="6" y="223"/>
                </a:cubicBezTo>
                <a:cubicBezTo>
                  <a:pt x="6" y="221"/>
                  <a:pt x="7" y="220"/>
                  <a:pt x="7" y="219"/>
                </a:cubicBezTo>
                <a:cubicBezTo>
                  <a:pt x="7" y="219"/>
                  <a:pt x="6" y="220"/>
                  <a:pt x="7" y="218"/>
                </a:cubicBezTo>
                <a:cubicBezTo>
                  <a:pt x="7" y="217"/>
                  <a:pt x="7" y="218"/>
                  <a:pt x="7" y="216"/>
                </a:cubicBezTo>
                <a:cubicBezTo>
                  <a:pt x="7" y="216"/>
                  <a:pt x="7" y="216"/>
                  <a:pt x="7" y="216"/>
                </a:cubicBezTo>
                <a:cubicBezTo>
                  <a:pt x="7" y="217"/>
                  <a:pt x="7" y="217"/>
                  <a:pt x="6" y="218"/>
                </a:cubicBezTo>
                <a:cubicBezTo>
                  <a:pt x="6" y="218"/>
                  <a:pt x="6" y="218"/>
                  <a:pt x="6" y="217"/>
                </a:cubicBezTo>
                <a:cubicBezTo>
                  <a:pt x="7" y="211"/>
                  <a:pt x="7" y="211"/>
                  <a:pt x="7" y="208"/>
                </a:cubicBezTo>
                <a:cubicBezTo>
                  <a:pt x="7" y="207"/>
                  <a:pt x="9" y="201"/>
                  <a:pt x="8" y="205"/>
                </a:cubicBezTo>
                <a:cubicBezTo>
                  <a:pt x="8" y="206"/>
                  <a:pt x="8" y="206"/>
                  <a:pt x="8" y="206"/>
                </a:cubicBezTo>
                <a:cubicBezTo>
                  <a:pt x="7" y="211"/>
                  <a:pt x="8" y="211"/>
                  <a:pt x="8" y="214"/>
                </a:cubicBezTo>
                <a:cubicBezTo>
                  <a:pt x="8" y="214"/>
                  <a:pt x="7" y="216"/>
                  <a:pt x="8" y="215"/>
                </a:cubicBezTo>
                <a:cubicBezTo>
                  <a:pt x="8" y="215"/>
                  <a:pt x="8" y="220"/>
                  <a:pt x="8" y="216"/>
                </a:cubicBezTo>
                <a:cubicBezTo>
                  <a:pt x="8" y="216"/>
                  <a:pt x="8" y="215"/>
                  <a:pt x="8" y="215"/>
                </a:cubicBezTo>
                <a:cubicBezTo>
                  <a:pt x="8" y="212"/>
                  <a:pt x="9" y="221"/>
                  <a:pt x="9" y="218"/>
                </a:cubicBezTo>
                <a:cubicBezTo>
                  <a:pt x="10" y="215"/>
                  <a:pt x="9" y="210"/>
                  <a:pt x="10" y="208"/>
                </a:cubicBezTo>
                <a:cubicBezTo>
                  <a:pt x="12" y="204"/>
                  <a:pt x="11" y="211"/>
                  <a:pt x="11" y="211"/>
                </a:cubicBezTo>
                <a:cubicBezTo>
                  <a:pt x="11" y="211"/>
                  <a:pt x="12" y="211"/>
                  <a:pt x="12" y="211"/>
                </a:cubicBezTo>
                <a:cubicBezTo>
                  <a:pt x="13" y="209"/>
                  <a:pt x="11" y="208"/>
                  <a:pt x="12" y="205"/>
                </a:cubicBezTo>
                <a:cubicBezTo>
                  <a:pt x="12" y="205"/>
                  <a:pt x="12" y="205"/>
                  <a:pt x="12" y="205"/>
                </a:cubicBezTo>
                <a:cubicBezTo>
                  <a:pt x="12" y="205"/>
                  <a:pt x="12" y="206"/>
                  <a:pt x="12" y="205"/>
                </a:cubicBezTo>
                <a:cubicBezTo>
                  <a:pt x="12" y="205"/>
                  <a:pt x="12" y="205"/>
                  <a:pt x="13" y="204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3" y="204"/>
                  <a:pt x="13" y="205"/>
                  <a:pt x="13" y="205"/>
                </a:cubicBezTo>
                <a:cubicBezTo>
                  <a:pt x="13" y="205"/>
                  <a:pt x="13" y="205"/>
                  <a:pt x="13" y="205"/>
                </a:cubicBezTo>
                <a:cubicBezTo>
                  <a:pt x="12" y="206"/>
                  <a:pt x="13" y="205"/>
                  <a:pt x="12" y="206"/>
                </a:cubicBezTo>
                <a:cubicBezTo>
                  <a:pt x="13" y="206"/>
                  <a:pt x="12" y="206"/>
                  <a:pt x="12" y="206"/>
                </a:cubicBezTo>
                <a:cubicBezTo>
                  <a:pt x="12" y="206"/>
                  <a:pt x="12" y="206"/>
                  <a:pt x="12" y="206"/>
                </a:cubicBezTo>
                <a:cubicBezTo>
                  <a:pt x="12" y="206"/>
                  <a:pt x="12" y="206"/>
                  <a:pt x="12" y="206"/>
                </a:cubicBezTo>
                <a:cubicBezTo>
                  <a:pt x="13" y="206"/>
                  <a:pt x="13" y="206"/>
                  <a:pt x="13" y="206"/>
                </a:cubicBezTo>
                <a:cubicBezTo>
                  <a:pt x="13" y="206"/>
                  <a:pt x="13" y="206"/>
                  <a:pt x="13" y="206"/>
                </a:cubicBezTo>
                <a:cubicBezTo>
                  <a:pt x="13" y="206"/>
                  <a:pt x="13" y="206"/>
                  <a:pt x="13" y="206"/>
                </a:cubicBezTo>
                <a:cubicBezTo>
                  <a:pt x="13" y="207"/>
                  <a:pt x="13" y="206"/>
                  <a:pt x="13" y="207"/>
                </a:cubicBezTo>
                <a:cubicBezTo>
                  <a:pt x="13" y="207"/>
                  <a:pt x="13" y="207"/>
                  <a:pt x="13" y="207"/>
                </a:cubicBezTo>
                <a:cubicBezTo>
                  <a:pt x="13" y="207"/>
                  <a:pt x="13" y="207"/>
                  <a:pt x="13" y="207"/>
                </a:cubicBezTo>
                <a:cubicBezTo>
                  <a:pt x="13" y="207"/>
                  <a:pt x="13" y="206"/>
                  <a:pt x="13" y="206"/>
                </a:cubicBezTo>
                <a:cubicBezTo>
                  <a:pt x="13" y="207"/>
                  <a:pt x="13" y="206"/>
                  <a:pt x="13" y="207"/>
                </a:cubicBezTo>
                <a:cubicBezTo>
                  <a:pt x="13" y="207"/>
                  <a:pt x="13" y="207"/>
                  <a:pt x="13" y="207"/>
                </a:cubicBezTo>
                <a:cubicBezTo>
                  <a:pt x="13" y="207"/>
                  <a:pt x="13" y="208"/>
                  <a:pt x="14" y="207"/>
                </a:cubicBezTo>
                <a:cubicBezTo>
                  <a:pt x="14" y="207"/>
                  <a:pt x="14" y="207"/>
                  <a:pt x="14" y="207"/>
                </a:cubicBezTo>
                <a:cubicBezTo>
                  <a:pt x="14" y="207"/>
                  <a:pt x="14" y="207"/>
                  <a:pt x="14" y="207"/>
                </a:cubicBezTo>
                <a:cubicBezTo>
                  <a:pt x="14" y="207"/>
                  <a:pt x="14" y="207"/>
                  <a:pt x="14" y="206"/>
                </a:cubicBezTo>
                <a:cubicBezTo>
                  <a:pt x="14" y="206"/>
                  <a:pt x="14" y="206"/>
                  <a:pt x="14" y="206"/>
                </a:cubicBezTo>
                <a:cubicBezTo>
                  <a:pt x="14" y="206"/>
                  <a:pt x="14" y="206"/>
                  <a:pt x="14" y="206"/>
                </a:cubicBezTo>
                <a:cubicBezTo>
                  <a:pt x="14" y="205"/>
                  <a:pt x="15" y="205"/>
                  <a:pt x="15" y="205"/>
                </a:cubicBezTo>
                <a:cubicBezTo>
                  <a:pt x="15" y="205"/>
                  <a:pt x="15" y="205"/>
                  <a:pt x="15" y="204"/>
                </a:cubicBezTo>
                <a:cubicBezTo>
                  <a:pt x="15" y="204"/>
                  <a:pt x="15" y="205"/>
                  <a:pt x="15" y="204"/>
                </a:cubicBezTo>
                <a:cubicBezTo>
                  <a:pt x="15" y="204"/>
                  <a:pt x="15" y="204"/>
                  <a:pt x="15" y="204"/>
                </a:cubicBezTo>
                <a:cubicBezTo>
                  <a:pt x="15" y="204"/>
                  <a:pt x="15" y="203"/>
                  <a:pt x="15" y="203"/>
                </a:cubicBezTo>
                <a:cubicBezTo>
                  <a:pt x="15" y="203"/>
                  <a:pt x="15" y="203"/>
                  <a:pt x="15" y="203"/>
                </a:cubicBezTo>
                <a:cubicBezTo>
                  <a:pt x="15" y="203"/>
                  <a:pt x="15" y="203"/>
                  <a:pt x="15" y="203"/>
                </a:cubicBezTo>
                <a:cubicBezTo>
                  <a:pt x="15" y="203"/>
                  <a:pt x="15" y="203"/>
                  <a:pt x="15" y="203"/>
                </a:cubicBezTo>
                <a:cubicBezTo>
                  <a:pt x="15" y="203"/>
                  <a:pt x="16" y="202"/>
                  <a:pt x="16" y="203"/>
                </a:cubicBezTo>
                <a:cubicBezTo>
                  <a:pt x="16" y="203"/>
                  <a:pt x="15" y="204"/>
                  <a:pt x="15" y="204"/>
                </a:cubicBezTo>
                <a:cubicBezTo>
                  <a:pt x="15" y="204"/>
                  <a:pt x="16" y="204"/>
                  <a:pt x="16" y="203"/>
                </a:cubicBezTo>
                <a:cubicBezTo>
                  <a:pt x="16" y="203"/>
                  <a:pt x="16" y="203"/>
                  <a:pt x="16" y="203"/>
                </a:cubicBezTo>
                <a:cubicBezTo>
                  <a:pt x="16" y="205"/>
                  <a:pt x="15" y="205"/>
                  <a:pt x="15" y="207"/>
                </a:cubicBezTo>
                <a:cubicBezTo>
                  <a:pt x="15" y="209"/>
                  <a:pt x="14" y="209"/>
                  <a:pt x="13" y="211"/>
                </a:cubicBezTo>
                <a:cubicBezTo>
                  <a:pt x="13" y="212"/>
                  <a:pt x="13" y="213"/>
                  <a:pt x="12" y="213"/>
                </a:cubicBezTo>
                <a:cubicBezTo>
                  <a:pt x="12" y="215"/>
                  <a:pt x="11" y="219"/>
                  <a:pt x="11" y="216"/>
                </a:cubicBezTo>
                <a:cubicBezTo>
                  <a:pt x="11" y="221"/>
                  <a:pt x="10" y="217"/>
                  <a:pt x="10" y="220"/>
                </a:cubicBezTo>
                <a:cubicBezTo>
                  <a:pt x="10" y="225"/>
                  <a:pt x="10" y="221"/>
                  <a:pt x="8" y="224"/>
                </a:cubicBezTo>
                <a:cubicBezTo>
                  <a:pt x="8" y="225"/>
                  <a:pt x="8" y="225"/>
                  <a:pt x="8" y="225"/>
                </a:cubicBezTo>
                <a:cubicBezTo>
                  <a:pt x="8" y="225"/>
                  <a:pt x="8" y="225"/>
                  <a:pt x="8" y="225"/>
                </a:cubicBezTo>
                <a:cubicBezTo>
                  <a:pt x="8" y="225"/>
                  <a:pt x="8" y="225"/>
                  <a:pt x="8" y="225"/>
                </a:cubicBezTo>
                <a:cubicBezTo>
                  <a:pt x="8" y="225"/>
                  <a:pt x="8" y="225"/>
                  <a:pt x="8" y="225"/>
                </a:cubicBezTo>
                <a:cubicBezTo>
                  <a:pt x="8" y="225"/>
                  <a:pt x="8" y="225"/>
                  <a:pt x="8" y="225"/>
                </a:cubicBezTo>
                <a:cubicBezTo>
                  <a:pt x="8" y="225"/>
                  <a:pt x="8" y="226"/>
                  <a:pt x="8" y="226"/>
                </a:cubicBezTo>
                <a:cubicBezTo>
                  <a:pt x="8" y="226"/>
                  <a:pt x="8" y="226"/>
                  <a:pt x="8" y="226"/>
                </a:cubicBezTo>
                <a:cubicBezTo>
                  <a:pt x="8" y="226"/>
                  <a:pt x="8" y="226"/>
                  <a:pt x="8" y="226"/>
                </a:cubicBezTo>
                <a:cubicBezTo>
                  <a:pt x="8" y="226"/>
                  <a:pt x="8" y="226"/>
                  <a:pt x="9" y="226"/>
                </a:cubicBezTo>
                <a:cubicBezTo>
                  <a:pt x="9" y="226"/>
                  <a:pt x="9" y="226"/>
                  <a:pt x="9" y="226"/>
                </a:cubicBezTo>
                <a:cubicBezTo>
                  <a:pt x="9" y="226"/>
                  <a:pt x="9" y="226"/>
                  <a:pt x="9" y="226"/>
                </a:cubicBezTo>
                <a:cubicBezTo>
                  <a:pt x="9" y="226"/>
                  <a:pt x="9" y="226"/>
                  <a:pt x="9" y="226"/>
                </a:cubicBezTo>
                <a:cubicBezTo>
                  <a:pt x="9" y="226"/>
                  <a:pt x="9" y="226"/>
                  <a:pt x="9" y="226"/>
                </a:cubicBezTo>
                <a:cubicBezTo>
                  <a:pt x="9" y="226"/>
                  <a:pt x="9" y="226"/>
                  <a:pt x="9" y="226"/>
                </a:cubicBezTo>
                <a:cubicBezTo>
                  <a:pt x="9" y="226"/>
                  <a:pt x="9" y="226"/>
                  <a:pt x="9" y="226"/>
                </a:cubicBezTo>
                <a:cubicBezTo>
                  <a:pt x="9" y="226"/>
                  <a:pt x="9" y="226"/>
                  <a:pt x="9" y="226"/>
                </a:cubicBezTo>
                <a:cubicBezTo>
                  <a:pt x="9" y="226"/>
                  <a:pt x="9" y="226"/>
                  <a:pt x="9" y="226"/>
                </a:cubicBezTo>
                <a:cubicBezTo>
                  <a:pt x="9" y="225"/>
                  <a:pt x="9" y="226"/>
                  <a:pt x="9" y="226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7"/>
                  <a:pt x="10" y="227"/>
                  <a:pt x="9" y="229"/>
                </a:cubicBezTo>
                <a:cubicBezTo>
                  <a:pt x="9" y="229"/>
                  <a:pt x="9" y="229"/>
                  <a:pt x="9" y="229"/>
                </a:cubicBezTo>
                <a:cubicBezTo>
                  <a:pt x="9" y="229"/>
                  <a:pt x="9" y="230"/>
                  <a:pt x="9" y="230"/>
                </a:cubicBezTo>
                <a:cubicBezTo>
                  <a:pt x="9" y="230"/>
                  <a:pt x="9" y="229"/>
                  <a:pt x="9" y="229"/>
                </a:cubicBezTo>
                <a:cubicBezTo>
                  <a:pt x="9" y="230"/>
                  <a:pt x="9" y="230"/>
                  <a:pt x="9" y="230"/>
                </a:cubicBezTo>
                <a:cubicBezTo>
                  <a:pt x="9" y="230"/>
                  <a:pt x="9" y="230"/>
                  <a:pt x="9" y="230"/>
                </a:cubicBezTo>
                <a:cubicBezTo>
                  <a:pt x="9" y="230"/>
                  <a:pt x="9" y="230"/>
                  <a:pt x="9" y="230"/>
                </a:cubicBezTo>
                <a:cubicBezTo>
                  <a:pt x="9" y="230"/>
                  <a:pt x="9" y="230"/>
                  <a:pt x="9" y="230"/>
                </a:cubicBezTo>
                <a:cubicBezTo>
                  <a:pt x="9" y="230"/>
                  <a:pt x="9" y="230"/>
                  <a:pt x="9" y="230"/>
                </a:cubicBezTo>
                <a:cubicBezTo>
                  <a:pt x="9" y="231"/>
                  <a:pt x="9" y="230"/>
                  <a:pt x="9" y="231"/>
                </a:cubicBezTo>
                <a:cubicBezTo>
                  <a:pt x="9" y="231"/>
                  <a:pt x="9" y="231"/>
                  <a:pt x="9" y="231"/>
                </a:cubicBezTo>
                <a:cubicBezTo>
                  <a:pt x="9" y="231"/>
                  <a:pt x="9" y="231"/>
                  <a:pt x="9" y="231"/>
                </a:cubicBezTo>
                <a:cubicBezTo>
                  <a:pt x="9" y="231"/>
                  <a:pt x="9" y="231"/>
                  <a:pt x="9" y="231"/>
                </a:cubicBezTo>
                <a:cubicBezTo>
                  <a:pt x="9" y="231"/>
                  <a:pt x="9" y="231"/>
                  <a:pt x="9" y="231"/>
                </a:cubicBezTo>
                <a:cubicBezTo>
                  <a:pt x="9" y="231"/>
                  <a:pt x="9" y="231"/>
                  <a:pt x="9" y="231"/>
                </a:cubicBezTo>
                <a:cubicBezTo>
                  <a:pt x="9" y="232"/>
                  <a:pt x="9" y="232"/>
                  <a:pt x="9" y="232"/>
                </a:cubicBezTo>
                <a:cubicBezTo>
                  <a:pt x="9" y="232"/>
                  <a:pt x="9" y="232"/>
                  <a:pt x="9" y="232"/>
                </a:cubicBezTo>
                <a:cubicBezTo>
                  <a:pt x="8" y="232"/>
                  <a:pt x="8" y="232"/>
                  <a:pt x="8" y="232"/>
                </a:cubicBezTo>
                <a:cubicBezTo>
                  <a:pt x="8" y="232"/>
                  <a:pt x="8" y="232"/>
                  <a:pt x="8" y="232"/>
                </a:cubicBezTo>
                <a:cubicBezTo>
                  <a:pt x="8" y="232"/>
                  <a:pt x="8" y="232"/>
                  <a:pt x="8" y="232"/>
                </a:cubicBezTo>
                <a:cubicBezTo>
                  <a:pt x="8" y="232"/>
                  <a:pt x="8" y="232"/>
                  <a:pt x="8" y="232"/>
                </a:cubicBezTo>
                <a:cubicBezTo>
                  <a:pt x="8" y="233"/>
                  <a:pt x="8" y="233"/>
                  <a:pt x="7" y="234"/>
                </a:cubicBezTo>
                <a:cubicBezTo>
                  <a:pt x="8" y="233"/>
                  <a:pt x="8" y="233"/>
                  <a:pt x="9" y="233"/>
                </a:cubicBezTo>
                <a:cubicBezTo>
                  <a:pt x="9" y="234"/>
                  <a:pt x="9" y="234"/>
                  <a:pt x="9" y="236"/>
                </a:cubicBezTo>
                <a:cubicBezTo>
                  <a:pt x="9" y="236"/>
                  <a:pt x="9" y="236"/>
                  <a:pt x="9" y="236"/>
                </a:cubicBezTo>
                <a:cubicBezTo>
                  <a:pt x="9" y="236"/>
                  <a:pt x="8" y="236"/>
                  <a:pt x="8" y="236"/>
                </a:cubicBezTo>
                <a:cubicBezTo>
                  <a:pt x="8" y="236"/>
                  <a:pt x="8" y="236"/>
                  <a:pt x="8" y="236"/>
                </a:cubicBezTo>
                <a:cubicBezTo>
                  <a:pt x="8" y="236"/>
                  <a:pt x="8" y="236"/>
                  <a:pt x="8" y="236"/>
                </a:cubicBezTo>
                <a:cubicBezTo>
                  <a:pt x="8" y="236"/>
                  <a:pt x="8" y="236"/>
                  <a:pt x="8" y="236"/>
                </a:cubicBezTo>
                <a:cubicBezTo>
                  <a:pt x="8" y="236"/>
                  <a:pt x="8" y="236"/>
                  <a:pt x="8" y="236"/>
                </a:cubicBezTo>
                <a:cubicBezTo>
                  <a:pt x="8" y="236"/>
                  <a:pt x="8" y="236"/>
                  <a:pt x="8" y="236"/>
                </a:cubicBezTo>
                <a:cubicBezTo>
                  <a:pt x="8" y="237"/>
                  <a:pt x="8" y="237"/>
                  <a:pt x="8" y="237"/>
                </a:cubicBezTo>
                <a:cubicBezTo>
                  <a:pt x="8" y="237"/>
                  <a:pt x="8" y="237"/>
                  <a:pt x="8" y="237"/>
                </a:cubicBezTo>
                <a:cubicBezTo>
                  <a:pt x="8" y="237"/>
                  <a:pt x="8" y="237"/>
                  <a:pt x="8" y="237"/>
                </a:cubicBezTo>
                <a:cubicBezTo>
                  <a:pt x="8" y="237"/>
                  <a:pt x="8" y="237"/>
                  <a:pt x="8" y="237"/>
                </a:cubicBezTo>
                <a:cubicBezTo>
                  <a:pt x="8" y="242"/>
                  <a:pt x="8" y="242"/>
                  <a:pt x="8" y="248"/>
                </a:cubicBezTo>
                <a:cubicBezTo>
                  <a:pt x="8" y="250"/>
                  <a:pt x="8" y="250"/>
                  <a:pt x="9" y="251"/>
                </a:cubicBezTo>
                <a:cubicBezTo>
                  <a:pt x="9" y="251"/>
                  <a:pt x="9" y="251"/>
                  <a:pt x="9" y="250"/>
                </a:cubicBezTo>
                <a:cubicBezTo>
                  <a:pt x="9" y="250"/>
                  <a:pt x="9" y="250"/>
                  <a:pt x="9" y="251"/>
                </a:cubicBezTo>
                <a:cubicBezTo>
                  <a:pt x="9" y="251"/>
                  <a:pt x="10" y="251"/>
                  <a:pt x="10" y="251"/>
                </a:cubicBezTo>
                <a:cubicBezTo>
                  <a:pt x="10" y="251"/>
                  <a:pt x="10" y="252"/>
                  <a:pt x="10" y="252"/>
                </a:cubicBezTo>
                <a:cubicBezTo>
                  <a:pt x="10" y="252"/>
                  <a:pt x="10" y="253"/>
                  <a:pt x="10" y="252"/>
                </a:cubicBezTo>
                <a:cubicBezTo>
                  <a:pt x="11" y="252"/>
                  <a:pt x="11" y="255"/>
                  <a:pt x="11" y="255"/>
                </a:cubicBezTo>
                <a:cubicBezTo>
                  <a:pt x="11" y="254"/>
                  <a:pt x="12" y="255"/>
                  <a:pt x="12" y="254"/>
                </a:cubicBezTo>
                <a:cubicBezTo>
                  <a:pt x="12" y="254"/>
                  <a:pt x="12" y="253"/>
                  <a:pt x="12" y="253"/>
                </a:cubicBezTo>
                <a:cubicBezTo>
                  <a:pt x="13" y="252"/>
                  <a:pt x="13" y="252"/>
                  <a:pt x="14" y="252"/>
                </a:cubicBezTo>
                <a:cubicBezTo>
                  <a:pt x="14" y="252"/>
                  <a:pt x="14" y="252"/>
                  <a:pt x="14" y="252"/>
                </a:cubicBezTo>
                <a:cubicBezTo>
                  <a:pt x="14" y="252"/>
                  <a:pt x="14" y="252"/>
                  <a:pt x="14" y="252"/>
                </a:cubicBezTo>
                <a:cubicBezTo>
                  <a:pt x="14" y="252"/>
                  <a:pt x="14" y="252"/>
                  <a:pt x="14" y="252"/>
                </a:cubicBezTo>
                <a:cubicBezTo>
                  <a:pt x="14" y="252"/>
                  <a:pt x="14" y="252"/>
                  <a:pt x="14" y="252"/>
                </a:cubicBezTo>
                <a:cubicBezTo>
                  <a:pt x="14" y="252"/>
                  <a:pt x="15" y="252"/>
                  <a:pt x="15" y="251"/>
                </a:cubicBezTo>
                <a:cubicBezTo>
                  <a:pt x="15" y="251"/>
                  <a:pt x="15" y="252"/>
                  <a:pt x="16" y="252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16" y="253"/>
                  <a:pt x="16" y="252"/>
                  <a:pt x="16" y="252"/>
                </a:cubicBezTo>
                <a:cubicBezTo>
                  <a:pt x="16" y="252"/>
                  <a:pt x="16" y="253"/>
                  <a:pt x="16" y="252"/>
                </a:cubicBezTo>
                <a:cubicBezTo>
                  <a:pt x="18" y="251"/>
                  <a:pt x="18" y="251"/>
                  <a:pt x="20" y="250"/>
                </a:cubicBezTo>
                <a:cubicBezTo>
                  <a:pt x="19" y="249"/>
                  <a:pt x="20" y="250"/>
                  <a:pt x="20" y="249"/>
                </a:cubicBezTo>
                <a:cubicBezTo>
                  <a:pt x="20" y="249"/>
                  <a:pt x="21" y="250"/>
                  <a:pt x="21" y="250"/>
                </a:cubicBezTo>
                <a:cubicBezTo>
                  <a:pt x="21" y="250"/>
                  <a:pt x="21" y="250"/>
                  <a:pt x="21" y="250"/>
                </a:cubicBezTo>
                <a:cubicBezTo>
                  <a:pt x="21" y="250"/>
                  <a:pt x="24" y="255"/>
                  <a:pt x="24" y="256"/>
                </a:cubicBezTo>
                <a:cubicBezTo>
                  <a:pt x="25" y="257"/>
                  <a:pt x="26" y="257"/>
                  <a:pt x="27" y="258"/>
                </a:cubicBezTo>
                <a:cubicBezTo>
                  <a:pt x="28" y="259"/>
                  <a:pt x="29" y="257"/>
                  <a:pt x="29" y="256"/>
                </a:cubicBezTo>
                <a:cubicBezTo>
                  <a:pt x="29" y="254"/>
                  <a:pt x="28" y="253"/>
                  <a:pt x="28" y="252"/>
                </a:cubicBezTo>
                <a:cubicBezTo>
                  <a:pt x="28" y="250"/>
                  <a:pt x="27" y="251"/>
                  <a:pt x="27" y="251"/>
                </a:cubicBezTo>
                <a:cubicBezTo>
                  <a:pt x="26" y="251"/>
                  <a:pt x="24" y="247"/>
                  <a:pt x="24" y="247"/>
                </a:cubicBezTo>
                <a:cubicBezTo>
                  <a:pt x="25" y="246"/>
                  <a:pt x="25" y="236"/>
                  <a:pt x="24" y="235"/>
                </a:cubicBezTo>
                <a:cubicBezTo>
                  <a:pt x="23" y="234"/>
                  <a:pt x="23" y="235"/>
                  <a:pt x="22" y="234"/>
                </a:cubicBezTo>
                <a:cubicBezTo>
                  <a:pt x="21" y="232"/>
                  <a:pt x="20" y="234"/>
                  <a:pt x="20" y="229"/>
                </a:cubicBezTo>
                <a:cubicBezTo>
                  <a:pt x="20" y="227"/>
                  <a:pt x="19" y="225"/>
                  <a:pt x="18" y="226"/>
                </a:cubicBezTo>
                <a:cubicBezTo>
                  <a:pt x="18" y="226"/>
                  <a:pt x="18" y="226"/>
                  <a:pt x="18" y="226"/>
                </a:cubicBezTo>
                <a:cubicBezTo>
                  <a:pt x="19" y="226"/>
                  <a:pt x="19" y="226"/>
                  <a:pt x="19" y="225"/>
                </a:cubicBezTo>
                <a:cubicBezTo>
                  <a:pt x="18" y="224"/>
                  <a:pt x="18" y="224"/>
                  <a:pt x="17" y="222"/>
                </a:cubicBezTo>
                <a:cubicBezTo>
                  <a:pt x="18" y="220"/>
                  <a:pt x="18" y="220"/>
                  <a:pt x="19" y="219"/>
                </a:cubicBezTo>
                <a:cubicBezTo>
                  <a:pt x="19" y="218"/>
                  <a:pt x="19" y="218"/>
                  <a:pt x="19" y="218"/>
                </a:cubicBezTo>
                <a:cubicBezTo>
                  <a:pt x="19" y="218"/>
                  <a:pt x="19" y="218"/>
                  <a:pt x="19" y="218"/>
                </a:cubicBezTo>
                <a:cubicBezTo>
                  <a:pt x="19" y="218"/>
                  <a:pt x="20" y="218"/>
                  <a:pt x="20" y="217"/>
                </a:cubicBezTo>
                <a:cubicBezTo>
                  <a:pt x="20" y="217"/>
                  <a:pt x="20" y="217"/>
                  <a:pt x="20" y="217"/>
                </a:cubicBezTo>
                <a:cubicBezTo>
                  <a:pt x="20" y="217"/>
                  <a:pt x="20" y="217"/>
                  <a:pt x="20" y="217"/>
                </a:cubicBezTo>
                <a:cubicBezTo>
                  <a:pt x="20" y="217"/>
                  <a:pt x="20" y="217"/>
                  <a:pt x="20" y="217"/>
                </a:cubicBezTo>
                <a:cubicBezTo>
                  <a:pt x="20" y="217"/>
                  <a:pt x="20" y="217"/>
                  <a:pt x="20" y="217"/>
                </a:cubicBezTo>
                <a:cubicBezTo>
                  <a:pt x="20" y="217"/>
                  <a:pt x="20" y="216"/>
                  <a:pt x="20" y="216"/>
                </a:cubicBezTo>
                <a:cubicBezTo>
                  <a:pt x="20" y="216"/>
                  <a:pt x="20" y="216"/>
                  <a:pt x="20" y="216"/>
                </a:cubicBezTo>
                <a:cubicBezTo>
                  <a:pt x="20" y="216"/>
                  <a:pt x="20" y="216"/>
                  <a:pt x="20" y="216"/>
                </a:cubicBezTo>
                <a:cubicBezTo>
                  <a:pt x="20" y="216"/>
                  <a:pt x="20" y="216"/>
                  <a:pt x="20" y="216"/>
                </a:cubicBezTo>
                <a:cubicBezTo>
                  <a:pt x="20" y="215"/>
                  <a:pt x="20" y="215"/>
                  <a:pt x="20" y="215"/>
                </a:cubicBezTo>
                <a:cubicBezTo>
                  <a:pt x="20" y="215"/>
                  <a:pt x="20" y="215"/>
                  <a:pt x="21" y="215"/>
                </a:cubicBezTo>
                <a:cubicBezTo>
                  <a:pt x="21" y="215"/>
                  <a:pt x="21" y="215"/>
                  <a:pt x="21" y="215"/>
                </a:cubicBezTo>
                <a:cubicBezTo>
                  <a:pt x="21" y="215"/>
                  <a:pt x="21" y="215"/>
                  <a:pt x="22" y="216"/>
                </a:cubicBezTo>
                <a:cubicBezTo>
                  <a:pt x="22" y="216"/>
                  <a:pt x="22" y="216"/>
                  <a:pt x="22" y="215"/>
                </a:cubicBezTo>
                <a:cubicBezTo>
                  <a:pt x="22" y="215"/>
                  <a:pt x="22" y="215"/>
                  <a:pt x="22" y="215"/>
                </a:cubicBezTo>
                <a:cubicBezTo>
                  <a:pt x="22" y="215"/>
                  <a:pt x="22" y="215"/>
                  <a:pt x="22" y="215"/>
                </a:cubicBezTo>
                <a:cubicBezTo>
                  <a:pt x="22" y="215"/>
                  <a:pt x="22" y="215"/>
                  <a:pt x="22" y="215"/>
                </a:cubicBezTo>
                <a:cubicBezTo>
                  <a:pt x="22" y="215"/>
                  <a:pt x="22" y="214"/>
                  <a:pt x="22" y="214"/>
                </a:cubicBezTo>
                <a:cubicBezTo>
                  <a:pt x="22" y="214"/>
                  <a:pt x="22" y="214"/>
                  <a:pt x="22" y="214"/>
                </a:cubicBezTo>
                <a:cubicBezTo>
                  <a:pt x="22" y="214"/>
                  <a:pt x="22" y="214"/>
                  <a:pt x="22" y="214"/>
                </a:cubicBezTo>
                <a:cubicBezTo>
                  <a:pt x="22" y="214"/>
                  <a:pt x="22" y="214"/>
                  <a:pt x="23" y="214"/>
                </a:cubicBezTo>
                <a:cubicBezTo>
                  <a:pt x="23" y="214"/>
                  <a:pt x="23" y="214"/>
                  <a:pt x="23" y="214"/>
                </a:cubicBezTo>
                <a:cubicBezTo>
                  <a:pt x="23" y="214"/>
                  <a:pt x="23" y="214"/>
                  <a:pt x="23" y="214"/>
                </a:cubicBezTo>
                <a:cubicBezTo>
                  <a:pt x="23" y="214"/>
                  <a:pt x="23" y="214"/>
                  <a:pt x="23" y="215"/>
                </a:cubicBezTo>
                <a:cubicBezTo>
                  <a:pt x="23" y="215"/>
                  <a:pt x="23" y="215"/>
                  <a:pt x="23" y="215"/>
                </a:cubicBezTo>
                <a:cubicBezTo>
                  <a:pt x="23" y="215"/>
                  <a:pt x="23" y="215"/>
                  <a:pt x="23" y="215"/>
                </a:cubicBezTo>
                <a:cubicBezTo>
                  <a:pt x="23" y="215"/>
                  <a:pt x="23" y="215"/>
                  <a:pt x="23" y="215"/>
                </a:cubicBezTo>
                <a:cubicBezTo>
                  <a:pt x="24" y="214"/>
                  <a:pt x="25" y="214"/>
                  <a:pt x="25" y="213"/>
                </a:cubicBezTo>
                <a:cubicBezTo>
                  <a:pt x="25" y="213"/>
                  <a:pt x="25" y="213"/>
                  <a:pt x="25" y="212"/>
                </a:cubicBezTo>
                <a:cubicBezTo>
                  <a:pt x="25" y="213"/>
                  <a:pt x="25" y="213"/>
                  <a:pt x="26" y="213"/>
                </a:cubicBezTo>
                <a:cubicBezTo>
                  <a:pt x="26" y="213"/>
                  <a:pt x="26" y="213"/>
                  <a:pt x="26" y="213"/>
                </a:cubicBezTo>
                <a:cubicBezTo>
                  <a:pt x="26" y="214"/>
                  <a:pt x="26" y="214"/>
                  <a:pt x="26" y="214"/>
                </a:cubicBezTo>
                <a:cubicBezTo>
                  <a:pt x="26" y="214"/>
                  <a:pt x="26" y="214"/>
                  <a:pt x="26" y="214"/>
                </a:cubicBezTo>
                <a:cubicBezTo>
                  <a:pt x="26" y="214"/>
                  <a:pt x="26" y="214"/>
                  <a:pt x="26" y="214"/>
                </a:cubicBezTo>
                <a:cubicBezTo>
                  <a:pt x="26" y="214"/>
                  <a:pt x="26" y="215"/>
                  <a:pt x="26" y="215"/>
                </a:cubicBezTo>
                <a:cubicBezTo>
                  <a:pt x="26" y="215"/>
                  <a:pt x="26" y="215"/>
                  <a:pt x="26" y="215"/>
                </a:cubicBezTo>
                <a:cubicBezTo>
                  <a:pt x="26" y="215"/>
                  <a:pt x="26" y="215"/>
                  <a:pt x="26" y="215"/>
                </a:cubicBezTo>
                <a:cubicBezTo>
                  <a:pt x="26" y="215"/>
                  <a:pt x="26" y="215"/>
                  <a:pt x="26" y="215"/>
                </a:cubicBezTo>
                <a:cubicBezTo>
                  <a:pt x="26" y="216"/>
                  <a:pt x="26" y="216"/>
                  <a:pt x="26" y="216"/>
                </a:cubicBezTo>
                <a:cubicBezTo>
                  <a:pt x="26" y="216"/>
                  <a:pt x="25" y="217"/>
                  <a:pt x="25" y="217"/>
                </a:cubicBezTo>
                <a:cubicBezTo>
                  <a:pt x="25" y="217"/>
                  <a:pt x="25" y="217"/>
                  <a:pt x="25" y="217"/>
                </a:cubicBezTo>
                <a:cubicBezTo>
                  <a:pt x="25" y="217"/>
                  <a:pt x="25" y="217"/>
                  <a:pt x="25" y="217"/>
                </a:cubicBezTo>
                <a:cubicBezTo>
                  <a:pt x="25" y="217"/>
                  <a:pt x="25" y="218"/>
                  <a:pt x="25" y="218"/>
                </a:cubicBezTo>
                <a:cubicBezTo>
                  <a:pt x="25" y="218"/>
                  <a:pt x="26" y="218"/>
                  <a:pt x="26" y="218"/>
                </a:cubicBezTo>
                <a:cubicBezTo>
                  <a:pt x="26" y="218"/>
                  <a:pt x="26" y="218"/>
                  <a:pt x="26" y="218"/>
                </a:cubicBezTo>
                <a:cubicBezTo>
                  <a:pt x="26" y="218"/>
                  <a:pt x="26" y="218"/>
                  <a:pt x="26" y="218"/>
                </a:cubicBezTo>
                <a:cubicBezTo>
                  <a:pt x="26" y="218"/>
                  <a:pt x="26" y="218"/>
                  <a:pt x="26" y="218"/>
                </a:cubicBezTo>
                <a:cubicBezTo>
                  <a:pt x="26" y="218"/>
                  <a:pt x="27" y="217"/>
                  <a:pt x="27" y="217"/>
                </a:cubicBezTo>
                <a:cubicBezTo>
                  <a:pt x="27" y="217"/>
                  <a:pt x="27" y="216"/>
                  <a:pt x="27" y="216"/>
                </a:cubicBezTo>
                <a:cubicBezTo>
                  <a:pt x="27" y="216"/>
                  <a:pt x="27" y="217"/>
                  <a:pt x="27" y="217"/>
                </a:cubicBezTo>
                <a:cubicBezTo>
                  <a:pt x="27" y="217"/>
                  <a:pt x="27" y="217"/>
                  <a:pt x="27" y="217"/>
                </a:cubicBezTo>
                <a:cubicBezTo>
                  <a:pt x="27" y="217"/>
                  <a:pt x="27" y="217"/>
                  <a:pt x="27" y="217"/>
                </a:cubicBezTo>
                <a:cubicBezTo>
                  <a:pt x="27" y="217"/>
                  <a:pt x="27" y="217"/>
                  <a:pt x="27" y="217"/>
                </a:cubicBezTo>
                <a:cubicBezTo>
                  <a:pt x="27" y="217"/>
                  <a:pt x="27" y="217"/>
                  <a:pt x="27" y="217"/>
                </a:cubicBezTo>
                <a:cubicBezTo>
                  <a:pt x="27" y="218"/>
                  <a:pt x="27" y="218"/>
                  <a:pt x="27" y="218"/>
                </a:cubicBezTo>
                <a:cubicBezTo>
                  <a:pt x="27" y="218"/>
                  <a:pt x="27" y="218"/>
                  <a:pt x="27" y="218"/>
                </a:cubicBezTo>
                <a:cubicBezTo>
                  <a:pt x="27" y="218"/>
                  <a:pt x="27" y="218"/>
                  <a:pt x="28" y="218"/>
                </a:cubicBezTo>
                <a:cubicBezTo>
                  <a:pt x="28" y="217"/>
                  <a:pt x="28" y="217"/>
                  <a:pt x="28" y="217"/>
                </a:cubicBezTo>
                <a:cubicBezTo>
                  <a:pt x="28" y="217"/>
                  <a:pt x="28" y="217"/>
                  <a:pt x="28" y="217"/>
                </a:cubicBezTo>
                <a:cubicBezTo>
                  <a:pt x="28" y="217"/>
                  <a:pt x="28" y="217"/>
                  <a:pt x="28" y="217"/>
                </a:cubicBezTo>
                <a:cubicBezTo>
                  <a:pt x="28" y="217"/>
                  <a:pt x="28" y="217"/>
                  <a:pt x="28" y="217"/>
                </a:cubicBezTo>
                <a:cubicBezTo>
                  <a:pt x="28" y="218"/>
                  <a:pt x="28" y="218"/>
                  <a:pt x="28" y="218"/>
                </a:cubicBezTo>
                <a:cubicBezTo>
                  <a:pt x="28" y="218"/>
                  <a:pt x="28" y="218"/>
                  <a:pt x="28" y="218"/>
                </a:cubicBezTo>
                <a:cubicBezTo>
                  <a:pt x="28" y="218"/>
                  <a:pt x="28" y="218"/>
                  <a:pt x="28" y="218"/>
                </a:cubicBezTo>
                <a:cubicBezTo>
                  <a:pt x="27" y="219"/>
                  <a:pt x="27" y="219"/>
                  <a:pt x="27" y="219"/>
                </a:cubicBezTo>
                <a:cubicBezTo>
                  <a:pt x="27" y="219"/>
                  <a:pt x="27" y="219"/>
                  <a:pt x="27" y="219"/>
                </a:cubicBezTo>
                <a:cubicBezTo>
                  <a:pt x="27" y="219"/>
                  <a:pt x="27" y="219"/>
                  <a:pt x="27" y="220"/>
                </a:cubicBezTo>
                <a:cubicBezTo>
                  <a:pt x="28" y="220"/>
                  <a:pt x="28" y="220"/>
                  <a:pt x="28" y="220"/>
                </a:cubicBezTo>
                <a:cubicBezTo>
                  <a:pt x="28" y="220"/>
                  <a:pt x="28" y="219"/>
                  <a:pt x="28" y="219"/>
                </a:cubicBezTo>
                <a:cubicBezTo>
                  <a:pt x="28" y="219"/>
                  <a:pt x="29" y="217"/>
                  <a:pt x="29" y="217"/>
                </a:cubicBezTo>
                <a:cubicBezTo>
                  <a:pt x="29" y="217"/>
                  <a:pt x="29" y="217"/>
                  <a:pt x="29" y="217"/>
                </a:cubicBezTo>
                <a:cubicBezTo>
                  <a:pt x="29" y="216"/>
                  <a:pt x="29" y="217"/>
                  <a:pt x="30" y="217"/>
                </a:cubicBezTo>
                <a:cubicBezTo>
                  <a:pt x="30" y="217"/>
                  <a:pt x="30" y="215"/>
                  <a:pt x="30" y="216"/>
                </a:cubicBezTo>
                <a:cubicBezTo>
                  <a:pt x="31" y="217"/>
                  <a:pt x="31" y="216"/>
                  <a:pt x="31" y="215"/>
                </a:cubicBezTo>
                <a:cubicBezTo>
                  <a:pt x="31" y="215"/>
                  <a:pt x="31" y="215"/>
                  <a:pt x="31" y="214"/>
                </a:cubicBezTo>
                <a:cubicBezTo>
                  <a:pt x="31" y="214"/>
                  <a:pt x="31" y="211"/>
                  <a:pt x="32" y="211"/>
                </a:cubicBezTo>
                <a:cubicBezTo>
                  <a:pt x="31" y="209"/>
                  <a:pt x="31" y="209"/>
                  <a:pt x="30" y="208"/>
                </a:cubicBezTo>
                <a:cubicBezTo>
                  <a:pt x="30" y="207"/>
                  <a:pt x="30" y="207"/>
                  <a:pt x="30" y="206"/>
                </a:cubicBezTo>
                <a:cubicBezTo>
                  <a:pt x="31" y="206"/>
                  <a:pt x="31" y="206"/>
                  <a:pt x="32" y="207"/>
                </a:cubicBezTo>
                <a:cubicBezTo>
                  <a:pt x="32" y="207"/>
                  <a:pt x="39" y="207"/>
                  <a:pt x="40" y="209"/>
                </a:cubicBezTo>
                <a:cubicBezTo>
                  <a:pt x="41" y="212"/>
                  <a:pt x="49" y="205"/>
                  <a:pt x="48" y="205"/>
                </a:cubicBezTo>
                <a:cubicBezTo>
                  <a:pt x="47" y="209"/>
                  <a:pt x="46" y="220"/>
                  <a:pt x="48" y="212"/>
                </a:cubicBezTo>
                <a:cubicBezTo>
                  <a:pt x="49" y="211"/>
                  <a:pt x="49" y="203"/>
                  <a:pt x="50" y="206"/>
                </a:cubicBezTo>
                <a:cubicBezTo>
                  <a:pt x="50" y="206"/>
                  <a:pt x="53" y="204"/>
                  <a:pt x="54" y="204"/>
                </a:cubicBezTo>
                <a:cubicBezTo>
                  <a:pt x="58" y="204"/>
                  <a:pt x="53" y="212"/>
                  <a:pt x="56" y="212"/>
                </a:cubicBezTo>
                <a:cubicBezTo>
                  <a:pt x="56" y="212"/>
                  <a:pt x="56" y="214"/>
                  <a:pt x="55" y="214"/>
                </a:cubicBezTo>
                <a:cubicBezTo>
                  <a:pt x="54" y="215"/>
                  <a:pt x="57" y="224"/>
                  <a:pt x="53" y="228"/>
                </a:cubicBezTo>
                <a:cubicBezTo>
                  <a:pt x="51" y="229"/>
                  <a:pt x="48" y="236"/>
                  <a:pt x="47" y="238"/>
                </a:cubicBezTo>
                <a:cubicBezTo>
                  <a:pt x="47" y="239"/>
                  <a:pt x="48" y="241"/>
                  <a:pt x="47" y="244"/>
                </a:cubicBezTo>
                <a:cubicBezTo>
                  <a:pt x="47" y="244"/>
                  <a:pt x="47" y="247"/>
                  <a:pt x="47" y="248"/>
                </a:cubicBezTo>
                <a:cubicBezTo>
                  <a:pt x="48" y="252"/>
                  <a:pt x="48" y="252"/>
                  <a:pt x="48" y="255"/>
                </a:cubicBezTo>
                <a:cubicBezTo>
                  <a:pt x="49" y="256"/>
                  <a:pt x="49" y="256"/>
                  <a:pt x="50" y="258"/>
                </a:cubicBezTo>
                <a:cubicBezTo>
                  <a:pt x="50" y="258"/>
                  <a:pt x="50" y="258"/>
                  <a:pt x="50" y="258"/>
                </a:cubicBezTo>
                <a:cubicBezTo>
                  <a:pt x="49" y="257"/>
                  <a:pt x="49" y="254"/>
                  <a:pt x="49" y="253"/>
                </a:cubicBezTo>
                <a:cubicBezTo>
                  <a:pt x="49" y="251"/>
                  <a:pt x="48" y="248"/>
                  <a:pt x="49" y="245"/>
                </a:cubicBezTo>
                <a:cubicBezTo>
                  <a:pt x="49" y="245"/>
                  <a:pt x="49" y="245"/>
                  <a:pt x="49" y="245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9" y="243"/>
                  <a:pt x="49" y="243"/>
                  <a:pt x="49" y="243"/>
                </a:cubicBezTo>
                <a:cubicBezTo>
                  <a:pt x="49" y="242"/>
                  <a:pt x="49" y="240"/>
                  <a:pt x="49" y="239"/>
                </a:cubicBezTo>
                <a:cubicBezTo>
                  <a:pt x="50" y="239"/>
                  <a:pt x="50" y="238"/>
                  <a:pt x="50" y="237"/>
                </a:cubicBezTo>
                <a:cubicBezTo>
                  <a:pt x="51" y="236"/>
                  <a:pt x="51" y="234"/>
                  <a:pt x="52" y="231"/>
                </a:cubicBezTo>
                <a:cubicBezTo>
                  <a:pt x="53" y="230"/>
                  <a:pt x="53" y="230"/>
                  <a:pt x="54" y="228"/>
                </a:cubicBezTo>
                <a:cubicBezTo>
                  <a:pt x="54" y="228"/>
                  <a:pt x="54" y="228"/>
                  <a:pt x="55" y="228"/>
                </a:cubicBezTo>
                <a:cubicBezTo>
                  <a:pt x="55" y="228"/>
                  <a:pt x="55" y="229"/>
                  <a:pt x="55" y="229"/>
                </a:cubicBezTo>
                <a:cubicBezTo>
                  <a:pt x="55" y="229"/>
                  <a:pt x="55" y="229"/>
                  <a:pt x="55" y="229"/>
                </a:cubicBezTo>
                <a:cubicBezTo>
                  <a:pt x="55" y="229"/>
                  <a:pt x="55" y="229"/>
                  <a:pt x="55" y="229"/>
                </a:cubicBezTo>
                <a:cubicBezTo>
                  <a:pt x="55" y="229"/>
                  <a:pt x="55" y="228"/>
                  <a:pt x="55" y="228"/>
                </a:cubicBezTo>
                <a:cubicBezTo>
                  <a:pt x="56" y="229"/>
                  <a:pt x="61" y="227"/>
                  <a:pt x="61" y="228"/>
                </a:cubicBezTo>
                <a:cubicBezTo>
                  <a:pt x="65" y="237"/>
                  <a:pt x="73" y="221"/>
                  <a:pt x="76" y="228"/>
                </a:cubicBezTo>
                <a:cubicBezTo>
                  <a:pt x="76" y="228"/>
                  <a:pt x="77" y="230"/>
                  <a:pt x="77" y="231"/>
                </a:cubicBezTo>
                <a:cubicBezTo>
                  <a:pt x="76" y="233"/>
                  <a:pt x="73" y="230"/>
                  <a:pt x="74" y="233"/>
                </a:cubicBezTo>
                <a:cubicBezTo>
                  <a:pt x="75" y="235"/>
                  <a:pt x="75" y="238"/>
                  <a:pt x="75" y="240"/>
                </a:cubicBezTo>
                <a:cubicBezTo>
                  <a:pt x="75" y="245"/>
                  <a:pt x="73" y="240"/>
                  <a:pt x="72" y="240"/>
                </a:cubicBezTo>
                <a:cubicBezTo>
                  <a:pt x="70" y="240"/>
                  <a:pt x="68" y="246"/>
                  <a:pt x="68" y="241"/>
                </a:cubicBezTo>
                <a:cubicBezTo>
                  <a:pt x="68" y="236"/>
                  <a:pt x="65" y="234"/>
                  <a:pt x="65" y="239"/>
                </a:cubicBezTo>
                <a:cubicBezTo>
                  <a:pt x="65" y="239"/>
                  <a:pt x="65" y="239"/>
                  <a:pt x="65" y="239"/>
                </a:cubicBezTo>
                <a:cubicBezTo>
                  <a:pt x="66" y="238"/>
                  <a:pt x="67" y="237"/>
                  <a:pt x="67" y="239"/>
                </a:cubicBezTo>
                <a:cubicBezTo>
                  <a:pt x="67" y="240"/>
                  <a:pt x="66" y="243"/>
                  <a:pt x="66" y="246"/>
                </a:cubicBezTo>
                <a:cubicBezTo>
                  <a:pt x="66" y="246"/>
                  <a:pt x="66" y="247"/>
                  <a:pt x="65" y="247"/>
                </a:cubicBezTo>
                <a:cubicBezTo>
                  <a:pt x="67" y="250"/>
                  <a:pt x="68" y="254"/>
                  <a:pt x="67" y="256"/>
                </a:cubicBezTo>
                <a:cubicBezTo>
                  <a:pt x="66" y="259"/>
                  <a:pt x="65" y="258"/>
                  <a:pt x="63" y="256"/>
                </a:cubicBezTo>
                <a:cubicBezTo>
                  <a:pt x="63" y="256"/>
                  <a:pt x="63" y="254"/>
                  <a:pt x="63" y="253"/>
                </a:cubicBezTo>
                <a:cubicBezTo>
                  <a:pt x="62" y="250"/>
                  <a:pt x="61" y="247"/>
                  <a:pt x="61" y="246"/>
                </a:cubicBezTo>
                <a:cubicBezTo>
                  <a:pt x="61" y="246"/>
                  <a:pt x="61" y="246"/>
                  <a:pt x="61" y="246"/>
                </a:cubicBezTo>
                <a:cubicBezTo>
                  <a:pt x="61" y="246"/>
                  <a:pt x="61" y="246"/>
                  <a:pt x="60" y="246"/>
                </a:cubicBezTo>
                <a:cubicBezTo>
                  <a:pt x="60" y="246"/>
                  <a:pt x="60" y="246"/>
                  <a:pt x="60" y="246"/>
                </a:cubicBezTo>
                <a:cubicBezTo>
                  <a:pt x="60" y="248"/>
                  <a:pt x="60" y="248"/>
                  <a:pt x="59" y="248"/>
                </a:cubicBezTo>
                <a:cubicBezTo>
                  <a:pt x="59" y="249"/>
                  <a:pt x="59" y="249"/>
                  <a:pt x="59" y="250"/>
                </a:cubicBezTo>
                <a:cubicBezTo>
                  <a:pt x="59" y="250"/>
                  <a:pt x="59" y="250"/>
                  <a:pt x="59" y="251"/>
                </a:cubicBezTo>
                <a:cubicBezTo>
                  <a:pt x="59" y="251"/>
                  <a:pt x="59" y="252"/>
                  <a:pt x="59" y="253"/>
                </a:cubicBezTo>
                <a:cubicBezTo>
                  <a:pt x="59" y="253"/>
                  <a:pt x="58" y="253"/>
                  <a:pt x="59" y="253"/>
                </a:cubicBezTo>
                <a:cubicBezTo>
                  <a:pt x="58" y="254"/>
                  <a:pt x="60" y="254"/>
                  <a:pt x="59" y="255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59" y="256"/>
                  <a:pt x="58" y="258"/>
                  <a:pt x="58" y="258"/>
                </a:cubicBezTo>
                <a:cubicBezTo>
                  <a:pt x="58" y="258"/>
                  <a:pt x="58" y="258"/>
                  <a:pt x="58" y="258"/>
                </a:cubicBezTo>
                <a:cubicBezTo>
                  <a:pt x="57" y="258"/>
                  <a:pt x="58" y="259"/>
                  <a:pt x="57" y="259"/>
                </a:cubicBezTo>
                <a:cubicBezTo>
                  <a:pt x="57" y="259"/>
                  <a:pt x="58" y="260"/>
                  <a:pt x="58" y="260"/>
                </a:cubicBezTo>
                <a:cubicBezTo>
                  <a:pt x="57" y="261"/>
                  <a:pt x="57" y="261"/>
                  <a:pt x="56" y="261"/>
                </a:cubicBezTo>
                <a:cubicBezTo>
                  <a:pt x="56" y="261"/>
                  <a:pt x="56" y="261"/>
                  <a:pt x="56" y="261"/>
                </a:cubicBezTo>
                <a:cubicBezTo>
                  <a:pt x="58" y="265"/>
                  <a:pt x="56" y="272"/>
                  <a:pt x="61" y="275"/>
                </a:cubicBezTo>
                <a:cubicBezTo>
                  <a:pt x="61" y="275"/>
                  <a:pt x="60" y="275"/>
                  <a:pt x="60" y="275"/>
                </a:cubicBezTo>
                <a:cubicBezTo>
                  <a:pt x="60" y="278"/>
                  <a:pt x="54" y="286"/>
                  <a:pt x="59" y="289"/>
                </a:cubicBezTo>
                <a:cubicBezTo>
                  <a:pt x="59" y="289"/>
                  <a:pt x="62" y="296"/>
                  <a:pt x="58" y="293"/>
                </a:cubicBezTo>
                <a:cubicBezTo>
                  <a:pt x="57" y="291"/>
                  <a:pt x="58" y="294"/>
                  <a:pt x="59" y="295"/>
                </a:cubicBezTo>
                <a:cubicBezTo>
                  <a:pt x="62" y="296"/>
                  <a:pt x="64" y="306"/>
                  <a:pt x="61" y="299"/>
                </a:cubicBezTo>
                <a:cubicBezTo>
                  <a:pt x="60" y="298"/>
                  <a:pt x="57" y="299"/>
                  <a:pt x="57" y="295"/>
                </a:cubicBezTo>
                <a:cubicBezTo>
                  <a:pt x="58" y="292"/>
                  <a:pt x="55" y="296"/>
                  <a:pt x="57" y="297"/>
                </a:cubicBezTo>
                <a:cubicBezTo>
                  <a:pt x="58" y="298"/>
                  <a:pt x="57" y="302"/>
                  <a:pt x="60" y="302"/>
                </a:cubicBezTo>
                <a:cubicBezTo>
                  <a:pt x="61" y="302"/>
                  <a:pt x="60" y="306"/>
                  <a:pt x="63" y="304"/>
                </a:cubicBezTo>
                <a:cubicBezTo>
                  <a:pt x="63" y="304"/>
                  <a:pt x="64" y="305"/>
                  <a:pt x="64" y="305"/>
                </a:cubicBezTo>
                <a:cubicBezTo>
                  <a:pt x="64" y="306"/>
                  <a:pt x="64" y="306"/>
                  <a:pt x="63" y="307"/>
                </a:cubicBezTo>
                <a:cubicBezTo>
                  <a:pt x="64" y="308"/>
                  <a:pt x="64" y="308"/>
                  <a:pt x="64" y="309"/>
                </a:cubicBezTo>
                <a:cubicBezTo>
                  <a:pt x="64" y="309"/>
                  <a:pt x="64" y="309"/>
                  <a:pt x="64" y="308"/>
                </a:cubicBezTo>
                <a:cubicBezTo>
                  <a:pt x="64" y="308"/>
                  <a:pt x="64" y="308"/>
                  <a:pt x="64" y="308"/>
                </a:cubicBezTo>
                <a:cubicBezTo>
                  <a:pt x="64" y="308"/>
                  <a:pt x="64" y="308"/>
                  <a:pt x="64" y="308"/>
                </a:cubicBezTo>
                <a:cubicBezTo>
                  <a:pt x="64" y="308"/>
                  <a:pt x="64" y="308"/>
                  <a:pt x="64" y="308"/>
                </a:cubicBezTo>
                <a:cubicBezTo>
                  <a:pt x="64" y="308"/>
                  <a:pt x="64" y="308"/>
                  <a:pt x="65" y="308"/>
                </a:cubicBezTo>
                <a:cubicBezTo>
                  <a:pt x="65" y="308"/>
                  <a:pt x="65" y="308"/>
                  <a:pt x="65" y="308"/>
                </a:cubicBezTo>
                <a:cubicBezTo>
                  <a:pt x="65" y="308"/>
                  <a:pt x="65" y="308"/>
                  <a:pt x="65" y="308"/>
                </a:cubicBezTo>
                <a:cubicBezTo>
                  <a:pt x="65" y="308"/>
                  <a:pt x="65" y="308"/>
                  <a:pt x="65" y="308"/>
                </a:cubicBezTo>
                <a:cubicBezTo>
                  <a:pt x="65" y="308"/>
                  <a:pt x="65" y="308"/>
                  <a:pt x="65" y="308"/>
                </a:cubicBezTo>
                <a:cubicBezTo>
                  <a:pt x="65" y="308"/>
                  <a:pt x="66" y="308"/>
                  <a:pt x="66" y="308"/>
                </a:cubicBezTo>
                <a:cubicBezTo>
                  <a:pt x="66" y="308"/>
                  <a:pt x="66" y="308"/>
                  <a:pt x="66" y="308"/>
                </a:cubicBezTo>
                <a:cubicBezTo>
                  <a:pt x="65" y="309"/>
                  <a:pt x="65" y="309"/>
                  <a:pt x="65" y="310"/>
                </a:cubicBezTo>
                <a:cubicBezTo>
                  <a:pt x="65" y="311"/>
                  <a:pt x="65" y="311"/>
                  <a:pt x="65" y="311"/>
                </a:cubicBezTo>
                <a:cubicBezTo>
                  <a:pt x="65" y="311"/>
                  <a:pt x="65" y="312"/>
                  <a:pt x="66" y="312"/>
                </a:cubicBezTo>
                <a:cubicBezTo>
                  <a:pt x="66" y="312"/>
                  <a:pt x="66" y="312"/>
                  <a:pt x="66" y="312"/>
                </a:cubicBezTo>
                <a:cubicBezTo>
                  <a:pt x="66" y="312"/>
                  <a:pt x="67" y="312"/>
                  <a:pt x="67" y="312"/>
                </a:cubicBezTo>
                <a:cubicBezTo>
                  <a:pt x="67" y="312"/>
                  <a:pt x="67" y="312"/>
                  <a:pt x="67" y="312"/>
                </a:cubicBezTo>
                <a:cubicBezTo>
                  <a:pt x="68" y="312"/>
                  <a:pt x="67" y="312"/>
                  <a:pt x="67" y="312"/>
                </a:cubicBezTo>
                <a:cubicBezTo>
                  <a:pt x="68" y="313"/>
                  <a:pt x="68" y="312"/>
                  <a:pt x="68" y="312"/>
                </a:cubicBezTo>
                <a:cubicBezTo>
                  <a:pt x="68" y="312"/>
                  <a:pt x="68" y="313"/>
                  <a:pt x="68" y="313"/>
                </a:cubicBezTo>
                <a:cubicBezTo>
                  <a:pt x="68" y="313"/>
                  <a:pt x="68" y="313"/>
                  <a:pt x="68" y="313"/>
                </a:cubicBezTo>
                <a:cubicBezTo>
                  <a:pt x="68" y="313"/>
                  <a:pt x="67" y="313"/>
                  <a:pt x="67" y="313"/>
                </a:cubicBezTo>
                <a:cubicBezTo>
                  <a:pt x="67" y="314"/>
                  <a:pt x="67" y="313"/>
                  <a:pt x="67" y="314"/>
                </a:cubicBezTo>
                <a:cubicBezTo>
                  <a:pt x="67" y="314"/>
                  <a:pt x="67" y="314"/>
                  <a:pt x="66" y="314"/>
                </a:cubicBezTo>
                <a:cubicBezTo>
                  <a:pt x="66" y="314"/>
                  <a:pt x="66" y="314"/>
                  <a:pt x="66" y="314"/>
                </a:cubicBezTo>
                <a:cubicBezTo>
                  <a:pt x="66" y="314"/>
                  <a:pt x="65" y="316"/>
                  <a:pt x="66" y="316"/>
                </a:cubicBezTo>
                <a:cubicBezTo>
                  <a:pt x="63" y="317"/>
                  <a:pt x="67" y="319"/>
                  <a:pt x="66" y="320"/>
                </a:cubicBezTo>
                <a:cubicBezTo>
                  <a:pt x="64" y="321"/>
                  <a:pt x="65" y="325"/>
                  <a:pt x="65" y="328"/>
                </a:cubicBezTo>
                <a:cubicBezTo>
                  <a:pt x="65" y="330"/>
                  <a:pt x="64" y="332"/>
                  <a:pt x="65" y="336"/>
                </a:cubicBezTo>
                <a:cubicBezTo>
                  <a:pt x="65" y="339"/>
                  <a:pt x="68" y="343"/>
                  <a:pt x="70" y="343"/>
                </a:cubicBezTo>
                <a:cubicBezTo>
                  <a:pt x="71" y="343"/>
                  <a:pt x="74" y="346"/>
                  <a:pt x="74" y="346"/>
                </a:cubicBezTo>
                <a:cubicBezTo>
                  <a:pt x="76" y="346"/>
                  <a:pt x="81" y="352"/>
                  <a:pt x="81" y="355"/>
                </a:cubicBezTo>
                <a:cubicBezTo>
                  <a:pt x="82" y="358"/>
                  <a:pt x="84" y="358"/>
                  <a:pt x="81" y="359"/>
                </a:cubicBezTo>
                <a:cubicBezTo>
                  <a:pt x="81" y="359"/>
                  <a:pt x="77" y="356"/>
                  <a:pt x="76" y="356"/>
                </a:cubicBezTo>
                <a:cubicBezTo>
                  <a:pt x="76" y="356"/>
                  <a:pt x="75" y="354"/>
                  <a:pt x="74" y="355"/>
                </a:cubicBezTo>
                <a:cubicBezTo>
                  <a:pt x="74" y="356"/>
                  <a:pt x="73" y="354"/>
                  <a:pt x="73" y="354"/>
                </a:cubicBezTo>
                <a:cubicBezTo>
                  <a:pt x="72" y="353"/>
                  <a:pt x="71" y="352"/>
                  <a:pt x="72" y="352"/>
                </a:cubicBezTo>
                <a:cubicBezTo>
                  <a:pt x="72" y="352"/>
                  <a:pt x="72" y="352"/>
                  <a:pt x="72" y="352"/>
                </a:cubicBezTo>
                <a:cubicBezTo>
                  <a:pt x="71" y="350"/>
                  <a:pt x="71" y="351"/>
                  <a:pt x="71" y="351"/>
                </a:cubicBezTo>
                <a:cubicBezTo>
                  <a:pt x="71" y="352"/>
                  <a:pt x="69" y="348"/>
                  <a:pt x="68" y="348"/>
                </a:cubicBezTo>
                <a:cubicBezTo>
                  <a:pt x="67" y="347"/>
                  <a:pt x="60" y="345"/>
                  <a:pt x="62" y="348"/>
                </a:cubicBezTo>
                <a:cubicBezTo>
                  <a:pt x="62" y="349"/>
                  <a:pt x="62" y="349"/>
                  <a:pt x="61" y="348"/>
                </a:cubicBezTo>
                <a:cubicBezTo>
                  <a:pt x="60" y="346"/>
                  <a:pt x="60" y="348"/>
                  <a:pt x="58" y="347"/>
                </a:cubicBezTo>
                <a:cubicBezTo>
                  <a:pt x="57" y="346"/>
                  <a:pt x="57" y="350"/>
                  <a:pt x="55" y="349"/>
                </a:cubicBezTo>
                <a:cubicBezTo>
                  <a:pt x="54" y="348"/>
                  <a:pt x="55" y="351"/>
                  <a:pt x="53" y="350"/>
                </a:cubicBezTo>
                <a:cubicBezTo>
                  <a:pt x="52" y="350"/>
                  <a:pt x="51" y="353"/>
                  <a:pt x="51" y="353"/>
                </a:cubicBezTo>
                <a:cubicBezTo>
                  <a:pt x="52" y="353"/>
                  <a:pt x="53" y="354"/>
                  <a:pt x="54" y="355"/>
                </a:cubicBezTo>
                <a:cubicBezTo>
                  <a:pt x="54" y="355"/>
                  <a:pt x="54" y="356"/>
                  <a:pt x="54" y="356"/>
                </a:cubicBezTo>
                <a:cubicBezTo>
                  <a:pt x="54" y="356"/>
                  <a:pt x="54" y="356"/>
                  <a:pt x="54" y="356"/>
                </a:cubicBezTo>
                <a:cubicBezTo>
                  <a:pt x="54" y="356"/>
                  <a:pt x="53" y="355"/>
                  <a:pt x="53" y="356"/>
                </a:cubicBezTo>
                <a:cubicBezTo>
                  <a:pt x="53" y="356"/>
                  <a:pt x="53" y="356"/>
                  <a:pt x="53" y="357"/>
                </a:cubicBezTo>
                <a:cubicBezTo>
                  <a:pt x="53" y="357"/>
                  <a:pt x="52" y="358"/>
                  <a:pt x="53" y="357"/>
                </a:cubicBezTo>
                <a:cubicBezTo>
                  <a:pt x="52" y="358"/>
                  <a:pt x="52" y="357"/>
                  <a:pt x="52" y="357"/>
                </a:cubicBezTo>
                <a:cubicBezTo>
                  <a:pt x="51" y="357"/>
                  <a:pt x="51" y="357"/>
                  <a:pt x="51" y="357"/>
                </a:cubicBezTo>
                <a:cubicBezTo>
                  <a:pt x="51" y="357"/>
                  <a:pt x="51" y="357"/>
                  <a:pt x="51" y="357"/>
                </a:cubicBezTo>
                <a:cubicBezTo>
                  <a:pt x="48" y="358"/>
                  <a:pt x="48" y="358"/>
                  <a:pt x="45" y="360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47" y="364"/>
                  <a:pt x="43" y="370"/>
                  <a:pt x="48" y="375"/>
                </a:cubicBezTo>
                <a:cubicBezTo>
                  <a:pt x="48" y="375"/>
                  <a:pt x="49" y="376"/>
                  <a:pt x="49" y="376"/>
                </a:cubicBezTo>
                <a:cubicBezTo>
                  <a:pt x="47" y="376"/>
                  <a:pt x="55" y="387"/>
                  <a:pt x="57" y="389"/>
                </a:cubicBezTo>
                <a:cubicBezTo>
                  <a:pt x="59" y="393"/>
                  <a:pt x="62" y="394"/>
                  <a:pt x="64" y="397"/>
                </a:cubicBezTo>
                <a:cubicBezTo>
                  <a:pt x="69" y="401"/>
                  <a:pt x="71" y="398"/>
                  <a:pt x="74" y="397"/>
                </a:cubicBezTo>
                <a:cubicBezTo>
                  <a:pt x="73" y="395"/>
                  <a:pt x="73" y="395"/>
                  <a:pt x="72" y="394"/>
                </a:cubicBezTo>
                <a:cubicBezTo>
                  <a:pt x="72" y="394"/>
                  <a:pt x="72" y="394"/>
                  <a:pt x="72" y="394"/>
                </a:cubicBezTo>
                <a:cubicBezTo>
                  <a:pt x="76" y="393"/>
                  <a:pt x="71" y="389"/>
                  <a:pt x="71" y="386"/>
                </a:cubicBezTo>
                <a:cubicBezTo>
                  <a:pt x="70" y="384"/>
                  <a:pt x="74" y="386"/>
                  <a:pt x="72" y="383"/>
                </a:cubicBezTo>
                <a:cubicBezTo>
                  <a:pt x="73" y="383"/>
                  <a:pt x="73" y="383"/>
                  <a:pt x="73" y="383"/>
                </a:cubicBezTo>
                <a:cubicBezTo>
                  <a:pt x="76" y="384"/>
                  <a:pt x="76" y="380"/>
                  <a:pt x="78" y="383"/>
                </a:cubicBezTo>
                <a:cubicBezTo>
                  <a:pt x="78" y="384"/>
                  <a:pt x="79" y="386"/>
                  <a:pt x="78" y="386"/>
                </a:cubicBezTo>
                <a:cubicBezTo>
                  <a:pt x="78" y="388"/>
                  <a:pt x="83" y="393"/>
                  <a:pt x="82" y="395"/>
                </a:cubicBezTo>
                <a:cubicBezTo>
                  <a:pt x="82" y="395"/>
                  <a:pt x="81" y="393"/>
                  <a:pt x="80" y="393"/>
                </a:cubicBezTo>
                <a:cubicBezTo>
                  <a:pt x="79" y="392"/>
                  <a:pt x="80" y="394"/>
                  <a:pt x="80" y="395"/>
                </a:cubicBezTo>
                <a:cubicBezTo>
                  <a:pt x="81" y="396"/>
                  <a:pt x="84" y="395"/>
                  <a:pt x="84" y="398"/>
                </a:cubicBezTo>
                <a:cubicBezTo>
                  <a:pt x="84" y="399"/>
                  <a:pt x="84" y="398"/>
                  <a:pt x="83" y="399"/>
                </a:cubicBezTo>
                <a:cubicBezTo>
                  <a:pt x="84" y="401"/>
                  <a:pt x="84" y="401"/>
                  <a:pt x="85" y="403"/>
                </a:cubicBezTo>
                <a:cubicBezTo>
                  <a:pt x="87" y="403"/>
                  <a:pt x="87" y="403"/>
                  <a:pt x="88" y="403"/>
                </a:cubicBezTo>
                <a:cubicBezTo>
                  <a:pt x="94" y="400"/>
                  <a:pt x="102" y="403"/>
                  <a:pt x="106" y="407"/>
                </a:cubicBezTo>
                <a:cubicBezTo>
                  <a:pt x="107" y="408"/>
                  <a:pt x="107" y="412"/>
                  <a:pt x="109" y="414"/>
                </a:cubicBezTo>
                <a:cubicBezTo>
                  <a:pt x="109" y="415"/>
                  <a:pt x="117" y="418"/>
                  <a:pt x="119" y="418"/>
                </a:cubicBezTo>
                <a:cubicBezTo>
                  <a:pt x="119" y="417"/>
                  <a:pt x="119" y="417"/>
                  <a:pt x="119" y="417"/>
                </a:cubicBezTo>
                <a:cubicBezTo>
                  <a:pt x="119" y="417"/>
                  <a:pt x="119" y="417"/>
                  <a:pt x="119" y="417"/>
                </a:cubicBezTo>
                <a:cubicBezTo>
                  <a:pt x="119" y="417"/>
                  <a:pt x="119" y="417"/>
                  <a:pt x="119" y="417"/>
                </a:cubicBezTo>
                <a:cubicBezTo>
                  <a:pt x="119" y="417"/>
                  <a:pt x="119" y="417"/>
                  <a:pt x="119" y="417"/>
                </a:cubicBezTo>
                <a:cubicBezTo>
                  <a:pt x="120" y="417"/>
                  <a:pt x="120" y="417"/>
                  <a:pt x="121" y="417"/>
                </a:cubicBezTo>
                <a:cubicBezTo>
                  <a:pt x="121" y="416"/>
                  <a:pt x="122" y="417"/>
                  <a:pt x="121" y="416"/>
                </a:cubicBezTo>
                <a:cubicBezTo>
                  <a:pt x="121" y="415"/>
                  <a:pt x="122" y="415"/>
                  <a:pt x="122" y="415"/>
                </a:cubicBezTo>
                <a:cubicBezTo>
                  <a:pt x="122" y="414"/>
                  <a:pt x="122" y="414"/>
                  <a:pt x="123" y="414"/>
                </a:cubicBezTo>
                <a:cubicBezTo>
                  <a:pt x="124" y="413"/>
                  <a:pt x="121" y="409"/>
                  <a:pt x="121" y="409"/>
                </a:cubicBezTo>
                <a:cubicBezTo>
                  <a:pt x="121" y="409"/>
                  <a:pt x="120" y="408"/>
                  <a:pt x="120" y="408"/>
                </a:cubicBezTo>
                <a:cubicBezTo>
                  <a:pt x="119" y="410"/>
                  <a:pt x="118" y="403"/>
                  <a:pt x="120" y="403"/>
                </a:cubicBezTo>
                <a:cubicBezTo>
                  <a:pt x="120" y="403"/>
                  <a:pt x="121" y="403"/>
                  <a:pt x="121" y="403"/>
                </a:cubicBezTo>
                <a:cubicBezTo>
                  <a:pt x="119" y="400"/>
                  <a:pt x="121" y="401"/>
                  <a:pt x="121" y="398"/>
                </a:cubicBezTo>
                <a:cubicBezTo>
                  <a:pt x="121" y="396"/>
                  <a:pt x="121" y="394"/>
                  <a:pt x="121" y="392"/>
                </a:cubicBezTo>
                <a:cubicBezTo>
                  <a:pt x="122" y="391"/>
                  <a:pt x="122" y="391"/>
                  <a:pt x="122" y="390"/>
                </a:cubicBezTo>
                <a:cubicBezTo>
                  <a:pt x="122" y="390"/>
                  <a:pt x="123" y="390"/>
                  <a:pt x="123" y="390"/>
                </a:cubicBezTo>
                <a:cubicBezTo>
                  <a:pt x="125" y="391"/>
                  <a:pt x="124" y="392"/>
                  <a:pt x="124" y="394"/>
                </a:cubicBezTo>
                <a:cubicBezTo>
                  <a:pt x="124" y="395"/>
                  <a:pt x="125" y="396"/>
                  <a:pt x="125" y="396"/>
                </a:cubicBezTo>
                <a:cubicBezTo>
                  <a:pt x="126" y="396"/>
                  <a:pt x="126" y="395"/>
                  <a:pt x="126" y="395"/>
                </a:cubicBezTo>
                <a:cubicBezTo>
                  <a:pt x="126" y="395"/>
                  <a:pt x="127" y="397"/>
                  <a:pt x="127" y="398"/>
                </a:cubicBezTo>
                <a:cubicBezTo>
                  <a:pt x="128" y="399"/>
                  <a:pt x="129" y="400"/>
                  <a:pt x="130" y="401"/>
                </a:cubicBezTo>
                <a:cubicBezTo>
                  <a:pt x="130" y="401"/>
                  <a:pt x="131" y="401"/>
                  <a:pt x="131" y="401"/>
                </a:cubicBezTo>
                <a:cubicBezTo>
                  <a:pt x="132" y="403"/>
                  <a:pt x="133" y="401"/>
                  <a:pt x="134" y="401"/>
                </a:cubicBezTo>
                <a:cubicBezTo>
                  <a:pt x="132" y="399"/>
                  <a:pt x="132" y="399"/>
                  <a:pt x="131" y="397"/>
                </a:cubicBezTo>
                <a:cubicBezTo>
                  <a:pt x="131" y="397"/>
                  <a:pt x="131" y="397"/>
                  <a:pt x="130" y="397"/>
                </a:cubicBezTo>
                <a:cubicBezTo>
                  <a:pt x="129" y="397"/>
                  <a:pt x="129" y="397"/>
                  <a:pt x="128" y="397"/>
                </a:cubicBezTo>
                <a:cubicBezTo>
                  <a:pt x="126" y="395"/>
                  <a:pt x="129" y="390"/>
                  <a:pt x="129" y="390"/>
                </a:cubicBezTo>
                <a:cubicBezTo>
                  <a:pt x="129" y="390"/>
                  <a:pt x="126" y="389"/>
                  <a:pt x="125" y="388"/>
                </a:cubicBezTo>
                <a:cubicBezTo>
                  <a:pt x="124" y="387"/>
                  <a:pt x="129" y="387"/>
                  <a:pt x="129" y="389"/>
                </a:cubicBezTo>
                <a:cubicBezTo>
                  <a:pt x="128" y="390"/>
                  <a:pt x="129" y="387"/>
                  <a:pt x="131" y="387"/>
                </a:cubicBezTo>
                <a:cubicBezTo>
                  <a:pt x="133" y="387"/>
                  <a:pt x="132" y="386"/>
                  <a:pt x="135" y="387"/>
                </a:cubicBezTo>
                <a:cubicBezTo>
                  <a:pt x="136" y="387"/>
                  <a:pt x="141" y="382"/>
                  <a:pt x="142" y="381"/>
                </a:cubicBezTo>
                <a:cubicBezTo>
                  <a:pt x="141" y="382"/>
                  <a:pt x="145" y="382"/>
                  <a:pt x="146" y="381"/>
                </a:cubicBezTo>
                <a:cubicBezTo>
                  <a:pt x="149" y="377"/>
                  <a:pt x="147" y="371"/>
                  <a:pt x="153" y="372"/>
                </a:cubicBezTo>
                <a:cubicBezTo>
                  <a:pt x="154" y="373"/>
                  <a:pt x="156" y="372"/>
                  <a:pt x="158" y="371"/>
                </a:cubicBezTo>
                <a:cubicBezTo>
                  <a:pt x="159" y="370"/>
                  <a:pt x="163" y="368"/>
                  <a:pt x="163" y="371"/>
                </a:cubicBezTo>
                <a:cubicBezTo>
                  <a:pt x="163" y="371"/>
                  <a:pt x="165" y="372"/>
                  <a:pt x="165" y="372"/>
                </a:cubicBezTo>
                <a:cubicBezTo>
                  <a:pt x="165" y="372"/>
                  <a:pt x="171" y="366"/>
                  <a:pt x="174" y="369"/>
                </a:cubicBezTo>
                <a:cubicBezTo>
                  <a:pt x="175" y="369"/>
                  <a:pt x="176" y="369"/>
                  <a:pt x="177" y="369"/>
                </a:cubicBezTo>
                <a:cubicBezTo>
                  <a:pt x="178" y="369"/>
                  <a:pt x="179" y="371"/>
                  <a:pt x="179" y="371"/>
                </a:cubicBezTo>
                <a:cubicBezTo>
                  <a:pt x="181" y="368"/>
                  <a:pt x="186" y="370"/>
                  <a:pt x="187" y="369"/>
                </a:cubicBezTo>
                <a:cubicBezTo>
                  <a:pt x="188" y="367"/>
                  <a:pt x="191" y="365"/>
                  <a:pt x="193" y="363"/>
                </a:cubicBezTo>
                <a:cubicBezTo>
                  <a:pt x="193" y="363"/>
                  <a:pt x="195" y="362"/>
                  <a:pt x="195" y="363"/>
                </a:cubicBezTo>
                <a:cubicBezTo>
                  <a:pt x="197" y="361"/>
                  <a:pt x="198" y="357"/>
                  <a:pt x="202" y="358"/>
                </a:cubicBezTo>
                <a:cubicBezTo>
                  <a:pt x="202" y="359"/>
                  <a:pt x="205" y="357"/>
                  <a:pt x="206" y="357"/>
                </a:cubicBezTo>
                <a:cubicBezTo>
                  <a:pt x="208" y="357"/>
                  <a:pt x="208" y="357"/>
                  <a:pt x="209" y="357"/>
                </a:cubicBezTo>
                <a:cubicBezTo>
                  <a:pt x="210" y="357"/>
                  <a:pt x="212" y="356"/>
                  <a:pt x="212" y="358"/>
                </a:cubicBezTo>
                <a:cubicBezTo>
                  <a:pt x="213" y="357"/>
                  <a:pt x="217" y="358"/>
                  <a:pt x="217" y="359"/>
                </a:cubicBezTo>
                <a:cubicBezTo>
                  <a:pt x="219" y="357"/>
                  <a:pt x="224" y="362"/>
                  <a:pt x="226" y="361"/>
                </a:cubicBezTo>
                <a:cubicBezTo>
                  <a:pt x="227" y="360"/>
                  <a:pt x="227" y="361"/>
                  <a:pt x="227" y="360"/>
                </a:cubicBezTo>
                <a:cubicBezTo>
                  <a:pt x="229" y="360"/>
                  <a:pt x="230" y="362"/>
                  <a:pt x="229" y="364"/>
                </a:cubicBezTo>
                <a:cubicBezTo>
                  <a:pt x="228" y="364"/>
                  <a:pt x="229" y="369"/>
                  <a:pt x="229" y="369"/>
                </a:cubicBezTo>
                <a:cubicBezTo>
                  <a:pt x="229" y="370"/>
                  <a:pt x="228" y="375"/>
                  <a:pt x="230" y="376"/>
                </a:cubicBezTo>
                <a:cubicBezTo>
                  <a:pt x="233" y="377"/>
                  <a:pt x="230" y="377"/>
                  <a:pt x="229" y="380"/>
                </a:cubicBezTo>
                <a:cubicBezTo>
                  <a:pt x="230" y="381"/>
                  <a:pt x="231" y="382"/>
                  <a:pt x="232" y="381"/>
                </a:cubicBezTo>
                <a:cubicBezTo>
                  <a:pt x="233" y="381"/>
                  <a:pt x="236" y="383"/>
                  <a:pt x="237" y="382"/>
                </a:cubicBezTo>
                <a:cubicBezTo>
                  <a:pt x="238" y="380"/>
                  <a:pt x="234" y="379"/>
                  <a:pt x="234" y="379"/>
                </a:cubicBezTo>
                <a:cubicBezTo>
                  <a:pt x="234" y="377"/>
                  <a:pt x="233" y="374"/>
                  <a:pt x="234" y="373"/>
                </a:cubicBezTo>
                <a:cubicBezTo>
                  <a:pt x="234" y="373"/>
                  <a:pt x="235" y="371"/>
                  <a:pt x="235" y="371"/>
                </a:cubicBezTo>
                <a:cubicBezTo>
                  <a:pt x="233" y="370"/>
                  <a:pt x="233" y="370"/>
                  <a:pt x="233" y="370"/>
                </a:cubicBezTo>
                <a:cubicBezTo>
                  <a:pt x="232" y="368"/>
                  <a:pt x="241" y="360"/>
                  <a:pt x="243" y="362"/>
                </a:cubicBezTo>
                <a:cubicBezTo>
                  <a:pt x="243" y="363"/>
                  <a:pt x="243" y="365"/>
                  <a:pt x="243" y="366"/>
                </a:cubicBezTo>
                <a:cubicBezTo>
                  <a:pt x="243" y="367"/>
                  <a:pt x="243" y="367"/>
                  <a:pt x="242" y="369"/>
                </a:cubicBezTo>
                <a:cubicBezTo>
                  <a:pt x="239" y="372"/>
                  <a:pt x="239" y="372"/>
                  <a:pt x="236" y="376"/>
                </a:cubicBezTo>
                <a:cubicBezTo>
                  <a:pt x="237" y="379"/>
                  <a:pt x="242" y="370"/>
                  <a:pt x="243" y="371"/>
                </a:cubicBezTo>
                <a:cubicBezTo>
                  <a:pt x="244" y="374"/>
                  <a:pt x="247" y="377"/>
                  <a:pt x="245" y="370"/>
                </a:cubicBezTo>
                <a:cubicBezTo>
                  <a:pt x="245" y="369"/>
                  <a:pt x="247" y="367"/>
                  <a:pt x="245" y="366"/>
                </a:cubicBezTo>
                <a:cubicBezTo>
                  <a:pt x="243" y="364"/>
                  <a:pt x="245" y="358"/>
                  <a:pt x="249" y="358"/>
                </a:cubicBezTo>
                <a:cubicBezTo>
                  <a:pt x="250" y="358"/>
                  <a:pt x="254" y="357"/>
                  <a:pt x="254" y="357"/>
                </a:cubicBezTo>
                <a:cubicBezTo>
                  <a:pt x="255" y="356"/>
                  <a:pt x="256" y="356"/>
                  <a:pt x="257" y="357"/>
                </a:cubicBezTo>
                <a:cubicBezTo>
                  <a:pt x="258" y="358"/>
                  <a:pt x="258" y="359"/>
                  <a:pt x="259" y="355"/>
                </a:cubicBezTo>
                <a:cubicBezTo>
                  <a:pt x="259" y="355"/>
                  <a:pt x="260" y="355"/>
                  <a:pt x="259" y="355"/>
                </a:cubicBezTo>
                <a:cubicBezTo>
                  <a:pt x="258" y="354"/>
                  <a:pt x="262" y="353"/>
                  <a:pt x="262" y="354"/>
                </a:cubicBezTo>
                <a:cubicBezTo>
                  <a:pt x="263" y="355"/>
                  <a:pt x="265" y="358"/>
                  <a:pt x="264" y="359"/>
                </a:cubicBezTo>
                <a:cubicBezTo>
                  <a:pt x="265" y="358"/>
                  <a:pt x="265" y="360"/>
                  <a:pt x="266" y="358"/>
                </a:cubicBezTo>
                <a:cubicBezTo>
                  <a:pt x="268" y="357"/>
                  <a:pt x="267" y="352"/>
                  <a:pt x="270" y="352"/>
                </a:cubicBezTo>
                <a:cubicBezTo>
                  <a:pt x="276" y="352"/>
                  <a:pt x="281" y="344"/>
                  <a:pt x="286" y="343"/>
                </a:cubicBezTo>
                <a:cubicBezTo>
                  <a:pt x="289" y="341"/>
                  <a:pt x="291" y="341"/>
                  <a:pt x="295" y="342"/>
                </a:cubicBezTo>
                <a:cubicBezTo>
                  <a:pt x="299" y="342"/>
                  <a:pt x="307" y="339"/>
                  <a:pt x="310" y="337"/>
                </a:cubicBezTo>
                <a:cubicBezTo>
                  <a:pt x="316" y="332"/>
                  <a:pt x="326" y="354"/>
                  <a:pt x="324" y="359"/>
                </a:cubicBezTo>
                <a:cubicBezTo>
                  <a:pt x="324" y="359"/>
                  <a:pt x="323" y="362"/>
                  <a:pt x="323" y="362"/>
                </a:cubicBezTo>
                <a:cubicBezTo>
                  <a:pt x="323" y="362"/>
                  <a:pt x="323" y="367"/>
                  <a:pt x="323" y="368"/>
                </a:cubicBezTo>
                <a:cubicBezTo>
                  <a:pt x="325" y="368"/>
                  <a:pt x="323" y="371"/>
                  <a:pt x="324" y="372"/>
                </a:cubicBezTo>
                <a:cubicBezTo>
                  <a:pt x="326" y="373"/>
                  <a:pt x="321" y="374"/>
                  <a:pt x="320" y="374"/>
                </a:cubicBezTo>
                <a:cubicBezTo>
                  <a:pt x="319" y="373"/>
                  <a:pt x="320" y="373"/>
                  <a:pt x="321" y="374"/>
                </a:cubicBezTo>
                <a:cubicBezTo>
                  <a:pt x="321" y="375"/>
                  <a:pt x="322" y="375"/>
                  <a:pt x="322" y="376"/>
                </a:cubicBezTo>
                <a:cubicBezTo>
                  <a:pt x="322" y="377"/>
                  <a:pt x="322" y="376"/>
                  <a:pt x="323" y="377"/>
                </a:cubicBezTo>
                <a:cubicBezTo>
                  <a:pt x="323" y="378"/>
                  <a:pt x="324" y="376"/>
                  <a:pt x="324" y="378"/>
                </a:cubicBezTo>
                <a:cubicBezTo>
                  <a:pt x="324" y="378"/>
                  <a:pt x="324" y="379"/>
                  <a:pt x="324" y="379"/>
                </a:cubicBezTo>
                <a:cubicBezTo>
                  <a:pt x="325" y="379"/>
                  <a:pt x="331" y="384"/>
                  <a:pt x="331" y="386"/>
                </a:cubicBezTo>
                <a:cubicBezTo>
                  <a:pt x="331" y="388"/>
                  <a:pt x="333" y="388"/>
                  <a:pt x="333" y="389"/>
                </a:cubicBezTo>
                <a:cubicBezTo>
                  <a:pt x="333" y="389"/>
                  <a:pt x="333" y="389"/>
                  <a:pt x="333" y="389"/>
                </a:cubicBezTo>
                <a:cubicBezTo>
                  <a:pt x="333" y="389"/>
                  <a:pt x="333" y="389"/>
                  <a:pt x="333" y="389"/>
                </a:cubicBezTo>
                <a:cubicBezTo>
                  <a:pt x="335" y="394"/>
                  <a:pt x="337" y="401"/>
                  <a:pt x="336" y="406"/>
                </a:cubicBezTo>
                <a:cubicBezTo>
                  <a:pt x="336" y="407"/>
                  <a:pt x="339" y="409"/>
                  <a:pt x="339" y="410"/>
                </a:cubicBezTo>
                <a:cubicBezTo>
                  <a:pt x="339" y="412"/>
                  <a:pt x="334" y="412"/>
                  <a:pt x="337" y="415"/>
                </a:cubicBezTo>
                <a:cubicBezTo>
                  <a:pt x="337" y="415"/>
                  <a:pt x="338" y="415"/>
                  <a:pt x="337" y="416"/>
                </a:cubicBezTo>
                <a:cubicBezTo>
                  <a:pt x="337" y="416"/>
                  <a:pt x="335" y="417"/>
                  <a:pt x="335" y="418"/>
                </a:cubicBezTo>
                <a:cubicBezTo>
                  <a:pt x="334" y="419"/>
                  <a:pt x="334" y="418"/>
                  <a:pt x="334" y="418"/>
                </a:cubicBezTo>
                <a:cubicBezTo>
                  <a:pt x="333" y="419"/>
                  <a:pt x="333" y="417"/>
                  <a:pt x="333" y="417"/>
                </a:cubicBezTo>
                <a:cubicBezTo>
                  <a:pt x="333" y="417"/>
                  <a:pt x="333" y="418"/>
                  <a:pt x="333" y="418"/>
                </a:cubicBezTo>
                <a:cubicBezTo>
                  <a:pt x="333" y="419"/>
                  <a:pt x="331" y="419"/>
                  <a:pt x="332" y="419"/>
                </a:cubicBezTo>
                <a:cubicBezTo>
                  <a:pt x="332" y="420"/>
                  <a:pt x="332" y="420"/>
                  <a:pt x="331" y="420"/>
                </a:cubicBezTo>
                <a:cubicBezTo>
                  <a:pt x="331" y="420"/>
                  <a:pt x="329" y="423"/>
                  <a:pt x="328" y="423"/>
                </a:cubicBezTo>
                <a:cubicBezTo>
                  <a:pt x="329" y="424"/>
                  <a:pt x="328" y="423"/>
                  <a:pt x="328" y="424"/>
                </a:cubicBezTo>
                <a:cubicBezTo>
                  <a:pt x="326" y="428"/>
                  <a:pt x="326" y="428"/>
                  <a:pt x="324" y="431"/>
                </a:cubicBezTo>
                <a:cubicBezTo>
                  <a:pt x="324" y="431"/>
                  <a:pt x="324" y="431"/>
                  <a:pt x="324" y="432"/>
                </a:cubicBezTo>
                <a:cubicBezTo>
                  <a:pt x="325" y="432"/>
                  <a:pt x="325" y="434"/>
                  <a:pt x="323" y="435"/>
                </a:cubicBezTo>
                <a:cubicBezTo>
                  <a:pt x="322" y="436"/>
                  <a:pt x="324" y="440"/>
                  <a:pt x="323" y="441"/>
                </a:cubicBezTo>
                <a:cubicBezTo>
                  <a:pt x="323" y="441"/>
                  <a:pt x="326" y="442"/>
                  <a:pt x="327" y="443"/>
                </a:cubicBezTo>
                <a:cubicBezTo>
                  <a:pt x="328" y="443"/>
                  <a:pt x="327" y="444"/>
                  <a:pt x="328" y="444"/>
                </a:cubicBezTo>
                <a:cubicBezTo>
                  <a:pt x="330" y="445"/>
                  <a:pt x="327" y="449"/>
                  <a:pt x="327" y="449"/>
                </a:cubicBezTo>
                <a:cubicBezTo>
                  <a:pt x="327" y="449"/>
                  <a:pt x="329" y="452"/>
                  <a:pt x="328" y="451"/>
                </a:cubicBezTo>
                <a:cubicBezTo>
                  <a:pt x="328" y="451"/>
                  <a:pt x="328" y="451"/>
                  <a:pt x="328" y="451"/>
                </a:cubicBezTo>
                <a:cubicBezTo>
                  <a:pt x="327" y="452"/>
                  <a:pt x="327" y="452"/>
                  <a:pt x="327" y="453"/>
                </a:cubicBezTo>
                <a:cubicBezTo>
                  <a:pt x="326" y="453"/>
                  <a:pt x="326" y="453"/>
                  <a:pt x="326" y="453"/>
                </a:cubicBezTo>
                <a:cubicBezTo>
                  <a:pt x="326" y="453"/>
                  <a:pt x="326" y="453"/>
                  <a:pt x="326" y="453"/>
                </a:cubicBezTo>
                <a:cubicBezTo>
                  <a:pt x="326" y="453"/>
                  <a:pt x="325" y="454"/>
                  <a:pt x="325" y="454"/>
                </a:cubicBezTo>
                <a:cubicBezTo>
                  <a:pt x="325" y="454"/>
                  <a:pt x="325" y="454"/>
                  <a:pt x="325" y="454"/>
                </a:cubicBezTo>
                <a:cubicBezTo>
                  <a:pt x="324" y="454"/>
                  <a:pt x="325" y="454"/>
                  <a:pt x="325" y="454"/>
                </a:cubicBezTo>
                <a:cubicBezTo>
                  <a:pt x="325" y="454"/>
                  <a:pt x="324" y="454"/>
                  <a:pt x="325" y="454"/>
                </a:cubicBezTo>
                <a:cubicBezTo>
                  <a:pt x="325" y="455"/>
                  <a:pt x="325" y="455"/>
                  <a:pt x="325" y="455"/>
                </a:cubicBezTo>
                <a:cubicBezTo>
                  <a:pt x="325" y="455"/>
                  <a:pt x="325" y="455"/>
                  <a:pt x="324" y="455"/>
                </a:cubicBezTo>
                <a:cubicBezTo>
                  <a:pt x="324" y="455"/>
                  <a:pt x="324" y="455"/>
                  <a:pt x="324" y="455"/>
                </a:cubicBezTo>
                <a:cubicBezTo>
                  <a:pt x="324" y="454"/>
                  <a:pt x="325" y="455"/>
                  <a:pt x="325" y="455"/>
                </a:cubicBezTo>
                <a:cubicBezTo>
                  <a:pt x="325" y="455"/>
                  <a:pt x="325" y="455"/>
                  <a:pt x="325" y="455"/>
                </a:cubicBezTo>
                <a:cubicBezTo>
                  <a:pt x="325" y="456"/>
                  <a:pt x="325" y="455"/>
                  <a:pt x="325" y="455"/>
                </a:cubicBezTo>
                <a:cubicBezTo>
                  <a:pt x="325" y="455"/>
                  <a:pt x="325" y="455"/>
                  <a:pt x="325" y="455"/>
                </a:cubicBezTo>
                <a:cubicBezTo>
                  <a:pt x="326" y="458"/>
                  <a:pt x="326" y="458"/>
                  <a:pt x="327" y="462"/>
                </a:cubicBezTo>
                <a:cubicBezTo>
                  <a:pt x="327" y="464"/>
                  <a:pt x="327" y="464"/>
                  <a:pt x="327" y="466"/>
                </a:cubicBezTo>
                <a:cubicBezTo>
                  <a:pt x="327" y="466"/>
                  <a:pt x="327" y="466"/>
                  <a:pt x="328" y="466"/>
                </a:cubicBezTo>
                <a:cubicBezTo>
                  <a:pt x="328" y="466"/>
                  <a:pt x="328" y="467"/>
                  <a:pt x="327" y="467"/>
                </a:cubicBezTo>
                <a:cubicBezTo>
                  <a:pt x="328" y="467"/>
                  <a:pt x="327" y="468"/>
                  <a:pt x="327" y="468"/>
                </a:cubicBezTo>
                <a:cubicBezTo>
                  <a:pt x="327" y="469"/>
                  <a:pt x="325" y="469"/>
                  <a:pt x="325" y="469"/>
                </a:cubicBezTo>
                <a:cubicBezTo>
                  <a:pt x="325" y="470"/>
                  <a:pt x="321" y="472"/>
                  <a:pt x="320" y="471"/>
                </a:cubicBezTo>
                <a:cubicBezTo>
                  <a:pt x="320" y="472"/>
                  <a:pt x="319" y="472"/>
                  <a:pt x="319" y="472"/>
                </a:cubicBezTo>
                <a:cubicBezTo>
                  <a:pt x="319" y="473"/>
                  <a:pt x="316" y="473"/>
                  <a:pt x="315" y="473"/>
                </a:cubicBezTo>
                <a:cubicBezTo>
                  <a:pt x="312" y="475"/>
                  <a:pt x="316" y="475"/>
                  <a:pt x="316" y="475"/>
                </a:cubicBezTo>
                <a:cubicBezTo>
                  <a:pt x="319" y="474"/>
                  <a:pt x="321" y="473"/>
                  <a:pt x="321" y="474"/>
                </a:cubicBezTo>
                <a:cubicBezTo>
                  <a:pt x="321" y="474"/>
                  <a:pt x="323" y="474"/>
                  <a:pt x="323" y="474"/>
                </a:cubicBezTo>
                <a:cubicBezTo>
                  <a:pt x="324" y="473"/>
                  <a:pt x="326" y="475"/>
                  <a:pt x="326" y="476"/>
                </a:cubicBezTo>
                <a:cubicBezTo>
                  <a:pt x="325" y="476"/>
                  <a:pt x="326" y="476"/>
                  <a:pt x="325" y="477"/>
                </a:cubicBezTo>
                <a:cubicBezTo>
                  <a:pt x="325" y="477"/>
                  <a:pt x="325" y="477"/>
                  <a:pt x="325" y="477"/>
                </a:cubicBezTo>
                <a:cubicBezTo>
                  <a:pt x="322" y="480"/>
                  <a:pt x="322" y="480"/>
                  <a:pt x="320" y="482"/>
                </a:cubicBezTo>
                <a:cubicBezTo>
                  <a:pt x="319" y="483"/>
                  <a:pt x="315" y="484"/>
                  <a:pt x="315" y="484"/>
                </a:cubicBezTo>
                <a:cubicBezTo>
                  <a:pt x="315" y="486"/>
                  <a:pt x="318" y="484"/>
                  <a:pt x="318" y="485"/>
                </a:cubicBezTo>
                <a:cubicBezTo>
                  <a:pt x="318" y="486"/>
                  <a:pt x="319" y="485"/>
                  <a:pt x="319" y="486"/>
                </a:cubicBezTo>
                <a:cubicBezTo>
                  <a:pt x="318" y="487"/>
                  <a:pt x="316" y="488"/>
                  <a:pt x="314" y="489"/>
                </a:cubicBezTo>
                <a:cubicBezTo>
                  <a:pt x="313" y="489"/>
                  <a:pt x="313" y="490"/>
                  <a:pt x="314" y="489"/>
                </a:cubicBezTo>
                <a:cubicBezTo>
                  <a:pt x="316" y="489"/>
                  <a:pt x="315" y="489"/>
                  <a:pt x="316" y="489"/>
                </a:cubicBezTo>
                <a:cubicBezTo>
                  <a:pt x="316" y="490"/>
                  <a:pt x="316" y="489"/>
                  <a:pt x="316" y="489"/>
                </a:cubicBezTo>
                <a:cubicBezTo>
                  <a:pt x="316" y="489"/>
                  <a:pt x="317" y="489"/>
                  <a:pt x="317" y="489"/>
                </a:cubicBezTo>
                <a:cubicBezTo>
                  <a:pt x="317" y="489"/>
                  <a:pt x="316" y="489"/>
                  <a:pt x="318" y="489"/>
                </a:cubicBezTo>
                <a:cubicBezTo>
                  <a:pt x="320" y="488"/>
                  <a:pt x="318" y="489"/>
                  <a:pt x="318" y="488"/>
                </a:cubicBezTo>
                <a:cubicBezTo>
                  <a:pt x="319" y="488"/>
                  <a:pt x="320" y="488"/>
                  <a:pt x="320" y="488"/>
                </a:cubicBezTo>
                <a:cubicBezTo>
                  <a:pt x="321" y="488"/>
                  <a:pt x="320" y="488"/>
                  <a:pt x="320" y="489"/>
                </a:cubicBezTo>
                <a:cubicBezTo>
                  <a:pt x="320" y="489"/>
                  <a:pt x="315" y="490"/>
                  <a:pt x="318" y="489"/>
                </a:cubicBezTo>
                <a:cubicBezTo>
                  <a:pt x="320" y="489"/>
                  <a:pt x="320" y="489"/>
                  <a:pt x="320" y="490"/>
                </a:cubicBezTo>
                <a:cubicBezTo>
                  <a:pt x="320" y="490"/>
                  <a:pt x="320" y="490"/>
                  <a:pt x="320" y="490"/>
                </a:cubicBezTo>
                <a:cubicBezTo>
                  <a:pt x="320" y="490"/>
                  <a:pt x="320" y="490"/>
                  <a:pt x="320" y="490"/>
                </a:cubicBezTo>
                <a:cubicBezTo>
                  <a:pt x="321" y="490"/>
                  <a:pt x="321" y="490"/>
                  <a:pt x="321" y="490"/>
                </a:cubicBezTo>
                <a:cubicBezTo>
                  <a:pt x="322" y="490"/>
                  <a:pt x="322" y="490"/>
                  <a:pt x="322" y="490"/>
                </a:cubicBezTo>
                <a:cubicBezTo>
                  <a:pt x="322" y="490"/>
                  <a:pt x="322" y="490"/>
                  <a:pt x="321" y="490"/>
                </a:cubicBezTo>
                <a:cubicBezTo>
                  <a:pt x="321" y="490"/>
                  <a:pt x="321" y="490"/>
                  <a:pt x="321" y="490"/>
                </a:cubicBezTo>
                <a:cubicBezTo>
                  <a:pt x="320" y="492"/>
                  <a:pt x="320" y="492"/>
                  <a:pt x="320" y="492"/>
                </a:cubicBezTo>
                <a:cubicBezTo>
                  <a:pt x="320" y="492"/>
                  <a:pt x="320" y="492"/>
                  <a:pt x="320" y="492"/>
                </a:cubicBezTo>
                <a:cubicBezTo>
                  <a:pt x="320" y="492"/>
                  <a:pt x="320" y="492"/>
                  <a:pt x="321" y="492"/>
                </a:cubicBezTo>
                <a:cubicBezTo>
                  <a:pt x="321" y="492"/>
                  <a:pt x="320" y="492"/>
                  <a:pt x="321" y="492"/>
                </a:cubicBezTo>
                <a:cubicBezTo>
                  <a:pt x="321" y="492"/>
                  <a:pt x="321" y="492"/>
                  <a:pt x="321" y="492"/>
                </a:cubicBezTo>
                <a:cubicBezTo>
                  <a:pt x="321" y="492"/>
                  <a:pt x="321" y="492"/>
                  <a:pt x="321" y="492"/>
                </a:cubicBezTo>
                <a:cubicBezTo>
                  <a:pt x="321" y="492"/>
                  <a:pt x="321" y="492"/>
                  <a:pt x="321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24" y="491"/>
                  <a:pt x="324" y="491"/>
                  <a:pt x="326" y="491"/>
                </a:cubicBezTo>
                <a:cubicBezTo>
                  <a:pt x="326" y="490"/>
                  <a:pt x="326" y="490"/>
                  <a:pt x="327" y="490"/>
                </a:cubicBezTo>
                <a:cubicBezTo>
                  <a:pt x="327" y="490"/>
                  <a:pt x="327" y="491"/>
                  <a:pt x="327" y="491"/>
                </a:cubicBezTo>
                <a:cubicBezTo>
                  <a:pt x="327" y="491"/>
                  <a:pt x="327" y="491"/>
                  <a:pt x="327" y="491"/>
                </a:cubicBezTo>
                <a:cubicBezTo>
                  <a:pt x="327" y="491"/>
                  <a:pt x="327" y="491"/>
                  <a:pt x="327" y="491"/>
                </a:cubicBezTo>
                <a:cubicBezTo>
                  <a:pt x="327" y="491"/>
                  <a:pt x="326" y="491"/>
                  <a:pt x="326" y="491"/>
                </a:cubicBezTo>
                <a:cubicBezTo>
                  <a:pt x="326" y="491"/>
                  <a:pt x="327" y="491"/>
                  <a:pt x="326" y="491"/>
                </a:cubicBezTo>
                <a:cubicBezTo>
                  <a:pt x="326" y="491"/>
                  <a:pt x="326" y="491"/>
                  <a:pt x="326" y="491"/>
                </a:cubicBezTo>
                <a:cubicBezTo>
                  <a:pt x="327" y="491"/>
                  <a:pt x="327" y="491"/>
                  <a:pt x="327" y="491"/>
                </a:cubicBezTo>
                <a:cubicBezTo>
                  <a:pt x="327" y="491"/>
                  <a:pt x="327" y="491"/>
                  <a:pt x="327" y="491"/>
                </a:cubicBezTo>
                <a:cubicBezTo>
                  <a:pt x="327" y="491"/>
                  <a:pt x="327" y="491"/>
                  <a:pt x="327" y="491"/>
                </a:cubicBezTo>
                <a:cubicBezTo>
                  <a:pt x="327" y="491"/>
                  <a:pt x="327" y="491"/>
                  <a:pt x="326" y="492"/>
                </a:cubicBezTo>
                <a:cubicBezTo>
                  <a:pt x="326" y="492"/>
                  <a:pt x="326" y="492"/>
                  <a:pt x="326" y="492"/>
                </a:cubicBezTo>
                <a:cubicBezTo>
                  <a:pt x="326" y="492"/>
                  <a:pt x="326" y="492"/>
                  <a:pt x="326" y="492"/>
                </a:cubicBezTo>
                <a:cubicBezTo>
                  <a:pt x="326" y="492"/>
                  <a:pt x="326" y="492"/>
                  <a:pt x="326" y="492"/>
                </a:cubicBezTo>
                <a:cubicBezTo>
                  <a:pt x="326" y="492"/>
                  <a:pt x="326" y="492"/>
                  <a:pt x="326" y="492"/>
                </a:cubicBezTo>
                <a:cubicBezTo>
                  <a:pt x="326" y="492"/>
                  <a:pt x="326" y="492"/>
                  <a:pt x="326" y="492"/>
                </a:cubicBezTo>
                <a:cubicBezTo>
                  <a:pt x="326" y="492"/>
                  <a:pt x="326" y="492"/>
                  <a:pt x="326" y="492"/>
                </a:cubicBezTo>
                <a:cubicBezTo>
                  <a:pt x="327" y="491"/>
                  <a:pt x="326" y="492"/>
                  <a:pt x="327" y="491"/>
                </a:cubicBezTo>
                <a:cubicBezTo>
                  <a:pt x="327" y="491"/>
                  <a:pt x="327" y="491"/>
                  <a:pt x="327" y="491"/>
                </a:cubicBezTo>
                <a:cubicBezTo>
                  <a:pt x="327" y="491"/>
                  <a:pt x="327" y="491"/>
                  <a:pt x="327" y="491"/>
                </a:cubicBezTo>
                <a:cubicBezTo>
                  <a:pt x="327" y="491"/>
                  <a:pt x="327" y="491"/>
                  <a:pt x="327" y="491"/>
                </a:cubicBezTo>
                <a:cubicBezTo>
                  <a:pt x="327" y="491"/>
                  <a:pt x="327" y="491"/>
                  <a:pt x="327" y="491"/>
                </a:cubicBezTo>
                <a:cubicBezTo>
                  <a:pt x="328" y="491"/>
                  <a:pt x="328" y="491"/>
                  <a:pt x="328" y="491"/>
                </a:cubicBezTo>
                <a:cubicBezTo>
                  <a:pt x="328" y="491"/>
                  <a:pt x="328" y="491"/>
                  <a:pt x="328" y="491"/>
                </a:cubicBezTo>
                <a:cubicBezTo>
                  <a:pt x="328" y="491"/>
                  <a:pt x="328" y="491"/>
                  <a:pt x="328" y="491"/>
                </a:cubicBezTo>
                <a:cubicBezTo>
                  <a:pt x="328" y="491"/>
                  <a:pt x="328" y="491"/>
                  <a:pt x="328" y="491"/>
                </a:cubicBezTo>
                <a:cubicBezTo>
                  <a:pt x="328" y="491"/>
                  <a:pt x="328" y="491"/>
                  <a:pt x="328" y="491"/>
                </a:cubicBezTo>
                <a:cubicBezTo>
                  <a:pt x="328" y="491"/>
                  <a:pt x="328" y="491"/>
                  <a:pt x="328" y="491"/>
                </a:cubicBezTo>
                <a:cubicBezTo>
                  <a:pt x="327" y="491"/>
                  <a:pt x="327" y="491"/>
                  <a:pt x="327" y="491"/>
                </a:cubicBezTo>
                <a:cubicBezTo>
                  <a:pt x="327" y="491"/>
                  <a:pt x="327" y="491"/>
                  <a:pt x="327" y="491"/>
                </a:cubicBezTo>
                <a:cubicBezTo>
                  <a:pt x="327" y="491"/>
                  <a:pt x="327" y="491"/>
                  <a:pt x="327" y="491"/>
                </a:cubicBezTo>
                <a:cubicBezTo>
                  <a:pt x="327" y="492"/>
                  <a:pt x="327" y="492"/>
                  <a:pt x="327" y="492"/>
                </a:cubicBezTo>
                <a:cubicBezTo>
                  <a:pt x="327" y="492"/>
                  <a:pt x="327" y="491"/>
                  <a:pt x="327" y="491"/>
                </a:cubicBezTo>
                <a:cubicBezTo>
                  <a:pt x="327" y="492"/>
                  <a:pt x="327" y="492"/>
                  <a:pt x="327" y="492"/>
                </a:cubicBezTo>
                <a:cubicBezTo>
                  <a:pt x="327" y="492"/>
                  <a:pt x="327" y="492"/>
                  <a:pt x="327" y="492"/>
                </a:cubicBezTo>
                <a:cubicBezTo>
                  <a:pt x="327" y="492"/>
                  <a:pt x="327" y="492"/>
                  <a:pt x="327" y="492"/>
                </a:cubicBezTo>
                <a:cubicBezTo>
                  <a:pt x="326" y="492"/>
                  <a:pt x="326" y="492"/>
                  <a:pt x="326" y="492"/>
                </a:cubicBezTo>
                <a:cubicBezTo>
                  <a:pt x="326" y="492"/>
                  <a:pt x="326" y="492"/>
                  <a:pt x="326" y="492"/>
                </a:cubicBezTo>
                <a:cubicBezTo>
                  <a:pt x="326" y="492"/>
                  <a:pt x="328" y="492"/>
                  <a:pt x="327" y="492"/>
                </a:cubicBezTo>
                <a:cubicBezTo>
                  <a:pt x="327" y="492"/>
                  <a:pt x="328" y="491"/>
                  <a:pt x="329" y="491"/>
                </a:cubicBezTo>
                <a:cubicBezTo>
                  <a:pt x="329" y="491"/>
                  <a:pt x="329" y="491"/>
                  <a:pt x="329" y="491"/>
                </a:cubicBezTo>
                <a:cubicBezTo>
                  <a:pt x="324" y="493"/>
                  <a:pt x="320" y="494"/>
                  <a:pt x="315" y="495"/>
                </a:cubicBezTo>
                <a:cubicBezTo>
                  <a:pt x="315" y="495"/>
                  <a:pt x="315" y="495"/>
                  <a:pt x="315" y="495"/>
                </a:cubicBezTo>
                <a:cubicBezTo>
                  <a:pt x="315" y="495"/>
                  <a:pt x="315" y="495"/>
                  <a:pt x="314" y="495"/>
                </a:cubicBezTo>
                <a:cubicBezTo>
                  <a:pt x="313" y="496"/>
                  <a:pt x="313" y="496"/>
                  <a:pt x="314" y="496"/>
                </a:cubicBezTo>
                <a:cubicBezTo>
                  <a:pt x="314" y="496"/>
                  <a:pt x="314" y="496"/>
                  <a:pt x="314" y="496"/>
                </a:cubicBezTo>
                <a:cubicBezTo>
                  <a:pt x="313" y="496"/>
                  <a:pt x="313" y="496"/>
                  <a:pt x="312" y="496"/>
                </a:cubicBezTo>
                <a:cubicBezTo>
                  <a:pt x="312" y="496"/>
                  <a:pt x="312" y="496"/>
                  <a:pt x="312" y="496"/>
                </a:cubicBezTo>
                <a:cubicBezTo>
                  <a:pt x="312" y="496"/>
                  <a:pt x="312" y="496"/>
                  <a:pt x="312" y="496"/>
                </a:cubicBezTo>
                <a:cubicBezTo>
                  <a:pt x="312" y="496"/>
                  <a:pt x="313" y="496"/>
                  <a:pt x="313" y="496"/>
                </a:cubicBezTo>
                <a:cubicBezTo>
                  <a:pt x="311" y="496"/>
                  <a:pt x="313" y="496"/>
                  <a:pt x="311" y="496"/>
                </a:cubicBezTo>
                <a:cubicBezTo>
                  <a:pt x="310" y="496"/>
                  <a:pt x="310" y="496"/>
                  <a:pt x="309" y="496"/>
                </a:cubicBezTo>
                <a:cubicBezTo>
                  <a:pt x="309" y="497"/>
                  <a:pt x="309" y="497"/>
                  <a:pt x="309" y="497"/>
                </a:cubicBezTo>
                <a:cubicBezTo>
                  <a:pt x="310" y="496"/>
                  <a:pt x="308" y="497"/>
                  <a:pt x="308" y="497"/>
                </a:cubicBezTo>
                <a:cubicBezTo>
                  <a:pt x="307" y="497"/>
                  <a:pt x="305" y="497"/>
                  <a:pt x="304" y="497"/>
                </a:cubicBezTo>
                <a:cubicBezTo>
                  <a:pt x="305" y="497"/>
                  <a:pt x="305" y="497"/>
                  <a:pt x="306" y="497"/>
                </a:cubicBezTo>
                <a:cubicBezTo>
                  <a:pt x="307" y="497"/>
                  <a:pt x="307" y="497"/>
                  <a:pt x="307" y="497"/>
                </a:cubicBezTo>
                <a:cubicBezTo>
                  <a:pt x="307" y="497"/>
                  <a:pt x="307" y="497"/>
                  <a:pt x="307" y="497"/>
                </a:cubicBezTo>
                <a:cubicBezTo>
                  <a:pt x="307" y="497"/>
                  <a:pt x="307" y="497"/>
                  <a:pt x="307" y="497"/>
                </a:cubicBezTo>
                <a:cubicBezTo>
                  <a:pt x="306" y="497"/>
                  <a:pt x="306" y="497"/>
                  <a:pt x="305" y="497"/>
                </a:cubicBezTo>
                <a:cubicBezTo>
                  <a:pt x="305" y="497"/>
                  <a:pt x="307" y="496"/>
                  <a:pt x="307" y="496"/>
                </a:cubicBezTo>
                <a:cubicBezTo>
                  <a:pt x="307" y="496"/>
                  <a:pt x="306" y="496"/>
                  <a:pt x="306" y="496"/>
                </a:cubicBezTo>
                <a:cubicBezTo>
                  <a:pt x="305" y="497"/>
                  <a:pt x="307" y="496"/>
                  <a:pt x="307" y="496"/>
                </a:cubicBezTo>
                <a:cubicBezTo>
                  <a:pt x="307" y="496"/>
                  <a:pt x="306" y="496"/>
                  <a:pt x="306" y="496"/>
                </a:cubicBezTo>
                <a:cubicBezTo>
                  <a:pt x="305" y="496"/>
                  <a:pt x="304" y="497"/>
                  <a:pt x="303" y="497"/>
                </a:cubicBezTo>
                <a:cubicBezTo>
                  <a:pt x="303" y="497"/>
                  <a:pt x="303" y="497"/>
                  <a:pt x="303" y="497"/>
                </a:cubicBezTo>
                <a:cubicBezTo>
                  <a:pt x="302" y="497"/>
                  <a:pt x="302" y="497"/>
                  <a:pt x="302" y="497"/>
                </a:cubicBezTo>
                <a:cubicBezTo>
                  <a:pt x="302" y="497"/>
                  <a:pt x="302" y="497"/>
                  <a:pt x="302" y="497"/>
                </a:cubicBezTo>
                <a:cubicBezTo>
                  <a:pt x="302" y="497"/>
                  <a:pt x="302" y="497"/>
                  <a:pt x="301" y="497"/>
                </a:cubicBezTo>
                <a:cubicBezTo>
                  <a:pt x="302" y="497"/>
                  <a:pt x="302" y="497"/>
                  <a:pt x="302" y="497"/>
                </a:cubicBezTo>
                <a:cubicBezTo>
                  <a:pt x="302" y="497"/>
                  <a:pt x="301" y="497"/>
                  <a:pt x="301" y="497"/>
                </a:cubicBezTo>
                <a:cubicBezTo>
                  <a:pt x="300" y="497"/>
                  <a:pt x="300" y="497"/>
                  <a:pt x="300" y="497"/>
                </a:cubicBezTo>
                <a:cubicBezTo>
                  <a:pt x="300" y="496"/>
                  <a:pt x="301" y="496"/>
                  <a:pt x="299" y="496"/>
                </a:cubicBezTo>
                <a:cubicBezTo>
                  <a:pt x="298" y="497"/>
                  <a:pt x="298" y="497"/>
                  <a:pt x="298" y="497"/>
                </a:cubicBezTo>
                <a:cubicBezTo>
                  <a:pt x="297" y="497"/>
                  <a:pt x="298" y="497"/>
                  <a:pt x="297" y="497"/>
                </a:cubicBezTo>
                <a:cubicBezTo>
                  <a:pt x="296" y="498"/>
                  <a:pt x="294" y="498"/>
                  <a:pt x="294" y="497"/>
                </a:cubicBezTo>
                <a:cubicBezTo>
                  <a:pt x="294" y="497"/>
                  <a:pt x="291" y="498"/>
                  <a:pt x="293" y="497"/>
                </a:cubicBezTo>
                <a:cubicBezTo>
                  <a:pt x="293" y="497"/>
                  <a:pt x="293" y="497"/>
                  <a:pt x="293" y="497"/>
                </a:cubicBezTo>
                <a:cubicBezTo>
                  <a:pt x="292" y="497"/>
                  <a:pt x="292" y="497"/>
                  <a:pt x="291" y="497"/>
                </a:cubicBezTo>
                <a:cubicBezTo>
                  <a:pt x="291" y="497"/>
                  <a:pt x="291" y="497"/>
                  <a:pt x="291" y="497"/>
                </a:cubicBezTo>
                <a:cubicBezTo>
                  <a:pt x="291" y="497"/>
                  <a:pt x="290" y="497"/>
                  <a:pt x="290" y="497"/>
                </a:cubicBezTo>
                <a:cubicBezTo>
                  <a:pt x="290" y="497"/>
                  <a:pt x="290" y="497"/>
                  <a:pt x="290" y="497"/>
                </a:cubicBezTo>
                <a:cubicBezTo>
                  <a:pt x="290" y="497"/>
                  <a:pt x="290" y="497"/>
                  <a:pt x="290" y="497"/>
                </a:cubicBezTo>
                <a:cubicBezTo>
                  <a:pt x="290" y="497"/>
                  <a:pt x="289" y="497"/>
                  <a:pt x="289" y="497"/>
                </a:cubicBezTo>
                <a:cubicBezTo>
                  <a:pt x="289" y="497"/>
                  <a:pt x="289" y="497"/>
                  <a:pt x="289" y="497"/>
                </a:cubicBezTo>
                <a:cubicBezTo>
                  <a:pt x="289" y="497"/>
                  <a:pt x="289" y="497"/>
                  <a:pt x="289" y="497"/>
                </a:cubicBezTo>
                <a:cubicBezTo>
                  <a:pt x="289" y="497"/>
                  <a:pt x="289" y="497"/>
                  <a:pt x="289" y="497"/>
                </a:cubicBezTo>
                <a:cubicBezTo>
                  <a:pt x="289" y="497"/>
                  <a:pt x="289" y="497"/>
                  <a:pt x="289" y="497"/>
                </a:cubicBezTo>
                <a:cubicBezTo>
                  <a:pt x="288" y="496"/>
                  <a:pt x="288" y="496"/>
                  <a:pt x="287" y="496"/>
                </a:cubicBezTo>
                <a:cubicBezTo>
                  <a:pt x="287" y="496"/>
                  <a:pt x="285" y="497"/>
                  <a:pt x="285" y="496"/>
                </a:cubicBezTo>
                <a:cubicBezTo>
                  <a:pt x="285" y="496"/>
                  <a:pt x="285" y="496"/>
                  <a:pt x="285" y="496"/>
                </a:cubicBezTo>
                <a:cubicBezTo>
                  <a:pt x="285" y="496"/>
                  <a:pt x="284" y="496"/>
                  <a:pt x="284" y="495"/>
                </a:cubicBezTo>
                <a:cubicBezTo>
                  <a:pt x="284" y="495"/>
                  <a:pt x="284" y="495"/>
                  <a:pt x="283" y="495"/>
                </a:cubicBezTo>
                <a:cubicBezTo>
                  <a:pt x="283" y="495"/>
                  <a:pt x="279" y="491"/>
                  <a:pt x="275" y="491"/>
                </a:cubicBezTo>
                <a:cubicBezTo>
                  <a:pt x="276" y="491"/>
                  <a:pt x="272" y="491"/>
                  <a:pt x="271" y="490"/>
                </a:cubicBezTo>
                <a:cubicBezTo>
                  <a:pt x="269" y="490"/>
                  <a:pt x="268" y="488"/>
                  <a:pt x="269" y="488"/>
                </a:cubicBezTo>
                <a:cubicBezTo>
                  <a:pt x="266" y="488"/>
                  <a:pt x="266" y="488"/>
                  <a:pt x="264" y="488"/>
                </a:cubicBezTo>
                <a:cubicBezTo>
                  <a:pt x="261" y="488"/>
                  <a:pt x="261" y="484"/>
                  <a:pt x="257" y="484"/>
                </a:cubicBezTo>
                <a:cubicBezTo>
                  <a:pt x="258" y="483"/>
                  <a:pt x="257" y="483"/>
                  <a:pt x="256" y="483"/>
                </a:cubicBezTo>
                <a:cubicBezTo>
                  <a:pt x="256" y="482"/>
                  <a:pt x="255" y="481"/>
                  <a:pt x="253" y="481"/>
                </a:cubicBezTo>
                <a:cubicBezTo>
                  <a:pt x="253" y="481"/>
                  <a:pt x="252" y="480"/>
                  <a:pt x="252" y="480"/>
                </a:cubicBezTo>
                <a:cubicBezTo>
                  <a:pt x="252" y="479"/>
                  <a:pt x="249" y="481"/>
                  <a:pt x="249" y="479"/>
                </a:cubicBezTo>
                <a:cubicBezTo>
                  <a:pt x="249" y="478"/>
                  <a:pt x="247" y="477"/>
                  <a:pt x="246" y="477"/>
                </a:cubicBezTo>
                <a:cubicBezTo>
                  <a:pt x="246" y="477"/>
                  <a:pt x="247" y="477"/>
                  <a:pt x="246" y="476"/>
                </a:cubicBezTo>
                <a:cubicBezTo>
                  <a:pt x="245" y="476"/>
                  <a:pt x="242" y="474"/>
                  <a:pt x="241" y="475"/>
                </a:cubicBezTo>
                <a:cubicBezTo>
                  <a:pt x="241" y="474"/>
                  <a:pt x="241" y="474"/>
                  <a:pt x="240" y="474"/>
                </a:cubicBezTo>
                <a:cubicBezTo>
                  <a:pt x="240" y="473"/>
                  <a:pt x="240" y="473"/>
                  <a:pt x="240" y="473"/>
                </a:cubicBezTo>
                <a:cubicBezTo>
                  <a:pt x="239" y="473"/>
                  <a:pt x="239" y="473"/>
                  <a:pt x="239" y="473"/>
                </a:cubicBezTo>
                <a:cubicBezTo>
                  <a:pt x="237" y="473"/>
                  <a:pt x="236" y="471"/>
                  <a:pt x="233" y="471"/>
                </a:cubicBezTo>
                <a:cubicBezTo>
                  <a:pt x="228" y="471"/>
                  <a:pt x="227" y="471"/>
                  <a:pt x="220" y="472"/>
                </a:cubicBezTo>
                <a:cubicBezTo>
                  <a:pt x="219" y="472"/>
                  <a:pt x="219" y="472"/>
                  <a:pt x="218" y="472"/>
                </a:cubicBezTo>
                <a:cubicBezTo>
                  <a:pt x="218" y="472"/>
                  <a:pt x="218" y="472"/>
                  <a:pt x="218" y="472"/>
                </a:cubicBezTo>
                <a:cubicBezTo>
                  <a:pt x="218" y="472"/>
                  <a:pt x="218" y="472"/>
                  <a:pt x="218" y="472"/>
                </a:cubicBezTo>
                <a:cubicBezTo>
                  <a:pt x="215" y="473"/>
                  <a:pt x="211" y="474"/>
                  <a:pt x="207" y="474"/>
                </a:cubicBezTo>
                <a:cubicBezTo>
                  <a:pt x="203" y="473"/>
                  <a:pt x="198" y="469"/>
                  <a:pt x="193" y="469"/>
                </a:cubicBezTo>
                <a:cubicBezTo>
                  <a:pt x="191" y="469"/>
                  <a:pt x="180" y="465"/>
                  <a:pt x="178" y="465"/>
                </a:cubicBezTo>
                <a:cubicBezTo>
                  <a:pt x="178" y="465"/>
                  <a:pt x="174" y="465"/>
                  <a:pt x="174" y="465"/>
                </a:cubicBezTo>
                <a:cubicBezTo>
                  <a:pt x="171" y="463"/>
                  <a:pt x="169" y="464"/>
                  <a:pt x="168" y="463"/>
                </a:cubicBezTo>
                <a:cubicBezTo>
                  <a:pt x="168" y="463"/>
                  <a:pt x="168" y="463"/>
                  <a:pt x="168" y="463"/>
                </a:cubicBezTo>
                <a:cubicBezTo>
                  <a:pt x="167" y="464"/>
                  <a:pt x="167" y="464"/>
                  <a:pt x="166" y="464"/>
                </a:cubicBezTo>
                <a:cubicBezTo>
                  <a:pt x="166" y="464"/>
                  <a:pt x="164" y="462"/>
                  <a:pt x="163" y="462"/>
                </a:cubicBezTo>
                <a:cubicBezTo>
                  <a:pt x="157" y="461"/>
                  <a:pt x="158" y="454"/>
                  <a:pt x="153" y="452"/>
                </a:cubicBezTo>
                <a:cubicBezTo>
                  <a:pt x="151" y="451"/>
                  <a:pt x="155" y="453"/>
                  <a:pt x="154" y="453"/>
                </a:cubicBezTo>
                <a:cubicBezTo>
                  <a:pt x="151" y="456"/>
                  <a:pt x="148" y="450"/>
                  <a:pt x="146" y="448"/>
                </a:cubicBezTo>
                <a:cubicBezTo>
                  <a:pt x="138" y="442"/>
                  <a:pt x="145" y="443"/>
                  <a:pt x="143" y="441"/>
                </a:cubicBezTo>
                <a:cubicBezTo>
                  <a:pt x="143" y="441"/>
                  <a:pt x="141" y="440"/>
                  <a:pt x="142" y="440"/>
                </a:cubicBezTo>
                <a:cubicBezTo>
                  <a:pt x="143" y="439"/>
                  <a:pt x="140" y="438"/>
                  <a:pt x="140" y="438"/>
                </a:cubicBezTo>
                <a:cubicBezTo>
                  <a:pt x="139" y="437"/>
                  <a:pt x="140" y="436"/>
                  <a:pt x="141" y="436"/>
                </a:cubicBezTo>
                <a:cubicBezTo>
                  <a:pt x="142" y="435"/>
                  <a:pt x="137" y="431"/>
                  <a:pt x="137" y="431"/>
                </a:cubicBezTo>
                <a:cubicBezTo>
                  <a:pt x="135" y="426"/>
                  <a:pt x="130" y="429"/>
                  <a:pt x="131" y="426"/>
                </a:cubicBezTo>
                <a:cubicBezTo>
                  <a:pt x="132" y="424"/>
                  <a:pt x="130" y="424"/>
                  <a:pt x="127" y="423"/>
                </a:cubicBezTo>
                <a:cubicBezTo>
                  <a:pt x="127" y="423"/>
                  <a:pt x="126" y="423"/>
                  <a:pt x="126" y="423"/>
                </a:cubicBezTo>
                <a:cubicBezTo>
                  <a:pt x="125" y="423"/>
                  <a:pt x="125" y="422"/>
                  <a:pt x="124" y="422"/>
                </a:cubicBezTo>
                <a:cubicBezTo>
                  <a:pt x="124" y="422"/>
                  <a:pt x="123" y="422"/>
                  <a:pt x="122" y="421"/>
                </a:cubicBezTo>
                <a:cubicBezTo>
                  <a:pt x="122" y="421"/>
                  <a:pt x="120" y="421"/>
                  <a:pt x="120" y="421"/>
                </a:cubicBezTo>
                <a:cubicBezTo>
                  <a:pt x="120" y="420"/>
                  <a:pt x="120" y="421"/>
                  <a:pt x="120" y="421"/>
                </a:cubicBezTo>
                <a:cubicBezTo>
                  <a:pt x="120" y="421"/>
                  <a:pt x="120" y="421"/>
                  <a:pt x="120" y="420"/>
                </a:cubicBezTo>
                <a:cubicBezTo>
                  <a:pt x="119" y="422"/>
                  <a:pt x="115" y="424"/>
                  <a:pt x="113" y="421"/>
                </a:cubicBezTo>
                <a:cubicBezTo>
                  <a:pt x="112" y="419"/>
                  <a:pt x="110" y="422"/>
                  <a:pt x="109" y="419"/>
                </a:cubicBezTo>
                <a:cubicBezTo>
                  <a:pt x="108" y="419"/>
                  <a:pt x="109" y="420"/>
                  <a:pt x="108" y="420"/>
                </a:cubicBezTo>
                <a:cubicBezTo>
                  <a:pt x="107" y="420"/>
                  <a:pt x="103" y="418"/>
                  <a:pt x="101" y="415"/>
                </a:cubicBezTo>
                <a:cubicBezTo>
                  <a:pt x="99" y="412"/>
                  <a:pt x="97" y="416"/>
                  <a:pt x="95" y="411"/>
                </a:cubicBezTo>
                <a:cubicBezTo>
                  <a:pt x="95" y="410"/>
                  <a:pt x="93" y="410"/>
                  <a:pt x="93" y="410"/>
                </a:cubicBezTo>
                <a:cubicBezTo>
                  <a:pt x="93" y="411"/>
                  <a:pt x="94" y="411"/>
                  <a:pt x="93" y="411"/>
                </a:cubicBezTo>
                <a:cubicBezTo>
                  <a:pt x="93" y="411"/>
                  <a:pt x="92" y="411"/>
                  <a:pt x="92" y="412"/>
                </a:cubicBezTo>
                <a:cubicBezTo>
                  <a:pt x="93" y="416"/>
                  <a:pt x="81" y="410"/>
                  <a:pt x="80" y="410"/>
                </a:cubicBezTo>
                <a:cubicBezTo>
                  <a:pt x="79" y="409"/>
                  <a:pt x="76" y="407"/>
                  <a:pt x="76" y="407"/>
                </a:cubicBezTo>
                <a:cubicBezTo>
                  <a:pt x="74" y="405"/>
                  <a:pt x="71" y="405"/>
                  <a:pt x="71" y="405"/>
                </a:cubicBezTo>
                <a:cubicBezTo>
                  <a:pt x="73" y="409"/>
                  <a:pt x="67" y="408"/>
                  <a:pt x="64" y="406"/>
                </a:cubicBezTo>
                <a:cubicBezTo>
                  <a:pt x="64" y="406"/>
                  <a:pt x="63" y="406"/>
                  <a:pt x="63" y="406"/>
                </a:cubicBezTo>
                <a:cubicBezTo>
                  <a:pt x="63" y="406"/>
                  <a:pt x="63" y="406"/>
                  <a:pt x="63" y="406"/>
                </a:cubicBezTo>
                <a:cubicBezTo>
                  <a:pt x="60" y="404"/>
                  <a:pt x="60" y="404"/>
                  <a:pt x="58" y="403"/>
                </a:cubicBezTo>
                <a:cubicBezTo>
                  <a:pt x="58" y="402"/>
                  <a:pt x="58" y="402"/>
                  <a:pt x="58" y="402"/>
                </a:cubicBezTo>
                <a:cubicBezTo>
                  <a:pt x="58" y="402"/>
                  <a:pt x="58" y="402"/>
                  <a:pt x="58" y="402"/>
                </a:cubicBezTo>
                <a:cubicBezTo>
                  <a:pt x="58" y="402"/>
                  <a:pt x="58" y="402"/>
                  <a:pt x="58" y="402"/>
                </a:cubicBezTo>
                <a:cubicBezTo>
                  <a:pt x="58" y="402"/>
                  <a:pt x="57" y="402"/>
                  <a:pt x="57" y="402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401"/>
                  <a:pt x="57" y="401"/>
                  <a:pt x="57" y="401"/>
                </a:cubicBezTo>
                <a:cubicBezTo>
                  <a:pt x="57" y="401"/>
                  <a:pt x="57" y="401"/>
                  <a:pt x="57" y="401"/>
                </a:cubicBezTo>
                <a:cubicBezTo>
                  <a:pt x="57" y="401"/>
                  <a:pt x="57" y="401"/>
                  <a:pt x="57" y="401"/>
                </a:cubicBezTo>
                <a:cubicBezTo>
                  <a:pt x="57" y="402"/>
                  <a:pt x="57" y="402"/>
                  <a:pt x="57" y="403"/>
                </a:cubicBezTo>
                <a:cubicBezTo>
                  <a:pt x="53" y="399"/>
                  <a:pt x="53" y="399"/>
                  <a:pt x="49" y="395"/>
                </a:cubicBezTo>
                <a:cubicBezTo>
                  <a:pt x="49" y="395"/>
                  <a:pt x="49" y="395"/>
                  <a:pt x="49" y="395"/>
                </a:cubicBezTo>
                <a:cubicBezTo>
                  <a:pt x="49" y="395"/>
                  <a:pt x="49" y="395"/>
                  <a:pt x="49" y="395"/>
                </a:cubicBezTo>
                <a:cubicBezTo>
                  <a:pt x="49" y="395"/>
                  <a:pt x="49" y="394"/>
                  <a:pt x="49" y="394"/>
                </a:cubicBezTo>
                <a:cubicBezTo>
                  <a:pt x="48" y="394"/>
                  <a:pt x="48" y="394"/>
                  <a:pt x="48" y="394"/>
                </a:cubicBezTo>
                <a:cubicBezTo>
                  <a:pt x="48" y="394"/>
                  <a:pt x="48" y="394"/>
                  <a:pt x="48" y="394"/>
                </a:cubicBezTo>
                <a:cubicBezTo>
                  <a:pt x="48" y="394"/>
                  <a:pt x="48" y="394"/>
                  <a:pt x="48" y="393"/>
                </a:cubicBezTo>
                <a:cubicBezTo>
                  <a:pt x="48" y="393"/>
                  <a:pt x="48" y="393"/>
                  <a:pt x="48" y="393"/>
                </a:cubicBezTo>
                <a:cubicBezTo>
                  <a:pt x="48" y="393"/>
                  <a:pt x="48" y="393"/>
                  <a:pt x="48" y="393"/>
                </a:cubicBezTo>
                <a:cubicBezTo>
                  <a:pt x="48" y="393"/>
                  <a:pt x="48" y="393"/>
                  <a:pt x="48" y="393"/>
                </a:cubicBezTo>
                <a:cubicBezTo>
                  <a:pt x="48" y="393"/>
                  <a:pt x="48" y="393"/>
                  <a:pt x="47" y="393"/>
                </a:cubicBezTo>
                <a:cubicBezTo>
                  <a:pt x="47" y="393"/>
                  <a:pt x="47" y="393"/>
                  <a:pt x="47" y="393"/>
                </a:cubicBezTo>
                <a:cubicBezTo>
                  <a:pt x="47" y="392"/>
                  <a:pt x="47" y="393"/>
                  <a:pt x="47" y="392"/>
                </a:cubicBezTo>
                <a:cubicBezTo>
                  <a:pt x="47" y="392"/>
                  <a:pt x="47" y="392"/>
                  <a:pt x="47" y="392"/>
                </a:cubicBezTo>
                <a:cubicBezTo>
                  <a:pt x="47" y="392"/>
                  <a:pt x="47" y="392"/>
                  <a:pt x="47" y="392"/>
                </a:cubicBezTo>
                <a:cubicBezTo>
                  <a:pt x="46" y="391"/>
                  <a:pt x="46" y="391"/>
                  <a:pt x="46" y="389"/>
                </a:cubicBezTo>
                <a:cubicBezTo>
                  <a:pt x="43" y="386"/>
                  <a:pt x="43" y="386"/>
                  <a:pt x="40" y="382"/>
                </a:cubicBezTo>
                <a:cubicBezTo>
                  <a:pt x="39" y="381"/>
                  <a:pt x="39" y="381"/>
                  <a:pt x="39" y="381"/>
                </a:cubicBezTo>
                <a:cubicBezTo>
                  <a:pt x="39" y="381"/>
                  <a:pt x="39" y="381"/>
                  <a:pt x="39" y="381"/>
                </a:cubicBezTo>
                <a:cubicBezTo>
                  <a:pt x="39" y="381"/>
                  <a:pt x="39" y="381"/>
                  <a:pt x="39" y="381"/>
                </a:cubicBezTo>
                <a:cubicBezTo>
                  <a:pt x="39" y="381"/>
                  <a:pt x="39" y="381"/>
                  <a:pt x="39" y="381"/>
                </a:cubicBezTo>
                <a:cubicBezTo>
                  <a:pt x="39" y="381"/>
                  <a:pt x="39" y="381"/>
                  <a:pt x="39" y="381"/>
                </a:cubicBezTo>
                <a:cubicBezTo>
                  <a:pt x="39" y="381"/>
                  <a:pt x="38" y="380"/>
                  <a:pt x="38" y="380"/>
                </a:cubicBezTo>
                <a:cubicBezTo>
                  <a:pt x="38" y="380"/>
                  <a:pt x="38" y="380"/>
                  <a:pt x="38" y="380"/>
                </a:cubicBezTo>
                <a:cubicBezTo>
                  <a:pt x="38" y="380"/>
                  <a:pt x="38" y="380"/>
                  <a:pt x="38" y="380"/>
                </a:cubicBezTo>
                <a:cubicBezTo>
                  <a:pt x="38" y="379"/>
                  <a:pt x="38" y="379"/>
                  <a:pt x="38" y="379"/>
                </a:cubicBezTo>
                <a:cubicBezTo>
                  <a:pt x="37" y="379"/>
                  <a:pt x="37" y="379"/>
                  <a:pt x="37" y="379"/>
                </a:cubicBezTo>
                <a:cubicBezTo>
                  <a:pt x="37" y="378"/>
                  <a:pt x="37" y="378"/>
                  <a:pt x="37" y="378"/>
                </a:cubicBezTo>
                <a:cubicBezTo>
                  <a:pt x="37" y="378"/>
                  <a:pt x="37" y="378"/>
                  <a:pt x="37" y="378"/>
                </a:cubicBezTo>
                <a:cubicBezTo>
                  <a:pt x="37" y="378"/>
                  <a:pt x="37" y="378"/>
                  <a:pt x="37" y="378"/>
                </a:cubicBezTo>
                <a:cubicBezTo>
                  <a:pt x="37" y="377"/>
                  <a:pt x="37" y="378"/>
                  <a:pt x="37" y="378"/>
                </a:cubicBezTo>
                <a:cubicBezTo>
                  <a:pt x="37" y="377"/>
                  <a:pt x="37" y="377"/>
                  <a:pt x="37" y="377"/>
                </a:cubicBezTo>
                <a:cubicBezTo>
                  <a:pt x="37" y="377"/>
                  <a:pt x="37" y="377"/>
                  <a:pt x="37" y="377"/>
                </a:cubicBezTo>
                <a:cubicBezTo>
                  <a:pt x="36" y="376"/>
                  <a:pt x="36" y="376"/>
                  <a:pt x="35" y="375"/>
                </a:cubicBezTo>
                <a:cubicBezTo>
                  <a:pt x="35" y="375"/>
                  <a:pt x="35" y="375"/>
                  <a:pt x="34" y="375"/>
                </a:cubicBezTo>
                <a:cubicBezTo>
                  <a:pt x="35" y="375"/>
                  <a:pt x="35" y="375"/>
                  <a:pt x="35" y="375"/>
                </a:cubicBezTo>
                <a:cubicBezTo>
                  <a:pt x="35" y="375"/>
                  <a:pt x="34" y="374"/>
                  <a:pt x="34" y="374"/>
                </a:cubicBezTo>
                <a:cubicBezTo>
                  <a:pt x="34" y="374"/>
                  <a:pt x="34" y="374"/>
                  <a:pt x="34" y="374"/>
                </a:cubicBezTo>
                <a:cubicBezTo>
                  <a:pt x="34" y="374"/>
                  <a:pt x="34" y="374"/>
                  <a:pt x="34" y="373"/>
                </a:cubicBezTo>
                <a:cubicBezTo>
                  <a:pt x="34" y="373"/>
                  <a:pt x="34" y="374"/>
                  <a:pt x="34" y="373"/>
                </a:cubicBezTo>
                <a:cubicBezTo>
                  <a:pt x="34" y="373"/>
                  <a:pt x="34" y="373"/>
                  <a:pt x="34" y="373"/>
                </a:cubicBezTo>
                <a:cubicBezTo>
                  <a:pt x="34" y="373"/>
                  <a:pt x="34" y="373"/>
                  <a:pt x="34" y="373"/>
                </a:cubicBezTo>
                <a:cubicBezTo>
                  <a:pt x="34" y="373"/>
                  <a:pt x="33" y="372"/>
                  <a:pt x="33" y="372"/>
                </a:cubicBezTo>
                <a:cubicBezTo>
                  <a:pt x="33" y="372"/>
                  <a:pt x="33" y="372"/>
                  <a:pt x="33" y="372"/>
                </a:cubicBezTo>
                <a:cubicBezTo>
                  <a:pt x="33" y="372"/>
                  <a:pt x="33" y="372"/>
                  <a:pt x="33" y="372"/>
                </a:cubicBezTo>
                <a:cubicBezTo>
                  <a:pt x="33" y="372"/>
                  <a:pt x="33" y="371"/>
                  <a:pt x="33" y="371"/>
                </a:cubicBezTo>
                <a:cubicBezTo>
                  <a:pt x="33" y="371"/>
                  <a:pt x="33" y="371"/>
                  <a:pt x="33" y="371"/>
                </a:cubicBezTo>
                <a:cubicBezTo>
                  <a:pt x="33" y="371"/>
                  <a:pt x="33" y="371"/>
                  <a:pt x="33" y="371"/>
                </a:cubicBezTo>
                <a:cubicBezTo>
                  <a:pt x="31" y="368"/>
                  <a:pt x="31" y="368"/>
                  <a:pt x="29" y="366"/>
                </a:cubicBezTo>
                <a:cubicBezTo>
                  <a:pt x="29" y="365"/>
                  <a:pt x="27" y="362"/>
                  <a:pt x="27" y="361"/>
                </a:cubicBezTo>
                <a:cubicBezTo>
                  <a:pt x="27" y="361"/>
                  <a:pt x="25" y="357"/>
                  <a:pt x="25" y="357"/>
                </a:cubicBezTo>
                <a:cubicBezTo>
                  <a:pt x="25" y="357"/>
                  <a:pt x="23" y="354"/>
                  <a:pt x="24" y="355"/>
                </a:cubicBezTo>
                <a:cubicBezTo>
                  <a:pt x="25" y="358"/>
                  <a:pt x="25" y="358"/>
                  <a:pt x="26" y="361"/>
                </a:cubicBezTo>
                <a:cubicBezTo>
                  <a:pt x="28" y="364"/>
                  <a:pt x="28" y="364"/>
                  <a:pt x="30" y="367"/>
                </a:cubicBezTo>
                <a:cubicBezTo>
                  <a:pt x="30" y="368"/>
                  <a:pt x="30" y="368"/>
                  <a:pt x="31" y="370"/>
                </a:cubicBezTo>
                <a:cubicBezTo>
                  <a:pt x="32" y="371"/>
                  <a:pt x="32" y="371"/>
                  <a:pt x="32" y="371"/>
                </a:cubicBezTo>
                <a:cubicBezTo>
                  <a:pt x="32" y="371"/>
                  <a:pt x="32" y="372"/>
                  <a:pt x="32" y="372"/>
                </a:cubicBezTo>
                <a:cubicBezTo>
                  <a:pt x="32" y="372"/>
                  <a:pt x="33" y="373"/>
                  <a:pt x="33" y="374"/>
                </a:cubicBezTo>
                <a:cubicBezTo>
                  <a:pt x="34" y="374"/>
                  <a:pt x="34" y="374"/>
                  <a:pt x="34" y="375"/>
                </a:cubicBezTo>
                <a:cubicBezTo>
                  <a:pt x="35" y="376"/>
                  <a:pt x="36" y="378"/>
                  <a:pt x="36" y="379"/>
                </a:cubicBezTo>
                <a:cubicBezTo>
                  <a:pt x="36" y="379"/>
                  <a:pt x="37" y="379"/>
                  <a:pt x="37" y="379"/>
                </a:cubicBezTo>
                <a:cubicBezTo>
                  <a:pt x="37" y="379"/>
                  <a:pt x="37" y="379"/>
                  <a:pt x="37" y="380"/>
                </a:cubicBezTo>
                <a:cubicBezTo>
                  <a:pt x="38" y="382"/>
                  <a:pt x="38" y="382"/>
                  <a:pt x="40" y="384"/>
                </a:cubicBezTo>
                <a:cubicBezTo>
                  <a:pt x="40" y="384"/>
                  <a:pt x="40" y="384"/>
                  <a:pt x="40" y="384"/>
                </a:cubicBezTo>
                <a:cubicBezTo>
                  <a:pt x="40" y="384"/>
                  <a:pt x="40" y="384"/>
                  <a:pt x="40" y="384"/>
                </a:cubicBezTo>
                <a:cubicBezTo>
                  <a:pt x="40" y="384"/>
                  <a:pt x="40" y="384"/>
                  <a:pt x="40" y="384"/>
                </a:cubicBezTo>
                <a:cubicBezTo>
                  <a:pt x="40" y="384"/>
                  <a:pt x="40" y="384"/>
                  <a:pt x="40" y="384"/>
                </a:cubicBezTo>
                <a:cubicBezTo>
                  <a:pt x="40" y="384"/>
                  <a:pt x="40" y="384"/>
                  <a:pt x="40" y="384"/>
                </a:cubicBezTo>
                <a:cubicBezTo>
                  <a:pt x="40" y="384"/>
                  <a:pt x="40" y="384"/>
                  <a:pt x="40" y="384"/>
                </a:cubicBezTo>
                <a:cubicBezTo>
                  <a:pt x="40" y="384"/>
                  <a:pt x="40" y="384"/>
                  <a:pt x="40" y="384"/>
                </a:cubicBezTo>
                <a:cubicBezTo>
                  <a:pt x="40" y="385"/>
                  <a:pt x="40" y="385"/>
                  <a:pt x="40" y="385"/>
                </a:cubicBezTo>
                <a:cubicBezTo>
                  <a:pt x="40" y="385"/>
                  <a:pt x="40" y="384"/>
                  <a:pt x="40" y="384"/>
                </a:cubicBezTo>
                <a:cubicBezTo>
                  <a:pt x="40" y="384"/>
                  <a:pt x="40" y="384"/>
                  <a:pt x="40" y="384"/>
                </a:cubicBezTo>
                <a:cubicBezTo>
                  <a:pt x="40" y="385"/>
                  <a:pt x="40" y="384"/>
                  <a:pt x="40" y="384"/>
                </a:cubicBezTo>
                <a:cubicBezTo>
                  <a:pt x="40" y="384"/>
                  <a:pt x="40" y="385"/>
                  <a:pt x="40" y="384"/>
                </a:cubicBezTo>
                <a:cubicBezTo>
                  <a:pt x="40" y="384"/>
                  <a:pt x="40" y="384"/>
                  <a:pt x="40" y="384"/>
                </a:cubicBezTo>
                <a:cubicBezTo>
                  <a:pt x="38" y="382"/>
                  <a:pt x="38" y="382"/>
                  <a:pt x="37" y="380"/>
                </a:cubicBezTo>
                <a:cubicBezTo>
                  <a:pt x="36" y="379"/>
                  <a:pt x="36" y="379"/>
                  <a:pt x="35" y="377"/>
                </a:cubicBezTo>
                <a:cubicBezTo>
                  <a:pt x="35" y="377"/>
                  <a:pt x="35" y="377"/>
                  <a:pt x="35" y="377"/>
                </a:cubicBezTo>
                <a:cubicBezTo>
                  <a:pt x="35" y="377"/>
                  <a:pt x="35" y="377"/>
                  <a:pt x="35" y="377"/>
                </a:cubicBezTo>
                <a:cubicBezTo>
                  <a:pt x="35" y="376"/>
                  <a:pt x="35" y="376"/>
                  <a:pt x="34" y="376"/>
                </a:cubicBezTo>
                <a:cubicBezTo>
                  <a:pt x="34" y="376"/>
                  <a:pt x="33" y="374"/>
                  <a:pt x="33" y="374"/>
                </a:cubicBezTo>
                <a:cubicBezTo>
                  <a:pt x="33" y="373"/>
                  <a:pt x="33" y="374"/>
                  <a:pt x="33" y="373"/>
                </a:cubicBezTo>
                <a:cubicBezTo>
                  <a:pt x="33" y="373"/>
                  <a:pt x="33" y="373"/>
                  <a:pt x="32" y="373"/>
                </a:cubicBezTo>
                <a:cubicBezTo>
                  <a:pt x="32" y="372"/>
                  <a:pt x="32" y="372"/>
                  <a:pt x="32" y="372"/>
                </a:cubicBezTo>
                <a:cubicBezTo>
                  <a:pt x="32" y="372"/>
                  <a:pt x="32" y="372"/>
                  <a:pt x="32" y="371"/>
                </a:cubicBezTo>
                <a:cubicBezTo>
                  <a:pt x="31" y="370"/>
                  <a:pt x="31" y="370"/>
                  <a:pt x="31" y="369"/>
                </a:cubicBezTo>
                <a:cubicBezTo>
                  <a:pt x="30" y="369"/>
                  <a:pt x="30" y="369"/>
                  <a:pt x="30" y="369"/>
                </a:cubicBezTo>
                <a:cubicBezTo>
                  <a:pt x="30" y="368"/>
                  <a:pt x="30" y="368"/>
                  <a:pt x="30" y="367"/>
                </a:cubicBezTo>
                <a:cubicBezTo>
                  <a:pt x="30" y="367"/>
                  <a:pt x="30" y="367"/>
                  <a:pt x="30" y="367"/>
                </a:cubicBezTo>
                <a:cubicBezTo>
                  <a:pt x="30" y="367"/>
                  <a:pt x="30" y="367"/>
                  <a:pt x="30" y="367"/>
                </a:cubicBezTo>
                <a:cubicBezTo>
                  <a:pt x="29" y="367"/>
                  <a:pt x="29" y="366"/>
                  <a:pt x="29" y="366"/>
                </a:cubicBezTo>
                <a:cubicBezTo>
                  <a:pt x="29" y="365"/>
                  <a:pt x="28" y="365"/>
                  <a:pt x="28" y="364"/>
                </a:cubicBezTo>
                <a:cubicBezTo>
                  <a:pt x="28" y="364"/>
                  <a:pt x="28" y="364"/>
                  <a:pt x="28" y="364"/>
                </a:cubicBezTo>
                <a:cubicBezTo>
                  <a:pt x="28" y="363"/>
                  <a:pt x="28" y="364"/>
                  <a:pt x="28" y="363"/>
                </a:cubicBezTo>
                <a:cubicBezTo>
                  <a:pt x="27" y="363"/>
                  <a:pt x="27" y="363"/>
                  <a:pt x="27" y="362"/>
                </a:cubicBezTo>
                <a:cubicBezTo>
                  <a:pt x="27" y="362"/>
                  <a:pt x="27" y="362"/>
                  <a:pt x="27" y="362"/>
                </a:cubicBezTo>
                <a:cubicBezTo>
                  <a:pt x="8" y="322"/>
                  <a:pt x="0" y="277"/>
                  <a:pt x="4" y="232"/>
                </a:cubicBezTo>
                <a:cubicBezTo>
                  <a:pt x="4" y="232"/>
                  <a:pt x="4" y="232"/>
                  <a:pt x="4" y="232"/>
                </a:cubicBezTo>
                <a:cubicBezTo>
                  <a:pt x="4" y="232"/>
                  <a:pt x="4" y="231"/>
                  <a:pt x="4" y="230"/>
                </a:cubicBezTo>
                <a:cubicBezTo>
                  <a:pt x="4" y="230"/>
                  <a:pt x="4" y="230"/>
                  <a:pt x="4" y="230"/>
                </a:cubicBezTo>
                <a:cubicBezTo>
                  <a:pt x="4" y="231"/>
                  <a:pt x="4" y="231"/>
                  <a:pt x="4" y="232"/>
                </a:cubicBezTo>
                <a:cubicBezTo>
                  <a:pt x="4" y="232"/>
                  <a:pt x="4" y="232"/>
                  <a:pt x="4" y="232"/>
                </a:cubicBezTo>
                <a:cubicBezTo>
                  <a:pt x="4" y="232"/>
                  <a:pt x="4" y="232"/>
                  <a:pt x="4" y="232"/>
                </a:cubicBezTo>
                <a:cubicBezTo>
                  <a:pt x="4" y="232"/>
                  <a:pt x="4" y="232"/>
                  <a:pt x="4" y="232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3"/>
                  <a:pt x="4" y="233"/>
                  <a:pt x="4" y="234"/>
                </a:cubicBezTo>
                <a:cubicBezTo>
                  <a:pt x="4" y="235"/>
                  <a:pt x="4" y="235"/>
                  <a:pt x="4" y="235"/>
                </a:cubicBezTo>
                <a:cubicBezTo>
                  <a:pt x="4" y="235"/>
                  <a:pt x="4" y="235"/>
                  <a:pt x="4" y="235"/>
                </a:cubicBezTo>
                <a:close/>
                <a:moveTo>
                  <a:pt x="19" y="212"/>
                </a:moveTo>
                <a:cubicBezTo>
                  <a:pt x="17" y="214"/>
                  <a:pt x="17" y="214"/>
                  <a:pt x="16" y="216"/>
                </a:cubicBezTo>
                <a:cubicBezTo>
                  <a:pt x="16" y="216"/>
                  <a:pt x="16" y="216"/>
                  <a:pt x="16" y="216"/>
                </a:cubicBezTo>
                <a:cubicBezTo>
                  <a:pt x="16" y="215"/>
                  <a:pt x="16" y="215"/>
                  <a:pt x="15" y="216"/>
                </a:cubicBezTo>
                <a:cubicBezTo>
                  <a:pt x="15" y="216"/>
                  <a:pt x="15" y="216"/>
                  <a:pt x="15" y="216"/>
                </a:cubicBezTo>
                <a:cubicBezTo>
                  <a:pt x="15" y="216"/>
                  <a:pt x="15" y="216"/>
                  <a:pt x="15" y="216"/>
                </a:cubicBezTo>
                <a:cubicBezTo>
                  <a:pt x="15" y="217"/>
                  <a:pt x="15" y="217"/>
                  <a:pt x="15" y="218"/>
                </a:cubicBezTo>
                <a:cubicBezTo>
                  <a:pt x="15" y="218"/>
                  <a:pt x="15" y="218"/>
                  <a:pt x="15" y="218"/>
                </a:cubicBezTo>
                <a:cubicBezTo>
                  <a:pt x="15" y="219"/>
                  <a:pt x="15" y="218"/>
                  <a:pt x="15" y="219"/>
                </a:cubicBezTo>
                <a:cubicBezTo>
                  <a:pt x="15" y="219"/>
                  <a:pt x="15" y="220"/>
                  <a:pt x="15" y="220"/>
                </a:cubicBezTo>
                <a:cubicBezTo>
                  <a:pt x="15" y="220"/>
                  <a:pt x="15" y="220"/>
                  <a:pt x="15" y="219"/>
                </a:cubicBezTo>
                <a:cubicBezTo>
                  <a:pt x="15" y="219"/>
                  <a:pt x="16" y="219"/>
                  <a:pt x="16" y="219"/>
                </a:cubicBezTo>
                <a:cubicBezTo>
                  <a:pt x="16" y="218"/>
                  <a:pt x="16" y="217"/>
                  <a:pt x="16" y="217"/>
                </a:cubicBezTo>
                <a:cubicBezTo>
                  <a:pt x="16" y="216"/>
                  <a:pt x="17" y="216"/>
                  <a:pt x="17" y="216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6"/>
                  <a:pt x="17" y="216"/>
                  <a:pt x="17" y="215"/>
                </a:cubicBezTo>
                <a:cubicBezTo>
                  <a:pt x="17" y="215"/>
                  <a:pt x="17" y="216"/>
                  <a:pt x="17" y="215"/>
                </a:cubicBezTo>
                <a:cubicBezTo>
                  <a:pt x="17" y="215"/>
                  <a:pt x="18" y="214"/>
                  <a:pt x="18" y="214"/>
                </a:cubicBezTo>
                <a:cubicBezTo>
                  <a:pt x="18" y="214"/>
                  <a:pt x="18" y="214"/>
                  <a:pt x="18" y="214"/>
                </a:cubicBezTo>
                <a:cubicBezTo>
                  <a:pt x="18" y="214"/>
                  <a:pt x="18" y="214"/>
                  <a:pt x="18" y="214"/>
                </a:cubicBezTo>
                <a:cubicBezTo>
                  <a:pt x="18" y="214"/>
                  <a:pt x="18" y="214"/>
                  <a:pt x="19" y="213"/>
                </a:cubicBezTo>
                <a:cubicBezTo>
                  <a:pt x="19" y="213"/>
                  <a:pt x="19" y="213"/>
                  <a:pt x="19" y="213"/>
                </a:cubicBezTo>
                <a:cubicBezTo>
                  <a:pt x="19" y="213"/>
                  <a:pt x="19" y="213"/>
                  <a:pt x="19" y="213"/>
                </a:cubicBezTo>
                <a:cubicBezTo>
                  <a:pt x="19" y="212"/>
                  <a:pt x="19" y="212"/>
                  <a:pt x="19" y="212"/>
                </a:cubicBezTo>
                <a:close/>
                <a:moveTo>
                  <a:pt x="10" y="198"/>
                </a:moveTo>
                <a:cubicBezTo>
                  <a:pt x="10" y="200"/>
                  <a:pt x="11" y="198"/>
                  <a:pt x="11" y="198"/>
                </a:cubicBezTo>
                <a:cubicBezTo>
                  <a:pt x="11" y="199"/>
                  <a:pt x="11" y="199"/>
                  <a:pt x="11" y="200"/>
                </a:cubicBezTo>
                <a:cubicBezTo>
                  <a:pt x="10" y="200"/>
                  <a:pt x="10" y="202"/>
                  <a:pt x="10" y="202"/>
                </a:cubicBezTo>
                <a:cubicBezTo>
                  <a:pt x="10" y="203"/>
                  <a:pt x="10" y="204"/>
                  <a:pt x="10" y="203"/>
                </a:cubicBezTo>
                <a:cubicBezTo>
                  <a:pt x="10" y="202"/>
                  <a:pt x="11" y="201"/>
                  <a:pt x="11" y="200"/>
                </a:cubicBezTo>
                <a:cubicBezTo>
                  <a:pt x="11" y="199"/>
                  <a:pt x="10" y="204"/>
                  <a:pt x="11" y="203"/>
                </a:cubicBezTo>
                <a:cubicBezTo>
                  <a:pt x="11" y="202"/>
                  <a:pt x="12" y="199"/>
                  <a:pt x="11" y="200"/>
                </a:cubicBezTo>
                <a:cubicBezTo>
                  <a:pt x="12" y="199"/>
                  <a:pt x="12" y="199"/>
                  <a:pt x="12" y="198"/>
                </a:cubicBezTo>
                <a:cubicBezTo>
                  <a:pt x="13" y="197"/>
                  <a:pt x="13" y="195"/>
                  <a:pt x="13" y="194"/>
                </a:cubicBezTo>
                <a:cubicBezTo>
                  <a:pt x="13" y="195"/>
                  <a:pt x="13" y="195"/>
                  <a:pt x="12" y="196"/>
                </a:cubicBezTo>
                <a:cubicBezTo>
                  <a:pt x="12" y="196"/>
                  <a:pt x="12" y="196"/>
                  <a:pt x="12" y="196"/>
                </a:cubicBezTo>
                <a:cubicBezTo>
                  <a:pt x="12" y="196"/>
                  <a:pt x="12" y="196"/>
                  <a:pt x="12" y="196"/>
                </a:cubicBezTo>
                <a:cubicBezTo>
                  <a:pt x="12" y="196"/>
                  <a:pt x="12" y="196"/>
                  <a:pt x="12" y="196"/>
                </a:cubicBezTo>
                <a:cubicBezTo>
                  <a:pt x="12" y="196"/>
                  <a:pt x="12" y="196"/>
                  <a:pt x="12" y="196"/>
                </a:cubicBezTo>
                <a:cubicBezTo>
                  <a:pt x="12" y="196"/>
                  <a:pt x="12" y="196"/>
                  <a:pt x="12" y="196"/>
                </a:cubicBezTo>
                <a:cubicBezTo>
                  <a:pt x="12" y="196"/>
                  <a:pt x="12" y="195"/>
                  <a:pt x="12" y="195"/>
                </a:cubicBezTo>
                <a:cubicBezTo>
                  <a:pt x="12" y="195"/>
                  <a:pt x="12" y="195"/>
                  <a:pt x="12" y="195"/>
                </a:cubicBezTo>
                <a:cubicBezTo>
                  <a:pt x="12" y="195"/>
                  <a:pt x="12" y="195"/>
                  <a:pt x="12" y="195"/>
                </a:cubicBezTo>
                <a:cubicBezTo>
                  <a:pt x="12" y="195"/>
                  <a:pt x="13" y="194"/>
                  <a:pt x="13" y="194"/>
                </a:cubicBezTo>
                <a:cubicBezTo>
                  <a:pt x="13" y="194"/>
                  <a:pt x="13" y="194"/>
                  <a:pt x="13" y="194"/>
                </a:cubicBezTo>
                <a:cubicBezTo>
                  <a:pt x="13" y="194"/>
                  <a:pt x="13" y="194"/>
                  <a:pt x="13" y="194"/>
                </a:cubicBezTo>
                <a:cubicBezTo>
                  <a:pt x="13" y="194"/>
                  <a:pt x="13" y="194"/>
                  <a:pt x="13" y="194"/>
                </a:cubicBezTo>
                <a:cubicBezTo>
                  <a:pt x="13" y="194"/>
                  <a:pt x="13" y="194"/>
                  <a:pt x="13" y="194"/>
                </a:cubicBezTo>
                <a:cubicBezTo>
                  <a:pt x="13" y="194"/>
                  <a:pt x="13" y="194"/>
                  <a:pt x="12" y="194"/>
                </a:cubicBezTo>
                <a:cubicBezTo>
                  <a:pt x="12" y="194"/>
                  <a:pt x="13" y="194"/>
                  <a:pt x="13" y="194"/>
                </a:cubicBezTo>
                <a:cubicBezTo>
                  <a:pt x="13" y="194"/>
                  <a:pt x="12" y="194"/>
                  <a:pt x="12" y="194"/>
                </a:cubicBezTo>
                <a:cubicBezTo>
                  <a:pt x="12" y="194"/>
                  <a:pt x="13" y="194"/>
                  <a:pt x="13" y="194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2" y="194"/>
                  <a:pt x="12" y="195"/>
                  <a:pt x="12" y="195"/>
                </a:cubicBezTo>
                <a:cubicBezTo>
                  <a:pt x="12" y="195"/>
                  <a:pt x="12" y="195"/>
                  <a:pt x="12" y="195"/>
                </a:cubicBezTo>
                <a:cubicBezTo>
                  <a:pt x="12" y="195"/>
                  <a:pt x="12" y="195"/>
                  <a:pt x="12" y="195"/>
                </a:cubicBezTo>
                <a:cubicBezTo>
                  <a:pt x="12" y="195"/>
                  <a:pt x="12" y="196"/>
                  <a:pt x="12" y="196"/>
                </a:cubicBezTo>
                <a:cubicBezTo>
                  <a:pt x="12" y="196"/>
                  <a:pt x="12" y="196"/>
                  <a:pt x="11" y="196"/>
                </a:cubicBezTo>
                <a:cubicBezTo>
                  <a:pt x="11" y="196"/>
                  <a:pt x="11" y="197"/>
                  <a:pt x="11" y="197"/>
                </a:cubicBezTo>
                <a:cubicBezTo>
                  <a:pt x="11" y="197"/>
                  <a:pt x="11" y="197"/>
                  <a:pt x="11" y="197"/>
                </a:cubicBezTo>
                <a:cubicBezTo>
                  <a:pt x="11" y="197"/>
                  <a:pt x="11" y="197"/>
                  <a:pt x="11" y="197"/>
                </a:cubicBezTo>
                <a:cubicBezTo>
                  <a:pt x="11" y="198"/>
                  <a:pt x="11" y="197"/>
                  <a:pt x="11" y="198"/>
                </a:cubicBezTo>
                <a:cubicBezTo>
                  <a:pt x="11" y="198"/>
                  <a:pt x="11" y="197"/>
                  <a:pt x="11" y="197"/>
                </a:cubicBezTo>
                <a:cubicBezTo>
                  <a:pt x="11" y="198"/>
                  <a:pt x="11" y="198"/>
                  <a:pt x="11" y="198"/>
                </a:cubicBezTo>
                <a:cubicBezTo>
                  <a:pt x="11" y="197"/>
                  <a:pt x="11" y="197"/>
                  <a:pt x="11" y="197"/>
                </a:cubicBezTo>
                <a:cubicBezTo>
                  <a:pt x="11" y="198"/>
                  <a:pt x="11" y="198"/>
                  <a:pt x="10" y="198"/>
                </a:cubicBezTo>
                <a:close/>
                <a:moveTo>
                  <a:pt x="84" y="226"/>
                </a:moveTo>
                <a:cubicBezTo>
                  <a:pt x="84" y="227"/>
                  <a:pt x="84" y="227"/>
                  <a:pt x="83" y="227"/>
                </a:cubicBezTo>
                <a:cubicBezTo>
                  <a:pt x="83" y="228"/>
                  <a:pt x="83" y="228"/>
                  <a:pt x="83" y="228"/>
                </a:cubicBezTo>
                <a:cubicBezTo>
                  <a:pt x="83" y="227"/>
                  <a:pt x="82" y="228"/>
                  <a:pt x="82" y="228"/>
                </a:cubicBezTo>
                <a:cubicBezTo>
                  <a:pt x="82" y="229"/>
                  <a:pt x="82" y="228"/>
                  <a:pt x="82" y="229"/>
                </a:cubicBezTo>
                <a:cubicBezTo>
                  <a:pt x="82" y="230"/>
                  <a:pt x="81" y="230"/>
                  <a:pt x="81" y="231"/>
                </a:cubicBezTo>
                <a:cubicBezTo>
                  <a:pt x="81" y="232"/>
                  <a:pt x="79" y="233"/>
                  <a:pt x="80" y="233"/>
                </a:cubicBezTo>
                <a:cubicBezTo>
                  <a:pt x="80" y="233"/>
                  <a:pt x="80" y="233"/>
                  <a:pt x="80" y="233"/>
                </a:cubicBezTo>
                <a:cubicBezTo>
                  <a:pt x="81" y="235"/>
                  <a:pt x="82" y="235"/>
                  <a:pt x="83" y="234"/>
                </a:cubicBezTo>
                <a:cubicBezTo>
                  <a:pt x="83" y="233"/>
                  <a:pt x="85" y="232"/>
                  <a:pt x="86" y="231"/>
                </a:cubicBezTo>
                <a:cubicBezTo>
                  <a:pt x="86" y="230"/>
                  <a:pt x="87" y="229"/>
                  <a:pt x="87" y="228"/>
                </a:cubicBezTo>
                <a:cubicBezTo>
                  <a:pt x="88" y="226"/>
                  <a:pt x="87" y="227"/>
                  <a:pt x="87" y="225"/>
                </a:cubicBezTo>
                <a:cubicBezTo>
                  <a:pt x="88" y="226"/>
                  <a:pt x="87" y="224"/>
                  <a:pt x="87" y="224"/>
                </a:cubicBezTo>
                <a:cubicBezTo>
                  <a:pt x="87" y="224"/>
                  <a:pt x="86" y="224"/>
                  <a:pt x="86" y="224"/>
                </a:cubicBezTo>
                <a:cubicBezTo>
                  <a:pt x="86" y="225"/>
                  <a:pt x="85" y="224"/>
                  <a:pt x="85" y="225"/>
                </a:cubicBezTo>
                <a:cubicBezTo>
                  <a:pt x="85" y="225"/>
                  <a:pt x="84" y="226"/>
                  <a:pt x="84" y="226"/>
                </a:cubicBezTo>
                <a:close/>
                <a:moveTo>
                  <a:pt x="82" y="236"/>
                </a:moveTo>
                <a:cubicBezTo>
                  <a:pt x="81" y="238"/>
                  <a:pt x="81" y="238"/>
                  <a:pt x="80" y="239"/>
                </a:cubicBezTo>
                <a:cubicBezTo>
                  <a:pt x="79" y="240"/>
                  <a:pt x="79" y="240"/>
                  <a:pt x="78" y="241"/>
                </a:cubicBezTo>
                <a:cubicBezTo>
                  <a:pt x="77" y="243"/>
                  <a:pt x="77" y="243"/>
                  <a:pt x="77" y="245"/>
                </a:cubicBezTo>
                <a:cubicBezTo>
                  <a:pt x="75" y="246"/>
                  <a:pt x="75" y="246"/>
                  <a:pt x="74" y="247"/>
                </a:cubicBezTo>
                <a:cubicBezTo>
                  <a:pt x="74" y="247"/>
                  <a:pt x="74" y="247"/>
                  <a:pt x="74" y="248"/>
                </a:cubicBezTo>
                <a:cubicBezTo>
                  <a:pt x="74" y="248"/>
                  <a:pt x="74" y="247"/>
                  <a:pt x="74" y="247"/>
                </a:cubicBezTo>
                <a:cubicBezTo>
                  <a:pt x="74" y="248"/>
                  <a:pt x="75" y="249"/>
                  <a:pt x="75" y="250"/>
                </a:cubicBezTo>
                <a:cubicBezTo>
                  <a:pt x="75" y="250"/>
                  <a:pt x="75" y="250"/>
                  <a:pt x="76" y="250"/>
                </a:cubicBezTo>
                <a:cubicBezTo>
                  <a:pt x="76" y="250"/>
                  <a:pt x="76" y="251"/>
                  <a:pt x="77" y="250"/>
                </a:cubicBezTo>
                <a:cubicBezTo>
                  <a:pt x="77" y="250"/>
                  <a:pt x="77" y="250"/>
                  <a:pt x="77" y="250"/>
                </a:cubicBezTo>
                <a:cubicBezTo>
                  <a:pt x="78" y="250"/>
                  <a:pt x="79" y="249"/>
                  <a:pt x="79" y="248"/>
                </a:cubicBezTo>
                <a:cubicBezTo>
                  <a:pt x="79" y="248"/>
                  <a:pt x="79" y="248"/>
                  <a:pt x="80" y="247"/>
                </a:cubicBezTo>
                <a:cubicBezTo>
                  <a:pt x="80" y="247"/>
                  <a:pt x="80" y="247"/>
                  <a:pt x="80" y="247"/>
                </a:cubicBezTo>
                <a:cubicBezTo>
                  <a:pt x="80" y="247"/>
                  <a:pt x="80" y="246"/>
                  <a:pt x="80" y="246"/>
                </a:cubicBezTo>
                <a:cubicBezTo>
                  <a:pt x="81" y="246"/>
                  <a:pt x="80" y="245"/>
                  <a:pt x="80" y="245"/>
                </a:cubicBezTo>
                <a:cubicBezTo>
                  <a:pt x="80" y="245"/>
                  <a:pt x="81" y="244"/>
                  <a:pt x="80" y="244"/>
                </a:cubicBezTo>
                <a:cubicBezTo>
                  <a:pt x="80" y="243"/>
                  <a:pt x="80" y="243"/>
                  <a:pt x="81" y="243"/>
                </a:cubicBezTo>
                <a:cubicBezTo>
                  <a:pt x="81" y="244"/>
                  <a:pt x="81" y="244"/>
                  <a:pt x="81" y="243"/>
                </a:cubicBezTo>
                <a:cubicBezTo>
                  <a:pt x="81" y="243"/>
                  <a:pt x="82" y="243"/>
                  <a:pt x="82" y="243"/>
                </a:cubicBezTo>
                <a:cubicBezTo>
                  <a:pt x="82" y="242"/>
                  <a:pt x="82" y="242"/>
                  <a:pt x="82" y="242"/>
                </a:cubicBezTo>
                <a:cubicBezTo>
                  <a:pt x="82" y="242"/>
                  <a:pt x="83" y="241"/>
                  <a:pt x="83" y="241"/>
                </a:cubicBezTo>
                <a:cubicBezTo>
                  <a:pt x="83" y="241"/>
                  <a:pt x="83" y="240"/>
                  <a:pt x="83" y="239"/>
                </a:cubicBezTo>
                <a:cubicBezTo>
                  <a:pt x="83" y="239"/>
                  <a:pt x="84" y="238"/>
                  <a:pt x="83" y="238"/>
                </a:cubicBezTo>
                <a:cubicBezTo>
                  <a:pt x="83" y="238"/>
                  <a:pt x="84" y="238"/>
                  <a:pt x="83" y="237"/>
                </a:cubicBezTo>
                <a:cubicBezTo>
                  <a:pt x="83" y="237"/>
                  <a:pt x="83" y="236"/>
                  <a:pt x="83" y="236"/>
                </a:cubicBezTo>
                <a:cubicBezTo>
                  <a:pt x="82" y="236"/>
                  <a:pt x="82" y="235"/>
                  <a:pt x="82" y="236"/>
                </a:cubicBezTo>
                <a:close/>
                <a:moveTo>
                  <a:pt x="52" y="241"/>
                </a:moveTo>
                <a:cubicBezTo>
                  <a:pt x="52" y="241"/>
                  <a:pt x="52" y="241"/>
                  <a:pt x="52" y="242"/>
                </a:cubicBezTo>
                <a:cubicBezTo>
                  <a:pt x="52" y="242"/>
                  <a:pt x="53" y="242"/>
                  <a:pt x="53" y="242"/>
                </a:cubicBezTo>
                <a:cubicBezTo>
                  <a:pt x="55" y="242"/>
                  <a:pt x="55" y="243"/>
                  <a:pt x="56" y="240"/>
                </a:cubicBezTo>
                <a:cubicBezTo>
                  <a:pt x="57" y="238"/>
                  <a:pt x="56" y="243"/>
                  <a:pt x="58" y="242"/>
                </a:cubicBezTo>
                <a:cubicBezTo>
                  <a:pt x="59" y="241"/>
                  <a:pt x="58" y="244"/>
                  <a:pt x="60" y="243"/>
                </a:cubicBezTo>
                <a:cubicBezTo>
                  <a:pt x="60" y="243"/>
                  <a:pt x="60" y="243"/>
                  <a:pt x="60" y="243"/>
                </a:cubicBezTo>
                <a:cubicBezTo>
                  <a:pt x="61" y="241"/>
                  <a:pt x="61" y="240"/>
                  <a:pt x="61" y="240"/>
                </a:cubicBezTo>
                <a:cubicBezTo>
                  <a:pt x="61" y="240"/>
                  <a:pt x="61" y="240"/>
                  <a:pt x="61" y="240"/>
                </a:cubicBezTo>
                <a:cubicBezTo>
                  <a:pt x="60" y="239"/>
                  <a:pt x="60" y="239"/>
                  <a:pt x="59" y="237"/>
                </a:cubicBezTo>
                <a:cubicBezTo>
                  <a:pt x="58" y="237"/>
                  <a:pt x="57" y="239"/>
                  <a:pt x="56" y="239"/>
                </a:cubicBezTo>
                <a:cubicBezTo>
                  <a:pt x="55" y="238"/>
                  <a:pt x="54" y="239"/>
                  <a:pt x="54" y="236"/>
                </a:cubicBezTo>
                <a:cubicBezTo>
                  <a:pt x="54" y="234"/>
                  <a:pt x="54" y="237"/>
                  <a:pt x="54" y="236"/>
                </a:cubicBezTo>
                <a:cubicBezTo>
                  <a:pt x="54" y="237"/>
                  <a:pt x="53" y="239"/>
                  <a:pt x="53" y="240"/>
                </a:cubicBezTo>
                <a:cubicBezTo>
                  <a:pt x="53" y="240"/>
                  <a:pt x="52" y="241"/>
                  <a:pt x="52" y="241"/>
                </a:cubicBezTo>
                <a:close/>
                <a:moveTo>
                  <a:pt x="47" y="115"/>
                </a:moveTo>
                <a:cubicBezTo>
                  <a:pt x="47" y="115"/>
                  <a:pt x="48" y="113"/>
                  <a:pt x="48" y="113"/>
                </a:cubicBezTo>
                <a:cubicBezTo>
                  <a:pt x="48" y="113"/>
                  <a:pt x="49" y="111"/>
                  <a:pt x="49" y="111"/>
                </a:cubicBezTo>
                <a:cubicBezTo>
                  <a:pt x="50" y="110"/>
                  <a:pt x="52" y="109"/>
                  <a:pt x="51" y="109"/>
                </a:cubicBezTo>
                <a:cubicBezTo>
                  <a:pt x="51" y="109"/>
                  <a:pt x="50" y="109"/>
                  <a:pt x="52" y="107"/>
                </a:cubicBezTo>
                <a:cubicBezTo>
                  <a:pt x="54" y="106"/>
                  <a:pt x="52" y="107"/>
                  <a:pt x="54" y="105"/>
                </a:cubicBezTo>
                <a:cubicBezTo>
                  <a:pt x="57" y="103"/>
                  <a:pt x="59" y="101"/>
                  <a:pt x="60" y="101"/>
                </a:cubicBezTo>
                <a:cubicBezTo>
                  <a:pt x="61" y="100"/>
                  <a:pt x="66" y="96"/>
                  <a:pt x="66" y="96"/>
                </a:cubicBezTo>
                <a:cubicBezTo>
                  <a:pt x="65" y="96"/>
                  <a:pt x="65" y="98"/>
                  <a:pt x="66" y="97"/>
                </a:cubicBezTo>
                <a:cubicBezTo>
                  <a:pt x="68" y="93"/>
                  <a:pt x="66" y="98"/>
                  <a:pt x="66" y="98"/>
                </a:cubicBezTo>
                <a:cubicBezTo>
                  <a:pt x="68" y="99"/>
                  <a:pt x="69" y="95"/>
                  <a:pt x="73" y="93"/>
                </a:cubicBezTo>
                <a:cubicBezTo>
                  <a:pt x="75" y="91"/>
                  <a:pt x="75" y="92"/>
                  <a:pt x="74" y="93"/>
                </a:cubicBezTo>
                <a:cubicBezTo>
                  <a:pt x="70" y="95"/>
                  <a:pt x="70" y="99"/>
                  <a:pt x="71" y="97"/>
                </a:cubicBezTo>
                <a:cubicBezTo>
                  <a:pt x="72" y="94"/>
                  <a:pt x="72" y="96"/>
                  <a:pt x="72" y="97"/>
                </a:cubicBezTo>
                <a:cubicBezTo>
                  <a:pt x="72" y="98"/>
                  <a:pt x="74" y="96"/>
                  <a:pt x="74" y="95"/>
                </a:cubicBezTo>
                <a:cubicBezTo>
                  <a:pt x="74" y="93"/>
                  <a:pt x="78" y="88"/>
                  <a:pt x="77" y="92"/>
                </a:cubicBezTo>
                <a:cubicBezTo>
                  <a:pt x="77" y="92"/>
                  <a:pt x="80" y="99"/>
                  <a:pt x="81" y="100"/>
                </a:cubicBezTo>
                <a:cubicBezTo>
                  <a:pt x="82" y="101"/>
                  <a:pt x="79" y="108"/>
                  <a:pt x="81" y="108"/>
                </a:cubicBezTo>
                <a:cubicBezTo>
                  <a:pt x="82" y="108"/>
                  <a:pt x="94" y="115"/>
                  <a:pt x="91" y="117"/>
                </a:cubicBezTo>
                <a:cubicBezTo>
                  <a:pt x="89" y="119"/>
                  <a:pt x="85" y="118"/>
                  <a:pt x="88" y="120"/>
                </a:cubicBezTo>
                <a:cubicBezTo>
                  <a:pt x="89" y="121"/>
                  <a:pt x="80" y="123"/>
                  <a:pt x="79" y="124"/>
                </a:cubicBezTo>
                <a:cubicBezTo>
                  <a:pt x="78" y="124"/>
                  <a:pt x="73" y="126"/>
                  <a:pt x="74" y="125"/>
                </a:cubicBezTo>
                <a:cubicBezTo>
                  <a:pt x="74" y="124"/>
                  <a:pt x="69" y="124"/>
                  <a:pt x="69" y="124"/>
                </a:cubicBezTo>
                <a:cubicBezTo>
                  <a:pt x="70" y="125"/>
                  <a:pt x="67" y="124"/>
                  <a:pt x="67" y="124"/>
                </a:cubicBezTo>
                <a:cubicBezTo>
                  <a:pt x="68" y="127"/>
                  <a:pt x="65" y="125"/>
                  <a:pt x="66" y="123"/>
                </a:cubicBezTo>
                <a:cubicBezTo>
                  <a:pt x="61" y="128"/>
                  <a:pt x="66" y="122"/>
                  <a:pt x="65" y="123"/>
                </a:cubicBezTo>
                <a:cubicBezTo>
                  <a:pt x="63" y="125"/>
                  <a:pt x="63" y="123"/>
                  <a:pt x="63" y="122"/>
                </a:cubicBezTo>
                <a:cubicBezTo>
                  <a:pt x="63" y="121"/>
                  <a:pt x="63" y="122"/>
                  <a:pt x="62" y="121"/>
                </a:cubicBezTo>
                <a:cubicBezTo>
                  <a:pt x="61" y="120"/>
                  <a:pt x="59" y="122"/>
                  <a:pt x="60" y="122"/>
                </a:cubicBezTo>
                <a:cubicBezTo>
                  <a:pt x="64" y="125"/>
                  <a:pt x="52" y="128"/>
                  <a:pt x="59" y="122"/>
                </a:cubicBezTo>
                <a:cubicBezTo>
                  <a:pt x="60" y="120"/>
                  <a:pt x="55" y="123"/>
                  <a:pt x="55" y="124"/>
                </a:cubicBezTo>
                <a:cubicBezTo>
                  <a:pt x="55" y="124"/>
                  <a:pt x="47" y="124"/>
                  <a:pt x="41" y="133"/>
                </a:cubicBezTo>
                <a:cubicBezTo>
                  <a:pt x="39" y="137"/>
                  <a:pt x="41" y="131"/>
                  <a:pt x="41" y="131"/>
                </a:cubicBezTo>
                <a:cubicBezTo>
                  <a:pt x="36" y="139"/>
                  <a:pt x="39" y="132"/>
                  <a:pt x="40" y="131"/>
                </a:cubicBezTo>
                <a:cubicBezTo>
                  <a:pt x="40" y="130"/>
                  <a:pt x="41" y="128"/>
                  <a:pt x="41" y="128"/>
                </a:cubicBezTo>
                <a:cubicBezTo>
                  <a:pt x="38" y="131"/>
                  <a:pt x="40" y="126"/>
                  <a:pt x="42" y="124"/>
                </a:cubicBezTo>
                <a:cubicBezTo>
                  <a:pt x="43" y="122"/>
                  <a:pt x="41" y="123"/>
                  <a:pt x="42" y="122"/>
                </a:cubicBezTo>
                <a:cubicBezTo>
                  <a:pt x="45" y="118"/>
                  <a:pt x="43" y="119"/>
                  <a:pt x="48" y="112"/>
                </a:cubicBezTo>
                <a:cubicBezTo>
                  <a:pt x="50" y="109"/>
                  <a:pt x="45" y="118"/>
                  <a:pt x="47" y="115"/>
                </a:cubicBezTo>
                <a:close/>
                <a:moveTo>
                  <a:pt x="194" y="26"/>
                </a:moveTo>
                <a:cubicBezTo>
                  <a:pt x="191" y="26"/>
                  <a:pt x="190" y="28"/>
                  <a:pt x="191" y="28"/>
                </a:cubicBezTo>
                <a:cubicBezTo>
                  <a:pt x="191" y="28"/>
                  <a:pt x="190" y="29"/>
                  <a:pt x="191" y="29"/>
                </a:cubicBezTo>
                <a:cubicBezTo>
                  <a:pt x="191" y="29"/>
                  <a:pt x="191" y="29"/>
                  <a:pt x="191" y="30"/>
                </a:cubicBezTo>
                <a:cubicBezTo>
                  <a:pt x="191" y="31"/>
                  <a:pt x="194" y="31"/>
                  <a:pt x="194" y="31"/>
                </a:cubicBezTo>
                <a:cubicBezTo>
                  <a:pt x="194" y="31"/>
                  <a:pt x="194" y="32"/>
                  <a:pt x="195" y="32"/>
                </a:cubicBezTo>
                <a:cubicBezTo>
                  <a:pt x="195" y="33"/>
                  <a:pt x="195" y="34"/>
                  <a:pt x="196" y="34"/>
                </a:cubicBezTo>
                <a:cubicBezTo>
                  <a:pt x="198" y="33"/>
                  <a:pt x="198" y="33"/>
                  <a:pt x="199" y="32"/>
                </a:cubicBezTo>
                <a:cubicBezTo>
                  <a:pt x="200" y="33"/>
                  <a:pt x="200" y="33"/>
                  <a:pt x="201" y="34"/>
                </a:cubicBezTo>
                <a:cubicBezTo>
                  <a:pt x="201" y="34"/>
                  <a:pt x="201" y="34"/>
                  <a:pt x="201" y="34"/>
                </a:cubicBezTo>
                <a:cubicBezTo>
                  <a:pt x="201" y="34"/>
                  <a:pt x="201" y="34"/>
                  <a:pt x="201" y="34"/>
                </a:cubicBezTo>
                <a:cubicBezTo>
                  <a:pt x="201" y="34"/>
                  <a:pt x="201" y="34"/>
                  <a:pt x="201" y="34"/>
                </a:cubicBezTo>
                <a:cubicBezTo>
                  <a:pt x="201" y="34"/>
                  <a:pt x="201" y="34"/>
                  <a:pt x="202" y="34"/>
                </a:cubicBezTo>
                <a:cubicBezTo>
                  <a:pt x="202" y="35"/>
                  <a:pt x="202" y="35"/>
                  <a:pt x="203" y="35"/>
                </a:cubicBezTo>
                <a:cubicBezTo>
                  <a:pt x="203" y="35"/>
                  <a:pt x="203" y="35"/>
                  <a:pt x="203" y="36"/>
                </a:cubicBezTo>
                <a:cubicBezTo>
                  <a:pt x="202" y="36"/>
                  <a:pt x="201" y="36"/>
                  <a:pt x="201" y="36"/>
                </a:cubicBezTo>
                <a:cubicBezTo>
                  <a:pt x="200" y="37"/>
                  <a:pt x="201" y="39"/>
                  <a:pt x="202" y="39"/>
                </a:cubicBezTo>
                <a:cubicBezTo>
                  <a:pt x="201" y="39"/>
                  <a:pt x="201" y="41"/>
                  <a:pt x="201" y="40"/>
                </a:cubicBezTo>
                <a:cubicBezTo>
                  <a:pt x="200" y="42"/>
                  <a:pt x="207" y="40"/>
                  <a:pt x="207" y="39"/>
                </a:cubicBezTo>
                <a:cubicBezTo>
                  <a:pt x="207" y="41"/>
                  <a:pt x="206" y="42"/>
                  <a:pt x="204" y="43"/>
                </a:cubicBezTo>
                <a:cubicBezTo>
                  <a:pt x="202" y="45"/>
                  <a:pt x="204" y="47"/>
                  <a:pt x="206" y="44"/>
                </a:cubicBezTo>
                <a:cubicBezTo>
                  <a:pt x="207" y="43"/>
                  <a:pt x="209" y="41"/>
                  <a:pt x="208" y="41"/>
                </a:cubicBezTo>
                <a:cubicBezTo>
                  <a:pt x="210" y="41"/>
                  <a:pt x="214" y="38"/>
                  <a:pt x="216" y="37"/>
                </a:cubicBezTo>
                <a:cubicBezTo>
                  <a:pt x="217" y="36"/>
                  <a:pt x="218" y="36"/>
                  <a:pt x="218" y="36"/>
                </a:cubicBezTo>
                <a:cubicBezTo>
                  <a:pt x="217" y="36"/>
                  <a:pt x="216" y="36"/>
                  <a:pt x="216" y="36"/>
                </a:cubicBezTo>
                <a:cubicBezTo>
                  <a:pt x="215" y="36"/>
                  <a:pt x="215" y="36"/>
                  <a:pt x="215" y="35"/>
                </a:cubicBezTo>
                <a:cubicBezTo>
                  <a:pt x="215" y="36"/>
                  <a:pt x="215" y="36"/>
                  <a:pt x="215" y="36"/>
                </a:cubicBezTo>
                <a:cubicBezTo>
                  <a:pt x="216" y="35"/>
                  <a:pt x="216" y="35"/>
                  <a:pt x="216" y="35"/>
                </a:cubicBezTo>
                <a:cubicBezTo>
                  <a:pt x="217" y="35"/>
                  <a:pt x="217" y="34"/>
                  <a:pt x="217" y="33"/>
                </a:cubicBezTo>
                <a:cubicBezTo>
                  <a:pt x="217" y="33"/>
                  <a:pt x="218" y="32"/>
                  <a:pt x="216" y="32"/>
                </a:cubicBezTo>
                <a:cubicBezTo>
                  <a:pt x="217" y="32"/>
                  <a:pt x="218" y="31"/>
                  <a:pt x="216" y="31"/>
                </a:cubicBezTo>
                <a:cubicBezTo>
                  <a:pt x="216" y="31"/>
                  <a:pt x="217" y="31"/>
                  <a:pt x="216" y="31"/>
                </a:cubicBezTo>
                <a:cubicBezTo>
                  <a:pt x="215" y="31"/>
                  <a:pt x="215" y="32"/>
                  <a:pt x="214" y="31"/>
                </a:cubicBezTo>
                <a:cubicBezTo>
                  <a:pt x="213" y="33"/>
                  <a:pt x="213" y="33"/>
                  <a:pt x="212" y="34"/>
                </a:cubicBezTo>
                <a:cubicBezTo>
                  <a:pt x="212" y="34"/>
                  <a:pt x="212" y="34"/>
                  <a:pt x="212" y="34"/>
                </a:cubicBezTo>
                <a:cubicBezTo>
                  <a:pt x="212" y="34"/>
                  <a:pt x="212" y="34"/>
                  <a:pt x="212" y="34"/>
                </a:cubicBezTo>
                <a:cubicBezTo>
                  <a:pt x="211" y="34"/>
                  <a:pt x="211" y="34"/>
                  <a:pt x="211" y="34"/>
                </a:cubicBezTo>
                <a:cubicBezTo>
                  <a:pt x="211" y="34"/>
                  <a:pt x="211" y="34"/>
                  <a:pt x="211" y="34"/>
                </a:cubicBezTo>
                <a:cubicBezTo>
                  <a:pt x="211" y="34"/>
                  <a:pt x="211" y="34"/>
                  <a:pt x="211" y="34"/>
                </a:cubicBezTo>
                <a:cubicBezTo>
                  <a:pt x="212" y="32"/>
                  <a:pt x="212" y="32"/>
                  <a:pt x="212" y="31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11" y="31"/>
                  <a:pt x="211" y="31"/>
                  <a:pt x="211" y="31"/>
                </a:cubicBezTo>
                <a:cubicBezTo>
                  <a:pt x="211" y="31"/>
                  <a:pt x="211" y="31"/>
                  <a:pt x="211" y="31"/>
                </a:cubicBezTo>
                <a:cubicBezTo>
                  <a:pt x="211" y="31"/>
                  <a:pt x="211" y="31"/>
                  <a:pt x="211" y="31"/>
                </a:cubicBezTo>
                <a:cubicBezTo>
                  <a:pt x="211" y="31"/>
                  <a:pt x="211" y="31"/>
                  <a:pt x="211" y="31"/>
                </a:cubicBezTo>
                <a:cubicBezTo>
                  <a:pt x="211" y="31"/>
                  <a:pt x="211" y="31"/>
                  <a:pt x="210" y="31"/>
                </a:cubicBezTo>
                <a:cubicBezTo>
                  <a:pt x="210" y="31"/>
                  <a:pt x="210" y="31"/>
                  <a:pt x="210" y="31"/>
                </a:cubicBezTo>
                <a:cubicBezTo>
                  <a:pt x="209" y="31"/>
                  <a:pt x="209" y="31"/>
                  <a:pt x="207" y="30"/>
                </a:cubicBezTo>
                <a:cubicBezTo>
                  <a:pt x="207" y="30"/>
                  <a:pt x="207" y="30"/>
                  <a:pt x="207" y="30"/>
                </a:cubicBezTo>
                <a:cubicBezTo>
                  <a:pt x="207" y="30"/>
                  <a:pt x="207" y="30"/>
                  <a:pt x="207" y="30"/>
                </a:cubicBezTo>
                <a:cubicBezTo>
                  <a:pt x="206" y="30"/>
                  <a:pt x="205" y="31"/>
                  <a:pt x="204" y="30"/>
                </a:cubicBezTo>
                <a:cubicBezTo>
                  <a:pt x="203" y="30"/>
                  <a:pt x="203" y="29"/>
                  <a:pt x="201" y="29"/>
                </a:cubicBezTo>
                <a:cubicBezTo>
                  <a:pt x="201" y="29"/>
                  <a:pt x="201" y="30"/>
                  <a:pt x="200" y="30"/>
                </a:cubicBezTo>
                <a:cubicBezTo>
                  <a:pt x="200" y="30"/>
                  <a:pt x="200" y="30"/>
                  <a:pt x="199" y="30"/>
                </a:cubicBezTo>
                <a:cubicBezTo>
                  <a:pt x="199" y="31"/>
                  <a:pt x="198" y="31"/>
                  <a:pt x="198" y="30"/>
                </a:cubicBezTo>
                <a:cubicBezTo>
                  <a:pt x="199" y="30"/>
                  <a:pt x="199" y="29"/>
                  <a:pt x="199" y="29"/>
                </a:cubicBezTo>
                <a:cubicBezTo>
                  <a:pt x="199" y="29"/>
                  <a:pt x="200" y="29"/>
                  <a:pt x="199" y="29"/>
                </a:cubicBezTo>
                <a:cubicBezTo>
                  <a:pt x="199" y="28"/>
                  <a:pt x="199" y="28"/>
                  <a:pt x="199" y="28"/>
                </a:cubicBezTo>
                <a:cubicBezTo>
                  <a:pt x="199" y="28"/>
                  <a:pt x="198" y="28"/>
                  <a:pt x="198" y="27"/>
                </a:cubicBezTo>
                <a:cubicBezTo>
                  <a:pt x="198" y="27"/>
                  <a:pt x="200" y="27"/>
                  <a:pt x="199" y="27"/>
                </a:cubicBezTo>
                <a:cubicBezTo>
                  <a:pt x="200" y="27"/>
                  <a:pt x="200" y="27"/>
                  <a:pt x="200" y="26"/>
                </a:cubicBezTo>
                <a:cubicBezTo>
                  <a:pt x="200" y="26"/>
                  <a:pt x="200" y="26"/>
                  <a:pt x="200" y="26"/>
                </a:cubicBezTo>
                <a:cubicBezTo>
                  <a:pt x="200" y="26"/>
                  <a:pt x="200" y="25"/>
                  <a:pt x="199" y="25"/>
                </a:cubicBezTo>
                <a:cubicBezTo>
                  <a:pt x="199" y="26"/>
                  <a:pt x="198" y="25"/>
                  <a:pt x="198" y="26"/>
                </a:cubicBezTo>
                <a:cubicBezTo>
                  <a:pt x="197" y="26"/>
                  <a:pt x="197" y="26"/>
                  <a:pt x="196" y="27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194" y="28"/>
                  <a:pt x="195" y="27"/>
                  <a:pt x="194" y="27"/>
                </a:cubicBezTo>
                <a:cubicBezTo>
                  <a:pt x="194" y="27"/>
                  <a:pt x="195" y="26"/>
                  <a:pt x="194" y="26"/>
                </a:cubicBezTo>
                <a:close/>
                <a:moveTo>
                  <a:pt x="186" y="38"/>
                </a:moveTo>
                <a:cubicBezTo>
                  <a:pt x="186" y="38"/>
                  <a:pt x="187" y="38"/>
                  <a:pt x="187" y="38"/>
                </a:cubicBezTo>
                <a:cubicBezTo>
                  <a:pt x="187" y="38"/>
                  <a:pt x="187" y="38"/>
                  <a:pt x="187" y="38"/>
                </a:cubicBezTo>
                <a:cubicBezTo>
                  <a:pt x="187" y="38"/>
                  <a:pt x="187" y="38"/>
                  <a:pt x="187" y="38"/>
                </a:cubicBezTo>
                <a:cubicBezTo>
                  <a:pt x="187" y="38"/>
                  <a:pt x="187" y="38"/>
                  <a:pt x="187" y="38"/>
                </a:cubicBezTo>
                <a:cubicBezTo>
                  <a:pt x="187" y="38"/>
                  <a:pt x="187" y="38"/>
                  <a:pt x="187" y="38"/>
                </a:cubicBezTo>
                <a:cubicBezTo>
                  <a:pt x="186" y="39"/>
                  <a:pt x="185" y="39"/>
                  <a:pt x="186" y="39"/>
                </a:cubicBezTo>
                <a:cubicBezTo>
                  <a:pt x="186" y="39"/>
                  <a:pt x="186" y="39"/>
                  <a:pt x="186" y="40"/>
                </a:cubicBezTo>
                <a:cubicBezTo>
                  <a:pt x="186" y="40"/>
                  <a:pt x="185" y="40"/>
                  <a:pt x="185" y="40"/>
                </a:cubicBezTo>
                <a:cubicBezTo>
                  <a:pt x="185" y="40"/>
                  <a:pt x="186" y="40"/>
                  <a:pt x="186" y="40"/>
                </a:cubicBezTo>
                <a:cubicBezTo>
                  <a:pt x="185" y="40"/>
                  <a:pt x="185" y="40"/>
                  <a:pt x="185" y="40"/>
                </a:cubicBezTo>
                <a:cubicBezTo>
                  <a:pt x="185" y="40"/>
                  <a:pt x="185" y="40"/>
                  <a:pt x="185" y="40"/>
                </a:cubicBezTo>
                <a:cubicBezTo>
                  <a:pt x="185" y="40"/>
                  <a:pt x="185" y="40"/>
                  <a:pt x="185" y="40"/>
                </a:cubicBezTo>
                <a:cubicBezTo>
                  <a:pt x="185" y="40"/>
                  <a:pt x="185" y="40"/>
                  <a:pt x="185" y="40"/>
                </a:cubicBezTo>
                <a:cubicBezTo>
                  <a:pt x="185" y="40"/>
                  <a:pt x="185" y="40"/>
                  <a:pt x="185" y="40"/>
                </a:cubicBezTo>
                <a:cubicBezTo>
                  <a:pt x="185" y="41"/>
                  <a:pt x="185" y="40"/>
                  <a:pt x="185" y="41"/>
                </a:cubicBezTo>
                <a:cubicBezTo>
                  <a:pt x="185" y="41"/>
                  <a:pt x="185" y="41"/>
                  <a:pt x="185" y="41"/>
                </a:cubicBezTo>
                <a:cubicBezTo>
                  <a:pt x="185" y="41"/>
                  <a:pt x="185" y="41"/>
                  <a:pt x="185" y="41"/>
                </a:cubicBezTo>
                <a:cubicBezTo>
                  <a:pt x="185" y="41"/>
                  <a:pt x="185" y="41"/>
                  <a:pt x="185" y="41"/>
                </a:cubicBezTo>
                <a:cubicBezTo>
                  <a:pt x="185" y="41"/>
                  <a:pt x="186" y="41"/>
                  <a:pt x="185" y="41"/>
                </a:cubicBezTo>
                <a:cubicBezTo>
                  <a:pt x="185" y="41"/>
                  <a:pt x="185" y="41"/>
                  <a:pt x="185" y="41"/>
                </a:cubicBezTo>
                <a:cubicBezTo>
                  <a:pt x="185" y="42"/>
                  <a:pt x="186" y="41"/>
                  <a:pt x="185" y="42"/>
                </a:cubicBezTo>
                <a:cubicBezTo>
                  <a:pt x="185" y="42"/>
                  <a:pt x="185" y="42"/>
                  <a:pt x="185" y="42"/>
                </a:cubicBezTo>
                <a:cubicBezTo>
                  <a:pt x="185" y="42"/>
                  <a:pt x="185" y="42"/>
                  <a:pt x="185" y="42"/>
                </a:cubicBezTo>
                <a:cubicBezTo>
                  <a:pt x="185" y="42"/>
                  <a:pt x="186" y="43"/>
                  <a:pt x="186" y="43"/>
                </a:cubicBezTo>
                <a:cubicBezTo>
                  <a:pt x="186" y="42"/>
                  <a:pt x="186" y="42"/>
                  <a:pt x="187" y="42"/>
                </a:cubicBezTo>
                <a:cubicBezTo>
                  <a:pt x="187" y="42"/>
                  <a:pt x="187" y="42"/>
                  <a:pt x="187" y="42"/>
                </a:cubicBezTo>
                <a:cubicBezTo>
                  <a:pt x="187" y="42"/>
                  <a:pt x="187" y="42"/>
                  <a:pt x="187" y="42"/>
                </a:cubicBezTo>
                <a:cubicBezTo>
                  <a:pt x="187" y="42"/>
                  <a:pt x="187" y="41"/>
                  <a:pt x="188" y="41"/>
                </a:cubicBezTo>
                <a:cubicBezTo>
                  <a:pt x="188" y="42"/>
                  <a:pt x="188" y="42"/>
                  <a:pt x="187" y="43"/>
                </a:cubicBezTo>
                <a:cubicBezTo>
                  <a:pt x="187" y="43"/>
                  <a:pt x="187" y="43"/>
                  <a:pt x="188" y="43"/>
                </a:cubicBezTo>
                <a:cubicBezTo>
                  <a:pt x="188" y="43"/>
                  <a:pt x="188" y="43"/>
                  <a:pt x="188" y="43"/>
                </a:cubicBezTo>
                <a:cubicBezTo>
                  <a:pt x="188" y="43"/>
                  <a:pt x="188" y="43"/>
                  <a:pt x="188" y="43"/>
                </a:cubicBezTo>
                <a:cubicBezTo>
                  <a:pt x="188" y="43"/>
                  <a:pt x="188" y="43"/>
                  <a:pt x="188" y="43"/>
                </a:cubicBezTo>
                <a:cubicBezTo>
                  <a:pt x="188" y="43"/>
                  <a:pt x="188" y="43"/>
                  <a:pt x="188" y="43"/>
                </a:cubicBezTo>
                <a:cubicBezTo>
                  <a:pt x="188" y="43"/>
                  <a:pt x="188" y="43"/>
                  <a:pt x="188" y="43"/>
                </a:cubicBezTo>
                <a:cubicBezTo>
                  <a:pt x="189" y="44"/>
                  <a:pt x="189" y="43"/>
                  <a:pt x="188" y="44"/>
                </a:cubicBezTo>
                <a:cubicBezTo>
                  <a:pt x="188" y="44"/>
                  <a:pt x="187" y="45"/>
                  <a:pt x="187" y="45"/>
                </a:cubicBezTo>
                <a:cubicBezTo>
                  <a:pt x="187" y="45"/>
                  <a:pt x="187" y="45"/>
                  <a:pt x="187" y="45"/>
                </a:cubicBezTo>
                <a:cubicBezTo>
                  <a:pt x="187" y="45"/>
                  <a:pt x="187" y="45"/>
                  <a:pt x="187" y="45"/>
                </a:cubicBezTo>
                <a:cubicBezTo>
                  <a:pt x="187" y="45"/>
                  <a:pt x="187" y="45"/>
                  <a:pt x="187" y="45"/>
                </a:cubicBezTo>
                <a:cubicBezTo>
                  <a:pt x="187" y="45"/>
                  <a:pt x="187" y="45"/>
                  <a:pt x="187" y="45"/>
                </a:cubicBezTo>
                <a:cubicBezTo>
                  <a:pt x="187" y="45"/>
                  <a:pt x="187" y="45"/>
                  <a:pt x="187" y="45"/>
                </a:cubicBezTo>
                <a:cubicBezTo>
                  <a:pt x="187" y="46"/>
                  <a:pt x="187" y="46"/>
                  <a:pt x="187" y="46"/>
                </a:cubicBezTo>
                <a:cubicBezTo>
                  <a:pt x="187" y="46"/>
                  <a:pt x="187" y="46"/>
                  <a:pt x="187" y="46"/>
                </a:cubicBezTo>
                <a:cubicBezTo>
                  <a:pt x="187" y="46"/>
                  <a:pt x="187" y="46"/>
                  <a:pt x="187" y="46"/>
                </a:cubicBezTo>
                <a:cubicBezTo>
                  <a:pt x="188" y="46"/>
                  <a:pt x="188" y="46"/>
                  <a:pt x="188" y="46"/>
                </a:cubicBezTo>
                <a:cubicBezTo>
                  <a:pt x="188" y="46"/>
                  <a:pt x="188" y="46"/>
                  <a:pt x="188" y="46"/>
                </a:cubicBezTo>
                <a:cubicBezTo>
                  <a:pt x="190" y="45"/>
                  <a:pt x="190" y="45"/>
                  <a:pt x="192" y="43"/>
                </a:cubicBezTo>
                <a:cubicBezTo>
                  <a:pt x="194" y="42"/>
                  <a:pt x="194" y="42"/>
                  <a:pt x="196" y="41"/>
                </a:cubicBezTo>
                <a:cubicBezTo>
                  <a:pt x="196" y="41"/>
                  <a:pt x="196" y="41"/>
                  <a:pt x="196" y="41"/>
                </a:cubicBezTo>
                <a:cubicBezTo>
                  <a:pt x="196" y="41"/>
                  <a:pt x="196" y="41"/>
                  <a:pt x="196" y="40"/>
                </a:cubicBezTo>
                <a:cubicBezTo>
                  <a:pt x="196" y="40"/>
                  <a:pt x="196" y="40"/>
                  <a:pt x="195" y="40"/>
                </a:cubicBezTo>
                <a:cubicBezTo>
                  <a:pt x="195" y="39"/>
                  <a:pt x="196" y="39"/>
                  <a:pt x="195" y="39"/>
                </a:cubicBezTo>
                <a:cubicBezTo>
                  <a:pt x="195" y="39"/>
                  <a:pt x="193" y="38"/>
                  <a:pt x="193" y="38"/>
                </a:cubicBezTo>
                <a:cubicBezTo>
                  <a:pt x="193" y="38"/>
                  <a:pt x="193" y="38"/>
                  <a:pt x="193" y="38"/>
                </a:cubicBezTo>
                <a:cubicBezTo>
                  <a:pt x="192" y="38"/>
                  <a:pt x="193" y="38"/>
                  <a:pt x="193" y="37"/>
                </a:cubicBezTo>
                <a:cubicBezTo>
                  <a:pt x="193" y="37"/>
                  <a:pt x="193" y="37"/>
                  <a:pt x="193" y="37"/>
                </a:cubicBezTo>
                <a:cubicBezTo>
                  <a:pt x="193" y="37"/>
                  <a:pt x="193" y="37"/>
                  <a:pt x="193" y="37"/>
                </a:cubicBezTo>
                <a:cubicBezTo>
                  <a:pt x="193" y="37"/>
                  <a:pt x="193" y="37"/>
                  <a:pt x="193" y="37"/>
                </a:cubicBezTo>
                <a:cubicBezTo>
                  <a:pt x="193" y="36"/>
                  <a:pt x="195" y="36"/>
                  <a:pt x="194" y="36"/>
                </a:cubicBezTo>
                <a:cubicBezTo>
                  <a:pt x="193" y="35"/>
                  <a:pt x="194" y="35"/>
                  <a:pt x="194" y="35"/>
                </a:cubicBezTo>
                <a:cubicBezTo>
                  <a:pt x="193" y="35"/>
                  <a:pt x="194" y="35"/>
                  <a:pt x="193" y="35"/>
                </a:cubicBezTo>
                <a:cubicBezTo>
                  <a:pt x="193" y="35"/>
                  <a:pt x="193" y="35"/>
                  <a:pt x="192" y="35"/>
                </a:cubicBezTo>
                <a:cubicBezTo>
                  <a:pt x="189" y="36"/>
                  <a:pt x="189" y="36"/>
                  <a:pt x="187" y="37"/>
                </a:cubicBezTo>
                <a:cubicBezTo>
                  <a:pt x="186" y="37"/>
                  <a:pt x="186" y="37"/>
                  <a:pt x="186" y="38"/>
                </a:cubicBezTo>
                <a:close/>
                <a:moveTo>
                  <a:pt x="152" y="29"/>
                </a:moveTo>
                <a:cubicBezTo>
                  <a:pt x="152" y="30"/>
                  <a:pt x="152" y="30"/>
                  <a:pt x="152" y="30"/>
                </a:cubicBezTo>
                <a:cubicBezTo>
                  <a:pt x="152" y="30"/>
                  <a:pt x="152" y="30"/>
                  <a:pt x="153" y="30"/>
                </a:cubicBezTo>
                <a:cubicBezTo>
                  <a:pt x="153" y="30"/>
                  <a:pt x="153" y="29"/>
                  <a:pt x="153" y="29"/>
                </a:cubicBezTo>
                <a:cubicBezTo>
                  <a:pt x="154" y="29"/>
                  <a:pt x="154" y="29"/>
                  <a:pt x="155" y="29"/>
                </a:cubicBezTo>
                <a:cubicBezTo>
                  <a:pt x="155" y="29"/>
                  <a:pt x="154" y="30"/>
                  <a:pt x="154" y="30"/>
                </a:cubicBezTo>
                <a:cubicBezTo>
                  <a:pt x="153" y="31"/>
                  <a:pt x="154" y="30"/>
                  <a:pt x="155" y="31"/>
                </a:cubicBezTo>
                <a:cubicBezTo>
                  <a:pt x="155" y="31"/>
                  <a:pt x="154" y="31"/>
                  <a:pt x="155" y="31"/>
                </a:cubicBezTo>
                <a:cubicBezTo>
                  <a:pt x="155" y="31"/>
                  <a:pt x="156" y="30"/>
                  <a:pt x="157" y="30"/>
                </a:cubicBezTo>
                <a:cubicBezTo>
                  <a:pt x="157" y="30"/>
                  <a:pt x="158" y="30"/>
                  <a:pt x="158" y="30"/>
                </a:cubicBezTo>
                <a:cubicBezTo>
                  <a:pt x="163" y="28"/>
                  <a:pt x="163" y="28"/>
                  <a:pt x="167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69" y="25"/>
                  <a:pt x="170" y="23"/>
                  <a:pt x="167" y="24"/>
                </a:cubicBezTo>
                <a:cubicBezTo>
                  <a:pt x="165" y="25"/>
                  <a:pt x="164" y="24"/>
                  <a:pt x="163" y="25"/>
                </a:cubicBezTo>
                <a:cubicBezTo>
                  <a:pt x="163" y="26"/>
                  <a:pt x="161" y="25"/>
                  <a:pt x="161" y="26"/>
                </a:cubicBezTo>
                <a:cubicBezTo>
                  <a:pt x="161" y="26"/>
                  <a:pt x="159" y="27"/>
                  <a:pt x="159" y="27"/>
                </a:cubicBezTo>
                <a:cubicBezTo>
                  <a:pt x="157" y="27"/>
                  <a:pt x="157" y="28"/>
                  <a:pt x="156" y="28"/>
                </a:cubicBezTo>
                <a:cubicBezTo>
                  <a:pt x="155" y="28"/>
                  <a:pt x="154" y="29"/>
                  <a:pt x="153" y="29"/>
                </a:cubicBezTo>
                <a:cubicBezTo>
                  <a:pt x="152" y="29"/>
                  <a:pt x="153" y="29"/>
                  <a:pt x="152" y="29"/>
                </a:cubicBezTo>
                <a:close/>
                <a:moveTo>
                  <a:pt x="263" y="49"/>
                </a:moveTo>
                <a:cubicBezTo>
                  <a:pt x="263" y="49"/>
                  <a:pt x="264" y="49"/>
                  <a:pt x="263" y="49"/>
                </a:cubicBezTo>
                <a:cubicBezTo>
                  <a:pt x="263" y="50"/>
                  <a:pt x="264" y="50"/>
                  <a:pt x="264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6" y="51"/>
                  <a:pt x="266" y="52"/>
                  <a:pt x="266" y="51"/>
                </a:cubicBezTo>
                <a:cubicBezTo>
                  <a:pt x="267" y="51"/>
                  <a:pt x="268" y="51"/>
                  <a:pt x="267" y="51"/>
                </a:cubicBezTo>
                <a:cubicBezTo>
                  <a:pt x="267" y="51"/>
                  <a:pt x="267" y="51"/>
                  <a:pt x="267" y="51"/>
                </a:cubicBezTo>
                <a:cubicBezTo>
                  <a:pt x="267" y="51"/>
                  <a:pt x="268" y="51"/>
                  <a:pt x="267" y="51"/>
                </a:cubicBezTo>
                <a:cubicBezTo>
                  <a:pt x="267" y="51"/>
                  <a:pt x="267" y="50"/>
                  <a:pt x="268" y="50"/>
                </a:cubicBezTo>
                <a:cubicBezTo>
                  <a:pt x="268" y="50"/>
                  <a:pt x="268" y="51"/>
                  <a:pt x="268" y="50"/>
                </a:cubicBezTo>
                <a:cubicBezTo>
                  <a:pt x="268" y="50"/>
                  <a:pt x="268" y="50"/>
                  <a:pt x="268" y="50"/>
                </a:cubicBezTo>
                <a:cubicBezTo>
                  <a:pt x="267" y="50"/>
                  <a:pt x="267" y="50"/>
                  <a:pt x="267" y="50"/>
                </a:cubicBezTo>
                <a:cubicBezTo>
                  <a:pt x="267" y="50"/>
                  <a:pt x="267" y="49"/>
                  <a:pt x="267" y="49"/>
                </a:cubicBezTo>
                <a:cubicBezTo>
                  <a:pt x="266" y="49"/>
                  <a:pt x="265" y="47"/>
                  <a:pt x="264" y="48"/>
                </a:cubicBezTo>
                <a:cubicBezTo>
                  <a:pt x="262" y="49"/>
                  <a:pt x="263" y="49"/>
                  <a:pt x="263" y="49"/>
                </a:cubicBezTo>
                <a:close/>
                <a:moveTo>
                  <a:pt x="268" y="54"/>
                </a:moveTo>
                <a:cubicBezTo>
                  <a:pt x="267" y="55"/>
                  <a:pt x="269" y="55"/>
                  <a:pt x="268" y="55"/>
                </a:cubicBezTo>
                <a:cubicBezTo>
                  <a:pt x="268" y="55"/>
                  <a:pt x="269" y="56"/>
                  <a:pt x="268" y="56"/>
                </a:cubicBezTo>
                <a:cubicBezTo>
                  <a:pt x="269" y="56"/>
                  <a:pt x="269" y="56"/>
                  <a:pt x="270" y="56"/>
                </a:cubicBezTo>
                <a:cubicBezTo>
                  <a:pt x="271" y="57"/>
                  <a:pt x="270" y="57"/>
                  <a:pt x="271" y="57"/>
                </a:cubicBezTo>
                <a:cubicBezTo>
                  <a:pt x="272" y="57"/>
                  <a:pt x="271" y="57"/>
                  <a:pt x="272" y="57"/>
                </a:cubicBezTo>
                <a:cubicBezTo>
                  <a:pt x="272" y="57"/>
                  <a:pt x="272" y="57"/>
                  <a:pt x="272" y="58"/>
                </a:cubicBezTo>
                <a:cubicBezTo>
                  <a:pt x="272" y="58"/>
                  <a:pt x="273" y="58"/>
                  <a:pt x="273" y="58"/>
                </a:cubicBezTo>
                <a:cubicBezTo>
                  <a:pt x="274" y="58"/>
                  <a:pt x="274" y="58"/>
                  <a:pt x="274" y="58"/>
                </a:cubicBezTo>
                <a:cubicBezTo>
                  <a:pt x="273" y="56"/>
                  <a:pt x="274" y="56"/>
                  <a:pt x="273" y="55"/>
                </a:cubicBezTo>
                <a:cubicBezTo>
                  <a:pt x="272" y="55"/>
                  <a:pt x="273" y="54"/>
                  <a:pt x="271" y="53"/>
                </a:cubicBezTo>
                <a:cubicBezTo>
                  <a:pt x="271" y="53"/>
                  <a:pt x="271" y="53"/>
                  <a:pt x="271" y="53"/>
                </a:cubicBezTo>
                <a:cubicBezTo>
                  <a:pt x="270" y="52"/>
                  <a:pt x="268" y="53"/>
                  <a:pt x="269" y="53"/>
                </a:cubicBezTo>
                <a:cubicBezTo>
                  <a:pt x="269" y="53"/>
                  <a:pt x="269" y="53"/>
                  <a:pt x="269" y="53"/>
                </a:cubicBezTo>
                <a:cubicBezTo>
                  <a:pt x="269" y="54"/>
                  <a:pt x="268" y="54"/>
                  <a:pt x="268" y="54"/>
                </a:cubicBezTo>
                <a:close/>
                <a:moveTo>
                  <a:pt x="292" y="56"/>
                </a:moveTo>
                <a:cubicBezTo>
                  <a:pt x="293" y="58"/>
                  <a:pt x="296" y="57"/>
                  <a:pt x="299" y="57"/>
                </a:cubicBezTo>
                <a:cubicBezTo>
                  <a:pt x="299" y="55"/>
                  <a:pt x="300" y="54"/>
                  <a:pt x="296" y="52"/>
                </a:cubicBezTo>
                <a:cubicBezTo>
                  <a:pt x="295" y="54"/>
                  <a:pt x="295" y="55"/>
                  <a:pt x="292" y="56"/>
                </a:cubicBezTo>
                <a:close/>
                <a:moveTo>
                  <a:pt x="482" y="174"/>
                </a:moveTo>
                <a:cubicBezTo>
                  <a:pt x="482" y="173"/>
                  <a:pt x="482" y="173"/>
                  <a:pt x="481" y="172"/>
                </a:cubicBezTo>
                <a:cubicBezTo>
                  <a:pt x="482" y="174"/>
                  <a:pt x="481" y="173"/>
                  <a:pt x="481" y="173"/>
                </a:cubicBezTo>
                <a:cubicBezTo>
                  <a:pt x="481" y="173"/>
                  <a:pt x="481" y="173"/>
                  <a:pt x="481" y="173"/>
                </a:cubicBezTo>
                <a:cubicBezTo>
                  <a:pt x="481" y="173"/>
                  <a:pt x="481" y="173"/>
                  <a:pt x="481" y="174"/>
                </a:cubicBezTo>
                <a:cubicBezTo>
                  <a:pt x="481" y="174"/>
                  <a:pt x="481" y="174"/>
                  <a:pt x="481" y="174"/>
                </a:cubicBezTo>
                <a:cubicBezTo>
                  <a:pt x="481" y="174"/>
                  <a:pt x="481" y="174"/>
                  <a:pt x="481" y="174"/>
                </a:cubicBezTo>
                <a:cubicBezTo>
                  <a:pt x="481" y="174"/>
                  <a:pt x="481" y="174"/>
                  <a:pt x="481" y="174"/>
                </a:cubicBezTo>
                <a:cubicBezTo>
                  <a:pt x="481" y="174"/>
                  <a:pt x="482" y="174"/>
                  <a:pt x="482" y="174"/>
                </a:cubicBezTo>
                <a:cubicBezTo>
                  <a:pt x="482" y="174"/>
                  <a:pt x="482" y="174"/>
                  <a:pt x="482" y="174"/>
                </a:cubicBezTo>
                <a:cubicBezTo>
                  <a:pt x="482" y="175"/>
                  <a:pt x="482" y="175"/>
                  <a:pt x="482" y="176"/>
                </a:cubicBezTo>
                <a:cubicBezTo>
                  <a:pt x="484" y="181"/>
                  <a:pt x="483" y="176"/>
                  <a:pt x="487" y="184"/>
                </a:cubicBezTo>
                <a:cubicBezTo>
                  <a:pt x="487" y="184"/>
                  <a:pt x="487" y="183"/>
                  <a:pt x="487" y="183"/>
                </a:cubicBezTo>
                <a:cubicBezTo>
                  <a:pt x="487" y="183"/>
                  <a:pt x="487" y="183"/>
                  <a:pt x="487" y="183"/>
                </a:cubicBezTo>
                <a:cubicBezTo>
                  <a:pt x="487" y="182"/>
                  <a:pt x="487" y="182"/>
                  <a:pt x="487" y="182"/>
                </a:cubicBezTo>
                <a:cubicBezTo>
                  <a:pt x="487" y="182"/>
                  <a:pt x="486" y="181"/>
                  <a:pt x="486" y="181"/>
                </a:cubicBezTo>
                <a:cubicBezTo>
                  <a:pt x="486" y="181"/>
                  <a:pt x="486" y="181"/>
                  <a:pt x="486" y="181"/>
                </a:cubicBezTo>
                <a:cubicBezTo>
                  <a:pt x="486" y="180"/>
                  <a:pt x="486" y="181"/>
                  <a:pt x="486" y="181"/>
                </a:cubicBezTo>
                <a:cubicBezTo>
                  <a:pt x="486" y="180"/>
                  <a:pt x="486" y="180"/>
                  <a:pt x="485" y="180"/>
                </a:cubicBezTo>
                <a:cubicBezTo>
                  <a:pt x="485" y="180"/>
                  <a:pt x="485" y="180"/>
                  <a:pt x="485" y="180"/>
                </a:cubicBezTo>
                <a:cubicBezTo>
                  <a:pt x="485" y="179"/>
                  <a:pt x="485" y="180"/>
                  <a:pt x="485" y="179"/>
                </a:cubicBezTo>
                <a:cubicBezTo>
                  <a:pt x="485" y="179"/>
                  <a:pt x="485" y="180"/>
                  <a:pt x="485" y="180"/>
                </a:cubicBezTo>
                <a:cubicBezTo>
                  <a:pt x="485" y="179"/>
                  <a:pt x="485" y="179"/>
                  <a:pt x="485" y="179"/>
                </a:cubicBezTo>
                <a:cubicBezTo>
                  <a:pt x="484" y="178"/>
                  <a:pt x="484" y="178"/>
                  <a:pt x="484" y="178"/>
                </a:cubicBezTo>
                <a:cubicBezTo>
                  <a:pt x="484" y="177"/>
                  <a:pt x="484" y="178"/>
                  <a:pt x="484" y="177"/>
                </a:cubicBezTo>
                <a:cubicBezTo>
                  <a:pt x="484" y="177"/>
                  <a:pt x="484" y="177"/>
                  <a:pt x="484" y="177"/>
                </a:cubicBezTo>
                <a:cubicBezTo>
                  <a:pt x="484" y="176"/>
                  <a:pt x="484" y="177"/>
                  <a:pt x="484" y="176"/>
                </a:cubicBezTo>
                <a:cubicBezTo>
                  <a:pt x="483" y="176"/>
                  <a:pt x="484" y="176"/>
                  <a:pt x="483" y="176"/>
                </a:cubicBezTo>
                <a:cubicBezTo>
                  <a:pt x="483" y="176"/>
                  <a:pt x="483" y="176"/>
                  <a:pt x="483" y="176"/>
                </a:cubicBezTo>
                <a:cubicBezTo>
                  <a:pt x="483" y="176"/>
                  <a:pt x="483" y="175"/>
                  <a:pt x="483" y="175"/>
                </a:cubicBezTo>
                <a:cubicBezTo>
                  <a:pt x="483" y="175"/>
                  <a:pt x="483" y="176"/>
                  <a:pt x="483" y="176"/>
                </a:cubicBezTo>
                <a:cubicBezTo>
                  <a:pt x="483" y="176"/>
                  <a:pt x="483" y="175"/>
                  <a:pt x="483" y="175"/>
                </a:cubicBezTo>
                <a:cubicBezTo>
                  <a:pt x="483" y="175"/>
                  <a:pt x="483" y="176"/>
                  <a:pt x="483" y="175"/>
                </a:cubicBezTo>
                <a:cubicBezTo>
                  <a:pt x="483" y="175"/>
                  <a:pt x="482" y="174"/>
                  <a:pt x="482" y="174"/>
                </a:cubicBezTo>
                <a:close/>
                <a:moveTo>
                  <a:pt x="466" y="162"/>
                </a:moveTo>
                <a:cubicBezTo>
                  <a:pt x="466" y="163"/>
                  <a:pt x="466" y="163"/>
                  <a:pt x="466" y="163"/>
                </a:cubicBezTo>
                <a:cubicBezTo>
                  <a:pt x="466" y="164"/>
                  <a:pt x="469" y="168"/>
                  <a:pt x="470" y="169"/>
                </a:cubicBezTo>
                <a:cubicBezTo>
                  <a:pt x="471" y="170"/>
                  <a:pt x="473" y="175"/>
                  <a:pt x="473" y="174"/>
                </a:cubicBezTo>
                <a:cubicBezTo>
                  <a:pt x="474" y="173"/>
                  <a:pt x="478" y="176"/>
                  <a:pt x="479" y="178"/>
                </a:cubicBezTo>
                <a:cubicBezTo>
                  <a:pt x="479" y="180"/>
                  <a:pt x="480" y="178"/>
                  <a:pt x="480" y="177"/>
                </a:cubicBezTo>
                <a:cubicBezTo>
                  <a:pt x="479" y="177"/>
                  <a:pt x="479" y="177"/>
                  <a:pt x="479" y="176"/>
                </a:cubicBezTo>
                <a:cubicBezTo>
                  <a:pt x="477" y="174"/>
                  <a:pt x="473" y="168"/>
                  <a:pt x="471" y="168"/>
                </a:cubicBezTo>
                <a:cubicBezTo>
                  <a:pt x="470" y="164"/>
                  <a:pt x="468" y="164"/>
                  <a:pt x="466" y="162"/>
                </a:cubicBezTo>
                <a:close/>
                <a:moveTo>
                  <a:pt x="316" y="29"/>
                </a:moveTo>
                <a:cubicBezTo>
                  <a:pt x="322" y="30"/>
                  <a:pt x="318" y="27"/>
                  <a:pt x="319" y="27"/>
                </a:cubicBezTo>
                <a:cubicBezTo>
                  <a:pt x="319" y="27"/>
                  <a:pt x="320" y="26"/>
                  <a:pt x="320" y="26"/>
                </a:cubicBezTo>
                <a:cubicBezTo>
                  <a:pt x="325" y="27"/>
                  <a:pt x="321" y="23"/>
                  <a:pt x="324" y="23"/>
                </a:cubicBezTo>
                <a:cubicBezTo>
                  <a:pt x="328" y="22"/>
                  <a:pt x="337" y="25"/>
                  <a:pt x="337" y="22"/>
                </a:cubicBezTo>
                <a:cubicBezTo>
                  <a:pt x="337" y="21"/>
                  <a:pt x="321" y="18"/>
                  <a:pt x="320" y="18"/>
                </a:cubicBezTo>
                <a:cubicBezTo>
                  <a:pt x="317" y="18"/>
                  <a:pt x="318" y="16"/>
                  <a:pt x="316" y="16"/>
                </a:cubicBezTo>
                <a:cubicBezTo>
                  <a:pt x="314" y="16"/>
                  <a:pt x="315" y="16"/>
                  <a:pt x="314" y="15"/>
                </a:cubicBezTo>
                <a:cubicBezTo>
                  <a:pt x="313" y="15"/>
                  <a:pt x="313" y="15"/>
                  <a:pt x="313" y="15"/>
                </a:cubicBezTo>
                <a:cubicBezTo>
                  <a:pt x="313" y="15"/>
                  <a:pt x="313" y="15"/>
                  <a:pt x="313" y="15"/>
                </a:cubicBezTo>
                <a:cubicBezTo>
                  <a:pt x="312" y="16"/>
                  <a:pt x="312" y="16"/>
                  <a:pt x="311" y="17"/>
                </a:cubicBezTo>
                <a:cubicBezTo>
                  <a:pt x="312" y="17"/>
                  <a:pt x="314" y="18"/>
                  <a:pt x="315" y="17"/>
                </a:cubicBezTo>
                <a:cubicBezTo>
                  <a:pt x="315" y="17"/>
                  <a:pt x="314" y="17"/>
                  <a:pt x="315" y="17"/>
                </a:cubicBezTo>
                <a:cubicBezTo>
                  <a:pt x="315" y="17"/>
                  <a:pt x="315" y="17"/>
                  <a:pt x="315" y="17"/>
                </a:cubicBezTo>
                <a:cubicBezTo>
                  <a:pt x="315" y="17"/>
                  <a:pt x="316" y="18"/>
                  <a:pt x="316" y="18"/>
                </a:cubicBezTo>
                <a:cubicBezTo>
                  <a:pt x="316" y="18"/>
                  <a:pt x="315" y="18"/>
                  <a:pt x="316" y="19"/>
                </a:cubicBezTo>
                <a:cubicBezTo>
                  <a:pt x="316" y="19"/>
                  <a:pt x="316" y="20"/>
                  <a:pt x="315" y="19"/>
                </a:cubicBezTo>
                <a:cubicBezTo>
                  <a:pt x="315" y="19"/>
                  <a:pt x="315" y="19"/>
                  <a:pt x="315" y="19"/>
                </a:cubicBezTo>
                <a:cubicBezTo>
                  <a:pt x="315" y="19"/>
                  <a:pt x="315" y="19"/>
                  <a:pt x="314" y="19"/>
                </a:cubicBezTo>
                <a:cubicBezTo>
                  <a:pt x="314" y="19"/>
                  <a:pt x="314" y="19"/>
                  <a:pt x="314" y="19"/>
                </a:cubicBezTo>
                <a:cubicBezTo>
                  <a:pt x="314" y="19"/>
                  <a:pt x="314" y="19"/>
                  <a:pt x="314" y="19"/>
                </a:cubicBezTo>
                <a:cubicBezTo>
                  <a:pt x="314" y="19"/>
                  <a:pt x="314" y="19"/>
                  <a:pt x="314" y="19"/>
                </a:cubicBezTo>
                <a:cubicBezTo>
                  <a:pt x="314" y="19"/>
                  <a:pt x="313" y="19"/>
                  <a:pt x="313" y="19"/>
                </a:cubicBezTo>
                <a:cubicBezTo>
                  <a:pt x="313" y="19"/>
                  <a:pt x="313" y="19"/>
                  <a:pt x="313" y="19"/>
                </a:cubicBezTo>
                <a:cubicBezTo>
                  <a:pt x="313" y="19"/>
                  <a:pt x="313" y="19"/>
                  <a:pt x="313" y="19"/>
                </a:cubicBezTo>
                <a:cubicBezTo>
                  <a:pt x="312" y="19"/>
                  <a:pt x="312" y="19"/>
                  <a:pt x="312" y="19"/>
                </a:cubicBezTo>
                <a:cubicBezTo>
                  <a:pt x="312" y="19"/>
                  <a:pt x="312" y="19"/>
                  <a:pt x="311" y="19"/>
                </a:cubicBezTo>
                <a:cubicBezTo>
                  <a:pt x="311" y="19"/>
                  <a:pt x="311" y="19"/>
                  <a:pt x="311" y="19"/>
                </a:cubicBezTo>
                <a:cubicBezTo>
                  <a:pt x="311" y="19"/>
                  <a:pt x="311" y="19"/>
                  <a:pt x="311" y="19"/>
                </a:cubicBezTo>
                <a:cubicBezTo>
                  <a:pt x="311" y="19"/>
                  <a:pt x="311" y="19"/>
                  <a:pt x="311" y="19"/>
                </a:cubicBezTo>
                <a:cubicBezTo>
                  <a:pt x="311" y="19"/>
                  <a:pt x="311" y="19"/>
                  <a:pt x="310" y="19"/>
                </a:cubicBezTo>
                <a:cubicBezTo>
                  <a:pt x="310" y="19"/>
                  <a:pt x="310" y="19"/>
                  <a:pt x="310" y="19"/>
                </a:cubicBezTo>
                <a:cubicBezTo>
                  <a:pt x="310" y="19"/>
                  <a:pt x="310" y="19"/>
                  <a:pt x="310" y="19"/>
                </a:cubicBezTo>
                <a:cubicBezTo>
                  <a:pt x="310" y="19"/>
                  <a:pt x="310" y="18"/>
                  <a:pt x="310" y="18"/>
                </a:cubicBezTo>
                <a:cubicBezTo>
                  <a:pt x="310" y="18"/>
                  <a:pt x="310" y="18"/>
                  <a:pt x="310" y="18"/>
                </a:cubicBezTo>
                <a:cubicBezTo>
                  <a:pt x="309" y="18"/>
                  <a:pt x="309" y="18"/>
                  <a:pt x="309" y="18"/>
                </a:cubicBezTo>
                <a:cubicBezTo>
                  <a:pt x="309" y="18"/>
                  <a:pt x="309" y="18"/>
                  <a:pt x="309" y="17"/>
                </a:cubicBezTo>
                <a:cubicBezTo>
                  <a:pt x="309" y="17"/>
                  <a:pt x="308" y="17"/>
                  <a:pt x="308" y="17"/>
                </a:cubicBezTo>
                <a:cubicBezTo>
                  <a:pt x="308" y="17"/>
                  <a:pt x="308" y="17"/>
                  <a:pt x="308" y="17"/>
                </a:cubicBezTo>
                <a:cubicBezTo>
                  <a:pt x="308" y="17"/>
                  <a:pt x="308" y="17"/>
                  <a:pt x="308" y="17"/>
                </a:cubicBezTo>
                <a:cubicBezTo>
                  <a:pt x="308" y="17"/>
                  <a:pt x="308" y="17"/>
                  <a:pt x="307" y="17"/>
                </a:cubicBezTo>
                <a:cubicBezTo>
                  <a:pt x="307" y="17"/>
                  <a:pt x="308" y="17"/>
                  <a:pt x="307" y="17"/>
                </a:cubicBezTo>
                <a:cubicBezTo>
                  <a:pt x="307" y="17"/>
                  <a:pt x="307" y="17"/>
                  <a:pt x="307" y="17"/>
                </a:cubicBezTo>
                <a:cubicBezTo>
                  <a:pt x="307" y="17"/>
                  <a:pt x="307" y="17"/>
                  <a:pt x="307" y="17"/>
                </a:cubicBezTo>
                <a:cubicBezTo>
                  <a:pt x="307" y="17"/>
                  <a:pt x="307" y="17"/>
                  <a:pt x="307" y="17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6" y="18"/>
                  <a:pt x="305" y="18"/>
                </a:cubicBezTo>
                <a:cubicBezTo>
                  <a:pt x="305" y="18"/>
                  <a:pt x="305" y="18"/>
                  <a:pt x="305" y="18"/>
                </a:cubicBezTo>
                <a:cubicBezTo>
                  <a:pt x="304" y="17"/>
                  <a:pt x="305" y="17"/>
                  <a:pt x="304" y="17"/>
                </a:cubicBezTo>
                <a:cubicBezTo>
                  <a:pt x="304" y="17"/>
                  <a:pt x="304" y="17"/>
                  <a:pt x="304" y="17"/>
                </a:cubicBezTo>
                <a:cubicBezTo>
                  <a:pt x="304" y="17"/>
                  <a:pt x="304" y="17"/>
                  <a:pt x="303" y="17"/>
                </a:cubicBezTo>
                <a:cubicBezTo>
                  <a:pt x="303" y="17"/>
                  <a:pt x="303" y="17"/>
                  <a:pt x="303" y="17"/>
                </a:cubicBezTo>
                <a:cubicBezTo>
                  <a:pt x="303" y="17"/>
                  <a:pt x="303" y="17"/>
                  <a:pt x="303" y="17"/>
                </a:cubicBezTo>
                <a:cubicBezTo>
                  <a:pt x="303" y="17"/>
                  <a:pt x="303" y="17"/>
                  <a:pt x="303" y="17"/>
                </a:cubicBezTo>
                <a:cubicBezTo>
                  <a:pt x="303" y="17"/>
                  <a:pt x="303" y="17"/>
                  <a:pt x="302" y="17"/>
                </a:cubicBezTo>
                <a:cubicBezTo>
                  <a:pt x="302" y="17"/>
                  <a:pt x="302" y="17"/>
                  <a:pt x="302" y="17"/>
                </a:cubicBezTo>
                <a:cubicBezTo>
                  <a:pt x="302" y="17"/>
                  <a:pt x="302" y="17"/>
                  <a:pt x="302" y="17"/>
                </a:cubicBezTo>
                <a:cubicBezTo>
                  <a:pt x="302" y="17"/>
                  <a:pt x="302" y="17"/>
                  <a:pt x="302" y="17"/>
                </a:cubicBezTo>
                <a:cubicBezTo>
                  <a:pt x="302" y="17"/>
                  <a:pt x="302" y="17"/>
                  <a:pt x="302" y="17"/>
                </a:cubicBezTo>
                <a:cubicBezTo>
                  <a:pt x="303" y="17"/>
                  <a:pt x="303" y="17"/>
                  <a:pt x="302" y="17"/>
                </a:cubicBezTo>
                <a:cubicBezTo>
                  <a:pt x="302" y="17"/>
                  <a:pt x="303" y="17"/>
                  <a:pt x="302" y="17"/>
                </a:cubicBezTo>
                <a:cubicBezTo>
                  <a:pt x="302" y="17"/>
                  <a:pt x="302" y="17"/>
                  <a:pt x="302" y="17"/>
                </a:cubicBezTo>
                <a:cubicBezTo>
                  <a:pt x="302" y="18"/>
                  <a:pt x="302" y="18"/>
                  <a:pt x="301" y="18"/>
                </a:cubicBezTo>
                <a:cubicBezTo>
                  <a:pt x="302" y="18"/>
                  <a:pt x="302" y="18"/>
                  <a:pt x="302" y="18"/>
                </a:cubicBezTo>
                <a:cubicBezTo>
                  <a:pt x="304" y="19"/>
                  <a:pt x="304" y="19"/>
                  <a:pt x="306" y="21"/>
                </a:cubicBezTo>
                <a:cubicBezTo>
                  <a:pt x="305" y="20"/>
                  <a:pt x="305" y="21"/>
                  <a:pt x="305" y="21"/>
                </a:cubicBezTo>
                <a:cubicBezTo>
                  <a:pt x="305" y="21"/>
                  <a:pt x="305" y="21"/>
                  <a:pt x="306" y="21"/>
                </a:cubicBezTo>
                <a:cubicBezTo>
                  <a:pt x="306" y="21"/>
                  <a:pt x="306" y="22"/>
                  <a:pt x="306" y="22"/>
                </a:cubicBezTo>
                <a:cubicBezTo>
                  <a:pt x="306" y="22"/>
                  <a:pt x="308" y="23"/>
                  <a:pt x="309" y="23"/>
                </a:cubicBezTo>
                <a:cubicBezTo>
                  <a:pt x="309" y="23"/>
                  <a:pt x="309" y="23"/>
                  <a:pt x="309" y="23"/>
                </a:cubicBezTo>
                <a:cubicBezTo>
                  <a:pt x="307" y="24"/>
                  <a:pt x="313" y="27"/>
                  <a:pt x="315" y="26"/>
                </a:cubicBezTo>
                <a:cubicBezTo>
                  <a:pt x="315" y="26"/>
                  <a:pt x="316" y="26"/>
                  <a:pt x="316" y="26"/>
                </a:cubicBezTo>
                <a:cubicBezTo>
                  <a:pt x="317" y="26"/>
                  <a:pt x="316" y="26"/>
                  <a:pt x="317" y="26"/>
                </a:cubicBezTo>
                <a:cubicBezTo>
                  <a:pt x="318" y="26"/>
                  <a:pt x="317" y="27"/>
                  <a:pt x="316" y="28"/>
                </a:cubicBezTo>
                <a:cubicBezTo>
                  <a:pt x="316" y="28"/>
                  <a:pt x="316" y="28"/>
                  <a:pt x="316" y="28"/>
                </a:cubicBezTo>
                <a:cubicBezTo>
                  <a:pt x="315" y="28"/>
                  <a:pt x="316" y="28"/>
                  <a:pt x="316" y="29"/>
                </a:cubicBezTo>
                <a:close/>
              </a:path>
            </a:pathLst>
          </a:custGeom>
          <a:solidFill>
            <a:srgbClr val="5AAB31">
              <a:alpha val="100000"/>
            </a:srgbClr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54282" name="组合 313"/>
          <p:cNvGrpSpPr/>
          <p:nvPr/>
        </p:nvGrpSpPr>
        <p:grpSpPr>
          <a:xfrm>
            <a:off x="0" y="0"/>
            <a:ext cx="6421780" cy="1691879"/>
            <a:chOff x="-1" y="0"/>
            <a:chExt cx="8562770" cy="2255056"/>
          </a:xfrm>
        </p:grpSpPr>
        <p:sp>
          <p:nvSpPr>
            <p:cNvPr id="313" name="矩形 312"/>
            <p:cNvSpPr/>
            <p:nvPr/>
          </p:nvSpPr>
          <p:spPr>
            <a:xfrm>
              <a:off x="-1" y="0"/>
              <a:ext cx="2684588" cy="2255056"/>
            </a:xfrm>
            <a:custGeom>
              <a:avLst/>
              <a:gdLst>
                <a:gd name="connsiteX0" fmla="*/ 0 w 2357398"/>
                <a:gd name="connsiteY0" fmla="*/ 0 h 1980773"/>
                <a:gd name="connsiteX1" fmla="*/ 2357398 w 2357398"/>
                <a:gd name="connsiteY1" fmla="*/ 0 h 1980773"/>
                <a:gd name="connsiteX2" fmla="*/ 2357398 w 2357398"/>
                <a:gd name="connsiteY2" fmla="*/ 1980773 h 1980773"/>
                <a:gd name="connsiteX3" fmla="*/ 0 w 2357398"/>
                <a:gd name="connsiteY3" fmla="*/ 1980773 h 1980773"/>
                <a:gd name="connsiteX4" fmla="*/ 0 w 2357398"/>
                <a:gd name="connsiteY4" fmla="*/ 0 h 1980773"/>
                <a:gd name="connsiteX0-1" fmla="*/ 0 w 2357398"/>
                <a:gd name="connsiteY0-2" fmla="*/ 0 h 1980773"/>
                <a:gd name="connsiteX1-3" fmla="*/ 2357398 w 2357398"/>
                <a:gd name="connsiteY1-4" fmla="*/ 0 h 1980773"/>
                <a:gd name="connsiteX2-5" fmla="*/ 0 w 2357398"/>
                <a:gd name="connsiteY2-6" fmla="*/ 1980773 h 1980773"/>
                <a:gd name="connsiteX3-7" fmla="*/ 0 w 2357398"/>
                <a:gd name="connsiteY3-8" fmla="*/ 0 h 19807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357398" h="1980773">
                  <a:moveTo>
                    <a:pt x="0" y="0"/>
                  </a:moveTo>
                  <a:lnTo>
                    <a:pt x="2357398" y="0"/>
                  </a:lnTo>
                  <a:lnTo>
                    <a:pt x="0" y="1980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A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284" name="文本框 309"/>
            <p:cNvSpPr txBox="1"/>
            <p:nvPr/>
          </p:nvSpPr>
          <p:spPr>
            <a:xfrm>
              <a:off x="233919" y="110862"/>
              <a:ext cx="1169605" cy="12306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5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附</a:t>
              </a:r>
            </a:p>
          </p:txBody>
        </p:sp>
        <p:sp>
          <p:nvSpPr>
            <p:cNvPr id="54285" name="文本框 310"/>
            <p:cNvSpPr txBox="1"/>
            <p:nvPr/>
          </p:nvSpPr>
          <p:spPr>
            <a:xfrm>
              <a:off x="3408982" y="273245"/>
              <a:ext cx="5153787" cy="9640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4100" b="1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可编辑矢量图标</a:t>
              </a:r>
            </a:p>
          </p:txBody>
        </p:sp>
        <p:sp>
          <p:nvSpPr>
            <p:cNvPr id="54286" name="文本框 311"/>
            <p:cNvSpPr txBox="1"/>
            <p:nvPr/>
          </p:nvSpPr>
          <p:spPr>
            <a:xfrm>
              <a:off x="3788305" y="1154063"/>
              <a:ext cx="4350111" cy="4307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1500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可以取消组合，编辑顶点，修改颜色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0">
        <p14:ferris dir="l"/>
      </p:transition>
    </mc:Choice>
    <mc:Fallback xmlns="">
      <p:transition spd="slow" advTm="148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39064" y="1464163"/>
            <a:ext cx="716210" cy="1332681"/>
            <a:chOff x="7493227" y="3297691"/>
            <a:chExt cx="1071563" cy="1993900"/>
          </a:xfrm>
          <a:solidFill>
            <a:srgbClr val="5AAB31"/>
          </a:solidFill>
        </p:grpSpPr>
        <p:sp>
          <p:nvSpPr>
            <p:cNvPr id="4" name="Freeform 5"/>
            <p:cNvSpPr/>
            <p:nvPr/>
          </p:nvSpPr>
          <p:spPr bwMode="auto">
            <a:xfrm>
              <a:off x="7745640" y="5078866"/>
              <a:ext cx="592138" cy="101600"/>
            </a:xfrm>
            <a:custGeom>
              <a:avLst/>
              <a:gdLst>
                <a:gd name="T0" fmla="*/ 138 w 138"/>
                <a:gd name="T1" fmla="*/ 12 h 24"/>
                <a:gd name="T2" fmla="*/ 129 w 138"/>
                <a:gd name="T3" fmla="*/ 0 h 24"/>
                <a:gd name="T4" fmla="*/ 10 w 138"/>
                <a:gd name="T5" fmla="*/ 0 h 24"/>
                <a:gd name="T6" fmla="*/ 0 w 138"/>
                <a:gd name="T7" fmla="*/ 12 h 24"/>
                <a:gd name="T8" fmla="*/ 10 w 138"/>
                <a:gd name="T9" fmla="*/ 24 h 24"/>
                <a:gd name="T10" fmla="*/ 129 w 138"/>
                <a:gd name="T11" fmla="*/ 24 h 24"/>
                <a:gd name="T12" fmla="*/ 138 w 138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4">
                  <a:moveTo>
                    <a:pt x="138" y="12"/>
                  </a:moveTo>
                  <a:cubicBezTo>
                    <a:pt x="138" y="5"/>
                    <a:pt x="134" y="0"/>
                    <a:pt x="1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2"/>
                  </a:cubicBezTo>
                  <a:cubicBezTo>
                    <a:pt x="0" y="18"/>
                    <a:pt x="4" y="24"/>
                    <a:pt x="10" y="24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34" y="24"/>
                    <a:pt x="138" y="18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7878990" y="5215391"/>
              <a:ext cx="338138" cy="76200"/>
            </a:xfrm>
            <a:custGeom>
              <a:avLst/>
              <a:gdLst>
                <a:gd name="T0" fmla="*/ 79 w 79"/>
                <a:gd name="T1" fmla="*/ 9 h 18"/>
                <a:gd name="T2" fmla="*/ 74 w 79"/>
                <a:gd name="T3" fmla="*/ 0 h 18"/>
                <a:gd name="T4" fmla="*/ 6 w 79"/>
                <a:gd name="T5" fmla="*/ 0 h 18"/>
                <a:gd name="T6" fmla="*/ 0 w 79"/>
                <a:gd name="T7" fmla="*/ 9 h 18"/>
                <a:gd name="T8" fmla="*/ 6 w 79"/>
                <a:gd name="T9" fmla="*/ 18 h 18"/>
                <a:gd name="T10" fmla="*/ 74 w 79"/>
                <a:gd name="T11" fmla="*/ 18 h 18"/>
                <a:gd name="T12" fmla="*/ 79 w 79"/>
                <a:gd name="T1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8">
                  <a:moveTo>
                    <a:pt x="79" y="9"/>
                  </a:moveTo>
                  <a:cubicBezTo>
                    <a:pt x="79" y="4"/>
                    <a:pt x="77" y="0"/>
                    <a:pt x="7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4"/>
                    <a:pt x="3" y="18"/>
                    <a:pt x="6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7" y="18"/>
                    <a:pt x="79" y="14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7493227" y="3297691"/>
              <a:ext cx="1071563" cy="1751013"/>
            </a:xfrm>
            <a:custGeom>
              <a:avLst/>
              <a:gdLst>
                <a:gd name="T0" fmla="*/ 173 w 250"/>
                <a:gd name="T1" fmla="*/ 411 h 411"/>
                <a:gd name="T2" fmla="*/ 211 w 250"/>
                <a:gd name="T3" fmla="*/ 373 h 411"/>
                <a:gd name="T4" fmla="*/ 230 w 250"/>
                <a:gd name="T5" fmla="*/ 339 h 411"/>
                <a:gd name="T6" fmla="*/ 234 w 250"/>
                <a:gd name="T7" fmla="*/ 339 h 411"/>
                <a:gd name="T8" fmla="*/ 250 w 250"/>
                <a:gd name="T9" fmla="*/ 323 h 411"/>
                <a:gd name="T10" fmla="*/ 250 w 250"/>
                <a:gd name="T11" fmla="*/ 264 h 411"/>
                <a:gd name="T12" fmla="*/ 234 w 250"/>
                <a:gd name="T13" fmla="*/ 248 h 411"/>
                <a:gd name="T14" fmla="*/ 218 w 250"/>
                <a:gd name="T15" fmla="*/ 248 h 411"/>
                <a:gd name="T16" fmla="*/ 218 w 250"/>
                <a:gd name="T17" fmla="*/ 247 h 411"/>
                <a:gd name="T18" fmla="*/ 218 w 250"/>
                <a:gd name="T19" fmla="*/ 80 h 411"/>
                <a:gd name="T20" fmla="*/ 198 w 250"/>
                <a:gd name="T21" fmla="*/ 59 h 411"/>
                <a:gd name="T22" fmla="*/ 178 w 250"/>
                <a:gd name="T23" fmla="*/ 80 h 411"/>
                <a:gd name="T24" fmla="*/ 178 w 250"/>
                <a:gd name="T25" fmla="*/ 247 h 411"/>
                <a:gd name="T26" fmla="*/ 178 w 250"/>
                <a:gd name="T27" fmla="*/ 248 h 411"/>
                <a:gd name="T28" fmla="*/ 161 w 250"/>
                <a:gd name="T29" fmla="*/ 248 h 411"/>
                <a:gd name="T30" fmla="*/ 163 w 250"/>
                <a:gd name="T31" fmla="*/ 241 h 411"/>
                <a:gd name="T32" fmla="*/ 163 w 250"/>
                <a:gd name="T33" fmla="*/ 28 h 411"/>
                <a:gd name="T34" fmla="*/ 126 w 250"/>
                <a:gd name="T35" fmla="*/ 0 h 411"/>
                <a:gd name="T36" fmla="*/ 89 w 250"/>
                <a:gd name="T37" fmla="*/ 28 h 411"/>
                <a:gd name="T38" fmla="*/ 89 w 250"/>
                <a:gd name="T39" fmla="*/ 241 h 411"/>
                <a:gd name="T40" fmla="*/ 90 w 250"/>
                <a:gd name="T41" fmla="*/ 248 h 411"/>
                <a:gd name="T42" fmla="*/ 73 w 250"/>
                <a:gd name="T43" fmla="*/ 248 h 411"/>
                <a:gd name="T44" fmla="*/ 73 w 250"/>
                <a:gd name="T45" fmla="*/ 247 h 411"/>
                <a:gd name="T46" fmla="*/ 73 w 250"/>
                <a:gd name="T47" fmla="*/ 80 h 411"/>
                <a:gd name="T48" fmla="*/ 53 w 250"/>
                <a:gd name="T49" fmla="*/ 59 h 411"/>
                <a:gd name="T50" fmla="*/ 32 w 250"/>
                <a:gd name="T51" fmla="*/ 80 h 411"/>
                <a:gd name="T52" fmla="*/ 32 w 250"/>
                <a:gd name="T53" fmla="*/ 247 h 411"/>
                <a:gd name="T54" fmla="*/ 33 w 250"/>
                <a:gd name="T55" fmla="*/ 248 h 411"/>
                <a:gd name="T56" fmla="*/ 16 w 250"/>
                <a:gd name="T57" fmla="*/ 248 h 411"/>
                <a:gd name="T58" fmla="*/ 0 w 250"/>
                <a:gd name="T59" fmla="*/ 264 h 411"/>
                <a:gd name="T60" fmla="*/ 0 w 250"/>
                <a:gd name="T61" fmla="*/ 323 h 411"/>
                <a:gd name="T62" fmla="*/ 16 w 250"/>
                <a:gd name="T63" fmla="*/ 339 h 411"/>
                <a:gd name="T64" fmla="*/ 20 w 250"/>
                <a:gd name="T65" fmla="*/ 339 h 411"/>
                <a:gd name="T66" fmla="*/ 39 w 250"/>
                <a:gd name="T67" fmla="*/ 373 h 411"/>
                <a:gd name="T68" fmla="*/ 77 w 250"/>
                <a:gd name="T69" fmla="*/ 411 h 411"/>
                <a:gd name="T70" fmla="*/ 173 w 250"/>
                <a:gd name="T71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0" h="411">
                  <a:moveTo>
                    <a:pt x="173" y="411"/>
                  </a:moveTo>
                  <a:cubicBezTo>
                    <a:pt x="194" y="411"/>
                    <a:pt x="211" y="394"/>
                    <a:pt x="211" y="373"/>
                  </a:cubicBezTo>
                  <a:cubicBezTo>
                    <a:pt x="230" y="339"/>
                    <a:pt x="230" y="339"/>
                    <a:pt x="230" y="339"/>
                  </a:cubicBezTo>
                  <a:cubicBezTo>
                    <a:pt x="234" y="339"/>
                    <a:pt x="234" y="339"/>
                    <a:pt x="234" y="339"/>
                  </a:cubicBezTo>
                  <a:cubicBezTo>
                    <a:pt x="243" y="339"/>
                    <a:pt x="250" y="332"/>
                    <a:pt x="250" y="323"/>
                  </a:cubicBezTo>
                  <a:cubicBezTo>
                    <a:pt x="250" y="264"/>
                    <a:pt x="250" y="264"/>
                    <a:pt x="250" y="264"/>
                  </a:cubicBezTo>
                  <a:cubicBezTo>
                    <a:pt x="250" y="255"/>
                    <a:pt x="243" y="248"/>
                    <a:pt x="234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8"/>
                    <a:pt x="218" y="247"/>
                    <a:pt x="218" y="247"/>
                  </a:cubicBezTo>
                  <a:cubicBezTo>
                    <a:pt x="218" y="80"/>
                    <a:pt x="218" y="80"/>
                    <a:pt x="218" y="80"/>
                  </a:cubicBezTo>
                  <a:cubicBezTo>
                    <a:pt x="218" y="68"/>
                    <a:pt x="209" y="59"/>
                    <a:pt x="198" y="59"/>
                  </a:cubicBezTo>
                  <a:cubicBezTo>
                    <a:pt x="187" y="59"/>
                    <a:pt x="178" y="68"/>
                    <a:pt x="178" y="80"/>
                  </a:cubicBezTo>
                  <a:cubicBezTo>
                    <a:pt x="178" y="247"/>
                    <a:pt x="178" y="247"/>
                    <a:pt x="178" y="247"/>
                  </a:cubicBezTo>
                  <a:cubicBezTo>
                    <a:pt x="178" y="247"/>
                    <a:pt x="178" y="248"/>
                    <a:pt x="178" y="248"/>
                  </a:cubicBezTo>
                  <a:cubicBezTo>
                    <a:pt x="161" y="248"/>
                    <a:pt x="161" y="248"/>
                    <a:pt x="161" y="248"/>
                  </a:cubicBezTo>
                  <a:cubicBezTo>
                    <a:pt x="162" y="246"/>
                    <a:pt x="163" y="243"/>
                    <a:pt x="163" y="241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3" y="12"/>
                    <a:pt x="146" y="0"/>
                    <a:pt x="126" y="0"/>
                  </a:cubicBezTo>
                  <a:cubicBezTo>
                    <a:pt x="105" y="0"/>
                    <a:pt x="89" y="12"/>
                    <a:pt x="89" y="28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3"/>
                    <a:pt x="89" y="246"/>
                    <a:pt x="90" y="248"/>
                  </a:cubicBezTo>
                  <a:cubicBezTo>
                    <a:pt x="73" y="248"/>
                    <a:pt x="73" y="248"/>
                    <a:pt x="73" y="248"/>
                  </a:cubicBezTo>
                  <a:cubicBezTo>
                    <a:pt x="73" y="248"/>
                    <a:pt x="73" y="247"/>
                    <a:pt x="73" y="247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68"/>
                    <a:pt x="64" y="59"/>
                    <a:pt x="53" y="59"/>
                  </a:cubicBezTo>
                  <a:cubicBezTo>
                    <a:pt x="42" y="59"/>
                    <a:pt x="32" y="68"/>
                    <a:pt x="32" y="80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3" y="248"/>
                    <a:pt x="33" y="248"/>
                  </a:cubicBezTo>
                  <a:cubicBezTo>
                    <a:pt x="16" y="248"/>
                    <a:pt x="16" y="248"/>
                    <a:pt x="16" y="248"/>
                  </a:cubicBezTo>
                  <a:cubicBezTo>
                    <a:pt x="7" y="248"/>
                    <a:pt x="0" y="255"/>
                    <a:pt x="0" y="26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32"/>
                    <a:pt x="7" y="339"/>
                    <a:pt x="16" y="339"/>
                  </a:cubicBezTo>
                  <a:cubicBezTo>
                    <a:pt x="20" y="339"/>
                    <a:pt x="20" y="339"/>
                    <a:pt x="20" y="339"/>
                  </a:cubicBezTo>
                  <a:cubicBezTo>
                    <a:pt x="39" y="373"/>
                    <a:pt x="39" y="373"/>
                    <a:pt x="39" y="373"/>
                  </a:cubicBezTo>
                  <a:cubicBezTo>
                    <a:pt x="39" y="394"/>
                    <a:pt x="56" y="411"/>
                    <a:pt x="77" y="411"/>
                  </a:cubicBezTo>
                  <a:lnTo>
                    <a:pt x="173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852058" y="1465290"/>
            <a:ext cx="1183527" cy="1414047"/>
            <a:chOff x="5127625" y="1173163"/>
            <a:chExt cx="1336676" cy="1597025"/>
          </a:xfrm>
          <a:solidFill>
            <a:srgbClr val="5AAB31"/>
          </a:solidFill>
        </p:grpSpPr>
        <p:sp>
          <p:nvSpPr>
            <p:cNvPr id="92" name="Freeform 11"/>
            <p:cNvSpPr>
              <a:spLocks noEditPoints="1"/>
            </p:cNvSpPr>
            <p:nvPr/>
          </p:nvSpPr>
          <p:spPr bwMode="auto">
            <a:xfrm>
              <a:off x="5319713" y="1450975"/>
              <a:ext cx="912813" cy="935038"/>
            </a:xfrm>
            <a:custGeom>
              <a:avLst/>
              <a:gdLst>
                <a:gd name="T0" fmla="*/ 20 w 214"/>
                <a:gd name="T1" fmla="*/ 219 h 219"/>
                <a:gd name="T2" fmla="*/ 195 w 214"/>
                <a:gd name="T3" fmla="*/ 219 h 219"/>
                <a:gd name="T4" fmla="*/ 214 w 214"/>
                <a:gd name="T5" fmla="*/ 200 h 219"/>
                <a:gd name="T6" fmla="*/ 214 w 214"/>
                <a:gd name="T7" fmla="*/ 0 h 219"/>
                <a:gd name="T8" fmla="*/ 0 w 214"/>
                <a:gd name="T9" fmla="*/ 0 h 219"/>
                <a:gd name="T10" fmla="*/ 0 w 214"/>
                <a:gd name="T11" fmla="*/ 200 h 219"/>
                <a:gd name="T12" fmla="*/ 20 w 214"/>
                <a:gd name="T13" fmla="*/ 219 h 219"/>
                <a:gd name="T14" fmla="*/ 154 w 214"/>
                <a:gd name="T15" fmla="*/ 19 h 219"/>
                <a:gd name="T16" fmla="*/ 185 w 214"/>
                <a:gd name="T17" fmla="*/ 19 h 219"/>
                <a:gd name="T18" fmla="*/ 185 w 214"/>
                <a:gd name="T19" fmla="*/ 181 h 219"/>
                <a:gd name="T20" fmla="*/ 170 w 214"/>
                <a:gd name="T21" fmla="*/ 196 h 219"/>
                <a:gd name="T22" fmla="*/ 154 w 214"/>
                <a:gd name="T23" fmla="*/ 181 h 219"/>
                <a:gd name="T24" fmla="*/ 154 w 214"/>
                <a:gd name="T25" fmla="*/ 19 h 219"/>
                <a:gd name="T26" fmla="*/ 92 w 214"/>
                <a:gd name="T27" fmla="*/ 19 h 219"/>
                <a:gd name="T28" fmla="*/ 122 w 214"/>
                <a:gd name="T29" fmla="*/ 19 h 219"/>
                <a:gd name="T30" fmla="*/ 122 w 214"/>
                <a:gd name="T31" fmla="*/ 181 h 219"/>
                <a:gd name="T32" fmla="*/ 107 w 214"/>
                <a:gd name="T33" fmla="*/ 196 h 219"/>
                <a:gd name="T34" fmla="*/ 92 w 214"/>
                <a:gd name="T35" fmla="*/ 181 h 219"/>
                <a:gd name="T36" fmla="*/ 92 w 214"/>
                <a:gd name="T37" fmla="*/ 19 h 219"/>
                <a:gd name="T38" fmla="*/ 29 w 214"/>
                <a:gd name="T39" fmla="*/ 19 h 219"/>
                <a:gd name="T40" fmla="*/ 59 w 214"/>
                <a:gd name="T41" fmla="*/ 19 h 219"/>
                <a:gd name="T42" fmla="*/ 59 w 214"/>
                <a:gd name="T43" fmla="*/ 181 h 219"/>
                <a:gd name="T44" fmla="*/ 44 w 214"/>
                <a:gd name="T45" fmla="*/ 196 h 219"/>
                <a:gd name="T46" fmla="*/ 29 w 214"/>
                <a:gd name="T47" fmla="*/ 181 h 219"/>
                <a:gd name="T48" fmla="*/ 29 w 214"/>
                <a:gd name="T49" fmla="*/ 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4" h="219">
                  <a:moveTo>
                    <a:pt x="20" y="219"/>
                  </a:moveTo>
                  <a:cubicBezTo>
                    <a:pt x="195" y="219"/>
                    <a:pt x="195" y="219"/>
                    <a:pt x="195" y="219"/>
                  </a:cubicBezTo>
                  <a:cubicBezTo>
                    <a:pt x="205" y="219"/>
                    <a:pt x="214" y="211"/>
                    <a:pt x="214" y="20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1"/>
                    <a:pt x="9" y="219"/>
                    <a:pt x="20" y="219"/>
                  </a:cubicBezTo>
                  <a:close/>
                  <a:moveTo>
                    <a:pt x="154" y="19"/>
                  </a:moveTo>
                  <a:cubicBezTo>
                    <a:pt x="185" y="19"/>
                    <a:pt x="185" y="19"/>
                    <a:pt x="185" y="19"/>
                  </a:cubicBezTo>
                  <a:cubicBezTo>
                    <a:pt x="185" y="181"/>
                    <a:pt x="185" y="181"/>
                    <a:pt x="185" y="181"/>
                  </a:cubicBezTo>
                  <a:cubicBezTo>
                    <a:pt x="185" y="189"/>
                    <a:pt x="178" y="196"/>
                    <a:pt x="170" y="196"/>
                  </a:cubicBezTo>
                  <a:cubicBezTo>
                    <a:pt x="161" y="196"/>
                    <a:pt x="154" y="189"/>
                    <a:pt x="154" y="181"/>
                  </a:cubicBezTo>
                  <a:lnTo>
                    <a:pt x="154" y="19"/>
                  </a:lnTo>
                  <a:close/>
                  <a:moveTo>
                    <a:pt x="92" y="19"/>
                  </a:moveTo>
                  <a:cubicBezTo>
                    <a:pt x="122" y="19"/>
                    <a:pt x="122" y="19"/>
                    <a:pt x="122" y="19"/>
                  </a:cubicBezTo>
                  <a:cubicBezTo>
                    <a:pt x="122" y="181"/>
                    <a:pt x="122" y="181"/>
                    <a:pt x="122" y="181"/>
                  </a:cubicBezTo>
                  <a:cubicBezTo>
                    <a:pt x="122" y="189"/>
                    <a:pt x="115" y="196"/>
                    <a:pt x="107" y="196"/>
                  </a:cubicBezTo>
                  <a:cubicBezTo>
                    <a:pt x="99" y="196"/>
                    <a:pt x="92" y="189"/>
                    <a:pt x="92" y="181"/>
                  </a:cubicBezTo>
                  <a:lnTo>
                    <a:pt x="92" y="19"/>
                  </a:lnTo>
                  <a:close/>
                  <a:moveTo>
                    <a:pt x="29" y="19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59" y="181"/>
                    <a:pt x="59" y="181"/>
                    <a:pt x="59" y="181"/>
                  </a:cubicBezTo>
                  <a:cubicBezTo>
                    <a:pt x="59" y="189"/>
                    <a:pt x="53" y="196"/>
                    <a:pt x="44" y="196"/>
                  </a:cubicBezTo>
                  <a:cubicBezTo>
                    <a:pt x="36" y="196"/>
                    <a:pt x="29" y="189"/>
                    <a:pt x="29" y="181"/>
                  </a:cubicBezTo>
                  <a:lnTo>
                    <a:pt x="2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3" name="Freeform 12"/>
            <p:cNvSpPr/>
            <p:nvPr/>
          </p:nvSpPr>
          <p:spPr bwMode="auto">
            <a:xfrm>
              <a:off x="5332413" y="1173163"/>
              <a:ext cx="909638" cy="260350"/>
            </a:xfrm>
            <a:custGeom>
              <a:avLst/>
              <a:gdLst>
                <a:gd name="T0" fmla="*/ 213 w 213"/>
                <a:gd name="T1" fmla="*/ 34 h 61"/>
                <a:gd name="T2" fmla="*/ 196 w 213"/>
                <a:gd name="T3" fmla="*/ 17 h 61"/>
                <a:gd name="T4" fmla="*/ 132 w 213"/>
                <a:gd name="T5" fmla="*/ 17 h 61"/>
                <a:gd name="T6" fmla="*/ 132 w 213"/>
                <a:gd name="T7" fmla="*/ 8 h 61"/>
                <a:gd name="T8" fmla="*/ 124 w 213"/>
                <a:gd name="T9" fmla="*/ 0 h 61"/>
                <a:gd name="T10" fmla="*/ 88 w 213"/>
                <a:gd name="T11" fmla="*/ 0 h 61"/>
                <a:gd name="T12" fmla="*/ 80 w 213"/>
                <a:gd name="T13" fmla="*/ 8 h 61"/>
                <a:gd name="T14" fmla="*/ 80 w 213"/>
                <a:gd name="T15" fmla="*/ 17 h 61"/>
                <a:gd name="T16" fmla="*/ 16 w 213"/>
                <a:gd name="T17" fmla="*/ 17 h 61"/>
                <a:gd name="T18" fmla="*/ 0 w 213"/>
                <a:gd name="T19" fmla="*/ 34 h 61"/>
                <a:gd name="T20" fmla="*/ 0 w 213"/>
                <a:gd name="T21" fmla="*/ 61 h 61"/>
                <a:gd name="T22" fmla="*/ 213 w 213"/>
                <a:gd name="T23" fmla="*/ 61 h 61"/>
                <a:gd name="T24" fmla="*/ 213 w 213"/>
                <a:gd name="T25" fmla="*/ 3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61">
                  <a:moveTo>
                    <a:pt x="213" y="34"/>
                  </a:moveTo>
                  <a:cubicBezTo>
                    <a:pt x="213" y="25"/>
                    <a:pt x="206" y="17"/>
                    <a:pt x="196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2" y="8"/>
                    <a:pt x="132" y="0"/>
                    <a:pt x="12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0" y="0"/>
                    <a:pt x="80" y="8"/>
                    <a:pt x="80" y="8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7" y="17"/>
                    <a:pt x="0" y="25"/>
                    <a:pt x="0" y="3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13" y="61"/>
                    <a:pt x="213" y="61"/>
                    <a:pt x="213" y="61"/>
                  </a:cubicBezTo>
                  <a:lnTo>
                    <a:pt x="213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4" name="Freeform 13"/>
            <p:cNvSpPr>
              <a:spLocks noEditPoints="1"/>
            </p:cNvSpPr>
            <p:nvPr/>
          </p:nvSpPr>
          <p:spPr bwMode="auto">
            <a:xfrm>
              <a:off x="5127625" y="2527300"/>
              <a:ext cx="174625" cy="238125"/>
            </a:xfrm>
            <a:custGeom>
              <a:avLst/>
              <a:gdLst>
                <a:gd name="T0" fmla="*/ 30 w 41"/>
                <a:gd name="T1" fmla="*/ 30 h 56"/>
                <a:gd name="T2" fmla="*/ 30 w 41"/>
                <a:gd name="T3" fmla="*/ 30 h 56"/>
                <a:gd name="T4" fmla="*/ 39 w 41"/>
                <a:gd name="T5" fmla="*/ 16 h 56"/>
                <a:gd name="T6" fmla="*/ 34 w 41"/>
                <a:gd name="T7" fmla="*/ 5 h 56"/>
                <a:gd name="T8" fmla="*/ 16 w 41"/>
                <a:gd name="T9" fmla="*/ 0 h 56"/>
                <a:gd name="T10" fmla="*/ 0 w 41"/>
                <a:gd name="T11" fmla="*/ 1 h 56"/>
                <a:gd name="T12" fmla="*/ 0 w 41"/>
                <a:gd name="T13" fmla="*/ 56 h 56"/>
                <a:gd name="T14" fmla="*/ 12 w 41"/>
                <a:gd name="T15" fmla="*/ 56 h 56"/>
                <a:gd name="T16" fmla="*/ 12 w 41"/>
                <a:gd name="T17" fmla="*/ 34 h 56"/>
                <a:gd name="T18" fmla="*/ 16 w 41"/>
                <a:gd name="T19" fmla="*/ 34 h 56"/>
                <a:gd name="T20" fmla="*/ 25 w 41"/>
                <a:gd name="T21" fmla="*/ 43 h 56"/>
                <a:gd name="T22" fmla="*/ 29 w 41"/>
                <a:gd name="T23" fmla="*/ 56 h 56"/>
                <a:gd name="T24" fmla="*/ 41 w 41"/>
                <a:gd name="T25" fmla="*/ 56 h 56"/>
                <a:gd name="T26" fmla="*/ 37 w 41"/>
                <a:gd name="T27" fmla="*/ 40 h 56"/>
                <a:gd name="T28" fmla="*/ 30 w 41"/>
                <a:gd name="T29" fmla="*/ 30 h 56"/>
                <a:gd name="T30" fmla="*/ 17 w 41"/>
                <a:gd name="T31" fmla="*/ 25 h 56"/>
                <a:gd name="T32" fmla="*/ 12 w 41"/>
                <a:gd name="T33" fmla="*/ 25 h 56"/>
                <a:gd name="T34" fmla="*/ 12 w 41"/>
                <a:gd name="T35" fmla="*/ 10 h 56"/>
                <a:gd name="T36" fmla="*/ 18 w 41"/>
                <a:gd name="T37" fmla="*/ 10 h 56"/>
                <a:gd name="T38" fmla="*/ 27 w 41"/>
                <a:gd name="T39" fmla="*/ 17 h 56"/>
                <a:gd name="T40" fmla="*/ 17 w 41"/>
                <a:gd name="T41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56">
                  <a:moveTo>
                    <a:pt x="30" y="30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4" y="28"/>
                    <a:pt x="39" y="23"/>
                    <a:pt x="39" y="16"/>
                  </a:cubicBezTo>
                  <a:cubicBezTo>
                    <a:pt x="39" y="11"/>
                    <a:pt x="38" y="7"/>
                    <a:pt x="34" y="5"/>
                  </a:cubicBezTo>
                  <a:cubicBezTo>
                    <a:pt x="30" y="2"/>
                    <a:pt x="25" y="0"/>
                    <a:pt x="16" y="0"/>
                  </a:cubicBezTo>
                  <a:cubicBezTo>
                    <a:pt x="10" y="0"/>
                    <a:pt x="4" y="1"/>
                    <a:pt x="0" y="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1" y="34"/>
                    <a:pt x="23" y="36"/>
                    <a:pt x="25" y="43"/>
                  </a:cubicBezTo>
                  <a:cubicBezTo>
                    <a:pt x="26" y="50"/>
                    <a:pt x="28" y="54"/>
                    <a:pt x="29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0" y="54"/>
                    <a:pt x="39" y="47"/>
                    <a:pt x="37" y="40"/>
                  </a:cubicBezTo>
                  <a:cubicBezTo>
                    <a:pt x="36" y="35"/>
                    <a:pt x="34" y="32"/>
                    <a:pt x="30" y="30"/>
                  </a:cubicBezTo>
                  <a:close/>
                  <a:moveTo>
                    <a:pt x="17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5" y="10"/>
                    <a:pt x="18" y="10"/>
                  </a:cubicBezTo>
                  <a:cubicBezTo>
                    <a:pt x="23" y="10"/>
                    <a:pt x="27" y="12"/>
                    <a:pt x="27" y="17"/>
                  </a:cubicBezTo>
                  <a:cubicBezTo>
                    <a:pt x="27" y="22"/>
                    <a:pt x="23" y="25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5" name="Freeform 14"/>
            <p:cNvSpPr/>
            <p:nvPr/>
          </p:nvSpPr>
          <p:spPr bwMode="auto">
            <a:xfrm>
              <a:off x="5332413" y="2530475"/>
              <a:ext cx="153988" cy="234950"/>
            </a:xfrm>
            <a:custGeom>
              <a:avLst/>
              <a:gdLst>
                <a:gd name="T0" fmla="*/ 35 w 97"/>
                <a:gd name="T1" fmla="*/ 86 h 148"/>
                <a:gd name="T2" fmla="*/ 89 w 97"/>
                <a:gd name="T3" fmla="*/ 86 h 148"/>
                <a:gd name="T4" fmla="*/ 89 w 97"/>
                <a:gd name="T5" fmla="*/ 57 h 148"/>
                <a:gd name="T6" fmla="*/ 35 w 97"/>
                <a:gd name="T7" fmla="*/ 57 h 148"/>
                <a:gd name="T8" fmla="*/ 35 w 97"/>
                <a:gd name="T9" fmla="*/ 27 h 148"/>
                <a:gd name="T10" fmla="*/ 91 w 97"/>
                <a:gd name="T11" fmla="*/ 27 h 148"/>
                <a:gd name="T12" fmla="*/ 91 w 97"/>
                <a:gd name="T13" fmla="*/ 0 h 148"/>
                <a:gd name="T14" fmla="*/ 0 w 97"/>
                <a:gd name="T15" fmla="*/ 0 h 148"/>
                <a:gd name="T16" fmla="*/ 0 w 97"/>
                <a:gd name="T17" fmla="*/ 148 h 148"/>
                <a:gd name="T18" fmla="*/ 97 w 97"/>
                <a:gd name="T19" fmla="*/ 148 h 148"/>
                <a:gd name="T20" fmla="*/ 97 w 97"/>
                <a:gd name="T21" fmla="*/ 121 h 148"/>
                <a:gd name="T22" fmla="*/ 35 w 97"/>
                <a:gd name="T23" fmla="*/ 121 h 148"/>
                <a:gd name="T24" fmla="*/ 35 w 97"/>
                <a:gd name="T25" fmla="*/ 8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8">
                  <a:moveTo>
                    <a:pt x="35" y="86"/>
                  </a:moveTo>
                  <a:lnTo>
                    <a:pt x="89" y="86"/>
                  </a:lnTo>
                  <a:lnTo>
                    <a:pt x="89" y="57"/>
                  </a:lnTo>
                  <a:lnTo>
                    <a:pt x="35" y="57"/>
                  </a:lnTo>
                  <a:lnTo>
                    <a:pt x="35" y="27"/>
                  </a:lnTo>
                  <a:lnTo>
                    <a:pt x="91" y="27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97" y="148"/>
                  </a:lnTo>
                  <a:lnTo>
                    <a:pt x="97" y="121"/>
                  </a:lnTo>
                  <a:lnTo>
                    <a:pt x="35" y="121"/>
                  </a:lnTo>
                  <a:lnTo>
                    <a:pt x="35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6" name="Freeform 15"/>
            <p:cNvSpPr/>
            <p:nvPr/>
          </p:nvSpPr>
          <p:spPr bwMode="auto">
            <a:xfrm>
              <a:off x="5511800" y="2527300"/>
              <a:ext cx="184150" cy="242888"/>
            </a:xfrm>
            <a:custGeom>
              <a:avLst/>
              <a:gdLst>
                <a:gd name="T0" fmla="*/ 30 w 43"/>
                <a:gd name="T1" fmla="*/ 10 h 57"/>
                <a:gd name="T2" fmla="*/ 41 w 43"/>
                <a:gd name="T3" fmla="*/ 12 h 57"/>
                <a:gd name="T4" fmla="*/ 43 w 43"/>
                <a:gd name="T5" fmla="*/ 2 h 57"/>
                <a:gd name="T6" fmla="*/ 30 w 43"/>
                <a:gd name="T7" fmla="*/ 0 h 57"/>
                <a:gd name="T8" fmla="*/ 0 w 43"/>
                <a:gd name="T9" fmla="*/ 29 h 57"/>
                <a:gd name="T10" fmla="*/ 29 w 43"/>
                <a:gd name="T11" fmla="*/ 57 h 57"/>
                <a:gd name="T12" fmla="*/ 43 w 43"/>
                <a:gd name="T13" fmla="*/ 54 h 57"/>
                <a:gd name="T14" fmla="*/ 41 w 43"/>
                <a:gd name="T15" fmla="*/ 45 h 57"/>
                <a:gd name="T16" fmla="*/ 30 w 43"/>
                <a:gd name="T17" fmla="*/ 46 h 57"/>
                <a:gd name="T18" fmla="*/ 13 w 43"/>
                <a:gd name="T19" fmla="*/ 28 h 57"/>
                <a:gd name="T20" fmla="*/ 30 w 43"/>
                <a:gd name="T21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7">
                  <a:moveTo>
                    <a:pt x="30" y="10"/>
                  </a:moveTo>
                  <a:cubicBezTo>
                    <a:pt x="35" y="10"/>
                    <a:pt x="38" y="11"/>
                    <a:pt x="41" y="1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1" y="1"/>
                    <a:pt x="36" y="0"/>
                    <a:pt x="30" y="0"/>
                  </a:cubicBezTo>
                  <a:cubicBezTo>
                    <a:pt x="13" y="0"/>
                    <a:pt x="0" y="10"/>
                    <a:pt x="0" y="29"/>
                  </a:cubicBezTo>
                  <a:cubicBezTo>
                    <a:pt x="0" y="45"/>
                    <a:pt x="9" y="57"/>
                    <a:pt x="29" y="57"/>
                  </a:cubicBezTo>
                  <a:cubicBezTo>
                    <a:pt x="35" y="57"/>
                    <a:pt x="40" y="56"/>
                    <a:pt x="43" y="5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8" y="46"/>
                    <a:pt x="34" y="46"/>
                    <a:pt x="30" y="46"/>
                  </a:cubicBezTo>
                  <a:cubicBezTo>
                    <a:pt x="19" y="46"/>
                    <a:pt x="13" y="39"/>
                    <a:pt x="13" y="28"/>
                  </a:cubicBezTo>
                  <a:cubicBezTo>
                    <a:pt x="13" y="16"/>
                    <a:pt x="20" y="10"/>
                    <a:pt x="3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7" name="Freeform 16"/>
            <p:cNvSpPr/>
            <p:nvPr/>
          </p:nvSpPr>
          <p:spPr bwMode="auto">
            <a:xfrm>
              <a:off x="5711825" y="2530475"/>
              <a:ext cx="204788" cy="234950"/>
            </a:xfrm>
            <a:custGeom>
              <a:avLst/>
              <a:gdLst>
                <a:gd name="T0" fmla="*/ 48 w 48"/>
                <a:gd name="T1" fmla="*/ 0 h 55"/>
                <a:gd name="T2" fmla="*/ 34 w 48"/>
                <a:gd name="T3" fmla="*/ 0 h 55"/>
                <a:gd name="T4" fmla="*/ 28 w 48"/>
                <a:gd name="T5" fmla="*/ 13 h 55"/>
                <a:gd name="T6" fmla="*/ 24 w 48"/>
                <a:gd name="T7" fmla="*/ 24 h 55"/>
                <a:gd name="T8" fmla="*/ 24 w 48"/>
                <a:gd name="T9" fmla="*/ 24 h 55"/>
                <a:gd name="T10" fmla="*/ 20 w 48"/>
                <a:gd name="T11" fmla="*/ 13 h 55"/>
                <a:gd name="T12" fmla="*/ 14 w 48"/>
                <a:gd name="T13" fmla="*/ 0 h 55"/>
                <a:gd name="T14" fmla="*/ 0 w 48"/>
                <a:gd name="T15" fmla="*/ 0 h 55"/>
                <a:gd name="T16" fmla="*/ 17 w 48"/>
                <a:gd name="T17" fmla="*/ 32 h 55"/>
                <a:gd name="T18" fmla="*/ 17 w 48"/>
                <a:gd name="T19" fmla="*/ 55 h 55"/>
                <a:gd name="T20" fmla="*/ 30 w 48"/>
                <a:gd name="T21" fmla="*/ 55 h 55"/>
                <a:gd name="T22" fmla="*/ 30 w 48"/>
                <a:gd name="T23" fmla="*/ 32 h 55"/>
                <a:gd name="T24" fmla="*/ 48 w 48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55">
                  <a:moveTo>
                    <a:pt x="4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7"/>
                    <a:pt x="25" y="20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3" y="20"/>
                    <a:pt x="21" y="17"/>
                    <a:pt x="20" y="1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8" name="Freeform 17"/>
            <p:cNvSpPr/>
            <p:nvPr/>
          </p:nvSpPr>
          <p:spPr bwMode="auto">
            <a:xfrm>
              <a:off x="5913438" y="2527300"/>
              <a:ext cx="187325" cy="242888"/>
            </a:xfrm>
            <a:custGeom>
              <a:avLst/>
              <a:gdLst>
                <a:gd name="T0" fmla="*/ 31 w 44"/>
                <a:gd name="T1" fmla="*/ 10 h 57"/>
                <a:gd name="T2" fmla="*/ 42 w 44"/>
                <a:gd name="T3" fmla="*/ 12 h 57"/>
                <a:gd name="T4" fmla="*/ 44 w 44"/>
                <a:gd name="T5" fmla="*/ 2 h 57"/>
                <a:gd name="T6" fmla="*/ 31 w 44"/>
                <a:gd name="T7" fmla="*/ 0 h 57"/>
                <a:gd name="T8" fmla="*/ 1 w 44"/>
                <a:gd name="T9" fmla="*/ 29 h 57"/>
                <a:gd name="T10" fmla="*/ 29 w 44"/>
                <a:gd name="T11" fmla="*/ 57 h 57"/>
                <a:gd name="T12" fmla="*/ 44 w 44"/>
                <a:gd name="T13" fmla="*/ 54 h 57"/>
                <a:gd name="T14" fmla="*/ 42 w 44"/>
                <a:gd name="T15" fmla="*/ 45 h 57"/>
                <a:gd name="T16" fmla="*/ 31 w 44"/>
                <a:gd name="T17" fmla="*/ 46 h 57"/>
                <a:gd name="T18" fmla="*/ 14 w 44"/>
                <a:gd name="T19" fmla="*/ 28 h 57"/>
                <a:gd name="T20" fmla="*/ 31 w 44"/>
                <a:gd name="T21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57">
                  <a:moveTo>
                    <a:pt x="31" y="10"/>
                  </a:moveTo>
                  <a:cubicBezTo>
                    <a:pt x="36" y="10"/>
                    <a:pt x="39" y="11"/>
                    <a:pt x="42" y="1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2" y="1"/>
                    <a:pt x="37" y="0"/>
                    <a:pt x="31" y="0"/>
                  </a:cubicBezTo>
                  <a:cubicBezTo>
                    <a:pt x="14" y="0"/>
                    <a:pt x="0" y="10"/>
                    <a:pt x="1" y="29"/>
                  </a:cubicBezTo>
                  <a:cubicBezTo>
                    <a:pt x="1" y="45"/>
                    <a:pt x="10" y="57"/>
                    <a:pt x="29" y="57"/>
                  </a:cubicBezTo>
                  <a:cubicBezTo>
                    <a:pt x="36" y="57"/>
                    <a:pt x="41" y="56"/>
                    <a:pt x="44" y="54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9" y="46"/>
                    <a:pt x="35" y="46"/>
                    <a:pt x="31" y="46"/>
                  </a:cubicBezTo>
                  <a:cubicBezTo>
                    <a:pt x="20" y="46"/>
                    <a:pt x="14" y="39"/>
                    <a:pt x="14" y="28"/>
                  </a:cubicBezTo>
                  <a:cubicBezTo>
                    <a:pt x="14" y="16"/>
                    <a:pt x="21" y="1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" name="Freeform 18"/>
            <p:cNvSpPr/>
            <p:nvPr/>
          </p:nvSpPr>
          <p:spPr bwMode="auto">
            <a:xfrm>
              <a:off x="6135688" y="2530475"/>
              <a:ext cx="144463" cy="234950"/>
            </a:xfrm>
            <a:custGeom>
              <a:avLst/>
              <a:gdLst>
                <a:gd name="T0" fmla="*/ 32 w 91"/>
                <a:gd name="T1" fmla="*/ 119 h 148"/>
                <a:gd name="T2" fmla="*/ 32 w 91"/>
                <a:gd name="T3" fmla="*/ 0 h 148"/>
                <a:gd name="T4" fmla="*/ 0 w 91"/>
                <a:gd name="T5" fmla="*/ 0 h 148"/>
                <a:gd name="T6" fmla="*/ 0 w 91"/>
                <a:gd name="T7" fmla="*/ 148 h 148"/>
                <a:gd name="T8" fmla="*/ 91 w 91"/>
                <a:gd name="T9" fmla="*/ 148 h 148"/>
                <a:gd name="T10" fmla="*/ 91 w 91"/>
                <a:gd name="T11" fmla="*/ 119 h 148"/>
                <a:gd name="T12" fmla="*/ 32 w 91"/>
                <a:gd name="T13" fmla="*/ 1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8">
                  <a:moveTo>
                    <a:pt x="32" y="119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91" y="148"/>
                  </a:lnTo>
                  <a:lnTo>
                    <a:pt x="91" y="119"/>
                  </a:lnTo>
                  <a:lnTo>
                    <a:pt x="32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" name="Freeform 19"/>
            <p:cNvSpPr/>
            <p:nvPr/>
          </p:nvSpPr>
          <p:spPr bwMode="auto">
            <a:xfrm>
              <a:off x="6313488" y="2530475"/>
              <a:ext cx="150813" cy="234950"/>
            </a:xfrm>
            <a:custGeom>
              <a:avLst/>
              <a:gdLst>
                <a:gd name="T0" fmla="*/ 33 w 95"/>
                <a:gd name="T1" fmla="*/ 121 h 148"/>
                <a:gd name="T2" fmla="*/ 33 w 95"/>
                <a:gd name="T3" fmla="*/ 86 h 148"/>
                <a:gd name="T4" fmla="*/ 89 w 95"/>
                <a:gd name="T5" fmla="*/ 86 h 148"/>
                <a:gd name="T6" fmla="*/ 89 w 95"/>
                <a:gd name="T7" fmla="*/ 57 h 148"/>
                <a:gd name="T8" fmla="*/ 33 w 95"/>
                <a:gd name="T9" fmla="*/ 57 h 148"/>
                <a:gd name="T10" fmla="*/ 33 w 95"/>
                <a:gd name="T11" fmla="*/ 27 h 148"/>
                <a:gd name="T12" fmla="*/ 92 w 95"/>
                <a:gd name="T13" fmla="*/ 27 h 148"/>
                <a:gd name="T14" fmla="*/ 92 w 95"/>
                <a:gd name="T15" fmla="*/ 0 h 148"/>
                <a:gd name="T16" fmla="*/ 0 w 95"/>
                <a:gd name="T17" fmla="*/ 0 h 148"/>
                <a:gd name="T18" fmla="*/ 0 w 95"/>
                <a:gd name="T19" fmla="*/ 148 h 148"/>
                <a:gd name="T20" fmla="*/ 95 w 95"/>
                <a:gd name="T21" fmla="*/ 148 h 148"/>
                <a:gd name="T22" fmla="*/ 95 w 95"/>
                <a:gd name="T23" fmla="*/ 121 h 148"/>
                <a:gd name="T24" fmla="*/ 33 w 95"/>
                <a:gd name="T25" fmla="*/ 12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48">
                  <a:moveTo>
                    <a:pt x="33" y="121"/>
                  </a:moveTo>
                  <a:lnTo>
                    <a:pt x="33" y="86"/>
                  </a:lnTo>
                  <a:lnTo>
                    <a:pt x="89" y="86"/>
                  </a:lnTo>
                  <a:lnTo>
                    <a:pt x="89" y="57"/>
                  </a:lnTo>
                  <a:lnTo>
                    <a:pt x="33" y="57"/>
                  </a:lnTo>
                  <a:lnTo>
                    <a:pt x="33" y="27"/>
                  </a:lnTo>
                  <a:lnTo>
                    <a:pt x="92" y="27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95" y="148"/>
                  </a:lnTo>
                  <a:lnTo>
                    <a:pt x="95" y="121"/>
                  </a:lnTo>
                  <a:lnTo>
                    <a:pt x="33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4908125" y="1505326"/>
            <a:ext cx="1233851" cy="1235403"/>
            <a:chOff x="9525" y="1588"/>
            <a:chExt cx="1263650" cy="1265238"/>
          </a:xfrm>
          <a:solidFill>
            <a:srgbClr val="5AAB31"/>
          </a:solidFill>
        </p:grpSpPr>
        <p:sp>
          <p:nvSpPr>
            <p:cNvPr id="105" name="Freeform 23"/>
            <p:cNvSpPr>
              <a:spLocks noEditPoints="1"/>
            </p:cNvSpPr>
            <p:nvPr/>
          </p:nvSpPr>
          <p:spPr bwMode="auto">
            <a:xfrm>
              <a:off x="9525" y="1588"/>
              <a:ext cx="1263650" cy="1265238"/>
            </a:xfrm>
            <a:custGeom>
              <a:avLst/>
              <a:gdLst>
                <a:gd name="T0" fmla="*/ 148 w 296"/>
                <a:gd name="T1" fmla="*/ 0 h 296"/>
                <a:gd name="T2" fmla="*/ 0 w 296"/>
                <a:gd name="T3" fmla="*/ 148 h 296"/>
                <a:gd name="T4" fmla="*/ 148 w 296"/>
                <a:gd name="T5" fmla="*/ 296 h 296"/>
                <a:gd name="T6" fmla="*/ 296 w 296"/>
                <a:gd name="T7" fmla="*/ 148 h 296"/>
                <a:gd name="T8" fmla="*/ 148 w 296"/>
                <a:gd name="T9" fmla="*/ 0 h 296"/>
                <a:gd name="T10" fmla="*/ 148 w 296"/>
                <a:gd name="T11" fmla="*/ 276 h 296"/>
                <a:gd name="T12" fmla="*/ 20 w 296"/>
                <a:gd name="T13" fmla="*/ 148 h 296"/>
                <a:gd name="T14" fmla="*/ 148 w 296"/>
                <a:gd name="T15" fmla="*/ 19 h 296"/>
                <a:gd name="T16" fmla="*/ 277 w 296"/>
                <a:gd name="T17" fmla="*/ 148 h 296"/>
                <a:gd name="T18" fmla="*/ 148 w 296"/>
                <a:gd name="T19" fmla="*/ 27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296">
                  <a:moveTo>
                    <a:pt x="148" y="0"/>
                  </a:moveTo>
                  <a:cubicBezTo>
                    <a:pt x="66" y="0"/>
                    <a:pt x="0" y="66"/>
                    <a:pt x="0" y="148"/>
                  </a:cubicBezTo>
                  <a:cubicBezTo>
                    <a:pt x="0" y="230"/>
                    <a:pt x="66" y="296"/>
                    <a:pt x="148" y="296"/>
                  </a:cubicBezTo>
                  <a:cubicBezTo>
                    <a:pt x="230" y="296"/>
                    <a:pt x="296" y="230"/>
                    <a:pt x="296" y="148"/>
                  </a:cubicBezTo>
                  <a:cubicBezTo>
                    <a:pt x="296" y="66"/>
                    <a:pt x="230" y="0"/>
                    <a:pt x="148" y="0"/>
                  </a:cubicBezTo>
                  <a:close/>
                  <a:moveTo>
                    <a:pt x="148" y="276"/>
                  </a:moveTo>
                  <a:cubicBezTo>
                    <a:pt x="77" y="276"/>
                    <a:pt x="20" y="219"/>
                    <a:pt x="20" y="148"/>
                  </a:cubicBezTo>
                  <a:cubicBezTo>
                    <a:pt x="20" y="77"/>
                    <a:pt x="77" y="19"/>
                    <a:pt x="148" y="19"/>
                  </a:cubicBezTo>
                  <a:cubicBezTo>
                    <a:pt x="219" y="19"/>
                    <a:pt x="277" y="77"/>
                    <a:pt x="277" y="148"/>
                  </a:cubicBezTo>
                  <a:cubicBezTo>
                    <a:pt x="277" y="219"/>
                    <a:pt x="219" y="276"/>
                    <a:pt x="148" y="2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6" name="Freeform 24"/>
            <p:cNvSpPr/>
            <p:nvPr/>
          </p:nvSpPr>
          <p:spPr bwMode="auto">
            <a:xfrm>
              <a:off x="452438" y="749301"/>
              <a:ext cx="381000" cy="406400"/>
            </a:xfrm>
            <a:custGeom>
              <a:avLst/>
              <a:gdLst>
                <a:gd name="T0" fmla="*/ 44 w 89"/>
                <a:gd name="T1" fmla="*/ 4 h 95"/>
                <a:gd name="T2" fmla="*/ 31 w 89"/>
                <a:gd name="T3" fmla="*/ 0 h 95"/>
                <a:gd name="T4" fmla="*/ 0 w 89"/>
                <a:gd name="T5" fmla="*/ 82 h 95"/>
                <a:gd name="T6" fmla="*/ 44 w 89"/>
                <a:gd name="T7" fmla="*/ 95 h 95"/>
                <a:gd name="T8" fmla="*/ 89 w 89"/>
                <a:gd name="T9" fmla="*/ 82 h 95"/>
                <a:gd name="T10" fmla="*/ 58 w 89"/>
                <a:gd name="T11" fmla="*/ 0 h 95"/>
                <a:gd name="T12" fmla="*/ 44 w 89"/>
                <a:gd name="T13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95">
                  <a:moveTo>
                    <a:pt x="44" y="4"/>
                  </a:moveTo>
                  <a:cubicBezTo>
                    <a:pt x="39" y="4"/>
                    <a:pt x="34" y="2"/>
                    <a:pt x="31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3" y="90"/>
                    <a:pt x="28" y="95"/>
                    <a:pt x="44" y="95"/>
                  </a:cubicBezTo>
                  <a:cubicBezTo>
                    <a:pt x="61" y="95"/>
                    <a:pt x="76" y="90"/>
                    <a:pt x="89" y="8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4" y="2"/>
                    <a:pt x="49" y="4"/>
                    <a:pt x="4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7" name="Freeform 25"/>
            <p:cNvSpPr/>
            <p:nvPr/>
          </p:nvSpPr>
          <p:spPr bwMode="auto">
            <a:xfrm>
              <a:off x="141288" y="231776"/>
              <a:ext cx="427037" cy="393700"/>
            </a:xfrm>
            <a:custGeom>
              <a:avLst/>
              <a:gdLst>
                <a:gd name="T0" fmla="*/ 90 w 100"/>
                <a:gd name="T1" fmla="*/ 78 h 92"/>
                <a:gd name="T2" fmla="*/ 100 w 100"/>
                <a:gd name="T3" fmla="*/ 68 h 92"/>
                <a:gd name="T4" fmla="*/ 45 w 100"/>
                <a:gd name="T5" fmla="*/ 0 h 92"/>
                <a:gd name="T6" fmla="*/ 11 w 100"/>
                <a:gd name="T7" fmla="*/ 32 h 92"/>
                <a:gd name="T8" fmla="*/ 0 w 100"/>
                <a:gd name="T9" fmla="*/ 77 h 92"/>
                <a:gd name="T10" fmla="*/ 87 w 100"/>
                <a:gd name="T11" fmla="*/ 92 h 92"/>
                <a:gd name="T12" fmla="*/ 90 w 100"/>
                <a:gd name="T1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92">
                  <a:moveTo>
                    <a:pt x="90" y="78"/>
                  </a:moveTo>
                  <a:cubicBezTo>
                    <a:pt x="93" y="74"/>
                    <a:pt x="96" y="70"/>
                    <a:pt x="100" y="6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1" y="7"/>
                    <a:pt x="19" y="18"/>
                    <a:pt x="11" y="32"/>
                  </a:cubicBezTo>
                  <a:cubicBezTo>
                    <a:pt x="3" y="47"/>
                    <a:pt x="0" y="62"/>
                    <a:pt x="0" y="77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87"/>
                    <a:pt x="88" y="82"/>
                    <a:pt x="90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8" name="Freeform 26"/>
            <p:cNvSpPr/>
            <p:nvPr/>
          </p:nvSpPr>
          <p:spPr bwMode="auto">
            <a:xfrm>
              <a:off x="714375" y="231776"/>
              <a:ext cx="430212" cy="393700"/>
            </a:xfrm>
            <a:custGeom>
              <a:avLst/>
              <a:gdLst>
                <a:gd name="T0" fmla="*/ 89 w 101"/>
                <a:gd name="T1" fmla="*/ 32 h 92"/>
                <a:gd name="T2" fmla="*/ 56 w 101"/>
                <a:gd name="T3" fmla="*/ 0 h 92"/>
                <a:gd name="T4" fmla="*/ 0 w 101"/>
                <a:gd name="T5" fmla="*/ 68 h 92"/>
                <a:gd name="T6" fmla="*/ 10 w 101"/>
                <a:gd name="T7" fmla="*/ 78 h 92"/>
                <a:gd name="T8" fmla="*/ 14 w 101"/>
                <a:gd name="T9" fmla="*/ 92 h 92"/>
                <a:gd name="T10" fmla="*/ 100 w 101"/>
                <a:gd name="T11" fmla="*/ 77 h 92"/>
                <a:gd name="T12" fmla="*/ 89 w 101"/>
                <a:gd name="T13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92">
                  <a:moveTo>
                    <a:pt x="89" y="32"/>
                  </a:moveTo>
                  <a:cubicBezTo>
                    <a:pt x="81" y="18"/>
                    <a:pt x="69" y="7"/>
                    <a:pt x="56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70"/>
                    <a:pt x="8" y="74"/>
                    <a:pt x="10" y="78"/>
                  </a:cubicBezTo>
                  <a:cubicBezTo>
                    <a:pt x="13" y="82"/>
                    <a:pt x="14" y="87"/>
                    <a:pt x="14" y="9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1" y="62"/>
                    <a:pt x="97" y="47"/>
                    <a:pt x="8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9" name="Oval 27"/>
            <p:cNvSpPr>
              <a:spLocks noChangeArrowheads="1"/>
            </p:cNvSpPr>
            <p:nvPr/>
          </p:nvSpPr>
          <p:spPr bwMode="auto">
            <a:xfrm>
              <a:off x="560388" y="549276"/>
              <a:ext cx="161925" cy="166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118282" y="1434368"/>
            <a:ext cx="1191561" cy="1360268"/>
            <a:chOff x="10890250" y="2017713"/>
            <a:chExt cx="1782763" cy="2035175"/>
          </a:xfrm>
          <a:solidFill>
            <a:srgbClr val="5AAB31"/>
          </a:solidFill>
        </p:grpSpPr>
        <p:sp>
          <p:nvSpPr>
            <p:cNvPr id="114" name="Freeform 31"/>
            <p:cNvSpPr/>
            <p:nvPr/>
          </p:nvSpPr>
          <p:spPr bwMode="auto">
            <a:xfrm>
              <a:off x="10890250" y="2017713"/>
              <a:ext cx="1782763" cy="1273175"/>
            </a:xfrm>
            <a:custGeom>
              <a:avLst/>
              <a:gdLst>
                <a:gd name="T0" fmla="*/ 418 w 418"/>
                <a:gd name="T1" fmla="*/ 180 h 299"/>
                <a:gd name="T2" fmla="*/ 322 w 418"/>
                <a:gd name="T3" fmla="*/ 92 h 299"/>
                <a:gd name="T4" fmla="*/ 316 w 418"/>
                <a:gd name="T5" fmla="*/ 92 h 299"/>
                <a:gd name="T6" fmla="*/ 193 w 418"/>
                <a:gd name="T7" fmla="*/ 0 h 299"/>
                <a:gd name="T8" fmla="*/ 70 w 418"/>
                <a:gd name="T9" fmla="*/ 95 h 299"/>
                <a:gd name="T10" fmla="*/ 0 w 418"/>
                <a:gd name="T11" fmla="*/ 180 h 299"/>
                <a:gd name="T12" fmla="*/ 97 w 418"/>
                <a:gd name="T13" fmla="*/ 268 h 299"/>
                <a:gd name="T14" fmla="*/ 124 w 418"/>
                <a:gd name="T15" fmla="*/ 264 h 299"/>
                <a:gd name="T16" fmla="*/ 200 w 418"/>
                <a:gd name="T17" fmla="*/ 299 h 299"/>
                <a:gd name="T18" fmla="*/ 280 w 418"/>
                <a:gd name="T19" fmla="*/ 259 h 299"/>
                <a:gd name="T20" fmla="*/ 322 w 418"/>
                <a:gd name="T21" fmla="*/ 268 h 299"/>
                <a:gd name="T22" fmla="*/ 418 w 418"/>
                <a:gd name="T23" fmla="*/ 18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" h="299">
                  <a:moveTo>
                    <a:pt x="418" y="180"/>
                  </a:moveTo>
                  <a:cubicBezTo>
                    <a:pt x="418" y="131"/>
                    <a:pt x="375" y="92"/>
                    <a:pt x="322" y="92"/>
                  </a:cubicBezTo>
                  <a:cubicBezTo>
                    <a:pt x="320" y="92"/>
                    <a:pt x="318" y="92"/>
                    <a:pt x="316" y="92"/>
                  </a:cubicBezTo>
                  <a:cubicBezTo>
                    <a:pt x="305" y="39"/>
                    <a:pt x="254" y="0"/>
                    <a:pt x="193" y="0"/>
                  </a:cubicBezTo>
                  <a:cubicBezTo>
                    <a:pt x="131" y="0"/>
                    <a:pt x="80" y="41"/>
                    <a:pt x="70" y="95"/>
                  </a:cubicBezTo>
                  <a:cubicBezTo>
                    <a:pt x="30" y="106"/>
                    <a:pt x="0" y="140"/>
                    <a:pt x="0" y="180"/>
                  </a:cubicBezTo>
                  <a:cubicBezTo>
                    <a:pt x="0" y="228"/>
                    <a:pt x="43" y="268"/>
                    <a:pt x="97" y="268"/>
                  </a:cubicBezTo>
                  <a:cubicBezTo>
                    <a:pt x="106" y="268"/>
                    <a:pt x="115" y="267"/>
                    <a:pt x="124" y="264"/>
                  </a:cubicBezTo>
                  <a:cubicBezTo>
                    <a:pt x="141" y="285"/>
                    <a:pt x="169" y="299"/>
                    <a:pt x="200" y="299"/>
                  </a:cubicBezTo>
                  <a:cubicBezTo>
                    <a:pt x="234" y="299"/>
                    <a:pt x="263" y="283"/>
                    <a:pt x="280" y="259"/>
                  </a:cubicBezTo>
                  <a:cubicBezTo>
                    <a:pt x="293" y="265"/>
                    <a:pt x="307" y="268"/>
                    <a:pt x="322" y="268"/>
                  </a:cubicBezTo>
                  <a:cubicBezTo>
                    <a:pt x="375" y="268"/>
                    <a:pt x="418" y="228"/>
                    <a:pt x="41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5" name="Freeform 32"/>
            <p:cNvSpPr/>
            <p:nvPr/>
          </p:nvSpPr>
          <p:spPr bwMode="auto">
            <a:xfrm>
              <a:off x="11431588" y="3265488"/>
              <a:ext cx="669925" cy="787400"/>
            </a:xfrm>
            <a:custGeom>
              <a:avLst/>
              <a:gdLst>
                <a:gd name="T0" fmla="*/ 132 w 157"/>
                <a:gd name="T1" fmla="*/ 0 h 185"/>
                <a:gd name="T2" fmla="*/ 73 w 157"/>
                <a:gd name="T3" fmla="*/ 14 h 185"/>
                <a:gd name="T4" fmla="*/ 24 w 157"/>
                <a:gd name="T5" fmla="*/ 5 h 185"/>
                <a:gd name="T6" fmla="*/ 25 w 157"/>
                <a:gd name="T7" fmla="*/ 35 h 185"/>
                <a:gd name="T8" fmla="*/ 0 w 157"/>
                <a:gd name="T9" fmla="*/ 185 h 185"/>
                <a:gd name="T10" fmla="*/ 157 w 157"/>
                <a:gd name="T11" fmla="*/ 185 h 185"/>
                <a:gd name="T12" fmla="*/ 131 w 157"/>
                <a:gd name="T13" fmla="*/ 35 h 185"/>
                <a:gd name="T14" fmla="*/ 132 w 157"/>
                <a:gd name="T1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85">
                  <a:moveTo>
                    <a:pt x="132" y="0"/>
                  </a:moveTo>
                  <a:cubicBezTo>
                    <a:pt x="114" y="9"/>
                    <a:pt x="94" y="14"/>
                    <a:pt x="73" y="14"/>
                  </a:cubicBezTo>
                  <a:cubicBezTo>
                    <a:pt x="56" y="14"/>
                    <a:pt x="39" y="11"/>
                    <a:pt x="24" y="5"/>
                  </a:cubicBezTo>
                  <a:cubicBezTo>
                    <a:pt x="25" y="15"/>
                    <a:pt x="25" y="25"/>
                    <a:pt x="25" y="35"/>
                  </a:cubicBezTo>
                  <a:cubicBezTo>
                    <a:pt x="25" y="116"/>
                    <a:pt x="0" y="185"/>
                    <a:pt x="0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185"/>
                    <a:pt x="131" y="116"/>
                    <a:pt x="131" y="35"/>
                  </a:cubicBezTo>
                  <a:cubicBezTo>
                    <a:pt x="131" y="23"/>
                    <a:pt x="131" y="11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5302" name="Freeform 36"/>
          <p:cNvSpPr>
            <a:spLocks noEditPoints="1"/>
          </p:cNvSpPr>
          <p:nvPr/>
        </p:nvSpPr>
        <p:spPr>
          <a:xfrm>
            <a:off x="1016794" y="3390900"/>
            <a:ext cx="829866" cy="859631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872423466"/>
              </a:cxn>
              <a:cxn ang="0">
                <a:pos x="2147483646" y="841863634"/>
              </a:cxn>
              <a:cxn ang="0">
                <a:pos x="2147483646" y="841863634"/>
              </a:cxn>
              <a:cxn ang="0">
                <a:pos x="2147483646" y="304814008"/>
              </a:cxn>
              <a:cxn ang="0">
                <a:pos x="2147483646" y="130633487"/>
              </a:cxn>
              <a:cxn ang="0">
                <a:pos x="2147483646" y="130633487"/>
              </a:cxn>
              <a:cxn ang="0">
                <a:pos x="2147483646" y="304814008"/>
              </a:cxn>
              <a:cxn ang="0">
                <a:pos x="2147483646" y="841863634"/>
              </a:cxn>
              <a:cxn ang="0">
                <a:pos x="2147483646" y="841863634"/>
              </a:cxn>
              <a:cxn ang="0">
                <a:pos x="2147483646" y="841863634"/>
              </a:cxn>
              <a:cxn ang="0">
                <a:pos x="2147483646" y="841863634"/>
              </a:cxn>
              <a:cxn ang="0">
                <a:pos x="2147483646" y="841863634"/>
              </a:cxn>
              <a:cxn ang="0">
                <a:pos x="2147483646" y="841863634"/>
              </a:cxn>
              <a:cxn ang="0">
                <a:pos x="2147483646" y="304814008"/>
              </a:cxn>
              <a:cxn ang="0">
                <a:pos x="2147483646" y="130633487"/>
              </a:cxn>
              <a:cxn ang="0">
                <a:pos x="2147483646" y="130633487"/>
              </a:cxn>
              <a:cxn ang="0">
                <a:pos x="2147483646" y="304814008"/>
              </a:cxn>
              <a:cxn ang="0">
                <a:pos x="2147483646" y="841863634"/>
              </a:cxn>
              <a:cxn ang="0">
                <a:pos x="1775794960" y="841863634"/>
              </a:cxn>
              <a:cxn ang="0">
                <a:pos x="1775794960" y="187242346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048008201" y="2147483646"/>
              </a:cxn>
              <a:cxn ang="0">
                <a:pos x="946119734" y="2147483646"/>
              </a:cxn>
              <a:cxn ang="0">
                <a:pos x="946119734" y="1944998049"/>
              </a:cxn>
              <a:cxn ang="0">
                <a:pos x="1368233460" y="1378917067"/>
              </a:cxn>
              <a:cxn ang="0">
                <a:pos x="1368233460" y="1349885711"/>
              </a:cxn>
              <a:cxn ang="0">
                <a:pos x="1673902677" y="682198791"/>
              </a:cxn>
              <a:cxn ang="0">
                <a:pos x="1324569154" y="0"/>
              </a:cxn>
              <a:cxn ang="0">
                <a:pos x="349337339" y="0"/>
              </a:cxn>
              <a:cxn ang="0">
                <a:pos x="0" y="682198791"/>
              </a:cxn>
              <a:cxn ang="0">
                <a:pos x="203780750" y="1291826806"/>
              </a:cxn>
              <a:cxn ang="0">
                <a:pos x="203780750" y="1378917067"/>
              </a:cxn>
              <a:cxn ang="0">
                <a:pos x="684118638" y="1944998049"/>
              </a:cxn>
              <a:cxn ang="0">
                <a:pos x="684118638" y="2147483646"/>
              </a:cxn>
              <a:cxn ang="0">
                <a:pos x="81511918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494893928" y="754773373"/>
              </a:cxn>
              <a:cxn ang="0">
                <a:pos x="422113726" y="711230147"/>
              </a:cxn>
              <a:cxn ang="0">
                <a:pos x="422113726" y="333841556"/>
              </a:cxn>
              <a:cxn ang="0">
                <a:pos x="494893928" y="275782652"/>
              </a:cxn>
              <a:cxn ang="0">
                <a:pos x="567670314" y="333841556"/>
              </a:cxn>
              <a:cxn ang="0">
                <a:pos x="567670314" y="711230147"/>
              </a:cxn>
              <a:cxn ang="0">
                <a:pos x="494893928" y="754773373"/>
              </a:cxn>
              <a:cxn ang="0">
                <a:pos x="1179008750" y="275782652"/>
              </a:cxn>
              <a:cxn ang="0">
                <a:pos x="1251788952" y="333841556"/>
              </a:cxn>
              <a:cxn ang="0">
                <a:pos x="1251788952" y="711230147"/>
              </a:cxn>
              <a:cxn ang="0">
                <a:pos x="1179008750" y="754773373"/>
              </a:cxn>
              <a:cxn ang="0">
                <a:pos x="1106232363" y="711230147"/>
              </a:cxn>
              <a:cxn ang="0">
                <a:pos x="1106232363" y="333841556"/>
              </a:cxn>
              <a:cxn ang="0">
                <a:pos x="1179008750" y="275782652"/>
              </a:cxn>
            </a:cxnLst>
            <a:rect l="0" t="0" r="0" b="0"/>
            <a:pathLst>
              <a:path w="290" h="301">
                <a:moveTo>
                  <a:pt x="214" y="293"/>
                </a:moveTo>
                <a:cubicBezTo>
                  <a:pt x="214" y="179"/>
                  <a:pt x="214" y="179"/>
                  <a:pt x="214" y="179"/>
                </a:cubicBezTo>
                <a:cubicBezTo>
                  <a:pt x="230" y="179"/>
                  <a:pt x="230" y="179"/>
                  <a:pt x="230" y="179"/>
                </a:cubicBezTo>
                <a:cubicBezTo>
                  <a:pt x="243" y="162"/>
                  <a:pt x="243" y="162"/>
                  <a:pt x="243" y="162"/>
                </a:cubicBezTo>
                <a:cubicBezTo>
                  <a:pt x="256" y="162"/>
                  <a:pt x="256" y="162"/>
                  <a:pt x="256" y="162"/>
                </a:cubicBezTo>
                <a:cubicBezTo>
                  <a:pt x="274" y="162"/>
                  <a:pt x="290" y="147"/>
                  <a:pt x="290" y="129"/>
                </a:cubicBezTo>
                <a:cubicBezTo>
                  <a:pt x="290" y="58"/>
                  <a:pt x="290" y="58"/>
                  <a:pt x="290" y="58"/>
                </a:cubicBezTo>
                <a:cubicBezTo>
                  <a:pt x="255" y="58"/>
                  <a:pt x="255" y="58"/>
                  <a:pt x="255" y="58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14"/>
                  <a:pt x="250" y="9"/>
                  <a:pt x="243" y="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1" y="9"/>
                  <a:pt x="225" y="14"/>
                  <a:pt x="225" y="21"/>
                </a:cubicBezTo>
                <a:cubicBezTo>
                  <a:pt x="225" y="58"/>
                  <a:pt x="225" y="58"/>
                  <a:pt x="225" y="58"/>
                </a:cubicBezTo>
                <a:cubicBezTo>
                  <a:pt x="208" y="58"/>
                  <a:pt x="208" y="58"/>
                  <a:pt x="208" y="58"/>
                </a:cubicBezTo>
                <a:cubicBezTo>
                  <a:pt x="207" y="58"/>
                  <a:pt x="206" y="58"/>
                  <a:pt x="205" y="58"/>
                </a:cubicBezTo>
                <a:cubicBezTo>
                  <a:pt x="196" y="58"/>
                  <a:pt x="196" y="58"/>
                  <a:pt x="196" y="58"/>
                </a:cubicBezTo>
                <a:cubicBezTo>
                  <a:pt x="196" y="58"/>
                  <a:pt x="196" y="58"/>
                  <a:pt x="196" y="58"/>
                </a:cubicBezTo>
                <a:cubicBezTo>
                  <a:pt x="182" y="58"/>
                  <a:pt x="182" y="58"/>
                  <a:pt x="182" y="58"/>
                </a:cubicBezTo>
                <a:cubicBezTo>
                  <a:pt x="182" y="21"/>
                  <a:pt x="182" y="21"/>
                  <a:pt x="182" y="21"/>
                </a:cubicBezTo>
                <a:cubicBezTo>
                  <a:pt x="182" y="14"/>
                  <a:pt x="176" y="9"/>
                  <a:pt x="169" y="9"/>
                </a:cubicBezTo>
                <a:cubicBezTo>
                  <a:pt x="165" y="9"/>
                  <a:pt x="165" y="9"/>
                  <a:pt x="165" y="9"/>
                </a:cubicBezTo>
                <a:cubicBezTo>
                  <a:pt x="158" y="9"/>
                  <a:pt x="152" y="14"/>
                  <a:pt x="152" y="21"/>
                </a:cubicBezTo>
                <a:cubicBezTo>
                  <a:pt x="152" y="58"/>
                  <a:pt x="152" y="58"/>
                  <a:pt x="152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129"/>
                  <a:pt x="122" y="129"/>
                  <a:pt x="122" y="129"/>
                </a:cubicBezTo>
                <a:cubicBezTo>
                  <a:pt x="122" y="147"/>
                  <a:pt x="138" y="162"/>
                  <a:pt x="156" y="162"/>
                </a:cubicBezTo>
                <a:cubicBezTo>
                  <a:pt x="169" y="162"/>
                  <a:pt x="169" y="162"/>
                  <a:pt x="169" y="162"/>
                </a:cubicBezTo>
                <a:cubicBezTo>
                  <a:pt x="182" y="179"/>
                  <a:pt x="182" y="179"/>
                  <a:pt x="182" y="179"/>
                </a:cubicBezTo>
                <a:cubicBezTo>
                  <a:pt x="196" y="179"/>
                  <a:pt x="196" y="179"/>
                  <a:pt x="196" y="179"/>
                </a:cubicBezTo>
                <a:cubicBezTo>
                  <a:pt x="196" y="273"/>
                  <a:pt x="196" y="273"/>
                  <a:pt x="196" y="273"/>
                </a:cubicBezTo>
                <a:cubicBezTo>
                  <a:pt x="196" y="277"/>
                  <a:pt x="193" y="281"/>
                  <a:pt x="189" y="281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68" y="281"/>
                  <a:pt x="65" y="277"/>
                  <a:pt x="65" y="273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82" y="129"/>
                  <a:pt x="94" y="113"/>
                  <a:pt x="94" y="95"/>
                </a:cubicBezTo>
                <a:cubicBezTo>
                  <a:pt x="94" y="94"/>
                  <a:pt x="94" y="94"/>
                  <a:pt x="94" y="93"/>
                </a:cubicBezTo>
                <a:cubicBezTo>
                  <a:pt x="102" y="89"/>
                  <a:pt x="115" y="74"/>
                  <a:pt x="115" y="47"/>
                </a:cubicBezTo>
                <a:cubicBezTo>
                  <a:pt x="115" y="15"/>
                  <a:pt x="96" y="0"/>
                  <a:pt x="9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8" y="0"/>
                  <a:pt x="0" y="15"/>
                  <a:pt x="0" y="47"/>
                </a:cubicBezTo>
                <a:cubicBezTo>
                  <a:pt x="0" y="68"/>
                  <a:pt x="7" y="82"/>
                  <a:pt x="14" y="89"/>
                </a:cubicBezTo>
                <a:cubicBezTo>
                  <a:pt x="14" y="91"/>
                  <a:pt x="14" y="93"/>
                  <a:pt x="14" y="95"/>
                </a:cubicBezTo>
                <a:cubicBezTo>
                  <a:pt x="14" y="115"/>
                  <a:pt x="28" y="131"/>
                  <a:pt x="47" y="134"/>
                </a:cubicBezTo>
                <a:cubicBezTo>
                  <a:pt x="47" y="293"/>
                  <a:pt x="47" y="293"/>
                  <a:pt x="47" y="293"/>
                </a:cubicBezTo>
                <a:cubicBezTo>
                  <a:pt x="47" y="297"/>
                  <a:pt x="51" y="301"/>
                  <a:pt x="56" y="301"/>
                </a:cubicBezTo>
                <a:cubicBezTo>
                  <a:pt x="205" y="301"/>
                  <a:pt x="205" y="301"/>
                  <a:pt x="205" y="301"/>
                </a:cubicBezTo>
                <a:cubicBezTo>
                  <a:pt x="210" y="301"/>
                  <a:pt x="214" y="297"/>
                  <a:pt x="214" y="293"/>
                </a:cubicBezTo>
                <a:close/>
                <a:moveTo>
                  <a:pt x="34" y="52"/>
                </a:moveTo>
                <a:cubicBezTo>
                  <a:pt x="31" y="52"/>
                  <a:pt x="29" y="51"/>
                  <a:pt x="29" y="49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1"/>
                  <a:pt x="31" y="19"/>
                  <a:pt x="34" y="19"/>
                </a:cubicBezTo>
                <a:cubicBezTo>
                  <a:pt x="37" y="19"/>
                  <a:pt x="39" y="21"/>
                  <a:pt x="39" y="23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1"/>
                  <a:pt x="37" y="52"/>
                  <a:pt x="34" y="52"/>
                </a:cubicBezTo>
                <a:close/>
                <a:moveTo>
                  <a:pt x="81" y="19"/>
                </a:moveTo>
                <a:cubicBezTo>
                  <a:pt x="83" y="19"/>
                  <a:pt x="86" y="21"/>
                  <a:pt x="86" y="23"/>
                </a:cubicBezTo>
                <a:cubicBezTo>
                  <a:pt x="86" y="49"/>
                  <a:pt x="86" y="49"/>
                  <a:pt x="86" y="49"/>
                </a:cubicBezTo>
                <a:cubicBezTo>
                  <a:pt x="86" y="51"/>
                  <a:pt x="83" y="52"/>
                  <a:pt x="81" y="52"/>
                </a:cubicBezTo>
                <a:cubicBezTo>
                  <a:pt x="78" y="52"/>
                  <a:pt x="76" y="51"/>
                  <a:pt x="76" y="49"/>
                </a:cubicBezTo>
                <a:cubicBezTo>
                  <a:pt x="76" y="23"/>
                  <a:pt x="76" y="23"/>
                  <a:pt x="76" y="23"/>
                </a:cubicBezTo>
                <a:cubicBezTo>
                  <a:pt x="76" y="21"/>
                  <a:pt x="78" y="19"/>
                  <a:pt x="81" y="19"/>
                </a:cubicBezTo>
                <a:close/>
              </a:path>
            </a:pathLst>
          </a:custGeom>
          <a:solidFill>
            <a:srgbClr val="5AAB31">
              <a:alpha val="100000"/>
            </a:srgbClr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5303" name="Freeform 45"/>
          <p:cNvSpPr>
            <a:spLocks noEditPoints="1"/>
          </p:cNvSpPr>
          <p:nvPr/>
        </p:nvSpPr>
        <p:spPr>
          <a:xfrm>
            <a:off x="3055144" y="3314700"/>
            <a:ext cx="972741" cy="10334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570613796"/>
              </a:cxn>
              <a:cxn ang="0">
                <a:pos x="2147483646" y="1100769494"/>
              </a:cxn>
              <a:cxn ang="0">
                <a:pos x="2147483646" y="1060497439"/>
              </a:cxn>
              <a:cxn ang="0">
                <a:pos x="2147483646" y="22820831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590598507" y="241632328"/>
              </a:cxn>
              <a:cxn ang="0">
                <a:pos x="483215961" y="2147483646"/>
              </a:cxn>
              <a:cxn ang="0">
                <a:pos x="147651459" y="617504838"/>
              </a:cxn>
              <a:cxn ang="0">
                <a:pos x="0" y="2147483646"/>
              </a:cxn>
              <a:cxn ang="0">
                <a:pos x="147651459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758374994" y="2147483646"/>
              </a:cxn>
              <a:cxn ang="0">
                <a:pos x="2147483646" y="2147483646"/>
              </a:cxn>
              <a:cxn ang="0">
                <a:pos x="1650992448" y="2147483646"/>
              </a:cxn>
              <a:cxn ang="0">
                <a:pos x="2147483646" y="2147483646"/>
              </a:cxn>
              <a:cxn ang="0">
                <a:pos x="1127507574" y="536960729"/>
              </a:cxn>
              <a:cxn ang="0">
                <a:pos x="2147483646" y="671200911"/>
              </a:cxn>
              <a:cxn ang="0">
                <a:pos x="2147483646" y="1718277997"/>
              </a:cxn>
              <a:cxn ang="0">
                <a:pos x="926166674" y="1570613796"/>
              </a:cxn>
              <a:cxn ang="0">
                <a:pos x="1127507574" y="536960729"/>
              </a:cxn>
              <a:cxn ang="0">
                <a:pos x="1530189373" y="2147483646"/>
              </a:cxn>
              <a:cxn ang="0">
                <a:pos x="1248310648" y="2147483646"/>
              </a:cxn>
              <a:cxn ang="0">
                <a:pos x="1208045399" y="2147483646"/>
              </a:cxn>
              <a:cxn ang="0">
                <a:pos x="1221465928" y="2147483646"/>
              </a:cxn>
              <a:cxn ang="0">
                <a:pos x="845632512" y="2147483646"/>
              </a:cxn>
              <a:cxn ang="0">
                <a:pos x="2147483646" y="2147483646"/>
              </a:cxn>
              <a:cxn ang="0">
                <a:pos x="241609813" y="2147483646"/>
              </a:cxn>
              <a:cxn ang="0">
                <a:pos x="174496179" y="2147483646"/>
              </a:cxn>
              <a:cxn ang="0">
                <a:pos x="60402270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731702015"/>
              </a:cxn>
              <a:cxn ang="0">
                <a:pos x="2147483646" y="1664581924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094150507"/>
              </a:cxn>
              <a:cxn ang="0">
                <a:pos x="2147483646" y="2067302470"/>
              </a:cxn>
              <a:cxn ang="0">
                <a:pos x="2147483646" y="2013606397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354" h="376">
                <a:moveTo>
                  <a:pt x="354" y="315"/>
                </a:moveTo>
                <a:cubicBezTo>
                  <a:pt x="352" y="296"/>
                  <a:pt x="334" y="275"/>
                  <a:pt x="291" y="261"/>
                </a:cubicBezTo>
                <a:cubicBezTo>
                  <a:pt x="289" y="252"/>
                  <a:pt x="288" y="243"/>
                  <a:pt x="288" y="236"/>
                </a:cubicBezTo>
                <a:cubicBezTo>
                  <a:pt x="288" y="215"/>
                  <a:pt x="294" y="199"/>
                  <a:pt x="299" y="190"/>
                </a:cubicBezTo>
                <a:cubicBezTo>
                  <a:pt x="301" y="188"/>
                  <a:pt x="303" y="186"/>
                  <a:pt x="303" y="183"/>
                </a:cubicBezTo>
                <a:cubicBezTo>
                  <a:pt x="303" y="164"/>
                  <a:pt x="303" y="164"/>
                  <a:pt x="303" y="164"/>
                </a:cubicBezTo>
                <a:cubicBezTo>
                  <a:pt x="303" y="161"/>
                  <a:pt x="302" y="159"/>
                  <a:pt x="300" y="158"/>
                </a:cubicBezTo>
                <a:cubicBezTo>
                  <a:pt x="300" y="135"/>
                  <a:pt x="300" y="117"/>
                  <a:pt x="300" y="117"/>
                </a:cubicBezTo>
                <a:cubicBezTo>
                  <a:pt x="261" y="88"/>
                  <a:pt x="261" y="88"/>
                  <a:pt x="261" y="88"/>
                </a:cubicBezTo>
                <a:cubicBezTo>
                  <a:pt x="261" y="82"/>
                  <a:pt x="261" y="82"/>
                  <a:pt x="261" y="82"/>
                </a:cubicBezTo>
                <a:cubicBezTo>
                  <a:pt x="261" y="81"/>
                  <a:pt x="260" y="79"/>
                  <a:pt x="259" y="79"/>
                </a:cubicBezTo>
                <a:cubicBezTo>
                  <a:pt x="249" y="79"/>
                  <a:pt x="249" y="79"/>
                  <a:pt x="249" y="79"/>
                </a:cubicBezTo>
                <a:cubicBezTo>
                  <a:pt x="249" y="65"/>
                  <a:pt x="249" y="54"/>
                  <a:pt x="249" y="46"/>
                </a:cubicBezTo>
                <a:cubicBezTo>
                  <a:pt x="249" y="10"/>
                  <a:pt x="224" y="17"/>
                  <a:pt x="224" y="17"/>
                </a:cubicBezTo>
                <a:cubicBezTo>
                  <a:pt x="224" y="248"/>
                  <a:pt x="224" y="248"/>
                  <a:pt x="224" y="248"/>
                </a:cubicBezTo>
                <a:cubicBezTo>
                  <a:pt x="224" y="248"/>
                  <a:pt x="223" y="248"/>
                  <a:pt x="223" y="248"/>
                </a:cubicBezTo>
                <a:cubicBezTo>
                  <a:pt x="222" y="260"/>
                  <a:pt x="222" y="260"/>
                  <a:pt x="222" y="260"/>
                </a:cubicBezTo>
                <a:cubicBezTo>
                  <a:pt x="223" y="260"/>
                  <a:pt x="223" y="260"/>
                  <a:pt x="224" y="260"/>
                </a:cubicBezTo>
                <a:cubicBezTo>
                  <a:pt x="224" y="324"/>
                  <a:pt x="224" y="324"/>
                  <a:pt x="224" y="324"/>
                </a:cubicBezTo>
                <a:cubicBezTo>
                  <a:pt x="217" y="324"/>
                  <a:pt x="217" y="324"/>
                  <a:pt x="217" y="324"/>
                </a:cubicBezTo>
                <a:cubicBezTo>
                  <a:pt x="217" y="18"/>
                  <a:pt x="217" y="18"/>
                  <a:pt x="217" y="18"/>
                </a:cubicBezTo>
                <a:cubicBezTo>
                  <a:pt x="217" y="8"/>
                  <a:pt x="209" y="0"/>
                  <a:pt x="199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2" y="0"/>
                  <a:pt x="44" y="8"/>
                  <a:pt x="44" y="18"/>
                </a:cubicBezTo>
                <a:cubicBezTo>
                  <a:pt x="44" y="324"/>
                  <a:pt x="44" y="324"/>
                  <a:pt x="44" y="324"/>
                </a:cubicBezTo>
                <a:cubicBezTo>
                  <a:pt x="36" y="324"/>
                  <a:pt x="36" y="324"/>
                  <a:pt x="36" y="324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11" y="10"/>
                  <a:pt x="11" y="46"/>
                </a:cubicBezTo>
                <a:cubicBezTo>
                  <a:pt x="11" y="93"/>
                  <a:pt x="11" y="307"/>
                  <a:pt x="11" y="324"/>
                </a:cubicBezTo>
                <a:cubicBezTo>
                  <a:pt x="5" y="324"/>
                  <a:pt x="0" y="328"/>
                  <a:pt x="0" y="332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373"/>
                  <a:pt x="5" y="376"/>
                  <a:pt x="11" y="376"/>
                </a:cubicBezTo>
                <a:cubicBezTo>
                  <a:pt x="249" y="376"/>
                  <a:pt x="249" y="376"/>
                  <a:pt x="249" y="376"/>
                </a:cubicBezTo>
                <a:cubicBezTo>
                  <a:pt x="255" y="376"/>
                  <a:pt x="260" y="373"/>
                  <a:pt x="260" y="368"/>
                </a:cubicBezTo>
                <a:cubicBezTo>
                  <a:pt x="260" y="332"/>
                  <a:pt x="260" y="332"/>
                  <a:pt x="260" y="332"/>
                </a:cubicBezTo>
                <a:cubicBezTo>
                  <a:pt x="260" y="328"/>
                  <a:pt x="255" y="324"/>
                  <a:pt x="249" y="324"/>
                </a:cubicBezTo>
                <a:cubicBezTo>
                  <a:pt x="249" y="319"/>
                  <a:pt x="249" y="295"/>
                  <a:pt x="249" y="263"/>
                </a:cubicBezTo>
                <a:cubicBezTo>
                  <a:pt x="261" y="265"/>
                  <a:pt x="272" y="268"/>
                  <a:pt x="281" y="270"/>
                </a:cubicBezTo>
                <a:cubicBezTo>
                  <a:pt x="284" y="283"/>
                  <a:pt x="289" y="298"/>
                  <a:pt x="298" y="313"/>
                </a:cubicBezTo>
                <a:cubicBezTo>
                  <a:pt x="311" y="338"/>
                  <a:pt x="327" y="343"/>
                  <a:pt x="339" y="340"/>
                </a:cubicBezTo>
                <a:cubicBezTo>
                  <a:pt x="348" y="337"/>
                  <a:pt x="354" y="328"/>
                  <a:pt x="354" y="318"/>
                </a:cubicBezTo>
                <a:cubicBezTo>
                  <a:pt x="354" y="317"/>
                  <a:pt x="354" y="316"/>
                  <a:pt x="354" y="315"/>
                </a:cubicBezTo>
                <a:close/>
                <a:moveTo>
                  <a:pt x="209" y="159"/>
                </a:moveTo>
                <a:cubicBezTo>
                  <a:pt x="209" y="159"/>
                  <a:pt x="194" y="180"/>
                  <a:pt x="194" y="199"/>
                </a:cubicBezTo>
                <a:cubicBezTo>
                  <a:pt x="194" y="228"/>
                  <a:pt x="180" y="245"/>
                  <a:pt x="158" y="249"/>
                </a:cubicBezTo>
                <a:cubicBezTo>
                  <a:pt x="146" y="252"/>
                  <a:pt x="137" y="251"/>
                  <a:pt x="131" y="250"/>
                </a:cubicBezTo>
                <a:cubicBezTo>
                  <a:pt x="129" y="249"/>
                  <a:pt x="144" y="229"/>
                  <a:pt x="159" y="211"/>
                </a:cubicBezTo>
                <a:cubicBezTo>
                  <a:pt x="177" y="190"/>
                  <a:pt x="196" y="172"/>
                  <a:pt x="196" y="172"/>
                </a:cubicBezTo>
                <a:cubicBezTo>
                  <a:pt x="196" y="172"/>
                  <a:pt x="173" y="186"/>
                  <a:pt x="153" y="206"/>
                </a:cubicBezTo>
                <a:cubicBezTo>
                  <a:pt x="137" y="222"/>
                  <a:pt x="123" y="244"/>
                  <a:pt x="123" y="243"/>
                </a:cubicBezTo>
                <a:cubicBezTo>
                  <a:pt x="122" y="236"/>
                  <a:pt x="117" y="224"/>
                  <a:pt x="120" y="208"/>
                </a:cubicBezTo>
                <a:cubicBezTo>
                  <a:pt x="125" y="185"/>
                  <a:pt x="155" y="173"/>
                  <a:pt x="173" y="171"/>
                </a:cubicBezTo>
                <a:cubicBezTo>
                  <a:pt x="192" y="169"/>
                  <a:pt x="209" y="159"/>
                  <a:pt x="209" y="159"/>
                </a:cubicBezTo>
                <a:close/>
                <a:moveTo>
                  <a:pt x="84" y="40"/>
                </a:moveTo>
                <a:cubicBezTo>
                  <a:pt x="176" y="40"/>
                  <a:pt x="176" y="40"/>
                  <a:pt x="176" y="40"/>
                </a:cubicBezTo>
                <a:cubicBezTo>
                  <a:pt x="184" y="40"/>
                  <a:pt x="190" y="45"/>
                  <a:pt x="190" y="50"/>
                </a:cubicBezTo>
                <a:cubicBezTo>
                  <a:pt x="190" y="117"/>
                  <a:pt x="190" y="117"/>
                  <a:pt x="190" y="117"/>
                </a:cubicBezTo>
                <a:cubicBezTo>
                  <a:pt x="190" y="123"/>
                  <a:pt x="184" y="128"/>
                  <a:pt x="176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76" y="128"/>
                  <a:pt x="69" y="123"/>
                  <a:pt x="69" y="117"/>
                </a:cubicBezTo>
                <a:cubicBezTo>
                  <a:pt x="69" y="50"/>
                  <a:pt x="69" y="50"/>
                  <a:pt x="69" y="50"/>
                </a:cubicBezTo>
                <a:cubicBezTo>
                  <a:pt x="69" y="45"/>
                  <a:pt x="76" y="40"/>
                  <a:pt x="84" y="40"/>
                </a:cubicBezTo>
                <a:close/>
                <a:moveTo>
                  <a:pt x="85" y="204"/>
                </a:moveTo>
                <a:cubicBezTo>
                  <a:pt x="102" y="204"/>
                  <a:pt x="111" y="213"/>
                  <a:pt x="114" y="226"/>
                </a:cubicBezTo>
                <a:cubicBezTo>
                  <a:pt x="116" y="233"/>
                  <a:pt x="115" y="238"/>
                  <a:pt x="115" y="242"/>
                </a:cubicBezTo>
                <a:cubicBezTo>
                  <a:pt x="114" y="243"/>
                  <a:pt x="103" y="234"/>
                  <a:pt x="93" y="225"/>
                </a:cubicBezTo>
                <a:cubicBezTo>
                  <a:pt x="81" y="215"/>
                  <a:pt x="70" y="203"/>
                  <a:pt x="70" y="203"/>
                </a:cubicBezTo>
                <a:cubicBezTo>
                  <a:pt x="70" y="203"/>
                  <a:pt x="78" y="217"/>
                  <a:pt x="90" y="229"/>
                </a:cubicBezTo>
                <a:cubicBezTo>
                  <a:pt x="99" y="238"/>
                  <a:pt x="112" y="246"/>
                  <a:pt x="111" y="247"/>
                </a:cubicBezTo>
                <a:cubicBezTo>
                  <a:pt x="107" y="247"/>
                  <a:pt x="100" y="250"/>
                  <a:pt x="91" y="248"/>
                </a:cubicBezTo>
                <a:cubicBezTo>
                  <a:pt x="78" y="246"/>
                  <a:pt x="71" y="228"/>
                  <a:pt x="70" y="217"/>
                </a:cubicBezTo>
                <a:cubicBezTo>
                  <a:pt x="69" y="206"/>
                  <a:pt x="63" y="196"/>
                  <a:pt x="63" y="196"/>
                </a:cubicBezTo>
                <a:cubicBezTo>
                  <a:pt x="63" y="196"/>
                  <a:pt x="75" y="204"/>
                  <a:pt x="85" y="204"/>
                </a:cubicBezTo>
                <a:close/>
                <a:moveTo>
                  <a:pt x="248" y="359"/>
                </a:moveTo>
                <a:cubicBezTo>
                  <a:pt x="248" y="361"/>
                  <a:pt x="245" y="362"/>
                  <a:pt x="242" y="362"/>
                </a:cubicBezTo>
                <a:cubicBezTo>
                  <a:pt x="18" y="362"/>
                  <a:pt x="18" y="362"/>
                  <a:pt x="18" y="362"/>
                </a:cubicBezTo>
                <a:cubicBezTo>
                  <a:pt x="15" y="362"/>
                  <a:pt x="13" y="361"/>
                  <a:pt x="13" y="359"/>
                </a:cubicBezTo>
                <a:cubicBezTo>
                  <a:pt x="13" y="340"/>
                  <a:pt x="13" y="340"/>
                  <a:pt x="13" y="340"/>
                </a:cubicBezTo>
                <a:cubicBezTo>
                  <a:pt x="13" y="338"/>
                  <a:pt x="15" y="337"/>
                  <a:pt x="18" y="337"/>
                </a:cubicBezTo>
                <a:cubicBezTo>
                  <a:pt x="45" y="337"/>
                  <a:pt x="45" y="337"/>
                  <a:pt x="45" y="337"/>
                </a:cubicBezTo>
                <a:cubicBezTo>
                  <a:pt x="47" y="345"/>
                  <a:pt x="54" y="350"/>
                  <a:pt x="61" y="350"/>
                </a:cubicBezTo>
                <a:cubicBezTo>
                  <a:pt x="199" y="350"/>
                  <a:pt x="199" y="350"/>
                  <a:pt x="199" y="350"/>
                </a:cubicBezTo>
                <a:cubicBezTo>
                  <a:pt x="207" y="350"/>
                  <a:pt x="213" y="345"/>
                  <a:pt x="216" y="337"/>
                </a:cubicBezTo>
                <a:cubicBezTo>
                  <a:pt x="242" y="337"/>
                  <a:pt x="242" y="337"/>
                  <a:pt x="242" y="337"/>
                </a:cubicBezTo>
                <a:cubicBezTo>
                  <a:pt x="245" y="337"/>
                  <a:pt x="248" y="338"/>
                  <a:pt x="248" y="340"/>
                </a:cubicBezTo>
                <a:lnTo>
                  <a:pt x="248" y="359"/>
                </a:lnTo>
                <a:close/>
                <a:moveTo>
                  <a:pt x="285" y="135"/>
                </a:moveTo>
                <a:cubicBezTo>
                  <a:pt x="282" y="136"/>
                  <a:pt x="277" y="134"/>
                  <a:pt x="274" y="129"/>
                </a:cubicBezTo>
                <a:cubicBezTo>
                  <a:pt x="271" y="125"/>
                  <a:pt x="271" y="120"/>
                  <a:pt x="274" y="118"/>
                </a:cubicBezTo>
                <a:cubicBezTo>
                  <a:pt x="277" y="117"/>
                  <a:pt x="282" y="119"/>
                  <a:pt x="285" y="124"/>
                </a:cubicBezTo>
                <a:cubicBezTo>
                  <a:pt x="288" y="128"/>
                  <a:pt x="288" y="133"/>
                  <a:pt x="285" y="135"/>
                </a:cubicBezTo>
                <a:close/>
                <a:moveTo>
                  <a:pt x="279" y="211"/>
                </a:moveTo>
                <a:cubicBezTo>
                  <a:pt x="277" y="218"/>
                  <a:pt x="276" y="226"/>
                  <a:pt x="276" y="235"/>
                </a:cubicBezTo>
                <a:cubicBezTo>
                  <a:pt x="276" y="242"/>
                  <a:pt x="277" y="249"/>
                  <a:pt x="278" y="257"/>
                </a:cubicBezTo>
                <a:cubicBezTo>
                  <a:pt x="269" y="255"/>
                  <a:pt x="260" y="253"/>
                  <a:pt x="249" y="251"/>
                </a:cubicBezTo>
                <a:cubicBezTo>
                  <a:pt x="249" y="222"/>
                  <a:pt x="249" y="188"/>
                  <a:pt x="249" y="156"/>
                </a:cubicBezTo>
                <a:cubicBezTo>
                  <a:pt x="259" y="156"/>
                  <a:pt x="259" y="156"/>
                  <a:pt x="259" y="156"/>
                </a:cubicBezTo>
                <a:cubicBezTo>
                  <a:pt x="260" y="156"/>
                  <a:pt x="261" y="155"/>
                  <a:pt x="261" y="154"/>
                </a:cubicBezTo>
                <a:cubicBezTo>
                  <a:pt x="261" y="119"/>
                  <a:pt x="261" y="119"/>
                  <a:pt x="261" y="119"/>
                </a:cubicBezTo>
                <a:cubicBezTo>
                  <a:pt x="264" y="132"/>
                  <a:pt x="270" y="147"/>
                  <a:pt x="288" y="150"/>
                </a:cubicBezTo>
                <a:cubicBezTo>
                  <a:pt x="288" y="152"/>
                  <a:pt x="288" y="154"/>
                  <a:pt x="288" y="157"/>
                </a:cubicBezTo>
                <a:cubicBezTo>
                  <a:pt x="286" y="158"/>
                  <a:pt x="284" y="161"/>
                  <a:pt x="284" y="16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284" y="185"/>
                  <a:pt x="285" y="187"/>
                  <a:pt x="286" y="188"/>
                </a:cubicBezTo>
                <a:cubicBezTo>
                  <a:pt x="284" y="194"/>
                  <a:pt x="281" y="202"/>
                  <a:pt x="279" y="211"/>
                </a:cubicBezTo>
                <a:close/>
                <a:moveTo>
                  <a:pt x="335" y="328"/>
                </a:moveTo>
                <a:cubicBezTo>
                  <a:pt x="329" y="330"/>
                  <a:pt x="318" y="326"/>
                  <a:pt x="308" y="308"/>
                </a:cubicBezTo>
                <a:cubicBezTo>
                  <a:pt x="302" y="296"/>
                  <a:pt x="298" y="285"/>
                  <a:pt x="294" y="275"/>
                </a:cubicBezTo>
                <a:cubicBezTo>
                  <a:pt x="329" y="288"/>
                  <a:pt x="341" y="305"/>
                  <a:pt x="342" y="316"/>
                </a:cubicBezTo>
                <a:cubicBezTo>
                  <a:pt x="342" y="316"/>
                  <a:pt x="342" y="317"/>
                  <a:pt x="342" y="318"/>
                </a:cubicBezTo>
                <a:cubicBezTo>
                  <a:pt x="342" y="323"/>
                  <a:pt x="340" y="327"/>
                  <a:pt x="335" y="328"/>
                </a:cubicBezTo>
                <a:close/>
              </a:path>
            </a:pathLst>
          </a:custGeom>
          <a:solidFill>
            <a:srgbClr val="5AAB31">
              <a:alpha val="100000"/>
            </a:srgbClr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3128" name="组合 3127"/>
          <p:cNvGrpSpPr/>
          <p:nvPr/>
        </p:nvGrpSpPr>
        <p:grpSpPr>
          <a:xfrm>
            <a:off x="5052492" y="3093968"/>
            <a:ext cx="1084091" cy="1333286"/>
            <a:chOff x="7797801" y="4287838"/>
            <a:chExt cx="1892300" cy="2327275"/>
          </a:xfrm>
          <a:solidFill>
            <a:srgbClr val="5AAB31"/>
          </a:solidFill>
        </p:grpSpPr>
        <p:sp>
          <p:nvSpPr>
            <p:cNvPr id="3109" name="Freeform 49"/>
            <p:cNvSpPr/>
            <p:nvPr/>
          </p:nvSpPr>
          <p:spPr bwMode="auto">
            <a:xfrm>
              <a:off x="7797801" y="6305550"/>
              <a:ext cx="255588" cy="306388"/>
            </a:xfrm>
            <a:custGeom>
              <a:avLst/>
              <a:gdLst>
                <a:gd name="T0" fmla="*/ 0 w 60"/>
                <a:gd name="T1" fmla="*/ 72 h 72"/>
                <a:gd name="T2" fmla="*/ 0 w 60"/>
                <a:gd name="T3" fmla="*/ 0 h 72"/>
                <a:gd name="T4" fmla="*/ 19 w 60"/>
                <a:gd name="T5" fmla="*/ 0 h 72"/>
                <a:gd name="T6" fmla="*/ 34 w 60"/>
                <a:gd name="T7" fmla="*/ 26 h 72"/>
                <a:gd name="T8" fmla="*/ 46 w 60"/>
                <a:gd name="T9" fmla="*/ 51 h 72"/>
                <a:gd name="T10" fmla="*/ 46 w 60"/>
                <a:gd name="T11" fmla="*/ 51 h 72"/>
                <a:gd name="T12" fmla="*/ 45 w 60"/>
                <a:gd name="T13" fmla="*/ 21 h 72"/>
                <a:gd name="T14" fmla="*/ 45 w 60"/>
                <a:gd name="T15" fmla="*/ 0 h 72"/>
                <a:gd name="T16" fmla="*/ 60 w 60"/>
                <a:gd name="T17" fmla="*/ 0 h 72"/>
                <a:gd name="T18" fmla="*/ 60 w 60"/>
                <a:gd name="T19" fmla="*/ 72 h 72"/>
                <a:gd name="T20" fmla="*/ 43 w 60"/>
                <a:gd name="T21" fmla="*/ 72 h 72"/>
                <a:gd name="T22" fmla="*/ 27 w 60"/>
                <a:gd name="T23" fmla="*/ 44 h 72"/>
                <a:gd name="T24" fmla="*/ 15 w 60"/>
                <a:gd name="T25" fmla="*/ 19 h 72"/>
                <a:gd name="T26" fmla="*/ 14 w 60"/>
                <a:gd name="T27" fmla="*/ 19 h 72"/>
                <a:gd name="T28" fmla="*/ 15 w 60"/>
                <a:gd name="T29" fmla="*/ 50 h 72"/>
                <a:gd name="T30" fmla="*/ 15 w 60"/>
                <a:gd name="T31" fmla="*/ 72 h 72"/>
                <a:gd name="T32" fmla="*/ 0 w 60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72">
                  <a:moveTo>
                    <a:pt x="0" y="7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8" y="34"/>
                    <a:pt x="43" y="43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42"/>
                    <a:pt x="45" y="32"/>
                    <a:pt x="45" y="2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37"/>
                    <a:pt x="18" y="27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28"/>
                    <a:pt x="15" y="39"/>
                    <a:pt x="15" y="50"/>
                  </a:cubicBezTo>
                  <a:cubicBezTo>
                    <a:pt x="15" y="72"/>
                    <a:pt x="15" y="72"/>
                    <a:pt x="15" y="72"/>
                  </a:cubicBezTo>
                  <a:lnTo>
                    <a:pt x="0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10" name="Freeform 50"/>
            <p:cNvSpPr>
              <a:spLocks noEditPoints="1"/>
            </p:cNvSpPr>
            <p:nvPr/>
          </p:nvSpPr>
          <p:spPr bwMode="auto">
            <a:xfrm>
              <a:off x="8093076" y="6305550"/>
              <a:ext cx="276225" cy="306388"/>
            </a:xfrm>
            <a:custGeom>
              <a:avLst/>
              <a:gdLst>
                <a:gd name="T0" fmla="*/ 21 w 65"/>
                <a:gd name="T1" fmla="*/ 53 h 72"/>
                <a:gd name="T2" fmla="*/ 16 w 65"/>
                <a:gd name="T3" fmla="*/ 72 h 72"/>
                <a:gd name="T4" fmla="*/ 0 w 65"/>
                <a:gd name="T5" fmla="*/ 72 h 72"/>
                <a:gd name="T6" fmla="*/ 21 w 65"/>
                <a:gd name="T7" fmla="*/ 0 h 72"/>
                <a:gd name="T8" fmla="*/ 43 w 65"/>
                <a:gd name="T9" fmla="*/ 0 h 72"/>
                <a:gd name="T10" fmla="*/ 65 w 65"/>
                <a:gd name="T11" fmla="*/ 72 h 72"/>
                <a:gd name="T12" fmla="*/ 48 w 65"/>
                <a:gd name="T13" fmla="*/ 72 h 72"/>
                <a:gd name="T14" fmla="*/ 42 w 65"/>
                <a:gd name="T15" fmla="*/ 53 h 72"/>
                <a:gd name="T16" fmla="*/ 21 w 65"/>
                <a:gd name="T17" fmla="*/ 53 h 72"/>
                <a:gd name="T18" fmla="*/ 40 w 65"/>
                <a:gd name="T19" fmla="*/ 41 h 72"/>
                <a:gd name="T20" fmla="*/ 35 w 65"/>
                <a:gd name="T21" fmla="*/ 26 h 72"/>
                <a:gd name="T22" fmla="*/ 32 w 65"/>
                <a:gd name="T23" fmla="*/ 12 h 72"/>
                <a:gd name="T24" fmla="*/ 31 w 65"/>
                <a:gd name="T25" fmla="*/ 12 h 72"/>
                <a:gd name="T26" fmla="*/ 28 w 65"/>
                <a:gd name="T27" fmla="*/ 26 h 72"/>
                <a:gd name="T28" fmla="*/ 24 w 65"/>
                <a:gd name="T29" fmla="*/ 41 h 72"/>
                <a:gd name="T30" fmla="*/ 40 w 65"/>
                <a:gd name="T31" fmla="*/ 4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72">
                  <a:moveTo>
                    <a:pt x="21" y="53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2" y="53"/>
                    <a:pt x="42" y="53"/>
                    <a:pt x="42" y="53"/>
                  </a:cubicBezTo>
                  <a:lnTo>
                    <a:pt x="21" y="53"/>
                  </a:lnTo>
                  <a:close/>
                  <a:moveTo>
                    <a:pt x="40" y="41"/>
                  </a:moveTo>
                  <a:cubicBezTo>
                    <a:pt x="35" y="26"/>
                    <a:pt x="35" y="26"/>
                    <a:pt x="35" y="26"/>
                  </a:cubicBezTo>
                  <a:cubicBezTo>
                    <a:pt x="34" y="22"/>
                    <a:pt x="33" y="17"/>
                    <a:pt x="32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7"/>
                    <a:pt x="29" y="22"/>
                    <a:pt x="28" y="26"/>
                  </a:cubicBezTo>
                  <a:cubicBezTo>
                    <a:pt x="24" y="41"/>
                    <a:pt x="24" y="41"/>
                    <a:pt x="24" y="41"/>
                  </a:cubicBezTo>
                  <a:lnTo>
                    <a:pt x="4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11" name="Freeform 51"/>
            <p:cNvSpPr/>
            <p:nvPr/>
          </p:nvSpPr>
          <p:spPr bwMode="auto">
            <a:xfrm>
              <a:off x="8348663" y="6305550"/>
              <a:ext cx="233363" cy="306388"/>
            </a:xfrm>
            <a:custGeom>
              <a:avLst/>
              <a:gdLst>
                <a:gd name="T0" fmla="*/ 53 w 147"/>
                <a:gd name="T1" fmla="*/ 37 h 193"/>
                <a:gd name="T2" fmla="*/ 0 w 147"/>
                <a:gd name="T3" fmla="*/ 37 h 193"/>
                <a:gd name="T4" fmla="*/ 0 w 147"/>
                <a:gd name="T5" fmla="*/ 0 h 193"/>
                <a:gd name="T6" fmla="*/ 147 w 147"/>
                <a:gd name="T7" fmla="*/ 0 h 193"/>
                <a:gd name="T8" fmla="*/ 147 w 147"/>
                <a:gd name="T9" fmla="*/ 37 h 193"/>
                <a:gd name="T10" fmla="*/ 96 w 147"/>
                <a:gd name="T11" fmla="*/ 37 h 193"/>
                <a:gd name="T12" fmla="*/ 96 w 147"/>
                <a:gd name="T13" fmla="*/ 193 h 193"/>
                <a:gd name="T14" fmla="*/ 53 w 147"/>
                <a:gd name="T15" fmla="*/ 193 h 193"/>
                <a:gd name="T16" fmla="*/ 53 w 147"/>
                <a:gd name="T17" fmla="*/ 3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93">
                  <a:moveTo>
                    <a:pt x="53" y="37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37"/>
                  </a:lnTo>
                  <a:lnTo>
                    <a:pt x="96" y="37"/>
                  </a:lnTo>
                  <a:lnTo>
                    <a:pt x="96" y="193"/>
                  </a:lnTo>
                  <a:lnTo>
                    <a:pt x="53" y="193"/>
                  </a:lnTo>
                  <a:lnTo>
                    <a:pt x="53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12" name="Freeform 52"/>
            <p:cNvSpPr/>
            <p:nvPr/>
          </p:nvSpPr>
          <p:spPr bwMode="auto">
            <a:xfrm>
              <a:off x="8620126" y="6305550"/>
              <a:ext cx="252413" cy="309563"/>
            </a:xfrm>
            <a:custGeom>
              <a:avLst/>
              <a:gdLst>
                <a:gd name="T0" fmla="*/ 16 w 59"/>
                <a:gd name="T1" fmla="*/ 0 h 73"/>
                <a:gd name="T2" fmla="*/ 16 w 59"/>
                <a:gd name="T3" fmla="*/ 41 h 73"/>
                <a:gd name="T4" fmla="*/ 29 w 59"/>
                <a:gd name="T5" fmla="*/ 60 h 73"/>
                <a:gd name="T6" fmla="*/ 42 w 59"/>
                <a:gd name="T7" fmla="*/ 41 h 73"/>
                <a:gd name="T8" fmla="*/ 42 w 59"/>
                <a:gd name="T9" fmla="*/ 0 h 73"/>
                <a:gd name="T10" fmla="*/ 59 w 59"/>
                <a:gd name="T11" fmla="*/ 0 h 73"/>
                <a:gd name="T12" fmla="*/ 59 w 59"/>
                <a:gd name="T13" fmla="*/ 40 h 73"/>
                <a:gd name="T14" fmla="*/ 29 w 59"/>
                <a:gd name="T15" fmla="*/ 73 h 73"/>
                <a:gd name="T16" fmla="*/ 0 w 59"/>
                <a:gd name="T17" fmla="*/ 40 h 73"/>
                <a:gd name="T18" fmla="*/ 0 w 59"/>
                <a:gd name="T19" fmla="*/ 0 h 73"/>
                <a:gd name="T20" fmla="*/ 16 w 59"/>
                <a:gd name="T2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3">
                  <a:moveTo>
                    <a:pt x="16" y="0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6" y="54"/>
                    <a:pt x="21" y="60"/>
                    <a:pt x="29" y="60"/>
                  </a:cubicBezTo>
                  <a:cubicBezTo>
                    <a:pt x="38" y="60"/>
                    <a:pt x="42" y="54"/>
                    <a:pt x="42" y="4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63"/>
                    <a:pt x="47" y="73"/>
                    <a:pt x="29" y="73"/>
                  </a:cubicBezTo>
                  <a:cubicBezTo>
                    <a:pt x="11" y="73"/>
                    <a:pt x="0" y="63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14" name="Freeform 53"/>
            <p:cNvSpPr>
              <a:spLocks noEditPoints="1"/>
            </p:cNvSpPr>
            <p:nvPr/>
          </p:nvSpPr>
          <p:spPr bwMode="auto">
            <a:xfrm>
              <a:off x="8931276" y="6305550"/>
              <a:ext cx="230188" cy="306388"/>
            </a:xfrm>
            <a:custGeom>
              <a:avLst/>
              <a:gdLst>
                <a:gd name="T0" fmla="*/ 0 w 54"/>
                <a:gd name="T1" fmla="*/ 1 h 72"/>
                <a:gd name="T2" fmla="*/ 21 w 54"/>
                <a:gd name="T3" fmla="*/ 0 h 72"/>
                <a:gd name="T4" fmla="*/ 44 w 54"/>
                <a:gd name="T5" fmla="*/ 5 h 72"/>
                <a:gd name="T6" fmla="*/ 51 w 54"/>
                <a:gd name="T7" fmla="*/ 20 h 72"/>
                <a:gd name="T8" fmla="*/ 38 w 54"/>
                <a:gd name="T9" fmla="*/ 38 h 72"/>
                <a:gd name="T10" fmla="*/ 38 w 54"/>
                <a:gd name="T11" fmla="*/ 38 h 72"/>
                <a:gd name="T12" fmla="*/ 48 w 54"/>
                <a:gd name="T13" fmla="*/ 52 h 72"/>
                <a:gd name="T14" fmla="*/ 54 w 54"/>
                <a:gd name="T15" fmla="*/ 72 h 72"/>
                <a:gd name="T16" fmla="*/ 37 w 54"/>
                <a:gd name="T17" fmla="*/ 72 h 72"/>
                <a:gd name="T18" fmla="*/ 32 w 54"/>
                <a:gd name="T19" fmla="*/ 55 h 72"/>
                <a:gd name="T20" fmla="*/ 21 w 54"/>
                <a:gd name="T21" fmla="*/ 44 h 72"/>
                <a:gd name="T22" fmla="*/ 16 w 54"/>
                <a:gd name="T23" fmla="*/ 44 h 72"/>
                <a:gd name="T24" fmla="*/ 16 w 54"/>
                <a:gd name="T25" fmla="*/ 72 h 72"/>
                <a:gd name="T26" fmla="*/ 0 w 54"/>
                <a:gd name="T27" fmla="*/ 72 h 72"/>
                <a:gd name="T28" fmla="*/ 0 w 54"/>
                <a:gd name="T29" fmla="*/ 1 h 72"/>
                <a:gd name="T30" fmla="*/ 16 w 54"/>
                <a:gd name="T31" fmla="*/ 32 h 72"/>
                <a:gd name="T32" fmla="*/ 22 w 54"/>
                <a:gd name="T33" fmla="*/ 32 h 72"/>
                <a:gd name="T34" fmla="*/ 35 w 54"/>
                <a:gd name="T35" fmla="*/ 22 h 72"/>
                <a:gd name="T36" fmla="*/ 23 w 54"/>
                <a:gd name="T37" fmla="*/ 12 h 72"/>
                <a:gd name="T38" fmla="*/ 16 w 54"/>
                <a:gd name="T39" fmla="*/ 12 h 72"/>
                <a:gd name="T40" fmla="*/ 16 w 54"/>
                <a:gd name="T41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72">
                  <a:moveTo>
                    <a:pt x="0" y="1"/>
                  </a:moveTo>
                  <a:cubicBezTo>
                    <a:pt x="5" y="0"/>
                    <a:pt x="13" y="0"/>
                    <a:pt x="21" y="0"/>
                  </a:cubicBezTo>
                  <a:cubicBezTo>
                    <a:pt x="32" y="0"/>
                    <a:pt x="39" y="1"/>
                    <a:pt x="44" y="5"/>
                  </a:cubicBezTo>
                  <a:cubicBezTo>
                    <a:pt x="49" y="9"/>
                    <a:pt x="51" y="14"/>
                    <a:pt x="51" y="20"/>
                  </a:cubicBezTo>
                  <a:cubicBezTo>
                    <a:pt x="51" y="29"/>
                    <a:pt x="45" y="36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3" y="40"/>
                    <a:pt x="46" y="45"/>
                    <a:pt x="48" y="52"/>
                  </a:cubicBezTo>
                  <a:cubicBezTo>
                    <a:pt x="50" y="60"/>
                    <a:pt x="52" y="69"/>
                    <a:pt x="54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6" y="70"/>
                    <a:pt x="34" y="64"/>
                    <a:pt x="32" y="55"/>
                  </a:cubicBezTo>
                  <a:cubicBezTo>
                    <a:pt x="30" y="46"/>
                    <a:pt x="27" y="44"/>
                    <a:pt x="21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0" y="1"/>
                  </a:lnTo>
                  <a:close/>
                  <a:moveTo>
                    <a:pt x="16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30" y="32"/>
                    <a:pt x="35" y="28"/>
                    <a:pt x="35" y="22"/>
                  </a:cubicBezTo>
                  <a:cubicBezTo>
                    <a:pt x="35" y="15"/>
                    <a:pt x="31" y="12"/>
                    <a:pt x="23" y="12"/>
                  </a:cubicBezTo>
                  <a:cubicBezTo>
                    <a:pt x="19" y="12"/>
                    <a:pt x="17" y="12"/>
                    <a:pt x="16" y="12"/>
                  </a:cubicBez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15" name="Freeform 54"/>
            <p:cNvSpPr>
              <a:spLocks noEditPoints="1"/>
            </p:cNvSpPr>
            <p:nvPr/>
          </p:nvSpPr>
          <p:spPr bwMode="auto">
            <a:xfrm>
              <a:off x="9183688" y="6305550"/>
              <a:ext cx="276225" cy="306388"/>
            </a:xfrm>
            <a:custGeom>
              <a:avLst/>
              <a:gdLst>
                <a:gd name="T0" fmla="*/ 21 w 65"/>
                <a:gd name="T1" fmla="*/ 53 h 72"/>
                <a:gd name="T2" fmla="*/ 16 w 65"/>
                <a:gd name="T3" fmla="*/ 72 h 72"/>
                <a:gd name="T4" fmla="*/ 0 w 65"/>
                <a:gd name="T5" fmla="*/ 72 h 72"/>
                <a:gd name="T6" fmla="*/ 21 w 65"/>
                <a:gd name="T7" fmla="*/ 0 h 72"/>
                <a:gd name="T8" fmla="*/ 43 w 65"/>
                <a:gd name="T9" fmla="*/ 0 h 72"/>
                <a:gd name="T10" fmla="*/ 65 w 65"/>
                <a:gd name="T11" fmla="*/ 72 h 72"/>
                <a:gd name="T12" fmla="*/ 48 w 65"/>
                <a:gd name="T13" fmla="*/ 72 h 72"/>
                <a:gd name="T14" fmla="*/ 42 w 65"/>
                <a:gd name="T15" fmla="*/ 53 h 72"/>
                <a:gd name="T16" fmla="*/ 21 w 65"/>
                <a:gd name="T17" fmla="*/ 53 h 72"/>
                <a:gd name="T18" fmla="*/ 40 w 65"/>
                <a:gd name="T19" fmla="*/ 41 h 72"/>
                <a:gd name="T20" fmla="*/ 35 w 65"/>
                <a:gd name="T21" fmla="*/ 26 h 72"/>
                <a:gd name="T22" fmla="*/ 32 w 65"/>
                <a:gd name="T23" fmla="*/ 12 h 72"/>
                <a:gd name="T24" fmla="*/ 31 w 65"/>
                <a:gd name="T25" fmla="*/ 12 h 72"/>
                <a:gd name="T26" fmla="*/ 28 w 65"/>
                <a:gd name="T27" fmla="*/ 26 h 72"/>
                <a:gd name="T28" fmla="*/ 24 w 65"/>
                <a:gd name="T29" fmla="*/ 41 h 72"/>
                <a:gd name="T30" fmla="*/ 40 w 65"/>
                <a:gd name="T31" fmla="*/ 4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72">
                  <a:moveTo>
                    <a:pt x="21" y="53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2" y="53"/>
                    <a:pt x="42" y="53"/>
                    <a:pt x="42" y="53"/>
                  </a:cubicBezTo>
                  <a:lnTo>
                    <a:pt x="21" y="53"/>
                  </a:lnTo>
                  <a:close/>
                  <a:moveTo>
                    <a:pt x="40" y="41"/>
                  </a:moveTo>
                  <a:cubicBezTo>
                    <a:pt x="35" y="26"/>
                    <a:pt x="35" y="26"/>
                    <a:pt x="35" y="26"/>
                  </a:cubicBezTo>
                  <a:cubicBezTo>
                    <a:pt x="34" y="22"/>
                    <a:pt x="33" y="17"/>
                    <a:pt x="32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7"/>
                    <a:pt x="29" y="22"/>
                    <a:pt x="28" y="26"/>
                  </a:cubicBezTo>
                  <a:cubicBezTo>
                    <a:pt x="24" y="41"/>
                    <a:pt x="24" y="41"/>
                    <a:pt x="24" y="41"/>
                  </a:cubicBezTo>
                  <a:lnTo>
                    <a:pt x="4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16" name="Freeform 55"/>
            <p:cNvSpPr/>
            <p:nvPr/>
          </p:nvSpPr>
          <p:spPr bwMode="auto">
            <a:xfrm>
              <a:off x="9502776" y="6305550"/>
              <a:ext cx="187325" cy="306388"/>
            </a:xfrm>
            <a:custGeom>
              <a:avLst/>
              <a:gdLst>
                <a:gd name="T0" fmla="*/ 0 w 118"/>
                <a:gd name="T1" fmla="*/ 0 h 193"/>
                <a:gd name="T2" fmla="*/ 43 w 118"/>
                <a:gd name="T3" fmla="*/ 0 h 193"/>
                <a:gd name="T4" fmla="*/ 43 w 118"/>
                <a:gd name="T5" fmla="*/ 155 h 193"/>
                <a:gd name="T6" fmla="*/ 118 w 118"/>
                <a:gd name="T7" fmla="*/ 155 h 193"/>
                <a:gd name="T8" fmla="*/ 118 w 118"/>
                <a:gd name="T9" fmla="*/ 193 h 193"/>
                <a:gd name="T10" fmla="*/ 0 w 118"/>
                <a:gd name="T11" fmla="*/ 193 h 193"/>
                <a:gd name="T12" fmla="*/ 0 w 118"/>
                <a:gd name="T13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93">
                  <a:moveTo>
                    <a:pt x="0" y="0"/>
                  </a:moveTo>
                  <a:lnTo>
                    <a:pt x="43" y="0"/>
                  </a:lnTo>
                  <a:lnTo>
                    <a:pt x="43" y="155"/>
                  </a:lnTo>
                  <a:lnTo>
                    <a:pt x="118" y="155"/>
                  </a:lnTo>
                  <a:lnTo>
                    <a:pt x="118" y="193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17" name="Freeform 56"/>
            <p:cNvSpPr/>
            <p:nvPr/>
          </p:nvSpPr>
          <p:spPr bwMode="auto">
            <a:xfrm>
              <a:off x="8535988" y="4287838"/>
              <a:ext cx="268288" cy="144463"/>
            </a:xfrm>
            <a:custGeom>
              <a:avLst/>
              <a:gdLst>
                <a:gd name="T0" fmla="*/ 63 w 63"/>
                <a:gd name="T1" fmla="*/ 34 h 34"/>
                <a:gd name="T2" fmla="*/ 59 w 63"/>
                <a:gd name="T3" fmla="*/ 21 h 34"/>
                <a:gd name="T4" fmla="*/ 18 w 63"/>
                <a:gd name="T5" fmla="*/ 7 h 34"/>
                <a:gd name="T6" fmla="*/ 0 w 63"/>
                <a:gd name="T7" fmla="*/ 34 h 34"/>
                <a:gd name="T8" fmla="*/ 63 w 6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4">
                  <a:moveTo>
                    <a:pt x="63" y="34"/>
                  </a:moveTo>
                  <a:cubicBezTo>
                    <a:pt x="62" y="30"/>
                    <a:pt x="61" y="25"/>
                    <a:pt x="59" y="21"/>
                  </a:cubicBezTo>
                  <a:cubicBezTo>
                    <a:pt x="52" y="6"/>
                    <a:pt x="33" y="0"/>
                    <a:pt x="18" y="7"/>
                  </a:cubicBezTo>
                  <a:cubicBezTo>
                    <a:pt x="7" y="12"/>
                    <a:pt x="1" y="23"/>
                    <a:pt x="0" y="34"/>
                  </a:cubicBezTo>
                  <a:cubicBezTo>
                    <a:pt x="21" y="28"/>
                    <a:pt x="43" y="28"/>
                    <a:pt x="6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18" name="Freeform 57"/>
            <p:cNvSpPr/>
            <p:nvPr/>
          </p:nvSpPr>
          <p:spPr bwMode="auto">
            <a:xfrm>
              <a:off x="8250238" y="4371975"/>
              <a:ext cx="242888" cy="222250"/>
            </a:xfrm>
            <a:custGeom>
              <a:avLst/>
              <a:gdLst>
                <a:gd name="T0" fmla="*/ 57 w 57"/>
                <a:gd name="T1" fmla="*/ 16 h 52"/>
                <a:gd name="T2" fmla="*/ 48 w 57"/>
                <a:gd name="T3" fmla="*/ 8 h 52"/>
                <a:gd name="T4" fmla="*/ 6 w 57"/>
                <a:gd name="T5" fmla="*/ 21 h 52"/>
                <a:gd name="T6" fmla="*/ 7 w 57"/>
                <a:gd name="T7" fmla="*/ 52 h 52"/>
                <a:gd name="T8" fmla="*/ 57 w 57"/>
                <a:gd name="T9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2">
                  <a:moveTo>
                    <a:pt x="57" y="16"/>
                  </a:moveTo>
                  <a:cubicBezTo>
                    <a:pt x="55" y="12"/>
                    <a:pt x="52" y="10"/>
                    <a:pt x="48" y="8"/>
                  </a:cubicBezTo>
                  <a:cubicBezTo>
                    <a:pt x="33" y="0"/>
                    <a:pt x="14" y="5"/>
                    <a:pt x="6" y="21"/>
                  </a:cubicBezTo>
                  <a:cubicBezTo>
                    <a:pt x="0" y="31"/>
                    <a:pt x="1" y="43"/>
                    <a:pt x="7" y="52"/>
                  </a:cubicBezTo>
                  <a:cubicBezTo>
                    <a:pt x="20" y="35"/>
                    <a:pt x="38" y="23"/>
                    <a:pt x="5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19" name="Freeform 58"/>
            <p:cNvSpPr/>
            <p:nvPr/>
          </p:nvSpPr>
          <p:spPr bwMode="auto">
            <a:xfrm>
              <a:off x="8075613" y="4619625"/>
              <a:ext cx="174625" cy="258763"/>
            </a:xfrm>
            <a:custGeom>
              <a:avLst/>
              <a:gdLst>
                <a:gd name="T0" fmla="*/ 22 w 41"/>
                <a:gd name="T1" fmla="*/ 61 h 61"/>
                <a:gd name="T2" fmla="*/ 41 w 41"/>
                <a:gd name="T3" fmla="*/ 2 h 61"/>
                <a:gd name="T4" fmla="*/ 29 w 41"/>
                <a:gd name="T5" fmla="*/ 1 h 61"/>
                <a:gd name="T6" fmla="*/ 2 w 41"/>
                <a:gd name="T7" fmla="*/ 36 h 61"/>
                <a:gd name="T8" fmla="*/ 22 w 41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22" y="61"/>
                  </a:moveTo>
                  <a:cubicBezTo>
                    <a:pt x="23" y="39"/>
                    <a:pt x="30" y="19"/>
                    <a:pt x="41" y="2"/>
                  </a:cubicBezTo>
                  <a:cubicBezTo>
                    <a:pt x="37" y="1"/>
                    <a:pt x="33" y="0"/>
                    <a:pt x="29" y="1"/>
                  </a:cubicBezTo>
                  <a:cubicBezTo>
                    <a:pt x="12" y="3"/>
                    <a:pt x="0" y="19"/>
                    <a:pt x="2" y="36"/>
                  </a:cubicBezTo>
                  <a:cubicBezTo>
                    <a:pt x="4" y="48"/>
                    <a:pt x="12" y="57"/>
                    <a:pt x="2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20" name="Freeform 59"/>
            <p:cNvSpPr/>
            <p:nvPr/>
          </p:nvSpPr>
          <p:spPr bwMode="auto">
            <a:xfrm>
              <a:off x="8066088" y="4921250"/>
              <a:ext cx="179388" cy="263525"/>
            </a:xfrm>
            <a:custGeom>
              <a:avLst/>
              <a:gdLst>
                <a:gd name="T0" fmla="*/ 23 w 42"/>
                <a:gd name="T1" fmla="*/ 0 h 62"/>
                <a:gd name="T2" fmla="*/ 12 w 42"/>
                <a:gd name="T3" fmla="*/ 7 h 62"/>
                <a:gd name="T4" fmla="*/ 12 w 42"/>
                <a:gd name="T5" fmla="*/ 51 h 62"/>
                <a:gd name="T6" fmla="*/ 42 w 42"/>
                <a:gd name="T7" fmla="*/ 59 h 62"/>
                <a:gd name="T8" fmla="*/ 23 w 4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2">
                  <a:moveTo>
                    <a:pt x="23" y="0"/>
                  </a:moveTo>
                  <a:cubicBezTo>
                    <a:pt x="19" y="1"/>
                    <a:pt x="15" y="4"/>
                    <a:pt x="12" y="7"/>
                  </a:cubicBezTo>
                  <a:cubicBezTo>
                    <a:pt x="0" y="19"/>
                    <a:pt x="0" y="38"/>
                    <a:pt x="12" y="51"/>
                  </a:cubicBezTo>
                  <a:cubicBezTo>
                    <a:pt x="20" y="59"/>
                    <a:pt x="32" y="62"/>
                    <a:pt x="42" y="59"/>
                  </a:cubicBezTo>
                  <a:cubicBezTo>
                    <a:pt x="30" y="41"/>
                    <a:pt x="23" y="21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21" name="Freeform 60"/>
            <p:cNvSpPr/>
            <p:nvPr/>
          </p:nvSpPr>
          <p:spPr bwMode="auto">
            <a:xfrm>
              <a:off x="8232776" y="5210175"/>
              <a:ext cx="247650" cy="214313"/>
            </a:xfrm>
            <a:custGeom>
              <a:avLst/>
              <a:gdLst>
                <a:gd name="T0" fmla="*/ 58 w 58"/>
                <a:gd name="T1" fmla="*/ 36 h 50"/>
                <a:gd name="T2" fmla="*/ 8 w 58"/>
                <a:gd name="T3" fmla="*/ 0 h 50"/>
                <a:gd name="T4" fmla="*/ 3 w 58"/>
                <a:gd name="T5" fmla="*/ 12 h 50"/>
                <a:gd name="T6" fmla="*/ 29 w 58"/>
                <a:gd name="T7" fmla="*/ 48 h 50"/>
                <a:gd name="T8" fmla="*/ 58 w 58"/>
                <a:gd name="T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0">
                  <a:moveTo>
                    <a:pt x="58" y="36"/>
                  </a:moveTo>
                  <a:cubicBezTo>
                    <a:pt x="38" y="29"/>
                    <a:pt x="21" y="16"/>
                    <a:pt x="8" y="0"/>
                  </a:cubicBezTo>
                  <a:cubicBezTo>
                    <a:pt x="6" y="3"/>
                    <a:pt x="4" y="7"/>
                    <a:pt x="3" y="12"/>
                  </a:cubicBezTo>
                  <a:cubicBezTo>
                    <a:pt x="0" y="28"/>
                    <a:pt x="12" y="45"/>
                    <a:pt x="29" y="48"/>
                  </a:cubicBezTo>
                  <a:cubicBezTo>
                    <a:pt x="40" y="50"/>
                    <a:pt x="52" y="45"/>
                    <a:pt x="5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22" name="Freeform 61"/>
            <p:cNvSpPr/>
            <p:nvPr/>
          </p:nvSpPr>
          <p:spPr bwMode="auto">
            <a:xfrm>
              <a:off x="8829676" y="5219700"/>
              <a:ext cx="242888" cy="225425"/>
            </a:xfrm>
            <a:custGeom>
              <a:avLst/>
              <a:gdLst>
                <a:gd name="T0" fmla="*/ 0 w 57"/>
                <a:gd name="T1" fmla="*/ 37 h 53"/>
                <a:gd name="T2" fmla="*/ 9 w 57"/>
                <a:gd name="T3" fmla="*/ 45 h 53"/>
                <a:gd name="T4" fmla="*/ 51 w 57"/>
                <a:gd name="T5" fmla="*/ 32 h 53"/>
                <a:gd name="T6" fmla="*/ 50 w 57"/>
                <a:gd name="T7" fmla="*/ 0 h 53"/>
                <a:gd name="T8" fmla="*/ 0 w 57"/>
                <a:gd name="T9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37"/>
                  </a:moveTo>
                  <a:cubicBezTo>
                    <a:pt x="2" y="40"/>
                    <a:pt x="5" y="43"/>
                    <a:pt x="9" y="45"/>
                  </a:cubicBezTo>
                  <a:cubicBezTo>
                    <a:pt x="25" y="53"/>
                    <a:pt x="43" y="47"/>
                    <a:pt x="51" y="32"/>
                  </a:cubicBezTo>
                  <a:cubicBezTo>
                    <a:pt x="57" y="21"/>
                    <a:pt x="56" y="9"/>
                    <a:pt x="50" y="0"/>
                  </a:cubicBezTo>
                  <a:cubicBezTo>
                    <a:pt x="37" y="17"/>
                    <a:pt x="19" y="30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23" name="Freeform 62"/>
            <p:cNvSpPr/>
            <p:nvPr/>
          </p:nvSpPr>
          <p:spPr bwMode="auto">
            <a:xfrm>
              <a:off x="9072563" y="4933950"/>
              <a:ext cx="174625" cy="260350"/>
            </a:xfrm>
            <a:custGeom>
              <a:avLst/>
              <a:gdLst>
                <a:gd name="T0" fmla="*/ 12 w 41"/>
                <a:gd name="T1" fmla="*/ 60 h 61"/>
                <a:gd name="T2" fmla="*/ 39 w 41"/>
                <a:gd name="T3" fmla="*/ 25 h 61"/>
                <a:gd name="T4" fmla="*/ 19 w 41"/>
                <a:gd name="T5" fmla="*/ 0 h 61"/>
                <a:gd name="T6" fmla="*/ 0 w 41"/>
                <a:gd name="T7" fmla="*/ 60 h 61"/>
                <a:gd name="T8" fmla="*/ 12 w 41"/>
                <a:gd name="T9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12" y="60"/>
                  </a:moveTo>
                  <a:cubicBezTo>
                    <a:pt x="29" y="58"/>
                    <a:pt x="41" y="42"/>
                    <a:pt x="39" y="25"/>
                  </a:cubicBezTo>
                  <a:cubicBezTo>
                    <a:pt x="37" y="14"/>
                    <a:pt x="29" y="4"/>
                    <a:pt x="19" y="0"/>
                  </a:cubicBezTo>
                  <a:cubicBezTo>
                    <a:pt x="18" y="22"/>
                    <a:pt x="12" y="43"/>
                    <a:pt x="0" y="60"/>
                  </a:cubicBezTo>
                  <a:cubicBezTo>
                    <a:pt x="4" y="61"/>
                    <a:pt x="8" y="61"/>
                    <a:pt x="1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24" name="Freeform 63"/>
            <p:cNvSpPr/>
            <p:nvPr/>
          </p:nvSpPr>
          <p:spPr bwMode="auto">
            <a:xfrm>
              <a:off x="9077326" y="4627563"/>
              <a:ext cx="182563" cy="263525"/>
            </a:xfrm>
            <a:custGeom>
              <a:avLst/>
              <a:gdLst>
                <a:gd name="T0" fmla="*/ 19 w 43"/>
                <a:gd name="T1" fmla="*/ 62 h 62"/>
                <a:gd name="T2" fmla="*/ 30 w 43"/>
                <a:gd name="T3" fmla="*/ 56 h 62"/>
                <a:gd name="T4" fmla="*/ 31 w 43"/>
                <a:gd name="T5" fmla="*/ 12 h 62"/>
                <a:gd name="T6" fmla="*/ 0 w 43"/>
                <a:gd name="T7" fmla="*/ 3 h 62"/>
                <a:gd name="T8" fmla="*/ 19 w 43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2">
                  <a:moveTo>
                    <a:pt x="19" y="62"/>
                  </a:moveTo>
                  <a:cubicBezTo>
                    <a:pt x="23" y="61"/>
                    <a:pt x="27" y="59"/>
                    <a:pt x="30" y="56"/>
                  </a:cubicBezTo>
                  <a:cubicBezTo>
                    <a:pt x="42" y="44"/>
                    <a:pt x="43" y="24"/>
                    <a:pt x="31" y="12"/>
                  </a:cubicBezTo>
                  <a:cubicBezTo>
                    <a:pt x="22" y="3"/>
                    <a:pt x="10" y="0"/>
                    <a:pt x="0" y="3"/>
                  </a:cubicBezTo>
                  <a:cubicBezTo>
                    <a:pt x="12" y="21"/>
                    <a:pt x="19" y="42"/>
                    <a:pt x="19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25" name="Freeform 64"/>
            <p:cNvSpPr/>
            <p:nvPr/>
          </p:nvSpPr>
          <p:spPr bwMode="auto">
            <a:xfrm>
              <a:off x="8842376" y="4394200"/>
              <a:ext cx="247650" cy="207963"/>
            </a:xfrm>
            <a:custGeom>
              <a:avLst/>
              <a:gdLst>
                <a:gd name="T0" fmla="*/ 50 w 58"/>
                <a:gd name="T1" fmla="*/ 49 h 49"/>
                <a:gd name="T2" fmla="*/ 55 w 58"/>
                <a:gd name="T3" fmla="*/ 38 h 49"/>
                <a:gd name="T4" fmla="*/ 29 w 58"/>
                <a:gd name="T5" fmla="*/ 2 h 49"/>
                <a:gd name="T6" fmla="*/ 0 w 58"/>
                <a:gd name="T7" fmla="*/ 13 h 49"/>
                <a:gd name="T8" fmla="*/ 50 w 58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9">
                  <a:moveTo>
                    <a:pt x="50" y="49"/>
                  </a:moveTo>
                  <a:cubicBezTo>
                    <a:pt x="52" y="46"/>
                    <a:pt x="54" y="42"/>
                    <a:pt x="55" y="38"/>
                  </a:cubicBezTo>
                  <a:cubicBezTo>
                    <a:pt x="58" y="21"/>
                    <a:pt x="46" y="5"/>
                    <a:pt x="29" y="2"/>
                  </a:cubicBezTo>
                  <a:cubicBezTo>
                    <a:pt x="18" y="0"/>
                    <a:pt x="7" y="4"/>
                    <a:pt x="0" y="13"/>
                  </a:cubicBezTo>
                  <a:cubicBezTo>
                    <a:pt x="20" y="20"/>
                    <a:pt x="37" y="33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26" name="Oval 65"/>
            <p:cNvSpPr>
              <a:spLocks noChangeArrowheads="1"/>
            </p:cNvSpPr>
            <p:nvPr/>
          </p:nvSpPr>
          <p:spPr bwMode="auto">
            <a:xfrm>
              <a:off x="8202613" y="4445000"/>
              <a:ext cx="917575" cy="914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27" name="Freeform 66"/>
            <p:cNvSpPr/>
            <p:nvPr/>
          </p:nvSpPr>
          <p:spPr bwMode="auto">
            <a:xfrm>
              <a:off x="8301038" y="5381625"/>
              <a:ext cx="954088" cy="817563"/>
            </a:xfrm>
            <a:custGeom>
              <a:avLst/>
              <a:gdLst>
                <a:gd name="T0" fmla="*/ 169 w 224"/>
                <a:gd name="T1" fmla="*/ 71 h 192"/>
                <a:gd name="T2" fmla="*/ 98 w 224"/>
                <a:gd name="T3" fmla="*/ 107 h 192"/>
                <a:gd name="T4" fmla="*/ 98 w 224"/>
                <a:gd name="T5" fmla="*/ 29 h 192"/>
                <a:gd name="T6" fmla="*/ 97 w 224"/>
                <a:gd name="T7" fmla="*/ 26 h 192"/>
                <a:gd name="T8" fmla="*/ 114 w 224"/>
                <a:gd name="T9" fmla="*/ 0 h 192"/>
                <a:gd name="T10" fmla="*/ 52 w 224"/>
                <a:gd name="T11" fmla="*/ 1 h 192"/>
                <a:gd name="T12" fmla="*/ 55 w 224"/>
                <a:gd name="T13" fmla="*/ 13 h 192"/>
                <a:gd name="T14" fmla="*/ 76 w 224"/>
                <a:gd name="T15" fmla="*/ 30 h 192"/>
                <a:gd name="T16" fmla="*/ 76 w 224"/>
                <a:gd name="T17" fmla="*/ 145 h 192"/>
                <a:gd name="T18" fmla="*/ 35 w 224"/>
                <a:gd name="T19" fmla="*/ 121 h 192"/>
                <a:gd name="T20" fmla="*/ 0 w 224"/>
                <a:gd name="T21" fmla="*/ 109 h 192"/>
                <a:gd name="T22" fmla="*/ 11 w 224"/>
                <a:gd name="T23" fmla="*/ 140 h 192"/>
                <a:gd name="T24" fmla="*/ 44 w 224"/>
                <a:gd name="T25" fmla="*/ 187 h 192"/>
                <a:gd name="T26" fmla="*/ 73 w 224"/>
                <a:gd name="T27" fmla="*/ 184 h 192"/>
                <a:gd name="T28" fmla="*/ 41 w 224"/>
                <a:gd name="T29" fmla="*/ 158 h 192"/>
                <a:gd name="T30" fmla="*/ 11 w 224"/>
                <a:gd name="T31" fmla="*/ 120 h 192"/>
                <a:gd name="T32" fmla="*/ 46 w 224"/>
                <a:gd name="T33" fmla="*/ 152 h 192"/>
                <a:gd name="T34" fmla="*/ 80 w 224"/>
                <a:gd name="T35" fmla="*/ 177 h 192"/>
                <a:gd name="T36" fmla="*/ 80 w 224"/>
                <a:gd name="T37" fmla="*/ 176 h 192"/>
                <a:gd name="T38" fmla="*/ 87 w 224"/>
                <a:gd name="T39" fmla="*/ 179 h 192"/>
                <a:gd name="T40" fmla="*/ 92 w 224"/>
                <a:gd name="T41" fmla="*/ 177 h 192"/>
                <a:gd name="T42" fmla="*/ 92 w 224"/>
                <a:gd name="T43" fmla="*/ 178 h 192"/>
                <a:gd name="T44" fmla="*/ 139 w 224"/>
                <a:gd name="T45" fmla="*/ 124 h 192"/>
                <a:gd name="T46" fmla="*/ 204 w 224"/>
                <a:gd name="T47" fmla="*/ 72 h 192"/>
                <a:gd name="T48" fmla="*/ 148 w 224"/>
                <a:gd name="T49" fmla="*/ 132 h 192"/>
                <a:gd name="T50" fmla="*/ 105 w 224"/>
                <a:gd name="T51" fmla="*/ 189 h 192"/>
                <a:gd name="T52" fmla="*/ 145 w 224"/>
                <a:gd name="T53" fmla="*/ 188 h 192"/>
                <a:gd name="T54" fmla="*/ 202 w 224"/>
                <a:gd name="T55" fmla="*/ 113 h 192"/>
                <a:gd name="T56" fmla="*/ 224 w 224"/>
                <a:gd name="T57" fmla="*/ 54 h 192"/>
                <a:gd name="T58" fmla="*/ 169 w 224"/>
                <a:gd name="T59" fmla="*/ 7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4" h="192">
                  <a:moveTo>
                    <a:pt x="169" y="71"/>
                  </a:moveTo>
                  <a:cubicBezTo>
                    <a:pt x="147" y="73"/>
                    <a:pt x="114" y="85"/>
                    <a:pt x="98" y="10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8"/>
                    <a:pt x="98" y="27"/>
                    <a:pt x="97" y="26"/>
                  </a:cubicBezTo>
                  <a:cubicBezTo>
                    <a:pt x="107" y="21"/>
                    <a:pt x="113" y="11"/>
                    <a:pt x="114" y="0"/>
                  </a:cubicBezTo>
                  <a:cubicBezTo>
                    <a:pt x="93" y="7"/>
                    <a:pt x="71" y="6"/>
                    <a:pt x="52" y="1"/>
                  </a:cubicBezTo>
                  <a:cubicBezTo>
                    <a:pt x="52" y="5"/>
                    <a:pt x="53" y="9"/>
                    <a:pt x="55" y="13"/>
                  </a:cubicBezTo>
                  <a:cubicBezTo>
                    <a:pt x="59" y="22"/>
                    <a:pt x="67" y="28"/>
                    <a:pt x="76" y="30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0" y="130"/>
                    <a:pt x="56" y="121"/>
                    <a:pt x="35" y="121"/>
                  </a:cubicBezTo>
                  <a:cubicBezTo>
                    <a:pt x="19" y="121"/>
                    <a:pt x="0" y="109"/>
                    <a:pt x="0" y="109"/>
                  </a:cubicBezTo>
                  <a:cubicBezTo>
                    <a:pt x="0" y="109"/>
                    <a:pt x="9" y="124"/>
                    <a:pt x="11" y="140"/>
                  </a:cubicBezTo>
                  <a:cubicBezTo>
                    <a:pt x="12" y="157"/>
                    <a:pt x="23" y="183"/>
                    <a:pt x="44" y="187"/>
                  </a:cubicBezTo>
                  <a:cubicBezTo>
                    <a:pt x="57" y="190"/>
                    <a:pt x="68" y="186"/>
                    <a:pt x="73" y="184"/>
                  </a:cubicBezTo>
                  <a:cubicBezTo>
                    <a:pt x="75" y="184"/>
                    <a:pt x="56" y="172"/>
                    <a:pt x="41" y="158"/>
                  </a:cubicBezTo>
                  <a:cubicBezTo>
                    <a:pt x="24" y="140"/>
                    <a:pt x="11" y="120"/>
                    <a:pt x="11" y="120"/>
                  </a:cubicBezTo>
                  <a:cubicBezTo>
                    <a:pt x="11" y="120"/>
                    <a:pt x="28" y="137"/>
                    <a:pt x="46" y="152"/>
                  </a:cubicBezTo>
                  <a:cubicBezTo>
                    <a:pt x="61" y="166"/>
                    <a:pt x="79" y="179"/>
                    <a:pt x="80" y="177"/>
                  </a:cubicBezTo>
                  <a:cubicBezTo>
                    <a:pt x="80" y="177"/>
                    <a:pt x="80" y="176"/>
                    <a:pt x="80" y="176"/>
                  </a:cubicBezTo>
                  <a:cubicBezTo>
                    <a:pt x="82" y="178"/>
                    <a:pt x="84" y="179"/>
                    <a:pt x="87" y="179"/>
                  </a:cubicBezTo>
                  <a:cubicBezTo>
                    <a:pt x="89" y="179"/>
                    <a:pt x="90" y="178"/>
                    <a:pt x="92" y="177"/>
                  </a:cubicBezTo>
                  <a:cubicBezTo>
                    <a:pt x="92" y="178"/>
                    <a:pt x="92" y="178"/>
                    <a:pt x="92" y="178"/>
                  </a:cubicBezTo>
                  <a:cubicBezTo>
                    <a:pt x="93" y="181"/>
                    <a:pt x="114" y="148"/>
                    <a:pt x="139" y="124"/>
                  </a:cubicBezTo>
                  <a:cubicBezTo>
                    <a:pt x="169" y="94"/>
                    <a:pt x="204" y="72"/>
                    <a:pt x="204" y="72"/>
                  </a:cubicBezTo>
                  <a:cubicBezTo>
                    <a:pt x="204" y="72"/>
                    <a:pt x="175" y="100"/>
                    <a:pt x="148" y="132"/>
                  </a:cubicBezTo>
                  <a:cubicBezTo>
                    <a:pt x="124" y="158"/>
                    <a:pt x="102" y="189"/>
                    <a:pt x="105" y="189"/>
                  </a:cubicBezTo>
                  <a:cubicBezTo>
                    <a:pt x="113" y="191"/>
                    <a:pt x="127" y="192"/>
                    <a:pt x="145" y="188"/>
                  </a:cubicBezTo>
                  <a:cubicBezTo>
                    <a:pt x="179" y="182"/>
                    <a:pt x="202" y="157"/>
                    <a:pt x="202" y="113"/>
                  </a:cubicBezTo>
                  <a:cubicBezTo>
                    <a:pt x="202" y="85"/>
                    <a:pt x="224" y="54"/>
                    <a:pt x="224" y="54"/>
                  </a:cubicBezTo>
                  <a:cubicBezTo>
                    <a:pt x="224" y="54"/>
                    <a:pt x="198" y="69"/>
                    <a:pt x="16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135" name="组合 3134"/>
          <p:cNvGrpSpPr/>
          <p:nvPr/>
        </p:nvGrpSpPr>
        <p:grpSpPr>
          <a:xfrm>
            <a:off x="7068333" y="3240257"/>
            <a:ext cx="1140326" cy="1096625"/>
            <a:chOff x="7612063" y="-1173163"/>
            <a:chExt cx="2236787" cy="2151063"/>
          </a:xfrm>
          <a:solidFill>
            <a:srgbClr val="5AAB31"/>
          </a:solidFill>
        </p:grpSpPr>
        <p:sp>
          <p:nvSpPr>
            <p:cNvPr id="3132" name="Freeform 70"/>
            <p:cNvSpPr/>
            <p:nvPr/>
          </p:nvSpPr>
          <p:spPr bwMode="auto">
            <a:xfrm>
              <a:off x="8445500" y="-1173163"/>
              <a:ext cx="1403350" cy="1384301"/>
            </a:xfrm>
            <a:custGeom>
              <a:avLst/>
              <a:gdLst>
                <a:gd name="T0" fmla="*/ 50 w 330"/>
                <a:gd name="T1" fmla="*/ 318 h 325"/>
                <a:gd name="T2" fmla="*/ 151 w 330"/>
                <a:gd name="T3" fmla="*/ 183 h 325"/>
                <a:gd name="T4" fmla="*/ 284 w 330"/>
                <a:gd name="T5" fmla="*/ 43 h 325"/>
                <a:gd name="T6" fmla="*/ 131 w 330"/>
                <a:gd name="T7" fmla="*/ 164 h 325"/>
                <a:gd name="T8" fmla="*/ 20 w 330"/>
                <a:gd name="T9" fmla="*/ 293 h 325"/>
                <a:gd name="T10" fmla="*/ 11 w 330"/>
                <a:gd name="T11" fmla="*/ 172 h 325"/>
                <a:gd name="T12" fmla="*/ 202 w 330"/>
                <a:gd name="T13" fmla="*/ 41 h 325"/>
                <a:gd name="T14" fmla="*/ 330 w 330"/>
                <a:gd name="T15" fmla="*/ 0 h 325"/>
                <a:gd name="T16" fmla="*/ 278 w 330"/>
                <a:gd name="T17" fmla="*/ 139 h 325"/>
                <a:gd name="T18" fmla="*/ 146 w 330"/>
                <a:gd name="T19" fmla="*/ 316 h 325"/>
                <a:gd name="T20" fmla="*/ 50 w 330"/>
                <a:gd name="T21" fmla="*/ 31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0" h="325">
                  <a:moveTo>
                    <a:pt x="50" y="318"/>
                  </a:moveTo>
                  <a:cubicBezTo>
                    <a:pt x="42" y="317"/>
                    <a:pt x="96" y="245"/>
                    <a:pt x="151" y="183"/>
                  </a:cubicBezTo>
                  <a:cubicBezTo>
                    <a:pt x="216" y="109"/>
                    <a:pt x="284" y="43"/>
                    <a:pt x="284" y="43"/>
                  </a:cubicBezTo>
                  <a:cubicBezTo>
                    <a:pt x="284" y="43"/>
                    <a:pt x="201" y="95"/>
                    <a:pt x="131" y="164"/>
                  </a:cubicBezTo>
                  <a:cubicBezTo>
                    <a:pt x="71" y="221"/>
                    <a:pt x="21" y="298"/>
                    <a:pt x="20" y="293"/>
                  </a:cubicBezTo>
                  <a:cubicBezTo>
                    <a:pt x="15" y="270"/>
                    <a:pt x="0" y="227"/>
                    <a:pt x="11" y="172"/>
                  </a:cubicBezTo>
                  <a:cubicBezTo>
                    <a:pt x="29" y="89"/>
                    <a:pt x="134" y="47"/>
                    <a:pt x="202" y="41"/>
                  </a:cubicBezTo>
                  <a:cubicBezTo>
                    <a:pt x="270" y="36"/>
                    <a:pt x="330" y="0"/>
                    <a:pt x="330" y="0"/>
                  </a:cubicBezTo>
                  <a:cubicBezTo>
                    <a:pt x="330" y="0"/>
                    <a:pt x="278" y="73"/>
                    <a:pt x="278" y="139"/>
                  </a:cubicBezTo>
                  <a:cubicBezTo>
                    <a:pt x="278" y="242"/>
                    <a:pt x="226" y="300"/>
                    <a:pt x="146" y="316"/>
                  </a:cubicBezTo>
                  <a:cubicBezTo>
                    <a:pt x="102" y="325"/>
                    <a:pt x="70" y="322"/>
                    <a:pt x="50" y="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33" name="Freeform 71"/>
            <p:cNvSpPr/>
            <p:nvPr/>
          </p:nvSpPr>
          <p:spPr bwMode="auto">
            <a:xfrm>
              <a:off x="7943850" y="279400"/>
              <a:ext cx="1403350" cy="698500"/>
            </a:xfrm>
            <a:custGeom>
              <a:avLst/>
              <a:gdLst>
                <a:gd name="T0" fmla="*/ 330 w 330"/>
                <a:gd name="T1" fmla="*/ 118 h 164"/>
                <a:gd name="T2" fmla="*/ 284 w 330"/>
                <a:gd name="T3" fmla="*/ 164 h 164"/>
                <a:gd name="T4" fmla="*/ 46 w 330"/>
                <a:gd name="T5" fmla="*/ 164 h 164"/>
                <a:gd name="T6" fmla="*/ 0 w 330"/>
                <a:gd name="T7" fmla="*/ 118 h 164"/>
                <a:gd name="T8" fmla="*/ 0 w 330"/>
                <a:gd name="T9" fmla="*/ 45 h 164"/>
                <a:gd name="T10" fmla="*/ 46 w 330"/>
                <a:gd name="T11" fmla="*/ 0 h 164"/>
                <a:gd name="T12" fmla="*/ 284 w 330"/>
                <a:gd name="T13" fmla="*/ 0 h 164"/>
                <a:gd name="T14" fmla="*/ 330 w 330"/>
                <a:gd name="T15" fmla="*/ 45 h 164"/>
                <a:gd name="T16" fmla="*/ 330 w 330"/>
                <a:gd name="T17" fmla="*/ 11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164">
                  <a:moveTo>
                    <a:pt x="330" y="118"/>
                  </a:moveTo>
                  <a:cubicBezTo>
                    <a:pt x="330" y="144"/>
                    <a:pt x="309" y="164"/>
                    <a:pt x="284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20" y="164"/>
                    <a:pt x="0" y="144"/>
                    <a:pt x="0" y="11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6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309" y="0"/>
                    <a:pt x="330" y="20"/>
                    <a:pt x="330" y="45"/>
                  </a:cubicBezTo>
                  <a:lnTo>
                    <a:pt x="33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34" name="Freeform 72"/>
            <p:cNvSpPr/>
            <p:nvPr/>
          </p:nvSpPr>
          <p:spPr bwMode="auto">
            <a:xfrm>
              <a:off x="7612063" y="-623888"/>
              <a:ext cx="808038" cy="809625"/>
            </a:xfrm>
            <a:custGeom>
              <a:avLst/>
              <a:gdLst>
                <a:gd name="T0" fmla="*/ 187 w 190"/>
                <a:gd name="T1" fmla="*/ 160 h 190"/>
                <a:gd name="T2" fmla="*/ 107 w 190"/>
                <a:gd name="T3" fmla="*/ 103 h 190"/>
                <a:gd name="T4" fmla="*/ 25 w 190"/>
                <a:gd name="T5" fmla="*/ 26 h 190"/>
                <a:gd name="T6" fmla="*/ 96 w 190"/>
                <a:gd name="T7" fmla="*/ 115 h 190"/>
                <a:gd name="T8" fmla="*/ 172 w 190"/>
                <a:gd name="T9" fmla="*/ 178 h 190"/>
                <a:gd name="T10" fmla="*/ 102 w 190"/>
                <a:gd name="T11" fmla="*/ 184 h 190"/>
                <a:gd name="T12" fmla="*/ 25 w 190"/>
                <a:gd name="T13" fmla="*/ 74 h 190"/>
                <a:gd name="T14" fmla="*/ 0 w 190"/>
                <a:gd name="T15" fmla="*/ 0 h 190"/>
                <a:gd name="T16" fmla="*/ 81 w 190"/>
                <a:gd name="T17" fmla="*/ 29 h 190"/>
                <a:gd name="T18" fmla="*/ 185 w 190"/>
                <a:gd name="T19" fmla="*/ 105 h 190"/>
                <a:gd name="T20" fmla="*/ 187 w 190"/>
                <a:gd name="T21" fmla="*/ 16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190">
                  <a:moveTo>
                    <a:pt x="187" y="160"/>
                  </a:moveTo>
                  <a:cubicBezTo>
                    <a:pt x="186" y="165"/>
                    <a:pt x="144" y="134"/>
                    <a:pt x="107" y="103"/>
                  </a:cubicBezTo>
                  <a:cubicBezTo>
                    <a:pt x="64" y="66"/>
                    <a:pt x="25" y="26"/>
                    <a:pt x="25" y="26"/>
                  </a:cubicBezTo>
                  <a:cubicBezTo>
                    <a:pt x="25" y="26"/>
                    <a:pt x="56" y="74"/>
                    <a:pt x="96" y="115"/>
                  </a:cubicBezTo>
                  <a:cubicBezTo>
                    <a:pt x="130" y="149"/>
                    <a:pt x="175" y="177"/>
                    <a:pt x="172" y="178"/>
                  </a:cubicBezTo>
                  <a:cubicBezTo>
                    <a:pt x="159" y="181"/>
                    <a:pt x="134" y="190"/>
                    <a:pt x="102" y="184"/>
                  </a:cubicBezTo>
                  <a:cubicBezTo>
                    <a:pt x="54" y="174"/>
                    <a:pt x="28" y="113"/>
                    <a:pt x="25" y="74"/>
                  </a:cubicBezTo>
                  <a:cubicBezTo>
                    <a:pt x="21" y="35"/>
                    <a:pt x="0" y="0"/>
                    <a:pt x="0" y="0"/>
                  </a:cubicBezTo>
                  <a:cubicBezTo>
                    <a:pt x="0" y="0"/>
                    <a:pt x="43" y="30"/>
                    <a:pt x="81" y="29"/>
                  </a:cubicBezTo>
                  <a:cubicBezTo>
                    <a:pt x="141" y="28"/>
                    <a:pt x="175" y="58"/>
                    <a:pt x="185" y="105"/>
                  </a:cubicBezTo>
                  <a:cubicBezTo>
                    <a:pt x="190" y="130"/>
                    <a:pt x="189" y="149"/>
                    <a:pt x="187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5306" name="组合 159"/>
          <p:cNvGrpSpPr/>
          <p:nvPr/>
        </p:nvGrpSpPr>
        <p:grpSpPr>
          <a:xfrm>
            <a:off x="0" y="0"/>
            <a:ext cx="6421780" cy="1691879"/>
            <a:chOff x="-1" y="0"/>
            <a:chExt cx="8562770" cy="2255056"/>
          </a:xfrm>
        </p:grpSpPr>
        <p:sp>
          <p:nvSpPr>
            <p:cNvPr id="161" name="矩形 312"/>
            <p:cNvSpPr/>
            <p:nvPr/>
          </p:nvSpPr>
          <p:spPr>
            <a:xfrm>
              <a:off x="-1" y="0"/>
              <a:ext cx="2684588" cy="2255056"/>
            </a:xfrm>
            <a:custGeom>
              <a:avLst/>
              <a:gdLst>
                <a:gd name="connsiteX0" fmla="*/ 0 w 2357398"/>
                <a:gd name="connsiteY0" fmla="*/ 0 h 1980773"/>
                <a:gd name="connsiteX1" fmla="*/ 2357398 w 2357398"/>
                <a:gd name="connsiteY1" fmla="*/ 0 h 1980773"/>
                <a:gd name="connsiteX2" fmla="*/ 2357398 w 2357398"/>
                <a:gd name="connsiteY2" fmla="*/ 1980773 h 1980773"/>
                <a:gd name="connsiteX3" fmla="*/ 0 w 2357398"/>
                <a:gd name="connsiteY3" fmla="*/ 1980773 h 1980773"/>
                <a:gd name="connsiteX4" fmla="*/ 0 w 2357398"/>
                <a:gd name="connsiteY4" fmla="*/ 0 h 1980773"/>
                <a:gd name="connsiteX0-1" fmla="*/ 0 w 2357398"/>
                <a:gd name="connsiteY0-2" fmla="*/ 0 h 1980773"/>
                <a:gd name="connsiteX1-3" fmla="*/ 2357398 w 2357398"/>
                <a:gd name="connsiteY1-4" fmla="*/ 0 h 1980773"/>
                <a:gd name="connsiteX2-5" fmla="*/ 0 w 2357398"/>
                <a:gd name="connsiteY2-6" fmla="*/ 1980773 h 1980773"/>
                <a:gd name="connsiteX3-7" fmla="*/ 0 w 2357398"/>
                <a:gd name="connsiteY3-8" fmla="*/ 0 h 19807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357398" h="1980773">
                  <a:moveTo>
                    <a:pt x="0" y="0"/>
                  </a:moveTo>
                  <a:lnTo>
                    <a:pt x="2357398" y="0"/>
                  </a:lnTo>
                  <a:lnTo>
                    <a:pt x="0" y="1980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A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308" name="文本框 161"/>
            <p:cNvSpPr txBox="1"/>
            <p:nvPr/>
          </p:nvSpPr>
          <p:spPr>
            <a:xfrm>
              <a:off x="233919" y="110862"/>
              <a:ext cx="1169605" cy="12306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5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附</a:t>
              </a:r>
            </a:p>
          </p:txBody>
        </p:sp>
        <p:sp>
          <p:nvSpPr>
            <p:cNvPr id="55309" name="文本框 162"/>
            <p:cNvSpPr txBox="1"/>
            <p:nvPr/>
          </p:nvSpPr>
          <p:spPr>
            <a:xfrm>
              <a:off x="3408982" y="273245"/>
              <a:ext cx="5153787" cy="9640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4100" b="1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可编辑矢量图标</a:t>
              </a:r>
            </a:p>
          </p:txBody>
        </p:sp>
        <p:sp>
          <p:nvSpPr>
            <p:cNvPr id="55310" name="文本框 163"/>
            <p:cNvSpPr txBox="1"/>
            <p:nvPr/>
          </p:nvSpPr>
          <p:spPr>
            <a:xfrm>
              <a:off x="3788305" y="1154063"/>
              <a:ext cx="4350111" cy="4307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1500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可以取消组合，编辑顶点，修改颜色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4">
        <p14:ferris dir="l"/>
      </p:transition>
    </mc:Choice>
    <mc:Fallback xmlns="">
      <p:transition spd="slow" advTm="143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810817" y="1222773"/>
            <a:ext cx="4011215" cy="3231356"/>
            <a:chOff x="1080382" y="1630359"/>
            <a:chExt cx="5348726" cy="4307842"/>
          </a:xfrm>
        </p:grpSpPr>
        <p:grpSp>
          <p:nvGrpSpPr>
            <p:cNvPr id="17429" name="组合 24"/>
            <p:cNvGrpSpPr/>
            <p:nvPr/>
          </p:nvGrpSpPr>
          <p:grpSpPr>
            <a:xfrm>
              <a:off x="1080382" y="1630359"/>
              <a:ext cx="5348726" cy="4307842"/>
              <a:chOff x="3506082" y="1630359"/>
              <a:chExt cx="5348726" cy="4307842"/>
            </a:xfrm>
          </p:grpSpPr>
          <p:sp>
            <p:nvSpPr>
              <p:cNvPr id="3" name="Freeform 5@|5FFC:3484194|FBC:16777215|LFC:0|LBC:16777215"/>
              <p:cNvSpPr/>
              <p:nvPr/>
            </p:nvSpPr>
            <p:spPr bwMode="auto">
              <a:xfrm>
                <a:off x="3506082" y="1630359"/>
                <a:ext cx="5348726" cy="3233262"/>
              </a:xfrm>
              <a:custGeom>
                <a:avLst/>
                <a:gdLst>
                  <a:gd name="T0" fmla="*/ 2537 w 2537"/>
                  <a:gd name="T1" fmla="*/ 1533 h 1533"/>
                  <a:gd name="T2" fmla="*/ 2537 w 2537"/>
                  <a:gd name="T3" fmla="*/ 71 h 1533"/>
                  <a:gd name="T4" fmla="*/ 2467 w 2537"/>
                  <a:gd name="T5" fmla="*/ 0 h 1533"/>
                  <a:gd name="T6" fmla="*/ 71 w 2537"/>
                  <a:gd name="T7" fmla="*/ 0 h 1533"/>
                  <a:gd name="T8" fmla="*/ 0 w 2537"/>
                  <a:gd name="T9" fmla="*/ 71 h 1533"/>
                  <a:gd name="T10" fmla="*/ 0 w 2537"/>
                  <a:gd name="T11" fmla="*/ 1533 h 1533"/>
                  <a:gd name="T12" fmla="*/ 2537 w 2537"/>
                  <a:gd name="T13" fmla="*/ 1533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1533">
                    <a:moveTo>
                      <a:pt x="2537" y="1533"/>
                    </a:moveTo>
                    <a:cubicBezTo>
                      <a:pt x="2537" y="71"/>
                      <a:pt x="2537" y="71"/>
                      <a:pt x="2537" y="71"/>
                    </a:cubicBezTo>
                    <a:cubicBezTo>
                      <a:pt x="2537" y="32"/>
                      <a:pt x="2506" y="0"/>
                      <a:pt x="2467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1533"/>
                      <a:pt x="0" y="1533"/>
                      <a:pt x="0" y="1533"/>
                    </a:cubicBezTo>
                    <a:lnTo>
                      <a:pt x="2537" y="1533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7432" name="Freeform 6@|5FFC:1117452|FBC:16777215|LFC:0|LBC:16777215"/>
              <p:cNvSpPr>
                <a:spLocks noEditPoints="1"/>
              </p:cNvSpPr>
              <p:nvPr/>
            </p:nvSpPr>
            <p:spPr>
              <a:xfrm>
                <a:off x="3714259" y="1850365"/>
                <a:ext cx="4932372" cy="2791462"/>
              </a:xfrm>
              <a:custGeom>
                <a:avLst/>
                <a:gdLst/>
                <a:ahLst/>
                <a:cxnLst>
                  <a:cxn ang="0">
                    <a:pos x="2147483646" y="55961716"/>
                  </a:cxn>
                  <a:cxn ang="0">
                    <a:pos x="2147483646" y="2147483646"/>
                  </a:cxn>
                  <a:cxn ang="0">
                    <a:pos x="55961723" y="2147483646"/>
                  </a:cxn>
                  <a:cxn ang="0">
                    <a:pos x="55961723" y="55961716"/>
                  </a:cxn>
                  <a:cxn ang="0">
                    <a:pos x="2147483646" y="55961716"/>
                  </a:cxn>
                  <a:cxn ang="0">
                    <a:pos x="2147483646" y="0"/>
                  </a:cxn>
                  <a:cxn ang="0">
                    <a:pos x="2147483646" y="0"/>
                  </a:cxn>
                  <a:cxn ang="0">
                    <a:pos x="55961723" y="0"/>
                  </a:cxn>
                  <a:cxn ang="0">
                    <a:pos x="0" y="0"/>
                  </a:cxn>
                  <a:cxn ang="0">
                    <a:pos x="0" y="55961716"/>
                  </a:cxn>
                  <a:cxn ang="0">
                    <a:pos x="0" y="2147483646"/>
                  </a:cxn>
                  <a:cxn ang="0">
                    <a:pos x="0" y="2147483646"/>
                  </a:cxn>
                  <a:cxn ang="0">
                    <a:pos x="55961723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55961716"/>
                  </a:cxn>
                  <a:cxn ang="0">
                    <a:pos x="2147483646" y="0"/>
                  </a:cxn>
                  <a:cxn ang="0">
                    <a:pos x="2147483646" y="0"/>
                  </a:cxn>
                </a:cxnLst>
                <a:rect l="0" t="0" r="0" b="0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close/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rgbClr val="0C0D1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" name="Freeform 7@|5FFC:16777215|FBC:16777215|LFC:0|LBC:16777215"/>
              <p:cNvSpPr>
                <a:spLocks noEditPoints="1"/>
              </p:cNvSpPr>
              <p:nvPr/>
            </p:nvSpPr>
            <p:spPr>
              <a:xfrm>
                <a:off x="3714259" y="1850365"/>
                <a:ext cx="4932372" cy="2791462"/>
              </a:xfrm>
              <a:custGeom>
                <a:avLst/>
                <a:gdLst/>
                <a:ahLst/>
                <a:cxnLst>
                  <a:cxn ang="0">
                    <a:pos x="2147483646" y="55961716"/>
                  </a:cxn>
                  <a:cxn ang="0">
                    <a:pos x="2147483646" y="2147483646"/>
                  </a:cxn>
                  <a:cxn ang="0">
                    <a:pos x="55961723" y="2147483646"/>
                  </a:cxn>
                  <a:cxn ang="0">
                    <a:pos x="55961723" y="55961716"/>
                  </a:cxn>
                  <a:cxn ang="0">
                    <a:pos x="2147483646" y="55961716"/>
                  </a:cxn>
                  <a:cxn ang="0">
                    <a:pos x="2147483646" y="0"/>
                  </a:cxn>
                  <a:cxn ang="0">
                    <a:pos x="2147483646" y="0"/>
                  </a:cxn>
                  <a:cxn ang="0">
                    <a:pos x="55961723" y="0"/>
                  </a:cxn>
                  <a:cxn ang="0">
                    <a:pos x="0" y="0"/>
                  </a:cxn>
                  <a:cxn ang="0">
                    <a:pos x="0" y="55961716"/>
                  </a:cxn>
                  <a:cxn ang="0">
                    <a:pos x="0" y="2147483646"/>
                  </a:cxn>
                  <a:cxn ang="0">
                    <a:pos x="0" y="2147483646"/>
                  </a:cxn>
                  <a:cxn ang="0">
                    <a:pos x="55961723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55961716"/>
                  </a:cxn>
                  <a:cxn ang="0">
                    <a:pos x="2147483646" y="0"/>
                  </a:cxn>
                  <a:cxn ang="0">
                    <a:pos x="2147483646" y="0"/>
                  </a:cxn>
                </a:cxnLst>
                <a:rect l="0" t="0" r="0" b="0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4" name="Freeform 9@|5FFC:1579032|FBC:16777215|LFC:0|LBC:16777215"/>
              <p:cNvSpPr/>
              <p:nvPr/>
            </p:nvSpPr>
            <p:spPr>
              <a:xfrm>
                <a:off x="5270854" y="5864865"/>
                <a:ext cx="1800257" cy="73336"/>
              </a:xfrm>
              <a:custGeom>
                <a:avLst/>
                <a:gdLst/>
                <a:ahLst/>
                <a:cxnLst>
                  <a:cxn ang="0">
                    <a:pos x="2147483646" y="105369165"/>
                  </a:cxn>
                  <a:cxn ang="0">
                    <a:pos x="2124130402" y="21952608"/>
                  </a:cxn>
                  <a:cxn ang="0">
                    <a:pos x="2124130402" y="0"/>
                  </a:cxn>
                  <a:cxn ang="0">
                    <a:pos x="1897498282" y="13171146"/>
                  </a:cxn>
                  <a:cxn ang="0">
                    <a:pos x="1666420329" y="0"/>
                  </a:cxn>
                  <a:cxn ang="0">
                    <a:pos x="1666420329" y="21952608"/>
                  </a:cxn>
                  <a:cxn ang="0">
                    <a:pos x="4443726" y="105369165"/>
                  </a:cxn>
                  <a:cxn ang="0">
                    <a:pos x="106651525" y="153661968"/>
                  </a:cxn>
                  <a:cxn ang="0">
                    <a:pos x="1666420329" y="153661968"/>
                  </a:cxn>
                  <a:cxn ang="0">
                    <a:pos x="2124130402" y="153661968"/>
                  </a:cxn>
                  <a:cxn ang="0">
                    <a:pos x="2147483646" y="153661968"/>
                  </a:cxn>
                  <a:cxn ang="0">
                    <a:pos x="2147483646" y="105369165"/>
                  </a:cxn>
                </a:cxnLst>
                <a:rect l="0" t="0" r="0" b="0"/>
                <a:pathLst>
                  <a:path w="854" h="35">
                    <a:moveTo>
                      <a:pt x="852" y="24"/>
                    </a:moveTo>
                    <a:cubicBezTo>
                      <a:pt x="478" y="5"/>
                      <a:pt x="478" y="5"/>
                      <a:pt x="478" y="5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27" y="3"/>
                      <a:pt x="427" y="3"/>
                      <a:pt x="427" y="3"/>
                    </a:cubicBezTo>
                    <a:cubicBezTo>
                      <a:pt x="375" y="0"/>
                      <a:pt x="375" y="0"/>
                      <a:pt x="375" y="0"/>
                    </a:cubicBezTo>
                    <a:cubicBezTo>
                      <a:pt x="375" y="5"/>
                      <a:pt x="375" y="5"/>
                      <a:pt x="375" y="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35"/>
                      <a:pt x="24" y="35"/>
                    </a:cubicBezTo>
                    <a:cubicBezTo>
                      <a:pt x="41" y="35"/>
                      <a:pt x="247" y="35"/>
                      <a:pt x="375" y="35"/>
                    </a:cubicBezTo>
                    <a:cubicBezTo>
                      <a:pt x="435" y="35"/>
                      <a:pt x="478" y="35"/>
                      <a:pt x="478" y="35"/>
                    </a:cubicBezTo>
                    <a:cubicBezTo>
                      <a:pt x="606" y="35"/>
                      <a:pt x="812" y="35"/>
                      <a:pt x="829" y="35"/>
                    </a:cubicBezTo>
                    <a:cubicBezTo>
                      <a:pt x="854" y="35"/>
                      <a:pt x="852" y="24"/>
                      <a:pt x="852" y="24"/>
                    </a:cubicBezTo>
                    <a:close/>
                  </a:path>
                </a:pathLst>
              </a:custGeom>
              <a:solidFill>
                <a:srgbClr val="18181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" name="Freeform 10@|5FFC:14013394|FBC:16777215|LFC:0|LBC:16777215"/>
              <p:cNvSpPr/>
              <p:nvPr/>
            </p:nvSpPr>
            <p:spPr>
              <a:xfrm>
                <a:off x="5261391" y="5299477"/>
                <a:ext cx="1816816" cy="622166"/>
              </a:xfrm>
              <a:custGeom>
                <a:avLst/>
                <a:gdLst/>
                <a:ahLst/>
                <a:cxnLst>
                  <a:cxn ang="0">
                    <a:pos x="2147483646" y="1218762032"/>
                  </a:cxn>
                  <a:cxn ang="0">
                    <a:pos x="2147483646" y="996359832"/>
                  </a:cxn>
                  <a:cxn ang="0">
                    <a:pos x="2147483646" y="0"/>
                  </a:cxn>
                  <a:cxn ang="0">
                    <a:pos x="1919078896" y="17791839"/>
                  </a:cxn>
                  <a:cxn ang="0">
                    <a:pos x="654534868" y="0"/>
                  </a:cxn>
                  <a:cxn ang="0">
                    <a:pos x="552124263" y="996359832"/>
                  </a:cxn>
                  <a:cxn ang="0">
                    <a:pos x="320588894" y="1218762032"/>
                  </a:cxn>
                  <a:cxn ang="0">
                    <a:pos x="0" y="1294379455"/>
                  </a:cxn>
                  <a:cxn ang="0">
                    <a:pos x="0" y="1312171293"/>
                  </a:cxn>
                  <a:cxn ang="0">
                    <a:pos x="1687543528" y="1312171293"/>
                  </a:cxn>
                  <a:cxn ang="0">
                    <a:pos x="2146161905" y="1312171293"/>
                  </a:cxn>
                  <a:cxn ang="0">
                    <a:pos x="2147483646" y="1312171293"/>
                  </a:cxn>
                  <a:cxn ang="0">
                    <a:pos x="2147483646" y="1294379455"/>
                  </a:cxn>
                  <a:cxn ang="0">
                    <a:pos x="2147483646" y="1218762032"/>
                  </a:cxn>
                </a:cxnLst>
                <a:rect l="0" t="0" r="0" b="0"/>
                <a:pathLst>
                  <a:path w="861" h="295">
                    <a:moveTo>
                      <a:pt x="790" y="274"/>
                    </a:moveTo>
                    <a:cubicBezTo>
                      <a:pt x="760" y="268"/>
                      <a:pt x="744" y="271"/>
                      <a:pt x="738" y="224"/>
                    </a:cubicBezTo>
                    <a:cubicBezTo>
                      <a:pt x="731" y="177"/>
                      <a:pt x="714" y="0"/>
                      <a:pt x="714" y="0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82" y="295"/>
                      <a:pt x="482" y="295"/>
                      <a:pt x="482" y="295"/>
                    </a:cubicBezTo>
                    <a:cubicBezTo>
                      <a:pt x="861" y="295"/>
                      <a:pt x="861" y="295"/>
                      <a:pt x="861" y="295"/>
                    </a:cubicBezTo>
                    <a:cubicBezTo>
                      <a:pt x="861" y="295"/>
                      <a:pt x="861" y="295"/>
                      <a:pt x="861" y="291"/>
                    </a:cubicBezTo>
                    <a:cubicBezTo>
                      <a:pt x="861" y="287"/>
                      <a:pt x="820" y="280"/>
                      <a:pt x="790" y="274"/>
                    </a:cubicBezTo>
                    <a:close/>
                  </a:path>
                </a:pathLst>
              </a:custGeom>
              <a:solidFill>
                <a:srgbClr val="D2D3D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" name="Oval 11@|1FFC:2894892|FBC:16777215|LFC:0|LBC:16777215"/>
              <p:cNvSpPr/>
              <p:nvPr/>
            </p:nvSpPr>
            <p:spPr>
              <a:xfrm>
                <a:off x="6143778" y="1720254"/>
                <a:ext cx="73336" cy="73336"/>
              </a:xfrm>
              <a:prstGeom prst="ellipse">
                <a:avLst/>
              </a:prstGeom>
              <a:solidFill>
                <a:srgbClr val="2C2C2C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37" name="Oval 12@|1FFC:657930|FBC:16777215|LFC:0|LBC:16777215"/>
              <p:cNvSpPr/>
              <p:nvPr/>
            </p:nvSpPr>
            <p:spPr>
              <a:xfrm>
                <a:off x="6143778" y="1715522"/>
                <a:ext cx="73336" cy="73336"/>
              </a:xfrm>
              <a:prstGeom prst="ellipse">
                <a:avLst/>
              </a:prstGeom>
              <a:solidFill>
                <a:srgbClr val="0A0A0A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38" name="Oval 13@|1FFC:0|FBC:16777215|LFC:0|LBC:16777215"/>
              <p:cNvSpPr/>
              <p:nvPr/>
            </p:nvSpPr>
            <p:spPr>
              <a:xfrm>
                <a:off x="6155605" y="1727351"/>
                <a:ext cx="49679" cy="4731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39" name="Oval 14@|1FFC:11835692|FBC:16777215|LFC:0|LBC:16777215"/>
              <p:cNvSpPr/>
              <p:nvPr/>
            </p:nvSpPr>
            <p:spPr>
              <a:xfrm>
                <a:off x="6169799" y="1736814"/>
                <a:ext cx="23656" cy="28388"/>
              </a:xfrm>
              <a:prstGeom prst="ellipse">
                <a:avLst/>
              </a:prstGeom>
              <a:solidFill>
                <a:srgbClr val="2C99B4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0" name="Oval 15@|1FFC:16777215|FBC:16777215|LFC:0|LBC:16777215"/>
              <p:cNvSpPr/>
              <p:nvPr/>
            </p:nvSpPr>
            <p:spPr>
              <a:xfrm>
                <a:off x="6176897" y="1748641"/>
                <a:ext cx="7098" cy="709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1" name="Freeform 16@|5FFC:11184552|FBC:16777215|LFC:0|LBC:16777215"/>
              <p:cNvSpPr/>
              <p:nvPr/>
            </p:nvSpPr>
            <p:spPr>
              <a:xfrm>
                <a:off x="5261391" y="5299477"/>
                <a:ext cx="1469067" cy="622166"/>
              </a:xfrm>
              <a:custGeom>
                <a:avLst/>
                <a:gdLst/>
                <a:ahLst/>
                <a:cxnLst>
                  <a:cxn ang="0">
                    <a:pos x="2147483646" y="44479596"/>
                  </a:cxn>
                  <a:cxn ang="0">
                    <a:pos x="2147483646" y="8895919"/>
                  </a:cxn>
                  <a:cxn ang="0">
                    <a:pos x="1920180327" y="17791839"/>
                  </a:cxn>
                  <a:cxn ang="0">
                    <a:pos x="654910491" y="0"/>
                  </a:cxn>
                  <a:cxn ang="0">
                    <a:pos x="552440957" y="996359832"/>
                  </a:cxn>
                  <a:cxn ang="0">
                    <a:pos x="320771624" y="1218762032"/>
                  </a:cxn>
                  <a:cxn ang="0">
                    <a:pos x="0" y="1294379455"/>
                  </a:cxn>
                  <a:cxn ang="0">
                    <a:pos x="0" y="1312171293"/>
                  </a:cxn>
                  <a:cxn ang="0">
                    <a:pos x="1688510994" y="1312171293"/>
                  </a:cxn>
                  <a:cxn ang="0">
                    <a:pos x="1924636075" y="1312171293"/>
                  </a:cxn>
                  <a:cxn ang="0">
                    <a:pos x="2147483646" y="44479596"/>
                  </a:cxn>
                </a:cxnLst>
                <a:rect l="0" t="0" r="0" b="0"/>
                <a:pathLst>
                  <a:path w="696" h="295">
                    <a:moveTo>
                      <a:pt x="696" y="10"/>
                    </a:moveTo>
                    <a:cubicBezTo>
                      <a:pt x="573" y="2"/>
                      <a:pt x="573" y="2"/>
                      <a:pt x="573" y="2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32" y="295"/>
                      <a:pt x="432" y="295"/>
                      <a:pt x="432" y="295"/>
                    </a:cubicBezTo>
                    <a:lnTo>
                      <a:pt x="696" y="10"/>
                    </a:lnTo>
                    <a:close/>
                  </a:path>
                </a:pathLst>
              </a:custGeom>
              <a:solidFill>
                <a:srgbClr val="A8A9AA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2" name="Freeform 17@|5FFC:14013394|FBC:16777215|LFC:0|LBC:16777215"/>
              <p:cNvSpPr/>
              <p:nvPr/>
            </p:nvSpPr>
            <p:spPr>
              <a:xfrm>
                <a:off x="3506082" y="4864198"/>
                <a:ext cx="5348726" cy="5086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57169452"/>
                  </a:cxn>
                  <a:cxn ang="0">
                    <a:pos x="315585375" y="1073399246"/>
                  </a:cxn>
                  <a:cxn ang="0">
                    <a:pos x="2147483646" y="1073399246"/>
                  </a:cxn>
                  <a:cxn ang="0">
                    <a:pos x="2147483646" y="757169452"/>
                  </a:cxn>
                  <a:cxn ang="0">
                    <a:pos x="2147483646" y="0"/>
                  </a:cxn>
                  <a:cxn ang="0">
                    <a:pos x="0" y="0"/>
                  </a:cxn>
                </a:cxnLst>
                <a:rect l="0" t="0" r="0" b="0"/>
                <a:pathLst>
                  <a:path w="2537" h="241">
                    <a:moveTo>
                      <a:pt x="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209"/>
                      <a:pt x="32" y="241"/>
                      <a:pt x="71" y="241"/>
                    </a:cubicBezTo>
                    <a:cubicBezTo>
                      <a:pt x="2467" y="241"/>
                      <a:pt x="2467" y="241"/>
                      <a:pt x="2467" y="241"/>
                    </a:cubicBezTo>
                    <a:cubicBezTo>
                      <a:pt x="2506" y="241"/>
                      <a:pt x="2537" y="209"/>
                      <a:pt x="2537" y="170"/>
                    </a:cubicBezTo>
                    <a:cubicBezTo>
                      <a:pt x="2537" y="0"/>
                      <a:pt x="2537" y="0"/>
                      <a:pt x="2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3D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" name="Rectangle 8@|1FFC:5460819|FBC:3684408|LFC:16777215|LBC:16777215"/>
            <p:cNvSpPr>
              <a:spLocks noChangeArrowheads="1"/>
            </p:cNvSpPr>
            <p:nvPr/>
          </p:nvSpPr>
          <p:spPr bwMode="auto">
            <a:xfrm>
              <a:off x="1312176" y="1874798"/>
              <a:ext cx="4885138" cy="2742797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100" dirty="0">
                  <a:solidFill>
                    <a:prstClr val="white"/>
                  </a:solidFill>
                </a:rPr>
                <a:t>请插入图片</a:t>
              </a:r>
              <a:endParaRPr lang="en-US" altLang="zh-CN" sz="110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zh-CN" altLang="en-US" sz="1100" dirty="0">
                  <a:solidFill>
                    <a:prstClr val="white"/>
                  </a:solidFill>
                </a:rPr>
                <a:t>（见教程）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489972" y="1323975"/>
            <a:ext cx="3409950" cy="682110"/>
            <a:chOff x="7320530" y="1765202"/>
            <a:chExt cx="4546733" cy="909098"/>
          </a:xfrm>
        </p:grpSpPr>
        <p:sp>
          <p:nvSpPr>
            <p:cNvPr id="16" name="Oval 29@|1FFC:192|FBC:16777215|LFC:16777215|LBC:16777215"/>
            <p:cNvSpPr>
              <a:spLocks noChangeAspect="1"/>
            </p:cNvSpPr>
            <p:nvPr/>
          </p:nvSpPr>
          <p:spPr>
            <a:xfrm>
              <a:off x="7320530" y="1804873"/>
              <a:ext cx="660419" cy="660123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1</a:t>
              </a:r>
              <a:endParaRPr lang="en-US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" name="TextBox 16@|17FFC:16777215|FBC:16777215|LFC:16777215|LBC:16777215"/>
            <p:cNvSpPr txBox="1"/>
            <p:nvPr/>
          </p:nvSpPr>
          <p:spPr>
            <a:xfrm>
              <a:off x="8127004" y="2100025"/>
              <a:ext cx="3130642" cy="5742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@|17FFC:16777215|FBC:16777215|LFC:16777215|LBC:16777215"/>
            <p:cNvSpPr txBox="1"/>
            <p:nvPr/>
          </p:nvSpPr>
          <p:spPr>
            <a:xfrm>
              <a:off x="8127004" y="1765202"/>
              <a:ext cx="3740259" cy="4307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489972" y="2263380"/>
            <a:ext cx="3409950" cy="682110"/>
            <a:chOff x="7320530" y="3017415"/>
            <a:chExt cx="4546733" cy="909099"/>
          </a:xfrm>
        </p:grpSpPr>
        <p:sp>
          <p:nvSpPr>
            <p:cNvPr id="17" name="Oval 30@|1FFC:681197|FBC:16777215|LFC:16777215|LBC:16777215"/>
            <p:cNvSpPr>
              <a:spLocks noChangeAspect="1"/>
            </p:cNvSpPr>
            <p:nvPr/>
          </p:nvSpPr>
          <p:spPr>
            <a:xfrm>
              <a:off x="7320530" y="3099930"/>
              <a:ext cx="660419" cy="66012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2</a:t>
              </a:r>
              <a:endParaRPr lang="en-US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" name="TextBox 16@|17FFC:16777215|FBC:16777215|LFC:16777215|LBC:16777215"/>
            <p:cNvSpPr txBox="1"/>
            <p:nvPr/>
          </p:nvSpPr>
          <p:spPr>
            <a:xfrm>
              <a:off x="8127004" y="3352238"/>
              <a:ext cx="3130642" cy="5742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@|17FFC:16777215|FBC:16777215|LFC:16777215|LBC:16777215"/>
            <p:cNvSpPr txBox="1"/>
            <p:nvPr/>
          </p:nvSpPr>
          <p:spPr>
            <a:xfrm>
              <a:off x="8127004" y="3017415"/>
              <a:ext cx="3740259" cy="4307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89972" y="3252787"/>
            <a:ext cx="3409950" cy="682110"/>
            <a:chOff x="7320530" y="4337408"/>
            <a:chExt cx="4546733" cy="909098"/>
          </a:xfrm>
        </p:grpSpPr>
        <p:sp>
          <p:nvSpPr>
            <p:cNvPr id="18" name="Oval 38@|1FFC:192|FBC:16777215|LFC:16777215|LBC:16777215"/>
            <p:cNvSpPr>
              <a:spLocks noChangeAspect="1"/>
            </p:cNvSpPr>
            <p:nvPr/>
          </p:nvSpPr>
          <p:spPr>
            <a:xfrm>
              <a:off x="7320530" y="4394534"/>
              <a:ext cx="660419" cy="660123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3</a:t>
              </a:r>
              <a:endParaRPr lang="en-AU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TextBox 16@|17FFC:16777215|FBC:16777215|LFC:16777215|LBC:16777215"/>
            <p:cNvSpPr txBox="1"/>
            <p:nvPr/>
          </p:nvSpPr>
          <p:spPr>
            <a:xfrm>
              <a:off x="8127004" y="4672231"/>
              <a:ext cx="3130642" cy="5742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@|17FFC:16777215|FBC:16777215|LFC:16777215|LBC:16777215"/>
            <p:cNvSpPr txBox="1"/>
            <p:nvPr/>
          </p:nvSpPr>
          <p:spPr>
            <a:xfrm>
              <a:off x="8127004" y="4337408"/>
              <a:ext cx="3740259" cy="4307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17414" name="组合 34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36" name="圆角矩形 35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17417" name="图片 3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8" name="文本框 37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7419" name="文本框 38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7415" name="图片 3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83457" y="1418035"/>
            <a:ext cx="3664744" cy="2065734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7">
        <p14:ferris dir="l"/>
      </p:transition>
    </mc:Choice>
    <mc:Fallback xmlns="">
      <p:transition spd="slow" advTm="49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组合 171"/>
          <p:cNvGrpSpPr/>
          <p:nvPr/>
        </p:nvGrpSpPr>
        <p:grpSpPr>
          <a:xfrm>
            <a:off x="827484" y="1826244"/>
            <a:ext cx="1066872" cy="1362290"/>
            <a:chOff x="-1588" y="6351"/>
            <a:chExt cx="1209676" cy="1544637"/>
          </a:xfrm>
          <a:solidFill>
            <a:srgbClr val="5AAB31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131763" y="868363"/>
              <a:ext cx="709613" cy="682625"/>
            </a:xfrm>
            <a:custGeom>
              <a:avLst/>
              <a:gdLst>
                <a:gd name="T0" fmla="*/ 0 w 166"/>
                <a:gd name="T1" fmla="*/ 82 h 160"/>
                <a:gd name="T2" fmla="*/ 0 w 166"/>
                <a:gd name="T3" fmla="*/ 148 h 160"/>
                <a:gd name="T4" fmla="*/ 12 w 166"/>
                <a:gd name="T5" fmla="*/ 160 h 160"/>
                <a:gd name="T6" fmla="*/ 64 w 166"/>
                <a:gd name="T7" fmla="*/ 160 h 160"/>
                <a:gd name="T8" fmla="*/ 64 w 166"/>
                <a:gd name="T9" fmla="*/ 108 h 160"/>
                <a:gd name="T10" fmla="*/ 68 w 166"/>
                <a:gd name="T11" fmla="*/ 103 h 160"/>
                <a:gd name="T12" fmla="*/ 97 w 166"/>
                <a:gd name="T13" fmla="*/ 103 h 160"/>
                <a:gd name="T14" fmla="*/ 102 w 166"/>
                <a:gd name="T15" fmla="*/ 108 h 160"/>
                <a:gd name="T16" fmla="*/ 102 w 166"/>
                <a:gd name="T17" fmla="*/ 160 h 160"/>
                <a:gd name="T18" fmla="*/ 154 w 166"/>
                <a:gd name="T19" fmla="*/ 160 h 160"/>
                <a:gd name="T20" fmla="*/ 166 w 166"/>
                <a:gd name="T21" fmla="*/ 148 h 160"/>
                <a:gd name="T22" fmla="*/ 166 w 166"/>
                <a:gd name="T23" fmla="*/ 83 h 160"/>
                <a:gd name="T24" fmla="*/ 83 w 166"/>
                <a:gd name="T25" fmla="*/ 0 h 160"/>
                <a:gd name="T26" fmla="*/ 0 w 166"/>
                <a:gd name="T27" fmla="*/ 8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0" y="82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5" y="160"/>
                    <a:pt x="12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6"/>
                    <a:pt x="66" y="103"/>
                    <a:pt x="68" y="103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100" y="103"/>
                    <a:pt x="102" y="106"/>
                    <a:pt x="102" y="108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61" y="160"/>
                    <a:pt x="166" y="155"/>
                    <a:pt x="166" y="148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-1588" y="6351"/>
              <a:ext cx="1209676" cy="1177925"/>
            </a:xfrm>
            <a:custGeom>
              <a:avLst/>
              <a:gdLst>
                <a:gd name="T0" fmla="*/ 212 w 283"/>
                <a:gd name="T1" fmla="*/ 0 h 276"/>
                <a:gd name="T2" fmla="*/ 156 w 283"/>
                <a:gd name="T3" fmla="*/ 109 h 276"/>
                <a:gd name="T4" fmla="*/ 189 w 283"/>
                <a:gd name="T5" fmla="*/ 168 h 276"/>
                <a:gd name="T6" fmla="*/ 164 w 283"/>
                <a:gd name="T7" fmla="*/ 196 h 276"/>
                <a:gd name="T8" fmla="*/ 122 w 283"/>
                <a:gd name="T9" fmla="*/ 154 h 276"/>
                <a:gd name="T10" fmla="*/ 105 w 283"/>
                <a:gd name="T11" fmla="*/ 154 h 276"/>
                <a:gd name="T12" fmla="*/ 5 w 283"/>
                <a:gd name="T13" fmla="*/ 254 h 276"/>
                <a:gd name="T14" fmla="*/ 5 w 283"/>
                <a:gd name="T15" fmla="*/ 272 h 276"/>
                <a:gd name="T16" fmla="*/ 13 w 283"/>
                <a:gd name="T17" fmla="*/ 275 h 276"/>
                <a:gd name="T18" fmla="*/ 22 w 283"/>
                <a:gd name="T19" fmla="*/ 272 h 276"/>
                <a:gd name="T20" fmla="*/ 114 w 283"/>
                <a:gd name="T21" fmla="*/ 180 h 276"/>
                <a:gd name="T22" fmla="*/ 205 w 283"/>
                <a:gd name="T23" fmla="*/ 272 h 276"/>
                <a:gd name="T24" fmla="*/ 222 w 283"/>
                <a:gd name="T25" fmla="*/ 272 h 276"/>
                <a:gd name="T26" fmla="*/ 222 w 283"/>
                <a:gd name="T27" fmla="*/ 254 h 276"/>
                <a:gd name="T28" fmla="*/ 175 w 283"/>
                <a:gd name="T29" fmla="*/ 207 h 276"/>
                <a:gd name="T30" fmla="*/ 197 w 283"/>
                <a:gd name="T31" fmla="*/ 171 h 276"/>
                <a:gd name="T32" fmla="*/ 197 w 283"/>
                <a:gd name="T33" fmla="*/ 171 h 276"/>
                <a:gd name="T34" fmla="*/ 209 w 283"/>
                <a:gd name="T35" fmla="*/ 148 h 276"/>
                <a:gd name="T36" fmla="*/ 209 w 283"/>
                <a:gd name="T37" fmla="*/ 148 h 276"/>
                <a:gd name="T38" fmla="*/ 229 w 283"/>
                <a:gd name="T39" fmla="*/ 80 h 276"/>
                <a:gd name="T40" fmla="*/ 224 w 283"/>
                <a:gd name="T41" fmla="*/ 33 h 276"/>
                <a:gd name="T42" fmla="*/ 227 w 283"/>
                <a:gd name="T43" fmla="*/ 29 h 276"/>
                <a:gd name="T44" fmla="*/ 238 w 283"/>
                <a:gd name="T45" fmla="*/ 117 h 276"/>
                <a:gd name="T46" fmla="*/ 218 w 283"/>
                <a:gd name="T47" fmla="*/ 172 h 276"/>
                <a:gd name="T48" fmla="*/ 269 w 283"/>
                <a:gd name="T49" fmla="*/ 127 h 276"/>
                <a:gd name="T50" fmla="*/ 212 w 283"/>
                <a:gd name="T5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3" h="276">
                  <a:moveTo>
                    <a:pt x="212" y="0"/>
                  </a:moveTo>
                  <a:cubicBezTo>
                    <a:pt x="209" y="56"/>
                    <a:pt x="169" y="61"/>
                    <a:pt x="156" y="109"/>
                  </a:cubicBezTo>
                  <a:cubicBezTo>
                    <a:pt x="147" y="141"/>
                    <a:pt x="174" y="162"/>
                    <a:pt x="189" y="168"/>
                  </a:cubicBezTo>
                  <a:cubicBezTo>
                    <a:pt x="184" y="179"/>
                    <a:pt x="170" y="191"/>
                    <a:pt x="164" y="196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18" y="149"/>
                    <a:pt x="110" y="149"/>
                    <a:pt x="105" y="154"/>
                  </a:cubicBezTo>
                  <a:cubicBezTo>
                    <a:pt x="5" y="254"/>
                    <a:pt x="5" y="254"/>
                    <a:pt x="5" y="254"/>
                  </a:cubicBezTo>
                  <a:cubicBezTo>
                    <a:pt x="0" y="259"/>
                    <a:pt x="0" y="267"/>
                    <a:pt x="5" y="272"/>
                  </a:cubicBezTo>
                  <a:cubicBezTo>
                    <a:pt x="7" y="274"/>
                    <a:pt x="10" y="275"/>
                    <a:pt x="13" y="275"/>
                  </a:cubicBezTo>
                  <a:cubicBezTo>
                    <a:pt x="17" y="275"/>
                    <a:pt x="20" y="274"/>
                    <a:pt x="22" y="272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205" y="272"/>
                    <a:pt x="205" y="272"/>
                    <a:pt x="205" y="272"/>
                  </a:cubicBezTo>
                  <a:cubicBezTo>
                    <a:pt x="210" y="276"/>
                    <a:pt x="218" y="276"/>
                    <a:pt x="222" y="272"/>
                  </a:cubicBezTo>
                  <a:cubicBezTo>
                    <a:pt x="227" y="267"/>
                    <a:pt x="227" y="259"/>
                    <a:pt x="222" y="254"/>
                  </a:cubicBezTo>
                  <a:cubicBezTo>
                    <a:pt x="175" y="207"/>
                    <a:pt x="175" y="207"/>
                    <a:pt x="175" y="207"/>
                  </a:cubicBezTo>
                  <a:cubicBezTo>
                    <a:pt x="183" y="195"/>
                    <a:pt x="195" y="174"/>
                    <a:pt x="197" y="171"/>
                  </a:cubicBezTo>
                  <a:cubicBezTo>
                    <a:pt x="197" y="171"/>
                    <a:pt x="197" y="171"/>
                    <a:pt x="197" y="171"/>
                  </a:cubicBezTo>
                  <a:cubicBezTo>
                    <a:pt x="201" y="165"/>
                    <a:pt x="207" y="155"/>
                    <a:pt x="209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8"/>
                    <a:pt x="223" y="119"/>
                    <a:pt x="229" y="80"/>
                  </a:cubicBezTo>
                  <a:cubicBezTo>
                    <a:pt x="230" y="73"/>
                    <a:pt x="231" y="57"/>
                    <a:pt x="224" y="33"/>
                  </a:cubicBezTo>
                  <a:cubicBezTo>
                    <a:pt x="224" y="33"/>
                    <a:pt x="223" y="25"/>
                    <a:pt x="227" y="29"/>
                  </a:cubicBezTo>
                  <a:cubicBezTo>
                    <a:pt x="227" y="29"/>
                    <a:pt x="251" y="71"/>
                    <a:pt x="238" y="117"/>
                  </a:cubicBezTo>
                  <a:cubicBezTo>
                    <a:pt x="232" y="138"/>
                    <a:pt x="218" y="172"/>
                    <a:pt x="218" y="172"/>
                  </a:cubicBezTo>
                  <a:cubicBezTo>
                    <a:pt x="262" y="171"/>
                    <a:pt x="269" y="127"/>
                    <a:pt x="269" y="127"/>
                  </a:cubicBezTo>
                  <a:cubicBezTo>
                    <a:pt x="283" y="42"/>
                    <a:pt x="212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2332534" y="1948878"/>
            <a:ext cx="1065509" cy="1239441"/>
            <a:chOff x="6284913" y="1055688"/>
            <a:chExt cx="2314575" cy="2692400"/>
          </a:xfrm>
          <a:solidFill>
            <a:srgbClr val="5AAB31"/>
          </a:solidFill>
        </p:grpSpPr>
        <p:sp>
          <p:nvSpPr>
            <p:cNvPr id="184" name="Freeform 10"/>
            <p:cNvSpPr/>
            <p:nvPr/>
          </p:nvSpPr>
          <p:spPr bwMode="auto">
            <a:xfrm>
              <a:off x="7815263" y="1055688"/>
              <a:ext cx="784225" cy="782638"/>
            </a:xfrm>
            <a:custGeom>
              <a:avLst/>
              <a:gdLst>
                <a:gd name="T0" fmla="*/ 134 w 184"/>
                <a:gd name="T1" fmla="*/ 124 h 184"/>
                <a:gd name="T2" fmla="*/ 59 w 184"/>
                <a:gd name="T3" fmla="*/ 41 h 184"/>
                <a:gd name="T4" fmla="*/ 0 w 184"/>
                <a:gd name="T5" fmla="*/ 8 h 184"/>
                <a:gd name="T6" fmla="*/ 29 w 184"/>
                <a:gd name="T7" fmla="*/ 79 h 184"/>
                <a:gd name="T8" fmla="*/ 29 w 184"/>
                <a:gd name="T9" fmla="*/ 115 h 184"/>
                <a:gd name="T10" fmla="*/ 73 w 184"/>
                <a:gd name="T11" fmla="*/ 158 h 184"/>
                <a:gd name="T12" fmla="*/ 100 w 184"/>
                <a:gd name="T13" fmla="*/ 158 h 184"/>
                <a:gd name="T14" fmla="*/ 179 w 184"/>
                <a:gd name="T15" fmla="*/ 184 h 184"/>
                <a:gd name="T16" fmla="*/ 134 w 184"/>
                <a:gd name="T17" fmla="*/ 12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84">
                  <a:moveTo>
                    <a:pt x="134" y="124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42" y="23"/>
                    <a:pt x="0" y="0"/>
                    <a:pt x="0" y="8"/>
                  </a:cubicBezTo>
                  <a:cubicBezTo>
                    <a:pt x="0" y="15"/>
                    <a:pt x="30" y="34"/>
                    <a:pt x="29" y="79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39"/>
                    <a:pt x="49" y="159"/>
                    <a:pt x="73" y="158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47" y="156"/>
                    <a:pt x="173" y="184"/>
                    <a:pt x="179" y="184"/>
                  </a:cubicBezTo>
                  <a:cubicBezTo>
                    <a:pt x="184" y="184"/>
                    <a:pt x="151" y="142"/>
                    <a:pt x="13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5" name="Freeform 11"/>
            <p:cNvSpPr>
              <a:spLocks noEditPoints="1"/>
            </p:cNvSpPr>
            <p:nvPr/>
          </p:nvSpPr>
          <p:spPr bwMode="auto">
            <a:xfrm>
              <a:off x="6284913" y="1068388"/>
              <a:ext cx="2284413" cy="2679700"/>
            </a:xfrm>
            <a:custGeom>
              <a:avLst/>
              <a:gdLst>
                <a:gd name="T0" fmla="*/ 400 w 537"/>
                <a:gd name="T1" fmla="*/ 189 h 630"/>
                <a:gd name="T2" fmla="*/ 351 w 537"/>
                <a:gd name="T3" fmla="*/ 44 h 630"/>
                <a:gd name="T4" fmla="*/ 44 w 537"/>
                <a:gd name="T5" fmla="*/ 0 h 630"/>
                <a:gd name="T6" fmla="*/ 0 w 537"/>
                <a:gd name="T7" fmla="*/ 586 h 630"/>
                <a:gd name="T8" fmla="*/ 493 w 537"/>
                <a:gd name="T9" fmla="*/ 630 h 630"/>
                <a:gd name="T10" fmla="*/ 537 w 537"/>
                <a:gd name="T11" fmla="*/ 231 h 630"/>
                <a:gd name="T12" fmla="*/ 91 w 537"/>
                <a:gd name="T13" fmla="*/ 324 h 630"/>
                <a:gd name="T14" fmla="*/ 216 w 537"/>
                <a:gd name="T15" fmla="*/ 398 h 630"/>
                <a:gd name="T16" fmla="*/ 161 w 537"/>
                <a:gd name="T17" fmla="*/ 439 h 630"/>
                <a:gd name="T18" fmla="*/ 96 w 537"/>
                <a:gd name="T19" fmla="*/ 380 h 630"/>
                <a:gd name="T20" fmla="*/ 91 w 537"/>
                <a:gd name="T21" fmla="*/ 324 h 630"/>
                <a:gd name="T22" fmla="*/ 181 w 537"/>
                <a:gd name="T23" fmla="*/ 533 h 630"/>
                <a:gd name="T24" fmla="*/ 94 w 537"/>
                <a:gd name="T25" fmla="*/ 427 h 630"/>
                <a:gd name="T26" fmla="*/ 94 w 537"/>
                <a:gd name="T27" fmla="*/ 427 h 630"/>
                <a:gd name="T28" fmla="*/ 248 w 537"/>
                <a:gd name="T29" fmla="*/ 446 h 630"/>
                <a:gd name="T30" fmla="*/ 224 w 537"/>
                <a:gd name="T31" fmla="*/ 328 h 630"/>
                <a:gd name="T32" fmla="*/ 181 w 537"/>
                <a:gd name="T33" fmla="*/ 227 h 630"/>
                <a:gd name="T34" fmla="*/ 316 w 537"/>
                <a:gd name="T35" fmla="*/ 203 h 630"/>
                <a:gd name="T36" fmla="*/ 316 w 537"/>
                <a:gd name="T37" fmla="*/ 203 h 630"/>
                <a:gd name="T38" fmla="*/ 224 w 537"/>
                <a:gd name="T39" fmla="*/ 328 h 630"/>
                <a:gd name="T40" fmla="*/ 354 w 537"/>
                <a:gd name="T41" fmla="*/ 227 h 630"/>
                <a:gd name="T42" fmla="*/ 406 w 537"/>
                <a:gd name="T43" fmla="*/ 250 h 630"/>
                <a:gd name="T44" fmla="*/ 280 w 537"/>
                <a:gd name="T45" fmla="*/ 324 h 630"/>
                <a:gd name="T46" fmla="*/ 272 w 537"/>
                <a:gd name="T47" fmla="*/ 256 h 630"/>
                <a:gd name="T48" fmla="*/ 395 w 537"/>
                <a:gd name="T49" fmla="*/ 506 h 630"/>
                <a:gd name="T50" fmla="*/ 318 w 537"/>
                <a:gd name="T51" fmla="*/ 531 h 630"/>
                <a:gd name="T52" fmla="*/ 272 w 537"/>
                <a:gd name="T53" fmla="*/ 488 h 630"/>
                <a:gd name="T54" fmla="*/ 317 w 537"/>
                <a:gd name="T55" fmla="*/ 441 h 630"/>
                <a:gd name="T56" fmla="*/ 395 w 537"/>
                <a:gd name="T57" fmla="*/ 506 h 630"/>
                <a:gd name="T58" fmla="*/ 402 w 537"/>
                <a:gd name="T59" fmla="*/ 507 h 630"/>
                <a:gd name="T60" fmla="*/ 402 w 537"/>
                <a:gd name="T61" fmla="*/ 507 h 630"/>
                <a:gd name="T62" fmla="*/ 340 w 537"/>
                <a:gd name="T63" fmla="*/ 364 h 630"/>
                <a:gd name="T64" fmla="*/ 449 w 537"/>
                <a:gd name="T65" fmla="*/ 37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7" h="630">
                  <a:moveTo>
                    <a:pt x="493" y="188"/>
                  </a:moveTo>
                  <a:cubicBezTo>
                    <a:pt x="400" y="189"/>
                    <a:pt x="400" y="189"/>
                    <a:pt x="400" y="189"/>
                  </a:cubicBezTo>
                  <a:cubicBezTo>
                    <a:pt x="375" y="189"/>
                    <a:pt x="355" y="170"/>
                    <a:pt x="354" y="145"/>
                  </a:cubicBezTo>
                  <a:cubicBezTo>
                    <a:pt x="351" y="44"/>
                    <a:pt x="351" y="44"/>
                    <a:pt x="351" y="44"/>
                  </a:cubicBezTo>
                  <a:cubicBezTo>
                    <a:pt x="351" y="20"/>
                    <a:pt x="330" y="0"/>
                    <a:pt x="30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86"/>
                    <a:pt x="0" y="586"/>
                    <a:pt x="0" y="586"/>
                  </a:cubicBezTo>
                  <a:cubicBezTo>
                    <a:pt x="0" y="610"/>
                    <a:pt x="20" y="630"/>
                    <a:pt x="44" y="630"/>
                  </a:cubicBezTo>
                  <a:cubicBezTo>
                    <a:pt x="493" y="630"/>
                    <a:pt x="493" y="630"/>
                    <a:pt x="493" y="630"/>
                  </a:cubicBezTo>
                  <a:cubicBezTo>
                    <a:pt x="517" y="630"/>
                    <a:pt x="537" y="610"/>
                    <a:pt x="537" y="586"/>
                  </a:cubicBezTo>
                  <a:cubicBezTo>
                    <a:pt x="537" y="231"/>
                    <a:pt x="537" y="231"/>
                    <a:pt x="537" y="231"/>
                  </a:cubicBezTo>
                  <a:cubicBezTo>
                    <a:pt x="537" y="207"/>
                    <a:pt x="517" y="187"/>
                    <a:pt x="493" y="188"/>
                  </a:cubicBezTo>
                  <a:close/>
                  <a:moveTo>
                    <a:pt x="91" y="324"/>
                  </a:moveTo>
                  <a:cubicBezTo>
                    <a:pt x="175" y="324"/>
                    <a:pt x="175" y="324"/>
                    <a:pt x="175" y="324"/>
                  </a:cubicBezTo>
                  <a:cubicBezTo>
                    <a:pt x="216" y="398"/>
                    <a:pt x="216" y="398"/>
                    <a:pt x="216" y="398"/>
                  </a:cubicBezTo>
                  <a:cubicBezTo>
                    <a:pt x="193" y="387"/>
                    <a:pt x="193" y="387"/>
                    <a:pt x="193" y="387"/>
                  </a:cubicBezTo>
                  <a:cubicBezTo>
                    <a:pt x="161" y="439"/>
                    <a:pt x="161" y="439"/>
                    <a:pt x="161" y="439"/>
                  </a:cubicBezTo>
                  <a:cubicBezTo>
                    <a:pt x="161" y="439"/>
                    <a:pt x="122" y="442"/>
                    <a:pt x="97" y="421"/>
                  </a:cubicBezTo>
                  <a:cubicBezTo>
                    <a:pt x="97" y="421"/>
                    <a:pt x="82" y="406"/>
                    <a:pt x="96" y="380"/>
                  </a:cubicBezTo>
                  <a:cubicBezTo>
                    <a:pt x="115" y="341"/>
                    <a:pt x="115" y="341"/>
                    <a:pt x="115" y="341"/>
                  </a:cubicBezTo>
                  <a:lnTo>
                    <a:pt x="91" y="324"/>
                  </a:lnTo>
                  <a:close/>
                  <a:moveTo>
                    <a:pt x="248" y="533"/>
                  </a:moveTo>
                  <a:cubicBezTo>
                    <a:pt x="181" y="533"/>
                    <a:pt x="181" y="533"/>
                    <a:pt x="181" y="533"/>
                  </a:cubicBezTo>
                  <a:cubicBezTo>
                    <a:pt x="181" y="533"/>
                    <a:pt x="155" y="536"/>
                    <a:pt x="140" y="510"/>
                  </a:cubicBezTo>
                  <a:cubicBezTo>
                    <a:pt x="94" y="427"/>
                    <a:pt x="94" y="427"/>
                    <a:pt x="94" y="427"/>
                  </a:cubicBezTo>
                  <a:cubicBezTo>
                    <a:pt x="94" y="426"/>
                    <a:pt x="93" y="425"/>
                    <a:pt x="93" y="425"/>
                  </a:cubicBezTo>
                  <a:cubicBezTo>
                    <a:pt x="94" y="427"/>
                    <a:pt x="94" y="427"/>
                    <a:pt x="94" y="427"/>
                  </a:cubicBezTo>
                  <a:cubicBezTo>
                    <a:pt x="97" y="432"/>
                    <a:pt x="111" y="448"/>
                    <a:pt x="162" y="446"/>
                  </a:cubicBezTo>
                  <a:cubicBezTo>
                    <a:pt x="248" y="446"/>
                    <a:pt x="248" y="446"/>
                    <a:pt x="248" y="446"/>
                  </a:cubicBezTo>
                  <a:lnTo>
                    <a:pt x="248" y="533"/>
                  </a:lnTo>
                  <a:close/>
                  <a:moveTo>
                    <a:pt x="224" y="328"/>
                  </a:moveTo>
                  <a:cubicBezTo>
                    <a:pt x="148" y="286"/>
                    <a:pt x="148" y="286"/>
                    <a:pt x="148" y="286"/>
                  </a:cubicBezTo>
                  <a:cubicBezTo>
                    <a:pt x="181" y="227"/>
                    <a:pt x="181" y="227"/>
                    <a:pt x="181" y="227"/>
                  </a:cubicBezTo>
                  <a:cubicBezTo>
                    <a:pt x="181" y="227"/>
                    <a:pt x="190" y="204"/>
                    <a:pt x="220" y="203"/>
                  </a:cubicBezTo>
                  <a:cubicBezTo>
                    <a:pt x="316" y="203"/>
                    <a:pt x="316" y="203"/>
                    <a:pt x="316" y="203"/>
                  </a:cubicBezTo>
                  <a:cubicBezTo>
                    <a:pt x="317" y="203"/>
                    <a:pt x="317" y="203"/>
                    <a:pt x="317" y="203"/>
                  </a:cubicBezTo>
                  <a:cubicBezTo>
                    <a:pt x="316" y="203"/>
                    <a:pt x="316" y="203"/>
                    <a:pt x="316" y="203"/>
                  </a:cubicBezTo>
                  <a:cubicBezTo>
                    <a:pt x="310" y="203"/>
                    <a:pt x="289" y="208"/>
                    <a:pt x="266" y="253"/>
                  </a:cubicBezTo>
                  <a:lnTo>
                    <a:pt x="224" y="328"/>
                  </a:lnTo>
                  <a:close/>
                  <a:moveTo>
                    <a:pt x="318" y="209"/>
                  </a:moveTo>
                  <a:cubicBezTo>
                    <a:pt x="318" y="209"/>
                    <a:pt x="339" y="202"/>
                    <a:pt x="354" y="227"/>
                  </a:cubicBezTo>
                  <a:cubicBezTo>
                    <a:pt x="379" y="263"/>
                    <a:pt x="379" y="263"/>
                    <a:pt x="379" y="263"/>
                  </a:cubicBezTo>
                  <a:cubicBezTo>
                    <a:pt x="406" y="250"/>
                    <a:pt x="406" y="250"/>
                    <a:pt x="406" y="250"/>
                  </a:cubicBezTo>
                  <a:cubicBezTo>
                    <a:pt x="365" y="324"/>
                    <a:pt x="365" y="324"/>
                    <a:pt x="365" y="324"/>
                  </a:cubicBezTo>
                  <a:cubicBezTo>
                    <a:pt x="280" y="324"/>
                    <a:pt x="280" y="324"/>
                    <a:pt x="280" y="324"/>
                  </a:cubicBezTo>
                  <a:cubicBezTo>
                    <a:pt x="302" y="309"/>
                    <a:pt x="302" y="309"/>
                    <a:pt x="302" y="309"/>
                  </a:cubicBezTo>
                  <a:cubicBezTo>
                    <a:pt x="272" y="256"/>
                    <a:pt x="272" y="256"/>
                    <a:pt x="272" y="256"/>
                  </a:cubicBezTo>
                  <a:cubicBezTo>
                    <a:pt x="272" y="256"/>
                    <a:pt x="288" y="220"/>
                    <a:pt x="318" y="209"/>
                  </a:cubicBezTo>
                  <a:close/>
                  <a:moveTo>
                    <a:pt x="395" y="506"/>
                  </a:moveTo>
                  <a:cubicBezTo>
                    <a:pt x="395" y="506"/>
                    <a:pt x="390" y="527"/>
                    <a:pt x="361" y="528"/>
                  </a:cubicBezTo>
                  <a:cubicBezTo>
                    <a:pt x="318" y="531"/>
                    <a:pt x="318" y="531"/>
                    <a:pt x="318" y="531"/>
                  </a:cubicBezTo>
                  <a:cubicBezTo>
                    <a:pt x="315" y="560"/>
                    <a:pt x="315" y="560"/>
                    <a:pt x="315" y="560"/>
                  </a:cubicBezTo>
                  <a:cubicBezTo>
                    <a:pt x="272" y="488"/>
                    <a:pt x="272" y="488"/>
                    <a:pt x="272" y="488"/>
                  </a:cubicBezTo>
                  <a:cubicBezTo>
                    <a:pt x="315" y="415"/>
                    <a:pt x="315" y="415"/>
                    <a:pt x="315" y="415"/>
                  </a:cubicBezTo>
                  <a:cubicBezTo>
                    <a:pt x="317" y="441"/>
                    <a:pt x="317" y="441"/>
                    <a:pt x="317" y="441"/>
                  </a:cubicBezTo>
                  <a:cubicBezTo>
                    <a:pt x="378" y="441"/>
                    <a:pt x="378" y="441"/>
                    <a:pt x="378" y="441"/>
                  </a:cubicBezTo>
                  <a:cubicBezTo>
                    <a:pt x="378" y="441"/>
                    <a:pt x="400" y="474"/>
                    <a:pt x="395" y="506"/>
                  </a:cubicBezTo>
                  <a:close/>
                  <a:moveTo>
                    <a:pt x="450" y="424"/>
                  </a:moveTo>
                  <a:cubicBezTo>
                    <a:pt x="402" y="507"/>
                    <a:pt x="402" y="507"/>
                    <a:pt x="402" y="507"/>
                  </a:cubicBezTo>
                  <a:cubicBezTo>
                    <a:pt x="401" y="508"/>
                    <a:pt x="401" y="508"/>
                    <a:pt x="401" y="508"/>
                  </a:cubicBezTo>
                  <a:cubicBezTo>
                    <a:pt x="401" y="508"/>
                    <a:pt x="401" y="508"/>
                    <a:pt x="402" y="507"/>
                  </a:cubicBezTo>
                  <a:cubicBezTo>
                    <a:pt x="404" y="501"/>
                    <a:pt x="411" y="481"/>
                    <a:pt x="384" y="439"/>
                  </a:cubicBezTo>
                  <a:cubicBezTo>
                    <a:pt x="340" y="364"/>
                    <a:pt x="340" y="364"/>
                    <a:pt x="340" y="364"/>
                  </a:cubicBezTo>
                  <a:cubicBezTo>
                    <a:pt x="415" y="320"/>
                    <a:pt x="415" y="320"/>
                    <a:pt x="415" y="320"/>
                  </a:cubicBezTo>
                  <a:cubicBezTo>
                    <a:pt x="449" y="378"/>
                    <a:pt x="449" y="378"/>
                    <a:pt x="449" y="378"/>
                  </a:cubicBezTo>
                  <a:cubicBezTo>
                    <a:pt x="449" y="378"/>
                    <a:pt x="464" y="398"/>
                    <a:pt x="450" y="4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6324" name="Freeform 13"/>
          <p:cNvSpPr/>
          <p:nvPr/>
        </p:nvSpPr>
        <p:spPr>
          <a:xfrm>
            <a:off x="5712619" y="1826419"/>
            <a:ext cx="2381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0625" y="0"/>
              </a:cxn>
              <a:cxn ang="0">
                <a:pos x="0" y="0"/>
              </a:cxn>
            </a:cxnLst>
            <a:rect l="0" t="0" r="0" b="0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CD4B0B">
              <a:alpha val="100000"/>
            </a:srgbClr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198" name="组合 197"/>
          <p:cNvGrpSpPr/>
          <p:nvPr/>
        </p:nvGrpSpPr>
        <p:grpSpPr>
          <a:xfrm>
            <a:off x="3981778" y="1859582"/>
            <a:ext cx="987029" cy="1362075"/>
            <a:chOff x="8570913" y="1890713"/>
            <a:chExt cx="1316038" cy="1816100"/>
          </a:xfrm>
          <a:solidFill>
            <a:srgbClr val="5AAB31"/>
          </a:solidFill>
        </p:grpSpPr>
        <p:sp>
          <p:nvSpPr>
            <p:cNvPr id="192" name="Freeform 17"/>
            <p:cNvSpPr/>
            <p:nvPr/>
          </p:nvSpPr>
          <p:spPr bwMode="auto">
            <a:xfrm>
              <a:off x="8570913" y="2103438"/>
              <a:ext cx="1316038" cy="204788"/>
            </a:xfrm>
            <a:custGeom>
              <a:avLst/>
              <a:gdLst>
                <a:gd name="T0" fmla="*/ 251 w 308"/>
                <a:gd name="T1" fmla="*/ 0 h 48"/>
                <a:gd name="T2" fmla="*/ 57 w 308"/>
                <a:gd name="T3" fmla="*/ 0 h 48"/>
                <a:gd name="T4" fmla="*/ 0 w 308"/>
                <a:gd name="T5" fmla="*/ 43 h 48"/>
                <a:gd name="T6" fmla="*/ 0 w 308"/>
                <a:gd name="T7" fmla="*/ 48 h 48"/>
                <a:gd name="T8" fmla="*/ 308 w 308"/>
                <a:gd name="T9" fmla="*/ 48 h 48"/>
                <a:gd name="T10" fmla="*/ 308 w 308"/>
                <a:gd name="T11" fmla="*/ 43 h 48"/>
                <a:gd name="T12" fmla="*/ 251 w 30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48">
                  <a:moveTo>
                    <a:pt x="25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19"/>
                    <a:pt x="0" y="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08" y="48"/>
                    <a:pt x="308" y="48"/>
                    <a:pt x="308" y="48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8" y="19"/>
                    <a:pt x="282" y="0"/>
                    <a:pt x="2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3" name="Freeform 18"/>
            <p:cNvSpPr/>
            <p:nvPr/>
          </p:nvSpPr>
          <p:spPr bwMode="auto">
            <a:xfrm>
              <a:off x="9002713" y="1890713"/>
              <a:ext cx="452438" cy="111125"/>
            </a:xfrm>
            <a:custGeom>
              <a:avLst/>
              <a:gdLst>
                <a:gd name="T0" fmla="*/ 86 w 106"/>
                <a:gd name="T1" fmla="*/ 0 h 26"/>
                <a:gd name="T2" fmla="*/ 20 w 106"/>
                <a:gd name="T3" fmla="*/ 0 h 26"/>
                <a:gd name="T4" fmla="*/ 0 w 106"/>
                <a:gd name="T5" fmla="*/ 19 h 26"/>
                <a:gd name="T6" fmla="*/ 0 w 106"/>
                <a:gd name="T7" fmla="*/ 26 h 26"/>
                <a:gd name="T8" fmla="*/ 106 w 106"/>
                <a:gd name="T9" fmla="*/ 26 h 26"/>
                <a:gd name="T10" fmla="*/ 106 w 106"/>
                <a:gd name="T11" fmla="*/ 19 h 26"/>
                <a:gd name="T12" fmla="*/ 86 w 10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6">
                  <a:moveTo>
                    <a:pt x="8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9"/>
                    <a:pt x="97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4" name="Freeform 19"/>
            <p:cNvSpPr>
              <a:spLocks noEditPoints="1"/>
            </p:cNvSpPr>
            <p:nvPr/>
          </p:nvSpPr>
          <p:spPr bwMode="auto">
            <a:xfrm>
              <a:off x="8672513" y="2432050"/>
              <a:ext cx="1111250" cy="1274763"/>
            </a:xfrm>
            <a:custGeom>
              <a:avLst/>
              <a:gdLst>
                <a:gd name="T0" fmla="*/ 0 w 260"/>
                <a:gd name="T1" fmla="*/ 0 h 299"/>
                <a:gd name="T2" fmla="*/ 0 w 260"/>
                <a:gd name="T3" fmla="*/ 242 h 299"/>
                <a:gd name="T4" fmla="*/ 48 w 260"/>
                <a:gd name="T5" fmla="*/ 299 h 299"/>
                <a:gd name="T6" fmla="*/ 212 w 260"/>
                <a:gd name="T7" fmla="*/ 299 h 299"/>
                <a:gd name="T8" fmla="*/ 260 w 260"/>
                <a:gd name="T9" fmla="*/ 242 h 299"/>
                <a:gd name="T10" fmla="*/ 260 w 260"/>
                <a:gd name="T11" fmla="*/ 0 h 299"/>
                <a:gd name="T12" fmla="*/ 0 w 260"/>
                <a:gd name="T13" fmla="*/ 0 h 299"/>
                <a:gd name="T14" fmla="*/ 32 w 260"/>
                <a:gd name="T15" fmla="*/ 121 h 299"/>
                <a:gd name="T16" fmla="*/ 79 w 260"/>
                <a:gd name="T17" fmla="*/ 121 h 299"/>
                <a:gd name="T18" fmla="*/ 102 w 260"/>
                <a:gd name="T19" fmla="*/ 162 h 299"/>
                <a:gd name="T20" fmla="*/ 88 w 260"/>
                <a:gd name="T21" fmla="*/ 156 h 299"/>
                <a:gd name="T22" fmla="*/ 71 w 260"/>
                <a:gd name="T23" fmla="*/ 185 h 299"/>
                <a:gd name="T24" fmla="*/ 35 w 260"/>
                <a:gd name="T25" fmla="*/ 175 h 299"/>
                <a:gd name="T26" fmla="*/ 34 w 260"/>
                <a:gd name="T27" fmla="*/ 152 h 299"/>
                <a:gd name="T28" fmla="*/ 45 w 260"/>
                <a:gd name="T29" fmla="*/ 130 h 299"/>
                <a:gd name="T30" fmla="*/ 32 w 260"/>
                <a:gd name="T31" fmla="*/ 121 h 299"/>
                <a:gd name="T32" fmla="*/ 119 w 260"/>
                <a:gd name="T33" fmla="*/ 237 h 299"/>
                <a:gd name="T34" fmla="*/ 82 w 260"/>
                <a:gd name="T35" fmla="*/ 237 h 299"/>
                <a:gd name="T36" fmla="*/ 59 w 260"/>
                <a:gd name="T37" fmla="*/ 225 h 299"/>
                <a:gd name="T38" fmla="*/ 33 w 260"/>
                <a:gd name="T39" fmla="*/ 178 h 299"/>
                <a:gd name="T40" fmla="*/ 33 w 260"/>
                <a:gd name="T41" fmla="*/ 177 h 299"/>
                <a:gd name="T42" fmla="*/ 33 w 260"/>
                <a:gd name="T43" fmla="*/ 178 h 299"/>
                <a:gd name="T44" fmla="*/ 71 w 260"/>
                <a:gd name="T45" fmla="*/ 189 h 299"/>
                <a:gd name="T46" fmla="*/ 119 w 260"/>
                <a:gd name="T47" fmla="*/ 189 h 299"/>
                <a:gd name="T48" fmla="*/ 119 w 260"/>
                <a:gd name="T49" fmla="*/ 237 h 299"/>
                <a:gd name="T50" fmla="*/ 106 w 260"/>
                <a:gd name="T51" fmla="*/ 123 h 299"/>
                <a:gd name="T52" fmla="*/ 63 w 260"/>
                <a:gd name="T53" fmla="*/ 99 h 299"/>
                <a:gd name="T54" fmla="*/ 82 w 260"/>
                <a:gd name="T55" fmla="*/ 67 h 299"/>
                <a:gd name="T56" fmla="*/ 104 w 260"/>
                <a:gd name="T57" fmla="*/ 53 h 299"/>
                <a:gd name="T58" fmla="*/ 157 w 260"/>
                <a:gd name="T59" fmla="*/ 53 h 299"/>
                <a:gd name="T60" fmla="*/ 158 w 260"/>
                <a:gd name="T61" fmla="*/ 53 h 299"/>
                <a:gd name="T62" fmla="*/ 157 w 260"/>
                <a:gd name="T63" fmla="*/ 53 h 299"/>
                <a:gd name="T64" fmla="*/ 129 w 260"/>
                <a:gd name="T65" fmla="*/ 81 h 299"/>
                <a:gd name="T66" fmla="*/ 106 w 260"/>
                <a:gd name="T67" fmla="*/ 123 h 299"/>
                <a:gd name="T68" fmla="*/ 158 w 260"/>
                <a:gd name="T69" fmla="*/ 57 h 299"/>
                <a:gd name="T70" fmla="*/ 179 w 260"/>
                <a:gd name="T71" fmla="*/ 67 h 299"/>
                <a:gd name="T72" fmla="*/ 192 w 260"/>
                <a:gd name="T73" fmla="*/ 87 h 299"/>
                <a:gd name="T74" fmla="*/ 207 w 260"/>
                <a:gd name="T75" fmla="*/ 80 h 299"/>
                <a:gd name="T76" fmla="*/ 184 w 260"/>
                <a:gd name="T77" fmla="*/ 121 h 299"/>
                <a:gd name="T78" fmla="*/ 137 w 260"/>
                <a:gd name="T79" fmla="*/ 121 h 299"/>
                <a:gd name="T80" fmla="*/ 149 w 260"/>
                <a:gd name="T81" fmla="*/ 112 h 299"/>
                <a:gd name="T82" fmla="*/ 132 w 260"/>
                <a:gd name="T83" fmla="*/ 83 h 299"/>
                <a:gd name="T84" fmla="*/ 158 w 260"/>
                <a:gd name="T85" fmla="*/ 57 h 299"/>
                <a:gd name="T86" fmla="*/ 201 w 260"/>
                <a:gd name="T87" fmla="*/ 222 h 299"/>
                <a:gd name="T88" fmla="*/ 182 w 260"/>
                <a:gd name="T89" fmla="*/ 234 h 299"/>
                <a:gd name="T90" fmla="*/ 158 w 260"/>
                <a:gd name="T91" fmla="*/ 236 h 299"/>
                <a:gd name="T92" fmla="*/ 157 w 260"/>
                <a:gd name="T93" fmla="*/ 252 h 299"/>
                <a:gd name="T94" fmla="*/ 133 w 260"/>
                <a:gd name="T95" fmla="*/ 212 h 299"/>
                <a:gd name="T96" fmla="*/ 156 w 260"/>
                <a:gd name="T97" fmla="*/ 171 h 299"/>
                <a:gd name="T98" fmla="*/ 158 w 260"/>
                <a:gd name="T99" fmla="*/ 186 h 299"/>
                <a:gd name="T100" fmla="*/ 191 w 260"/>
                <a:gd name="T101" fmla="*/ 186 h 299"/>
                <a:gd name="T102" fmla="*/ 201 w 260"/>
                <a:gd name="T103" fmla="*/ 222 h 299"/>
                <a:gd name="T104" fmla="*/ 232 w 260"/>
                <a:gd name="T105" fmla="*/ 177 h 299"/>
                <a:gd name="T106" fmla="*/ 205 w 260"/>
                <a:gd name="T107" fmla="*/ 222 h 299"/>
                <a:gd name="T108" fmla="*/ 204 w 260"/>
                <a:gd name="T109" fmla="*/ 223 h 299"/>
                <a:gd name="T110" fmla="*/ 205 w 260"/>
                <a:gd name="T111" fmla="*/ 222 h 299"/>
                <a:gd name="T112" fmla="*/ 195 w 260"/>
                <a:gd name="T113" fmla="*/ 185 h 299"/>
                <a:gd name="T114" fmla="*/ 171 w 260"/>
                <a:gd name="T115" fmla="*/ 143 h 299"/>
                <a:gd name="T116" fmla="*/ 212 w 260"/>
                <a:gd name="T117" fmla="*/ 119 h 299"/>
                <a:gd name="T118" fmla="*/ 231 w 260"/>
                <a:gd name="T119" fmla="*/ 151 h 299"/>
                <a:gd name="T120" fmla="*/ 232 w 260"/>
                <a:gd name="T121" fmla="*/ 17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299">
                  <a:moveTo>
                    <a:pt x="0" y="0"/>
                  </a:moveTo>
                  <a:cubicBezTo>
                    <a:pt x="0" y="242"/>
                    <a:pt x="0" y="242"/>
                    <a:pt x="0" y="242"/>
                  </a:cubicBezTo>
                  <a:cubicBezTo>
                    <a:pt x="0" y="273"/>
                    <a:pt x="21" y="299"/>
                    <a:pt x="48" y="299"/>
                  </a:cubicBezTo>
                  <a:cubicBezTo>
                    <a:pt x="212" y="299"/>
                    <a:pt x="212" y="299"/>
                    <a:pt x="212" y="299"/>
                  </a:cubicBezTo>
                  <a:cubicBezTo>
                    <a:pt x="238" y="299"/>
                    <a:pt x="260" y="273"/>
                    <a:pt x="260" y="242"/>
                  </a:cubicBezTo>
                  <a:cubicBezTo>
                    <a:pt x="260" y="0"/>
                    <a:pt x="260" y="0"/>
                    <a:pt x="260" y="0"/>
                  </a:cubicBezTo>
                  <a:lnTo>
                    <a:pt x="0" y="0"/>
                  </a:lnTo>
                  <a:close/>
                  <a:moveTo>
                    <a:pt x="32" y="121"/>
                  </a:moveTo>
                  <a:cubicBezTo>
                    <a:pt x="79" y="121"/>
                    <a:pt x="79" y="121"/>
                    <a:pt x="79" y="12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5"/>
                    <a:pt x="49" y="186"/>
                    <a:pt x="35" y="175"/>
                  </a:cubicBezTo>
                  <a:cubicBezTo>
                    <a:pt x="35" y="175"/>
                    <a:pt x="26" y="167"/>
                    <a:pt x="34" y="152"/>
                  </a:cubicBezTo>
                  <a:cubicBezTo>
                    <a:pt x="45" y="130"/>
                    <a:pt x="45" y="130"/>
                    <a:pt x="45" y="130"/>
                  </a:cubicBezTo>
                  <a:lnTo>
                    <a:pt x="32" y="121"/>
                  </a:lnTo>
                  <a:close/>
                  <a:moveTo>
                    <a:pt x="119" y="237"/>
                  </a:moveTo>
                  <a:cubicBezTo>
                    <a:pt x="82" y="237"/>
                    <a:pt x="82" y="237"/>
                    <a:pt x="82" y="237"/>
                  </a:cubicBezTo>
                  <a:cubicBezTo>
                    <a:pt x="82" y="237"/>
                    <a:pt x="68" y="239"/>
                    <a:pt x="59" y="225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7"/>
                    <a:pt x="33" y="17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5" y="181"/>
                    <a:pt x="43" y="190"/>
                    <a:pt x="71" y="189"/>
                  </a:cubicBezTo>
                  <a:cubicBezTo>
                    <a:pt x="119" y="189"/>
                    <a:pt x="119" y="189"/>
                    <a:pt x="119" y="189"/>
                  </a:cubicBezTo>
                  <a:lnTo>
                    <a:pt x="119" y="237"/>
                  </a:lnTo>
                  <a:close/>
                  <a:moveTo>
                    <a:pt x="106" y="123"/>
                  </a:moveTo>
                  <a:cubicBezTo>
                    <a:pt x="63" y="99"/>
                    <a:pt x="63" y="99"/>
                    <a:pt x="63" y="99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7"/>
                    <a:pt x="87" y="54"/>
                    <a:pt x="104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7" y="53"/>
                    <a:pt x="158" y="53"/>
                    <a:pt x="158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4" y="53"/>
                    <a:pt x="142" y="56"/>
                    <a:pt x="129" y="81"/>
                  </a:cubicBezTo>
                  <a:lnTo>
                    <a:pt x="106" y="123"/>
                  </a:lnTo>
                  <a:close/>
                  <a:moveTo>
                    <a:pt x="158" y="57"/>
                  </a:moveTo>
                  <a:cubicBezTo>
                    <a:pt x="158" y="57"/>
                    <a:pt x="170" y="53"/>
                    <a:pt x="179" y="6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83"/>
                    <a:pt x="142" y="63"/>
                    <a:pt x="158" y="57"/>
                  </a:cubicBezTo>
                  <a:close/>
                  <a:moveTo>
                    <a:pt x="201" y="222"/>
                  </a:moveTo>
                  <a:cubicBezTo>
                    <a:pt x="201" y="222"/>
                    <a:pt x="199" y="234"/>
                    <a:pt x="182" y="234"/>
                  </a:cubicBezTo>
                  <a:cubicBezTo>
                    <a:pt x="158" y="236"/>
                    <a:pt x="158" y="236"/>
                    <a:pt x="158" y="236"/>
                  </a:cubicBezTo>
                  <a:cubicBezTo>
                    <a:pt x="157" y="252"/>
                    <a:pt x="157" y="252"/>
                    <a:pt x="157" y="25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56" y="171"/>
                    <a:pt x="156" y="171"/>
                    <a:pt x="156" y="171"/>
                  </a:cubicBezTo>
                  <a:cubicBezTo>
                    <a:pt x="158" y="186"/>
                    <a:pt x="158" y="186"/>
                    <a:pt x="158" y="186"/>
                  </a:cubicBezTo>
                  <a:cubicBezTo>
                    <a:pt x="191" y="186"/>
                    <a:pt x="191" y="186"/>
                    <a:pt x="191" y="186"/>
                  </a:cubicBezTo>
                  <a:cubicBezTo>
                    <a:pt x="191" y="186"/>
                    <a:pt x="204" y="204"/>
                    <a:pt x="201" y="222"/>
                  </a:cubicBezTo>
                  <a:close/>
                  <a:moveTo>
                    <a:pt x="232" y="177"/>
                  </a:moveTo>
                  <a:cubicBezTo>
                    <a:pt x="205" y="222"/>
                    <a:pt x="205" y="222"/>
                    <a:pt x="205" y="222"/>
                  </a:cubicBezTo>
                  <a:cubicBezTo>
                    <a:pt x="205" y="223"/>
                    <a:pt x="204" y="223"/>
                    <a:pt x="204" y="223"/>
                  </a:cubicBezTo>
                  <a:cubicBezTo>
                    <a:pt x="205" y="222"/>
                    <a:pt x="205" y="222"/>
                    <a:pt x="205" y="222"/>
                  </a:cubicBezTo>
                  <a:cubicBezTo>
                    <a:pt x="206" y="220"/>
                    <a:pt x="210" y="208"/>
                    <a:pt x="195" y="185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12" y="119"/>
                    <a:pt x="212" y="119"/>
                    <a:pt x="212" y="119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1" y="151"/>
                    <a:pt x="240" y="162"/>
                    <a:pt x="232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5" name="Freeform 20"/>
            <p:cNvSpPr/>
            <p:nvPr/>
          </p:nvSpPr>
          <p:spPr bwMode="auto">
            <a:xfrm>
              <a:off x="8813800" y="3186113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6" name="Freeform 21"/>
            <p:cNvSpPr/>
            <p:nvPr/>
          </p:nvSpPr>
          <p:spPr bwMode="auto">
            <a:xfrm>
              <a:off x="9545638" y="3378200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7" name="Freeform 22"/>
            <p:cNvSpPr/>
            <p:nvPr/>
          </p:nvSpPr>
          <p:spPr bwMode="auto">
            <a:xfrm>
              <a:off x="9344025" y="2657475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6326" name="Freeform 26"/>
          <p:cNvSpPr>
            <a:spLocks noEditPoints="1"/>
          </p:cNvSpPr>
          <p:nvPr/>
        </p:nvSpPr>
        <p:spPr>
          <a:xfrm>
            <a:off x="5629275" y="1909763"/>
            <a:ext cx="1226344" cy="1302544"/>
          </a:xfrm>
          <a:custGeom>
            <a:avLst/>
            <a:gdLst/>
            <a:ahLst/>
            <a:cxnLst>
              <a:cxn ang="0">
                <a:pos x="2147483646" y="1713082575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1205676230" y="1713082575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713082575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123095233" y="2147483646"/>
              </a:cxn>
              <a:cxn ang="0">
                <a:pos x="1346061338" y="2147483646"/>
              </a:cxn>
              <a:cxn ang="0">
                <a:pos x="1535997343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69" h="605">
                <a:moveTo>
                  <a:pt x="422" y="208"/>
                </a:moveTo>
                <a:cubicBezTo>
                  <a:pt x="297" y="60"/>
                  <a:pt x="285" y="7"/>
                  <a:pt x="284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7"/>
                  <a:pt x="271" y="60"/>
                  <a:pt x="146" y="208"/>
                </a:cubicBezTo>
                <a:cubicBezTo>
                  <a:pt x="0" y="380"/>
                  <a:pt x="84" y="595"/>
                  <a:pt x="283" y="605"/>
                </a:cubicBezTo>
                <a:cubicBezTo>
                  <a:pt x="285" y="605"/>
                  <a:pt x="285" y="605"/>
                  <a:pt x="285" y="605"/>
                </a:cubicBezTo>
                <a:cubicBezTo>
                  <a:pt x="484" y="595"/>
                  <a:pt x="569" y="380"/>
                  <a:pt x="422" y="208"/>
                </a:cubicBezTo>
                <a:close/>
                <a:moveTo>
                  <a:pt x="309" y="529"/>
                </a:moveTo>
                <a:cubicBezTo>
                  <a:pt x="306" y="540"/>
                  <a:pt x="296" y="548"/>
                  <a:pt x="285" y="548"/>
                </a:cubicBezTo>
                <a:cubicBezTo>
                  <a:pt x="283" y="548"/>
                  <a:pt x="281" y="548"/>
                  <a:pt x="279" y="547"/>
                </a:cubicBezTo>
                <a:cubicBezTo>
                  <a:pt x="155" y="519"/>
                  <a:pt x="131" y="408"/>
                  <a:pt x="136" y="354"/>
                </a:cubicBezTo>
                <a:cubicBezTo>
                  <a:pt x="138" y="340"/>
                  <a:pt x="150" y="330"/>
                  <a:pt x="163" y="331"/>
                </a:cubicBezTo>
                <a:cubicBezTo>
                  <a:pt x="177" y="333"/>
                  <a:pt x="187" y="345"/>
                  <a:pt x="186" y="358"/>
                </a:cubicBezTo>
                <a:cubicBezTo>
                  <a:pt x="185" y="363"/>
                  <a:pt x="178" y="474"/>
                  <a:pt x="290" y="499"/>
                </a:cubicBezTo>
                <a:cubicBezTo>
                  <a:pt x="304" y="502"/>
                  <a:pt x="312" y="515"/>
                  <a:pt x="309" y="529"/>
                </a:cubicBezTo>
                <a:close/>
              </a:path>
            </a:pathLst>
          </a:custGeom>
          <a:solidFill>
            <a:srgbClr val="5AAB31">
              <a:alpha val="100000"/>
            </a:srgbClr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6327" name="Freeform 30"/>
          <p:cNvSpPr/>
          <p:nvPr/>
        </p:nvSpPr>
        <p:spPr>
          <a:xfrm>
            <a:off x="7349728" y="2128838"/>
            <a:ext cx="1276350" cy="927497"/>
          </a:xfrm>
          <a:custGeom>
            <a:avLst/>
            <a:gdLst/>
            <a:ahLst/>
            <a:cxnLst>
              <a:cxn ang="0">
                <a:pos x="1055968734" y="348646952"/>
              </a:cxn>
              <a:cxn ang="0">
                <a:pos x="453999162" y="1374280404"/>
              </a:cxn>
              <a:cxn ang="0">
                <a:pos x="457362418" y="1387821128"/>
              </a:cxn>
              <a:cxn ang="0">
                <a:pos x="800383314" y="1171186111"/>
              </a:cxn>
              <a:cxn ang="0">
                <a:pos x="918086257" y="602518040"/>
              </a:cxn>
              <a:cxn ang="0">
                <a:pos x="955078401" y="595747678"/>
              </a:cxn>
              <a:cxn ang="0">
                <a:pos x="965168168" y="1083176927"/>
              </a:cxn>
              <a:cxn ang="0">
                <a:pos x="1133316277" y="1012094569"/>
              </a:cxn>
              <a:cxn ang="0">
                <a:pos x="1298101131" y="467120004"/>
              </a:cxn>
              <a:cxn ang="0">
                <a:pos x="1341819786" y="450195019"/>
              </a:cxn>
              <a:cxn ang="0">
                <a:pos x="1321642087" y="937626109"/>
              </a:cxn>
              <a:cxn ang="0">
                <a:pos x="1516692573" y="869926171"/>
              </a:cxn>
              <a:cxn ang="0">
                <a:pos x="1789092437" y="443426498"/>
              </a:cxn>
              <a:cxn ang="0">
                <a:pos x="1826084581" y="467120004"/>
              </a:cxn>
              <a:cxn ang="0">
                <a:pos x="1694928616" y="815768797"/>
              </a:cxn>
              <a:cxn ang="0">
                <a:pos x="2147483646" y="849616925"/>
              </a:cxn>
              <a:cxn ang="0">
                <a:pos x="2147483646" y="897005778"/>
              </a:cxn>
              <a:cxn ang="0">
                <a:pos x="1758824971" y="934240008"/>
              </a:cxn>
              <a:cxn ang="0">
                <a:pos x="2147483646" y="1259193454"/>
              </a:cxn>
              <a:cxn ang="0">
                <a:pos x="2147483646" y="1313352668"/>
              </a:cxn>
              <a:cxn ang="0">
                <a:pos x="1580588928" y="1012094569"/>
              </a:cxn>
              <a:cxn ang="0">
                <a:pos x="1382175186" y="1066251943"/>
              </a:cxn>
              <a:cxn ang="0">
                <a:pos x="1953877291" y="1550296931"/>
              </a:cxn>
              <a:cxn ang="0">
                <a:pos x="1923609825" y="1611226507"/>
              </a:cxn>
              <a:cxn ang="0">
                <a:pos x="1190486121" y="1140720403"/>
              </a:cxn>
              <a:cxn ang="0">
                <a:pos x="1035791034" y="1211804601"/>
              </a:cxn>
              <a:cxn ang="0">
                <a:pos x="1600766628" y="1787243034"/>
              </a:cxn>
              <a:cxn ang="0">
                <a:pos x="1577225673" y="1841402249"/>
              </a:cxn>
              <a:cxn ang="0">
                <a:pos x="844101969" y="1320123030"/>
              </a:cxn>
              <a:cxn ang="0">
                <a:pos x="494354562" y="1540142309"/>
              </a:cxn>
              <a:cxn ang="0">
                <a:pos x="494354562" y="1540142309"/>
              </a:cxn>
              <a:cxn ang="0">
                <a:pos x="494354562" y="1543528410"/>
              </a:cxn>
              <a:cxn ang="0">
                <a:pos x="0" y="2000493791"/>
              </a:cxn>
              <a:cxn ang="0">
                <a:pos x="121066199" y="2147483646"/>
              </a:cxn>
              <a:cxn ang="0">
                <a:pos x="551524405" y="1665385722"/>
              </a:cxn>
              <a:cxn ang="0">
                <a:pos x="1513329318" y="2091885395"/>
              </a:cxn>
              <a:cxn ang="0">
                <a:pos x="2147483646" y="1042558437"/>
              </a:cxn>
              <a:cxn ang="0">
                <a:pos x="1055968734" y="348646952"/>
              </a:cxn>
            </a:cxnLst>
            <a:rect l="0" t="0" r="0" b="0"/>
            <a:pathLst>
              <a:path w="928" h="672">
                <a:moveTo>
                  <a:pt x="314" y="103"/>
                </a:moveTo>
                <a:cubicBezTo>
                  <a:pt x="314" y="103"/>
                  <a:pt x="119" y="152"/>
                  <a:pt x="135" y="406"/>
                </a:cubicBezTo>
                <a:cubicBezTo>
                  <a:pt x="136" y="410"/>
                  <a:pt x="136" y="410"/>
                  <a:pt x="136" y="410"/>
                </a:cubicBezTo>
                <a:cubicBezTo>
                  <a:pt x="182" y="377"/>
                  <a:pt x="238" y="346"/>
                  <a:pt x="238" y="346"/>
                </a:cubicBezTo>
                <a:cubicBezTo>
                  <a:pt x="230" y="267"/>
                  <a:pt x="273" y="178"/>
                  <a:pt x="273" y="178"/>
                </a:cubicBezTo>
                <a:cubicBezTo>
                  <a:pt x="283" y="156"/>
                  <a:pt x="284" y="176"/>
                  <a:pt x="284" y="176"/>
                </a:cubicBezTo>
                <a:cubicBezTo>
                  <a:pt x="261" y="268"/>
                  <a:pt x="287" y="320"/>
                  <a:pt x="287" y="320"/>
                </a:cubicBezTo>
                <a:cubicBezTo>
                  <a:pt x="312" y="309"/>
                  <a:pt x="337" y="299"/>
                  <a:pt x="337" y="299"/>
                </a:cubicBezTo>
                <a:cubicBezTo>
                  <a:pt x="338" y="235"/>
                  <a:pt x="386" y="138"/>
                  <a:pt x="386" y="138"/>
                </a:cubicBezTo>
                <a:cubicBezTo>
                  <a:pt x="393" y="123"/>
                  <a:pt x="399" y="133"/>
                  <a:pt x="399" y="133"/>
                </a:cubicBezTo>
                <a:cubicBezTo>
                  <a:pt x="369" y="235"/>
                  <a:pt x="393" y="277"/>
                  <a:pt x="393" y="277"/>
                </a:cubicBezTo>
                <a:cubicBezTo>
                  <a:pt x="403" y="271"/>
                  <a:pt x="451" y="257"/>
                  <a:pt x="451" y="257"/>
                </a:cubicBezTo>
                <a:cubicBezTo>
                  <a:pt x="466" y="190"/>
                  <a:pt x="532" y="131"/>
                  <a:pt x="532" y="131"/>
                </a:cubicBezTo>
                <a:cubicBezTo>
                  <a:pt x="544" y="124"/>
                  <a:pt x="543" y="138"/>
                  <a:pt x="543" y="138"/>
                </a:cubicBezTo>
                <a:cubicBezTo>
                  <a:pt x="490" y="212"/>
                  <a:pt x="504" y="241"/>
                  <a:pt x="504" y="241"/>
                </a:cubicBezTo>
                <a:cubicBezTo>
                  <a:pt x="696" y="206"/>
                  <a:pt x="784" y="251"/>
                  <a:pt x="784" y="251"/>
                </a:cubicBezTo>
                <a:cubicBezTo>
                  <a:pt x="808" y="267"/>
                  <a:pt x="772" y="265"/>
                  <a:pt x="772" y="265"/>
                </a:cubicBezTo>
                <a:cubicBezTo>
                  <a:pt x="600" y="234"/>
                  <a:pt x="523" y="276"/>
                  <a:pt x="523" y="276"/>
                </a:cubicBezTo>
                <a:cubicBezTo>
                  <a:pt x="606" y="356"/>
                  <a:pt x="673" y="372"/>
                  <a:pt x="673" y="372"/>
                </a:cubicBezTo>
                <a:cubicBezTo>
                  <a:pt x="699" y="384"/>
                  <a:pt x="667" y="388"/>
                  <a:pt x="667" y="388"/>
                </a:cubicBezTo>
                <a:cubicBezTo>
                  <a:pt x="504" y="332"/>
                  <a:pt x="470" y="299"/>
                  <a:pt x="470" y="299"/>
                </a:cubicBezTo>
                <a:cubicBezTo>
                  <a:pt x="455" y="303"/>
                  <a:pt x="411" y="315"/>
                  <a:pt x="411" y="315"/>
                </a:cubicBezTo>
                <a:cubicBezTo>
                  <a:pt x="480" y="429"/>
                  <a:pt x="581" y="458"/>
                  <a:pt x="581" y="458"/>
                </a:cubicBezTo>
                <a:cubicBezTo>
                  <a:pt x="598" y="473"/>
                  <a:pt x="572" y="476"/>
                  <a:pt x="572" y="476"/>
                </a:cubicBezTo>
                <a:cubicBezTo>
                  <a:pt x="395" y="394"/>
                  <a:pt x="354" y="337"/>
                  <a:pt x="354" y="337"/>
                </a:cubicBezTo>
                <a:cubicBezTo>
                  <a:pt x="345" y="339"/>
                  <a:pt x="308" y="358"/>
                  <a:pt x="308" y="358"/>
                </a:cubicBezTo>
                <a:cubicBezTo>
                  <a:pt x="366" y="464"/>
                  <a:pt x="476" y="528"/>
                  <a:pt x="476" y="528"/>
                </a:cubicBezTo>
                <a:cubicBezTo>
                  <a:pt x="492" y="540"/>
                  <a:pt x="469" y="544"/>
                  <a:pt x="469" y="544"/>
                </a:cubicBezTo>
                <a:cubicBezTo>
                  <a:pt x="277" y="458"/>
                  <a:pt x="251" y="390"/>
                  <a:pt x="251" y="390"/>
                </a:cubicBezTo>
                <a:cubicBezTo>
                  <a:pt x="224" y="398"/>
                  <a:pt x="173" y="436"/>
                  <a:pt x="147" y="455"/>
                </a:cubicBezTo>
                <a:cubicBezTo>
                  <a:pt x="147" y="455"/>
                  <a:pt x="147" y="455"/>
                  <a:pt x="147" y="455"/>
                </a:cubicBezTo>
                <a:cubicBezTo>
                  <a:pt x="147" y="456"/>
                  <a:pt x="147" y="456"/>
                  <a:pt x="147" y="456"/>
                </a:cubicBezTo>
                <a:cubicBezTo>
                  <a:pt x="125" y="473"/>
                  <a:pt x="14" y="559"/>
                  <a:pt x="0" y="591"/>
                </a:cubicBezTo>
                <a:cubicBezTo>
                  <a:pt x="36" y="636"/>
                  <a:pt x="36" y="636"/>
                  <a:pt x="36" y="636"/>
                </a:cubicBezTo>
                <a:cubicBezTo>
                  <a:pt x="36" y="636"/>
                  <a:pt x="102" y="532"/>
                  <a:pt x="164" y="492"/>
                </a:cubicBezTo>
                <a:cubicBezTo>
                  <a:pt x="200" y="557"/>
                  <a:pt x="309" y="672"/>
                  <a:pt x="450" y="618"/>
                </a:cubicBezTo>
                <a:cubicBezTo>
                  <a:pt x="668" y="534"/>
                  <a:pt x="668" y="346"/>
                  <a:pt x="928" y="308"/>
                </a:cubicBezTo>
                <a:cubicBezTo>
                  <a:pt x="928" y="308"/>
                  <a:pt x="702" y="0"/>
                  <a:pt x="314" y="103"/>
                </a:cubicBezTo>
                <a:close/>
              </a:path>
            </a:pathLst>
          </a:custGeom>
          <a:solidFill>
            <a:srgbClr val="5AAB31">
              <a:alpha val="100000"/>
            </a:srgbClr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56328" name="组合 211"/>
          <p:cNvGrpSpPr/>
          <p:nvPr/>
        </p:nvGrpSpPr>
        <p:grpSpPr>
          <a:xfrm>
            <a:off x="803672" y="3625453"/>
            <a:ext cx="1090613" cy="1033463"/>
            <a:chOff x="1" y="-125412"/>
            <a:chExt cx="3436937" cy="3255963"/>
          </a:xfrm>
        </p:grpSpPr>
        <p:sp>
          <p:nvSpPr>
            <p:cNvPr id="56338" name="Freeform 34"/>
            <p:cNvSpPr/>
            <p:nvPr/>
          </p:nvSpPr>
          <p:spPr>
            <a:xfrm>
              <a:off x="658813" y="-125412"/>
              <a:ext cx="2778125" cy="219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59597931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654" h="517">
                  <a:moveTo>
                    <a:pt x="425" y="368"/>
                  </a:moveTo>
                  <a:cubicBezTo>
                    <a:pt x="341" y="368"/>
                    <a:pt x="341" y="368"/>
                    <a:pt x="341" y="368"/>
                  </a:cubicBezTo>
                  <a:cubicBezTo>
                    <a:pt x="498" y="517"/>
                    <a:pt x="498" y="517"/>
                    <a:pt x="498" y="517"/>
                  </a:cubicBezTo>
                  <a:cubicBezTo>
                    <a:pt x="654" y="368"/>
                    <a:pt x="654" y="368"/>
                    <a:pt x="654" y="368"/>
                  </a:cubicBezTo>
                  <a:cubicBezTo>
                    <a:pt x="582" y="368"/>
                    <a:pt x="582" y="368"/>
                    <a:pt x="582" y="368"/>
                  </a:cubicBezTo>
                  <a:cubicBezTo>
                    <a:pt x="582" y="368"/>
                    <a:pt x="602" y="77"/>
                    <a:pt x="311" y="33"/>
                  </a:cubicBezTo>
                  <a:cubicBezTo>
                    <a:pt x="311" y="33"/>
                    <a:pt x="133" y="8"/>
                    <a:pt x="0" y="136"/>
                  </a:cubicBezTo>
                  <a:cubicBezTo>
                    <a:pt x="0" y="136"/>
                    <a:pt x="379" y="0"/>
                    <a:pt x="425" y="368"/>
                  </a:cubicBezTo>
                  <a:close/>
                </a:path>
              </a:pathLst>
            </a:custGeom>
            <a:solidFill>
              <a:srgbClr val="65AA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9" name="Freeform 35"/>
            <p:cNvSpPr/>
            <p:nvPr/>
          </p:nvSpPr>
          <p:spPr>
            <a:xfrm>
              <a:off x="1" y="933451"/>
              <a:ext cx="2786062" cy="219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131672857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656" h="517">
                  <a:moveTo>
                    <a:pt x="230" y="149"/>
                  </a:moveTo>
                  <a:cubicBezTo>
                    <a:pt x="314" y="148"/>
                    <a:pt x="314" y="148"/>
                    <a:pt x="314" y="148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50"/>
                    <a:pt x="56" y="434"/>
                    <a:pt x="345" y="484"/>
                  </a:cubicBezTo>
                  <a:cubicBezTo>
                    <a:pt x="345" y="484"/>
                    <a:pt x="524" y="507"/>
                    <a:pt x="656" y="380"/>
                  </a:cubicBezTo>
                  <a:cubicBezTo>
                    <a:pt x="656" y="380"/>
                    <a:pt x="278" y="517"/>
                    <a:pt x="230" y="149"/>
                  </a:cubicBezTo>
                  <a:close/>
                </a:path>
              </a:pathLst>
            </a:custGeom>
            <a:solidFill>
              <a:srgbClr val="65AA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9" name="组合 218"/>
          <p:cNvGrpSpPr/>
          <p:nvPr/>
        </p:nvGrpSpPr>
        <p:grpSpPr>
          <a:xfrm>
            <a:off x="2248899" y="3852663"/>
            <a:ext cx="1387871" cy="785898"/>
            <a:chOff x="-173037" y="-150812"/>
            <a:chExt cx="5091112" cy="2882901"/>
          </a:xfrm>
          <a:solidFill>
            <a:srgbClr val="5AAB31"/>
          </a:solidFill>
        </p:grpSpPr>
        <p:sp>
          <p:nvSpPr>
            <p:cNvPr id="216" name="Oval 39"/>
            <p:cNvSpPr>
              <a:spLocks noChangeArrowheads="1"/>
            </p:cNvSpPr>
            <p:nvPr/>
          </p:nvSpPr>
          <p:spPr bwMode="auto">
            <a:xfrm>
              <a:off x="3487738" y="1822451"/>
              <a:ext cx="908050" cy="909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" name="Freeform 40"/>
            <p:cNvSpPr>
              <a:spLocks noEditPoints="1"/>
            </p:cNvSpPr>
            <p:nvPr/>
          </p:nvSpPr>
          <p:spPr bwMode="auto">
            <a:xfrm>
              <a:off x="-173037" y="-150812"/>
              <a:ext cx="5091112" cy="2449513"/>
            </a:xfrm>
            <a:custGeom>
              <a:avLst/>
              <a:gdLst>
                <a:gd name="T0" fmla="*/ 1184 w 1200"/>
                <a:gd name="T1" fmla="*/ 423 h 576"/>
                <a:gd name="T2" fmla="*/ 878 w 1200"/>
                <a:gd name="T3" fmla="*/ 226 h 576"/>
                <a:gd name="T4" fmla="*/ 732 w 1200"/>
                <a:gd name="T5" fmla="*/ 58 h 576"/>
                <a:gd name="T6" fmla="*/ 309 w 1200"/>
                <a:gd name="T7" fmla="*/ 68 h 576"/>
                <a:gd name="T8" fmla="*/ 66 w 1200"/>
                <a:gd name="T9" fmla="*/ 267 h 576"/>
                <a:gd name="T10" fmla="*/ 63 w 1200"/>
                <a:gd name="T11" fmla="*/ 386 h 576"/>
                <a:gd name="T12" fmla="*/ 114 w 1200"/>
                <a:gd name="T13" fmla="*/ 575 h 576"/>
                <a:gd name="T14" fmla="*/ 114 w 1200"/>
                <a:gd name="T15" fmla="*/ 571 h 576"/>
                <a:gd name="T16" fmla="*/ 296 w 1200"/>
                <a:gd name="T17" fmla="*/ 388 h 576"/>
                <a:gd name="T18" fmla="*/ 479 w 1200"/>
                <a:gd name="T19" fmla="*/ 571 h 576"/>
                <a:gd name="T20" fmla="*/ 479 w 1200"/>
                <a:gd name="T21" fmla="*/ 576 h 576"/>
                <a:gd name="T22" fmla="*/ 784 w 1200"/>
                <a:gd name="T23" fmla="*/ 576 h 576"/>
                <a:gd name="T24" fmla="*/ 783 w 1200"/>
                <a:gd name="T25" fmla="*/ 571 h 576"/>
                <a:gd name="T26" fmla="*/ 966 w 1200"/>
                <a:gd name="T27" fmla="*/ 388 h 576"/>
                <a:gd name="T28" fmla="*/ 1147 w 1200"/>
                <a:gd name="T29" fmla="*/ 549 h 576"/>
                <a:gd name="T30" fmla="*/ 1184 w 1200"/>
                <a:gd name="T31" fmla="*/ 423 h 576"/>
                <a:gd name="T32" fmla="*/ 428 w 1200"/>
                <a:gd name="T33" fmla="*/ 243 h 576"/>
                <a:gd name="T34" fmla="*/ 166 w 1200"/>
                <a:gd name="T35" fmla="*/ 243 h 576"/>
                <a:gd name="T36" fmla="*/ 167 w 1200"/>
                <a:gd name="T37" fmla="*/ 185 h 576"/>
                <a:gd name="T38" fmla="*/ 428 w 1200"/>
                <a:gd name="T39" fmla="*/ 83 h 576"/>
                <a:gd name="T40" fmla="*/ 428 w 1200"/>
                <a:gd name="T41" fmla="*/ 243 h 576"/>
                <a:gd name="T42" fmla="*/ 466 w 1200"/>
                <a:gd name="T43" fmla="*/ 243 h 576"/>
                <a:gd name="T44" fmla="*/ 466 w 1200"/>
                <a:gd name="T45" fmla="*/ 80 h 576"/>
                <a:gd name="T46" fmla="*/ 708 w 1200"/>
                <a:gd name="T47" fmla="*/ 99 h 576"/>
                <a:gd name="T48" fmla="*/ 824 w 1200"/>
                <a:gd name="T49" fmla="*/ 243 h 576"/>
                <a:gd name="T50" fmla="*/ 466 w 1200"/>
                <a:gd name="T51" fmla="*/ 24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0" h="576">
                  <a:moveTo>
                    <a:pt x="1184" y="423"/>
                  </a:moveTo>
                  <a:cubicBezTo>
                    <a:pt x="1184" y="301"/>
                    <a:pt x="878" y="226"/>
                    <a:pt x="878" y="226"/>
                  </a:cubicBezTo>
                  <a:cubicBezTo>
                    <a:pt x="732" y="58"/>
                    <a:pt x="732" y="58"/>
                    <a:pt x="732" y="58"/>
                  </a:cubicBezTo>
                  <a:cubicBezTo>
                    <a:pt x="545" y="0"/>
                    <a:pt x="309" y="68"/>
                    <a:pt x="309" y="68"/>
                  </a:cubicBezTo>
                  <a:cubicBezTo>
                    <a:pt x="90" y="119"/>
                    <a:pt x="66" y="267"/>
                    <a:pt x="66" y="267"/>
                  </a:cubicBezTo>
                  <a:cubicBezTo>
                    <a:pt x="63" y="386"/>
                    <a:pt x="63" y="386"/>
                    <a:pt x="63" y="386"/>
                  </a:cubicBezTo>
                  <a:cubicBezTo>
                    <a:pt x="0" y="525"/>
                    <a:pt x="95" y="568"/>
                    <a:pt x="114" y="575"/>
                  </a:cubicBezTo>
                  <a:cubicBezTo>
                    <a:pt x="114" y="574"/>
                    <a:pt x="114" y="572"/>
                    <a:pt x="114" y="571"/>
                  </a:cubicBezTo>
                  <a:cubicBezTo>
                    <a:pt x="114" y="470"/>
                    <a:pt x="196" y="388"/>
                    <a:pt x="296" y="388"/>
                  </a:cubicBezTo>
                  <a:cubicBezTo>
                    <a:pt x="397" y="388"/>
                    <a:pt x="479" y="470"/>
                    <a:pt x="479" y="571"/>
                  </a:cubicBezTo>
                  <a:cubicBezTo>
                    <a:pt x="479" y="573"/>
                    <a:pt x="479" y="574"/>
                    <a:pt x="479" y="576"/>
                  </a:cubicBezTo>
                  <a:cubicBezTo>
                    <a:pt x="784" y="576"/>
                    <a:pt x="784" y="576"/>
                    <a:pt x="784" y="576"/>
                  </a:cubicBezTo>
                  <a:cubicBezTo>
                    <a:pt x="784" y="574"/>
                    <a:pt x="783" y="573"/>
                    <a:pt x="783" y="571"/>
                  </a:cubicBezTo>
                  <a:cubicBezTo>
                    <a:pt x="783" y="470"/>
                    <a:pt x="865" y="388"/>
                    <a:pt x="966" y="388"/>
                  </a:cubicBezTo>
                  <a:cubicBezTo>
                    <a:pt x="1059" y="388"/>
                    <a:pt x="1137" y="459"/>
                    <a:pt x="1147" y="549"/>
                  </a:cubicBezTo>
                  <a:cubicBezTo>
                    <a:pt x="1200" y="505"/>
                    <a:pt x="1184" y="423"/>
                    <a:pt x="1184" y="423"/>
                  </a:cubicBezTo>
                  <a:close/>
                  <a:moveTo>
                    <a:pt x="428" y="243"/>
                  </a:moveTo>
                  <a:cubicBezTo>
                    <a:pt x="166" y="243"/>
                    <a:pt x="166" y="243"/>
                    <a:pt x="166" y="243"/>
                  </a:cubicBezTo>
                  <a:cubicBezTo>
                    <a:pt x="167" y="185"/>
                    <a:pt x="167" y="185"/>
                    <a:pt x="167" y="185"/>
                  </a:cubicBezTo>
                  <a:cubicBezTo>
                    <a:pt x="167" y="185"/>
                    <a:pt x="255" y="105"/>
                    <a:pt x="428" y="83"/>
                  </a:cubicBezTo>
                  <a:lnTo>
                    <a:pt x="428" y="243"/>
                  </a:lnTo>
                  <a:close/>
                  <a:moveTo>
                    <a:pt x="466" y="243"/>
                  </a:moveTo>
                  <a:cubicBezTo>
                    <a:pt x="466" y="80"/>
                    <a:pt x="466" y="80"/>
                    <a:pt x="466" y="80"/>
                  </a:cubicBezTo>
                  <a:cubicBezTo>
                    <a:pt x="535" y="75"/>
                    <a:pt x="615" y="79"/>
                    <a:pt x="708" y="99"/>
                  </a:cubicBezTo>
                  <a:cubicBezTo>
                    <a:pt x="824" y="243"/>
                    <a:pt x="824" y="243"/>
                    <a:pt x="824" y="243"/>
                  </a:cubicBezTo>
                  <a:lnTo>
                    <a:pt x="466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8" name="Oval 41"/>
            <p:cNvSpPr>
              <a:spLocks noChangeArrowheads="1"/>
            </p:cNvSpPr>
            <p:nvPr/>
          </p:nvSpPr>
          <p:spPr bwMode="auto">
            <a:xfrm>
              <a:off x="611188" y="1822451"/>
              <a:ext cx="912812" cy="909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6330" name="组合 219"/>
          <p:cNvGrpSpPr/>
          <p:nvPr/>
        </p:nvGrpSpPr>
        <p:grpSpPr>
          <a:xfrm>
            <a:off x="0" y="0"/>
            <a:ext cx="6421780" cy="1691879"/>
            <a:chOff x="-1" y="0"/>
            <a:chExt cx="8562770" cy="2255056"/>
          </a:xfrm>
        </p:grpSpPr>
        <p:sp>
          <p:nvSpPr>
            <p:cNvPr id="221" name="矩形 312"/>
            <p:cNvSpPr/>
            <p:nvPr/>
          </p:nvSpPr>
          <p:spPr>
            <a:xfrm>
              <a:off x="-1" y="0"/>
              <a:ext cx="2684588" cy="2255056"/>
            </a:xfrm>
            <a:custGeom>
              <a:avLst/>
              <a:gdLst>
                <a:gd name="connsiteX0" fmla="*/ 0 w 2357398"/>
                <a:gd name="connsiteY0" fmla="*/ 0 h 1980773"/>
                <a:gd name="connsiteX1" fmla="*/ 2357398 w 2357398"/>
                <a:gd name="connsiteY1" fmla="*/ 0 h 1980773"/>
                <a:gd name="connsiteX2" fmla="*/ 2357398 w 2357398"/>
                <a:gd name="connsiteY2" fmla="*/ 1980773 h 1980773"/>
                <a:gd name="connsiteX3" fmla="*/ 0 w 2357398"/>
                <a:gd name="connsiteY3" fmla="*/ 1980773 h 1980773"/>
                <a:gd name="connsiteX4" fmla="*/ 0 w 2357398"/>
                <a:gd name="connsiteY4" fmla="*/ 0 h 1980773"/>
                <a:gd name="connsiteX0-1" fmla="*/ 0 w 2357398"/>
                <a:gd name="connsiteY0-2" fmla="*/ 0 h 1980773"/>
                <a:gd name="connsiteX1-3" fmla="*/ 2357398 w 2357398"/>
                <a:gd name="connsiteY1-4" fmla="*/ 0 h 1980773"/>
                <a:gd name="connsiteX2-5" fmla="*/ 0 w 2357398"/>
                <a:gd name="connsiteY2-6" fmla="*/ 1980773 h 1980773"/>
                <a:gd name="connsiteX3-7" fmla="*/ 0 w 2357398"/>
                <a:gd name="connsiteY3-8" fmla="*/ 0 h 19807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357398" h="1980773">
                  <a:moveTo>
                    <a:pt x="0" y="0"/>
                  </a:moveTo>
                  <a:lnTo>
                    <a:pt x="2357398" y="0"/>
                  </a:lnTo>
                  <a:lnTo>
                    <a:pt x="0" y="1980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A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335" name="文本框 221"/>
            <p:cNvSpPr txBox="1"/>
            <p:nvPr/>
          </p:nvSpPr>
          <p:spPr>
            <a:xfrm>
              <a:off x="233919" y="110862"/>
              <a:ext cx="1169605" cy="12306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5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附</a:t>
              </a:r>
            </a:p>
          </p:txBody>
        </p:sp>
        <p:sp>
          <p:nvSpPr>
            <p:cNvPr id="56336" name="文本框 222"/>
            <p:cNvSpPr txBox="1"/>
            <p:nvPr/>
          </p:nvSpPr>
          <p:spPr>
            <a:xfrm>
              <a:off x="3408982" y="273245"/>
              <a:ext cx="5153787" cy="9640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4100" b="1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可编辑矢量图标</a:t>
              </a:r>
            </a:p>
          </p:txBody>
        </p:sp>
        <p:sp>
          <p:nvSpPr>
            <p:cNvPr id="56337" name="文本框 223"/>
            <p:cNvSpPr txBox="1"/>
            <p:nvPr/>
          </p:nvSpPr>
          <p:spPr>
            <a:xfrm>
              <a:off x="3788305" y="1154063"/>
              <a:ext cx="4350111" cy="4307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1500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可以取消组合，编辑顶点，修改颜色</a:t>
              </a: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3916644" y="3646007"/>
            <a:ext cx="1217331" cy="1211201"/>
            <a:chOff x="5687460" y="4765023"/>
            <a:chExt cx="1719914" cy="1711254"/>
          </a:xfrm>
          <a:solidFill>
            <a:srgbClr val="5AAB31"/>
          </a:solidFill>
        </p:grpSpPr>
        <p:sp>
          <p:nvSpPr>
            <p:cNvPr id="228" name="Freeform 45"/>
            <p:cNvSpPr/>
            <p:nvPr/>
          </p:nvSpPr>
          <p:spPr bwMode="auto">
            <a:xfrm>
              <a:off x="5687460" y="5500273"/>
              <a:ext cx="287518" cy="150687"/>
            </a:xfrm>
            <a:custGeom>
              <a:avLst/>
              <a:gdLst>
                <a:gd name="T0" fmla="*/ 124 w 124"/>
                <a:gd name="T1" fmla="*/ 0 h 65"/>
                <a:gd name="T2" fmla="*/ 0 w 124"/>
                <a:gd name="T3" fmla="*/ 21 h 65"/>
                <a:gd name="T4" fmla="*/ 119 w 124"/>
                <a:gd name="T5" fmla="*/ 65 h 65"/>
                <a:gd name="T6" fmla="*/ 119 w 124"/>
                <a:gd name="T7" fmla="*/ 52 h 65"/>
                <a:gd name="T8" fmla="*/ 124 w 12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5">
                  <a:moveTo>
                    <a:pt x="124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61"/>
                    <a:pt x="119" y="57"/>
                    <a:pt x="119" y="52"/>
                  </a:cubicBezTo>
                  <a:cubicBezTo>
                    <a:pt x="119" y="34"/>
                    <a:pt x="121" y="17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9" name="Freeform 46"/>
            <p:cNvSpPr/>
            <p:nvPr/>
          </p:nvSpPr>
          <p:spPr bwMode="auto">
            <a:xfrm>
              <a:off x="7036718" y="5243066"/>
              <a:ext cx="282322" cy="194855"/>
            </a:xfrm>
            <a:custGeom>
              <a:avLst/>
              <a:gdLst>
                <a:gd name="T0" fmla="*/ 122 w 122"/>
                <a:gd name="T1" fmla="*/ 0 h 84"/>
                <a:gd name="T2" fmla="*/ 0 w 122"/>
                <a:gd name="T3" fmla="*/ 25 h 84"/>
                <a:gd name="T4" fmla="*/ 28 w 122"/>
                <a:gd name="T5" fmla="*/ 84 h 84"/>
                <a:gd name="T6" fmla="*/ 122 w 12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84">
                  <a:moveTo>
                    <a:pt x="122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2" y="43"/>
                    <a:pt x="22" y="63"/>
                    <a:pt x="28" y="84"/>
                  </a:cubicBezTo>
                  <a:lnTo>
                    <a:pt x="1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0" name="Freeform 47"/>
            <p:cNvSpPr/>
            <p:nvPr/>
          </p:nvSpPr>
          <p:spPr bwMode="auto">
            <a:xfrm>
              <a:off x="6691176" y="4823046"/>
              <a:ext cx="168874" cy="285786"/>
            </a:xfrm>
            <a:custGeom>
              <a:avLst/>
              <a:gdLst>
                <a:gd name="T0" fmla="*/ 73 w 73"/>
                <a:gd name="T1" fmla="*/ 0 h 123"/>
                <a:gd name="T2" fmla="*/ 0 w 73"/>
                <a:gd name="T3" fmla="*/ 100 h 123"/>
                <a:gd name="T4" fmla="*/ 59 w 73"/>
                <a:gd name="T5" fmla="*/ 123 h 123"/>
                <a:gd name="T6" fmla="*/ 73 w 73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23">
                  <a:moveTo>
                    <a:pt x="73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21" y="105"/>
                    <a:pt x="41" y="113"/>
                    <a:pt x="59" y="123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1" name="Freeform 48"/>
            <p:cNvSpPr/>
            <p:nvPr/>
          </p:nvSpPr>
          <p:spPr bwMode="auto">
            <a:xfrm>
              <a:off x="7080885" y="5713314"/>
              <a:ext cx="296178" cy="150687"/>
            </a:xfrm>
            <a:custGeom>
              <a:avLst/>
              <a:gdLst>
                <a:gd name="T0" fmla="*/ 128 w 128"/>
                <a:gd name="T1" fmla="*/ 65 h 65"/>
                <a:gd name="T2" fmla="*/ 19 w 128"/>
                <a:gd name="T3" fmla="*/ 0 h 65"/>
                <a:gd name="T4" fmla="*/ 0 w 128"/>
                <a:gd name="T5" fmla="*/ 63 h 65"/>
                <a:gd name="T6" fmla="*/ 128 w 128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65">
                  <a:moveTo>
                    <a:pt x="128" y="6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6" y="22"/>
                    <a:pt x="9" y="43"/>
                    <a:pt x="0" y="63"/>
                  </a:cubicBezTo>
                  <a:lnTo>
                    <a:pt x="128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2" name="Freeform 49"/>
            <p:cNvSpPr/>
            <p:nvPr/>
          </p:nvSpPr>
          <p:spPr bwMode="auto">
            <a:xfrm>
              <a:off x="6887763" y="4990188"/>
              <a:ext cx="241620" cy="257208"/>
            </a:xfrm>
            <a:custGeom>
              <a:avLst/>
              <a:gdLst>
                <a:gd name="T0" fmla="*/ 47 w 104"/>
                <a:gd name="T1" fmla="*/ 111 h 111"/>
                <a:gd name="T2" fmla="*/ 104 w 104"/>
                <a:gd name="T3" fmla="*/ 0 h 111"/>
                <a:gd name="T4" fmla="*/ 0 w 104"/>
                <a:gd name="T5" fmla="*/ 67 h 111"/>
                <a:gd name="T6" fmla="*/ 47 w 104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11">
                  <a:moveTo>
                    <a:pt x="47" y="111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7" y="79"/>
                    <a:pt x="33" y="94"/>
                    <a:pt x="47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3" name="Freeform 50"/>
            <p:cNvSpPr/>
            <p:nvPr/>
          </p:nvSpPr>
          <p:spPr bwMode="auto">
            <a:xfrm>
              <a:off x="5965452" y="4990188"/>
              <a:ext cx="243352" cy="257208"/>
            </a:xfrm>
            <a:custGeom>
              <a:avLst/>
              <a:gdLst>
                <a:gd name="T0" fmla="*/ 105 w 105"/>
                <a:gd name="T1" fmla="*/ 67 h 111"/>
                <a:gd name="T2" fmla="*/ 0 w 105"/>
                <a:gd name="T3" fmla="*/ 0 h 111"/>
                <a:gd name="T4" fmla="*/ 57 w 105"/>
                <a:gd name="T5" fmla="*/ 111 h 111"/>
                <a:gd name="T6" fmla="*/ 105 w 105"/>
                <a:gd name="T7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11">
                  <a:moveTo>
                    <a:pt x="105" y="6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71" y="94"/>
                    <a:pt x="87" y="79"/>
                    <a:pt x="10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4" name="Freeform 51"/>
            <p:cNvSpPr/>
            <p:nvPr/>
          </p:nvSpPr>
          <p:spPr bwMode="auto">
            <a:xfrm>
              <a:off x="5858932" y="5915097"/>
              <a:ext cx="277992" cy="234691"/>
            </a:xfrm>
            <a:custGeom>
              <a:avLst/>
              <a:gdLst>
                <a:gd name="T0" fmla="*/ 79 w 120"/>
                <a:gd name="T1" fmla="*/ 0 h 101"/>
                <a:gd name="T2" fmla="*/ 0 w 120"/>
                <a:gd name="T3" fmla="*/ 101 h 101"/>
                <a:gd name="T4" fmla="*/ 120 w 120"/>
                <a:gd name="T5" fmla="*/ 52 h 101"/>
                <a:gd name="T6" fmla="*/ 79 w 120"/>
                <a:gd name="T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01">
                  <a:moveTo>
                    <a:pt x="79" y="0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04" y="37"/>
                    <a:pt x="90" y="19"/>
                    <a:pt x="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" name="Freeform 52"/>
            <p:cNvSpPr/>
            <p:nvPr/>
          </p:nvSpPr>
          <p:spPr bwMode="auto">
            <a:xfrm>
              <a:off x="7119856" y="5500273"/>
              <a:ext cx="287518" cy="150687"/>
            </a:xfrm>
            <a:custGeom>
              <a:avLst/>
              <a:gdLst>
                <a:gd name="T0" fmla="*/ 5 w 124"/>
                <a:gd name="T1" fmla="*/ 65 h 65"/>
                <a:gd name="T2" fmla="*/ 124 w 124"/>
                <a:gd name="T3" fmla="*/ 21 h 65"/>
                <a:gd name="T4" fmla="*/ 0 w 124"/>
                <a:gd name="T5" fmla="*/ 0 h 65"/>
                <a:gd name="T6" fmla="*/ 5 w 124"/>
                <a:gd name="T7" fmla="*/ 52 h 65"/>
                <a:gd name="T8" fmla="*/ 5 w 124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5">
                  <a:moveTo>
                    <a:pt x="5" y="65"/>
                  </a:moveTo>
                  <a:cubicBezTo>
                    <a:pt x="124" y="21"/>
                    <a:pt x="124" y="21"/>
                    <a:pt x="124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7"/>
                    <a:pt x="5" y="34"/>
                    <a:pt x="5" y="52"/>
                  </a:cubicBezTo>
                  <a:cubicBezTo>
                    <a:pt x="5" y="57"/>
                    <a:pt x="5" y="61"/>
                    <a:pt x="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6" name="Freeform 53"/>
            <p:cNvSpPr/>
            <p:nvPr/>
          </p:nvSpPr>
          <p:spPr bwMode="auto">
            <a:xfrm>
              <a:off x="6472939" y="4765023"/>
              <a:ext cx="148955" cy="276260"/>
            </a:xfrm>
            <a:custGeom>
              <a:avLst/>
              <a:gdLst>
                <a:gd name="T0" fmla="*/ 64 w 64"/>
                <a:gd name="T1" fmla="*/ 119 h 119"/>
                <a:gd name="T2" fmla="*/ 32 w 64"/>
                <a:gd name="T3" fmla="*/ 0 h 119"/>
                <a:gd name="T4" fmla="*/ 0 w 64"/>
                <a:gd name="T5" fmla="*/ 119 h 119"/>
                <a:gd name="T6" fmla="*/ 32 w 64"/>
                <a:gd name="T7" fmla="*/ 117 h 119"/>
                <a:gd name="T8" fmla="*/ 64 w 64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9">
                  <a:moveTo>
                    <a:pt x="64" y="119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1" y="118"/>
                    <a:pt x="21" y="117"/>
                    <a:pt x="32" y="117"/>
                  </a:cubicBezTo>
                  <a:cubicBezTo>
                    <a:pt x="43" y="117"/>
                    <a:pt x="54" y="118"/>
                    <a:pt x="64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7" name="Oval 54"/>
            <p:cNvSpPr>
              <a:spLocks noChangeArrowheads="1"/>
            </p:cNvSpPr>
            <p:nvPr/>
          </p:nvSpPr>
          <p:spPr bwMode="auto">
            <a:xfrm>
              <a:off x="6074571" y="5147804"/>
              <a:ext cx="945693" cy="9465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8" name="Freeform 55"/>
            <p:cNvSpPr/>
            <p:nvPr/>
          </p:nvSpPr>
          <p:spPr bwMode="auto">
            <a:xfrm>
              <a:off x="6959642" y="5915097"/>
              <a:ext cx="276260" cy="234691"/>
            </a:xfrm>
            <a:custGeom>
              <a:avLst/>
              <a:gdLst>
                <a:gd name="T0" fmla="*/ 0 w 119"/>
                <a:gd name="T1" fmla="*/ 52 h 101"/>
                <a:gd name="T2" fmla="*/ 119 w 119"/>
                <a:gd name="T3" fmla="*/ 101 h 101"/>
                <a:gd name="T4" fmla="*/ 40 w 119"/>
                <a:gd name="T5" fmla="*/ 0 h 101"/>
                <a:gd name="T6" fmla="*/ 0 w 119"/>
                <a:gd name="T7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1">
                  <a:moveTo>
                    <a:pt x="0" y="52"/>
                  </a:moveTo>
                  <a:cubicBezTo>
                    <a:pt x="119" y="101"/>
                    <a:pt x="119" y="101"/>
                    <a:pt x="119" y="10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9" y="19"/>
                    <a:pt x="15" y="37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9" name="Freeform 56"/>
            <p:cNvSpPr/>
            <p:nvPr/>
          </p:nvSpPr>
          <p:spPr bwMode="auto">
            <a:xfrm>
              <a:off x="6575130" y="6177500"/>
              <a:ext cx="155018" cy="298777"/>
            </a:xfrm>
            <a:custGeom>
              <a:avLst/>
              <a:gdLst>
                <a:gd name="T0" fmla="*/ 56 w 67"/>
                <a:gd name="T1" fmla="*/ 129 h 129"/>
                <a:gd name="T2" fmla="*/ 67 w 67"/>
                <a:gd name="T3" fmla="*/ 0 h 129"/>
                <a:gd name="T4" fmla="*/ 0 w 67"/>
                <a:gd name="T5" fmla="*/ 12 h 129"/>
                <a:gd name="T6" fmla="*/ 56 w 67"/>
                <a:gd name="T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29">
                  <a:moveTo>
                    <a:pt x="56" y="129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46" y="7"/>
                    <a:pt x="23" y="11"/>
                    <a:pt x="0" y="12"/>
                  </a:cubicBezTo>
                  <a:lnTo>
                    <a:pt x="56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0" name="Freeform 57"/>
            <p:cNvSpPr/>
            <p:nvPr/>
          </p:nvSpPr>
          <p:spPr bwMode="auto">
            <a:xfrm>
              <a:off x="6783840" y="6075310"/>
              <a:ext cx="218237" cy="287518"/>
            </a:xfrm>
            <a:custGeom>
              <a:avLst/>
              <a:gdLst>
                <a:gd name="T0" fmla="*/ 94 w 94"/>
                <a:gd name="T1" fmla="*/ 124 h 124"/>
                <a:gd name="T2" fmla="*/ 57 w 94"/>
                <a:gd name="T3" fmla="*/ 0 h 124"/>
                <a:gd name="T4" fmla="*/ 0 w 94"/>
                <a:gd name="T5" fmla="*/ 35 h 124"/>
                <a:gd name="T6" fmla="*/ 94 w 94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24">
                  <a:moveTo>
                    <a:pt x="94" y="12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0" y="14"/>
                    <a:pt x="20" y="26"/>
                    <a:pt x="0" y="35"/>
                  </a:cubicBezTo>
                  <a:lnTo>
                    <a:pt x="94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1" name="Freeform 58"/>
            <p:cNvSpPr/>
            <p:nvPr/>
          </p:nvSpPr>
          <p:spPr bwMode="auto">
            <a:xfrm>
              <a:off x="6236516" y="4823046"/>
              <a:ext cx="167142" cy="285786"/>
            </a:xfrm>
            <a:custGeom>
              <a:avLst/>
              <a:gdLst>
                <a:gd name="T0" fmla="*/ 0 w 72"/>
                <a:gd name="T1" fmla="*/ 0 h 123"/>
                <a:gd name="T2" fmla="*/ 13 w 72"/>
                <a:gd name="T3" fmla="*/ 123 h 123"/>
                <a:gd name="T4" fmla="*/ 72 w 72"/>
                <a:gd name="T5" fmla="*/ 100 h 123"/>
                <a:gd name="T6" fmla="*/ 0 w 72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23">
                  <a:moveTo>
                    <a:pt x="0" y="0"/>
                  </a:moveTo>
                  <a:cubicBezTo>
                    <a:pt x="13" y="123"/>
                    <a:pt x="13" y="123"/>
                    <a:pt x="13" y="123"/>
                  </a:cubicBezTo>
                  <a:cubicBezTo>
                    <a:pt x="31" y="113"/>
                    <a:pt x="51" y="105"/>
                    <a:pt x="72" y="1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2" name="Freeform 59"/>
            <p:cNvSpPr/>
            <p:nvPr/>
          </p:nvSpPr>
          <p:spPr bwMode="auto">
            <a:xfrm>
              <a:off x="5717771" y="5713314"/>
              <a:ext cx="297045" cy="150687"/>
            </a:xfrm>
            <a:custGeom>
              <a:avLst/>
              <a:gdLst>
                <a:gd name="T0" fmla="*/ 0 w 128"/>
                <a:gd name="T1" fmla="*/ 65 h 65"/>
                <a:gd name="T2" fmla="*/ 128 w 128"/>
                <a:gd name="T3" fmla="*/ 63 h 65"/>
                <a:gd name="T4" fmla="*/ 109 w 128"/>
                <a:gd name="T5" fmla="*/ 0 h 65"/>
                <a:gd name="T6" fmla="*/ 0 w 128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65">
                  <a:moveTo>
                    <a:pt x="0" y="65"/>
                  </a:moveTo>
                  <a:cubicBezTo>
                    <a:pt x="128" y="63"/>
                    <a:pt x="128" y="63"/>
                    <a:pt x="128" y="63"/>
                  </a:cubicBezTo>
                  <a:cubicBezTo>
                    <a:pt x="119" y="43"/>
                    <a:pt x="112" y="22"/>
                    <a:pt x="109" y="0"/>
                  </a:cubicBezTo>
                  <a:lnTo>
                    <a:pt x="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3" name="Freeform 60"/>
            <p:cNvSpPr/>
            <p:nvPr/>
          </p:nvSpPr>
          <p:spPr bwMode="auto">
            <a:xfrm>
              <a:off x="5775794" y="5243066"/>
              <a:ext cx="282322" cy="194855"/>
            </a:xfrm>
            <a:custGeom>
              <a:avLst/>
              <a:gdLst>
                <a:gd name="T0" fmla="*/ 0 w 122"/>
                <a:gd name="T1" fmla="*/ 0 h 84"/>
                <a:gd name="T2" fmla="*/ 94 w 122"/>
                <a:gd name="T3" fmla="*/ 84 h 84"/>
                <a:gd name="T4" fmla="*/ 122 w 122"/>
                <a:gd name="T5" fmla="*/ 25 h 84"/>
                <a:gd name="T6" fmla="*/ 0 w 12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84">
                  <a:moveTo>
                    <a:pt x="0" y="0"/>
                  </a:moveTo>
                  <a:cubicBezTo>
                    <a:pt x="94" y="84"/>
                    <a:pt x="94" y="84"/>
                    <a:pt x="94" y="84"/>
                  </a:cubicBezTo>
                  <a:cubicBezTo>
                    <a:pt x="101" y="63"/>
                    <a:pt x="110" y="43"/>
                    <a:pt x="122" y="2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4" name="Freeform 61"/>
            <p:cNvSpPr/>
            <p:nvPr/>
          </p:nvSpPr>
          <p:spPr bwMode="auto">
            <a:xfrm>
              <a:off x="6093623" y="6075310"/>
              <a:ext cx="219969" cy="287518"/>
            </a:xfrm>
            <a:custGeom>
              <a:avLst/>
              <a:gdLst>
                <a:gd name="T0" fmla="*/ 0 w 95"/>
                <a:gd name="T1" fmla="*/ 124 h 124"/>
                <a:gd name="T2" fmla="*/ 95 w 95"/>
                <a:gd name="T3" fmla="*/ 35 h 124"/>
                <a:gd name="T4" fmla="*/ 37 w 95"/>
                <a:gd name="T5" fmla="*/ 0 h 124"/>
                <a:gd name="T6" fmla="*/ 0 w 95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24">
                  <a:moveTo>
                    <a:pt x="0" y="124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74" y="26"/>
                    <a:pt x="55" y="14"/>
                    <a:pt x="37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5" name="Freeform 62"/>
            <p:cNvSpPr/>
            <p:nvPr/>
          </p:nvSpPr>
          <p:spPr bwMode="auto">
            <a:xfrm>
              <a:off x="6366419" y="6177500"/>
              <a:ext cx="153286" cy="298777"/>
            </a:xfrm>
            <a:custGeom>
              <a:avLst/>
              <a:gdLst>
                <a:gd name="T0" fmla="*/ 10 w 66"/>
                <a:gd name="T1" fmla="*/ 129 h 129"/>
                <a:gd name="T2" fmla="*/ 66 w 66"/>
                <a:gd name="T3" fmla="*/ 12 h 129"/>
                <a:gd name="T4" fmla="*/ 0 w 66"/>
                <a:gd name="T5" fmla="*/ 0 h 129"/>
                <a:gd name="T6" fmla="*/ 10 w 66"/>
                <a:gd name="T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29">
                  <a:moveTo>
                    <a:pt x="10" y="129"/>
                  </a:moveTo>
                  <a:cubicBezTo>
                    <a:pt x="66" y="12"/>
                    <a:pt x="66" y="12"/>
                    <a:pt x="66" y="12"/>
                  </a:cubicBezTo>
                  <a:cubicBezTo>
                    <a:pt x="43" y="11"/>
                    <a:pt x="21" y="7"/>
                    <a:pt x="0" y="0"/>
                  </a:cubicBezTo>
                  <a:lnTo>
                    <a:pt x="10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6332" name="Freeform 66"/>
          <p:cNvSpPr/>
          <p:nvPr/>
        </p:nvSpPr>
        <p:spPr>
          <a:xfrm>
            <a:off x="5816204" y="3519488"/>
            <a:ext cx="1163240" cy="1179910"/>
          </a:xfrm>
          <a:custGeom>
            <a:avLst/>
            <a:gdLst/>
            <a:ahLst/>
            <a:cxnLst>
              <a:cxn ang="0">
                <a:pos x="2147483646" y="1942282130"/>
              </a:cxn>
              <a:cxn ang="0">
                <a:pos x="2074766534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07286242" y="2147483646"/>
              </a:cxn>
              <a:cxn ang="0">
                <a:pos x="2107286242" y="2147483646"/>
              </a:cxn>
              <a:cxn ang="0">
                <a:pos x="2107286242" y="2147483646"/>
              </a:cxn>
              <a:cxn ang="0">
                <a:pos x="1834118656" y="2147483646"/>
              </a:cxn>
              <a:cxn ang="0">
                <a:pos x="2147483646" y="612666861"/>
              </a:cxn>
              <a:cxn ang="0">
                <a:pos x="2147483646" y="554005936"/>
              </a:cxn>
              <a:cxn ang="0">
                <a:pos x="1918670407" y="1042835906"/>
              </a:cxn>
              <a:cxn ang="0">
                <a:pos x="1795093987" y="938551804"/>
              </a:cxn>
              <a:cxn ang="0">
                <a:pos x="1918670407" y="567041130"/>
              </a:cxn>
              <a:cxn ang="0">
                <a:pos x="1482904283" y="0"/>
              </a:cxn>
              <a:cxn ang="0">
                <a:pos x="1294288448" y="788644526"/>
              </a:cxn>
              <a:cxn ang="0">
                <a:pos x="1658512745" y="984177535"/>
              </a:cxn>
              <a:cxn ang="0">
                <a:pos x="1560951071" y="866858240"/>
              </a:cxn>
              <a:cxn ang="0">
                <a:pos x="1430872240" y="540970743"/>
              </a:cxn>
              <a:cxn ang="0">
                <a:pos x="1430872240" y="189012859"/>
              </a:cxn>
              <a:cxn ang="0">
                <a:pos x="1443879613" y="202050606"/>
              </a:cxn>
              <a:cxn ang="0">
                <a:pos x="1489409245" y="508382759"/>
              </a:cxn>
              <a:cxn ang="0">
                <a:pos x="1736559533" y="951586998"/>
              </a:cxn>
              <a:cxn ang="0">
                <a:pos x="1749566906" y="964622191"/>
              </a:cxn>
              <a:cxn ang="0">
                <a:pos x="1749566906" y="964622191"/>
              </a:cxn>
              <a:cxn ang="0">
                <a:pos x="1749566906" y="964622191"/>
              </a:cxn>
              <a:cxn ang="0">
                <a:pos x="1886150699" y="1094976679"/>
              </a:cxn>
              <a:cxn ang="0">
                <a:pos x="1489409245" y="2147483646"/>
              </a:cxn>
              <a:cxn ang="0">
                <a:pos x="1242258956" y="2111742198"/>
              </a:cxn>
              <a:cxn ang="0">
                <a:pos x="1209736697" y="1544701068"/>
              </a:cxn>
              <a:cxn ang="0">
                <a:pos x="312189704" y="1029800712"/>
              </a:cxn>
              <a:cxn ang="0">
                <a:pos x="494300577" y="2147483646"/>
              </a:cxn>
              <a:cxn ang="0">
                <a:pos x="1060145532" y="2147483646"/>
              </a:cxn>
              <a:cxn ang="0">
                <a:pos x="565844955" y="1851033222"/>
              </a:cxn>
              <a:cxn ang="0">
                <a:pos x="338207001" y="1310062479"/>
              </a:cxn>
              <a:cxn ang="0">
                <a:pos x="370726708" y="1316580075"/>
              </a:cxn>
              <a:cxn ang="0">
                <a:pos x="1196729325" y="2147483646"/>
              </a:cxn>
              <a:cxn ang="0">
                <a:pos x="1196729325" y="2147483646"/>
              </a:cxn>
              <a:cxn ang="0">
                <a:pos x="1203234286" y="2147483646"/>
              </a:cxn>
              <a:cxn ang="0">
                <a:pos x="1482904283" y="2147483646"/>
              </a:cxn>
              <a:cxn ang="0">
                <a:pos x="1717047199" y="2147483646"/>
              </a:cxn>
              <a:cxn ang="0">
                <a:pos x="2139805950" y="2147483646"/>
              </a:cxn>
              <a:cxn ang="0">
                <a:pos x="1866638364" y="2147483646"/>
              </a:cxn>
              <a:cxn ang="0">
                <a:pos x="214630836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942282130"/>
              </a:cxn>
            </a:cxnLst>
            <a:rect l="0" t="0" r="0" b="0"/>
            <a:pathLst>
              <a:path w="608" h="616">
                <a:moveTo>
                  <a:pt x="385" y="298"/>
                </a:moveTo>
                <a:cubicBezTo>
                  <a:pt x="385" y="298"/>
                  <a:pt x="313" y="318"/>
                  <a:pt x="319" y="392"/>
                </a:cubicBezTo>
                <a:cubicBezTo>
                  <a:pt x="319" y="392"/>
                  <a:pt x="373" y="363"/>
                  <a:pt x="407" y="350"/>
                </a:cubicBezTo>
                <a:cubicBezTo>
                  <a:pt x="482" y="320"/>
                  <a:pt x="556" y="352"/>
                  <a:pt x="556" y="352"/>
                </a:cubicBezTo>
                <a:cubicBezTo>
                  <a:pt x="565" y="358"/>
                  <a:pt x="551" y="357"/>
                  <a:pt x="551" y="357"/>
                </a:cubicBezTo>
                <a:cubicBezTo>
                  <a:pt x="509" y="350"/>
                  <a:pt x="483" y="354"/>
                  <a:pt x="470" y="358"/>
                </a:cubicBezTo>
                <a:cubicBezTo>
                  <a:pt x="406" y="374"/>
                  <a:pt x="360" y="403"/>
                  <a:pt x="360" y="403"/>
                </a:cubicBezTo>
                <a:cubicBezTo>
                  <a:pt x="360" y="403"/>
                  <a:pt x="360" y="403"/>
                  <a:pt x="360" y="403"/>
                </a:cubicBezTo>
                <a:cubicBezTo>
                  <a:pt x="350" y="407"/>
                  <a:pt x="333" y="419"/>
                  <a:pt x="324" y="426"/>
                </a:cubicBezTo>
                <a:cubicBezTo>
                  <a:pt x="324" y="426"/>
                  <a:pt x="324" y="426"/>
                  <a:pt x="324" y="426"/>
                </a:cubicBezTo>
                <a:cubicBezTo>
                  <a:pt x="324" y="426"/>
                  <a:pt x="324" y="426"/>
                  <a:pt x="324" y="426"/>
                </a:cubicBezTo>
                <a:cubicBezTo>
                  <a:pt x="318" y="431"/>
                  <a:pt x="296" y="449"/>
                  <a:pt x="282" y="462"/>
                </a:cubicBezTo>
                <a:cubicBezTo>
                  <a:pt x="262" y="352"/>
                  <a:pt x="265" y="205"/>
                  <a:pt x="373" y="94"/>
                </a:cubicBezTo>
                <a:cubicBezTo>
                  <a:pt x="373" y="94"/>
                  <a:pt x="382" y="85"/>
                  <a:pt x="370" y="85"/>
                </a:cubicBezTo>
                <a:cubicBezTo>
                  <a:pt x="370" y="85"/>
                  <a:pt x="332" y="108"/>
                  <a:pt x="295" y="160"/>
                </a:cubicBezTo>
                <a:cubicBezTo>
                  <a:pt x="289" y="156"/>
                  <a:pt x="280" y="150"/>
                  <a:pt x="276" y="144"/>
                </a:cubicBezTo>
                <a:cubicBezTo>
                  <a:pt x="287" y="136"/>
                  <a:pt x="308" y="113"/>
                  <a:pt x="295" y="87"/>
                </a:cubicBezTo>
                <a:cubicBezTo>
                  <a:pt x="275" y="46"/>
                  <a:pt x="240" y="49"/>
                  <a:pt x="228" y="0"/>
                </a:cubicBezTo>
                <a:cubicBezTo>
                  <a:pt x="228" y="0"/>
                  <a:pt x="173" y="48"/>
                  <a:pt x="199" y="121"/>
                </a:cubicBezTo>
                <a:cubicBezTo>
                  <a:pt x="199" y="121"/>
                  <a:pt x="206" y="159"/>
                  <a:pt x="255" y="151"/>
                </a:cubicBezTo>
                <a:cubicBezTo>
                  <a:pt x="250" y="146"/>
                  <a:pt x="240" y="133"/>
                  <a:pt x="240" y="133"/>
                </a:cubicBezTo>
                <a:cubicBezTo>
                  <a:pt x="240" y="133"/>
                  <a:pt x="229" y="118"/>
                  <a:pt x="220" y="83"/>
                </a:cubicBezTo>
                <a:cubicBezTo>
                  <a:pt x="210" y="48"/>
                  <a:pt x="220" y="29"/>
                  <a:pt x="220" y="29"/>
                </a:cubicBezTo>
                <a:cubicBezTo>
                  <a:pt x="222" y="24"/>
                  <a:pt x="222" y="31"/>
                  <a:pt x="222" y="31"/>
                </a:cubicBezTo>
                <a:cubicBezTo>
                  <a:pt x="224" y="59"/>
                  <a:pt x="228" y="75"/>
                  <a:pt x="229" y="78"/>
                </a:cubicBezTo>
                <a:cubicBezTo>
                  <a:pt x="235" y="91"/>
                  <a:pt x="249" y="128"/>
                  <a:pt x="267" y="146"/>
                </a:cubicBezTo>
                <a:cubicBezTo>
                  <a:pt x="268" y="146"/>
                  <a:pt x="268" y="147"/>
                  <a:pt x="269" y="148"/>
                </a:cubicBezTo>
                <a:cubicBezTo>
                  <a:pt x="269" y="148"/>
                  <a:pt x="269" y="148"/>
                  <a:pt x="269" y="148"/>
                </a:cubicBezTo>
                <a:cubicBezTo>
                  <a:pt x="269" y="148"/>
                  <a:pt x="269" y="148"/>
                  <a:pt x="269" y="148"/>
                </a:cubicBezTo>
                <a:cubicBezTo>
                  <a:pt x="272" y="150"/>
                  <a:pt x="282" y="162"/>
                  <a:pt x="290" y="168"/>
                </a:cubicBezTo>
                <a:cubicBezTo>
                  <a:pt x="263" y="208"/>
                  <a:pt x="239" y="263"/>
                  <a:pt x="229" y="335"/>
                </a:cubicBezTo>
                <a:cubicBezTo>
                  <a:pt x="218" y="333"/>
                  <a:pt x="202" y="330"/>
                  <a:pt x="191" y="324"/>
                </a:cubicBezTo>
                <a:cubicBezTo>
                  <a:pt x="203" y="307"/>
                  <a:pt x="218" y="265"/>
                  <a:pt x="186" y="237"/>
                </a:cubicBezTo>
                <a:cubicBezTo>
                  <a:pt x="137" y="193"/>
                  <a:pt x="90" y="217"/>
                  <a:pt x="48" y="158"/>
                </a:cubicBezTo>
                <a:cubicBezTo>
                  <a:pt x="48" y="158"/>
                  <a:pt x="0" y="253"/>
                  <a:pt x="76" y="336"/>
                </a:cubicBezTo>
                <a:cubicBezTo>
                  <a:pt x="76" y="336"/>
                  <a:pt x="108" y="381"/>
                  <a:pt x="163" y="348"/>
                </a:cubicBezTo>
                <a:cubicBezTo>
                  <a:pt x="163" y="348"/>
                  <a:pt x="137" y="338"/>
                  <a:pt x="87" y="284"/>
                </a:cubicBezTo>
                <a:cubicBezTo>
                  <a:pt x="48" y="245"/>
                  <a:pt x="52" y="201"/>
                  <a:pt x="52" y="201"/>
                </a:cubicBezTo>
                <a:cubicBezTo>
                  <a:pt x="53" y="193"/>
                  <a:pt x="57" y="202"/>
                  <a:pt x="57" y="202"/>
                </a:cubicBezTo>
                <a:cubicBezTo>
                  <a:pt x="83" y="283"/>
                  <a:pt x="176" y="329"/>
                  <a:pt x="184" y="333"/>
                </a:cubicBezTo>
                <a:cubicBezTo>
                  <a:pt x="184" y="333"/>
                  <a:pt x="184" y="333"/>
                  <a:pt x="184" y="333"/>
                </a:cubicBezTo>
                <a:cubicBezTo>
                  <a:pt x="184" y="333"/>
                  <a:pt x="185" y="333"/>
                  <a:pt x="185" y="333"/>
                </a:cubicBezTo>
                <a:cubicBezTo>
                  <a:pt x="190" y="335"/>
                  <a:pt x="213" y="346"/>
                  <a:pt x="228" y="350"/>
                </a:cubicBezTo>
                <a:cubicBezTo>
                  <a:pt x="221" y="421"/>
                  <a:pt x="229" y="509"/>
                  <a:pt x="264" y="615"/>
                </a:cubicBezTo>
                <a:cubicBezTo>
                  <a:pt x="329" y="616"/>
                  <a:pt x="329" y="616"/>
                  <a:pt x="329" y="616"/>
                </a:cubicBezTo>
                <a:cubicBezTo>
                  <a:pt x="329" y="616"/>
                  <a:pt x="304" y="563"/>
                  <a:pt x="287" y="487"/>
                </a:cubicBezTo>
                <a:cubicBezTo>
                  <a:pt x="294" y="477"/>
                  <a:pt x="313" y="451"/>
                  <a:pt x="330" y="439"/>
                </a:cubicBezTo>
                <a:cubicBezTo>
                  <a:pt x="344" y="463"/>
                  <a:pt x="383" y="505"/>
                  <a:pt x="434" y="485"/>
                </a:cubicBezTo>
                <a:cubicBezTo>
                  <a:pt x="514" y="455"/>
                  <a:pt x="514" y="386"/>
                  <a:pt x="608" y="373"/>
                </a:cubicBezTo>
                <a:cubicBezTo>
                  <a:pt x="608" y="373"/>
                  <a:pt x="526" y="261"/>
                  <a:pt x="385" y="298"/>
                </a:cubicBezTo>
                <a:close/>
              </a:path>
            </a:pathLst>
          </a:custGeom>
          <a:solidFill>
            <a:srgbClr val="5AAB31">
              <a:alpha val="100000"/>
            </a:srgbClr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258" name="组合 257"/>
          <p:cNvGrpSpPr/>
          <p:nvPr/>
        </p:nvGrpSpPr>
        <p:grpSpPr>
          <a:xfrm>
            <a:off x="7231656" y="3282748"/>
            <a:ext cx="1678113" cy="1343376"/>
            <a:chOff x="10703816" y="4624388"/>
            <a:chExt cx="3008313" cy="2408238"/>
          </a:xfrm>
          <a:solidFill>
            <a:srgbClr val="5AAB31"/>
          </a:solidFill>
        </p:grpSpPr>
        <p:sp>
          <p:nvSpPr>
            <p:cNvPr id="255" name="Oval 70"/>
            <p:cNvSpPr>
              <a:spLocks noChangeArrowheads="1"/>
            </p:cNvSpPr>
            <p:nvPr/>
          </p:nvSpPr>
          <p:spPr bwMode="auto">
            <a:xfrm>
              <a:off x="13070779" y="6624638"/>
              <a:ext cx="407988" cy="407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6" name="Oval 71"/>
            <p:cNvSpPr>
              <a:spLocks noChangeArrowheads="1"/>
            </p:cNvSpPr>
            <p:nvPr/>
          </p:nvSpPr>
          <p:spPr bwMode="auto">
            <a:xfrm>
              <a:off x="11783316" y="6624638"/>
              <a:ext cx="407988" cy="407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7" name="Freeform 72"/>
            <p:cNvSpPr>
              <a:spLocks noEditPoints="1"/>
            </p:cNvSpPr>
            <p:nvPr/>
          </p:nvSpPr>
          <p:spPr bwMode="auto">
            <a:xfrm>
              <a:off x="10703816" y="4624388"/>
              <a:ext cx="3008313" cy="2212975"/>
            </a:xfrm>
            <a:custGeom>
              <a:avLst/>
              <a:gdLst>
                <a:gd name="T0" fmla="*/ 701 w 708"/>
                <a:gd name="T1" fmla="*/ 452 h 520"/>
                <a:gd name="T2" fmla="*/ 564 w 708"/>
                <a:gd name="T3" fmla="*/ 364 h 520"/>
                <a:gd name="T4" fmla="*/ 499 w 708"/>
                <a:gd name="T5" fmla="*/ 289 h 520"/>
                <a:gd name="T6" fmla="*/ 310 w 708"/>
                <a:gd name="T7" fmla="*/ 293 h 520"/>
                <a:gd name="T8" fmla="*/ 201 w 708"/>
                <a:gd name="T9" fmla="*/ 382 h 520"/>
                <a:gd name="T10" fmla="*/ 200 w 708"/>
                <a:gd name="T11" fmla="*/ 426 h 520"/>
                <a:gd name="T12" fmla="*/ 54 w 708"/>
                <a:gd name="T13" fmla="*/ 190 h 520"/>
                <a:gd name="T14" fmla="*/ 284 w 708"/>
                <a:gd name="T15" fmla="*/ 109 h 520"/>
                <a:gd name="T16" fmla="*/ 294 w 708"/>
                <a:gd name="T17" fmla="*/ 131 h 520"/>
                <a:gd name="T18" fmla="*/ 375 w 708"/>
                <a:gd name="T19" fmla="*/ 132 h 520"/>
                <a:gd name="T20" fmla="*/ 447 w 708"/>
                <a:gd name="T21" fmla="*/ 189 h 520"/>
                <a:gd name="T22" fmla="*/ 497 w 708"/>
                <a:gd name="T23" fmla="*/ 189 h 520"/>
                <a:gd name="T24" fmla="*/ 497 w 708"/>
                <a:gd name="T25" fmla="*/ 160 h 520"/>
                <a:gd name="T26" fmla="*/ 570 w 708"/>
                <a:gd name="T27" fmla="*/ 160 h 520"/>
                <a:gd name="T28" fmla="*/ 585 w 708"/>
                <a:gd name="T29" fmla="*/ 145 h 520"/>
                <a:gd name="T30" fmla="*/ 585 w 708"/>
                <a:gd name="T31" fmla="*/ 143 h 520"/>
                <a:gd name="T32" fmla="*/ 570 w 708"/>
                <a:gd name="T33" fmla="*/ 129 h 520"/>
                <a:gd name="T34" fmla="*/ 497 w 708"/>
                <a:gd name="T35" fmla="*/ 129 h 520"/>
                <a:gd name="T36" fmla="*/ 497 w 708"/>
                <a:gd name="T37" fmla="*/ 61 h 520"/>
                <a:gd name="T38" fmla="*/ 570 w 708"/>
                <a:gd name="T39" fmla="*/ 61 h 520"/>
                <a:gd name="T40" fmla="*/ 585 w 708"/>
                <a:gd name="T41" fmla="*/ 46 h 520"/>
                <a:gd name="T42" fmla="*/ 585 w 708"/>
                <a:gd name="T43" fmla="*/ 44 h 520"/>
                <a:gd name="T44" fmla="*/ 570 w 708"/>
                <a:gd name="T45" fmla="*/ 30 h 520"/>
                <a:gd name="T46" fmla="*/ 497 w 708"/>
                <a:gd name="T47" fmla="*/ 30 h 520"/>
                <a:gd name="T48" fmla="*/ 498 w 708"/>
                <a:gd name="T49" fmla="*/ 0 h 520"/>
                <a:gd name="T50" fmla="*/ 449 w 708"/>
                <a:gd name="T51" fmla="*/ 0 h 520"/>
                <a:gd name="T52" fmla="*/ 376 w 708"/>
                <a:gd name="T53" fmla="*/ 56 h 520"/>
                <a:gd name="T54" fmla="*/ 295 w 708"/>
                <a:gd name="T55" fmla="*/ 56 h 520"/>
                <a:gd name="T56" fmla="*/ 282 w 708"/>
                <a:gd name="T57" fmla="*/ 79 h 520"/>
                <a:gd name="T58" fmla="*/ 27 w 708"/>
                <a:gd name="T59" fmla="*/ 179 h 520"/>
                <a:gd name="T60" fmla="*/ 192 w 708"/>
                <a:gd name="T61" fmla="*/ 458 h 520"/>
                <a:gd name="T62" fmla="*/ 222 w 708"/>
                <a:gd name="T63" fmla="*/ 520 h 520"/>
                <a:gd name="T64" fmla="*/ 222 w 708"/>
                <a:gd name="T65" fmla="*/ 518 h 520"/>
                <a:gd name="T66" fmla="*/ 304 w 708"/>
                <a:gd name="T67" fmla="*/ 436 h 520"/>
                <a:gd name="T68" fmla="*/ 386 w 708"/>
                <a:gd name="T69" fmla="*/ 518 h 520"/>
                <a:gd name="T70" fmla="*/ 386 w 708"/>
                <a:gd name="T71" fmla="*/ 520 h 520"/>
                <a:gd name="T72" fmla="*/ 522 w 708"/>
                <a:gd name="T73" fmla="*/ 520 h 520"/>
                <a:gd name="T74" fmla="*/ 522 w 708"/>
                <a:gd name="T75" fmla="*/ 518 h 520"/>
                <a:gd name="T76" fmla="*/ 603 w 708"/>
                <a:gd name="T77" fmla="*/ 436 h 520"/>
                <a:gd name="T78" fmla="*/ 684 w 708"/>
                <a:gd name="T79" fmla="*/ 508 h 520"/>
                <a:gd name="T80" fmla="*/ 701 w 708"/>
                <a:gd name="T81" fmla="*/ 452 h 520"/>
                <a:gd name="T82" fmla="*/ 363 w 708"/>
                <a:gd name="T83" fmla="*/ 371 h 520"/>
                <a:gd name="T84" fmla="*/ 246 w 708"/>
                <a:gd name="T85" fmla="*/ 371 h 520"/>
                <a:gd name="T86" fmla="*/ 246 w 708"/>
                <a:gd name="T87" fmla="*/ 345 h 520"/>
                <a:gd name="T88" fmla="*/ 363 w 708"/>
                <a:gd name="T89" fmla="*/ 300 h 520"/>
                <a:gd name="T90" fmla="*/ 363 w 708"/>
                <a:gd name="T91" fmla="*/ 371 h 520"/>
                <a:gd name="T92" fmla="*/ 380 w 708"/>
                <a:gd name="T93" fmla="*/ 371 h 520"/>
                <a:gd name="T94" fmla="*/ 380 w 708"/>
                <a:gd name="T95" fmla="*/ 298 h 520"/>
                <a:gd name="T96" fmla="*/ 488 w 708"/>
                <a:gd name="T97" fmla="*/ 307 h 520"/>
                <a:gd name="T98" fmla="*/ 540 w 708"/>
                <a:gd name="T99" fmla="*/ 371 h 520"/>
                <a:gd name="T100" fmla="*/ 380 w 708"/>
                <a:gd name="T101" fmla="*/ 37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8" h="520">
                  <a:moveTo>
                    <a:pt x="701" y="452"/>
                  </a:moveTo>
                  <a:cubicBezTo>
                    <a:pt x="701" y="397"/>
                    <a:pt x="564" y="364"/>
                    <a:pt x="564" y="364"/>
                  </a:cubicBezTo>
                  <a:cubicBezTo>
                    <a:pt x="499" y="289"/>
                    <a:pt x="499" y="289"/>
                    <a:pt x="499" y="289"/>
                  </a:cubicBezTo>
                  <a:cubicBezTo>
                    <a:pt x="415" y="263"/>
                    <a:pt x="310" y="293"/>
                    <a:pt x="310" y="293"/>
                  </a:cubicBezTo>
                  <a:cubicBezTo>
                    <a:pt x="212" y="316"/>
                    <a:pt x="201" y="382"/>
                    <a:pt x="201" y="382"/>
                  </a:cubicBezTo>
                  <a:cubicBezTo>
                    <a:pt x="200" y="426"/>
                    <a:pt x="200" y="426"/>
                    <a:pt x="200" y="426"/>
                  </a:cubicBezTo>
                  <a:cubicBezTo>
                    <a:pt x="55" y="297"/>
                    <a:pt x="40" y="226"/>
                    <a:pt x="54" y="190"/>
                  </a:cubicBezTo>
                  <a:cubicBezTo>
                    <a:pt x="80" y="122"/>
                    <a:pt x="223" y="108"/>
                    <a:pt x="284" y="109"/>
                  </a:cubicBezTo>
                  <a:cubicBezTo>
                    <a:pt x="286" y="116"/>
                    <a:pt x="289" y="123"/>
                    <a:pt x="294" y="131"/>
                  </a:cubicBezTo>
                  <a:cubicBezTo>
                    <a:pt x="375" y="132"/>
                    <a:pt x="375" y="132"/>
                    <a:pt x="375" y="132"/>
                  </a:cubicBezTo>
                  <a:cubicBezTo>
                    <a:pt x="447" y="189"/>
                    <a:pt x="447" y="189"/>
                    <a:pt x="447" y="189"/>
                  </a:cubicBezTo>
                  <a:cubicBezTo>
                    <a:pt x="497" y="189"/>
                    <a:pt x="497" y="189"/>
                    <a:pt x="497" y="189"/>
                  </a:cubicBezTo>
                  <a:cubicBezTo>
                    <a:pt x="497" y="160"/>
                    <a:pt x="497" y="160"/>
                    <a:pt x="497" y="160"/>
                  </a:cubicBezTo>
                  <a:cubicBezTo>
                    <a:pt x="570" y="160"/>
                    <a:pt x="570" y="160"/>
                    <a:pt x="570" y="160"/>
                  </a:cubicBezTo>
                  <a:cubicBezTo>
                    <a:pt x="578" y="160"/>
                    <a:pt x="585" y="153"/>
                    <a:pt x="585" y="145"/>
                  </a:cubicBezTo>
                  <a:cubicBezTo>
                    <a:pt x="585" y="143"/>
                    <a:pt x="585" y="143"/>
                    <a:pt x="585" y="143"/>
                  </a:cubicBezTo>
                  <a:cubicBezTo>
                    <a:pt x="585" y="135"/>
                    <a:pt x="578" y="129"/>
                    <a:pt x="570" y="129"/>
                  </a:cubicBezTo>
                  <a:cubicBezTo>
                    <a:pt x="497" y="129"/>
                    <a:pt x="497" y="129"/>
                    <a:pt x="497" y="129"/>
                  </a:cubicBezTo>
                  <a:cubicBezTo>
                    <a:pt x="497" y="61"/>
                    <a:pt x="497" y="61"/>
                    <a:pt x="497" y="61"/>
                  </a:cubicBezTo>
                  <a:cubicBezTo>
                    <a:pt x="570" y="61"/>
                    <a:pt x="570" y="61"/>
                    <a:pt x="570" y="61"/>
                  </a:cubicBezTo>
                  <a:cubicBezTo>
                    <a:pt x="578" y="61"/>
                    <a:pt x="585" y="54"/>
                    <a:pt x="585" y="46"/>
                  </a:cubicBezTo>
                  <a:cubicBezTo>
                    <a:pt x="585" y="44"/>
                    <a:pt x="585" y="44"/>
                    <a:pt x="585" y="44"/>
                  </a:cubicBezTo>
                  <a:cubicBezTo>
                    <a:pt x="585" y="36"/>
                    <a:pt x="578" y="30"/>
                    <a:pt x="570" y="30"/>
                  </a:cubicBezTo>
                  <a:cubicBezTo>
                    <a:pt x="497" y="30"/>
                    <a:pt x="497" y="30"/>
                    <a:pt x="497" y="3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449" y="0"/>
                    <a:pt x="449" y="0"/>
                    <a:pt x="449" y="0"/>
                  </a:cubicBezTo>
                  <a:cubicBezTo>
                    <a:pt x="376" y="56"/>
                    <a:pt x="376" y="56"/>
                    <a:pt x="376" y="56"/>
                  </a:cubicBezTo>
                  <a:cubicBezTo>
                    <a:pt x="295" y="56"/>
                    <a:pt x="295" y="56"/>
                    <a:pt x="295" y="56"/>
                  </a:cubicBezTo>
                  <a:cubicBezTo>
                    <a:pt x="295" y="56"/>
                    <a:pt x="285" y="64"/>
                    <a:pt x="282" y="79"/>
                  </a:cubicBezTo>
                  <a:cubicBezTo>
                    <a:pt x="240" y="79"/>
                    <a:pt x="63" y="86"/>
                    <a:pt x="27" y="179"/>
                  </a:cubicBezTo>
                  <a:cubicBezTo>
                    <a:pt x="0" y="248"/>
                    <a:pt x="55" y="339"/>
                    <a:pt x="192" y="458"/>
                  </a:cubicBezTo>
                  <a:cubicBezTo>
                    <a:pt x="183" y="502"/>
                    <a:pt x="215" y="517"/>
                    <a:pt x="222" y="520"/>
                  </a:cubicBezTo>
                  <a:cubicBezTo>
                    <a:pt x="222" y="519"/>
                    <a:pt x="222" y="519"/>
                    <a:pt x="222" y="518"/>
                  </a:cubicBezTo>
                  <a:cubicBezTo>
                    <a:pt x="222" y="473"/>
                    <a:pt x="259" y="436"/>
                    <a:pt x="304" y="436"/>
                  </a:cubicBezTo>
                  <a:cubicBezTo>
                    <a:pt x="349" y="436"/>
                    <a:pt x="386" y="473"/>
                    <a:pt x="386" y="518"/>
                  </a:cubicBezTo>
                  <a:cubicBezTo>
                    <a:pt x="386" y="519"/>
                    <a:pt x="386" y="519"/>
                    <a:pt x="386" y="520"/>
                  </a:cubicBezTo>
                  <a:cubicBezTo>
                    <a:pt x="522" y="520"/>
                    <a:pt x="522" y="520"/>
                    <a:pt x="522" y="520"/>
                  </a:cubicBezTo>
                  <a:cubicBezTo>
                    <a:pt x="522" y="519"/>
                    <a:pt x="522" y="519"/>
                    <a:pt x="522" y="518"/>
                  </a:cubicBezTo>
                  <a:cubicBezTo>
                    <a:pt x="522" y="473"/>
                    <a:pt x="558" y="436"/>
                    <a:pt x="603" y="436"/>
                  </a:cubicBezTo>
                  <a:cubicBezTo>
                    <a:pt x="645" y="436"/>
                    <a:pt x="680" y="468"/>
                    <a:pt x="684" y="508"/>
                  </a:cubicBezTo>
                  <a:cubicBezTo>
                    <a:pt x="708" y="489"/>
                    <a:pt x="701" y="452"/>
                    <a:pt x="701" y="452"/>
                  </a:cubicBezTo>
                  <a:close/>
                  <a:moveTo>
                    <a:pt x="363" y="371"/>
                  </a:moveTo>
                  <a:cubicBezTo>
                    <a:pt x="246" y="371"/>
                    <a:pt x="246" y="371"/>
                    <a:pt x="246" y="371"/>
                  </a:cubicBezTo>
                  <a:cubicBezTo>
                    <a:pt x="246" y="345"/>
                    <a:pt x="246" y="345"/>
                    <a:pt x="246" y="345"/>
                  </a:cubicBezTo>
                  <a:cubicBezTo>
                    <a:pt x="246" y="345"/>
                    <a:pt x="286" y="310"/>
                    <a:pt x="363" y="300"/>
                  </a:cubicBezTo>
                  <a:lnTo>
                    <a:pt x="363" y="371"/>
                  </a:lnTo>
                  <a:close/>
                  <a:moveTo>
                    <a:pt x="380" y="371"/>
                  </a:moveTo>
                  <a:cubicBezTo>
                    <a:pt x="380" y="298"/>
                    <a:pt x="380" y="298"/>
                    <a:pt x="380" y="298"/>
                  </a:cubicBezTo>
                  <a:cubicBezTo>
                    <a:pt x="411" y="296"/>
                    <a:pt x="447" y="298"/>
                    <a:pt x="488" y="307"/>
                  </a:cubicBezTo>
                  <a:cubicBezTo>
                    <a:pt x="540" y="371"/>
                    <a:pt x="540" y="371"/>
                    <a:pt x="540" y="371"/>
                  </a:cubicBezTo>
                  <a:lnTo>
                    <a:pt x="380" y="3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">
        <p14:ferris dir="l"/>
      </p:transition>
    </mc:Choice>
    <mc:Fallback xmlns="">
      <p:transition spd="slow" advTm="1206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73832" y="166688"/>
            <a:ext cx="1622822" cy="62269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lvl="0" algn="ctr" eaLnBrk="1" hangingPunct="1"/>
            <a:r>
              <a:rPr lang="en-US" altLang="zh-CN" sz="3600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3600" b="1" dirty="0">
              <a:solidFill>
                <a:srgbClr val="4B8E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62578" y="438404"/>
            <a:ext cx="3818845" cy="1954757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796653" y="1934173"/>
            <a:ext cx="5367338" cy="108465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lvl="0" algn="ctr" eaLnBrk="1" hangingPunct="1"/>
            <a:r>
              <a:rPr lang="en-US" altLang="zh-CN" sz="6600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600" b="1" dirty="0">
              <a:solidFill>
                <a:srgbClr val="4B8E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2328863" y="2879530"/>
            <a:ext cx="4527947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lvl="0" algn="dist" eaLnBrk="1" hangingPunct="1"/>
            <a:r>
              <a:rPr lang="zh-CN" altLang="en-US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环境保护 </a:t>
            </a:r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 </a:t>
            </a:r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绿色城市 </a:t>
            </a:r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生态环境 </a:t>
            </a:r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林业局</a:t>
            </a:r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6">
        <p14:ferris dir="l"/>
      </p:transition>
    </mc:Choice>
    <mc:Fallback xmlns="">
      <p:transition spd="slow" advTm="24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03935" y="1257300"/>
            <a:ext cx="3103959" cy="3102769"/>
            <a:chOff x="3872501" y="1675639"/>
            <a:chExt cx="4138550" cy="4138548"/>
          </a:xfrm>
        </p:grpSpPr>
        <p:sp>
          <p:nvSpPr>
            <p:cNvPr id="8" name="Freeform 9@|5FFC:3675918|FBC:16777215|LFC:16777215|LBC:16777215"/>
            <p:cNvSpPr/>
            <p:nvPr/>
          </p:nvSpPr>
          <p:spPr bwMode="auto">
            <a:xfrm>
              <a:off x="4150309" y="1675639"/>
              <a:ext cx="1792261" cy="2069275"/>
            </a:xfrm>
            <a:custGeom>
              <a:avLst/>
              <a:gdLst>
                <a:gd name="T0" fmla="*/ 510 w 510"/>
                <a:gd name="T1" fmla="*/ 589 h 589"/>
                <a:gd name="T2" fmla="*/ 510 w 510"/>
                <a:gd name="T3" fmla="*/ 0 h 589"/>
                <a:gd name="T4" fmla="*/ 0 w 510"/>
                <a:gd name="T5" fmla="*/ 295 h 589"/>
                <a:gd name="T6" fmla="*/ 510 w 510"/>
                <a:gd name="T7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589"/>
                  </a:moveTo>
                  <a:cubicBezTo>
                    <a:pt x="510" y="0"/>
                    <a:pt x="510" y="0"/>
                    <a:pt x="510" y="0"/>
                  </a:cubicBezTo>
                  <a:cubicBezTo>
                    <a:pt x="292" y="0"/>
                    <a:pt x="102" y="119"/>
                    <a:pt x="0" y="295"/>
                  </a:cubicBezTo>
                  <a:cubicBezTo>
                    <a:pt x="510" y="589"/>
                    <a:pt x="510" y="589"/>
                    <a:pt x="510" y="589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5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TextBox 68@|17FFC:16777215|FBC:16777215|LFC:16777215|LBC:16777215"/>
            <p:cNvSpPr txBox="1"/>
            <p:nvPr/>
          </p:nvSpPr>
          <p:spPr>
            <a:xfrm>
              <a:off x="5050408" y="2258466"/>
              <a:ext cx="347657" cy="67652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33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endParaRPr lang="en-AU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Rectangle 8@|1FFC:2526967|FBC:16777215|LFC:0|LBC:16777215"/>
            <p:cNvSpPr>
              <a:spLocks noChangeArrowheads="1"/>
            </p:cNvSpPr>
            <p:nvPr/>
          </p:nvSpPr>
          <p:spPr bwMode="auto">
            <a:xfrm>
              <a:off x="5942570" y="3744914"/>
              <a:ext cx="0" cy="1588"/>
            </a:xfrm>
            <a:prstGeom prst="rect">
              <a:avLst/>
            </a:prstGeom>
            <a:solidFill>
              <a:srgbClr val="F78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Freeform 7@|5FFC:192|FBC:16777215|LFC:16777215|LBC:16777215"/>
            <p:cNvSpPr/>
            <p:nvPr/>
          </p:nvSpPr>
          <p:spPr bwMode="auto">
            <a:xfrm>
              <a:off x="5942570" y="1675639"/>
              <a:ext cx="1790673" cy="2069275"/>
            </a:xfrm>
            <a:custGeom>
              <a:avLst/>
              <a:gdLst>
                <a:gd name="T0" fmla="*/ 510 w 510"/>
                <a:gd name="T1" fmla="*/ 295 h 589"/>
                <a:gd name="T2" fmla="*/ 0 w 510"/>
                <a:gd name="T3" fmla="*/ 0 h 589"/>
                <a:gd name="T4" fmla="*/ 0 w 510"/>
                <a:gd name="T5" fmla="*/ 589 h 589"/>
                <a:gd name="T6" fmla="*/ 510 w 510"/>
                <a:gd name="T7" fmla="*/ 29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295"/>
                  </a:moveTo>
                  <a:cubicBezTo>
                    <a:pt x="408" y="119"/>
                    <a:pt x="218" y="0"/>
                    <a:pt x="0" y="0"/>
                  </a:cubicBezTo>
                  <a:cubicBezTo>
                    <a:pt x="0" y="589"/>
                    <a:pt x="0" y="589"/>
                    <a:pt x="0" y="589"/>
                  </a:cubicBezTo>
                  <a:lnTo>
                    <a:pt x="510" y="295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5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TextBox 69@|17FFC:16777215|FBC:16777215|LFC:16777215|LBC:16777215"/>
            <p:cNvSpPr txBox="1"/>
            <p:nvPr/>
          </p:nvSpPr>
          <p:spPr>
            <a:xfrm>
              <a:off x="6514061" y="2258466"/>
              <a:ext cx="347657" cy="67652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33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6</a:t>
              </a:r>
              <a:endParaRPr lang="en-AU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Freeform 6@|5FFC:3675918|FBC:16777215|LFC:16777215|LBC:16777215"/>
            <p:cNvSpPr/>
            <p:nvPr/>
          </p:nvSpPr>
          <p:spPr bwMode="auto">
            <a:xfrm>
              <a:off x="5942570" y="2712659"/>
              <a:ext cx="2068481" cy="2069273"/>
            </a:xfrm>
            <a:custGeom>
              <a:avLst/>
              <a:gdLst>
                <a:gd name="T0" fmla="*/ 0 w 589"/>
                <a:gd name="T1" fmla="*/ 294 h 589"/>
                <a:gd name="T2" fmla="*/ 510 w 589"/>
                <a:gd name="T3" fmla="*/ 589 h 589"/>
                <a:gd name="T4" fmla="*/ 589 w 589"/>
                <a:gd name="T5" fmla="*/ 294 h 589"/>
                <a:gd name="T6" fmla="*/ 510 w 589"/>
                <a:gd name="T7" fmla="*/ 0 h 589"/>
                <a:gd name="T8" fmla="*/ 0 w 589"/>
                <a:gd name="T9" fmla="*/ 29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589">
                  <a:moveTo>
                    <a:pt x="0" y="294"/>
                  </a:moveTo>
                  <a:cubicBezTo>
                    <a:pt x="510" y="589"/>
                    <a:pt x="510" y="589"/>
                    <a:pt x="510" y="589"/>
                  </a:cubicBezTo>
                  <a:cubicBezTo>
                    <a:pt x="560" y="502"/>
                    <a:pt x="589" y="402"/>
                    <a:pt x="589" y="294"/>
                  </a:cubicBezTo>
                  <a:cubicBezTo>
                    <a:pt x="589" y="187"/>
                    <a:pt x="560" y="86"/>
                    <a:pt x="510" y="0"/>
                  </a:cubicBezTo>
                  <a:cubicBezTo>
                    <a:pt x="0" y="294"/>
                    <a:pt x="0" y="294"/>
                    <a:pt x="0" y="294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5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TextBox 70@|17FFC:16777215|FBC:16777215|LFC:16777215|LBC:16777215"/>
            <p:cNvSpPr txBox="1"/>
            <p:nvPr/>
          </p:nvSpPr>
          <p:spPr>
            <a:xfrm>
              <a:off x="7314149" y="3589281"/>
              <a:ext cx="349245" cy="67811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33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</a:t>
              </a:r>
              <a:endParaRPr lang="en-AU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Freeform 10@|5FFC:192|FBC:16777215|LFC:16777215|LBC:16777215"/>
            <p:cNvSpPr/>
            <p:nvPr/>
          </p:nvSpPr>
          <p:spPr bwMode="auto">
            <a:xfrm>
              <a:off x="5942570" y="3744914"/>
              <a:ext cx="1790673" cy="2069273"/>
            </a:xfrm>
            <a:custGeom>
              <a:avLst/>
              <a:gdLst>
                <a:gd name="T0" fmla="*/ 0 w 510"/>
                <a:gd name="T1" fmla="*/ 0 h 589"/>
                <a:gd name="T2" fmla="*/ 0 w 510"/>
                <a:gd name="T3" fmla="*/ 589 h 589"/>
                <a:gd name="T4" fmla="*/ 510 w 510"/>
                <a:gd name="T5" fmla="*/ 295 h 589"/>
                <a:gd name="T6" fmla="*/ 0 w 51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0" y="0"/>
                  </a:moveTo>
                  <a:cubicBezTo>
                    <a:pt x="0" y="589"/>
                    <a:pt x="0" y="589"/>
                    <a:pt x="0" y="589"/>
                  </a:cubicBezTo>
                  <a:cubicBezTo>
                    <a:pt x="218" y="589"/>
                    <a:pt x="408" y="471"/>
                    <a:pt x="510" y="2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5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TextBox 71@|17FFC:16777215|FBC:16777215|LFC:16777215|LBC:16777215"/>
            <p:cNvSpPr txBox="1"/>
            <p:nvPr/>
          </p:nvSpPr>
          <p:spPr>
            <a:xfrm>
              <a:off x="6482312" y="4780345"/>
              <a:ext cx="347657" cy="67652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zh-CN" sz="33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</a:t>
              </a:r>
              <a:endParaRPr lang="en-AU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Freeform 11@|5FFC:3675918|FBC:16777215|LFC:16777215|LBC:16777215"/>
            <p:cNvSpPr/>
            <p:nvPr/>
          </p:nvSpPr>
          <p:spPr bwMode="auto">
            <a:xfrm>
              <a:off x="4150309" y="3744914"/>
              <a:ext cx="1792261" cy="2069273"/>
            </a:xfrm>
            <a:custGeom>
              <a:avLst/>
              <a:gdLst>
                <a:gd name="T0" fmla="*/ 510 w 510"/>
                <a:gd name="T1" fmla="*/ 0 h 589"/>
                <a:gd name="T2" fmla="*/ 0 w 510"/>
                <a:gd name="T3" fmla="*/ 295 h 589"/>
                <a:gd name="T4" fmla="*/ 510 w 510"/>
                <a:gd name="T5" fmla="*/ 589 h 589"/>
                <a:gd name="T6" fmla="*/ 510 w 51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0"/>
                  </a:moveTo>
                  <a:cubicBezTo>
                    <a:pt x="0" y="295"/>
                    <a:pt x="0" y="295"/>
                    <a:pt x="0" y="295"/>
                  </a:cubicBezTo>
                  <a:cubicBezTo>
                    <a:pt x="102" y="471"/>
                    <a:pt x="292" y="589"/>
                    <a:pt x="510" y="589"/>
                  </a:cubicBezTo>
                  <a:cubicBezTo>
                    <a:pt x="510" y="0"/>
                    <a:pt x="510" y="0"/>
                    <a:pt x="510" y="0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5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TextBox 72@|17FFC:16777215|FBC:16777215|LFC:16777215|LBC:16777215"/>
            <p:cNvSpPr txBox="1"/>
            <p:nvPr/>
          </p:nvSpPr>
          <p:spPr>
            <a:xfrm>
              <a:off x="5099620" y="4675531"/>
              <a:ext cx="347658" cy="67652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zh-CN" sz="33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</a:t>
              </a:r>
              <a:endParaRPr lang="en-AU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Freeform 12@|5FFC:192|FBC:16777215|LFC:16777215|LBC:16777215"/>
            <p:cNvSpPr/>
            <p:nvPr/>
          </p:nvSpPr>
          <p:spPr bwMode="auto">
            <a:xfrm>
              <a:off x="3872501" y="2712659"/>
              <a:ext cx="2070069" cy="2069273"/>
            </a:xfrm>
            <a:custGeom>
              <a:avLst/>
              <a:gdLst>
                <a:gd name="T0" fmla="*/ 79 w 589"/>
                <a:gd name="T1" fmla="*/ 0 h 589"/>
                <a:gd name="T2" fmla="*/ 0 w 589"/>
                <a:gd name="T3" fmla="*/ 294 h 589"/>
                <a:gd name="T4" fmla="*/ 79 w 589"/>
                <a:gd name="T5" fmla="*/ 589 h 589"/>
                <a:gd name="T6" fmla="*/ 589 w 589"/>
                <a:gd name="T7" fmla="*/ 294 h 589"/>
                <a:gd name="T8" fmla="*/ 79 w 589"/>
                <a:gd name="T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589">
                  <a:moveTo>
                    <a:pt x="79" y="0"/>
                  </a:moveTo>
                  <a:cubicBezTo>
                    <a:pt x="29" y="86"/>
                    <a:pt x="0" y="187"/>
                    <a:pt x="0" y="294"/>
                  </a:cubicBezTo>
                  <a:cubicBezTo>
                    <a:pt x="0" y="402"/>
                    <a:pt x="29" y="502"/>
                    <a:pt x="79" y="589"/>
                  </a:cubicBezTo>
                  <a:cubicBezTo>
                    <a:pt x="589" y="294"/>
                    <a:pt x="589" y="294"/>
                    <a:pt x="589" y="294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5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TextBox 73@|17FFC:16777215|FBC:16777215|LFC:16777215|LBC:16777215"/>
            <p:cNvSpPr txBox="1"/>
            <p:nvPr/>
          </p:nvSpPr>
          <p:spPr>
            <a:xfrm>
              <a:off x="4364619" y="3589281"/>
              <a:ext cx="347657" cy="67811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33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  <a:endParaRPr lang="en-AU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Oval 13@|1FFC:16777215|FBC:16777215|LFC:0|LBC:16777215"/>
            <p:cNvSpPr>
              <a:spLocks noChangeArrowheads="1"/>
            </p:cNvSpPr>
            <p:nvPr/>
          </p:nvSpPr>
          <p:spPr bwMode="auto">
            <a:xfrm>
              <a:off x="5161532" y="2965164"/>
              <a:ext cx="1560489" cy="155949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TextBox 136@|17FFC:16777215|FBC:16777215|LFC:16777215|LBC:16777215"/>
            <p:cNvSpPr txBox="1"/>
            <p:nvPr/>
          </p:nvSpPr>
          <p:spPr>
            <a:xfrm>
              <a:off x="5272655" y="3452706"/>
              <a:ext cx="1362055" cy="49230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315B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5176" y="1294211"/>
            <a:ext cx="2518638" cy="644098"/>
            <a:chOff x="539687" y="1725350"/>
            <a:chExt cx="3359198" cy="858891"/>
          </a:xfrm>
        </p:grpSpPr>
        <p:sp>
          <p:nvSpPr>
            <p:cNvPr id="24" name="TextBox 23@|17FFC:16777215|FBC:16777215|LFC:16777215|LBC:16777215"/>
            <p:cNvSpPr txBox="1"/>
            <p:nvPr/>
          </p:nvSpPr>
          <p:spPr>
            <a:xfrm>
              <a:off x="1342721" y="1725350"/>
              <a:ext cx="2407377" cy="4309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zh-CN" altLang="en-US" sz="1500" b="1" dirty="0">
                  <a:solidFill>
                    <a:srgbClr val="001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2" name="Rectangle 1@|1FFC:16777215|FBC:16777215|LFC:16777215|LBC:16777215"/>
            <p:cNvSpPr/>
            <p:nvPr/>
          </p:nvSpPr>
          <p:spPr>
            <a:xfrm>
              <a:off x="539687" y="2030183"/>
              <a:ext cx="3359198" cy="554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srgbClr val="001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点击添加文本，点击添加文本</a:t>
              </a:r>
              <a:endParaRPr lang="zh-CN" altLang="zh-CN" dirty="0">
                <a:solidFill>
                  <a:srgbClr val="001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5176" y="2444352"/>
            <a:ext cx="2518638" cy="641716"/>
            <a:chOff x="539687" y="3258875"/>
            <a:chExt cx="3359198" cy="855443"/>
          </a:xfrm>
        </p:grpSpPr>
        <p:sp>
          <p:nvSpPr>
            <p:cNvPr id="26" name="TextBox 25@|17FFC:16777215|FBC:16777215|LFC:16777215|LBC:16777215"/>
            <p:cNvSpPr txBox="1"/>
            <p:nvPr/>
          </p:nvSpPr>
          <p:spPr>
            <a:xfrm>
              <a:off x="1342721" y="3258875"/>
              <a:ext cx="2407377" cy="4307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zh-CN" altLang="en-US" sz="1500" b="1" dirty="0">
                  <a:solidFill>
                    <a:srgbClr val="001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5" name="Rectangle 34@|1FFC:16777215|FBC:16777215|LFC:16777215|LBC:16777215"/>
            <p:cNvSpPr/>
            <p:nvPr/>
          </p:nvSpPr>
          <p:spPr>
            <a:xfrm>
              <a:off x="539687" y="3560437"/>
              <a:ext cx="3359198" cy="5538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srgbClr val="001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点击添加文本，点击添加文本</a:t>
              </a:r>
              <a:endParaRPr lang="zh-CN" altLang="zh-CN" dirty="0">
                <a:solidFill>
                  <a:srgbClr val="001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05176" y="3544489"/>
            <a:ext cx="2518638" cy="685769"/>
            <a:chOff x="539687" y="4725725"/>
            <a:chExt cx="3359198" cy="914168"/>
          </a:xfrm>
        </p:grpSpPr>
        <p:sp>
          <p:nvSpPr>
            <p:cNvPr id="28" name="TextBox 27@|17FFC:16777215|FBC:16777215|LFC:16777215|LBC:16777215"/>
            <p:cNvSpPr txBox="1"/>
            <p:nvPr/>
          </p:nvSpPr>
          <p:spPr>
            <a:xfrm>
              <a:off x="1342721" y="4725725"/>
              <a:ext cx="2407377" cy="4307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zh-CN" altLang="en-US" sz="1500" b="1" dirty="0">
                  <a:solidFill>
                    <a:srgbClr val="001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6" name="Rectangle 35@|1FFC:16777215|FBC:16777215|LFC:16777215|LBC:16777215"/>
            <p:cNvSpPr/>
            <p:nvPr/>
          </p:nvSpPr>
          <p:spPr>
            <a:xfrm>
              <a:off x="539687" y="5086012"/>
              <a:ext cx="3359198" cy="5538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srgbClr val="001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点击添加文本，点击添加文本</a:t>
              </a:r>
              <a:endParaRPr lang="zh-CN" altLang="zh-CN" dirty="0">
                <a:solidFill>
                  <a:srgbClr val="001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63038" y="1372792"/>
            <a:ext cx="2518638" cy="644098"/>
            <a:chOff x="8217021" y="1830353"/>
            <a:chExt cx="3359198" cy="858891"/>
          </a:xfrm>
        </p:grpSpPr>
        <p:sp>
          <p:nvSpPr>
            <p:cNvPr id="30" name="TextBox 29@|17FFC:16777215|FBC:16777215|LFC:16777215|LBC:16777215"/>
            <p:cNvSpPr txBox="1"/>
            <p:nvPr/>
          </p:nvSpPr>
          <p:spPr>
            <a:xfrm>
              <a:off x="8305464" y="1830353"/>
              <a:ext cx="2407377" cy="4309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b="1" dirty="0">
                  <a:solidFill>
                    <a:srgbClr val="001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7" name="Rectangle 36@|1FFC:16777215|FBC:16777215|LFC:16777215|LBC:16777215"/>
            <p:cNvSpPr/>
            <p:nvPr/>
          </p:nvSpPr>
          <p:spPr>
            <a:xfrm>
              <a:off x="8217021" y="2135186"/>
              <a:ext cx="3359198" cy="554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srgbClr val="001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点击添加文本，点击添加文本</a:t>
              </a:r>
              <a:endParaRPr lang="zh-CN" altLang="zh-CN" dirty="0">
                <a:solidFill>
                  <a:srgbClr val="001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163038" y="2522933"/>
            <a:ext cx="2518638" cy="641716"/>
            <a:chOff x="8217021" y="3363878"/>
            <a:chExt cx="3359198" cy="855443"/>
          </a:xfrm>
        </p:grpSpPr>
        <p:sp>
          <p:nvSpPr>
            <p:cNvPr id="32" name="TextBox 31@|17FFC:16777215|FBC:16777215|LFC:16777215|LBC:16777215"/>
            <p:cNvSpPr txBox="1"/>
            <p:nvPr/>
          </p:nvSpPr>
          <p:spPr>
            <a:xfrm>
              <a:off x="8305464" y="3363878"/>
              <a:ext cx="2407377" cy="4307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b="1" dirty="0">
                  <a:solidFill>
                    <a:srgbClr val="001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8" name="Rectangle 37@|1FFC:16777215|FBC:16777215|LFC:16777215|LBC:16777215"/>
            <p:cNvSpPr/>
            <p:nvPr/>
          </p:nvSpPr>
          <p:spPr>
            <a:xfrm>
              <a:off x="8217021" y="3665440"/>
              <a:ext cx="3359198" cy="5538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srgbClr val="001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点击添加文本，点击添加文本</a:t>
              </a:r>
              <a:endParaRPr lang="zh-CN" altLang="zh-CN" dirty="0">
                <a:solidFill>
                  <a:srgbClr val="001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63038" y="3623070"/>
            <a:ext cx="2518638" cy="685769"/>
            <a:chOff x="8217021" y="4830728"/>
            <a:chExt cx="3359198" cy="914168"/>
          </a:xfrm>
        </p:grpSpPr>
        <p:sp>
          <p:nvSpPr>
            <p:cNvPr id="34" name="TextBox 33@|17FFC:16777215|FBC:16777215|LFC:16777215|LBC:16777215"/>
            <p:cNvSpPr txBox="1"/>
            <p:nvPr/>
          </p:nvSpPr>
          <p:spPr>
            <a:xfrm>
              <a:off x="8305464" y="4830728"/>
              <a:ext cx="2407377" cy="4307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b="1" dirty="0">
                  <a:solidFill>
                    <a:srgbClr val="001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9" name="Rectangle 38@|1FFC:16777215|FBC:16777215|LFC:16777215|LBC:16777215"/>
            <p:cNvSpPr/>
            <p:nvPr/>
          </p:nvSpPr>
          <p:spPr>
            <a:xfrm>
              <a:off x="8217021" y="5191015"/>
              <a:ext cx="3359198" cy="5538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srgbClr val="001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点击添加文本，点击添加文本</a:t>
              </a:r>
              <a:endParaRPr lang="zh-CN" altLang="zh-CN" dirty="0">
                <a:solidFill>
                  <a:srgbClr val="001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441" name="组合 26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40" name="圆角矩形 39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18443" name="图片 4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4" name="文本框 44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8445" name="文本框 45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9">
        <p14:ferris dir="l"/>
      </p:transition>
    </mc:Choice>
    <mc:Fallback xmlns="">
      <p:transition spd="slow" advTm="59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699273" y="1988344"/>
            <a:ext cx="1587103" cy="1588294"/>
            <a:chOff x="4931904" y="2651491"/>
            <a:chExt cx="2117187" cy="2117187"/>
          </a:xfrm>
        </p:grpSpPr>
        <p:sp>
          <p:nvSpPr>
            <p:cNvPr id="29" name="Oval 2@|1FFC:192|FBC:16777215|LFC:192|LBC:16777215"/>
            <p:cNvSpPr/>
            <p:nvPr/>
          </p:nvSpPr>
          <p:spPr>
            <a:xfrm>
              <a:off x="4931904" y="2651491"/>
              <a:ext cx="2117187" cy="2117187"/>
            </a:xfrm>
            <a:prstGeom prst="ellipse">
              <a:avLst/>
            </a:prstGeom>
            <a:solidFill>
              <a:srgbClr val="315B2F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300" dirty="0">
                <a:solidFill>
                  <a:prstClr val="white"/>
                </a:solidFill>
              </a:endParaRPr>
            </a:p>
          </p:txBody>
        </p:sp>
        <p:pic>
          <p:nvPicPr>
            <p:cNvPr id="19491" name="Picture 12@|13FFC:16777215|FBC:16777215|LFC:0|LBC:1677721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522472" y="3187920"/>
              <a:ext cx="915585" cy="101864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585788" y="1599010"/>
            <a:ext cx="3175397" cy="1011465"/>
            <a:chOff x="780626" y="2132181"/>
            <a:chExt cx="4234021" cy="1348273"/>
          </a:xfrm>
        </p:grpSpPr>
        <p:sp>
          <p:nvSpPr>
            <p:cNvPr id="31" name="Oval 38@|1FFC:3675918|FBC:16777215|LFC:192|LBC:16777215"/>
            <p:cNvSpPr/>
            <p:nvPr/>
          </p:nvSpPr>
          <p:spPr>
            <a:xfrm>
              <a:off x="3433438" y="2132181"/>
              <a:ext cx="1324024" cy="1326809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300" dirty="0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5@|9FFC:0|FBC:0|LFC:192|LBC:16777215"/>
            <p:cNvCxnSpPr/>
            <p:nvPr/>
          </p:nvCxnSpPr>
          <p:spPr>
            <a:xfrm>
              <a:off x="4695547" y="3111416"/>
              <a:ext cx="319100" cy="139664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94@|5FFC:16777215|FBC:16777215|LFC:16777215|LBC:16777215"/>
            <p:cNvSpPr/>
            <p:nvPr/>
          </p:nvSpPr>
          <p:spPr bwMode="auto">
            <a:xfrm>
              <a:off x="3881130" y="2547999"/>
              <a:ext cx="498494" cy="520566"/>
            </a:xfrm>
            <a:custGeom>
              <a:avLst/>
              <a:gdLst>
                <a:gd name="T0" fmla="*/ 176 w 192"/>
                <a:gd name="T1" fmla="*/ 147 h 192"/>
                <a:gd name="T2" fmla="*/ 192 w 192"/>
                <a:gd name="T3" fmla="*/ 120 h 192"/>
                <a:gd name="T4" fmla="*/ 176 w 192"/>
                <a:gd name="T5" fmla="*/ 92 h 192"/>
                <a:gd name="T6" fmla="*/ 176 w 192"/>
                <a:gd name="T7" fmla="*/ 91 h 192"/>
                <a:gd name="T8" fmla="*/ 176 w 192"/>
                <a:gd name="T9" fmla="*/ 48 h 192"/>
                <a:gd name="T10" fmla="*/ 176 w 192"/>
                <a:gd name="T11" fmla="*/ 46 h 192"/>
                <a:gd name="T12" fmla="*/ 96 w 192"/>
                <a:gd name="T13" fmla="*/ 0 h 192"/>
                <a:gd name="T14" fmla="*/ 17 w 192"/>
                <a:gd name="T15" fmla="*/ 46 h 192"/>
                <a:gd name="T16" fmla="*/ 17 w 192"/>
                <a:gd name="T17" fmla="*/ 46 h 192"/>
                <a:gd name="T18" fmla="*/ 16 w 192"/>
                <a:gd name="T19" fmla="*/ 47 h 192"/>
                <a:gd name="T20" fmla="*/ 16 w 192"/>
                <a:gd name="T21" fmla="*/ 48 h 192"/>
                <a:gd name="T22" fmla="*/ 16 w 192"/>
                <a:gd name="T23" fmla="*/ 48 h 192"/>
                <a:gd name="T24" fmla="*/ 16 w 192"/>
                <a:gd name="T25" fmla="*/ 91 h 192"/>
                <a:gd name="T26" fmla="*/ 16 w 192"/>
                <a:gd name="T27" fmla="*/ 92 h 192"/>
                <a:gd name="T28" fmla="*/ 0 w 192"/>
                <a:gd name="T29" fmla="*/ 120 h 192"/>
                <a:gd name="T30" fmla="*/ 32 w 192"/>
                <a:gd name="T31" fmla="*/ 152 h 192"/>
                <a:gd name="T32" fmla="*/ 33 w 192"/>
                <a:gd name="T33" fmla="*/ 152 h 192"/>
                <a:gd name="T34" fmla="*/ 44 w 192"/>
                <a:gd name="T35" fmla="*/ 160 h 192"/>
                <a:gd name="T36" fmla="*/ 56 w 192"/>
                <a:gd name="T37" fmla="*/ 148 h 192"/>
                <a:gd name="T38" fmla="*/ 56 w 192"/>
                <a:gd name="T39" fmla="*/ 92 h 192"/>
                <a:gd name="T40" fmla="*/ 44 w 192"/>
                <a:gd name="T41" fmla="*/ 80 h 192"/>
                <a:gd name="T42" fmla="*/ 33 w 192"/>
                <a:gd name="T43" fmla="*/ 88 h 192"/>
                <a:gd name="T44" fmla="*/ 32 w 192"/>
                <a:gd name="T45" fmla="*/ 88 h 192"/>
                <a:gd name="T46" fmla="*/ 24 w 192"/>
                <a:gd name="T47" fmla="*/ 89 h 192"/>
                <a:gd name="T48" fmla="*/ 24 w 192"/>
                <a:gd name="T49" fmla="*/ 49 h 192"/>
                <a:gd name="T50" fmla="*/ 46 w 192"/>
                <a:gd name="T51" fmla="*/ 24 h 192"/>
                <a:gd name="T52" fmla="*/ 52 w 192"/>
                <a:gd name="T53" fmla="*/ 31 h 192"/>
                <a:gd name="T54" fmla="*/ 57 w 192"/>
                <a:gd name="T55" fmla="*/ 31 h 192"/>
                <a:gd name="T56" fmla="*/ 96 w 192"/>
                <a:gd name="T57" fmla="*/ 24 h 192"/>
                <a:gd name="T58" fmla="*/ 135 w 192"/>
                <a:gd name="T59" fmla="*/ 31 h 192"/>
                <a:gd name="T60" fmla="*/ 137 w 192"/>
                <a:gd name="T61" fmla="*/ 32 h 192"/>
                <a:gd name="T62" fmla="*/ 140 w 192"/>
                <a:gd name="T63" fmla="*/ 31 h 192"/>
                <a:gd name="T64" fmla="*/ 147 w 192"/>
                <a:gd name="T65" fmla="*/ 24 h 192"/>
                <a:gd name="T66" fmla="*/ 168 w 192"/>
                <a:gd name="T67" fmla="*/ 49 h 192"/>
                <a:gd name="T68" fmla="*/ 168 w 192"/>
                <a:gd name="T69" fmla="*/ 89 h 192"/>
                <a:gd name="T70" fmla="*/ 160 w 192"/>
                <a:gd name="T71" fmla="*/ 88 h 192"/>
                <a:gd name="T72" fmla="*/ 159 w 192"/>
                <a:gd name="T73" fmla="*/ 88 h 192"/>
                <a:gd name="T74" fmla="*/ 148 w 192"/>
                <a:gd name="T75" fmla="*/ 80 h 192"/>
                <a:gd name="T76" fmla="*/ 136 w 192"/>
                <a:gd name="T77" fmla="*/ 92 h 192"/>
                <a:gd name="T78" fmla="*/ 136 w 192"/>
                <a:gd name="T79" fmla="*/ 148 h 192"/>
                <a:gd name="T80" fmla="*/ 148 w 192"/>
                <a:gd name="T81" fmla="*/ 160 h 192"/>
                <a:gd name="T82" fmla="*/ 159 w 192"/>
                <a:gd name="T83" fmla="*/ 152 h 192"/>
                <a:gd name="T84" fmla="*/ 160 w 192"/>
                <a:gd name="T85" fmla="*/ 152 h 192"/>
                <a:gd name="T86" fmla="*/ 169 w 192"/>
                <a:gd name="T87" fmla="*/ 151 h 192"/>
                <a:gd name="T88" fmla="*/ 175 w 192"/>
                <a:gd name="T89" fmla="*/ 162 h 192"/>
                <a:gd name="T90" fmla="*/ 143 w 192"/>
                <a:gd name="T91" fmla="*/ 174 h 192"/>
                <a:gd name="T92" fmla="*/ 141 w 192"/>
                <a:gd name="T93" fmla="*/ 171 h 192"/>
                <a:gd name="T94" fmla="*/ 132 w 192"/>
                <a:gd name="T95" fmla="*/ 168 h 192"/>
                <a:gd name="T96" fmla="*/ 116 w 192"/>
                <a:gd name="T97" fmla="*/ 168 h 192"/>
                <a:gd name="T98" fmla="*/ 104 w 192"/>
                <a:gd name="T99" fmla="*/ 180 h 192"/>
                <a:gd name="T100" fmla="*/ 116 w 192"/>
                <a:gd name="T101" fmla="*/ 192 h 192"/>
                <a:gd name="T102" fmla="*/ 132 w 192"/>
                <a:gd name="T103" fmla="*/ 192 h 192"/>
                <a:gd name="T104" fmla="*/ 144 w 192"/>
                <a:gd name="T105" fmla="*/ 183 h 192"/>
                <a:gd name="T106" fmla="*/ 182 w 192"/>
                <a:gd name="T107" fmla="*/ 167 h 192"/>
                <a:gd name="T108" fmla="*/ 184 w 192"/>
                <a:gd name="T109" fmla="*/ 165 h 192"/>
                <a:gd name="T110" fmla="*/ 184 w 192"/>
                <a:gd name="T111" fmla="*/ 162 h 192"/>
                <a:gd name="T112" fmla="*/ 176 w 192"/>
                <a:gd name="T113" fmla="*/ 14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" h="192">
                  <a:moveTo>
                    <a:pt x="176" y="147"/>
                  </a:moveTo>
                  <a:cubicBezTo>
                    <a:pt x="186" y="142"/>
                    <a:pt x="192" y="132"/>
                    <a:pt x="192" y="120"/>
                  </a:cubicBezTo>
                  <a:cubicBezTo>
                    <a:pt x="192" y="108"/>
                    <a:pt x="186" y="98"/>
                    <a:pt x="176" y="92"/>
                  </a:cubicBezTo>
                  <a:cubicBezTo>
                    <a:pt x="176" y="92"/>
                    <a:pt x="176" y="92"/>
                    <a:pt x="176" y="91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7"/>
                    <a:pt x="176" y="47"/>
                    <a:pt x="176" y="46"/>
                  </a:cubicBezTo>
                  <a:cubicBezTo>
                    <a:pt x="166" y="23"/>
                    <a:pt x="135" y="0"/>
                    <a:pt x="96" y="0"/>
                  </a:cubicBezTo>
                  <a:cubicBezTo>
                    <a:pt x="57" y="0"/>
                    <a:pt x="27" y="23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7"/>
                    <a:pt x="16" y="47"/>
                  </a:cubicBezTo>
                  <a:cubicBezTo>
                    <a:pt x="16" y="47"/>
                    <a:pt x="16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7" y="98"/>
                    <a:pt x="0" y="108"/>
                    <a:pt x="0" y="120"/>
                  </a:cubicBezTo>
                  <a:cubicBezTo>
                    <a:pt x="0" y="138"/>
                    <a:pt x="14" y="152"/>
                    <a:pt x="32" y="152"/>
                  </a:cubicBezTo>
                  <a:cubicBezTo>
                    <a:pt x="33" y="152"/>
                    <a:pt x="33" y="152"/>
                    <a:pt x="33" y="152"/>
                  </a:cubicBezTo>
                  <a:cubicBezTo>
                    <a:pt x="35" y="157"/>
                    <a:pt x="39" y="160"/>
                    <a:pt x="44" y="160"/>
                  </a:cubicBezTo>
                  <a:cubicBezTo>
                    <a:pt x="51" y="160"/>
                    <a:pt x="56" y="154"/>
                    <a:pt x="56" y="148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85"/>
                    <a:pt x="51" y="80"/>
                    <a:pt x="44" y="80"/>
                  </a:cubicBezTo>
                  <a:cubicBezTo>
                    <a:pt x="39" y="80"/>
                    <a:pt x="35" y="83"/>
                    <a:pt x="33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29" y="88"/>
                    <a:pt x="27" y="88"/>
                    <a:pt x="24" y="8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8" y="40"/>
                    <a:pt x="36" y="31"/>
                    <a:pt x="46" y="2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6" y="32"/>
                    <a:pt x="57" y="31"/>
                  </a:cubicBezTo>
                  <a:cubicBezTo>
                    <a:pt x="57" y="31"/>
                    <a:pt x="69" y="24"/>
                    <a:pt x="96" y="24"/>
                  </a:cubicBezTo>
                  <a:cubicBezTo>
                    <a:pt x="123" y="24"/>
                    <a:pt x="135" y="31"/>
                    <a:pt x="135" y="31"/>
                  </a:cubicBezTo>
                  <a:cubicBezTo>
                    <a:pt x="136" y="32"/>
                    <a:pt x="136" y="32"/>
                    <a:pt x="137" y="32"/>
                  </a:cubicBezTo>
                  <a:cubicBezTo>
                    <a:pt x="138" y="32"/>
                    <a:pt x="139" y="31"/>
                    <a:pt x="140" y="31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57" y="31"/>
                    <a:pt x="164" y="40"/>
                    <a:pt x="168" y="4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6" y="88"/>
                    <a:pt x="163" y="88"/>
                    <a:pt x="160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3"/>
                    <a:pt x="153" y="80"/>
                    <a:pt x="148" y="80"/>
                  </a:cubicBezTo>
                  <a:cubicBezTo>
                    <a:pt x="142" y="80"/>
                    <a:pt x="136" y="85"/>
                    <a:pt x="136" y="92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54"/>
                    <a:pt x="142" y="160"/>
                    <a:pt x="148" y="160"/>
                  </a:cubicBezTo>
                  <a:cubicBezTo>
                    <a:pt x="153" y="160"/>
                    <a:pt x="158" y="157"/>
                    <a:pt x="159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3" y="152"/>
                    <a:pt x="166" y="151"/>
                    <a:pt x="169" y="151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43" y="174"/>
                    <a:pt x="143" y="174"/>
                    <a:pt x="143" y="174"/>
                  </a:cubicBezTo>
                  <a:cubicBezTo>
                    <a:pt x="142" y="173"/>
                    <a:pt x="142" y="172"/>
                    <a:pt x="141" y="171"/>
                  </a:cubicBezTo>
                  <a:cubicBezTo>
                    <a:pt x="138" y="169"/>
                    <a:pt x="135" y="168"/>
                    <a:pt x="132" y="168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10" y="168"/>
                    <a:pt x="104" y="173"/>
                    <a:pt x="104" y="180"/>
                  </a:cubicBezTo>
                  <a:cubicBezTo>
                    <a:pt x="104" y="186"/>
                    <a:pt x="110" y="192"/>
                    <a:pt x="116" y="192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38" y="192"/>
                    <a:pt x="142" y="188"/>
                    <a:pt x="144" y="183"/>
                  </a:cubicBezTo>
                  <a:cubicBezTo>
                    <a:pt x="182" y="167"/>
                    <a:pt x="182" y="167"/>
                    <a:pt x="182" y="167"/>
                  </a:cubicBezTo>
                  <a:cubicBezTo>
                    <a:pt x="183" y="167"/>
                    <a:pt x="184" y="166"/>
                    <a:pt x="184" y="165"/>
                  </a:cubicBezTo>
                  <a:cubicBezTo>
                    <a:pt x="184" y="164"/>
                    <a:pt x="184" y="163"/>
                    <a:pt x="184" y="162"/>
                  </a:cubicBezTo>
                  <a:lnTo>
                    <a:pt x="176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51" name="TextBox 13@|17FFC:16777215|FBC:16777215|LFC:16777215|LBC:16777215"/>
            <p:cNvSpPr txBox="1"/>
            <p:nvPr/>
          </p:nvSpPr>
          <p:spPr>
            <a:xfrm>
              <a:off x="780626" y="2394051"/>
              <a:ext cx="2298786" cy="30789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2495">
                <a:spcBef>
                  <a:spcPct val="20000"/>
                </a:spcBef>
                <a:defRPr/>
              </a:pPr>
              <a:r>
                <a:rPr lang="zh-CN" altLang="en-US" sz="1500" b="1" dirty="0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3@|17FFC:16777215|FBC:16777215|LFC:16777215|LBC:16777215"/>
            <p:cNvSpPr txBox="1"/>
            <p:nvPr/>
          </p:nvSpPr>
          <p:spPr>
            <a:xfrm>
              <a:off x="780626" y="2803520"/>
              <a:ext cx="2316249" cy="67693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2495">
                <a:spcBef>
                  <a:spcPct val="20000"/>
                </a:spcBef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5787" y="3112293"/>
            <a:ext cx="3243263" cy="1069805"/>
            <a:chOff x="780626" y="4149501"/>
            <a:chExt cx="4325331" cy="1426385"/>
          </a:xfrm>
        </p:grpSpPr>
        <p:sp>
          <p:nvSpPr>
            <p:cNvPr id="33" name="Oval 41@|1FFC:3675918|FBC:16777215|LFC:192|LBC:16777215"/>
            <p:cNvSpPr/>
            <p:nvPr/>
          </p:nvSpPr>
          <p:spPr>
            <a:xfrm>
              <a:off x="3433941" y="4149501"/>
              <a:ext cx="1324275" cy="1323954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300" dirty="0">
                <a:solidFill>
                  <a:prstClr val="white"/>
                </a:solidFill>
              </a:endParaRPr>
            </a:p>
          </p:txBody>
        </p:sp>
        <p:cxnSp>
          <p:nvCxnSpPr>
            <p:cNvPr id="35" name="Straight Connector 44@|9FFC:0|FBC:0|LFC:192|LBC:16777215"/>
            <p:cNvCxnSpPr/>
            <p:nvPr/>
          </p:nvCxnSpPr>
          <p:spPr>
            <a:xfrm flipV="1">
              <a:off x="4732810" y="4268562"/>
              <a:ext cx="373147" cy="246058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80" name="组合 46"/>
            <p:cNvGrpSpPr/>
            <p:nvPr/>
          </p:nvGrpSpPr>
          <p:grpSpPr>
            <a:xfrm>
              <a:off x="3881445" y="4642541"/>
              <a:ext cx="403174" cy="403174"/>
              <a:chOff x="749300" y="4614863"/>
              <a:chExt cx="414338" cy="414337"/>
            </a:xfrm>
          </p:grpSpPr>
          <p:sp>
            <p:nvSpPr>
              <p:cNvPr id="48" name="Oval 69@|1FFC:16777215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749580" y="4615546"/>
                <a:ext cx="414484" cy="414383"/>
              </a:xfrm>
              <a:prstGeom prst="ellipse">
                <a:avLst/>
              </a:pr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96" tIns="40148" rIns="80296" bIns="40148"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70@|5FFC:16777215|FBC:16777215|LFC:16777215|LBC:16777215"/>
              <p:cNvSpPr/>
              <p:nvPr/>
            </p:nvSpPr>
            <p:spPr bwMode="auto">
              <a:xfrm>
                <a:off x="839330" y="4741166"/>
                <a:ext cx="197452" cy="199034"/>
              </a:xfrm>
              <a:custGeom>
                <a:avLst/>
                <a:gdLst>
                  <a:gd name="T0" fmla="*/ 139 w 208"/>
                  <a:gd name="T1" fmla="*/ 208 h 208"/>
                  <a:gd name="T2" fmla="*/ 104 w 208"/>
                  <a:gd name="T3" fmla="*/ 104 h 208"/>
                  <a:gd name="T4" fmla="*/ 0 w 208"/>
                  <a:gd name="T5" fmla="*/ 69 h 208"/>
                  <a:gd name="T6" fmla="*/ 208 w 208"/>
                  <a:gd name="T7" fmla="*/ 0 h 208"/>
                  <a:gd name="T8" fmla="*/ 139 w 208"/>
                  <a:gd name="T9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08">
                    <a:moveTo>
                      <a:pt x="139" y="208"/>
                    </a:moveTo>
                    <a:lnTo>
                      <a:pt x="104" y="104"/>
                    </a:lnTo>
                    <a:lnTo>
                      <a:pt x="0" y="69"/>
                    </a:lnTo>
                    <a:lnTo>
                      <a:pt x="208" y="0"/>
                    </a:lnTo>
                    <a:lnTo>
                      <a:pt x="139" y="208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96" tIns="40148" rIns="80296" bIns="40148"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3" name="TextBox 13@|17FFC:16777215|FBC:16777215|LFC:16777215|LBC:16777215"/>
            <p:cNvSpPr txBox="1"/>
            <p:nvPr/>
          </p:nvSpPr>
          <p:spPr>
            <a:xfrm>
              <a:off x="780626" y="4489221"/>
              <a:ext cx="2297634" cy="30797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2495">
                <a:spcBef>
                  <a:spcPct val="20000"/>
                </a:spcBef>
                <a:defRPr/>
              </a:pPr>
              <a:r>
                <a:rPr lang="zh-CN" altLang="en-US" sz="1500" b="1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TextBox 13@|17FFC:16777215|FBC:16777215|LFC:16777215|LBC:16777215"/>
            <p:cNvSpPr txBox="1"/>
            <p:nvPr/>
          </p:nvSpPr>
          <p:spPr>
            <a:xfrm>
              <a:off x="780626" y="4898789"/>
              <a:ext cx="2315099" cy="6770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2495">
                <a:spcBef>
                  <a:spcPct val="20000"/>
                </a:spcBef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24463" y="1599010"/>
            <a:ext cx="3131344" cy="1011465"/>
            <a:chOff x="6966342" y="2132181"/>
            <a:chExt cx="4175467" cy="1348274"/>
          </a:xfrm>
        </p:grpSpPr>
        <p:sp>
          <p:nvSpPr>
            <p:cNvPr id="30" name="Oval 37@|1FFC:3675918|FBC:16777215|LFC:192|LBC:16777215"/>
            <p:cNvSpPr/>
            <p:nvPr/>
          </p:nvSpPr>
          <p:spPr>
            <a:xfrm>
              <a:off x="7223538" y="2132181"/>
              <a:ext cx="1324083" cy="1326810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300" dirty="0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Connector 46@|9FFC:0|FBC:0|LFC:192|LBC:16777215"/>
            <p:cNvCxnSpPr/>
            <p:nvPr/>
          </p:nvCxnSpPr>
          <p:spPr>
            <a:xfrm flipV="1">
              <a:off x="6966342" y="3111417"/>
              <a:ext cx="344516" cy="139664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/>
          </p:nvGrpSpPr>
          <p:grpSpPr>
            <a:xfrm>
              <a:off x="7610953" y="2547553"/>
              <a:ext cx="499939" cy="496064"/>
              <a:chOff x="2447925" y="3514725"/>
              <a:chExt cx="204787" cy="203200"/>
            </a:xfrm>
            <a:solidFill>
              <a:schemeClr val="bg1"/>
            </a:solidFill>
          </p:grpSpPr>
          <p:sp>
            <p:nvSpPr>
              <p:cNvPr id="44" name="Freeform 690@|5FFC:0|FBC:0|LFC:0|LBC:16777215"/>
              <p:cNvSpPr>
                <a:spLocks noEditPoints="1"/>
              </p:cNvSpPr>
              <p:nvPr/>
            </p:nvSpPr>
            <p:spPr bwMode="auto">
              <a:xfrm>
                <a:off x="2562225" y="3632200"/>
                <a:ext cx="88900" cy="85725"/>
              </a:xfrm>
              <a:custGeom>
                <a:avLst/>
                <a:gdLst>
                  <a:gd name="T0" fmla="*/ 27 w 124"/>
                  <a:gd name="T1" fmla="*/ 1 h 121"/>
                  <a:gd name="T2" fmla="*/ 31 w 124"/>
                  <a:gd name="T3" fmla="*/ 8 h 121"/>
                  <a:gd name="T4" fmla="*/ 23 w 124"/>
                  <a:gd name="T5" fmla="*/ 17 h 121"/>
                  <a:gd name="T6" fmla="*/ 16 w 124"/>
                  <a:gd name="T7" fmla="*/ 24 h 121"/>
                  <a:gd name="T8" fmla="*/ 0 w 124"/>
                  <a:gd name="T9" fmla="*/ 34 h 121"/>
                  <a:gd name="T10" fmla="*/ 51 w 124"/>
                  <a:gd name="T11" fmla="*/ 85 h 121"/>
                  <a:gd name="T12" fmla="*/ 75 w 124"/>
                  <a:gd name="T13" fmla="*/ 117 h 121"/>
                  <a:gd name="T14" fmla="*/ 88 w 124"/>
                  <a:gd name="T15" fmla="*/ 121 h 121"/>
                  <a:gd name="T16" fmla="*/ 124 w 124"/>
                  <a:gd name="T17" fmla="*/ 85 h 121"/>
                  <a:gd name="T18" fmla="*/ 120 w 124"/>
                  <a:gd name="T19" fmla="*/ 72 h 121"/>
                  <a:gd name="T20" fmla="*/ 88 w 124"/>
                  <a:gd name="T21" fmla="*/ 48 h 121"/>
                  <a:gd name="T22" fmla="*/ 40 w 124"/>
                  <a:gd name="T23" fmla="*/ 0 h 121"/>
                  <a:gd name="T24" fmla="*/ 35 w 124"/>
                  <a:gd name="T25" fmla="*/ 5 h 121"/>
                  <a:gd name="T26" fmla="*/ 27 w 124"/>
                  <a:gd name="T27" fmla="*/ 1 h 121"/>
                  <a:gd name="T28" fmla="*/ 85 w 124"/>
                  <a:gd name="T29" fmla="*/ 66 h 121"/>
                  <a:gd name="T30" fmla="*/ 100 w 124"/>
                  <a:gd name="T31" fmla="*/ 81 h 121"/>
                  <a:gd name="T32" fmla="*/ 85 w 124"/>
                  <a:gd name="T33" fmla="*/ 96 h 121"/>
                  <a:gd name="T34" fmla="*/ 70 w 124"/>
                  <a:gd name="T35" fmla="*/ 81 h 121"/>
                  <a:gd name="T36" fmla="*/ 85 w 124"/>
                  <a:gd name="T37" fmla="*/ 6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121">
                    <a:moveTo>
                      <a:pt x="27" y="1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1" y="29"/>
                      <a:pt x="6" y="32"/>
                      <a:pt x="0" y="3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5"/>
                      <a:pt x="35" y="5"/>
                      <a:pt x="35" y="5"/>
                    </a:cubicBezTo>
                    <a:lnTo>
                      <a:pt x="27" y="1"/>
                    </a:lnTo>
                    <a:close/>
                    <a:moveTo>
                      <a:pt x="85" y="66"/>
                    </a:moveTo>
                    <a:cubicBezTo>
                      <a:pt x="93" y="66"/>
                      <a:pt x="100" y="73"/>
                      <a:pt x="100" y="81"/>
                    </a:cubicBezTo>
                    <a:cubicBezTo>
                      <a:pt x="100" y="90"/>
                      <a:pt x="93" y="96"/>
                      <a:pt x="85" y="96"/>
                    </a:cubicBezTo>
                    <a:cubicBezTo>
                      <a:pt x="76" y="96"/>
                      <a:pt x="70" y="90"/>
                      <a:pt x="70" y="81"/>
                    </a:cubicBezTo>
                    <a:cubicBezTo>
                      <a:pt x="70" y="73"/>
                      <a:pt x="76" y="66"/>
                      <a:pt x="85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691@|5FFC:0|FBC:0|LFC:0|LBC:16777215"/>
              <p:cNvSpPr/>
              <p:nvPr/>
            </p:nvSpPr>
            <p:spPr bwMode="auto">
              <a:xfrm>
                <a:off x="2447925" y="3514725"/>
                <a:ext cx="90487" cy="92075"/>
              </a:xfrm>
              <a:custGeom>
                <a:avLst/>
                <a:gdLst>
                  <a:gd name="T0" fmla="*/ 105 w 129"/>
                  <a:gd name="T1" fmla="*/ 102 h 129"/>
                  <a:gd name="T2" fmla="*/ 113 w 129"/>
                  <a:gd name="T3" fmla="*/ 93 h 129"/>
                  <a:gd name="T4" fmla="*/ 121 w 129"/>
                  <a:gd name="T5" fmla="*/ 97 h 129"/>
                  <a:gd name="T6" fmla="*/ 117 w 129"/>
                  <a:gd name="T7" fmla="*/ 90 h 129"/>
                  <a:gd name="T8" fmla="*/ 125 w 129"/>
                  <a:gd name="T9" fmla="*/ 82 h 129"/>
                  <a:gd name="T10" fmla="*/ 126 w 129"/>
                  <a:gd name="T11" fmla="*/ 81 h 129"/>
                  <a:gd name="T12" fmla="*/ 129 w 129"/>
                  <a:gd name="T13" fmla="*/ 67 h 129"/>
                  <a:gd name="T14" fmla="*/ 62 w 129"/>
                  <a:gd name="T15" fmla="*/ 0 h 129"/>
                  <a:gd name="T16" fmla="*/ 56 w 129"/>
                  <a:gd name="T17" fmla="*/ 6 h 129"/>
                  <a:gd name="T18" fmla="*/ 81 w 129"/>
                  <a:gd name="T19" fmla="*/ 46 h 129"/>
                  <a:gd name="T20" fmla="*/ 46 w 129"/>
                  <a:gd name="T21" fmla="*/ 81 h 129"/>
                  <a:gd name="T22" fmla="*/ 6 w 129"/>
                  <a:gd name="T23" fmla="*/ 56 h 129"/>
                  <a:gd name="T24" fmla="*/ 0 w 129"/>
                  <a:gd name="T25" fmla="*/ 62 h 129"/>
                  <a:gd name="T26" fmla="*/ 67 w 129"/>
                  <a:gd name="T27" fmla="*/ 129 h 129"/>
                  <a:gd name="T28" fmla="*/ 86 w 129"/>
                  <a:gd name="T29" fmla="*/ 123 h 129"/>
                  <a:gd name="T30" fmla="*/ 88 w 129"/>
                  <a:gd name="T31" fmla="*/ 125 h 129"/>
                  <a:gd name="T32" fmla="*/ 98 w 129"/>
                  <a:gd name="T33" fmla="*/ 109 h 129"/>
                  <a:gd name="T34" fmla="*/ 105 w 129"/>
                  <a:gd name="T35" fmla="*/ 10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29">
                    <a:moveTo>
                      <a:pt x="105" y="102"/>
                    </a:moveTo>
                    <a:cubicBezTo>
                      <a:pt x="113" y="93"/>
                      <a:pt x="113" y="93"/>
                      <a:pt x="113" y="93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8" y="76"/>
                      <a:pt x="129" y="71"/>
                      <a:pt x="129" y="67"/>
                    </a:cubicBezTo>
                    <a:cubicBezTo>
                      <a:pt x="129" y="33"/>
                      <a:pt x="96" y="0"/>
                      <a:pt x="62" y="0"/>
                    </a:cubicBezTo>
                    <a:cubicBezTo>
                      <a:pt x="62" y="0"/>
                      <a:pt x="58" y="4"/>
                      <a:pt x="56" y="6"/>
                    </a:cubicBezTo>
                    <a:cubicBezTo>
                      <a:pt x="83" y="33"/>
                      <a:pt x="81" y="29"/>
                      <a:pt x="81" y="46"/>
                    </a:cubicBezTo>
                    <a:cubicBezTo>
                      <a:pt x="81" y="59"/>
                      <a:pt x="59" y="81"/>
                      <a:pt x="46" y="81"/>
                    </a:cubicBezTo>
                    <a:cubicBezTo>
                      <a:pt x="29" y="81"/>
                      <a:pt x="34" y="84"/>
                      <a:pt x="6" y="56"/>
                    </a:cubicBezTo>
                    <a:cubicBezTo>
                      <a:pt x="4" y="58"/>
                      <a:pt x="0" y="62"/>
                      <a:pt x="0" y="62"/>
                    </a:cubicBezTo>
                    <a:cubicBezTo>
                      <a:pt x="1" y="96"/>
                      <a:pt x="33" y="129"/>
                      <a:pt x="67" y="129"/>
                    </a:cubicBezTo>
                    <a:cubicBezTo>
                      <a:pt x="73" y="129"/>
                      <a:pt x="80" y="127"/>
                      <a:pt x="86" y="123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90" y="119"/>
                      <a:pt x="93" y="114"/>
                      <a:pt x="98" y="109"/>
                    </a:cubicBezTo>
                    <a:lnTo>
                      <a:pt x="105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692@|5FFC:0|FBC:0|LFC:0|LBC:16777215"/>
              <p:cNvSpPr/>
              <p:nvPr/>
            </p:nvSpPr>
            <p:spPr bwMode="auto">
              <a:xfrm>
                <a:off x="2447925" y="3514725"/>
                <a:ext cx="204787" cy="203200"/>
              </a:xfrm>
              <a:custGeom>
                <a:avLst/>
                <a:gdLst>
                  <a:gd name="T0" fmla="*/ 280 w 291"/>
                  <a:gd name="T1" fmla="*/ 27 h 287"/>
                  <a:gd name="T2" fmla="*/ 260 w 291"/>
                  <a:gd name="T3" fmla="*/ 8 h 287"/>
                  <a:gd name="T4" fmla="*/ 241 w 291"/>
                  <a:gd name="T5" fmla="*/ 0 h 287"/>
                  <a:gd name="T6" fmla="*/ 222 w 291"/>
                  <a:gd name="T7" fmla="*/ 8 h 287"/>
                  <a:gd name="T8" fmla="*/ 137 w 291"/>
                  <a:gd name="T9" fmla="*/ 93 h 287"/>
                  <a:gd name="T10" fmla="*/ 133 w 291"/>
                  <a:gd name="T11" fmla="*/ 110 h 287"/>
                  <a:gd name="T12" fmla="*/ 122 w 291"/>
                  <a:gd name="T13" fmla="*/ 114 h 287"/>
                  <a:gd name="T14" fmla="*/ 116 w 291"/>
                  <a:gd name="T15" fmla="*/ 113 h 287"/>
                  <a:gd name="T16" fmla="*/ 109 w 291"/>
                  <a:gd name="T17" fmla="*/ 120 h 287"/>
                  <a:gd name="T18" fmla="*/ 109 w 291"/>
                  <a:gd name="T19" fmla="*/ 159 h 287"/>
                  <a:gd name="T20" fmla="*/ 110 w 291"/>
                  <a:gd name="T21" fmla="*/ 160 h 287"/>
                  <a:gd name="T22" fmla="*/ 44 w 291"/>
                  <a:gd name="T23" fmla="*/ 227 h 287"/>
                  <a:gd name="T24" fmla="*/ 26 w 291"/>
                  <a:gd name="T25" fmla="*/ 234 h 287"/>
                  <a:gd name="T26" fmla="*/ 0 w 291"/>
                  <a:gd name="T27" fmla="*/ 271 h 287"/>
                  <a:gd name="T28" fmla="*/ 17 w 291"/>
                  <a:gd name="T29" fmla="*/ 287 h 287"/>
                  <a:gd name="T30" fmla="*/ 54 w 291"/>
                  <a:gd name="T31" fmla="*/ 261 h 287"/>
                  <a:gd name="T32" fmla="*/ 60 w 291"/>
                  <a:gd name="T33" fmla="*/ 243 h 287"/>
                  <a:gd name="T34" fmla="*/ 127 w 291"/>
                  <a:gd name="T35" fmla="*/ 177 h 287"/>
                  <a:gd name="T36" fmla="*/ 129 w 291"/>
                  <a:gd name="T37" fmla="*/ 179 h 287"/>
                  <a:gd name="T38" fmla="*/ 148 w 291"/>
                  <a:gd name="T39" fmla="*/ 187 h 287"/>
                  <a:gd name="T40" fmla="*/ 167 w 291"/>
                  <a:gd name="T41" fmla="*/ 179 h 287"/>
                  <a:gd name="T42" fmla="*/ 175 w 291"/>
                  <a:gd name="T43" fmla="*/ 171 h 287"/>
                  <a:gd name="T44" fmla="*/ 178 w 291"/>
                  <a:gd name="T45" fmla="*/ 155 h 287"/>
                  <a:gd name="T46" fmla="*/ 190 w 291"/>
                  <a:gd name="T47" fmla="*/ 150 h 287"/>
                  <a:gd name="T48" fmla="*/ 195 w 291"/>
                  <a:gd name="T49" fmla="*/ 151 h 287"/>
                  <a:gd name="T50" fmla="*/ 280 w 291"/>
                  <a:gd name="T51" fmla="*/ 66 h 287"/>
                  <a:gd name="T52" fmla="*/ 280 w 291"/>
                  <a:gd name="T53" fmla="*/ 2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1" h="287">
                    <a:moveTo>
                      <a:pt x="280" y="27"/>
                    </a:moveTo>
                    <a:cubicBezTo>
                      <a:pt x="260" y="8"/>
                      <a:pt x="260" y="8"/>
                      <a:pt x="260" y="8"/>
                    </a:cubicBezTo>
                    <a:cubicBezTo>
                      <a:pt x="255" y="2"/>
                      <a:pt x="248" y="0"/>
                      <a:pt x="241" y="0"/>
                    </a:cubicBezTo>
                    <a:cubicBezTo>
                      <a:pt x="234" y="0"/>
                      <a:pt x="227" y="2"/>
                      <a:pt x="222" y="8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9" y="98"/>
                      <a:pt x="137" y="106"/>
                      <a:pt x="133" y="110"/>
                    </a:cubicBezTo>
                    <a:cubicBezTo>
                      <a:pt x="130" y="112"/>
                      <a:pt x="126" y="114"/>
                      <a:pt x="122" y="114"/>
                    </a:cubicBezTo>
                    <a:cubicBezTo>
                      <a:pt x="120" y="114"/>
                      <a:pt x="118" y="114"/>
                      <a:pt x="116" y="113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98" y="131"/>
                      <a:pt x="98" y="148"/>
                      <a:pt x="109" y="159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44" y="227"/>
                      <a:pt x="44" y="227"/>
                      <a:pt x="44" y="227"/>
                    </a:cubicBezTo>
                    <a:cubicBezTo>
                      <a:pt x="26" y="234"/>
                      <a:pt x="26" y="234"/>
                      <a:pt x="26" y="234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17" y="287"/>
                      <a:pt x="17" y="287"/>
                      <a:pt x="17" y="287"/>
                    </a:cubicBezTo>
                    <a:cubicBezTo>
                      <a:pt x="54" y="261"/>
                      <a:pt x="54" y="261"/>
                      <a:pt x="54" y="261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9" y="179"/>
                      <a:pt x="129" y="179"/>
                      <a:pt x="129" y="179"/>
                    </a:cubicBezTo>
                    <a:cubicBezTo>
                      <a:pt x="134" y="184"/>
                      <a:pt x="141" y="187"/>
                      <a:pt x="148" y="187"/>
                    </a:cubicBezTo>
                    <a:cubicBezTo>
                      <a:pt x="155" y="187"/>
                      <a:pt x="162" y="184"/>
                      <a:pt x="167" y="179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2" y="166"/>
                      <a:pt x="174" y="159"/>
                      <a:pt x="178" y="155"/>
                    </a:cubicBezTo>
                    <a:cubicBezTo>
                      <a:pt x="181" y="152"/>
                      <a:pt x="185" y="150"/>
                      <a:pt x="190" y="150"/>
                    </a:cubicBezTo>
                    <a:cubicBezTo>
                      <a:pt x="191" y="150"/>
                      <a:pt x="193" y="150"/>
                      <a:pt x="195" y="151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91" y="55"/>
                      <a:pt x="291" y="38"/>
                      <a:pt x="28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" name="TextBox 13@|17FFC:16777215|FBC:16777215|LFC:16777215|LBC:16777215"/>
            <p:cNvSpPr txBox="1"/>
            <p:nvPr/>
          </p:nvSpPr>
          <p:spPr>
            <a:xfrm>
              <a:off x="8825457" y="2394051"/>
              <a:ext cx="2298888" cy="30789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500" b="1" dirty="0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13@|17FFC:16777215|FBC:16777215|LFC:16777215|LBC:16777215"/>
            <p:cNvSpPr txBox="1"/>
            <p:nvPr/>
          </p:nvSpPr>
          <p:spPr>
            <a:xfrm>
              <a:off x="8825457" y="2803521"/>
              <a:ext cx="2316352" cy="67693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64931" y="3107533"/>
            <a:ext cx="3190875" cy="1073378"/>
            <a:chOff x="6886447" y="4143795"/>
            <a:chExt cx="4255362" cy="1431149"/>
          </a:xfrm>
        </p:grpSpPr>
        <p:sp>
          <p:nvSpPr>
            <p:cNvPr id="32" name="Oval 39@|1FFC:3675918|FBC:16777215|LFC:192|LBC:16777215"/>
            <p:cNvSpPr/>
            <p:nvPr/>
          </p:nvSpPr>
          <p:spPr>
            <a:xfrm>
              <a:off x="7223065" y="4143795"/>
              <a:ext cx="1324243" cy="1323955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300" dirty="0">
                <a:solidFill>
                  <a:prstClr val="white"/>
                </a:solidFill>
              </a:endParaRPr>
            </a:p>
          </p:txBody>
        </p:sp>
        <p:cxnSp>
          <p:nvCxnSpPr>
            <p:cNvPr id="37" name="Straight Connector 48@|9FFC:0|FBC:0|LFC:192|LBC:16777215"/>
            <p:cNvCxnSpPr/>
            <p:nvPr/>
          </p:nvCxnSpPr>
          <p:spPr>
            <a:xfrm>
              <a:off x="6886447" y="4269206"/>
              <a:ext cx="414422" cy="246058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/>
          </p:nvGrpSpPr>
          <p:grpSpPr>
            <a:xfrm>
              <a:off x="7630468" y="4542903"/>
              <a:ext cx="509306" cy="525735"/>
              <a:chOff x="6118225" y="6365876"/>
              <a:chExt cx="196850" cy="203200"/>
            </a:xfrm>
            <a:solidFill>
              <a:schemeClr val="bg1"/>
            </a:solidFill>
          </p:grpSpPr>
          <p:sp>
            <p:nvSpPr>
              <p:cNvPr id="40" name="Freeform 463@|5FFC:0|FBC:0|LFC:0|LBC:16777215"/>
              <p:cNvSpPr/>
              <p:nvPr/>
            </p:nvSpPr>
            <p:spPr bwMode="auto">
              <a:xfrm>
                <a:off x="6169025" y="6365876"/>
                <a:ext cx="63500" cy="65088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464@|5FFC:0|FBC:0|LFC:0|LBC:16777215"/>
              <p:cNvSpPr/>
              <p:nvPr/>
            </p:nvSpPr>
            <p:spPr bwMode="auto">
              <a:xfrm>
                <a:off x="6200775" y="6399213"/>
                <a:ext cx="114300" cy="100013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65@|5FFC:0|FBC:0|LFC:0|LBC:16777215"/>
              <p:cNvSpPr/>
              <p:nvPr/>
            </p:nvSpPr>
            <p:spPr bwMode="auto">
              <a:xfrm>
                <a:off x="6118225" y="6453188"/>
                <a:ext cx="160337" cy="1158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" name="TextBox 13@|17FFC:16777215|FBC:16777215|LFC:16777215|LBC:16777215"/>
            <p:cNvSpPr txBox="1"/>
            <p:nvPr/>
          </p:nvSpPr>
          <p:spPr>
            <a:xfrm>
              <a:off x="8826765" y="4488278"/>
              <a:ext cx="2297578" cy="30797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500" b="1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Box 13@|17FFC:16777215|FBC:16777215|LFC:16777215|LBC:16777215"/>
            <p:cNvSpPr txBox="1"/>
            <p:nvPr/>
          </p:nvSpPr>
          <p:spPr>
            <a:xfrm>
              <a:off x="8826765" y="4897846"/>
              <a:ext cx="2315044" cy="67709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463" name="组合 58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60" name="圆角矩形 59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19465" name="图片 6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6" name="文本框 64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9467" name="文本框 65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3">
        <p14:ferris dir="l"/>
      </p:transition>
    </mc:Choice>
    <mc:Fallback xmlns="">
      <p:transition spd="slow" advTm="4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6"/>
          <p:cNvSpPr txBox="1"/>
          <p:nvPr/>
        </p:nvSpPr>
        <p:spPr>
          <a:xfrm>
            <a:off x="1587104" y="2792016"/>
            <a:ext cx="2883694" cy="25360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lvl="0" eaLnBrk="1" hangingPunct="1"/>
            <a:r>
              <a:rPr lang="en-US" altLang="zh-CN" sz="1200" b="1" dirty="0">
                <a:solidFill>
                  <a:srgbClr val="315B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1.1 </a:t>
            </a:r>
            <a:r>
              <a:rPr lang="zh-CN" altLang="en-US" sz="1200" b="1" dirty="0">
                <a:solidFill>
                  <a:srgbClr val="315B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第三级标题样式预览</a:t>
            </a:r>
          </a:p>
        </p:txBody>
      </p:sp>
      <p:sp>
        <p:nvSpPr>
          <p:cNvPr id="20483" name="文本框 7"/>
          <p:cNvSpPr txBox="1"/>
          <p:nvPr/>
        </p:nvSpPr>
        <p:spPr>
          <a:xfrm>
            <a:off x="1602581" y="1700212"/>
            <a:ext cx="2882504" cy="30003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lvl="0" eaLnBrk="1" hangingPunct="1"/>
            <a:r>
              <a:rPr lang="zh-CN" altLang="en-US" sz="1500" b="1" dirty="0">
                <a:solidFill>
                  <a:srgbClr val="315B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第二级标题样式预览</a:t>
            </a:r>
          </a:p>
        </p:txBody>
      </p:sp>
      <p:grpSp>
        <p:nvGrpSpPr>
          <p:cNvPr id="20484" name="组合 2"/>
          <p:cNvGrpSpPr/>
          <p:nvPr/>
        </p:nvGrpSpPr>
        <p:grpSpPr>
          <a:xfrm>
            <a:off x="1196580" y="1668068"/>
            <a:ext cx="364475" cy="415498"/>
            <a:chOff x="1231023" y="2673704"/>
            <a:chExt cx="486851" cy="554986"/>
          </a:xfrm>
        </p:grpSpPr>
        <p:sp>
          <p:nvSpPr>
            <p:cNvPr id="12" name="Rectangle 18@|1FFC:192|FBC:16777215|LFC:16777215|LBC:16777215"/>
            <p:cNvSpPr/>
            <p:nvPr/>
          </p:nvSpPr>
          <p:spPr>
            <a:xfrm>
              <a:off x="1231023" y="2699149"/>
              <a:ext cx="440538" cy="440522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100" kern="0">
                <a:solidFill>
                  <a:prstClr val="white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Isosceles Triangle 19@|1FFC:40688|FBC:16777215|LFC:16777215|LBC:16777215"/>
            <p:cNvSpPr/>
            <p:nvPr/>
          </p:nvSpPr>
          <p:spPr>
            <a:xfrm>
              <a:off x="1232613" y="2700739"/>
              <a:ext cx="438948" cy="440523"/>
            </a:xfrm>
            <a:prstGeom prst="triangle">
              <a:avLst>
                <a:gd name="adj" fmla="val 0"/>
              </a:avLst>
            </a:prstGeom>
            <a:solidFill>
              <a:srgbClr val="315B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100" kern="0">
                <a:solidFill>
                  <a:prstClr val="white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TextBox 17@|17FFC:16777215|FBC:16777215|LFC:16777215|LBC:16777215"/>
            <p:cNvSpPr txBox="1"/>
            <p:nvPr/>
          </p:nvSpPr>
          <p:spPr>
            <a:xfrm>
              <a:off x="1248517" y="2673704"/>
              <a:ext cx="469357" cy="5549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100" b="1" kern="0" dirty="0">
                  <a:solidFill>
                    <a:prstClr val="white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2100" b="1" kern="0" dirty="0">
                <a:solidFill>
                  <a:prstClr val="white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602581" y="2012156"/>
            <a:ext cx="6344841" cy="844847"/>
          </a:xfrm>
          <a:prstGeom prst="rect">
            <a:avLst/>
          </a:prstGeom>
          <a:noFill/>
        </p:spPr>
        <p:txBody>
          <a:bodyPr lIns="54000" tIns="34290" rIns="68580" bIns="3429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1860">
              <a:spcBef>
                <a:spcPct val="20000"/>
              </a:spcBef>
            </a:pP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en-US" altLang="zh-CN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87103" y="3024188"/>
            <a:ext cx="6262688" cy="844847"/>
          </a:xfrm>
          <a:prstGeom prst="rect">
            <a:avLst/>
          </a:prstGeom>
          <a:noFill/>
        </p:spPr>
        <p:txBody>
          <a:bodyPr lIns="54000" tIns="34290" rIns="68580" bIns="34290">
            <a:spAutoFit/>
          </a:bodyPr>
          <a:lstStyle>
            <a:defPPr>
              <a:defRPr lang="zh-CN"/>
            </a:defPPr>
            <a:lvl1pPr defTabSz="1216025">
              <a:lnSpc>
                <a:spcPct val="120000"/>
              </a:lnSpc>
              <a:spcBef>
                <a:spcPct val="20000"/>
              </a:spcBef>
              <a:defRPr sz="1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en-US" altLang="zh-CN" dirty="0">
              <a:sym typeface="Arial" panose="020B0604020202020204" pitchFamily="34" charset="0"/>
            </a:endParaRPr>
          </a:p>
        </p:txBody>
      </p:sp>
      <p:grpSp>
        <p:nvGrpSpPr>
          <p:cNvPr id="20487" name="组合 15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17" name="圆角矩形 16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20489" name="图片 2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0" name="文本框 21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0491" name="文本框 22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">
        <p14:ferris dir="l"/>
      </p:transition>
    </mc:Choice>
    <mc:Fallback xmlns="">
      <p:transition spd="slow" advTm="120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78744" y="1395413"/>
            <a:ext cx="2615804" cy="794312"/>
            <a:chOff x="1837717" y="1860957"/>
            <a:chExt cx="3489026" cy="1059235"/>
          </a:xfrm>
        </p:grpSpPr>
        <p:sp>
          <p:nvSpPr>
            <p:cNvPr id="8" name="Oval 80@|1FFC:3289814|FBC:16777215|LFC:16777215|LBC:16777215"/>
            <p:cNvSpPr/>
            <p:nvPr/>
          </p:nvSpPr>
          <p:spPr>
            <a:xfrm>
              <a:off x="1837717" y="1860957"/>
              <a:ext cx="698758" cy="698601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2100" b="1" dirty="0"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1533" name="TextBox 13@|17FFC:16777215|FBC:16777215|LFC:16777215|LBC:16777215"/>
            <p:cNvSpPr txBox="1"/>
            <p:nvPr/>
          </p:nvSpPr>
          <p:spPr>
            <a:xfrm>
              <a:off x="2750592" y="1860957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5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x-none" sz="15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4" name="TextBox 13@|17FFC:16777215|FBC:16777215|LFC:16777215|LBC:16777215"/>
            <p:cNvSpPr txBox="1"/>
            <p:nvPr/>
          </p:nvSpPr>
          <p:spPr>
            <a:xfrm>
              <a:off x="2750592" y="2242987"/>
              <a:ext cx="2333999" cy="67720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39904" y="1395413"/>
            <a:ext cx="2559844" cy="794312"/>
            <a:chOff x="6587139" y="1860957"/>
            <a:chExt cx="3413204" cy="1059235"/>
          </a:xfrm>
        </p:grpSpPr>
        <p:sp>
          <p:nvSpPr>
            <p:cNvPr id="10" name="Oval 97@|1FFC:7355919|FBC:16777215|LFC:16777215|LBC:16777215"/>
            <p:cNvSpPr/>
            <p:nvPr/>
          </p:nvSpPr>
          <p:spPr>
            <a:xfrm>
              <a:off x="6587139" y="1860957"/>
              <a:ext cx="698516" cy="698601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2100" b="1" dirty="0"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1530" name="TextBox 13@|17FFC:16777215|FBC:16777215|LFC:16777215|LBC:16777215"/>
            <p:cNvSpPr txBox="1"/>
            <p:nvPr/>
          </p:nvSpPr>
          <p:spPr>
            <a:xfrm>
              <a:off x="7424192" y="1860957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5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15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1" name="TextBox 13@|17FFC:16777215|FBC:16777215|LFC:16777215|LBC:16777215"/>
            <p:cNvSpPr txBox="1"/>
            <p:nvPr/>
          </p:nvSpPr>
          <p:spPr>
            <a:xfrm>
              <a:off x="7424192" y="2242987"/>
              <a:ext cx="2333999" cy="67720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78744" y="2436019"/>
            <a:ext cx="2615804" cy="817169"/>
            <a:chOff x="1837717" y="3247406"/>
            <a:chExt cx="3489026" cy="1090508"/>
          </a:xfrm>
        </p:grpSpPr>
        <p:sp>
          <p:nvSpPr>
            <p:cNvPr id="9" name="Oval 92@|1FFC:7355919|FBC:16777215|LFC:16777215|LBC:16777215"/>
            <p:cNvSpPr/>
            <p:nvPr/>
          </p:nvSpPr>
          <p:spPr>
            <a:xfrm>
              <a:off x="1837717" y="3247406"/>
              <a:ext cx="698758" cy="699108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2100" b="1" dirty="0"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1527" name="TextBox 13@|17FFC:16777215|FBC:16777215|LFC:16777215|LBC:16777215"/>
            <p:cNvSpPr txBox="1"/>
            <p:nvPr/>
          </p:nvSpPr>
          <p:spPr>
            <a:xfrm>
              <a:off x="2750592" y="327818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5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15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8" name="TextBox 13@|17FFC:16777215|FBC:16777215|LFC:16777215|LBC:16777215"/>
            <p:cNvSpPr txBox="1"/>
            <p:nvPr/>
          </p:nvSpPr>
          <p:spPr>
            <a:xfrm>
              <a:off x="2750592" y="3660216"/>
              <a:ext cx="2333999" cy="6776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39904" y="2444353"/>
            <a:ext cx="2559844" cy="808742"/>
            <a:chOff x="6587139" y="3258767"/>
            <a:chExt cx="3413204" cy="1078952"/>
          </a:xfrm>
        </p:grpSpPr>
        <p:sp>
          <p:nvSpPr>
            <p:cNvPr id="11" name="Oval 102@|1FFC:7355919|FBC:16777215|LFC:16777215|LBC:16777215"/>
            <p:cNvSpPr/>
            <p:nvPr/>
          </p:nvSpPr>
          <p:spPr>
            <a:xfrm>
              <a:off x="6587139" y="3258767"/>
              <a:ext cx="698516" cy="698908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2100" b="1" dirty="0"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21524" name="TextBox 13@|17FFC:16777215|FBC:16777215|LFC:16777215|LBC:16777215"/>
            <p:cNvSpPr txBox="1"/>
            <p:nvPr/>
          </p:nvSpPr>
          <p:spPr>
            <a:xfrm>
              <a:off x="7424192" y="327818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5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15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5" name="TextBox 13@|17FFC:16777215|FBC:16777215|LFC:16777215|LBC:16777215"/>
            <p:cNvSpPr txBox="1"/>
            <p:nvPr/>
          </p:nvSpPr>
          <p:spPr>
            <a:xfrm>
              <a:off x="7424192" y="3660216"/>
              <a:ext cx="2333999" cy="67750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78744" y="3475435"/>
            <a:ext cx="2615804" cy="794312"/>
            <a:chOff x="1837717" y="4633856"/>
            <a:chExt cx="3489026" cy="1059235"/>
          </a:xfrm>
        </p:grpSpPr>
        <p:sp>
          <p:nvSpPr>
            <p:cNvPr id="12" name="Oval 106@|1FFC:7355919|FBC:16777215|LFC:16777215|LBC:16777215"/>
            <p:cNvSpPr/>
            <p:nvPr/>
          </p:nvSpPr>
          <p:spPr>
            <a:xfrm>
              <a:off x="1837717" y="4633856"/>
              <a:ext cx="698758" cy="698601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2100" b="1" dirty="0"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21521" name="TextBox 13@|17FFC:16777215|FBC:16777215|LFC:16777215|LBC:16777215"/>
            <p:cNvSpPr txBox="1"/>
            <p:nvPr/>
          </p:nvSpPr>
          <p:spPr>
            <a:xfrm>
              <a:off x="2750592" y="463385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5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15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2" name="TextBox 13@|17FFC:16777215|FBC:16777215|LFC:16777215|LBC:16777215"/>
            <p:cNvSpPr txBox="1"/>
            <p:nvPr/>
          </p:nvSpPr>
          <p:spPr>
            <a:xfrm>
              <a:off x="2750592" y="5015886"/>
              <a:ext cx="2333999" cy="67720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39904" y="3475435"/>
            <a:ext cx="2559844" cy="794312"/>
            <a:chOff x="6587139" y="4633856"/>
            <a:chExt cx="3413204" cy="1059235"/>
          </a:xfrm>
        </p:grpSpPr>
        <p:sp>
          <p:nvSpPr>
            <p:cNvPr id="13" name="Oval 110@|1FFC:7355919|FBC:16777215|LFC:16777215|LBC:16777215"/>
            <p:cNvSpPr/>
            <p:nvPr/>
          </p:nvSpPr>
          <p:spPr>
            <a:xfrm>
              <a:off x="6587139" y="4656084"/>
              <a:ext cx="698516" cy="700188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2100" b="1" dirty="0">
                  <a:sym typeface="Arial" panose="020B0604020202020204" pitchFamily="34" charset="0"/>
                </a:rPr>
                <a:t>6</a:t>
              </a:r>
            </a:p>
          </p:txBody>
        </p:sp>
        <p:sp>
          <p:nvSpPr>
            <p:cNvPr id="21518" name="TextBox 13@|17FFC:16777215|FBC:16777215|LFC:16777215|LBC:16777215"/>
            <p:cNvSpPr txBox="1"/>
            <p:nvPr/>
          </p:nvSpPr>
          <p:spPr>
            <a:xfrm>
              <a:off x="7424192" y="463385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5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15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9" name="TextBox 13@|17FFC:16777215|FBC:16777215|LFC:16777215|LBC:16777215"/>
            <p:cNvSpPr txBox="1"/>
            <p:nvPr/>
          </p:nvSpPr>
          <p:spPr>
            <a:xfrm>
              <a:off x="7424192" y="5015886"/>
              <a:ext cx="2333999" cy="67720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12" name="组合 30"/>
          <p:cNvGrpSpPr/>
          <p:nvPr/>
        </p:nvGrpSpPr>
        <p:grpSpPr>
          <a:xfrm>
            <a:off x="213122" y="41672"/>
            <a:ext cx="2214563" cy="642938"/>
            <a:chOff x="312964" y="12700"/>
            <a:chExt cx="2952751" cy="856370"/>
          </a:xfrm>
        </p:grpSpPr>
        <p:sp>
          <p:nvSpPr>
            <p:cNvPr id="34" name="圆角矩形 33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rgbClr val="3F7B33"/>
                </a:solidFill>
              </a:endParaRPr>
            </a:p>
          </p:txBody>
        </p:sp>
        <p:pic>
          <p:nvPicPr>
            <p:cNvPr id="21514" name="图片 3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5" name="文本框 35"/>
            <p:cNvSpPr txBox="1"/>
            <p:nvPr/>
          </p:nvSpPr>
          <p:spPr>
            <a:xfrm>
              <a:off x="846341" y="282152"/>
              <a:ext cx="2161276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1516" name="文本框 36"/>
            <p:cNvSpPr txBox="1"/>
            <p:nvPr/>
          </p:nvSpPr>
          <p:spPr>
            <a:xfrm>
              <a:off x="405443" y="287156"/>
              <a:ext cx="412933" cy="4099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4">
        <p14:ferris dir="l"/>
      </p:transition>
    </mc:Choice>
    <mc:Fallback xmlns="">
      <p:transition spd="slow" advTm="63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矩形 14"/>
          <p:cNvSpPr/>
          <p:nvPr/>
        </p:nvSpPr>
        <p:spPr>
          <a:xfrm>
            <a:off x="0" y="4586288"/>
            <a:ext cx="9144000" cy="578644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0" name="矩形 14"/>
          <p:cNvSpPr/>
          <p:nvPr/>
        </p:nvSpPr>
        <p:spPr>
          <a:xfrm flipH="1">
            <a:off x="0" y="4586288"/>
            <a:ext cx="9144000" cy="578644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87331" y="644129"/>
            <a:ext cx="2069306" cy="3298031"/>
            <a:chOff x="989151" y="1288233"/>
            <a:chExt cx="2758316" cy="4396665"/>
          </a:xfrm>
        </p:grpSpPr>
        <p:pic>
          <p:nvPicPr>
            <p:cNvPr id="16403" name="Picture 3@|13FFC:16777215|FBC:16777215|LFC:16777215|LBC:1677721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4" name="TextBox 4@|17FFC:16777215|FBC:16777215|LFC:16777215|LBC:16777215"/>
            <p:cNvSpPr txBox="1"/>
            <p:nvPr/>
          </p:nvSpPr>
          <p:spPr>
            <a:xfrm>
              <a:off x="1822888" y="2118212"/>
              <a:ext cx="1318801" cy="2687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2500" b="1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12500" b="1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65059" y="1601391"/>
            <a:ext cx="4870564" cy="70019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lvl="0" eaLnBrk="1" hangingPunct="1"/>
            <a:r>
              <a:rPr lang="zh-CN" altLang="en-US" sz="4100" b="1" dirty="0">
                <a:solidFill>
                  <a:srgbClr val="4A9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778443" y="2314576"/>
            <a:ext cx="1563602" cy="307777"/>
            <a:chOff x="7777461" y="3514044"/>
            <a:chExt cx="2084415" cy="411519"/>
          </a:xfrm>
        </p:grpSpPr>
        <p:sp>
          <p:nvSpPr>
            <p:cNvPr id="15" name="Oval 14@|1FFC:3382090|FBC:16777215|LFC:16777215|LBC:16777215"/>
            <p:cNvSpPr/>
            <p:nvPr/>
          </p:nvSpPr>
          <p:spPr>
            <a:xfrm>
              <a:off x="7777461" y="3625480"/>
              <a:ext cx="163482" cy="163971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6402" name="TextBox 15@|17FFC:16777215|FBC:16777215|LFC:16777215|LBC:16777215"/>
            <p:cNvSpPr txBox="1"/>
            <p:nvPr/>
          </p:nvSpPr>
          <p:spPr>
            <a:xfrm>
              <a:off x="7940340" y="3514044"/>
              <a:ext cx="1921536" cy="411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67453" y="2337198"/>
            <a:ext cx="1563602" cy="307777"/>
            <a:chOff x="4829865" y="3545540"/>
            <a:chExt cx="2084413" cy="409754"/>
          </a:xfrm>
        </p:grpSpPr>
        <p:sp>
          <p:nvSpPr>
            <p:cNvPr id="16399" name="TextBox 11@|17FFC:16777215|FBC:16777215|LFC:16777215|LBC:16777215"/>
            <p:cNvSpPr txBox="1"/>
            <p:nvPr/>
          </p:nvSpPr>
          <p:spPr>
            <a:xfrm>
              <a:off x="4992744" y="3545540"/>
              <a:ext cx="1921534" cy="4097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7" name="Oval 16@|1FFC:3382090|FBC:16777215|LFC:16777215|LBC:16777215"/>
            <p:cNvSpPr/>
            <p:nvPr/>
          </p:nvSpPr>
          <p:spPr>
            <a:xfrm>
              <a:off x="4829865" y="3626381"/>
              <a:ext cx="163483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67453" y="2658668"/>
            <a:ext cx="1563602" cy="307777"/>
            <a:chOff x="4829865" y="3972976"/>
            <a:chExt cx="2084413" cy="411519"/>
          </a:xfrm>
        </p:grpSpPr>
        <p:sp>
          <p:nvSpPr>
            <p:cNvPr id="16397" name="TextBox 13@|17FFC:16777215|FBC:16777215|LFC:16777215|LBC:16777215"/>
            <p:cNvSpPr txBox="1"/>
            <p:nvPr/>
          </p:nvSpPr>
          <p:spPr>
            <a:xfrm>
              <a:off x="4992744" y="3972976"/>
              <a:ext cx="1921534" cy="411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8" name="Oval 17@|1FFC:3382090|FBC:16777215|LFC:16777215|LBC:16777215"/>
            <p:cNvSpPr/>
            <p:nvPr/>
          </p:nvSpPr>
          <p:spPr>
            <a:xfrm>
              <a:off x="4829865" y="4084412"/>
              <a:ext cx="163483" cy="1623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78443" y="2653904"/>
            <a:ext cx="1563602" cy="307777"/>
            <a:chOff x="7777461" y="3967041"/>
            <a:chExt cx="2084415" cy="409754"/>
          </a:xfrm>
        </p:grpSpPr>
        <p:sp>
          <p:nvSpPr>
            <p:cNvPr id="21" name="Oval 20@|1FFC:3382090|FBC:16777215|LFC:16777215|LBC:16777215"/>
            <p:cNvSpPr/>
            <p:nvPr/>
          </p:nvSpPr>
          <p:spPr>
            <a:xfrm>
              <a:off x="7777461" y="4079584"/>
              <a:ext cx="163482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6396" name="TextBox 21@|17FFC:16777215|FBC:16777215|LFC:16777215|LBC:16777215"/>
            <p:cNvSpPr txBox="1"/>
            <p:nvPr/>
          </p:nvSpPr>
          <p:spPr>
            <a:xfrm>
              <a:off x="7940340" y="3967041"/>
              <a:ext cx="1921536" cy="4097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9">
        <p14:ferris dir="l"/>
      </p:transition>
    </mc:Choice>
    <mc:Fallback xmlns="">
      <p:transition spd="slow" advTm="4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0.9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0.8|0.8|0.8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9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1|0.9|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1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|1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6|0.6|0.6|0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|0.8|0.6|0.9|0.7|0.7|0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|0.9|0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1|0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1.2|1|0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8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|0.8|0.7|0.7|0.7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2240</Words>
  <Application>Microsoft Office PowerPoint</Application>
  <PresentationFormat>全屏显示(16:9)</PresentationFormat>
  <Paragraphs>440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7" baseType="lpstr">
      <vt:lpstr>Gill Sans</vt:lpstr>
      <vt:lpstr>Helvetica Light</vt:lpstr>
      <vt:lpstr>MS PGothic</vt:lpstr>
      <vt:lpstr>Open Sans</vt:lpstr>
      <vt:lpstr>PT Sans</vt:lpstr>
      <vt:lpstr>Source Sans Pro</vt:lpstr>
      <vt:lpstr>等线</vt:lpstr>
      <vt:lpstr>等线 Light</vt:lpstr>
      <vt:lpstr>方正正大黑简体</vt:lpstr>
      <vt:lpstr>宋体</vt:lpstr>
      <vt:lpstr>微软雅黑</vt:lpstr>
      <vt:lpstr>Arial</vt:lpstr>
      <vt:lpstr>Calibri</vt:lpstr>
      <vt:lpstr>Impact</vt:lpstr>
      <vt:lpstr>Roboto Medium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2022-03-03T08:01:37Z</dcterms:created>
  <dcterms:modified xsi:type="dcterms:W3CDTF">2023-01-10T05:08:49Z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A870501D281643AD9A3C2BA2BB75F84D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