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65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D3DCB2-91B9-4F78-9554-4847B6632E87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F4B9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F4B9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9" r="80" b="59425"/>
          <a:stretch>
            <a:fillRect/>
          </a:stretch>
        </p:blipFill>
        <p:spPr>
          <a:xfrm>
            <a:off x="-1078236" y="-581964"/>
            <a:ext cx="5966665" cy="4344346"/>
          </a:xfrm>
          <a:custGeom>
            <a:avLst/>
            <a:gdLst>
              <a:gd name="connsiteX0" fmla="*/ 1231355 w 5966665"/>
              <a:gd name="connsiteY0" fmla="*/ 0 h 4344346"/>
              <a:gd name="connsiteX1" fmla="*/ 4498336 w 5966665"/>
              <a:gd name="connsiteY1" fmla="*/ 0 h 4344346"/>
              <a:gd name="connsiteX2" fmla="*/ 5957547 w 5966665"/>
              <a:gd name="connsiteY2" fmla="*/ 1449134 h 4344346"/>
              <a:gd name="connsiteX3" fmla="*/ 5957698 w 5966665"/>
              <a:gd name="connsiteY3" fmla="*/ 1492796 h 4344346"/>
              <a:gd name="connsiteX4" fmla="*/ 3134895 w 5966665"/>
              <a:gd name="connsiteY4" fmla="*/ 4335228 h 4344346"/>
              <a:gd name="connsiteX5" fmla="*/ 3091233 w 5966665"/>
              <a:gd name="connsiteY5" fmla="*/ 4335379 h 4344346"/>
              <a:gd name="connsiteX6" fmla="*/ 9119 w 5966665"/>
              <a:gd name="connsiteY6" fmla="*/ 1274549 h 4344346"/>
              <a:gd name="connsiteX7" fmla="*/ 8968 w 5966665"/>
              <a:gd name="connsiteY7" fmla="*/ 1230887 h 4344346"/>
              <a:gd name="connsiteX8" fmla="*/ 1231355 w 5966665"/>
              <a:gd name="connsiteY8" fmla="*/ 0 h 43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6665" h="4344346">
                <a:moveTo>
                  <a:pt x="1231355" y="0"/>
                </a:moveTo>
                <a:lnTo>
                  <a:pt x="4498336" y="0"/>
                </a:lnTo>
                <a:lnTo>
                  <a:pt x="5957547" y="1449134"/>
                </a:lnTo>
                <a:cubicBezTo>
                  <a:pt x="5969646" y="1461149"/>
                  <a:pt x="5969713" y="1480697"/>
                  <a:pt x="5957698" y="1492796"/>
                </a:cubicBezTo>
                <a:lnTo>
                  <a:pt x="3134895" y="4335228"/>
                </a:lnTo>
                <a:cubicBezTo>
                  <a:pt x="3122880" y="4347326"/>
                  <a:pt x="3103332" y="4347394"/>
                  <a:pt x="3091233" y="4335379"/>
                </a:cubicBezTo>
                <a:lnTo>
                  <a:pt x="9119" y="1274549"/>
                </a:lnTo>
                <a:cubicBezTo>
                  <a:pt x="-2979" y="1262534"/>
                  <a:pt x="-3047" y="1242986"/>
                  <a:pt x="8968" y="1230887"/>
                </a:cubicBezTo>
                <a:lnTo>
                  <a:pt x="1231355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6" t="12319" r="14150" b="17505"/>
          <a:stretch>
            <a:fillRect/>
          </a:stretch>
        </p:blipFill>
        <p:spPr>
          <a:xfrm>
            <a:off x="-4885132" y="737041"/>
            <a:ext cx="7513800" cy="7513799"/>
          </a:xfrm>
          <a:custGeom>
            <a:avLst/>
            <a:gdLst>
              <a:gd name="connsiteX0" fmla="*/ 3743883 w 7513800"/>
              <a:gd name="connsiteY0" fmla="*/ 0 h 7513799"/>
              <a:gd name="connsiteX1" fmla="*/ 7513800 w 7513800"/>
              <a:gd name="connsiteY1" fmla="*/ 3743882 h 7513799"/>
              <a:gd name="connsiteX2" fmla="*/ 3769917 w 7513800"/>
              <a:gd name="connsiteY2" fmla="*/ 7513799 h 7513799"/>
              <a:gd name="connsiteX3" fmla="*/ 0 w 7513800"/>
              <a:gd name="connsiteY3" fmla="*/ 3769916 h 7513799"/>
              <a:gd name="connsiteX4" fmla="*/ 3743883 w 7513800"/>
              <a:gd name="connsiteY4" fmla="*/ 0 h 75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3800" h="7513799">
                <a:moveTo>
                  <a:pt x="3743883" y="0"/>
                </a:moveTo>
                <a:lnTo>
                  <a:pt x="7513800" y="3743882"/>
                </a:lnTo>
                <a:lnTo>
                  <a:pt x="3769917" y="7513799"/>
                </a:lnTo>
                <a:lnTo>
                  <a:pt x="0" y="3769916"/>
                </a:lnTo>
                <a:lnTo>
                  <a:pt x="3743883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7" t="28075" r="49" b="45863"/>
          <a:stretch>
            <a:fillRect/>
          </a:stretch>
        </p:blipFill>
        <p:spPr>
          <a:xfrm>
            <a:off x="2102966" y="2424081"/>
            <a:ext cx="2790419" cy="2790420"/>
          </a:xfrm>
          <a:custGeom>
            <a:avLst/>
            <a:gdLst>
              <a:gd name="connsiteX0" fmla="*/ 1390375 w 2790419"/>
              <a:gd name="connsiteY0" fmla="*/ 1 h 2790420"/>
              <a:gd name="connsiteX1" fmla="*/ 1403766 w 2790419"/>
              <a:gd name="connsiteY1" fmla="*/ 5494 h 2790420"/>
              <a:gd name="connsiteX2" fmla="*/ 2784834 w 2790419"/>
              <a:gd name="connsiteY2" fmla="*/ 1377024 h 2790420"/>
              <a:gd name="connsiteX3" fmla="*/ 2784927 w 2790419"/>
              <a:gd name="connsiteY3" fmla="*/ 1403767 h 2790420"/>
              <a:gd name="connsiteX4" fmla="*/ 1413396 w 2790419"/>
              <a:gd name="connsiteY4" fmla="*/ 2784835 h 2790420"/>
              <a:gd name="connsiteX5" fmla="*/ 1386653 w 2790419"/>
              <a:gd name="connsiteY5" fmla="*/ 2784928 h 2790420"/>
              <a:gd name="connsiteX6" fmla="*/ 5585 w 2790419"/>
              <a:gd name="connsiteY6" fmla="*/ 1413397 h 2790420"/>
              <a:gd name="connsiteX7" fmla="*/ 5493 w 2790419"/>
              <a:gd name="connsiteY7" fmla="*/ 1386654 h 2790420"/>
              <a:gd name="connsiteX8" fmla="*/ 1377023 w 2790419"/>
              <a:gd name="connsiteY8" fmla="*/ 5586 h 2790420"/>
              <a:gd name="connsiteX9" fmla="*/ 139037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390375" y="1"/>
                </a:moveTo>
                <a:cubicBezTo>
                  <a:pt x="1395215" y="-15"/>
                  <a:pt x="1400061" y="1814"/>
                  <a:pt x="1403766" y="5494"/>
                </a:cubicBezTo>
                <a:lnTo>
                  <a:pt x="2784834" y="1377024"/>
                </a:lnTo>
                <a:cubicBezTo>
                  <a:pt x="2792245" y="1384384"/>
                  <a:pt x="2792286" y="1396356"/>
                  <a:pt x="2784927" y="1403767"/>
                </a:cubicBezTo>
                <a:lnTo>
                  <a:pt x="1413396" y="2784835"/>
                </a:lnTo>
                <a:cubicBezTo>
                  <a:pt x="1406036" y="2792246"/>
                  <a:pt x="1394064" y="2792287"/>
                  <a:pt x="1386653" y="2784928"/>
                </a:cubicBezTo>
                <a:lnTo>
                  <a:pt x="5585" y="1413397"/>
                </a:lnTo>
                <a:cubicBezTo>
                  <a:pt x="-1825" y="1406037"/>
                  <a:pt x="-1867" y="1394065"/>
                  <a:pt x="5493" y="1386654"/>
                </a:cubicBezTo>
                <a:lnTo>
                  <a:pt x="1377023" y="5586"/>
                </a:lnTo>
                <a:cubicBezTo>
                  <a:pt x="1380703" y="1881"/>
                  <a:pt x="1385536" y="18"/>
                  <a:pt x="1390375" y="1"/>
                </a:cubicBez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4" t="47711" r="3846" b="22843"/>
          <a:stretch>
            <a:fillRect/>
          </a:stretch>
        </p:blipFill>
        <p:spPr>
          <a:xfrm>
            <a:off x="1130830" y="4526543"/>
            <a:ext cx="3152777" cy="3152776"/>
          </a:xfrm>
          <a:custGeom>
            <a:avLst/>
            <a:gdLst>
              <a:gd name="connsiteX0" fmla="*/ 1575276 w 3152777"/>
              <a:gd name="connsiteY0" fmla="*/ 1784 h 3152776"/>
              <a:gd name="connsiteX1" fmla="*/ 3150964 w 3152777"/>
              <a:gd name="connsiteY1" fmla="*/ 1566590 h 3152776"/>
              <a:gd name="connsiteX2" fmla="*/ 3150994 w 3152777"/>
              <a:gd name="connsiteY2" fmla="*/ 1575275 h 3152776"/>
              <a:gd name="connsiteX3" fmla="*/ 1586187 w 3152777"/>
              <a:gd name="connsiteY3" fmla="*/ 3150963 h 3152776"/>
              <a:gd name="connsiteX4" fmla="*/ 1577502 w 3152777"/>
              <a:gd name="connsiteY4" fmla="*/ 3150993 h 3152776"/>
              <a:gd name="connsiteX5" fmla="*/ 1815 w 3152777"/>
              <a:gd name="connsiteY5" fmla="*/ 1586186 h 3152776"/>
              <a:gd name="connsiteX6" fmla="*/ 1785 w 3152777"/>
              <a:gd name="connsiteY6" fmla="*/ 1577502 h 3152776"/>
              <a:gd name="connsiteX7" fmla="*/ 1566591 w 3152777"/>
              <a:gd name="connsiteY7" fmla="*/ 1814 h 3152776"/>
              <a:gd name="connsiteX8" fmla="*/ 1575276 w 3152777"/>
              <a:gd name="connsiteY8" fmla="*/ 1784 h 315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3152776">
                <a:moveTo>
                  <a:pt x="1575276" y="1784"/>
                </a:moveTo>
                <a:lnTo>
                  <a:pt x="3150964" y="1566590"/>
                </a:lnTo>
                <a:cubicBezTo>
                  <a:pt x="3153370" y="1568981"/>
                  <a:pt x="3153384" y="1572868"/>
                  <a:pt x="3150994" y="1575275"/>
                </a:cubicBezTo>
                <a:lnTo>
                  <a:pt x="1586187" y="3150963"/>
                </a:lnTo>
                <a:cubicBezTo>
                  <a:pt x="1583797" y="3153369"/>
                  <a:pt x="1579909" y="3153383"/>
                  <a:pt x="1577502" y="3150993"/>
                </a:cubicBezTo>
                <a:lnTo>
                  <a:pt x="1815" y="1586186"/>
                </a:lnTo>
                <a:cubicBezTo>
                  <a:pt x="-592" y="1583796"/>
                  <a:pt x="-606" y="1579908"/>
                  <a:pt x="1785" y="1577502"/>
                </a:cubicBezTo>
                <a:lnTo>
                  <a:pt x="1566591" y="1814"/>
                </a:lnTo>
                <a:cubicBezTo>
                  <a:pt x="1568981" y="-593"/>
                  <a:pt x="1572869" y="-606"/>
                  <a:pt x="1575276" y="1784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4812030" y="2120900"/>
            <a:ext cx="7221855" cy="2898775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4B9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27718"/>
                <a:chOff x="-4714868" y="2110674"/>
                <a:chExt cx="5033250" cy="1027718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29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B99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r>
                    <a:rPr lang="en-US" altLang="zh-CN" sz="4800" b="1" dirty="0">
                      <a:solidFill>
                        <a:srgbClr val="F4B99E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.2</a:t>
                  </a:r>
                  <a:r>
                    <a:rPr kumimoji="0" lang="en-US" altLang="zh-C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B99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.4</a:t>
                  </a:r>
                  <a:r>
                    <a:rPr kumimoji="0" lang="zh-CN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B99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四舍五入</a:t>
                  </a:r>
                  <a:r>
                    <a:rPr lang="zh-CN" altLang="en-US" sz="4800" b="1" dirty="0">
                      <a:solidFill>
                        <a:srgbClr val="F4B99E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法试商</a:t>
                  </a: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 除数是两位数的除法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F4B99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圆角矩形 23"/>
          <p:cNvSpPr/>
          <p:nvPr/>
        </p:nvSpPr>
        <p:spPr>
          <a:xfrm rot="18888089">
            <a:off x="4286421" y="102412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rot="18888089">
            <a:off x="10766280" y="655010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 rot="18888089">
            <a:off x="10269515" y="657644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13"/>
          <p:cNvGrpSpPr/>
          <p:nvPr/>
        </p:nvGrpSpPr>
        <p:grpSpPr bwMode="auto">
          <a:xfrm>
            <a:off x="6238558" y="3066416"/>
            <a:ext cx="1782762" cy="522044"/>
            <a:chOff x="2744" y="1117"/>
            <a:chExt cx="1050" cy="285"/>
          </a:xfrm>
        </p:grpSpPr>
        <p:grpSp>
          <p:nvGrpSpPr>
            <p:cNvPr id="13314" name="Group 109"/>
            <p:cNvGrpSpPr/>
            <p:nvPr/>
          </p:nvGrpSpPr>
          <p:grpSpPr bwMode="auto">
            <a:xfrm>
              <a:off x="2744" y="1117"/>
              <a:ext cx="1050" cy="215"/>
              <a:chOff x="515" y="1117"/>
              <a:chExt cx="1050" cy="215"/>
            </a:xfrm>
          </p:grpSpPr>
          <p:sp>
            <p:nvSpPr>
              <p:cNvPr id="13315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22</a:t>
                </a:r>
              </a:p>
            </p:txBody>
          </p:sp>
          <p:sp>
            <p:nvSpPr>
              <p:cNvPr id="13316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1  4  3</a:t>
                </a:r>
              </a:p>
            </p:txBody>
          </p:sp>
        </p:grpSp>
        <p:pic>
          <p:nvPicPr>
            <p:cNvPr id="13317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1117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Group 107"/>
          <p:cNvGrpSpPr/>
          <p:nvPr/>
        </p:nvGrpSpPr>
        <p:grpSpPr bwMode="auto">
          <a:xfrm>
            <a:off x="4549175" y="3101341"/>
            <a:ext cx="1666875" cy="452438"/>
            <a:chOff x="1156" y="1138"/>
            <a:chExt cx="1050" cy="285"/>
          </a:xfrm>
        </p:grpSpPr>
        <p:grpSp>
          <p:nvGrpSpPr>
            <p:cNvPr id="13319" name="Group 103"/>
            <p:cNvGrpSpPr/>
            <p:nvPr/>
          </p:nvGrpSpPr>
          <p:grpSpPr bwMode="auto">
            <a:xfrm>
              <a:off x="1156" y="1162"/>
              <a:ext cx="1050" cy="248"/>
              <a:chOff x="515" y="1117"/>
              <a:chExt cx="1050" cy="248"/>
            </a:xfrm>
          </p:grpSpPr>
          <p:sp>
            <p:nvSpPr>
              <p:cNvPr id="13320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13321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9  8</a:t>
                </a:r>
              </a:p>
            </p:txBody>
          </p:sp>
        </p:grpSp>
        <p:pic>
          <p:nvPicPr>
            <p:cNvPr id="13322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" y="1138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3" name="Group 101"/>
          <p:cNvGrpSpPr/>
          <p:nvPr/>
        </p:nvGrpSpPr>
        <p:grpSpPr bwMode="auto">
          <a:xfrm>
            <a:off x="2638109" y="3101979"/>
            <a:ext cx="1685925" cy="444872"/>
            <a:chOff x="975" y="957"/>
            <a:chExt cx="1050" cy="285"/>
          </a:xfrm>
        </p:grpSpPr>
        <p:grpSp>
          <p:nvGrpSpPr>
            <p:cNvPr id="13324" name="Group 97"/>
            <p:cNvGrpSpPr/>
            <p:nvPr/>
          </p:nvGrpSpPr>
          <p:grpSpPr bwMode="auto">
            <a:xfrm>
              <a:off x="975" y="981"/>
              <a:ext cx="1050" cy="253"/>
              <a:chOff x="515" y="1117"/>
              <a:chExt cx="1050" cy="253"/>
            </a:xfrm>
          </p:grpSpPr>
          <p:sp>
            <p:nvSpPr>
              <p:cNvPr id="13325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13326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6  1</a:t>
                </a:r>
              </a:p>
            </p:txBody>
          </p:sp>
        </p:grpSp>
        <p:pic>
          <p:nvPicPr>
            <p:cNvPr id="13327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" y="957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77132"/>
            <a:ext cx="3830638" cy="850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竖式计算</a:t>
            </a:r>
          </a:p>
        </p:txBody>
      </p:sp>
      <p:sp>
        <p:nvSpPr>
          <p:cNvPr id="13329" name="Rectangle 21"/>
          <p:cNvSpPr txBox="1">
            <a:spLocks noChangeArrowheads="1"/>
          </p:cNvSpPr>
          <p:nvPr/>
        </p:nvSpPr>
        <p:spPr bwMode="auto">
          <a:xfrm>
            <a:off x="2200276" y="1617664"/>
            <a:ext cx="13382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sz="3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330" name="Group 107"/>
          <p:cNvGrpSpPr/>
          <p:nvPr/>
        </p:nvGrpSpPr>
        <p:grpSpPr bwMode="auto">
          <a:xfrm>
            <a:off x="8183246" y="3139441"/>
            <a:ext cx="1666875" cy="474663"/>
            <a:chOff x="1156" y="1162"/>
            <a:chExt cx="1050" cy="299"/>
          </a:xfrm>
        </p:grpSpPr>
        <p:grpSp>
          <p:nvGrpSpPr>
            <p:cNvPr id="13331" name="Group 103"/>
            <p:cNvGrpSpPr/>
            <p:nvPr/>
          </p:nvGrpSpPr>
          <p:grpSpPr bwMode="auto">
            <a:xfrm>
              <a:off x="1156" y="1162"/>
              <a:ext cx="1050" cy="248"/>
              <a:chOff x="515" y="1117"/>
              <a:chExt cx="1050" cy="248"/>
            </a:xfrm>
          </p:grpSpPr>
          <p:sp>
            <p:nvSpPr>
              <p:cNvPr id="13332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63</a:t>
                </a:r>
              </a:p>
            </p:txBody>
          </p:sp>
          <p:sp>
            <p:nvSpPr>
              <p:cNvPr id="13333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9  8</a:t>
                </a:r>
              </a:p>
            </p:txBody>
          </p:sp>
        </p:grpSp>
        <p:pic>
          <p:nvPicPr>
            <p:cNvPr id="13334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1176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5" name="Picture 27" descr="`WPP79I)IT@HBHAX9Q2LI(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9" y="3210879"/>
            <a:ext cx="714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Rectangle 25"/>
          <p:cNvSpPr>
            <a:spLocks noChangeArrowheads="1"/>
          </p:cNvSpPr>
          <p:nvPr/>
        </p:nvSpPr>
        <p:spPr bwMode="auto">
          <a:xfrm>
            <a:off x="8783125" y="3161294"/>
            <a:ext cx="1008063" cy="48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4 8 0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8" descr="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35" y="2225040"/>
            <a:ext cx="4406530" cy="258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1"/>
          <p:cNvSpPr txBox="1">
            <a:spLocks noChangeArrowheads="1"/>
          </p:cNvSpPr>
          <p:nvPr/>
        </p:nvSpPr>
        <p:spPr bwMode="auto">
          <a:xfrm>
            <a:off x="2169796" y="1085851"/>
            <a:ext cx="13382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解决问题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9" r="80" b="59425"/>
          <a:stretch>
            <a:fillRect/>
          </a:stretch>
        </p:blipFill>
        <p:spPr>
          <a:xfrm>
            <a:off x="-1078236" y="-581964"/>
            <a:ext cx="5966665" cy="4344346"/>
          </a:xfrm>
          <a:custGeom>
            <a:avLst/>
            <a:gdLst>
              <a:gd name="connsiteX0" fmla="*/ 1231355 w 5966665"/>
              <a:gd name="connsiteY0" fmla="*/ 0 h 4344346"/>
              <a:gd name="connsiteX1" fmla="*/ 4498336 w 5966665"/>
              <a:gd name="connsiteY1" fmla="*/ 0 h 4344346"/>
              <a:gd name="connsiteX2" fmla="*/ 5957547 w 5966665"/>
              <a:gd name="connsiteY2" fmla="*/ 1449134 h 4344346"/>
              <a:gd name="connsiteX3" fmla="*/ 5957698 w 5966665"/>
              <a:gd name="connsiteY3" fmla="*/ 1492796 h 4344346"/>
              <a:gd name="connsiteX4" fmla="*/ 3134895 w 5966665"/>
              <a:gd name="connsiteY4" fmla="*/ 4335228 h 4344346"/>
              <a:gd name="connsiteX5" fmla="*/ 3091233 w 5966665"/>
              <a:gd name="connsiteY5" fmla="*/ 4335379 h 4344346"/>
              <a:gd name="connsiteX6" fmla="*/ 9119 w 5966665"/>
              <a:gd name="connsiteY6" fmla="*/ 1274549 h 4344346"/>
              <a:gd name="connsiteX7" fmla="*/ 8968 w 5966665"/>
              <a:gd name="connsiteY7" fmla="*/ 1230887 h 4344346"/>
              <a:gd name="connsiteX8" fmla="*/ 1231355 w 5966665"/>
              <a:gd name="connsiteY8" fmla="*/ 0 h 43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6665" h="4344346">
                <a:moveTo>
                  <a:pt x="1231355" y="0"/>
                </a:moveTo>
                <a:lnTo>
                  <a:pt x="4498336" y="0"/>
                </a:lnTo>
                <a:lnTo>
                  <a:pt x="5957547" y="1449134"/>
                </a:lnTo>
                <a:cubicBezTo>
                  <a:pt x="5969646" y="1461149"/>
                  <a:pt x="5969713" y="1480697"/>
                  <a:pt x="5957698" y="1492796"/>
                </a:cubicBezTo>
                <a:lnTo>
                  <a:pt x="3134895" y="4335228"/>
                </a:lnTo>
                <a:cubicBezTo>
                  <a:pt x="3122880" y="4347326"/>
                  <a:pt x="3103332" y="4347394"/>
                  <a:pt x="3091233" y="4335379"/>
                </a:cubicBezTo>
                <a:lnTo>
                  <a:pt x="9119" y="1274549"/>
                </a:lnTo>
                <a:cubicBezTo>
                  <a:pt x="-2979" y="1262534"/>
                  <a:pt x="-3047" y="1242986"/>
                  <a:pt x="8968" y="1230887"/>
                </a:cubicBezTo>
                <a:lnTo>
                  <a:pt x="1231355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6" t="12319" r="14150" b="17505"/>
          <a:stretch>
            <a:fillRect/>
          </a:stretch>
        </p:blipFill>
        <p:spPr>
          <a:xfrm>
            <a:off x="-4885132" y="737041"/>
            <a:ext cx="7513800" cy="7513799"/>
          </a:xfrm>
          <a:custGeom>
            <a:avLst/>
            <a:gdLst>
              <a:gd name="connsiteX0" fmla="*/ 3743883 w 7513800"/>
              <a:gd name="connsiteY0" fmla="*/ 0 h 7513799"/>
              <a:gd name="connsiteX1" fmla="*/ 7513800 w 7513800"/>
              <a:gd name="connsiteY1" fmla="*/ 3743882 h 7513799"/>
              <a:gd name="connsiteX2" fmla="*/ 3769917 w 7513800"/>
              <a:gd name="connsiteY2" fmla="*/ 7513799 h 7513799"/>
              <a:gd name="connsiteX3" fmla="*/ 0 w 7513800"/>
              <a:gd name="connsiteY3" fmla="*/ 3769916 h 7513799"/>
              <a:gd name="connsiteX4" fmla="*/ 3743883 w 7513800"/>
              <a:gd name="connsiteY4" fmla="*/ 0 h 75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3800" h="7513799">
                <a:moveTo>
                  <a:pt x="3743883" y="0"/>
                </a:moveTo>
                <a:lnTo>
                  <a:pt x="7513800" y="3743882"/>
                </a:lnTo>
                <a:lnTo>
                  <a:pt x="3769917" y="7513799"/>
                </a:lnTo>
                <a:lnTo>
                  <a:pt x="0" y="3769916"/>
                </a:lnTo>
                <a:lnTo>
                  <a:pt x="3743883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7" t="28075" r="49" b="45863"/>
          <a:stretch>
            <a:fillRect/>
          </a:stretch>
        </p:blipFill>
        <p:spPr>
          <a:xfrm>
            <a:off x="2102966" y="2424081"/>
            <a:ext cx="2790419" cy="2790420"/>
          </a:xfrm>
          <a:custGeom>
            <a:avLst/>
            <a:gdLst>
              <a:gd name="connsiteX0" fmla="*/ 1390375 w 2790419"/>
              <a:gd name="connsiteY0" fmla="*/ 1 h 2790420"/>
              <a:gd name="connsiteX1" fmla="*/ 1403766 w 2790419"/>
              <a:gd name="connsiteY1" fmla="*/ 5494 h 2790420"/>
              <a:gd name="connsiteX2" fmla="*/ 2784834 w 2790419"/>
              <a:gd name="connsiteY2" fmla="*/ 1377024 h 2790420"/>
              <a:gd name="connsiteX3" fmla="*/ 2784927 w 2790419"/>
              <a:gd name="connsiteY3" fmla="*/ 1403767 h 2790420"/>
              <a:gd name="connsiteX4" fmla="*/ 1413396 w 2790419"/>
              <a:gd name="connsiteY4" fmla="*/ 2784835 h 2790420"/>
              <a:gd name="connsiteX5" fmla="*/ 1386653 w 2790419"/>
              <a:gd name="connsiteY5" fmla="*/ 2784928 h 2790420"/>
              <a:gd name="connsiteX6" fmla="*/ 5585 w 2790419"/>
              <a:gd name="connsiteY6" fmla="*/ 1413397 h 2790420"/>
              <a:gd name="connsiteX7" fmla="*/ 5493 w 2790419"/>
              <a:gd name="connsiteY7" fmla="*/ 1386654 h 2790420"/>
              <a:gd name="connsiteX8" fmla="*/ 1377023 w 2790419"/>
              <a:gd name="connsiteY8" fmla="*/ 5586 h 2790420"/>
              <a:gd name="connsiteX9" fmla="*/ 139037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390375" y="1"/>
                </a:moveTo>
                <a:cubicBezTo>
                  <a:pt x="1395215" y="-15"/>
                  <a:pt x="1400061" y="1814"/>
                  <a:pt x="1403766" y="5494"/>
                </a:cubicBezTo>
                <a:lnTo>
                  <a:pt x="2784834" y="1377024"/>
                </a:lnTo>
                <a:cubicBezTo>
                  <a:pt x="2792245" y="1384384"/>
                  <a:pt x="2792286" y="1396356"/>
                  <a:pt x="2784927" y="1403767"/>
                </a:cubicBezTo>
                <a:lnTo>
                  <a:pt x="1413396" y="2784835"/>
                </a:lnTo>
                <a:cubicBezTo>
                  <a:pt x="1406036" y="2792246"/>
                  <a:pt x="1394064" y="2792287"/>
                  <a:pt x="1386653" y="2784928"/>
                </a:cubicBezTo>
                <a:lnTo>
                  <a:pt x="5585" y="1413397"/>
                </a:lnTo>
                <a:cubicBezTo>
                  <a:pt x="-1825" y="1406037"/>
                  <a:pt x="-1867" y="1394065"/>
                  <a:pt x="5493" y="1386654"/>
                </a:cubicBezTo>
                <a:lnTo>
                  <a:pt x="1377023" y="5586"/>
                </a:lnTo>
                <a:cubicBezTo>
                  <a:pt x="1380703" y="1881"/>
                  <a:pt x="1385536" y="18"/>
                  <a:pt x="1390375" y="1"/>
                </a:cubicBez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4" t="47711" r="3846" b="22843"/>
          <a:stretch>
            <a:fillRect/>
          </a:stretch>
        </p:blipFill>
        <p:spPr>
          <a:xfrm>
            <a:off x="1130830" y="4526543"/>
            <a:ext cx="3152777" cy="3152776"/>
          </a:xfrm>
          <a:custGeom>
            <a:avLst/>
            <a:gdLst>
              <a:gd name="connsiteX0" fmla="*/ 1575276 w 3152777"/>
              <a:gd name="connsiteY0" fmla="*/ 1784 h 3152776"/>
              <a:gd name="connsiteX1" fmla="*/ 3150964 w 3152777"/>
              <a:gd name="connsiteY1" fmla="*/ 1566590 h 3152776"/>
              <a:gd name="connsiteX2" fmla="*/ 3150994 w 3152777"/>
              <a:gd name="connsiteY2" fmla="*/ 1575275 h 3152776"/>
              <a:gd name="connsiteX3" fmla="*/ 1586187 w 3152777"/>
              <a:gd name="connsiteY3" fmla="*/ 3150963 h 3152776"/>
              <a:gd name="connsiteX4" fmla="*/ 1577502 w 3152777"/>
              <a:gd name="connsiteY4" fmla="*/ 3150993 h 3152776"/>
              <a:gd name="connsiteX5" fmla="*/ 1815 w 3152777"/>
              <a:gd name="connsiteY5" fmla="*/ 1586186 h 3152776"/>
              <a:gd name="connsiteX6" fmla="*/ 1785 w 3152777"/>
              <a:gd name="connsiteY6" fmla="*/ 1577502 h 3152776"/>
              <a:gd name="connsiteX7" fmla="*/ 1566591 w 3152777"/>
              <a:gd name="connsiteY7" fmla="*/ 1814 h 3152776"/>
              <a:gd name="connsiteX8" fmla="*/ 1575276 w 3152777"/>
              <a:gd name="connsiteY8" fmla="*/ 1784 h 315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3152776">
                <a:moveTo>
                  <a:pt x="1575276" y="1784"/>
                </a:moveTo>
                <a:lnTo>
                  <a:pt x="3150964" y="1566590"/>
                </a:lnTo>
                <a:cubicBezTo>
                  <a:pt x="3153370" y="1568981"/>
                  <a:pt x="3153384" y="1572868"/>
                  <a:pt x="3150994" y="1575275"/>
                </a:cubicBezTo>
                <a:lnTo>
                  <a:pt x="1586187" y="3150963"/>
                </a:lnTo>
                <a:cubicBezTo>
                  <a:pt x="1583797" y="3153369"/>
                  <a:pt x="1579909" y="3153383"/>
                  <a:pt x="1577502" y="3150993"/>
                </a:cubicBezTo>
                <a:lnTo>
                  <a:pt x="1815" y="1586186"/>
                </a:lnTo>
                <a:cubicBezTo>
                  <a:pt x="-592" y="1583796"/>
                  <a:pt x="-606" y="1579908"/>
                  <a:pt x="1785" y="1577502"/>
                </a:cubicBezTo>
                <a:lnTo>
                  <a:pt x="1566591" y="1814"/>
                </a:lnTo>
                <a:cubicBezTo>
                  <a:pt x="1568981" y="-593"/>
                  <a:pt x="1572869" y="-606"/>
                  <a:pt x="1575276" y="1784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4674870" y="2120900"/>
            <a:ext cx="7197090" cy="2898775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4B9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27718"/>
                <a:chOff x="-4714868" y="2110674"/>
                <a:chExt cx="5033250" cy="1027718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29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B99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F4B99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 除数是两位数的除法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F4B99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圆角矩形 23"/>
          <p:cNvSpPr/>
          <p:nvPr/>
        </p:nvSpPr>
        <p:spPr>
          <a:xfrm rot="18888089">
            <a:off x="4286421" y="102412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rot="18888089">
            <a:off x="10766280" y="655010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 rot="18888089">
            <a:off x="10269515" y="657644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472272" y="1143731"/>
            <a:ext cx="8104783" cy="5332434"/>
            <a:chOff x="-1477674" y="1628643"/>
            <a:chExt cx="10175736" cy="3961854"/>
          </a:xfrm>
        </p:grpSpPr>
        <p:sp>
          <p:nvSpPr>
            <p:cNvPr id="5122" name="Rectangle 21"/>
            <p:cNvSpPr txBox="1">
              <a:spLocks noChangeArrowheads="1"/>
            </p:cNvSpPr>
            <p:nvPr/>
          </p:nvSpPr>
          <p:spPr bwMode="auto">
            <a:xfrm>
              <a:off x="-1477674" y="1628643"/>
              <a:ext cx="5266714" cy="82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）里最大能填几？</a:t>
              </a:r>
              <a:endPara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3" name="文本框 33"/>
            <p:cNvSpPr txBox="1">
              <a:spLocks noChangeArrowheads="1"/>
            </p:cNvSpPr>
            <p:nvPr/>
          </p:nvSpPr>
          <p:spPr bwMode="auto">
            <a:xfrm>
              <a:off x="1353553" y="2279932"/>
              <a:ext cx="7344509" cy="331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20×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85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40 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98 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60×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488     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70×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412  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30 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96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50 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180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</a:t>
              </a:r>
            </a:p>
          </p:txBody>
        </p:sp>
      </p:grp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471227" y="1165612"/>
            <a:ext cx="7426325" cy="633044"/>
            <a:chOff x="818425" y="1860078"/>
            <a:chExt cx="7425463" cy="1045459"/>
          </a:xfrm>
        </p:grpSpPr>
        <p:sp>
          <p:nvSpPr>
            <p:cNvPr id="6146" name="Rectangle 21"/>
            <p:cNvSpPr txBox="1">
              <a:spLocks noChangeArrowheads="1"/>
            </p:cNvSpPr>
            <p:nvPr/>
          </p:nvSpPr>
          <p:spPr bwMode="auto">
            <a:xfrm>
              <a:off x="818425" y="1860078"/>
              <a:ext cx="5266714" cy="82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笔算</a:t>
              </a:r>
            </a:p>
          </p:txBody>
        </p:sp>
        <p:sp>
          <p:nvSpPr>
            <p:cNvPr id="6147" name="文本框 33"/>
            <p:cNvSpPr txBox="1">
              <a:spLocks noChangeArrowheads="1"/>
            </p:cNvSpPr>
            <p:nvPr/>
          </p:nvSpPr>
          <p:spPr bwMode="auto">
            <a:xfrm>
              <a:off x="899379" y="2563626"/>
              <a:ext cx="7344509" cy="34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</a:p>
          </p:txBody>
        </p:sp>
      </p:grp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802985" y="2424119"/>
            <a:ext cx="56880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312   ÷  60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</a:p>
          <a:p>
            <a:pPr eaLnBrk="0" hangingPunct="0">
              <a:spcBef>
                <a:spcPct val="50000"/>
              </a:spcBef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61092"/>
            <a:ext cx="8174038" cy="8509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grpSp>
        <p:nvGrpSpPr>
          <p:cNvPr id="7170" name="Group 36"/>
          <p:cNvGrpSpPr/>
          <p:nvPr/>
        </p:nvGrpSpPr>
        <p:grpSpPr bwMode="auto">
          <a:xfrm>
            <a:off x="3296528" y="1834838"/>
            <a:ext cx="8221393" cy="4104691"/>
            <a:chOff x="350" y="1048"/>
            <a:chExt cx="3529" cy="1420"/>
          </a:xfrm>
        </p:grpSpPr>
        <p:pic>
          <p:nvPicPr>
            <p:cNvPr id="7171" name="Picture 34" descr="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1048"/>
              <a:ext cx="2485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Rectangle 35"/>
            <p:cNvSpPr>
              <a:spLocks noChangeArrowheads="1"/>
            </p:cNvSpPr>
            <p:nvPr/>
          </p:nvSpPr>
          <p:spPr bwMode="auto">
            <a:xfrm>
              <a:off x="386" y="2181"/>
              <a:ext cx="349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一个笔袋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元，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84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元可以买多少个？</a:t>
              </a:r>
            </a:p>
            <a:p>
              <a:pPr eaLnBrk="0" hangingPunct="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65"/>
          <p:cNvGrpSpPr/>
          <p:nvPr/>
        </p:nvGrpSpPr>
        <p:grpSpPr bwMode="auto">
          <a:xfrm>
            <a:off x="3503613" y="2636838"/>
            <a:ext cx="3600450" cy="1223962"/>
            <a:chOff x="2018" y="2568"/>
            <a:chExt cx="1050" cy="299"/>
          </a:xfrm>
        </p:grpSpPr>
        <p:grpSp>
          <p:nvGrpSpPr>
            <p:cNvPr id="8196" name="Group 61"/>
            <p:cNvGrpSpPr/>
            <p:nvPr/>
          </p:nvGrpSpPr>
          <p:grpSpPr bwMode="auto">
            <a:xfrm>
              <a:off x="2018" y="2568"/>
              <a:ext cx="1050" cy="131"/>
              <a:chOff x="515" y="1117"/>
              <a:chExt cx="1050" cy="131"/>
            </a:xfrm>
          </p:grpSpPr>
          <p:sp>
            <p:nvSpPr>
              <p:cNvPr id="8197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endPara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98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6  4</a:t>
                </a:r>
              </a:p>
            </p:txBody>
          </p:sp>
        </p:grpSp>
        <p:pic>
          <p:nvPicPr>
            <p:cNvPr id="8199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" y="2582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0" name="Picture 9" descr="O0T[X$KL2IWGO~251]OY_L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2781301"/>
            <a:ext cx="1552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4872039" y="2852739"/>
            <a:ext cx="1252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3963321" y="2976861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endParaRPr lang="zh-CN" altLang="en-US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3970807" y="2608181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endParaRPr lang="zh-CN" altLang="en-US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5127831" y="224975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4842483" y="3380103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8 0</a:t>
            </a:r>
            <a:endParaRPr lang="zh-CN" altLang="en-US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206" name="直接连接符 116"/>
          <p:cNvCxnSpPr>
            <a:cxnSpLocks noChangeShapeType="1"/>
          </p:cNvCxnSpPr>
          <p:nvPr/>
        </p:nvCxnSpPr>
        <p:spPr bwMode="auto">
          <a:xfrm>
            <a:off x="4350925" y="4056380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5098963" y="413096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46531"/>
            <a:ext cx="8174038" cy="8509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grpSp>
        <p:nvGrpSpPr>
          <p:cNvPr id="9218" name="Group 36"/>
          <p:cNvGrpSpPr/>
          <p:nvPr/>
        </p:nvGrpSpPr>
        <p:grpSpPr bwMode="auto">
          <a:xfrm>
            <a:off x="3613767" y="2121063"/>
            <a:ext cx="8137525" cy="3745553"/>
            <a:chOff x="158" y="1086"/>
            <a:chExt cx="3493" cy="1296"/>
          </a:xfrm>
        </p:grpSpPr>
        <p:pic>
          <p:nvPicPr>
            <p:cNvPr id="9219" name="Picture 34" descr="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086"/>
              <a:ext cx="2298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Rectangle 35"/>
            <p:cNvSpPr>
              <a:spLocks noChangeArrowheads="1"/>
            </p:cNvSpPr>
            <p:nvPr/>
          </p:nvSpPr>
          <p:spPr bwMode="auto">
            <a:xfrm>
              <a:off x="158" y="2094"/>
              <a:ext cx="34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一个台灯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62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430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元可以买几个？还剩多少元？</a:t>
              </a:r>
            </a:p>
            <a:p>
              <a:pPr eaLnBrk="0" hangingPunct="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/>
          <p:nvPr/>
        </p:nvGrpSpPr>
        <p:grpSpPr bwMode="auto">
          <a:xfrm>
            <a:off x="3111879" y="4148722"/>
            <a:ext cx="1666875" cy="474663"/>
            <a:chOff x="515" y="1117"/>
            <a:chExt cx="1050" cy="299"/>
          </a:xfrm>
        </p:grpSpPr>
        <p:grpSp>
          <p:nvGrpSpPr>
            <p:cNvPr id="10242" name="Group 80"/>
            <p:cNvGrpSpPr/>
            <p:nvPr/>
          </p:nvGrpSpPr>
          <p:grpSpPr bwMode="auto">
            <a:xfrm>
              <a:off x="515" y="1117"/>
              <a:ext cx="1050" cy="268"/>
              <a:chOff x="515" y="1117"/>
              <a:chExt cx="1050" cy="268"/>
            </a:xfrm>
          </p:grpSpPr>
          <p:sp>
            <p:nvSpPr>
              <p:cNvPr id="10243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62</a:t>
                </a:r>
              </a:p>
            </p:txBody>
          </p:sp>
          <p:sp>
            <p:nvSpPr>
              <p:cNvPr id="10244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4  3  0</a:t>
                </a:r>
              </a:p>
            </p:txBody>
          </p:sp>
        </p:grpSp>
        <p:pic>
          <p:nvPicPr>
            <p:cNvPr id="10245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131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440492" y="3464510"/>
            <a:ext cx="157797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0" hangingPunct="0">
              <a:defRPr/>
            </a:pPr>
            <a:r>
              <a:rPr lang="en-US" altLang="zh-CN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430÷62</a:t>
            </a:r>
            <a:r>
              <a:rPr lang="zh-CN" altLang="en-US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4991478" y="3951871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6144003" y="385344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5569328" y="4429709"/>
            <a:ext cx="102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4  3  4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6" name="直接连接符 116"/>
          <p:cNvCxnSpPr>
            <a:cxnSpLocks noChangeShapeType="1"/>
          </p:cNvCxnSpPr>
          <p:nvPr/>
        </p:nvCxnSpPr>
        <p:spPr bwMode="auto">
          <a:xfrm>
            <a:off x="5594729" y="4801184"/>
            <a:ext cx="823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405817" y="4863097"/>
            <a:ext cx="13684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商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大了。</a:t>
            </a:r>
          </a:p>
        </p:txBody>
      </p:sp>
      <p:sp>
        <p:nvSpPr>
          <p:cNvPr id="6" name="右箭头 5"/>
          <p:cNvSpPr>
            <a:spLocks noChangeArrowheads="1"/>
          </p:cNvSpPr>
          <p:nvPr/>
        </p:nvSpPr>
        <p:spPr bwMode="auto">
          <a:xfrm>
            <a:off x="6637716" y="4558296"/>
            <a:ext cx="431800" cy="179388"/>
          </a:xfrm>
          <a:prstGeom prst="rightArrow">
            <a:avLst>
              <a:gd name="adj1" fmla="val 50000"/>
              <a:gd name="adj2" fmla="val 50471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>
            <a:spLocks noChangeArrowheads="1"/>
          </p:cNvSpPr>
          <p:nvPr/>
        </p:nvSpPr>
        <p:spPr bwMode="auto">
          <a:xfrm>
            <a:off x="7061578" y="3951871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>
            <a:spLocks noChangeArrowheads="1"/>
          </p:cNvSpPr>
          <p:nvPr/>
        </p:nvSpPr>
        <p:spPr bwMode="auto">
          <a:xfrm>
            <a:off x="8193467" y="3853446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>
            <a:spLocks noChangeArrowheads="1"/>
          </p:cNvSpPr>
          <p:nvPr/>
        </p:nvSpPr>
        <p:spPr bwMode="auto">
          <a:xfrm>
            <a:off x="7637841" y="4429709"/>
            <a:ext cx="893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3  7  2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1" name="直接连接符 116"/>
          <p:cNvCxnSpPr>
            <a:cxnSpLocks noChangeShapeType="1"/>
          </p:cNvCxnSpPr>
          <p:nvPr/>
        </p:nvCxnSpPr>
        <p:spPr bwMode="auto">
          <a:xfrm>
            <a:off x="7653717" y="4801184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文本框 82"/>
          <p:cNvSpPr txBox="1">
            <a:spLocks noChangeArrowheads="1"/>
          </p:cNvSpPr>
          <p:nvPr/>
        </p:nvSpPr>
        <p:spPr bwMode="auto">
          <a:xfrm>
            <a:off x="3116642" y="3951871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文本框 83"/>
          <p:cNvSpPr txBox="1">
            <a:spLocks noChangeArrowheads="1"/>
          </p:cNvSpPr>
          <p:nvPr/>
        </p:nvSpPr>
        <p:spPr bwMode="auto">
          <a:xfrm>
            <a:off x="4248528" y="385344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" name="文本框 84"/>
          <p:cNvSpPr txBox="1">
            <a:spLocks noChangeArrowheads="1"/>
          </p:cNvSpPr>
          <p:nvPr/>
        </p:nvSpPr>
        <p:spPr bwMode="auto">
          <a:xfrm>
            <a:off x="3684967" y="4429709"/>
            <a:ext cx="94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3  7  2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6" name="直接连接符 116"/>
          <p:cNvCxnSpPr>
            <a:cxnSpLocks noChangeShapeType="1"/>
          </p:cNvCxnSpPr>
          <p:nvPr/>
        </p:nvCxnSpPr>
        <p:spPr bwMode="auto">
          <a:xfrm>
            <a:off x="3651628" y="4801184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文本框 86"/>
          <p:cNvSpPr txBox="1">
            <a:spLocks noChangeArrowheads="1"/>
          </p:cNvSpPr>
          <p:nvPr/>
        </p:nvSpPr>
        <p:spPr bwMode="auto">
          <a:xfrm>
            <a:off x="3907216" y="4807534"/>
            <a:ext cx="81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5  8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7" name="文本框 96"/>
          <p:cNvSpPr txBox="1">
            <a:spLocks noChangeArrowheads="1"/>
          </p:cNvSpPr>
          <p:nvPr/>
        </p:nvSpPr>
        <p:spPr bwMode="auto">
          <a:xfrm>
            <a:off x="7461629" y="4863097"/>
            <a:ext cx="13684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改商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4" name="矩形 93"/>
          <p:cNvSpPr>
            <a:spLocks noChangeArrowheads="1"/>
          </p:cNvSpPr>
          <p:nvPr/>
        </p:nvSpPr>
        <p:spPr bwMode="auto">
          <a:xfrm>
            <a:off x="5005766" y="3847096"/>
            <a:ext cx="3643312" cy="1436688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9" name="文本框 98"/>
          <p:cNvSpPr txBox="1">
            <a:spLocks noChangeArrowheads="1"/>
          </p:cNvSpPr>
          <p:nvPr/>
        </p:nvSpPr>
        <p:spPr bwMode="auto">
          <a:xfrm>
            <a:off x="4659692" y="3464509"/>
            <a:ext cx="3146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……58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grpSp>
        <p:nvGrpSpPr>
          <p:cNvPr id="5" name="Group 82"/>
          <p:cNvGrpSpPr/>
          <p:nvPr/>
        </p:nvGrpSpPr>
        <p:grpSpPr bwMode="auto">
          <a:xfrm>
            <a:off x="4994654" y="4153484"/>
            <a:ext cx="1666875" cy="474662"/>
            <a:chOff x="515" y="1117"/>
            <a:chExt cx="1050" cy="299"/>
          </a:xfrm>
        </p:grpSpPr>
        <p:grpSp>
          <p:nvGrpSpPr>
            <p:cNvPr id="10267" name="Group 83"/>
            <p:cNvGrpSpPr/>
            <p:nvPr/>
          </p:nvGrpSpPr>
          <p:grpSpPr bwMode="auto">
            <a:xfrm>
              <a:off x="515" y="1117"/>
              <a:ext cx="1050" cy="268"/>
              <a:chOff x="515" y="1117"/>
              <a:chExt cx="1050" cy="268"/>
            </a:xfrm>
          </p:grpSpPr>
          <p:sp>
            <p:nvSpPr>
              <p:cNvPr id="10268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62</a:t>
                </a:r>
              </a:p>
            </p:txBody>
          </p:sp>
          <p:sp>
            <p:nvSpPr>
              <p:cNvPr id="10269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4  3  0</a:t>
                </a:r>
              </a:p>
            </p:txBody>
          </p:sp>
        </p:grpSp>
        <p:pic>
          <p:nvPicPr>
            <p:cNvPr id="10270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131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7"/>
          <p:cNvGrpSpPr/>
          <p:nvPr/>
        </p:nvGrpSpPr>
        <p:grpSpPr bwMode="auto">
          <a:xfrm>
            <a:off x="7058404" y="4153484"/>
            <a:ext cx="1666875" cy="474662"/>
            <a:chOff x="515" y="1117"/>
            <a:chExt cx="1050" cy="299"/>
          </a:xfrm>
        </p:grpSpPr>
        <p:grpSp>
          <p:nvGrpSpPr>
            <p:cNvPr id="10272" name="Group 88"/>
            <p:cNvGrpSpPr/>
            <p:nvPr/>
          </p:nvGrpSpPr>
          <p:grpSpPr bwMode="auto">
            <a:xfrm>
              <a:off x="515" y="1117"/>
              <a:ext cx="1050" cy="268"/>
              <a:chOff x="515" y="1117"/>
              <a:chExt cx="1050" cy="268"/>
            </a:xfrm>
          </p:grpSpPr>
          <p:sp>
            <p:nvSpPr>
              <p:cNvPr id="10273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62</a:t>
                </a:r>
              </a:p>
            </p:txBody>
          </p:sp>
          <p:sp>
            <p:nvSpPr>
              <p:cNvPr id="10274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4  3  0</a:t>
                </a:r>
              </a:p>
            </p:txBody>
          </p:sp>
        </p:grpSp>
        <p:pic>
          <p:nvPicPr>
            <p:cNvPr id="10275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131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6" name="Group 11"/>
          <p:cNvGrpSpPr/>
          <p:nvPr/>
        </p:nvGrpSpPr>
        <p:grpSpPr bwMode="auto">
          <a:xfrm>
            <a:off x="1296988" y="1256763"/>
            <a:ext cx="7440613" cy="1827194"/>
            <a:chOff x="158" y="930"/>
            <a:chExt cx="5918" cy="1453"/>
          </a:xfrm>
        </p:grpSpPr>
        <p:pic>
          <p:nvPicPr>
            <p:cNvPr id="10277" name="Picture 12" descr="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930"/>
              <a:ext cx="2827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8" name="Rectangle 13"/>
            <p:cNvSpPr>
              <a:spLocks noChangeArrowheads="1"/>
            </p:cNvSpPr>
            <p:nvPr/>
          </p:nvSpPr>
          <p:spPr bwMode="auto">
            <a:xfrm>
              <a:off x="158" y="2089"/>
              <a:ext cx="591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）一个台灯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62</a:t>
              </a: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元，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430</a:t>
              </a: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元可以买几个？还剩多少元？</a:t>
              </a:r>
            </a:p>
          </p:txBody>
        </p:sp>
      </p:grp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3" grpId="0"/>
      <p:bldP spid="6" grpId="0" animBg="1"/>
      <p:bldP spid="68" grpId="0"/>
      <p:bldP spid="69" grpId="0"/>
      <p:bldP spid="70" grpId="0"/>
      <p:bldP spid="83" grpId="0"/>
      <p:bldP spid="84" grpId="0"/>
      <p:bldP spid="85" grpId="0"/>
      <p:bldP spid="87" grpId="0"/>
      <p:bldP spid="97" grpId="0"/>
      <p:bldP spid="94" grpId="0" animBg="1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文本框 135"/>
          <p:cNvSpPr txBox="1">
            <a:spLocks noChangeArrowheads="1"/>
          </p:cNvSpPr>
          <p:nvPr/>
        </p:nvSpPr>
        <p:spPr bwMode="auto">
          <a:xfrm>
            <a:off x="7629040" y="3662664"/>
            <a:ext cx="1044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3  5  7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文本框 112"/>
          <p:cNvSpPr txBox="1">
            <a:spLocks noChangeArrowheads="1"/>
          </p:cNvSpPr>
          <p:nvPr/>
        </p:nvSpPr>
        <p:spPr bwMode="auto">
          <a:xfrm>
            <a:off x="7622689" y="3662664"/>
            <a:ext cx="1112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3  0  6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267" name="Group 77"/>
          <p:cNvGrpSpPr/>
          <p:nvPr/>
        </p:nvGrpSpPr>
        <p:grpSpPr bwMode="auto">
          <a:xfrm>
            <a:off x="7046428" y="3291190"/>
            <a:ext cx="1666875" cy="474663"/>
            <a:chOff x="4059" y="890"/>
            <a:chExt cx="1050" cy="299"/>
          </a:xfrm>
        </p:grpSpPr>
        <p:grpSp>
          <p:nvGrpSpPr>
            <p:cNvPr id="11268" name="Group 73"/>
            <p:cNvGrpSpPr/>
            <p:nvPr/>
          </p:nvGrpSpPr>
          <p:grpSpPr bwMode="auto">
            <a:xfrm>
              <a:off x="4059" y="890"/>
              <a:ext cx="1050" cy="248"/>
              <a:chOff x="515" y="1117"/>
              <a:chExt cx="1050" cy="248"/>
            </a:xfrm>
          </p:grpSpPr>
          <p:sp>
            <p:nvSpPr>
              <p:cNvPr id="11269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11270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3  5  0</a:t>
                </a:r>
              </a:p>
            </p:txBody>
          </p:sp>
        </p:grpSp>
        <p:pic>
          <p:nvPicPr>
            <p:cNvPr id="11271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" y="904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" name="文本框 123"/>
          <p:cNvSpPr txBox="1">
            <a:spLocks noChangeArrowheads="1"/>
          </p:cNvSpPr>
          <p:nvPr/>
        </p:nvSpPr>
        <p:spPr bwMode="auto">
          <a:xfrm>
            <a:off x="5654189" y="3662664"/>
            <a:ext cx="922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2  1  5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文本框 109"/>
          <p:cNvSpPr txBox="1">
            <a:spLocks noChangeArrowheads="1"/>
          </p:cNvSpPr>
          <p:nvPr/>
        </p:nvSpPr>
        <p:spPr bwMode="auto">
          <a:xfrm>
            <a:off x="5654190" y="3662664"/>
            <a:ext cx="993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1  7  2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274" name="Group 71"/>
          <p:cNvGrpSpPr/>
          <p:nvPr/>
        </p:nvGrpSpPr>
        <p:grpSpPr bwMode="auto">
          <a:xfrm>
            <a:off x="5077928" y="3291190"/>
            <a:ext cx="1666875" cy="474663"/>
            <a:chOff x="2018" y="754"/>
            <a:chExt cx="1050" cy="299"/>
          </a:xfrm>
        </p:grpSpPr>
        <p:grpSp>
          <p:nvGrpSpPr>
            <p:cNvPr id="11275" name="Group 67"/>
            <p:cNvGrpSpPr/>
            <p:nvPr/>
          </p:nvGrpSpPr>
          <p:grpSpPr bwMode="auto">
            <a:xfrm>
              <a:off x="2018" y="754"/>
              <a:ext cx="1050" cy="248"/>
              <a:chOff x="515" y="1117"/>
              <a:chExt cx="1050" cy="248"/>
            </a:xfrm>
          </p:grpSpPr>
          <p:sp>
            <p:nvSpPr>
              <p:cNvPr id="11276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11277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2  0  4</a:t>
                </a:r>
              </a:p>
            </p:txBody>
          </p:sp>
        </p:grpSp>
        <p:pic>
          <p:nvPicPr>
            <p:cNvPr id="11278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" y="768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9" name="Group 65"/>
          <p:cNvGrpSpPr/>
          <p:nvPr/>
        </p:nvGrpSpPr>
        <p:grpSpPr bwMode="auto">
          <a:xfrm>
            <a:off x="3239603" y="3291190"/>
            <a:ext cx="1666875" cy="474663"/>
            <a:chOff x="2018" y="2568"/>
            <a:chExt cx="1050" cy="299"/>
          </a:xfrm>
        </p:grpSpPr>
        <p:grpSp>
          <p:nvGrpSpPr>
            <p:cNvPr id="11280" name="Group 61"/>
            <p:cNvGrpSpPr/>
            <p:nvPr/>
          </p:nvGrpSpPr>
          <p:grpSpPr bwMode="auto">
            <a:xfrm>
              <a:off x="2018" y="2568"/>
              <a:ext cx="1050" cy="248"/>
              <a:chOff x="515" y="1117"/>
              <a:chExt cx="1050" cy="248"/>
            </a:xfrm>
          </p:grpSpPr>
          <p:sp>
            <p:nvSpPr>
              <p:cNvPr id="11281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22</a:t>
                </a:r>
              </a:p>
            </p:txBody>
          </p:sp>
          <p:sp>
            <p:nvSpPr>
              <p:cNvPr id="11282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6  4</a:t>
                </a:r>
              </a:p>
            </p:txBody>
          </p:sp>
        </p:grpSp>
        <p:pic>
          <p:nvPicPr>
            <p:cNvPr id="11283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" y="2582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1"/>
          <p:cNvSpPr txBox="1">
            <a:spLocks noChangeArrowheads="1"/>
          </p:cNvSpPr>
          <p:nvPr/>
        </p:nvSpPr>
        <p:spPr bwMode="auto">
          <a:xfrm>
            <a:off x="697706" y="1151812"/>
            <a:ext cx="7221538" cy="8207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根据试商情况，很快说出准确的商。</a:t>
            </a:r>
            <a:endParaRPr lang="en-US" altLang="zh-CN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4103203" y="2954639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文本框 115"/>
          <p:cNvSpPr txBox="1">
            <a:spLocks noChangeArrowheads="1"/>
          </p:cNvSpPr>
          <p:nvPr/>
        </p:nvSpPr>
        <p:spPr bwMode="auto">
          <a:xfrm>
            <a:off x="3814277" y="3662664"/>
            <a:ext cx="766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6  6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1287" name="直接连接符 116"/>
          <p:cNvCxnSpPr>
            <a:cxnSpLocks noChangeShapeType="1"/>
          </p:cNvCxnSpPr>
          <p:nvPr/>
        </p:nvCxnSpPr>
        <p:spPr bwMode="auto">
          <a:xfrm>
            <a:off x="3739664" y="4048427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文本框 122"/>
          <p:cNvSpPr txBox="1">
            <a:spLocks noChangeArrowheads="1"/>
          </p:cNvSpPr>
          <p:nvPr/>
        </p:nvSpPr>
        <p:spPr bwMode="auto">
          <a:xfrm>
            <a:off x="6154253" y="2988016"/>
            <a:ext cx="504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1289" name="直接连接符 124"/>
          <p:cNvCxnSpPr>
            <a:cxnSpLocks noChangeShapeType="1"/>
          </p:cNvCxnSpPr>
          <p:nvPr/>
        </p:nvCxnSpPr>
        <p:spPr bwMode="auto">
          <a:xfrm>
            <a:off x="5595453" y="404842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文本框 134"/>
          <p:cNvSpPr txBox="1">
            <a:spLocks noChangeArrowheads="1"/>
          </p:cNvSpPr>
          <p:nvPr/>
        </p:nvSpPr>
        <p:spPr bwMode="auto">
          <a:xfrm>
            <a:off x="8140047" y="2954639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1291" name="直接连接符 136"/>
          <p:cNvCxnSpPr>
            <a:cxnSpLocks noChangeShapeType="1"/>
          </p:cNvCxnSpPr>
          <p:nvPr/>
        </p:nvCxnSpPr>
        <p:spPr bwMode="auto">
          <a:xfrm>
            <a:off x="7603640" y="404842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2" name="文本框 85"/>
          <p:cNvSpPr txBox="1">
            <a:spLocks noChangeArrowheads="1"/>
          </p:cNvSpPr>
          <p:nvPr/>
        </p:nvSpPr>
        <p:spPr bwMode="auto">
          <a:xfrm>
            <a:off x="3245953" y="3072114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3" name="文本框 86"/>
          <p:cNvSpPr txBox="1">
            <a:spLocks noChangeArrowheads="1"/>
          </p:cNvSpPr>
          <p:nvPr/>
        </p:nvSpPr>
        <p:spPr bwMode="auto">
          <a:xfrm>
            <a:off x="5076339" y="3072114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4" name="文本框 87"/>
          <p:cNvSpPr txBox="1">
            <a:spLocks noChangeArrowheads="1"/>
          </p:cNvSpPr>
          <p:nvPr/>
        </p:nvSpPr>
        <p:spPr bwMode="auto">
          <a:xfrm>
            <a:off x="7033728" y="3072114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文本框 92"/>
          <p:cNvSpPr txBox="1">
            <a:spLocks noChangeArrowheads="1"/>
          </p:cNvSpPr>
          <p:nvPr/>
        </p:nvSpPr>
        <p:spPr bwMode="auto">
          <a:xfrm>
            <a:off x="4109553" y="2954639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6" name="文本框 95"/>
          <p:cNvSpPr txBox="1">
            <a:spLocks noChangeArrowheads="1"/>
          </p:cNvSpPr>
          <p:nvPr/>
        </p:nvSpPr>
        <p:spPr bwMode="auto">
          <a:xfrm flipH="1">
            <a:off x="3801578" y="3662664"/>
            <a:ext cx="852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4  4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8" name="文本框 97"/>
          <p:cNvSpPr txBox="1">
            <a:spLocks noChangeArrowheads="1"/>
          </p:cNvSpPr>
          <p:nvPr/>
        </p:nvSpPr>
        <p:spPr bwMode="auto">
          <a:xfrm>
            <a:off x="3815865" y="4042077"/>
            <a:ext cx="696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2  0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文本框 100"/>
          <p:cNvSpPr txBox="1">
            <a:spLocks noChangeArrowheads="1"/>
          </p:cNvSpPr>
          <p:nvPr/>
        </p:nvSpPr>
        <p:spPr bwMode="auto">
          <a:xfrm>
            <a:off x="6155839" y="298801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文本框 110"/>
          <p:cNvSpPr txBox="1">
            <a:spLocks noChangeArrowheads="1"/>
          </p:cNvSpPr>
          <p:nvPr/>
        </p:nvSpPr>
        <p:spPr bwMode="auto">
          <a:xfrm>
            <a:off x="5941527" y="4042077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3  2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文本框 111"/>
          <p:cNvSpPr txBox="1">
            <a:spLocks noChangeArrowheads="1"/>
          </p:cNvSpPr>
          <p:nvPr/>
        </p:nvSpPr>
        <p:spPr bwMode="auto">
          <a:xfrm>
            <a:off x="8138458" y="2954639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文本框 138"/>
          <p:cNvSpPr txBox="1">
            <a:spLocks noChangeArrowheads="1"/>
          </p:cNvSpPr>
          <p:nvPr/>
        </p:nvSpPr>
        <p:spPr bwMode="auto">
          <a:xfrm>
            <a:off x="7890977" y="4042077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4  4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13" grpId="0"/>
      <p:bldP spid="124" grpId="0"/>
      <p:bldP spid="110" grpId="0"/>
      <p:bldP spid="115" grpId="0"/>
      <p:bldP spid="116" grpId="0"/>
      <p:bldP spid="123" grpId="0"/>
      <p:bldP spid="135" grpId="0"/>
      <p:bldP spid="93" grpId="0"/>
      <p:bldP spid="96" grpId="0"/>
      <p:bldP spid="98" grpId="0"/>
      <p:bldP spid="101" grpId="0"/>
      <p:bldP spid="111" grpId="0"/>
      <p:bldP spid="112" grpId="0"/>
      <p:bldP spid="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6688811" y="3385134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197480" y="3013659"/>
            <a:ext cx="982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3  1  8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194304" y="3013659"/>
            <a:ext cx="1130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2  6  5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292" name="Group 5"/>
          <p:cNvGrpSpPr/>
          <p:nvPr/>
        </p:nvGrpSpPr>
        <p:grpSpPr bwMode="auto">
          <a:xfrm>
            <a:off x="5624393" y="2665997"/>
            <a:ext cx="1666875" cy="474663"/>
            <a:chOff x="3288" y="1979"/>
            <a:chExt cx="1050" cy="299"/>
          </a:xfrm>
        </p:grpSpPr>
        <p:grpSp>
          <p:nvGrpSpPr>
            <p:cNvPr id="12293" name="Group 6"/>
            <p:cNvGrpSpPr/>
            <p:nvPr/>
          </p:nvGrpSpPr>
          <p:grpSpPr bwMode="auto">
            <a:xfrm>
              <a:off x="3288" y="1979"/>
              <a:ext cx="1050" cy="248"/>
              <a:chOff x="515" y="1117"/>
              <a:chExt cx="1050" cy="248"/>
            </a:xfrm>
          </p:grpSpPr>
          <p:sp>
            <p:nvSpPr>
              <p:cNvPr id="12294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2295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3  1  6</a:t>
                </a:r>
              </a:p>
            </p:txBody>
          </p:sp>
        </p:grpSp>
        <p:pic>
          <p:nvPicPr>
            <p:cNvPr id="12296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" y="1993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737775" y="3385134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479709" y="3377475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6  2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241679" y="3013659"/>
            <a:ext cx="1003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6  3  0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238505" y="3013659"/>
            <a:ext cx="1006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5  7  6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301" name="Group 14"/>
          <p:cNvGrpSpPr/>
          <p:nvPr/>
        </p:nvGrpSpPr>
        <p:grpSpPr bwMode="auto">
          <a:xfrm>
            <a:off x="3670180" y="2665997"/>
            <a:ext cx="1666875" cy="474663"/>
            <a:chOff x="3243" y="2160"/>
            <a:chExt cx="1050" cy="299"/>
          </a:xfrm>
        </p:grpSpPr>
        <p:grpSp>
          <p:nvGrpSpPr>
            <p:cNvPr id="12302" name="Group 15"/>
            <p:cNvGrpSpPr/>
            <p:nvPr/>
          </p:nvGrpSpPr>
          <p:grpSpPr bwMode="auto">
            <a:xfrm>
              <a:off x="3243" y="2160"/>
              <a:ext cx="1050" cy="248"/>
              <a:chOff x="515" y="1117"/>
              <a:chExt cx="1050" cy="248"/>
            </a:xfrm>
          </p:grpSpPr>
          <p:sp>
            <p:nvSpPr>
              <p:cNvPr id="12303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12304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6  3  8</a:t>
                </a:r>
              </a:p>
            </p:txBody>
          </p:sp>
        </p:grpSp>
        <p:pic>
          <p:nvPicPr>
            <p:cNvPr id="12305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" y="2174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774544" y="2364371"/>
            <a:ext cx="504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2307" name="直接连接符 124"/>
          <p:cNvCxnSpPr>
            <a:cxnSpLocks noChangeShapeType="1"/>
          </p:cNvCxnSpPr>
          <p:nvPr/>
        </p:nvCxnSpPr>
        <p:spPr bwMode="auto">
          <a:xfrm>
            <a:off x="4201992" y="341053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731081" y="2356383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2309" name="直接连接符 136"/>
          <p:cNvCxnSpPr>
            <a:cxnSpLocks noChangeShapeType="1"/>
          </p:cNvCxnSpPr>
          <p:nvPr/>
        </p:nvCxnSpPr>
        <p:spPr bwMode="auto">
          <a:xfrm>
            <a:off x="6191129" y="341053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0" name="文本框 21"/>
          <p:cNvSpPr txBox="1">
            <a:spLocks noChangeArrowheads="1"/>
          </p:cNvSpPr>
          <p:nvPr/>
        </p:nvSpPr>
        <p:spPr bwMode="auto">
          <a:xfrm>
            <a:off x="3682879" y="2451684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1" name="文本框 22"/>
          <p:cNvSpPr txBox="1">
            <a:spLocks noChangeArrowheads="1"/>
          </p:cNvSpPr>
          <p:nvPr/>
        </p:nvSpPr>
        <p:spPr bwMode="auto">
          <a:xfrm>
            <a:off x="5621218" y="2451684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771368" y="2356383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6727905" y="2364371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446913" y="3385134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5  1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4411542" y="3713747"/>
            <a:ext cx="723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3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6445645" y="3713747"/>
            <a:ext cx="722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3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7" name="Rectangle 21"/>
          <p:cNvSpPr txBox="1">
            <a:spLocks noChangeArrowheads="1"/>
          </p:cNvSpPr>
          <p:nvPr/>
        </p:nvSpPr>
        <p:spPr bwMode="auto">
          <a:xfrm>
            <a:off x="2952630" y="1791285"/>
            <a:ext cx="13382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sz="3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446" y="1157162"/>
            <a:ext cx="3830638" cy="850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火眼金睛</a:t>
            </a:r>
          </a:p>
        </p:txBody>
      </p:sp>
      <p:sp>
        <p:nvSpPr>
          <p:cNvPr id="32" name="Rectangle 21"/>
          <p:cNvSpPr txBox="1">
            <a:spLocks noChangeArrowheads="1"/>
          </p:cNvSpPr>
          <p:nvPr/>
        </p:nvSpPr>
        <p:spPr bwMode="auto">
          <a:xfrm>
            <a:off x="2911355" y="1721990"/>
            <a:ext cx="13382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sz="3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  <p:bldP spid="28" grpId="0"/>
      <p:bldP spid="26" grpId="0"/>
      <p:bldP spid="30" grpId="0"/>
      <p:bldP spid="17" grpId="0"/>
      <p:bldP spid="25" grpId="0"/>
      <p:bldP spid="16" grpId="0"/>
      <p:bldP spid="19" grpId="0"/>
      <p:bldP spid="24" grpId="0"/>
      <p:bldP spid="27" grpId="0"/>
      <p:bldP spid="29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宽屏</PresentationFormat>
  <Paragraphs>136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例3：</vt:lpstr>
      <vt:lpstr>PowerPoint 演示文稿</vt:lpstr>
      <vt:lpstr>例3：</vt:lpstr>
      <vt:lpstr>PowerPoint 演示文稿</vt:lpstr>
      <vt:lpstr>PowerPoint 演示文稿</vt:lpstr>
      <vt:lpstr>PowerPoint 演示文稿</vt:lpstr>
      <vt:lpstr>竖式计算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2020-07-02T02:35:00Z</dcterms:created>
  <dcterms:modified xsi:type="dcterms:W3CDTF">2023-01-16T14:17:00Z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69A94A0968F44B529CA4BF980BAD25BB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