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  <p:sldMasterId id="2147483652" r:id="rId2"/>
  </p:sldMasterIdLst>
  <p:notesMasterIdLst>
    <p:notesMasterId r:id="rId4"/>
  </p:notesMasterIdLst>
  <p:handoutMasterIdLst>
    <p:handoutMasterId r:id="rId5"/>
  </p:handoutMasterIdLst>
  <p:sldIdLst>
    <p:sldId id="307" r:id="rId3"/>
  </p:sldIdLst>
  <p:sldSz cx="9145588" cy="5145088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600" kern="1200" baseline="-250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33"/>
    <a:srgbClr val="CCCC00"/>
    <a:srgbClr val="FFCC00"/>
    <a:srgbClr val="CCFFFF"/>
    <a:srgbClr val="000099"/>
    <a:srgbClr val="FF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93801" autoAdjust="0"/>
  </p:normalViewPr>
  <p:slideViewPr>
    <p:cSldViewPr>
      <p:cViewPr varScale="1">
        <p:scale>
          <a:sx n="137" d="100"/>
          <a:sy n="137" d="100"/>
        </p:scale>
        <p:origin x="1182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5" d="100"/>
        <a:sy n="45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3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aseline="0"/>
            </a:lvl1pPr>
          </a:lstStyle>
          <a:p>
            <a:endParaRPr lang="zh-CN" altLang="en-US"/>
          </a:p>
        </p:txBody>
      </p:sp>
      <p:sp>
        <p:nvSpPr>
          <p:cNvPr id="310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aseline="0"/>
            </a:lvl1pPr>
          </a:lstStyle>
          <a:p>
            <a:endParaRPr lang="en-US" altLang="zh-CN"/>
          </a:p>
        </p:txBody>
      </p:sp>
      <p:sp>
        <p:nvSpPr>
          <p:cNvPr id="310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aseline="0"/>
            </a:lvl1pPr>
          </a:lstStyle>
          <a:p>
            <a:endParaRPr lang="en-US" altLang="zh-CN"/>
          </a:p>
        </p:txBody>
      </p:sp>
      <p:sp>
        <p:nvSpPr>
          <p:cNvPr id="310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aseline="0"/>
            </a:lvl1pPr>
          </a:lstStyle>
          <a:p>
            <a:fld id="{EBFF1B77-A8F8-4464-9700-9BD30A651DE5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 baseline="0"/>
            </a:lvl1pPr>
          </a:lstStyle>
          <a:p>
            <a:endParaRPr lang="zh-CN" alt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aseline="0"/>
            </a:lvl1pPr>
          </a:lstStyle>
          <a:p>
            <a:endParaRPr lang="en-US" altLang="zh-CN"/>
          </a:p>
        </p:txBody>
      </p:sp>
      <p:sp>
        <p:nvSpPr>
          <p:cNvPr id="1280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2588" y="685800"/>
            <a:ext cx="60928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80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 baseline="0"/>
            </a:lvl1pPr>
          </a:lstStyle>
          <a:p>
            <a:endParaRPr lang="en-US" altLang="zh-CN"/>
          </a:p>
        </p:txBody>
      </p:sp>
      <p:sp>
        <p:nvSpPr>
          <p:cNvPr id="1280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aseline="0"/>
            </a:lvl1pPr>
          </a:lstStyle>
          <a:p>
            <a:fld id="{053B071C-5846-4D14-8EB0-67ECF4B2CE5E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CB947F0-4BEE-412C-B785-5781A25C8E43}" type="slidenum">
              <a:rPr lang="zh-CN" altLang="en-US"/>
              <a:t>1</a:t>
            </a:fld>
            <a:endParaRPr lang="en-US" altLang="zh-CN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7.xml"/><Relationship Id="rId4" Type="http://schemas.openxmlformats.org/officeDocument/2006/relationships/tags" Target="../tags/tag5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30.xml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9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4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63" y="1166688"/>
            <a:ext cx="3925353" cy="345685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3462" y="1166688"/>
            <a:ext cx="3920945" cy="3456853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2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7166" y="685969"/>
            <a:ext cx="783109" cy="3772831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95" y="685969"/>
            <a:ext cx="6877855" cy="3772831"/>
          </a:xfrm>
        </p:spPr>
        <p:txBody>
          <a:bodyPr vert="eaVert" lIns="46800" tIns="46800" rIns="46800" bIns="46800"/>
          <a:lstStyle>
            <a:lvl1pPr marL="171450" indent="-171450">
              <a:spcAft>
                <a:spcPts val="1000"/>
              </a:spcAft>
              <a:defRPr spc="300"/>
            </a:lvl1pPr>
            <a:lvl2pPr marL="514350" indent="-171450">
              <a:defRPr spc="300"/>
            </a:lvl2pPr>
            <a:lvl3pPr marL="857250" indent="-171450">
              <a:defRPr spc="300"/>
            </a:lvl3pPr>
            <a:lvl4pPr marL="1200150" indent="-171450">
              <a:defRPr spc="300"/>
            </a:lvl4pPr>
            <a:lvl5pPr marL="1543050" indent="-17145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63" y="580643"/>
            <a:ext cx="8230743" cy="4113115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225" y="1863460"/>
            <a:ext cx="7350421" cy="764289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45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225" y="2670959"/>
            <a:ext cx="7350421" cy="353787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18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8288" cy="99377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370013"/>
            <a:ext cx="7888288" cy="32639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slow">
    <p:cover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63" y="456413"/>
            <a:ext cx="8228043" cy="5293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63" y="1118076"/>
            <a:ext cx="8228043" cy="3570281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307" y="2887013"/>
            <a:ext cx="5827409" cy="575242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307" y="3462255"/>
            <a:ext cx="5827409" cy="650861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63" y="456413"/>
            <a:ext cx="8228043" cy="5293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63" y="1126178"/>
            <a:ext cx="3883139" cy="3562179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9368" y="1126178"/>
            <a:ext cx="3883139" cy="3562179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63" y="456413"/>
            <a:ext cx="8228043" cy="5293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63" y="1072165"/>
            <a:ext cx="4007357" cy="286271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63" y="1390843"/>
            <a:ext cx="4007357" cy="329751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7462" y="1066560"/>
            <a:ext cx="4007357" cy="286271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7462" y="1390843"/>
            <a:ext cx="4007357" cy="3297514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63" y="456413"/>
            <a:ext cx="8228043" cy="529331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ags" Target="../tags/tag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5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cover dir="rd"/>
  </p:transition>
  <p:timing>
    <p:tnLst>
      <p:par>
        <p:cTn id="1" dur="indefinite" restart="never" nodeType="tmRoot"/>
      </p:par>
    </p:tnLst>
  </p:timing>
  <p:txStyles>
    <p:titleStyle>
      <a:lvl1pPr algn="ctr" defTabSz="815975" rtl="0" fontAlgn="base">
        <a:spcBef>
          <a:spcPct val="0"/>
        </a:spcBef>
        <a:spcAft>
          <a:spcPct val="0"/>
        </a:spcAft>
        <a:defRPr sz="2800" b="1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2pPr>
      <a:lvl3pPr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3pPr>
      <a:lvl4pPr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4pPr>
      <a:lvl5pPr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5pPr>
      <a:lvl6pPr marL="457200"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6pPr>
      <a:lvl7pPr marL="914400"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7pPr>
      <a:lvl8pPr marL="1371600"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8pPr>
      <a:lvl9pPr marL="1828800" algn="ctr" defTabSz="815975" rtl="0" fontAlgn="base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Verdana" panose="020B0604030504040204" pitchFamily="34" charset="0"/>
        </a:defRPr>
      </a:lvl9pPr>
    </p:titleStyle>
    <p:bodyStyle>
      <a:lvl1pPr marL="306705" indent="-306705" algn="l" defTabSz="815975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63575" indent="-255905" algn="l" defTabSz="815975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021080" indent="-205105" algn="l" defTabSz="815975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428750" indent="-205105" algn="l" defTabSz="815975" rtl="0" fontAlgn="base">
        <a:spcBef>
          <a:spcPct val="20000"/>
        </a:spcBef>
        <a:spcAft>
          <a:spcPct val="0"/>
        </a:spcAft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37055" indent="-205105" algn="l" defTabSz="815975" rtl="0" fontAlgn="base">
        <a:spcBef>
          <a:spcPct val="20000"/>
        </a:spcBef>
        <a:spcAft>
          <a:spcPct val="0"/>
        </a:spcAft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63" y="456413"/>
            <a:ext cx="8228043" cy="529331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63" y="1118076"/>
            <a:ext cx="8228043" cy="3570281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64" y="4736969"/>
            <a:ext cx="2025281" cy="237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429" y="4736969"/>
            <a:ext cx="2970413" cy="237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9125" y="4736969"/>
            <a:ext cx="2025281" cy="2376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2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770" algn="l"/>
          <a:tab pos="1207770" algn="l"/>
          <a:tab pos="1207770" algn="l"/>
          <a:tab pos="1207770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26" Type="http://schemas.openxmlformats.org/officeDocument/2006/relationships/image" Target="../media/image4.png"/><Relationship Id="rId21" Type="http://schemas.openxmlformats.org/officeDocument/2006/relationships/tags" Target="../tags/tag78.xml"/><Relationship Id="rId34" Type="http://schemas.openxmlformats.org/officeDocument/2006/relationships/image" Target="../media/image12.png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5" Type="http://schemas.openxmlformats.org/officeDocument/2006/relationships/image" Target="../media/image3.png"/><Relationship Id="rId33" Type="http://schemas.openxmlformats.org/officeDocument/2006/relationships/image" Target="../media/image11.png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29" Type="http://schemas.openxmlformats.org/officeDocument/2006/relationships/image" Target="../media/image7.png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24" Type="http://schemas.openxmlformats.org/officeDocument/2006/relationships/image" Target="../media/image2.jpeg"/><Relationship Id="rId32" Type="http://schemas.openxmlformats.org/officeDocument/2006/relationships/image" Target="../media/image10.png"/><Relationship Id="rId37" Type="http://schemas.openxmlformats.org/officeDocument/2006/relationships/image" Target="../media/image15.GIF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notesSlide" Target="../notesSlides/notesSlide1.xml"/><Relationship Id="rId28" Type="http://schemas.openxmlformats.org/officeDocument/2006/relationships/image" Target="../media/image6.png"/><Relationship Id="rId36" Type="http://schemas.openxmlformats.org/officeDocument/2006/relationships/image" Target="../media/image14.png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31" Type="http://schemas.openxmlformats.org/officeDocument/2006/relationships/image" Target="../media/image9.png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5.png"/><Relationship Id="rId30" Type="http://schemas.openxmlformats.org/officeDocument/2006/relationships/image" Target="../media/image8.png"/><Relationship Id="rId35" Type="http://schemas.openxmlformats.org/officeDocument/2006/relationships/image" Target="../media/image13.png"/><Relationship Id="rId8" Type="http://schemas.openxmlformats.org/officeDocument/2006/relationships/tags" Target="../tags/tag65.xml"/><Relationship Id="rId3" Type="http://schemas.openxmlformats.org/officeDocument/2006/relationships/tags" Target="../tags/tag6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559" name="PA_淘宝网Chenying0907出品 151" descr="01副本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4" cstate="email"/>
          <a:srcRect/>
          <a:stretch>
            <a:fillRect/>
          </a:stretch>
        </p:blipFill>
        <p:spPr bwMode="auto">
          <a:xfrm>
            <a:off x="0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38" name="PA_淘宝网Chenying0907出品 130" descr="梅花35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25" cstate="email"/>
          <a:srcRect/>
          <a:stretch>
            <a:fillRect/>
          </a:stretch>
        </p:blipFill>
        <p:spPr bwMode="auto">
          <a:xfrm>
            <a:off x="6229350" y="0"/>
            <a:ext cx="2916238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A_淘宝网Chenying0907出品 12" descr="14.pn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7704138" y="365125"/>
            <a:ext cx="68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A_淘宝网Chenying0907出品 9" descr="12.pn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7427913" y="441325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A_淘宝网Chenying0907出品 10" descr="12.pn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7246938" y="1050925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A_淘宝网Chenying0907出品 9" descr="12.pn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6942138" y="974725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A_淘宝网Chenying0907出品 12" descr="14.pn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6" cstate="email"/>
          <a:srcRect/>
          <a:stretch>
            <a:fillRect/>
          </a:stretch>
        </p:blipFill>
        <p:spPr bwMode="auto">
          <a:xfrm>
            <a:off x="7991475" y="581025"/>
            <a:ext cx="68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A_淘宝网Chenying0907出品 9" descr="12.pn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7715250" y="657225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A_淘宝网Chenying0907出品 10" descr="12.pn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8" cstate="email"/>
          <a:srcRect/>
          <a:stretch>
            <a:fillRect/>
          </a:stretch>
        </p:blipFill>
        <p:spPr bwMode="auto">
          <a:xfrm>
            <a:off x="7534275" y="1266825"/>
            <a:ext cx="533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A_淘宝网Chenying0907出品 9" descr="12.pn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7229475" y="1190625"/>
            <a:ext cx="428625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554" name="PA_淘宝网Chenying0907出品 146" descr="笔刷最新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9" cstate="email"/>
          <a:srcRect/>
          <a:stretch>
            <a:fillRect/>
          </a:stretch>
        </p:blipFill>
        <p:spPr bwMode="auto">
          <a:xfrm>
            <a:off x="1741488" y="287338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56" name="PA_淘宝网Chenying0907出品 148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30" cstate="email"/>
          <a:stretch>
            <a:fillRect/>
          </a:stretch>
        </p:blipFill>
        <p:spPr bwMode="auto">
          <a:xfrm>
            <a:off x="106306" y="188480"/>
            <a:ext cx="1342345" cy="1572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57" name="PA_淘宝网Chenying0907出品 149" descr="金鱼05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31" cstate="email"/>
          <a:srcRect/>
          <a:stretch>
            <a:fillRect/>
          </a:stretch>
        </p:blipFill>
        <p:spPr bwMode="auto">
          <a:xfrm rot="20671190" flipH="1">
            <a:off x="2943225" y="3730625"/>
            <a:ext cx="715963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58" name="PA_淘宝网Chenying0907出品 150" descr="金鱼02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32" cstate="email"/>
          <a:srcRect/>
          <a:stretch>
            <a:fillRect/>
          </a:stretch>
        </p:blipFill>
        <p:spPr bwMode="auto">
          <a:xfrm rot="-1779374">
            <a:off x="1970088" y="3159125"/>
            <a:ext cx="960437" cy="87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60" name="PA_淘宝网Chenying0907出品 152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33" cstate="email"/>
          <a:stretch>
            <a:fillRect/>
          </a:stretch>
        </p:blipFill>
        <p:spPr bwMode="auto">
          <a:xfrm>
            <a:off x="637450" y="545359"/>
            <a:ext cx="5416482" cy="3141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61" name="PA_淘宝网Chenying0907出品 153" descr="小云03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34" cstate="email"/>
          <a:srcRect/>
          <a:stretch>
            <a:fillRect/>
          </a:stretch>
        </p:blipFill>
        <p:spPr bwMode="auto">
          <a:xfrm>
            <a:off x="5153025" y="3178175"/>
            <a:ext cx="863600" cy="72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62" name="PA_淘宝网Chenying0907出品 154" descr="小云03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35" cstate="email"/>
          <a:srcRect/>
          <a:stretch>
            <a:fillRect/>
          </a:stretch>
        </p:blipFill>
        <p:spPr bwMode="auto">
          <a:xfrm>
            <a:off x="5800725" y="3403600"/>
            <a:ext cx="1439863" cy="92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39" name="PA_淘宝网Chenying0907出品 131" descr="4400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36" cstate="email">
            <a:lum contrast="18000"/>
          </a:blip>
          <a:srcRect/>
          <a:stretch>
            <a:fillRect/>
          </a:stretch>
        </p:blipFill>
        <p:spPr bwMode="auto">
          <a:xfrm>
            <a:off x="0" y="3038475"/>
            <a:ext cx="6097588" cy="212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98" name="PA_淘宝网Chenying0907出品 190" descr="201021213174998924"/>
          <p:cNvPicPr>
            <a:picLocks noChangeAspect="1" noChangeArrowheads="1" noCrop="1"/>
          </p:cNvPicPr>
          <p:nvPr>
            <p:custDataLst>
              <p:tags r:id="rId19"/>
            </p:custDataLst>
          </p:nvPr>
        </p:nvPicPr>
        <p:blipFill>
          <a:blip r:embed="rId37" cstate="email"/>
          <a:srcRect/>
          <a:stretch>
            <a:fillRect/>
          </a:stretch>
        </p:blipFill>
        <p:spPr bwMode="auto">
          <a:xfrm>
            <a:off x="7164388" y="1506538"/>
            <a:ext cx="4254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599" name="PA_淘宝网Chenying0907出品 191" descr="201021213174998924"/>
          <p:cNvPicPr>
            <a:picLocks noChangeAspect="1" noChangeArrowheads="1" noCrop="1"/>
          </p:cNvPicPr>
          <p:nvPr>
            <p:custDataLst>
              <p:tags r:id="rId20"/>
            </p:custDataLst>
          </p:nvPr>
        </p:nvPicPr>
        <p:blipFill>
          <a:blip r:embed="rId37" cstate="email"/>
          <a:srcRect/>
          <a:stretch>
            <a:fillRect/>
          </a:stretch>
        </p:blipFill>
        <p:spPr bwMode="auto">
          <a:xfrm>
            <a:off x="7697788" y="2039938"/>
            <a:ext cx="676275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22" name="PA_淘宝网Chenying0907出品 550"/>
          <p:cNvGrpSpPr/>
          <p:nvPr>
            <p:custDataLst>
              <p:tags r:id="rId21"/>
            </p:custDataLst>
          </p:nvPr>
        </p:nvGrpSpPr>
        <p:grpSpPr bwMode="auto">
          <a:xfrm>
            <a:off x="2135188" y="515938"/>
            <a:ext cx="3314700" cy="3311525"/>
            <a:chOff x="295" y="3475"/>
            <a:chExt cx="1407" cy="1407"/>
          </a:xfrm>
        </p:grpSpPr>
        <p:sp>
          <p:nvSpPr>
            <p:cNvPr id="3623" name="Oval 551"/>
            <p:cNvSpPr>
              <a:spLocks noChangeArrowheads="1"/>
            </p:cNvSpPr>
            <p:nvPr/>
          </p:nvSpPr>
          <p:spPr bwMode="auto">
            <a:xfrm>
              <a:off x="295" y="3475"/>
              <a:ext cx="1407" cy="1407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alpha val="0"/>
                  </a:srgbClr>
                </a:gs>
                <a:gs pos="100000">
                  <a:srgbClr val="D1D1D1">
                    <a:alpha val="12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FF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defRPr/>
              </a:pPr>
              <a:endParaRPr lang="zh-CN" altLang="en-US" sz="6000" baseline="0">
                <a:latin typeface="Arial" panose="020B0604020202020204" pitchFamily="34" charset="0"/>
                <a:ea typeface="华文彩云" panose="02010800040101010101" pitchFamily="2" charset="-122"/>
              </a:endParaRPr>
            </a:p>
          </p:txBody>
        </p:sp>
        <p:grpSp>
          <p:nvGrpSpPr>
            <p:cNvPr id="145565" name="Group 552"/>
            <p:cNvGrpSpPr/>
            <p:nvPr/>
          </p:nvGrpSpPr>
          <p:grpSpPr bwMode="auto">
            <a:xfrm>
              <a:off x="476" y="3657"/>
              <a:ext cx="1050" cy="1050"/>
              <a:chOff x="-6056" y="-2208"/>
              <a:chExt cx="2208" cy="2208"/>
            </a:xfrm>
          </p:grpSpPr>
          <p:sp>
            <p:nvSpPr>
              <p:cNvPr id="145566" name="Oval 553"/>
              <p:cNvSpPr>
                <a:spLocks noChangeArrowheads="1"/>
              </p:cNvSpPr>
              <p:nvPr/>
            </p:nvSpPr>
            <p:spPr bwMode="auto">
              <a:xfrm>
                <a:off x="-6056" y="-2132"/>
                <a:ext cx="2132" cy="2132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000000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zh-CN" altLang="en-US" sz="6000" baseline="0">
                  <a:ea typeface="华文彩云" panose="02010800040101010101" pitchFamily="2" charset="-122"/>
                </a:endParaRPr>
              </a:p>
            </p:txBody>
          </p:sp>
          <p:grpSp>
            <p:nvGrpSpPr>
              <p:cNvPr id="145567" name="Group 554"/>
              <p:cNvGrpSpPr/>
              <p:nvPr/>
            </p:nvGrpSpPr>
            <p:grpSpPr bwMode="auto">
              <a:xfrm>
                <a:off x="-6056" y="-2208"/>
                <a:ext cx="2208" cy="2208"/>
                <a:chOff x="-4060" y="-879"/>
                <a:chExt cx="2208" cy="2208"/>
              </a:xfrm>
            </p:grpSpPr>
            <p:grpSp>
              <p:nvGrpSpPr>
                <p:cNvPr id="145568" name="Group 555"/>
                <p:cNvGrpSpPr/>
                <p:nvPr/>
              </p:nvGrpSpPr>
              <p:grpSpPr bwMode="auto">
                <a:xfrm>
                  <a:off x="-4060" y="-879"/>
                  <a:ext cx="2208" cy="2208"/>
                  <a:chOff x="-3924" y="-788"/>
                  <a:chExt cx="2208" cy="2208"/>
                </a:xfrm>
              </p:grpSpPr>
              <p:grpSp>
                <p:nvGrpSpPr>
                  <p:cNvPr id="145569" name="Group 55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-3924" y="-788"/>
                    <a:ext cx="2208" cy="2202"/>
                    <a:chOff x="168" y="696"/>
                    <a:chExt cx="1429" cy="1429"/>
                  </a:xfrm>
                </p:grpSpPr>
                <p:grpSp>
                  <p:nvGrpSpPr>
                    <p:cNvPr id="145570" name="Group 557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54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71" name="AutoShape 55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72" name="AutoShape 55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45573" name="Group 560"/>
                    <p:cNvGrpSpPr>
                      <a:grpSpLocks noChangeAspect="1"/>
                    </p:cNvGrpSpPr>
                    <p:nvPr/>
                  </p:nvGrpSpPr>
                  <p:grpSpPr bwMode="auto">
                    <a:xfrm rot="5400000">
                      <a:off x="855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74" name="AutoShape 56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75" name="AutoShape 56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145576" name="Group 563"/>
                  <p:cNvGrpSpPr>
                    <a:grpSpLocks noChangeAspect="1"/>
                  </p:cNvGrpSpPr>
                  <p:nvPr/>
                </p:nvGrpSpPr>
                <p:grpSpPr bwMode="auto">
                  <a:xfrm rot="2700000">
                    <a:off x="-3927" y="-785"/>
                    <a:ext cx="2208" cy="2202"/>
                    <a:chOff x="168" y="696"/>
                    <a:chExt cx="1429" cy="1429"/>
                  </a:xfrm>
                </p:grpSpPr>
                <p:grpSp>
                  <p:nvGrpSpPr>
                    <p:cNvPr id="145577" name="Group 564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54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78" name="AutoShape 56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79" name="AutoShape 56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45580" name="Group 567"/>
                    <p:cNvGrpSpPr>
                      <a:grpSpLocks noChangeAspect="1"/>
                    </p:cNvGrpSpPr>
                    <p:nvPr/>
                  </p:nvGrpSpPr>
                  <p:grpSpPr bwMode="auto">
                    <a:xfrm rot="5400000">
                      <a:off x="855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81" name="AutoShape 568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82" name="AutoShape 56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</p:grpSp>
            </p:grpSp>
            <p:grpSp>
              <p:nvGrpSpPr>
                <p:cNvPr id="145583" name="Group 570"/>
                <p:cNvGrpSpPr/>
                <p:nvPr/>
              </p:nvGrpSpPr>
              <p:grpSpPr bwMode="auto">
                <a:xfrm rot="1320000">
                  <a:off x="-3742" y="-520"/>
                  <a:ext cx="1546" cy="1546"/>
                  <a:chOff x="-3924" y="-788"/>
                  <a:chExt cx="2208" cy="2208"/>
                </a:xfrm>
              </p:grpSpPr>
              <p:grpSp>
                <p:nvGrpSpPr>
                  <p:cNvPr id="145584" name="Group 57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-3924" y="-788"/>
                    <a:ext cx="2208" cy="2202"/>
                    <a:chOff x="168" y="696"/>
                    <a:chExt cx="1429" cy="1429"/>
                  </a:xfrm>
                </p:grpSpPr>
                <p:grpSp>
                  <p:nvGrpSpPr>
                    <p:cNvPr id="145585" name="Group 57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54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86" name="AutoShape 57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87" name="AutoShape 57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45588" name="Group 575"/>
                    <p:cNvGrpSpPr>
                      <a:grpSpLocks noChangeAspect="1"/>
                    </p:cNvGrpSpPr>
                    <p:nvPr/>
                  </p:nvGrpSpPr>
                  <p:grpSpPr bwMode="auto">
                    <a:xfrm rot="5400000">
                      <a:off x="855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89" name="AutoShape 576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90" name="AutoShape 57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</p:grpSp>
              <p:grpSp>
                <p:nvGrpSpPr>
                  <p:cNvPr id="145591" name="Group 578"/>
                  <p:cNvGrpSpPr>
                    <a:grpSpLocks noChangeAspect="1"/>
                  </p:cNvGrpSpPr>
                  <p:nvPr/>
                </p:nvGrpSpPr>
                <p:grpSpPr bwMode="auto">
                  <a:xfrm rot="2700000">
                    <a:off x="-3927" y="-785"/>
                    <a:ext cx="2208" cy="2202"/>
                    <a:chOff x="168" y="696"/>
                    <a:chExt cx="1429" cy="1429"/>
                  </a:xfrm>
                </p:grpSpPr>
                <p:grpSp>
                  <p:nvGrpSpPr>
                    <p:cNvPr id="145592" name="Group 57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854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93" name="AutoShape 58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94" name="AutoShape 58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vert="eaVert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  <p:grpSp>
                  <p:nvGrpSpPr>
                    <p:cNvPr id="145595" name="Group 582"/>
                    <p:cNvGrpSpPr>
                      <a:grpSpLocks noChangeAspect="1"/>
                    </p:cNvGrpSpPr>
                    <p:nvPr/>
                  </p:nvGrpSpPr>
                  <p:grpSpPr bwMode="auto">
                    <a:xfrm rot="5400000">
                      <a:off x="855" y="696"/>
                      <a:ext cx="56" cy="1429"/>
                      <a:chOff x="845" y="696"/>
                      <a:chExt cx="56" cy="1429"/>
                    </a:xfrm>
                  </p:grpSpPr>
                  <p:sp>
                    <p:nvSpPr>
                      <p:cNvPr id="145596" name="AutoShape 583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845" y="696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rot="10800000"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  <p:sp>
                    <p:nvSpPr>
                      <p:cNvPr id="145597" name="AutoShape 58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845" y="1410"/>
                        <a:ext cx="56" cy="715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FFFFFF">
                          <a:alpha val="18823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  <p:txBody>
                      <a:bodyPr wrap="none" anchor="ctr"/>
                      <a:lstStyle>
                        <a:lvl1pPr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1pPr>
                        <a:lvl2pPr marL="742950" indent="-28575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2pPr>
                        <a:lvl3pPr marL="11430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3pPr>
                        <a:lvl4pPr marL="16002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4pPr>
                        <a:lvl5pPr marL="2057400" indent="-228600" algn="l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5pPr>
                        <a:lvl6pPr marL="25146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6pPr>
                        <a:lvl7pPr marL="29718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7pPr>
                        <a:lvl8pPr marL="34290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8pPr>
                        <a:lvl9pPr marL="3886200" indent="-228600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</a:defRPr>
                        </a:lvl9pPr>
                      </a:lstStyle>
                      <a:p>
                        <a:endParaRPr lang="zh-CN" altLang="en-US" sz="6000" baseline="0">
                          <a:ea typeface="华文彩云" panose="02010800040101010101" pitchFamily="2" charset="-122"/>
                        </a:endParaRPr>
                      </a:p>
                    </p:txBody>
                  </p:sp>
                </p:grpSp>
              </p:grpSp>
            </p:grpSp>
          </p:grpSp>
        </p:grp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0">
        <p:fade/>
      </p:transition>
    </mc:Choice>
    <mc:Fallback xmlns=""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5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4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8025E-6 C 0.01562 0.03858 0.03125 0.07747 0.03194 0.14074 C 0.03263 0.20401 0.00138 0.29166 0.00416 0.38024 C 0.00694 0.46882 0.04722 0.57253 0.04861 0.6716 C 0.05 0.77068 0.03125 0.87284 0.0125 0.97531 " pathEditMode="relative" ptsTypes="aaa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Motion origin="layout" path="M 4.44444E-6 3.58025E-6 C -0.00209 0.025 -0.004 0.05031 -0.00139 0.0963 C 0.00121 0.14228 0.01892 0.2034 0.01527 0.27654 C 0.01163 0.34969 -0.01823 0.43827 -0.02361 0.5358 C -0.029 0.63333 -0.02292 0.74753 -0.01667 0.86173 " pathEditMode="relative" rAng="0" ptsTypes="aaaaA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8" presetClass="emph" presetSubtype="0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animRot by="21600000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4.72222E-6 -2.46914E-6 C 0.00469 0.08858 0.00955 0.17747 0.02361 0.25679 C 0.03767 0.33611 0.07691 0.37654 0.08472 0.47654 C 0.09253 0.57654 0.0816 0.71667 0.07083 0.85648 " pathEditMode="relative" ptsTypes="aaaA">
                                      <p:cBhvr>
                                        <p:cTn id="29" dur="36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8" presetClass="emph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Rot by="21600000">
                                      <p:cBhvr>
                                        <p:cTn id="31" dur="37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Motion origin="layout" path="M -5.27778E-6 -2.96296E-6 C 0.02708 0.07346 0.05433 0.14692 0.06388 0.24939 C 0.07343 0.35185 0.04235 0.49969 0.05694 0.61482 C 0.07152 0.72994 0.11145 0.83519 0.15138 0.94074 " pathEditMode="relative" rAng="0" ptsTypes="aaaA">
                                      <p:cBhvr>
                                        <p:cTn id="3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3100"/>
                                  </p:stCondLst>
                                  <p:childTnLst>
                                    <p:animRot by="21600000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Motion origin="layout" path="M 5.55556E-7 3.58025E-6 C 0.01562 0.03858 0.03125 0.07747 0.03194 0.14074 C 0.03263 0.20401 0.00138 0.29166 0.00416 0.38024 C 0.00694 0.46882 0.04722 0.57253 0.04861 0.6716 C 0.05 0.77068 0.03125 0.87284 0.0125 0.97531 " pathEditMode="relative" ptsTypes="aaaaA">
                                      <p:cBhvr>
                                        <p:cTn id="41" dur="36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2" presetID="8" presetClass="emph" presetSubtype="0" fill="hold" nodeType="withEffect">
                                  <p:stCondLst>
                                    <p:cond delay="2300"/>
                                  </p:stCondLst>
                                  <p:childTnLst>
                                    <p:animRot by="21600000">
                                      <p:cBhvr>
                                        <p:cTn id="43" dur="37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0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4.44444E-6 3.58025E-6 C -0.00209 0.025 -0.004 0.05031 -0.00139 0.0963 C 0.00121 0.14228 0.01892 0.2034 0.01527 0.27654 C 0.01163 0.34969 -0.01823 0.43827 -0.02361 0.5358 C -0.029 0.63333 -0.02292 0.74753 -0.01667 0.86173 " pathEditMode="relative" rAng="0" ptsTypes="aaaaA">
                                      <p:cBhvr>
                                        <p:cTn id="47" dur="3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49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4.72222E-6 -2.46914E-6 C 0.00469 0.08858 0.00955 0.17747 0.02361 0.25679 C 0.03767 0.33611 0.07691 0.37654 0.08472 0.47654 C 0.09253 0.57654 0.0816 0.71667 0.07083 0.85648 " pathEditMode="relative" ptsTypes="aaaA">
                                      <p:cBhvr>
                                        <p:cTn id="53" dur="3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4" presetID="8" presetClass="emp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Rot by="21600000">
                                      <p:cBhvr>
                                        <p:cTn id="55" dur="33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5.27778E-6 -2.96296E-6 C 0.02708 0.07346 0.05433 0.14692 0.06388 0.24939 C 0.07343 0.35185 0.04235 0.49969 0.05694 0.61482 C 0.07152 0.72994 0.11145 0.83519 0.15138 0.94074 " pathEditMode="relative" rAng="0" ptsTypes="aaaA">
                                      <p:cBhvr>
                                        <p:cTn id="5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8" presetClass="emph" presetSubtype="0" fill="hold" nodeType="withEffect">
                                  <p:stCondLst>
                                    <p:cond delay="1600"/>
                                  </p:stCondLst>
                                  <p:childTnLst>
                                    <p:animRot by="21600000">
                                      <p:cBhvr>
                                        <p:cTn id="6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5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5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43200000">
                                      <p:cBhvr>
                                        <p:cTn id="67" dur="7500" fill="hold"/>
                                        <p:tgtEl>
                                          <p:spTgt spid="1455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5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5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45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5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0" presetClass="path" presetSubtype="0" fill="hold" nodeType="withEffect">
                                  <p:stCondLst>
                                    <p:cond delay="2400"/>
                                  </p:stCondLst>
                                  <p:childTnLst>
                                    <p:animMotion origin="layout" path="M -0.18333 -0.13192 C -0.16493 -0.12635 -0.10902 -0.13902 -0.07083 -0.09886 C -0.03263 -0.0587 -0.02569 -0.03121 -3.88889E-6 3.36114E-6 " pathEditMode="relative" rAng="0" ptsTypes="asa">
                                      <p:cBhvr>
                                        <p:cTn id="77" dur="2000" fill="hold"/>
                                        <p:tgtEl>
                                          <p:spTgt spid="1455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67" y="624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45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0" presetClass="path" presetSubtype="0" fill="hold" nodeType="withEffect">
                                  <p:stCondLst>
                                    <p:cond delay="4100"/>
                                  </p:stCondLst>
                                  <p:childTnLst>
                                    <p:animMotion origin="layout" path="M -0.2625 0.03704 C -0.22257 0.02284 -0.18264 0.00864 -0.13889 0.00247 C -0.09514 -0.00371 -0.04757 -0.00185 -5.55556E-7 2.46914E-7 " pathEditMode="relative" ptsTypes="aaA">
                                      <p:cBhvr>
                                        <p:cTn id="82" dur="2000" fill="hold"/>
                                        <p:tgtEl>
                                          <p:spTgt spid="1455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4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0" presetClass="path" presetSubtype="0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0.86632 -8.64198E-7 L 2.5E-6 -8.64198E-7 " pathEditMode="relative" ptsTypes="AA">
                                      <p:cBhvr>
                                        <p:cTn id="87" dur="2000" fill="hold"/>
                                        <p:tgtEl>
                                          <p:spTgt spid="1455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19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45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0" presetClass="path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8577 7.40741E-7 L -1.38889E-6 7.40741E-7 " pathEditMode="relative" ptsTypes="AA">
                                      <p:cBhvr>
                                        <p:cTn id="92" dur="2000" fill="hold"/>
                                        <p:tgtEl>
                                          <p:spTgt spid="1455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7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400"/>
                                        <p:tgtEl>
                                          <p:spTgt spid="145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400" fill="hold"/>
                                        <p:tgtEl>
                                          <p:spTgt spid="145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400" fill="hold"/>
                                        <p:tgtEl>
                                          <p:spTgt spid="145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7500"/>
                                        <p:tgtEl>
                                          <p:spTgt spid="1455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7500" fill="hold"/>
                                        <p:tgtEl>
                                          <p:spTgt spid="145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7500" fill="hold"/>
                                        <p:tgtEl>
                                          <p:spTgt spid="145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500"/>
                                        <p:tgtEl>
                                          <p:spTgt spid="145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7500" fill="hold"/>
                                        <p:tgtEl>
                                          <p:spTgt spid="145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7500" fill="hold"/>
                                        <p:tgtEl>
                                          <p:spTgt spid="145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"/>
                            </p:stCondLst>
                            <p:childTnLst>
                              <p:par>
                                <p:cTn id="10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3" dur="2000" fill="hold"/>
                                        <p:tgtEl>
                                          <p:spTgt spid="362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14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5" dur="3000" fill="hold"/>
                                        <p:tgtEl>
                                          <p:spTgt spid="3622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4600"/>
                                        <p:tgtEl>
                                          <p:spTgt spid="36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599"/>
                                          </p:stCondLst>
                                        </p:cTn>
                                        <p:tgtEl>
                                          <p:spTgt spid="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ww.2ppt.com">
  <a:themeElements>
    <a:clrScheme name="sample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自定义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81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6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ctr" defTabSz="8159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6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sample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自定义</PresentationFormat>
  <Paragraphs>1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华文彩云</vt:lpstr>
      <vt:lpstr>宋体</vt:lpstr>
      <vt:lpstr>微软雅黑</vt:lpstr>
      <vt:lpstr>Arial</vt:lpstr>
      <vt:lpstr>Arial Black</vt:lpstr>
      <vt:lpstr>Verdana</vt:lpstr>
      <vt:lpstr>Wingdings</vt:lpstr>
      <vt:lpstr>www.2ppt.com</vt:lpstr>
      <vt:lpstr>自定义设计方案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4</cp:revision>
  <dcterms:created xsi:type="dcterms:W3CDTF">2018-05-19T03:00:00Z</dcterms:created>
  <dcterms:modified xsi:type="dcterms:W3CDTF">2023-01-10T05:08:52Z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2C93DC07EE664AB2AE4A02BE71CBC776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