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427" r:id="rId2"/>
    <p:sldId id="462" r:id="rId3"/>
    <p:sldId id="395" r:id="rId4"/>
    <p:sldId id="481" r:id="rId5"/>
    <p:sldId id="484" r:id="rId6"/>
    <p:sldId id="488" r:id="rId7"/>
    <p:sldId id="486" r:id="rId8"/>
    <p:sldId id="396" r:id="rId9"/>
    <p:sldId id="487" r:id="rId10"/>
    <p:sldId id="470" r:id="rId11"/>
    <p:sldId id="482" r:id="rId12"/>
    <p:sldId id="397" r:id="rId13"/>
    <p:sldId id="490" r:id="rId14"/>
    <p:sldId id="489" r:id="rId15"/>
    <p:sldId id="491" r:id="rId16"/>
    <p:sldId id="473" r:id="rId17"/>
    <p:sldId id="398" r:id="rId18"/>
    <p:sldId id="474" r:id="rId19"/>
    <p:sldId id="485" r:id="rId20"/>
    <p:sldId id="483" r:id="rId21"/>
    <p:sldId id="478" r:id="rId22"/>
    <p:sldId id="494" r:id="rId23"/>
    <p:sldId id="492" r:id="rId24"/>
    <p:sldId id="341" r:id="rId25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930">
          <p15:clr>
            <a:srgbClr val="A4A3A4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AFA0"/>
    <a:srgbClr val="89C9DC"/>
    <a:srgbClr val="AD9371"/>
    <a:srgbClr val="545556"/>
    <a:srgbClr val="FFC914"/>
    <a:srgbClr val="17BEBB"/>
    <a:srgbClr val="FFFFFF"/>
    <a:srgbClr val="E4572E"/>
    <a:srgbClr val="2E282A"/>
    <a:srgbClr val="4D6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>
      <p:cViewPr varScale="1">
        <p:scale>
          <a:sx n="104" d="100"/>
          <a:sy n="104" d="100"/>
        </p:scale>
        <p:origin x="120" y="144"/>
      </p:cViewPr>
      <p:guideLst>
        <p:guide pos="930"/>
        <p:guide orient="horz" pos="162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pic>
        <p:nvPicPr>
          <p:cNvPr id="3" name="图片 2" descr="2ppt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2860" y="0"/>
            <a:ext cx="9167495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</p:spPr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</p:spPr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7" cstate="email"/>
          <a:srcRect l="37252" b="69854"/>
          <a:stretch>
            <a:fillRect/>
          </a:stretch>
        </p:blipFill>
        <p:spPr>
          <a:xfrm>
            <a:off x="0" y="3435847"/>
            <a:ext cx="4427984" cy="170765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7" cstate="email"/>
          <a:srcRect t="34685" r="75007"/>
          <a:stretch>
            <a:fillRect/>
          </a:stretch>
        </p:blipFill>
        <p:spPr>
          <a:xfrm>
            <a:off x="7380312" y="0"/>
            <a:ext cx="1763688" cy="369987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emf"/><Relationship Id="rId5" Type="http://schemas.openxmlformats.org/officeDocument/2006/relationships/image" Target="../media/image2.emf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5.emf"/><Relationship Id="rId5" Type="http://schemas.openxmlformats.org/officeDocument/2006/relationships/image" Target="../media/image6.emf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1332656" y="-246089"/>
            <a:ext cx="7056784" cy="566462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684584" y="-1405674"/>
            <a:ext cx="6587739" cy="7954847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879091" y="786646"/>
            <a:ext cx="1200329" cy="178510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日系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6834501" y="1298018"/>
            <a:ext cx="738664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小の清新</a:t>
            </a:r>
          </a:p>
        </p:txBody>
      </p:sp>
      <p:sp>
        <p:nvSpPr>
          <p:cNvPr id="12" name="矩形 11"/>
          <p:cNvSpPr/>
          <p:nvPr/>
        </p:nvSpPr>
        <p:spPr>
          <a:xfrm>
            <a:off x="6061443" y="2566106"/>
            <a:ext cx="844847" cy="193979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825" dirty="0"/>
              <a:t>Lorem ipsum dolor sit </a:t>
            </a:r>
            <a:r>
              <a:rPr lang="en-US" altLang="zh-CN" sz="825" dirty="0" err="1"/>
              <a:t>amet</a:t>
            </a:r>
            <a:r>
              <a:rPr lang="en-US" altLang="zh-CN" sz="825" dirty="0"/>
              <a:t>, </a:t>
            </a:r>
            <a:r>
              <a:rPr lang="en-US" altLang="zh-CN" sz="825" dirty="0" err="1"/>
              <a:t>consectetur</a:t>
            </a:r>
            <a:r>
              <a:rPr lang="en-US" altLang="zh-CN" sz="825" dirty="0"/>
              <a:t> </a:t>
            </a:r>
            <a:r>
              <a:rPr lang="en-US" altLang="zh-CN" sz="825" dirty="0" err="1"/>
              <a:t>adipiscing</a:t>
            </a:r>
            <a:r>
              <a:rPr lang="en-US" altLang="zh-CN" sz="825" dirty="0"/>
              <a:t> </a:t>
            </a:r>
            <a:r>
              <a:rPr lang="en-US" altLang="zh-CN" sz="825" dirty="0" err="1"/>
              <a:t>elit</a:t>
            </a:r>
            <a:r>
              <a:rPr lang="en-US" altLang="zh-CN" sz="825" dirty="0"/>
              <a:t>, </a:t>
            </a:r>
            <a:r>
              <a:rPr lang="en-US" altLang="zh-CN" sz="825" dirty="0" err="1"/>
              <a:t>sed</a:t>
            </a:r>
            <a:r>
              <a:rPr lang="en-US" altLang="zh-CN" sz="825" dirty="0"/>
              <a:t> do </a:t>
            </a:r>
            <a:r>
              <a:rPr lang="en-US" altLang="zh-CN" sz="825" dirty="0" err="1"/>
              <a:t>eiusmod</a:t>
            </a:r>
            <a:r>
              <a:rPr lang="en-US" altLang="zh-CN" sz="825" dirty="0"/>
              <a:t> </a:t>
            </a:r>
            <a:r>
              <a:rPr lang="en-US" altLang="zh-CN" sz="825" dirty="0" err="1"/>
              <a:t>tempor</a:t>
            </a:r>
            <a:r>
              <a:rPr lang="en-US" altLang="zh-CN" sz="825" dirty="0"/>
              <a:t> </a:t>
            </a:r>
            <a:r>
              <a:rPr lang="en-US" altLang="zh-CN" sz="825" dirty="0" err="1"/>
              <a:t>incididunt</a:t>
            </a:r>
            <a:r>
              <a:rPr lang="en-US" altLang="zh-CN" sz="825" dirty="0"/>
              <a:t> </a:t>
            </a:r>
            <a:r>
              <a:rPr lang="en-US" altLang="zh-CN" sz="825" dirty="0" err="1"/>
              <a:t>ut</a:t>
            </a:r>
            <a:r>
              <a:rPr lang="en-US" altLang="zh-CN" sz="825" dirty="0"/>
              <a:t> </a:t>
            </a:r>
            <a:r>
              <a:rPr lang="en-US" altLang="zh-CN" sz="825" dirty="0" err="1"/>
              <a:t>labore</a:t>
            </a:r>
            <a:r>
              <a:rPr lang="en-US" altLang="zh-CN" sz="825" dirty="0"/>
              <a:t> et </a:t>
            </a:r>
            <a:r>
              <a:rPr lang="en-US" altLang="zh-CN" sz="825" dirty="0" err="1"/>
              <a:t>dolore</a:t>
            </a:r>
            <a:r>
              <a:rPr lang="en-US" altLang="zh-CN" sz="825" dirty="0"/>
              <a:t> magna </a:t>
            </a:r>
            <a:r>
              <a:rPr lang="en-US" altLang="zh-CN" sz="825" dirty="0" err="1"/>
              <a:t>aliqua</a:t>
            </a:r>
            <a:r>
              <a:rPr lang="en-US" altLang="zh-CN" sz="825" dirty="0"/>
              <a:t>.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7" cstate="email"/>
          <a:stretch>
            <a:fillRect/>
          </a:stretch>
        </p:blipFill>
        <p:spPr>
          <a:xfrm rot="5711000">
            <a:off x="6833576" y="3041378"/>
            <a:ext cx="740514" cy="994894"/>
          </a:xfrm>
          <a:prstGeom prst="rect">
            <a:avLst/>
          </a:prstGeom>
        </p:spPr>
      </p:pic>
      <p:pic>
        <p:nvPicPr>
          <p:cNvPr id="14" name="岡崎律子 - For フルーツバスケット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51938" y="817710"/>
            <a:ext cx="333848" cy="3338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2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0d6f89d9-bc29-4334-9233-2e92ffce17ce"/>
          <p:cNvGrpSpPr>
            <a:grpSpLocks noChangeAspect="1"/>
          </p:cNvGrpSpPr>
          <p:nvPr/>
        </p:nvGrpSpPr>
        <p:grpSpPr>
          <a:xfrm>
            <a:off x="511159" y="1647594"/>
            <a:ext cx="8094989" cy="2202202"/>
            <a:chOff x="681546" y="2196792"/>
            <a:chExt cx="10793318" cy="2936269"/>
          </a:xfrm>
        </p:grpSpPr>
        <p:sp>
          <p:nvSpPr>
            <p:cNvPr id="4" name="Freeform: Shape 3"/>
            <p:cNvSpPr/>
            <p:nvPr/>
          </p:nvSpPr>
          <p:spPr>
            <a:xfrm>
              <a:off x="3705023" y="3739369"/>
              <a:ext cx="3412040" cy="59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9" extrusionOk="0">
                  <a:moveTo>
                    <a:pt x="10442" y="1046"/>
                  </a:moveTo>
                  <a:lnTo>
                    <a:pt x="19585" y="1274"/>
                  </a:lnTo>
                  <a:cubicBezTo>
                    <a:pt x="19676" y="1275"/>
                    <a:pt x="19762" y="1492"/>
                    <a:pt x="19823" y="1872"/>
                  </a:cubicBezTo>
                  <a:lnTo>
                    <a:pt x="21531" y="10572"/>
                  </a:lnTo>
                  <a:cubicBezTo>
                    <a:pt x="21599" y="10917"/>
                    <a:pt x="21600" y="11524"/>
                    <a:pt x="21533" y="11878"/>
                  </a:cubicBezTo>
                  <a:lnTo>
                    <a:pt x="19814" y="21008"/>
                  </a:lnTo>
                  <a:cubicBezTo>
                    <a:pt x="19752" y="21387"/>
                    <a:pt x="19666" y="21600"/>
                    <a:pt x="19576" y="21599"/>
                  </a:cubicBezTo>
                  <a:cubicBezTo>
                    <a:pt x="19576" y="21599"/>
                    <a:pt x="11326" y="21382"/>
                    <a:pt x="10952" y="21377"/>
                  </a:cubicBezTo>
                  <a:cubicBezTo>
                    <a:pt x="10599" y="21371"/>
                    <a:pt x="10351" y="20537"/>
                    <a:pt x="10188" y="19685"/>
                  </a:cubicBezTo>
                  <a:cubicBezTo>
                    <a:pt x="10182" y="19650"/>
                    <a:pt x="10172" y="19599"/>
                    <a:pt x="10160" y="19541"/>
                  </a:cubicBezTo>
                  <a:cubicBezTo>
                    <a:pt x="10160" y="19541"/>
                    <a:pt x="8152" y="9137"/>
                    <a:pt x="7505" y="5917"/>
                  </a:cubicBezTo>
                  <a:cubicBezTo>
                    <a:pt x="7393" y="5359"/>
                    <a:pt x="7232" y="4410"/>
                    <a:pt x="6797" y="4402"/>
                  </a:cubicBezTo>
                  <a:cubicBezTo>
                    <a:pt x="6763" y="4401"/>
                    <a:pt x="6732" y="4404"/>
                    <a:pt x="6704" y="4404"/>
                  </a:cubicBezTo>
                  <a:cubicBezTo>
                    <a:pt x="6574" y="4401"/>
                    <a:pt x="5633" y="4689"/>
                    <a:pt x="4226" y="4668"/>
                  </a:cubicBezTo>
                  <a:cubicBezTo>
                    <a:pt x="2972" y="4648"/>
                    <a:pt x="254" y="4606"/>
                    <a:pt x="0" y="4602"/>
                  </a:cubicBezTo>
                  <a:lnTo>
                    <a:pt x="2" y="182"/>
                  </a:lnTo>
                  <a:lnTo>
                    <a:pt x="7826" y="0"/>
                  </a:lnTo>
                  <a:cubicBezTo>
                    <a:pt x="7826" y="0"/>
                    <a:pt x="10225" y="1043"/>
                    <a:pt x="10442" y="104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4"/>
            <p:cNvSpPr/>
            <p:nvPr/>
          </p:nvSpPr>
          <p:spPr>
            <a:xfrm>
              <a:off x="3642549" y="4013099"/>
              <a:ext cx="3474259" cy="1073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7" extrusionOk="0">
                  <a:moveTo>
                    <a:pt x="7083" y="0"/>
                  </a:moveTo>
                  <a:cubicBezTo>
                    <a:pt x="7458" y="33"/>
                    <a:pt x="7662" y="624"/>
                    <a:pt x="7771" y="971"/>
                  </a:cubicBezTo>
                  <a:cubicBezTo>
                    <a:pt x="8393" y="2943"/>
                    <a:pt x="10350" y="9086"/>
                    <a:pt x="10350" y="9086"/>
                  </a:cubicBezTo>
                  <a:cubicBezTo>
                    <a:pt x="10529" y="9562"/>
                    <a:pt x="10787" y="10133"/>
                    <a:pt x="11163" y="10135"/>
                  </a:cubicBezTo>
                  <a:cubicBezTo>
                    <a:pt x="11675" y="10140"/>
                    <a:pt x="19622" y="10335"/>
                    <a:pt x="19622" y="10335"/>
                  </a:cubicBezTo>
                  <a:cubicBezTo>
                    <a:pt x="19710" y="10336"/>
                    <a:pt x="19795" y="10456"/>
                    <a:pt x="19855" y="10667"/>
                  </a:cubicBezTo>
                  <a:lnTo>
                    <a:pt x="21534" y="15621"/>
                  </a:lnTo>
                  <a:cubicBezTo>
                    <a:pt x="21600" y="15815"/>
                    <a:pt x="21600" y="16151"/>
                    <a:pt x="21533" y="16345"/>
                  </a:cubicBezTo>
                  <a:lnTo>
                    <a:pt x="19846" y="21269"/>
                  </a:lnTo>
                  <a:cubicBezTo>
                    <a:pt x="19786" y="21479"/>
                    <a:pt x="19701" y="21597"/>
                    <a:pt x="19612" y="21596"/>
                  </a:cubicBezTo>
                  <a:cubicBezTo>
                    <a:pt x="19612" y="21596"/>
                    <a:pt x="11845" y="21402"/>
                    <a:pt x="11489" y="21399"/>
                  </a:cubicBezTo>
                  <a:cubicBezTo>
                    <a:pt x="10771" y="21393"/>
                    <a:pt x="10299" y="19241"/>
                    <a:pt x="10008" y="17357"/>
                  </a:cubicBezTo>
                  <a:cubicBezTo>
                    <a:pt x="9670" y="15162"/>
                    <a:pt x="8041" y="6145"/>
                    <a:pt x="7515" y="3234"/>
                  </a:cubicBezTo>
                  <a:cubicBezTo>
                    <a:pt x="7351" y="2328"/>
                    <a:pt x="7046" y="2284"/>
                    <a:pt x="6926" y="2283"/>
                  </a:cubicBezTo>
                  <a:cubicBezTo>
                    <a:pt x="6854" y="2282"/>
                    <a:pt x="1355" y="2402"/>
                    <a:pt x="901" y="2398"/>
                  </a:cubicBezTo>
                  <a:lnTo>
                    <a:pt x="0" y="413"/>
                  </a:lnTo>
                  <a:lnTo>
                    <a:pt x="408" y="110"/>
                  </a:lnTo>
                  <a:cubicBezTo>
                    <a:pt x="937" y="115"/>
                    <a:pt x="7050" y="-3"/>
                    <a:pt x="7083" y="0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5"/>
            <p:cNvSpPr/>
            <p:nvPr/>
          </p:nvSpPr>
          <p:spPr>
            <a:xfrm>
              <a:off x="3705023" y="3005119"/>
              <a:ext cx="3412040" cy="594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9" extrusionOk="0">
                  <a:moveTo>
                    <a:pt x="10442" y="20553"/>
                  </a:moveTo>
                  <a:lnTo>
                    <a:pt x="19585" y="20326"/>
                  </a:lnTo>
                  <a:cubicBezTo>
                    <a:pt x="19676" y="20324"/>
                    <a:pt x="19762" y="20108"/>
                    <a:pt x="19823" y="19727"/>
                  </a:cubicBezTo>
                  <a:lnTo>
                    <a:pt x="21531" y="11027"/>
                  </a:lnTo>
                  <a:cubicBezTo>
                    <a:pt x="21599" y="10682"/>
                    <a:pt x="21600" y="10075"/>
                    <a:pt x="21533" y="9722"/>
                  </a:cubicBezTo>
                  <a:lnTo>
                    <a:pt x="19814" y="591"/>
                  </a:lnTo>
                  <a:cubicBezTo>
                    <a:pt x="19752" y="212"/>
                    <a:pt x="19666" y="-1"/>
                    <a:pt x="19576" y="0"/>
                  </a:cubicBezTo>
                  <a:cubicBezTo>
                    <a:pt x="19576" y="0"/>
                    <a:pt x="11326" y="216"/>
                    <a:pt x="10952" y="221"/>
                  </a:cubicBezTo>
                  <a:cubicBezTo>
                    <a:pt x="10599" y="228"/>
                    <a:pt x="10351" y="1062"/>
                    <a:pt x="10188" y="1914"/>
                  </a:cubicBezTo>
                  <a:cubicBezTo>
                    <a:pt x="10182" y="1949"/>
                    <a:pt x="10172" y="1999"/>
                    <a:pt x="10160" y="2058"/>
                  </a:cubicBezTo>
                  <a:cubicBezTo>
                    <a:pt x="10160" y="2058"/>
                    <a:pt x="8152" y="12462"/>
                    <a:pt x="7505" y="15682"/>
                  </a:cubicBezTo>
                  <a:cubicBezTo>
                    <a:pt x="7393" y="16240"/>
                    <a:pt x="7232" y="17190"/>
                    <a:pt x="6797" y="17197"/>
                  </a:cubicBezTo>
                  <a:cubicBezTo>
                    <a:pt x="6763" y="17198"/>
                    <a:pt x="6732" y="17195"/>
                    <a:pt x="6704" y="17195"/>
                  </a:cubicBezTo>
                  <a:cubicBezTo>
                    <a:pt x="6574" y="17198"/>
                    <a:pt x="5633" y="16910"/>
                    <a:pt x="4226" y="16931"/>
                  </a:cubicBezTo>
                  <a:cubicBezTo>
                    <a:pt x="2972" y="16950"/>
                    <a:pt x="254" y="16993"/>
                    <a:pt x="0" y="16997"/>
                  </a:cubicBezTo>
                  <a:lnTo>
                    <a:pt x="2" y="21417"/>
                  </a:lnTo>
                  <a:lnTo>
                    <a:pt x="7826" y="21599"/>
                  </a:lnTo>
                  <a:cubicBezTo>
                    <a:pt x="7826" y="21599"/>
                    <a:pt x="10225" y="20556"/>
                    <a:pt x="10442" y="20553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6"/>
            <p:cNvSpPr/>
            <p:nvPr/>
          </p:nvSpPr>
          <p:spPr>
            <a:xfrm>
              <a:off x="3642549" y="2256444"/>
              <a:ext cx="3474259" cy="1073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597" extrusionOk="0">
                  <a:moveTo>
                    <a:pt x="7083" y="21596"/>
                  </a:moveTo>
                  <a:cubicBezTo>
                    <a:pt x="7458" y="21563"/>
                    <a:pt x="7662" y="20972"/>
                    <a:pt x="7771" y="20625"/>
                  </a:cubicBezTo>
                  <a:cubicBezTo>
                    <a:pt x="8393" y="18654"/>
                    <a:pt x="10350" y="12510"/>
                    <a:pt x="10350" y="12510"/>
                  </a:cubicBezTo>
                  <a:cubicBezTo>
                    <a:pt x="10529" y="12034"/>
                    <a:pt x="10787" y="11464"/>
                    <a:pt x="11163" y="11461"/>
                  </a:cubicBezTo>
                  <a:cubicBezTo>
                    <a:pt x="11675" y="11456"/>
                    <a:pt x="19622" y="11261"/>
                    <a:pt x="19622" y="11261"/>
                  </a:cubicBezTo>
                  <a:cubicBezTo>
                    <a:pt x="19710" y="11260"/>
                    <a:pt x="19795" y="11140"/>
                    <a:pt x="19855" y="10929"/>
                  </a:cubicBezTo>
                  <a:lnTo>
                    <a:pt x="21534" y="5975"/>
                  </a:lnTo>
                  <a:cubicBezTo>
                    <a:pt x="21600" y="5781"/>
                    <a:pt x="21600" y="5445"/>
                    <a:pt x="21533" y="5251"/>
                  </a:cubicBezTo>
                  <a:lnTo>
                    <a:pt x="19846" y="327"/>
                  </a:lnTo>
                  <a:cubicBezTo>
                    <a:pt x="19786" y="117"/>
                    <a:pt x="19701" y="-1"/>
                    <a:pt x="19612" y="0"/>
                  </a:cubicBezTo>
                  <a:cubicBezTo>
                    <a:pt x="19612" y="0"/>
                    <a:pt x="11845" y="194"/>
                    <a:pt x="11489" y="197"/>
                  </a:cubicBezTo>
                  <a:cubicBezTo>
                    <a:pt x="10771" y="203"/>
                    <a:pt x="10299" y="2355"/>
                    <a:pt x="10008" y="4239"/>
                  </a:cubicBezTo>
                  <a:cubicBezTo>
                    <a:pt x="9670" y="6434"/>
                    <a:pt x="8041" y="15451"/>
                    <a:pt x="7515" y="18362"/>
                  </a:cubicBezTo>
                  <a:cubicBezTo>
                    <a:pt x="7351" y="19268"/>
                    <a:pt x="7046" y="19312"/>
                    <a:pt x="6926" y="19313"/>
                  </a:cubicBezTo>
                  <a:cubicBezTo>
                    <a:pt x="6854" y="19314"/>
                    <a:pt x="1355" y="19194"/>
                    <a:pt x="901" y="19198"/>
                  </a:cubicBezTo>
                  <a:lnTo>
                    <a:pt x="0" y="21183"/>
                  </a:lnTo>
                  <a:lnTo>
                    <a:pt x="408" y="21486"/>
                  </a:lnTo>
                  <a:cubicBezTo>
                    <a:pt x="937" y="21481"/>
                    <a:pt x="7050" y="21599"/>
                    <a:pt x="7083" y="21596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8"/>
            <p:cNvSpPr/>
            <p:nvPr/>
          </p:nvSpPr>
          <p:spPr>
            <a:xfrm rot="7570713">
              <a:off x="599355" y="3462662"/>
              <a:ext cx="628781" cy="464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2" h="19773" extrusionOk="0">
                  <a:moveTo>
                    <a:pt x="20408" y="216"/>
                  </a:moveTo>
                  <a:cubicBezTo>
                    <a:pt x="21036" y="1346"/>
                    <a:pt x="16992" y="6592"/>
                    <a:pt x="11374" y="11933"/>
                  </a:cubicBezTo>
                  <a:cubicBezTo>
                    <a:pt x="5756" y="17273"/>
                    <a:pt x="693" y="20686"/>
                    <a:pt x="65" y="19557"/>
                  </a:cubicBezTo>
                  <a:cubicBezTo>
                    <a:pt x="-564" y="18426"/>
                    <a:pt x="3481" y="13181"/>
                    <a:pt x="9099" y="7840"/>
                  </a:cubicBezTo>
                  <a:cubicBezTo>
                    <a:pt x="14716" y="2499"/>
                    <a:pt x="19779" y="-914"/>
                    <a:pt x="20408" y="21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9"/>
            <p:cNvSpPr/>
            <p:nvPr/>
          </p:nvSpPr>
          <p:spPr>
            <a:xfrm rot="5475139">
              <a:off x="3601736" y="2327251"/>
              <a:ext cx="2678203" cy="2678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DCDEE0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0"/>
            <p:cNvSpPr/>
            <p:nvPr/>
          </p:nvSpPr>
          <p:spPr>
            <a:xfrm rot="7570713">
              <a:off x="2810637" y="3294449"/>
              <a:ext cx="779353" cy="797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275"/>
                  </a:moveTo>
                  <a:lnTo>
                    <a:pt x="9878" y="21600"/>
                  </a:lnTo>
                  <a:lnTo>
                    <a:pt x="0" y="8326"/>
                  </a:lnTo>
                  <a:lnTo>
                    <a:pt x="11723" y="0"/>
                  </a:lnTo>
                  <a:cubicBezTo>
                    <a:pt x="11723" y="0"/>
                    <a:pt x="21600" y="13275"/>
                    <a:pt x="21600" y="13275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1"/>
            <p:cNvSpPr/>
            <p:nvPr/>
          </p:nvSpPr>
          <p:spPr>
            <a:xfrm rot="7570713">
              <a:off x="2646569" y="3353973"/>
              <a:ext cx="761960" cy="698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9506"/>
                  </a:moveTo>
                  <a:lnTo>
                    <a:pt x="6340" y="21600"/>
                  </a:lnTo>
                  <a:lnTo>
                    <a:pt x="0" y="12094"/>
                  </a:lnTo>
                  <a:lnTo>
                    <a:pt x="15260" y="0"/>
                  </a:lnTo>
                  <a:cubicBezTo>
                    <a:pt x="15260" y="0"/>
                    <a:pt x="21600" y="9506"/>
                    <a:pt x="21600" y="950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2"/>
            <p:cNvSpPr/>
            <p:nvPr/>
          </p:nvSpPr>
          <p:spPr>
            <a:xfrm rot="7570713">
              <a:off x="1014316" y="2657288"/>
              <a:ext cx="1805867" cy="207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6880"/>
                  </a:moveTo>
                  <a:lnTo>
                    <a:pt x="14126" y="21600"/>
                  </a:lnTo>
                  <a:lnTo>
                    <a:pt x="0" y="4720"/>
                  </a:lnTo>
                  <a:lnTo>
                    <a:pt x="7474" y="0"/>
                  </a:lnTo>
                  <a:cubicBezTo>
                    <a:pt x="7474" y="0"/>
                    <a:pt x="21600" y="16880"/>
                    <a:pt x="21600" y="16880"/>
                  </a:cubicBezTo>
                  <a:close/>
                </a:path>
              </a:pathLst>
            </a:custGeom>
            <a:solidFill>
              <a:schemeClr val="accent4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3"/>
            <p:cNvSpPr/>
            <p:nvPr/>
          </p:nvSpPr>
          <p:spPr>
            <a:xfrm rot="7570713">
              <a:off x="3475210" y="2196789"/>
              <a:ext cx="2936269" cy="2936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44" h="19144" extrusionOk="0">
                  <a:moveTo>
                    <a:pt x="6609" y="17709"/>
                  </a:moveTo>
                  <a:cubicBezTo>
                    <a:pt x="2115" y="16073"/>
                    <a:pt x="-202" y="11103"/>
                    <a:pt x="1435" y="6609"/>
                  </a:cubicBezTo>
                  <a:cubicBezTo>
                    <a:pt x="3071" y="2115"/>
                    <a:pt x="8041" y="-202"/>
                    <a:pt x="12535" y="1435"/>
                  </a:cubicBezTo>
                  <a:cubicBezTo>
                    <a:pt x="17029" y="3071"/>
                    <a:pt x="19346" y="8041"/>
                    <a:pt x="17709" y="12535"/>
                  </a:cubicBezTo>
                  <a:cubicBezTo>
                    <a:pt x="16073" y="17029"/>
                    <a:pt x="11103" y="19346"/>
                    <a:pt x="6609" y="17709"/>
                  </a:cubicBezTo>
                  <a:close/>
                  <a:moveTo>
                    <a:pt x="12846" y="580"/>
                  </a:moveTo>
                  <a:cubicBezTo>
                    <a:pt x="7880" y="-1228"/>
                    <a:pt x="2388" y="1332"/>
                    <a:pt x="580" y="6298"/>
                  </a:cubicBezTo>
                  <a:cubicBezTo>
                    <a:pt x="-1228" y="11264"/>
                    <a:pt x="1332" y="16755"/>
                    <a:pt x="6298" y="18564"/>
                  </a:cubicBezTo>
                  <a:cubicBezTo>
                    <a:pt x="11264" y="20372"/>
                    <a:pt x="16755" y="17812"/>
                    <a:pt x="18564" y="12846"/>
                  </a:cubicBezTo>
                  <a:cubicBezTo>
                    <a:pt x="20372" y="7880"/>
                    <a:pt x="17812" y="2389"/>
                    <a:pt x="12846" y="580"/>
                  </a:cubicBezTo>
                  <a:close/>
                </a:path>
              </a:pathLst>
            </a:custGeom>
            <a:solidFill>
              <a:schemeClr val="accent6"/>
            </a:solidFill>
            <a:ln w="25400" cap="flat">
              <a:solidFill>
                <a:srgbClr val="FFFFFF"/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4363362" y="3165439"/>
              <a:ext cx="1169173" cy="857393"/>
              <a:chOff x="0" y="0"/>
              <a:chExt cx="2320771" cy="1701899"/>
            </a:xfrm>
          </p:grpSpPr>
          <p:sp>
            <p:nvSpPr>
              <p:cNvPr id="35" name="Freeform: Shape 15"/>
              <p:cNvSpPr/>
              <p:nvPr/>
            </p:nvSpPr>
            <p:spPr>
              <a:xfrm>
                <a:off x="0" y="0"/>
                <a:ext cx="2320771" cy="170189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280" y="21600"/>
                    </a:moveTo>
                    <a:lnTo>
                      <a:pt x="5040" y="21600"/>
                    </a:lnTo>
                    <a:cubicBezTo>
                      <a:pt x="2261" y="21600"/>
                      <a:pt x="0" y="18516"/>
                      <a:pt x="0" y="14727"/>
                    </a:cubicBezTo>
                    <a:cubicBezTo>
                      <a:pt x="0" y="11981"/>
                      <a:pt x="1192" y="9603"/>
                      <a:pt x="2902" y="8514"/>
                    </a:cubicBezTo>
                    <a:cubicBezTo>
                      <a:pt x="2891" y="8299"/>
                      <a:pt x="2880" y="8069"/>
                      <a:pt x="2880" y="7855"/>
                    </a:cubicBezTo>
                    <a:cubicBezTo>
                      <a:pt x="2880" y="3513"/>
                      <a:pt x="5456" y="0"/>
                      <a:pt x="8640" y="0"/>
                    </a:cubicBezTo>
                    <a:cubicBezTo>
                      <a:pt x="11048" y="0"/>
                      <a:pt x="13106" y="2010"/>
                      <a:pt x="13973" y="4878"/>
                    </a:cubicBezTo>
                    <a:cubicBezTo>
                      <a:pt x="14468" y="4280"/>
                      <a:pt x="15120" y="3927"/>
                      <a:pt x="15840" y="3927"/>
                    </a:cubicBezTo>
                    <a:cubicBezTo>
                      <a:pt x="17426" y="3927"/>
                      <a:pt x="18720" y="5691"/>
                      <a:pt x="18720" y="7855"/>
                    </a:cubicBezTo>
                    <a:cubicBezTo>
                      <a:pt x="18720" y="8637"/>
                      <a:pt x="18551" y="9358"/>
                      <a:pt x="18259" y="9972"/>
                    </a:cubicBezTo>
                    <a:cubicBezTo>
                      <a:pt x="20171" y="10585"/>
                      <a:pt x="21600" y="12917"/>
                      <a:pt x="21600" y="15709"/>
                    </a:cubicBezTo>
                    <a:cubicBezTo>
                      <a:pt x="21600" y="18961"/>
                      <a:pt x="19665" y="21600"/>
                      <a:pt x="17280" y="2160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6" name="Freeform: Shape 16"/>
              <p:cNvSpPr/>
              <p:nvPr/>
            </p:nvSpPr>
            <p:spPr>
              <a:xfrm>
                <a:off x="991222" y="657818"/>
                <a:ext cx="338326" cy="6503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35" h="21600" extrusionOk="0">
                    <a:moveTo>
                      <a:pt x="13265" y="19105"/>
                    </a:moveTo>
                    <a:lnTo>
                      <a:pt x="13265" y="21214"/>
                    </a:lnTo>
                    <a:cubicBezTo>
                      <a:pt x="13265" y="21431"/>
                      <a:pt x="12941" y="21600"/>
                      <a:pt x="12525" y="21600"/>
                    </a:cubicBezTo>
                    <a:lnTo>
                      <a:pt x="9407" y="21600"/>
                    </a:lnTo>
                    <a:cubicBezTo>
                      <a:pt x="9014" y="21600"/>
                      <a:pt x="8667" y="21431"/>
                      <a:pt x="8667" y="21214"/>
                    </a:cubicBezTo>
                    <a:lnTo>
                      <a:pt x="8667" y="19105"/>
                    </a:lnTo>
                    <a:cubicBezTo>
                      <a:pt x="3262" y="18707"/>
                      <a:pt x="305" y="17020"/>
                      <a:pt x="189" y="16947"/>
                    </a:cubicBezTo>
                    <a:cubicBezTo>
                      <a:pt x="-42" y="16803"/>
                      <a:pt x="-65" y="16598"/>
                      <a:pt x="143" y="16453"/>
                    </a:cubicBezTo>
                    <a:lnTo>
                      <a:pt x="2522" y="14826"/>
                    </a:lnTo>
                    <a:cubicBezTo>
                      <a:pt x="2638" y="14742"/>
                      <a:pt x="2846" y="14693"/>
                      <a:pt x="3054" y="14681"/>
                    </a:cubicBezTo>
                    <a:cubicBezTo>
                      <a:pt x="3262" y="14669"/>
                      <a:pt x="3470" y="14705"/>
                      <a:pt x="3608" y="14790"/>
                    </a:cubicBezTo>
                    <a:cubicBezTo>
                      <a:pt x="3654" y="14802"/>
                      <a:pt x="6889" y="16417"/>
                      <a:pt x="10978" y="16417"/>
                    </a:cubicBezTo>
                    <a:cubicBezTo>
                      <a:pt x="13242" y="16417"/>
                      <a:pt x="15690" y="15790"/>
                      <a:pt x="15690" y="14428"/>
                    </a:cubicBezTo>
                    <a:cubicBezTo>
                      <a:pt x="15690" y="13271"/>
                      <a:pt x="12964" y="12704"/>
                      <a:pt x="9846" y="12054"/>
                    </a:cubicBezTo>
                    <a:cubicBezTo>
                      <a:pt x="5687" y="11198"/>
                      <a:pt x="513" y="10113"/>
                      <a:pt x="513" y="7087"/>
                    </a:cubicBezTo>
                    <a:cubicBezTo>
                      <a:pt x="513" y="4870"/>
                      <a:pt x="3839" y="3037"/>
                      <a:pt x="8667" y="2555"/>
                    </a:cubicBezTo>
                    <a:lnTo>
                      <a:pt x="8667" y="386"/>
                    </a:lnTo>
                    <a:cubicBezTo>
                      <a:pt x="8667" y="169"/>
                      <a:pt x="9014" y="0"/>
                      <a:pt x="9407" y="0"/>
                    </a:cubicBezTo>
                    <a:lnTo>
                      <a:pt x="12525" y="0"/>
                    </a:lnTo>
                    <a:cubicBezTo>
                      <a:pt x="12941" y="0"/>
                      <a:pt x="13265" y="169"/>
                      <a:pt x="13265" y="386"/>
                    </a:cubicBezTo>
                    <a:lnTo>
                      <a:pt x="13265" y="2507"/>
                    </a:lnTo>
                    <a:cubicBezTo>
                      <a:pt x="17954" y="2784"/>
                      <a:pt x="20449" y="4110"/>
                      <a:pt x="20542" y="4158"/>
                    </a:cubicBezTo>
                    <a:cubicBezTo>
                      <a:pt x="20773" y="4291"/>
                      <a:pt x="20819" y="4472"/>
                      <a:pt x="20657" y="4617"/>
                    </a:cubicBezTo>
                    <a:lnTo>
                      <a:pt x="18786" y="6376"/>
                    </a:lnTo>
                    <a:cubicBezTo>
                      <a:pt x="18670" y="6485"/>
                      <a:pt x="18486" y="6557"/>
                      <a:pt x="18255" y="6569"/>
                    </a:cubicBezTo>
                    <a:cubicBezTo>
                      <a:pt x="18024" y="6593"/>
                      <a:pt x="17816" y="6557"/>
                      <a:pt x="17631" y="6485"/>
                    </a:cubicBezTo>
                    <a:cubicBezTo>
                      <a:pt x="17608" y="6473"/>
                      <a:pt x="14812" y="5183"/>
                      <a:pt x="11347" y="5183"/>
                    </a:cubicBezTo>
                    <a:cubicBezTo>
                      <a:pt x="8413" y="5183"/>
                      <a:pt x="6380" y="5942"/>
                      <a:pt x="6380" y="7039"/>
                    </a:cubicBezTo>
                    <a:cubicBezTo>
                      <a:pt x="6380" y="8317"/>
                      <a:pt x="9199" y="8883"/>
                      <a:pt x="12479" y="9546"/>
                    </a:cubicBezTo>
                    <a:cubicBezTo>
                      <a:pt x="16730" y="10402"/>
                      <a:pt x="21535" y="11379"/>
                      <a:pt x="21535" y="14283"/>
                    </a:cubicBezTo>
                    <a:cubicBezTo>
                      <a:pt x="21535" y="16742"/>
                      <a:pt x="18162" y="18683"/>
                      <a:pt x="13265" y="19105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5" name="Rectangle 18"/>
            <p:cNvSpPr/>
            <p:nvPr/>
          </p:nvSpPr>
          <p:spPr>
            <a:xfrm>
              <a:off x="6561894" y="2255414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9"/>
            <p:cNvSpPr/>
            <p:nvPr/>
          </p:nvSpPr>
          <p:spPr>
            <a:xfrm>
              <a:off x="6726812" y="2415136"/>
              <a:ext cx="245939" cy="24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214" y="3086"/>
                  </a:moveTo>
                  <a:lnTo>
                    <a:pt x="20057" y="3086"/>
                  </a:lnTo>
                  <a:cubicBezTo>
                    <a:pt x="19840" y="3086"/>
                    <a:pt x="19671" y="2917"/>
                    <a:pt x="19671" y="2700"/>
                  </a:cubicBezTo>
                  <a:cubicBezTo>
                    <a:pt x="19671" y="2483"/>
                    <a:pt x="19840" y="2314"/>
                    <a:pt x="20057" y="2314"/>
                  </a:cubicBezTo>
                  <a:lnTo>
                    <a:pt x="21214" y="2314"/>
                  </a:lnTo>
                  <a:cubicBezTo>
                    <a:pt x="21431" y="2314"/>
                    <a:pt x="21600" y="2483"/>
                    <a:pt x="21600" y="2700"/>
                  </a:cubicBezTo>
                  <a:cubicBezTo>
                    <a:pt x="21600" y="2917"/>
                    <a:pt x="21431" y="3086"/>
                    <a:pt x="21214" y="3086"/>
                  </a:cubicBezTo>
                  <a:close/>
                  <a:moveTo>
                    <a:pt x="20829" y="5014"/>
                  </a:moveTo>
                  <a:cubicBezTo>
                    <a:pt x="20732" y="5014"/>
                    <a:pt x="20636" y="4978"/>
                    <a:pt x="20551" y="4906"/>
                  </a:cubicBezTo>
                  <a:lnTo>
                    <a:pt x="19467" y="3809"/>
                  </a:lnTo>
                  <a:cubicBezTo>
                    <a:pt x="19310" y="3664"/>
                    <a:pt x="19310" y="3411"/>
                    <a:pt x="19467" y="3267"/>
                  </a:cubicBezTo>
                  <a:cubicBezTo>
                    <a:pt x="19611" y="3110"/>
                    <a:pt x="19864" y="3110"/>
                    <a:pt x="20009" y="3267"/>
                  </a:cubicBezTo>
                  <a:lnTo>
                    <a:pt x="21106" y="4351"/>
                  </a:lnTo>
                  <a:cubicBezTo>
                    <a:pt x="21250" y="4508"/>
                    <a:pt x="21250" y="4749"/>
                    <a:pt x="21106" y="4906"/>
                  </a:cubicBezTo>
                  <a:cubicBezTo>
                    <a:pt x="21021" y="4978"/>
                    <a:pt x="20925" y="5014"/>
                    <a:pt x="20829" y="5014"/>
                  </a:cubicBezTo>
                  <a:close/>
                  <a:moveTo>
                    <a:pt x="20009" y="2133"/>
                  </a:moveTo>
                  <a:cubicBezTo>
                    <a:pt x="19937" y="2206"/>
                    <a:pt x="19840" y="2254"/>
                    <a:pt x="19744" y="2254"/>
                  </a:cubicBezTo>
                  <a:cubicBezTo>
                    <a:pt x="19635" y="2254"/>
                    <a:pt x="19539" y="2206"/>
                    <a:pt x="19467" y="2133"/>
                  </a:cubicBezTo>
                  <a:cubicBezTo>
                    <a:pt x="19310" y="1989"/>
                    <a:pt x="19310" y="1736"/>
                    <a:pt x="19467" y="1591"/>
                  </a:cubicBezTo>
                  <a:lnTo>
                    <a:pt x="20551" y="494"/>
                  </a:lnTo>
                  <a:cubicBezTo>
                    <a:pt x="20708" y="350"/>
                    <a:pt x="20949" y="350"/>
                    <a:pt x="21106" y="494"/>
                  </a:cubicBezTo>
                  <a:cubicBezTo>
                    <a:pt x="21250" y="651"/>
                    <a:pt x="21250" y="892"/>
                    <a:pt x="21106" y="1049"/>
                  </a:cubicBezTo>
                  <a:cubicBezTo>
                    <a:pt x="21106" y="1049"/>
                    <a:pt x="20009" y="2133"/>
                    <a:pt x="20009" y="2133"/>
                  </a:cubicBezTo>
                  <a:close/>
                  <a:moveTo>
                    <a:pt x="19286" y="1543"/>
                  </a:moveTo>
                  <a:cubicBezTo>
                    <a:pt x="19286" y="1760"/>
                    <a:pt x="19117" y="1929"/>
                    <a:pt x="18900" y="1929"/>
                  </a:cubicBezTo>
                  <a:cubicBezTo>
                    <a:pt x="18683" y="1929"/>
                    <a:pt x="18514" y="1760"/>
                    <a:pt x="18514" y="1543"/>
                  </a:cubicBezTo>
                  <a:lnTo>
                    <a:pt x="18514" y="386"/>
                  </a:lnTo>
                  <a:cubicBezTo>
                    <a:pt x="18514" y="169"/>
                    <a:pt x="18683" y="0"/>
                    <a:pt x="18900" y="0"/>
                  </a:cubicBezTo>
                  <a:cubicBezTo>
                    <a:pt x="19117" y="0"/>
                    <a:pt x="19286" y="169"/>
                    <a:pt x="19286" y="386"/>
                  </a:cubicBezTo>
                  <a:cubicBezTo>
                    <a:pt x="19286" y="386"/>
                    <a:pt x="19286" y="1543"/>
                    <a:pt x="19286" y="1543"/>
                  </a:cubicBezTo>
                  <a:close/>
                  <a:moveTo>
                    <a:pt x="18068" y="2254"/>
                  </a:moveTo>
                  <a:cubicBezTo>
                    <a:pt x="17960" y="2254"/>
                    <a:pt x="17863" y="2206"/>
                    <a:pt x="17791" y="2133"/>
                  </a:cubicBezTo>
                  <a:lnTo>
                    <a:pt x="16694" y="1049"/>
                  </a:lnTo>
                  <a:cubicBezTo>
                    <a:pt x="16550" y="892"/>
                    <a:pt x="16550" y="651"/>
                    <a:pt x="16694" y="494"/>
                  </a:cubicBezTo>
                  <a:cubicBezTo>
                    <a:pt x="16851" y="350"/>
                    <a:pt x="17092" y="350"/>
                    <a:pt x="17249" y="494"/>
                  </a:cubicBezTo>
                  <a:lnTo>
                    <a:pt x="18333" y="1591"/>
                  </a:lnTo>
                  <a:cubicBezTo>
                    <a:pt x="18490" y="1736"/>
                    <a:pt x="18490" y="1989"/>
                    <a:pt x="18333" y="2133"/>
                  </a:cubicBezTo>
                  <a:cubicBezTo>
                    <a:pt x="18261" y="2206"/>
                    <a:pt x="18165" y="2254"/>
                    <a:pt x="18068" y="2254"/>
                  </a:cubicBezTo>
                  <a:close/>
                  <a:moveTo>
                    <a:pt x="5882" y="6678"/>
                  </a:moveTo>
                  <a:cubicBezTo>
                    <a:pt x="4146" y="7377"/>
                    <a:pt x="2748" y="8775"/>
                    <a:pt x="2049" y="10511"/>
                  </a:cubicBezTo>
                  <a:cubicBezTo>
                    <a:pt x="1892" y="10908"/>
                    <a:pt x="2073" y="11354"/>
                    <a:pt x="2471" y="11511"/>
                  </a:cubicBezTo>
                  <a:cubicBezTo>
                    <a:pt x="2567" y="11547"/>
                    <a:pt x="2664" y="11571"/>
                    <a:pt x="2760" y="11571"/>
                  </a:cubicBezTo>
                  <a:cubicBezTo>
                    <a:pt x="3074" y="11571"/>
                    <a:pt x="3351" y="11391"/>
                    <a:pt x="3483" y="11089"/>
                  </a:cubicBezTo>
                  <a:cubicBezTo>
                    <a:pt x="4026" y="9739"/>
                    <a:pt x="5111" y="8654"/>
                    <a:pt x="6461" y="8112"/>
                  </a:cubicBezTo>
                  <a:cubicBezTo>
                    <a:pt x="6858" y="7943"/>
                    <a:pt x="7051" y="7497"/>
                    <a:pt x="6883" y="7100"/>
                  </a:cubicBezTo>
                  <a:cubicBezTo>
                    <a:pt x="6726" y="6702"/>
                    <a:pt x="6280" y="6521"/>
                    <a:pt x="5882" y="6678"/>
                  </a:cubicBezTo>
                  <a:close/>
                  <a:moveTo>
                    <a:pt x="18792" y="3363"/>
                  </a:moveTo>
                  <a:lnTo>
                    <a:pt x="15850" y="6292"/>
                  </a:lnTo>
                  <a:lnTo>
                    <a:pt x="16670" y="7112"/>
                  </a:lnTo>
                  <a:cubicBezTo>
                    <a:pt x="16971" y="7413"/>
                    <a:pt x="16971" y="7907"/>
                    <a:pt x="16670" y="8208"/>
                  </a:cubicBezTo>
                  <a:lnTo>
                    <a:pt x="15899" y="8980"/>
                  </a:lnTo>
                  <a:cubicBezTo>
                    <a:pt x="16574" y="10197"/>
                    <a:pt x="16971" y="11608"/>
                    <a:pt x="16971" y="13114"/>
                  </a:cubicBezTo>
                  <a:cubicBezTo>
                    <a:pt x="16971" y="17803"/>
                    <a:pt x="13175" y="21600"/>
                    <a:pt x="8486" y="21600"/>
                  </a:cubicBezTo>
                  <a:cubicBezTo>
                    <a:pt x="3797" y="21600"/>
                    <a:pt x="0" y="17803"/>
                    <a:pt x="0" y="13114"/>
                  </a:cubicBezTo>
                  <a:cubicBezTo>
                    <a:pt x="0" y="8425"/>
                    <a:pt x="3797" y="4629"/>
                    <a:pt x="8486" y="4629"/>
                  </a:cubicBezTo>
                  <a:cubicBezTo>
                    <a:pt x="9992" y="4629"/>
                    <a:pt x="11403" y="5026"/>
                    <a:pt x="12620" y="5701"/>
                  </a:cubicBezTo>
                  <a:lnTo>
                    <a:pt x="13392" y="4930"/>
                  </a:lnTo>
                  <a:cubicBezTo>
                    <a:pt x="13693" y="4629"/>
                    <a:pt x="14187" y="4629"/>
                    <a:pt x="14488" y="4930"/>
                  </a:cubicBezTo>
                  <a:lnTo>
                    <a:pt x="15308" y="5750"/>
                  </a:lnTo>
                  <a:lnTo>
                    <a:pt x="18237" y="2808"/>
                  </a:lnTo>
                  <a:cubicBezTo>
                    <a:pt x="18237" y="2808"/>
                    <a:pt x="18792" y="3363"/>
                    <a:pt x="18792" y="3363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Rectangle 21"/>
            <p:cNvSpPr/>
            <p:nvPr/>
          </p:nvSpPr>
          <p:spPr>
            <a:xfrm>
              <a:off x="6561894" y="3003790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22"/>
            <p:cNvSpPr/>
            <p:nvPr/>
          </p:nvSpPr>
          <p:spPr>
            <a:xfrm>
              <a:off x="6746706" y="3183407"/>
              <a:ext cx="206151" cy="20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829"/>
                  </a:moveTo>
                  <a:cubicBezTo>
                    <a:pt x="21600" y="21250"/>
                    <a:pt x="21250" y="21600"/>
                    <a:pt x="20829" y="21600"/>
                  </a:cubicBezTo>
                  <a:lnTo>
                    <a:pt x="14657" y="21600"/>
                  </a:lnTo>
                  <a:cubicBezTo>
                    <a:pt x="14235" y="21600"/>
                    <a:pt x="13886" y="21250"/>
                    <a:pt x="13886" y="20829"/>
                  </a:cubicBezTo>
                  <a:lnTo>
                    <a:pt x="13886" y="13886"/>
                  </a:lnTo>
                  <a:cubicBezTo>
                    <a:pt x="13464" y="13886"/>
                    <a:pt x="13114" y="13536"/>
                    <a:pt x="13114" y="13114"/>
                  </a:cubicBezTo>
                  <a:lnTo>
                    <a:pt x="13114" y="3857"/>
                  </a:lnTo>
                  <a:lnTo>
                    <a:pt x="18225" y="3857"/>
                  </a:lnTo>
                  <a:cubicBezTo>
                    <a:pt x="18394" y="3857"/>
                    <a:pt x="18550" y="3966"/>
                    <a:pt x="18599" y="4134"/>
                  </a:cubicBezTo>
                  <a:lnTo>
                    <a:pt x="21600" y="14657"/>
                  </a:lnTo>
                  <a:cubicBezTo>
                    <a:pt x="21600" y="14657"/>
                    <a:pt x="21600" y="20829"/>
                    <a:pt x="21600" y="20829"/>
                  </a:cubicBezTo>
                  <a:close/>
                  <a:moveTo>
                    <a:pt x="16971" y="3086"/>
                  </a:moveTo>
                  <a:lnTo>
                    <a:pt x="12729" y="3086"/>
                  </a:lnTo>
                  <a:lnTo>
                    <a:pt x="12729" y="386"/>
                  </a:lnTo>
                  <a:cubicBezTo>
                    <a:pt x="12729" y="169"/>
                    <a:pt x="12897" y="0"/>
                    <a:pt x="13114" y="0"/>
                  </a:cubicBezTo>
                  <a:lnTo>
                    <a:pt x="16586" y="0"/>
                  </a:lnTo>
                  <a:cubicBezTo>
                    <a:pt x="16803" y="0"/>
                    <a:pt x="16971" y="169"/>
                    <a:pt x="16971" y="386"/>
                  </a:cubicBezTo>
                  <a:cubicBezTo>
                    <a:pt x="16971" y="386"/>
                    <a:pt x="16971" y="3086"/>
                    <a:pt x="16971" y="3086"/>
                  </a:cubicBezTo>
                  <a:close/>
                  <a:moveTo>
                    <a:pt x="12343" y="12343"/>
                  </a:moveTo>
                  <a:lnTo>
                    <a:pt x="9257" y="12343"/>
                  </a:lnTo>
                  <a:lnTo>
                    <a:pt x="9257" y="3857"/>
                  </a:lnTo>
                  <a:lnTo>
                    <a:pt x="12343" y="3857"/>
                  </a:lnTo>
                  <a:cubicBezTo>
                    <a:pt x="12343" y="3857"/>
                    <a:pt x="12343" y="12343"/>
                    <a:pt x="12343" y="12343"/>
                  </a:cubicBezTo>
                  <a:close/>
                  <a:moveTo>
                    <a:pt x="8871" y="3086"/>
                  </a:moveTo>
                  <a:lnTo>
                    <a:pt x="4629" y="3086"/>
                  </a:lnTo>
                  <a:lnTo>
                    <a:pt x="4629" y="386"/>
                  </a:lnTo>
                  <a:cubicBezTo>
                    <a:pt x="4629" y="169"/>
                    <a:pt x="4797" y="0"/>
                    <a:pt x="5014" y="0"/>
                  </a:cubicBezTo>
                  <a:lnTo>
                    <a:pt x="8486" y="0"/>
                  </a:lnTo>
                  <a:cubicBezTo>
                    <a:pt x="8703" y="0"/>
                    <a:pt x="8871" y="169"/>
                    <a:pt x="8871" y="386"/>
                  </a:cubicBezTo>
                  <a:cubicBezTo>
                    <a:pt x="8871" y="386"/>
                    <a:pt x="8871" y="3086"/>
                    <a:pt x="8871" y="3086"/>
                  </a:cubicBezTo>
                  <a:close/>
                  <a:moveTo>
                    <a:pt x="8486" y="13114"/>
                  </a:moveTo>
                  <a:cubicBezTo>
                    <a:pt x="8486" y="13536"/>
                    <a:pt x="8136" y="13886"/>
                    <a:pt x="7714" y="13886"/>
                  </a:cubicBezTo>
                  <a:lnTo>
                    <a:pt x="7714" y="20829"/>
                  </a:lnTo>
                  <a:cubicBezTo>
                    <a:pt x="7714" y="21250"/>
                    <a:pt x="7365" y="21600"/>
                    <a:pt x="6943" y="21600"/>
                  </a:cubicBezTo>
                  <a:lnTo>
                    <a:pt x="771" y="21600"/>
                  </a:lnTo>
                  <a:cubicBezTo>
                    <a:pt x="350" y="21600"/>
                    <a:pt x="0" y="21250"/>
                    <a:pt x="0" y="20829"/>
                  </a:cubicBezTo>
                  <a:lnTo>
                    <a:pt x="0" y="14657"/>
                  </a:lnTo>
                  <a:lnTo>
                    <a:pt x="3001" y="4134"/>
                  </a:lnTo>
                  <a:cubicBezTo>
                    <a:pt x="3050" y="3966"/>
                    <a:pt x="3206" y="3857"/>
                    <a:pt x="3375" y="3857"/>
                  </a:cubicBezTo>
                  <a:lnTo>
                    <a:pt x="8486" y="3857"/>
                  </a:lnTo>
                  <a:cubicBezTo>
                    <a:pt x="8486" y="3857"/>
                    <a:pt x="8486" y="13114"/>
                    <a:pt x="8486" y="13114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Rectangle 24"/>
            <p:cNvSpPr/>
            <p:nvPr/>
          </p:nvSpPr>
          <p:spPr>
            <a:xfrm>
              <a:off x="6561894" y="3773182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25"/>
            <p:cNvSpPr/>
            <p:nvPr/>
          </p:nvSpPr>
          <p:spPr>
            <a:xfrm>
              <a:off x="6718028" y="3913709"/>
              <a:ext cx="263507" cy="24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extrusionOk="0">
                  <a:moveTo>
                    <a:pt x="19357" y="12343"/>
                  </a:moveTo>
                  <a:lnTo>
                    <a:pt x="17854" y="12343"/>
                  </a:lnTo>
                  <a:cubicBezTo>
                    <a:pt x="17102" y="11379"/>
                    <a:pt x="16048" y="10836"/>
                    <a:pt x="14882" y="10800"/>
                  </a:cubicBezTo>
                  <a:cubicBezTo>
                    <a:pt x="15465" y="9896"/>
                    <a:pt x="15790" y="8811"/>
                    <a:pt x="15790" y="7714"/>
                  </a:cubicBezTo>
                  <a:cubicBezTo>
                    <a:pt x="15790" y="7449"/>
                    <a:pt x="15768" y="7184"/>
                    <a:pt x="15734" y="6919"/>
                  </a:cubicBezTo>
                  <a:cubicBezTo>
                    <a:pt x="16216" y="7100"/>
                    <a:pt x="16710" y="7196"/>
                    <a:pt x="17226" y="7196"/>
                  </a:cubicBezTo>
                  <a:cubicBezTo>
                    <a:pt x="18740" y="7196"/>
                    <a:pt x="19906" y="6171"/>
                    <a:pt x="20142" y="6171"/>
                  </a:cubicBezTo>
                  <a:cubicBezTo>
                    <a:pt x="21566" y="6171"/>
                    <a:pt x="21532" y="9450"/>
                    <a:pt x="21532" y="10426"/>
                  </a:cubicBezTo>
                  <a:cubicBezTo>
                    <a:pt x="21532" y="11764"/>
                    <a:pt x="20478" y="12343"/>
                    <a:pt x="19357" y="12343"/>
                  </a:cubicBezTo>
                  <a:close/>
                  <a:moveTo>
                    <a:pt x="17226" y="6171"/>
                  </a:moveTo>
                  <a:cubicBezTo>
                    <a:pt x="15645" y="6171"/>
                    <a:pt x="14355" y="4785"/>
                    <a:pt x="14355" y="3086"/>
                  </a:cubicBezTo>
                  <a:cubicBezTo>
                    <a:pt x="14355" y="1386"/>
                    <a:pt x="15645" y="0"/>
                    <a:pt x="17226" y="0"/>
                  </a:cubicBezTo>
                  <a:cubicBezTo>
                    <a:pt x="18807" y="0"/>
                    <a:pt x="20097" y="1386"/>
                    <a:pt x="20097" y="3086"/>
                  </a:cubicBezTo>
                  <a:cubicBezTo>
                    <a:pt x="20097" y="4785"/>
                    <a:pt x="18807" y="6171"/>
                    <a:pt x="17226" y="6171"/>
                  </a:cubicBezTo>
                  <a:close/>
                  <a:moveTo>
                    <a:pt x="10766" y="12343"/>
                  </a:moveTo>
                  <a:cubicBezTo>
                    <a:pt x="8388" y="12343"/>
                    <a:pt x="6459" y="10270"/>
                    <a:pt x="6459" y="7714"/>
                  </a:cubicBezTo>
                  <a:cubicBezTo>
                    <a:pt x="6459" y="5159"/>
                    <a:pt x="8388" y="3086"/>
                    <a:pt x="10766" y="3086"/>
                  </a:cubicBezTo>
                  <a:cubicBezTo>
                    <a:pt x="13144" y="3086"/>
                    <a:pt x="15073" y="5159"/>
                    <a:pt x="15073" y="7714"/>
                  </a:cubicBezTo>
                  <a:cubicBezTo>
                    <a:pt x="15073" y="10270"/>
                    <a:pt x="13144" y="12343"/>
                    <a:pt x="10766" y="12343"/>
                  </a:cubicBezTo>
                  <a:close/>
                  <a:moveTo>
                    <a:pt x="15667" y="21600"/>
                  </a:moveTo>
                  <a:lnTo>
                    <a:pt x="5865" y="21600"/>
                  </a:lnTo>
                  <a:cubicBezTo>
                    <a:pt x="4071" y="21600"/>
                    <a:pt x="2871" y="20431"/>
                    <a:pt x="2871" y="18478"/>
                  </a:cubicBezTo>
                  <a:cubicBezTo>
                    <a:pt x="2871" y="15754"/>
                    <a:pt x="3465" y="11571"/>
                    <a:pt x="6751" y="11571"/>
                  </a:cubicBezTo>
                  <a:cubicBezTo>
                    <a:pt x="7132" y="11571"/>
                    <a:pt x="8523" y="13247"/>
                    <a:pt x="10766" y="13247"/>
                  </a:cubicBezTo>
                  <a:cubicBezTo>
                    <a:pt x="13009" y="13247"/>
                    <a:pt x="14400" y="11571"/>
                    <a:pt x="14781" y="11571"/>
                  </a:cubicBezTo>
                  <a:cubicBezTo>
                    <a:pt x="18067" y="11571"/>
                    <a:pt x="18661" y="15754"/>
                    <a:pt x="18661" y="18478"/>
                  </a:cubicBezTo>
                  <a:cubicBezTo>
                    <a:pt x="18661" y="20431"/>
                    <a:pt x="17461" y="21600"/>
                    <a:pt x="15667" y="21600"/>
                  </a:cubicBezTo>
                  <a:close/>
                  <a:moveTo>
                    <a:pt x="4306" y="6171"/>
                  </a:moveTo>
                  <a:cubicBezTo>
                    <a:pt x="2725" y="6171"/>
                    <a:pt x="1435" y="4785"/>
                    <a:pt x="1435" y="3086"/>
                  </a:cubicBezTo>
                  <a:cubicBezTo>
                    <a:pt x="1435" y="1386"/>
                    <a:pt x="2725" y="0"/>
                    <a:pt x="4306" y="0"/>
                  </a:cubicBezTo>
                  <a:cubicBezTo>
                    <a:pt x="5887" y="0"/>
                    <a:pt x="7177" y="1386"/>
                    <a:pt x="7177" y="3086"/>
                  </a:cubicBezTo>
                  <a:cubicBezTo>
                    <a:pt x="7177" y="4785"/>
                    <a:pt x="5887" y="6171"/>
                    <a:pt x="4306" y="6171"/>
                  </a:cubicBezTo>
                  <a:close/>
                  <a:moveTo>
                    <a:pt x="3678" y="12343"/>
                  </a:moveTo>
                  <a:lnTo>
                    <a:pt x="2175" y="12343"/>
                  </a:lnTo>
                  <a:cubicBezTo>
                    <a:pt x="1054" y="12343"/>
                    <a:pt x="0" y="11764"/>
                    <a:pt x="0" y="10426"/>
                  </a:cubicBezTo>
                  <a:cubicBezTo>
                    <a:pt x="0" y="9450"/>
                    <a:pt x="-34" y="6171"/>
                    <a:pt x="1390" y="6171"/>
                  </a:cubicBezTo>
                  <a:cubicBezTo>
                    <a:pt x="1626" y="6171"/>
                    <a:pt x="2792" y="7196"/>
                    <a:pt x="4306" y="7196"/>
                  </a:cubicBezTo>
                  <a:cubicBezTo>
                    <a:pt x="4822" y="7196"/>
                    <a:pt x="5316" y="7100"/>
                    <a:pt x="5798" y="6919"/>
                  </a:cubicBezTo>
                  <a:cubicBezTo>
                    <a:pt x="5764" y="7184"/>
                    <a:pt x="5742" y="7449"/>
                    <a:pt x="5742" y="7714"/>
                  </a:cubicBezTo>
                  <a:cubicBezTo>
                    <a:pt x="5742" y="8811"/>
                    <a:pt x="6067" y="9896"/>
                    <a:pt x="6650" y="10800"/>
                  </a:cubicBezTo>
                  <a:cubicBezTo>
                    <a:pt x="5484" y="10836"/>
                    <a:pt x="4430" y="11379"/>
                    <a:pt x="3678" y="12343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Rectangle 27"/>
            <p:cNvSpPr/>
            <p:nvPr/>
          </p:nvSpPr>
          <p:spPr>
            <a:xfrm>
              <a:off x="6561894" y="4524814"/>
              <a:ext cx="575775" cy="56538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8"/>
            <p:cNvSpPr/>
            <p:nvPr/>
          </p:nvSpPr>
          <p:spPr>
            <a:xfrm>
              <a:off x="6745731" y="4684536"/>
              <a:ext cx="208101" cy="24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727" y="11631"/>
                  </a:moveTo>
                  <a:lnTo>
                    <a:pt x="12764" y="12462"/>
                  </a:lnTo>
                  <a:lnTo>
                    <a:pt x="11291" y="14123"/>
                  </a:lnTo>
                  <a:lnTo>
                    <a:pt x="12764" y="19938"/>
                  </a:lnTo>
                  <a:cubicBezTo>
                    <a:pt x="12764" y="19938"/>
                    <a:pt x="14727" y="11631"/>
                    <a:pt x="14727" y="11631"/>
                  </a:cubicBezTo>
                  <a:close/>
                  <a:moveTo>
                    <a:pt x="10309" y="14123"/>
                  </a:moveTo>
                  <a:lnTo>
                    <a:pt x="8836" y="12462"/>
                  </a:lnTo>
                  <a:lnTo>
                    <a:pt x="6873" y="11631"/>
                  </a:lnTo>
                  <a:lnTo>
                    <a:pt x="8836" y="19938"/>
                  </a:lnTo>
                  <a:cubicBezTo>
                    <a:pt x="8836" y="19938"/>
                    <a:pt x="10309" y="14123"/>
                    <a:pt x="10309" y="14123"/>
                  </a:cubicBezTo>
                  <a:close/>
                  <a:moveTo>
                    <a:pt x="15157" y="6750"/>
                  </a:moveTo>
                  <a:cubicBezTo>
                    <a:pt x="15019" y="6659"/>
                    <a:pt x="13914" y="6646"/>
                    <a:pt x="13684" y="6646"/>
                  </a:cubicBezTo>
                  <a:cubicBezTo>
                    <a:pt x="12810" y="6646"/>
                    <a:pt x="11981" y="6750"/>
                    <a:pt x="11122" y="6893"/>
                  </a:cubicBezTo>
                  <a:cubicBezTo>
                    <a:pt x="11015" y="6919"/>
                    <a:pt x="10907" y="6919"/>
                    <a:pt x="10800" y="6919"/>
                  </a:cubicBezTo>
                  <a:cubicBezTo>
                    <a:pt x="10693" y="6919"/>
                    <a:pt x="10585" y="6919"/>
                    <a:pt x="10478" y="6893"/>
                  </a:cubicBezTo>
                  <a:cubicBezTo>
                    <a:pt x="9619" y="6750"/>
                    <a:pt x="8790" y="6646"/>
                    <a:pt x="7916" y="6646"/>
                  </a:cubicBezTo>
                  <a:cubicBezTo>
                    <a:pt x="7686" y="6646"/>
                    <a:pt x="6581" y="6659"/>
                    <a:pt x="6443" y="6750"/>
                  </a:cubicBezTo>
                  <a:cubicBezTo>
                    <a:pt x="6412" y="6776"/>
                    <a:pt x="6397" y="6802"/>
                    <a:pt x="6382" y="6828"/>
                  </a:cubicBezTo>
                  <a:cubicBezTo>
                    <a:pt x="6397" y="6945"/>
                    <a:pt x="6412" y="7062"/>
                    <a:pt x="6443" y="7178"/>
                  </a:cubicBezTo>
                  <a:cubicBezTo>
                    <a:pt x="6535" y="7282"/>
                    <a:pt x="6612" y="7243"/>
                    <a:pt x="6673" y="7399"/>
                  </a:cubicBezTo>
                  <a:cubicBezTo>
                    <a:pt x="7072" y="8321"/>
                    <a:pt x="7256" y="9035"/>
                    <a:pt x="8637" y="9035"/>
                  </a:cubicBezTo>
                  <a:cubicBezTo>
                    <a:pt x="10616" y="9035"/>
                    <a:pt x="10064" y="7490"/>
                    <a:pt x="10708" y="7490"/>
                  </a:cubicBezTo>
                  <a:lnTo>
                    <a:pt x="10892" y="7490"/>
                  </a:lnTo>
                  <a:cubicBezTo>
                    <a:pt x="11536" y="7490"/>
                    <a:pt x="10984" y="9035"/>
                    <a:pt x="12963" y="9035"/>
                  </a:cubicBezTo>
                  <a:cubicBezTo>
                    <a:pt x="14344" y="9035"/>
                    <a:pt x="14528" y="8321"/>
                    <a:pt x="14927" y="7399"/>
                  </a:cubicBezTo>
                  <a:cubicBezTo>
                    <a:pt x="14988" y="7243"/>
                    <a:pt x="15065" y="7282"/>
                    <a:pt x="15157" y="7178"/>
                  </a:cubicBezTo>
                  <a:cubicBezTo>
                    <a:pt x="15188" y="7062"/>
                    <a:pt x="15203" y="6945"/>
                    <a:pt x="15218" y="6828"/>
                  </a:cubicBezTo>
                  <a:cubicBezTo>
                    <a:pt x="15203" y="6802"/>
                    <a:pt x="15188" y="6776"/>
                    <a:pt x="15157" y="6750"/>
                  </a:cubicBezTo>
                  <a:close/>
                  <a:moveTo>
                    <a:pt x="17504" y="21600"/>
                  </a:moveTo>
                  <a:lnTo>
                    <a:pt x="4096" y="21600"/>
                  </a:lnTo>
                  <a:cubicBezTo>
                    <a:pt x="1641" y="21600"/>
                    <a:pt x="0" y="20354"/>
                    <a:pt x="0" y="18238"/>
                  </a:cubicBezTo>
                  <a:cubicBezTo>
                    <a:pt x="0" y="15888"/>
                    <a:pt x="491" y="12332"/>
                    <a:pt x="3344" y="11163"/>
                  </a:cubicBezTo>
                  <a:lnTo>
                    <a:pt x="1964" y="8308"/>
                  </a:lnTo>
                  <a:lnTo>
                    <a:pt x="5247" y="8308"/>
                  </a:lnTo>
                  <a:cubicBezTo>
                    <a:pt x="5032" y="7775"/>
                    <a:pt x="4909" y="7217"/>
                    <a:pt x="4909" y="6646"/>
                  </a:cubicBezTo>
                  <a:cubicBezTo>
                    <a:pt x="4909" y="6503"/>
                    <a:pt x="4924" y="6361"/>
                    <a:pt x="4940" y="6231"/>
                  </a:cubicBezTo>
                  <a:cubicBezTo>
                    <a:pt x="4341" y="6127"/>
                    <a:pt x="1964" y="5712"/>
                    <a:pt x="1964" y="4985"/>
                  </a:cubicBezTo>
                  <a:cubicBezTo>
                    <a:pt x="1964" y="4219"/>
                    <a:pt x="4572" y="3803"/>
                    <a:pt x="5185" y="3700"/>
                  </a:cubicBezTo>
                  <a:cubicBezTo>
                    <a:pt x="5507" y="2726"/>
                    <a:pt x="6274" y="1246"/>
                    <a:pt x="7057" y="480"/>
                  </a:cubicBezTo>
                  <a:cubicBezTo>
                    <a:pt x="7364" y="182"/>
                    <a:pt x="7747" y="0"/>
                    <a:pt x="8223" y="0"/>
                  </a:cubicBezTo>
                  <a:cubicBezTo>
                    <a:pt x="9143" y="0"/>
                    <a:pt x="9880" y="805"/>
                    <a:pt x="10800" y="805"/>
                  </a:cubicBezTo>
                  <a:cubicBezTo>
                    <a:pt x="11720" y="805"/>
                    <a:pt x="12457" y="0"/>
                    <a:pt x="13377" y="0"/>
                  </a:cubicBezTo>
                  <a:cubicBezTo>
                    <a:pt x="13853" y="0"/>
                    <a:pt x="14236" y="182"/>
                    <a:pt x="14543" y="480"/>
                  </a:cubicBezTo>
                  <a:cubicBezTo>
                    <a:pt x="15326" y="1246"/>
                    <a:pt x="16093" y="2726"/>
                    <a:pt x="16415" y="3700"/>
                  </a:cubicBezTo>
                  <a:cubicBezTo>
                    <a:pt x="17028" y="3803"/>
                    <a:pt x="19636" y="4219"/>
                    <a:pt x="19636" y="4985"/>
                  </a:cubicBezTo>
                  <a:cubicBezTo>
                    <a:pt x="19636" y="5712"/>
                    <a:pt x="17259" y="6127"/>
                    <a:pt x="16660" y="6231"/>
                  </a:cubicBezTo>
                  <a:cubicBezTo>
                    <a:pt x="16737" y="6932"/>
                    <a:pt x="16630" y="7633"/>
                    <a:pt x="16353" y="8308"/>
                  </a:cubicBezTo>
                  <a:lnTo>
                    <a:pt x="19636" y="8308"/>
                  </a:lnTo>
                  <a:lnTo>
                    <a:pt x="18378" y="11228"/>
                  </a:lnTo>
                  <a:cubicBezTo>
                    <a:pt x="21124" y="12436"/>
                    <a:pt x="21600" y="15927"/>
                    <a:pt x="21600" y="18238"/>
                  </a:cubicBezTo>
                  <a:cubicBezTo>
                    <a:pt x="21600" y="20354"/>
                    <a:pt x="19959" y="21600"/>
                    <a:pt x="17504" y="2160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23" name="Group 1"/>
            <p:cNvGrpSpPr/>
            <p:nvPr/>
          </p:nvGrpSpPr>
          <p:grpSpPr>
            <a:xfrm>
              <a:off x="7151173" y="2255413"/>
              <a:ext cx="4323691" cy="565384"/>
              <a:chOff x="7151174" y="2255413"/>
              <a:chExt cx="4323690" cy="565384"/>
            </a:xfrm>
          </p:grpSpPr>
          <p:sp>
            <p:nvSpPr>
              <p:cNvPr id="33" name="Rectangle 34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lnSpcReduction="10000"/>
              </a:bodyPr>
              <a:lstStyle/>
              <a:p>
                <a:r>
                  <a:rPr lang="zh-CN" altLang="en-US" sz="1400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34" name="Rectangle 35"/>
              <p:cNvSpPr/>
              <p:nvPr/>
            </p:nvSpPr>
            <p:spPr>
              <a:xfrm>
                <a:off x="7151174" y="2528899"/>
                <a:ext cx="4323690" cy="291898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0000"/>
                    </a:solidFill>
                  </a:rPr>
                  <a:t>点击输入替换内容</a:t>
                </a:r>
                <a:r>
                  <a:rPr lang="en-US" altLang="zh-CN" sz="1050" dirty="0">
                    <a:solidFill>
                      <a:srgbClr val="000000"/>
                    </a:solidFill>
                  </a:rPr>
                  <a:t>替换内容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0000"/>
                    </a:solidFill>
                  </a:rPr>
                  <a:t>点击输入替换内容</a:t>
                </a:r>
                <a:r>
                  <a:rPr lang="en-US" altLang="zh-CN" sz="1050" dirty="0">
                    <a:solidFill>
                      <a:srgbClr val="000000"/>
                    </a:solidFill>
                  </a:rPr>
                  <a:t>替换内容</a:t>
                </a:r>
                <a:endParaRPr lang="zh-CN" altLang="en-US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4" name="Group 36"/>
            <p:cNvGrpSpPr/>
            <p:nvPr/>
          </p:nvGrpSpPr>
          <p:grpSpPr>
            <a:xfrm>
              <a:off x="7151173" y="3014471"/>
              <a:ext cx="4323691" cy="565384"/>
              <a:chOff x="7151174" y="2255413"/>
              <a:chExt cx="4323690" cy="565384"/>
            </a:xfrm>
          </p:grpSpPr>
          <p:sp>
            <p:nvSpPr>
              <p:cNvPr id="31" name="Rectangle 37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lnSpcReduction="10000"/>
              </a:bodyPr>
              <a:lstStyle/>
              <a:p>
                <a:r>
                  <a:rPr lang="zh-CN" altLang="en-US" sz="1400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32" name="Rectangle 38"/>
              <p:cNvSpPr/>
              <p:nvPr/>
            </p:nvSpPr>
            <p:spPr>
              <a:xfrm>
                <a:off x="7151174" y="2528899"/>
                <a:ext cx="4323690" cy="291898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0000"/>
                    </a:solidFill>
                  </a:rPr>
                  <a:t>点击输入替换内容</a:t>
                </a:r>
                <a:r>
                  <a:rPr lang="en-US" altLang="zh-CN" sz="1050" dirty="0">
                    <a:solidFill>
                      <a:srgbClr val="000000"/>
                    </a:solidFill>
                  </a:rPr>
                  <a:t>替换内容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0000"/>
                    </a:solidFill>
                  </a:rPr>
                  <a:t>点击输入替换内容</a:t>
                </a:r>
                <a:r>
                  <a:rPr lang="en-US" altLang="zh-CN" sz="1050" dirty="0">
                    <a:solidFill>
                      <a:srgbClr val="000000"/>
                    </a:solidFill>
                  </a:rPr>
                  <a:t>替换内容</a:t>
                </a:r>
                <a:endParaRPr lang="zh-CN" altLang="en-US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5" name="Group 39"/>
            <p:cNvGrpSpPr/>
            <p:nvPr/>
          </p:nvGrpSpPr>
          <p:grpSpPr>
            <a:xfrm>
              <a:off x="7151173" y="3753987"/>
              <a:ext cx="4323691" cy="565384"/>
              <a:chOff x="7151174" y="2255413"/>
              <a:chExt cx="4323690" cy="565384"/>
            </a:xfrm>
          </p:grpSpPr>
          <p:sp>
            <p:nvSpPr>
              <p:cNvPr id="29" name="Rectangle 40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lnSpcReduction="10000"/>
              </a:bodyPr>
              <a:lstStyle/>
              <a:p>
                <a:r>
                  <a:rPr lang="zh-CN" altLang="en-US" sz="1400" b="1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30" name="Rectangle 41"/>
              <p:cNvSpPr/>
              <p:nvPr/>
            </p:nvSpPr>
            <p:spPr>
              <a:xfrm>
                <a:off x="7151174" y="2528899"/>
                <a:ext cx="4323690" cy="291898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0000"/>
                    </a:solidFill>
                  </a:rPr>
                  <a:t>点击输入替换内容</a:t>
                </a:r>
                <a:r>
                  <a:rPr lang="en-US" altLang="zh-CN" sz="1050" dirty="0">
                    <a:solidFill>
                      <a:srgbClr val="000000"/>
                    </a:solidFill>
                  </a:rPr>
                  <a:t>替换内容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0000"/>
                    </a:solidFill>
                  </a:rPr>
                  <a:t>点击输入替换内容</a:t>
                </a:r>
                <a:r>
                  <a:rPr lang="en-US" altLang="zh-CN" sz="1050" dirty="0">
                    <a:solidFill>
                      <a:srgbClr val="000000"/>
                    </a:solidFill>
                  </a:rPr>
                  <a:t>替换内容</a:t>
                </a:r>
                <a:endParaRPr lang="zh-CN" altLang="en-US" sz="105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6" name="Group 42"/>
            <p:cNvGrpSpPr/>
            <p:nvPr/>
          </p:nvGrpSpPr>
          <p:grpSpPr>
            <a:xfrm>
              <a:off x="7151173" y="4517381"/>
              <a:ext cx="4323691" cy="565384"/>
              <a:chOff x="7151174" y="2255413"/>
              <a:chExt cx="4323690" cy="565384"/>
            </a:xfrm>
          </p:grpSpPr>
          <p:sp>
            <p:nvSpPr>
              <p:cNvPr id="27" name="Rectangle 43"/>
              <p:cNvSpPr/>
              <p:nvPr/>
            </p:nvSpPr>
            <p:spPr>
              <a:xfrm>
                <a:off x="7151174" y="2255413"/>
                <a:ext cx="4323690" cy="273486"/>
              </a:xfrm>
              <a:prstGeom prst="rect">
                <a:avLst/>
              </a:prstGeom>
            </p:spPr>
            <p:txBody>
              <a:bodyPr wrap="none" lIns="144000" tIns="0" rIns="144000" bIns="0" anchor="ctr">
                <a:normAutofit lnSpcReduction="10000"/>
              </a:bodyPr>
              <a:lstStyle/>
              <a:p>
                <a:r>
                  <a:rPr lang="zh-CN" altLang="en-US" sz="1400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28" name="Rectangle 44"/>
              <p:cNvSpPr/>
              <p:nvPr/>
            </p:nvSpPr>
            <p:spPr>
              <a:xfrm>
                <a:off x="7151174" y="2528899"/>
                <a:ext cx="4323690" cy="291898"/>
              </a:xfrm>
              <a:prstGeom prst="rect">
                <a:avLst/>
              </a:prstGeom>
            </p:spPr>
            <p:txBody>
              <a:bodyPr wrap="square" lIns="144000" tIns="0" rIns="144000" bIns="0" anchor="t">
                <a:normAutofit fontScale="700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0000"/>
                    </a:solidFill>
                  </a:rPr>
                  <a:t>点击输入替换内容</a:t>
                </a:r>
                <a:r>
                  <a:rPr lang="en-US" altLang="zh-CN" sz="1050" dirty="0">
                    <a:solidFill>
                      <a:srgbClr val="000000"/>
                    </a:solidFill>
                  </a:rPr>
                  <a:t>替换内容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en-US" sz="1050" dirty="0">
                    <a:solidFill>
                      <a:srgbClr val="000000"/>
                    </a:solidFill>
                  </a:rPr>
                  <a:t>点击输入替换内容</a:t>
                </a:r>
                <a:r>
                  <a:rPr lang="en-US" altLang="zh-CN" sz="1050" dirty="0">
                    <a:solidFill>
                      <a:srgbClr val="000000"/>
                    </a:solidFill>
                  </a:rPr>
                  <a:t>替换内容</a:t>
                </a:r>
                <a:endParaRPr lang="zh-CN" altLang="en-US" sz="105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37" name="文本框 30"/>
          <p:cNvSpPr txBox="1"/>
          <p:nvPr/>
        </p:nvSpPr>
        <p:spPr>
          <a:xfrm>
            <a:off x="265463" y="143612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工作完成情况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0657 0.000598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10674" y="16349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42128a8c-3440-4571-bedf-8942cb5465c0"/>
          <p:cNvGrpSpPr>
            <a:grpSpLocks noChangeAspect="1"/>
          </p:cNvGrpSpPr>
          <p:nvPr/>
        </p:nvGrpSpPr>
        <p:grpSpPr>
          <a:xfrm>
            <a:off x="0" y="1296511"/>
            <a:ext cx="8113620" cy="3051006"/>
            <a:chOff x="0" y="1728682"/>
            <a:chExt cx="10818160" cy="4068008"/>
          </a:xfrm>
        </p:grpSpPr>
        <p:sp>
          <p:nvSpPr>
            <p:cNvPr id="4" name="矩形: 圆角 3"/>
            <p:cNvSpPr/>
            <p:nvPr/>
          </p:nvSpPr>
          <p:spPr>
            <a:xfrm>
              <a:off x="1" y="1728682"/>
              <a:ext cx="4297030" cy="4068007"/>
            </a:xfrm>
            <a:prstGeom prst="roundRect">
              <a:avLst>
                <a:gd name="adj" fmla="val 0"/>
              </a:avLst>
            </a:prstGeom>
            <a:blipFill dpi="0" rotWithShape="1">
              <a:blip r:embed="rId2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ym typeface="+mn-lt"/>
              </a:endParaRP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6007447" y="2461690"/>
              <a:ext cx="608012" cy="0"/>
            </a:xfrm>
            <a:prstGeom prst="lin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6" name="直接连接符 5"/>
            <p:cNvCxnSpPr/>
            <p:nvPr/>
          </p:nvCxnSpPr>
          <p:spPr>
            <a:xfrm>
              <a:off x="6477347" y="3732580"/>
              <a:ext cx="471908" cy="0"/>
            </a:xfrm>
            <a:prstGeom prst="lin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7" name="直接连接符 6"/>
            <p:cNvCxnSpPr/>
            <p:nvPr/>
          </p:nvCxnSpPr>
          <p:spPr>
            <a:xfrm>
              <a:off x="6112222" y="4917804"/>
              <a:ext cx="503237" cy="0"/>
            </a:xfrm>
            <a:prstGeom prst="lin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  <a:headEnd type="oval" w="med" len="med"/>
              <a:tailEnd type="oval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8" name="弧形 7"/>
            <p:cNvSpPr/>
            <p:nvPr/>
          </p:nvSpPr>
          <p:spPr>
            <a:xfrm>
              <a:off x="2313719" y="1778194"/>
              <a:ext cx="4018496" cy="4018496"/>
            </a:xfrm>
            <a:prstGeom prst="arc">
              <a:avLst>
                <a:gd name="adj1" fmla="val 16196982"/>
                <a:gd name="adj2" fmla="val 5380091"/>
              </a:avLst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endParaRPr lang="en-US" sz="1200" kern="0">
                <a:solidFill>
                  <a:prstClr val="black"/>
                </a:solidFill>
                <a:cs typeface="Arial" panose="020B0604020202020204" pitchFamily="34" charset="0"/>
                <a:sym typeface="+mn-lt"/>
              </a:endParaRPr>
            </a:p>
          </p:txBody>
        </p:sp>
        <p:cxnSp>
          <p:nvCxnSpPr>
            <p:cNvPr id="9" name="直接连接符 8"/>
            <p:cNvCxnSpPr/>
            <p:nvPr/>
          </p:nvCxnSpPr>
          <p:spPr>
            <a:xfrm flipH="1">
              <a:off x="4872789" y="2598821"/>
              <a:ext cx="743300" cy="469445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 flipH="1" flipV="1">
              <a:off x="4874405" y="3695770"/>
              <a:ext cx="1221208" cy="26708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/>
            <p:nvPr/>
          </p:nvCxnSpPr>
          <p:spPr>
            <a:xfrm flipH="1" flipV="1">
              <a:off x="4874405" y="4384601"/>
              <a:ext cx="862383" cy="3931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矩形 11"/>
            <p:cNvSpPr/>
            <p:nvPr/>
          </p:nvSpPr>
          <p:spPr>
            <a:xfrm>
              <a:off x="6949256" y="2182899"/>
              <a:ext cx="2013848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Clr>
                  <a:srgbClr val="E24848"/>
                </a:buClr>
              </a:pPr>
              <a:r>
                <a:rPr lang="zh-CN" altLang="en-US" sz="1600" b="1" dirty="0">
                  <a:cs typeface="+mn-ea"/>
                  <a:sym typeface="+mn-lt"/>
                </a:rPr>
                <a:t>标题文本预设</a:t>
              </a:r>
              <a:endParaRPr lang="en-US" sz="1600" b="1" dirty="0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949255" y="2442435"/>
              <a:ext cx="3549843" cy="860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1200" noProof="1">
                  <a:cs typeface="+mn-ea"/>
                  <a:sym typeface="+mn-lt"/>
                </a:rPr>
                <a:t>点击输入替换内容</a:t>
              </a:r>
              <a:r>
                <a:rPr lang="en-US" altLang="zh-CN" sz="1200" noProof="1">
                  <a:cs typeface="+mn-ea"/>
                  <a:sym typeface="+mn-lt"/>
                </a:rPr>
                <a:t>替换内容</a:t>
              </a:r>
            </a:p>
            <a:p>
              <a:pPr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1200" noProof="1">
                  <a:cs typeface="+mn-ea"/>
                  <a:sym typeface="+mn-lt"/>
                </a:rPr>
                <a:t>点击输入替换内容</a:t>
              </a:r>
              <a:r>
                <a:rPr lang="en-US" altLang="zh-CN" sz="1200" noProof="1">
                  <a:cs typeface="+mn-ea"/>
                  <a:sym typeface="+mn-lt"/>
                </a:rPr>
                <a:t>替换内容</a:t>
              </a:r>
              <a:endParaRPr lang="en-US" sz="1200" noProof="1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268319" y="3342939"/>
              <a:ext cx="1900023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Clr>
                  <a:srgbClr val="E24848"/>
                </a:buClr>
              </a:pPr>
              <a:r>
                <a:rPr lang="zh-CN" altLang="en-US" sz="1600" b="1" dirty="0">
                  <a:cs typeface="+mn-ea"/>
                  <a:sym typeface="+mn-lt"/>
                </a:rPr>
                <a:t>标题文本预设</a:t>
              </a:r>
              <a:endParaRPr lang="en-US" sz="1600" b="1" dirty="0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268317" y="3602475"/>
              <a:ext cx="3549843" cy="860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1200" noProof="1">
                  <a:cs typeface="+mn-ea"/>
                  <a:sym typeface="+mn-lt"/>
                </a:rPr>
                <a:t>点击输入替换内容</a:t>
              </a:r>
              <a:r>
                <a:rPr lang="en-US" altLang="zh-CN" sz="1200" noProof="1">
                  <a:cs typeface="+mn-ea"/>
                  <a:sym typeface="+mn-lt"/>
                </a:rPr>
                <a:t>替换内容</a:t>
              </a:r>
            </a:p>
            <a:p>
              <a:pPr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1200" noProof="1">
                  <a:cs typeface="+mn-ea"/>
                  <a:sym typeface="+mn-lt"/>
                </a:rPr>
                <a:t>点击输入替换内容</a:t>
              </a:r>
              <a:r>
                <a:rPr lang="en-US" altLang="zh-CN" sz="1200" noProof="1">
                  <a:cs typeface="+mn-ea"/>
                  <a:sym typeface="+mn-lt"/>
                </a:rPr>
                <a:t>替换内容</a:t>
              </a:r>
              <a:endParaRPr lang="en-US" sz="1200" noProof="1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6949256" y="4650147"/>
              <a:ext cx="2013848" cy="4514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Clr>
                  <a:srgbClr val="E24848"/>
                </a:buClr>
              </a:pPr>
              <a:r>
                <a:rPr lang="zh-CN" altLang="en-US" sz="1600" b="1" dirty="0">
                  <a:cs typeface="+mn-ea"/>
                  <a:sym typeface="+mn-lt"/>
                </a:rPr>
                <a:t>标题文本预设</a:t>
              </a:r>
              <a:endParaRPr lang="en-US" sz="1600" b="1" dirty="0">
                <a:cs typeface="+mn-ea"/>
                <a:sym typeface="+mn-lt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949255" y="4934833"/>
              <a:ext cx="3549843" cy="8602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1200" noProof="1">
                  <a:cs typeface="+mn-ea"/>
                  <a:sym typeface="+mn-lt"/>
                </a:rPr>
                <a:t>点击输入替换内容</a:t>
              </a:r>
              <a:r>
                <a:rPr lang="en-US" altLang="zh-CN" sz="1200" noProof="1">
                  <a:cs typeface="+mn-ea"/>
                  <a:sym typeface="+mn-lt"/>
                </a:rPr>
                <a:t>替换内容</a:t>
              </a:r>
            </a:p>
            <a:p>
              <a:pPr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1200" noProof="1">
                  <a:cs typeface="+mn-ea"/>
                  <a:sym typeface="+mn-lt"/>
                </a:rPr>
                <a:t>点击输入替换内容</a:t>
              </a:r>
              <a:r>
                <a:rPr lang="en-US" altLang="zh-CN" sz="1200" noProof="1">
                  <a:cs typeface="+mn-ea"/>
                  <a:sym typeface="+mn-lt"/>
                </a:rPr>
                <a:t>替换内容</a:t>
              </a:r>
              <a:endParaRPr lang="en-US" sz="1200" noProof="1">
                <a:cs typeface="+mn-ea"/>
                <a:sym typeface="+mn-lt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5689167" y="2124353"/>
              <a:ext cx="674674" cy="674674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kern="0">
                  <a:solidFill>
                    <a:schemeClr val="tx1"/>
                  </a:solidFill>
                  <a:cs typeface="Arial" panose="020B0604020202020204" pitchFamily="34" charset="0"/>
                  <a:sym typeface="+mn-lt"/>
                </a:rPr>
                <a:t>关键词</a:t>
              </a:r>
              <a:endParaRPr lang="en-US" sz="1200" kern="0">
                <a:solidFill>
                  <a:schemeClr val="tx1"/>
                </a:solidFill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5934063" y="3352410"/>
              <a:ext cx="674674" cy="674674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kern="0">
                  <a:solidFill>
                    <a:schemeClr val="tx1"/>
                  </a:solidFill>
                  <a:cs typeface="Arial" panose="020B0604020202020204" pitchFamily="34" charset="0"/>
                  <a:sym typeface="+mn-lt"/>
                </a:rPr>
                <a:t>关键词</a:t>
              </a:r>
              <a:endParaRPr lang="en-US" sz="1200" kern="0">
                <a:solidFill>
                  <a:schemeClr val="tx1"/>
                </a:solidFill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5689167" y="4580467"/>
              <a:ext cx="674674" cy="674674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200" kern="0">
                  <a:solidFill>
                    <a:schemeClr val="tx1"/>
                  </a:solidFill>
                  <a:cs typeface="Arial" panose="020B0604020202020204" pitchFamily="34" charset="0"/>
                  <a:sym typeface="+mn-lt"/>
                </a:rPr>
                <a:t>关键词</a:t>
              </a:r>
              <a:endParaRPr lang="en-US" sz="1200" kern="0">
                <a:solidFill>
                  <a:schemeClr val="tx1"/>
                </a:solidFill>
                <a:cs typeface="Arial" panose="020B0604020202020204" pitchFamily="34" charset="0"/>
                <a:sym typeface="+mn-lt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0" y="3159761"/>
              <a:ext cx="4300037" cy="1205850"/>
              <a:chOff x="7172827" y="2967447"/>
              <a:chExt cx="4300037" cy="1205850"/>
            </a:xfrm>
          </p:grpSpPr>
          <p:sp>
            <p:nvSpPr>
              <p:cNvPr id="23" name="矩形 22"/>
              <p:cNvSpPr/>
              <p:nvPr/>
            </p:nvSpPr>
            <p:spPr>
              <a:xfrm>
                <a:off x="7172827" y="2967447"/>
                <a:ext cx="4300037" cy="1205850"/>
              </a:xfrm>
              <a:prstGeom prst="rect">
                <a:avLst/>
              </a:prstGeom>
              <a:solidFill>
                <a:schemeClr val="tx1">
                  <a:alpha val="70000"/>
                </a:schemeClr>
              </a:solidFill>
              <a:ln w="25400" cap="flat">
                <a:noFill/>
                <a:miter lim="400000"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>
                <a:off x="8249784" y="3419219"/>
                <a:ext cx="1920480" cy="221889"/>
              </a:xfrm>
              <a:prstGeom prst="rect">
                <a:avLst/>
              </a:prstGeom>
            </p:spPr>
            <p:txBody>
              <a:bodyPr wrap="none" lIns="72000" tIns="0" rIns="72000" bIns="0" anchor="ctr" anchorCtr="1">
                <a:noAutofit/>
              </a:bodyPr>
              <a:lstStyle/>
              <a:p>
                <a:pPr lvl="0" algn="ctr" defTabSz="913765">
                  <a:defRPr/>
                </a:pPr>
                <a:r>
                  <a:rPr lang="zh-CN" altLang="en-US" b="1" dirty="0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  <p:sp>
          <p:nvSpPr>
            <p:cNvPr id="22" name="椭圆 21"/>
            <p:cNvSpPr/>
            <p:nvPr/>
          </p:nvSpPr>
          <p:spPr>
            <a:xfrm>
              <a:off x="3536133" y="2953567"/>
              <a:ext cx="1561578" cy="1561578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400" kern="0">
                  <a:solidFill>
                    <a:prstClr val="black"/>
                  </a:solidFill>
                  <a:cs typeface="Arial" panose="020B0604020202020204" pitchFamily="34" charset="0"/>
                  <a:sym typeface="+mn-lt"/>
                </a:rPr>
                <a:t>关键词</a:t>
              </a:r>
              <a:endParaRPr lang="en-US" sz="2400" kern="0">
                <a:solidFill>
                  <a:prstClr val="black"/>
                </a:solidFill>
                <a:cs typeface="Arial" panose="020B0604020202020204" pitchFamily="34" charset="0"/>
                <a:sym typeface="+mn-lt"/>
              </a:endParaRPr>
            </a:p>
          </p:txBody>
        </p:sp>
      </p:grpSp>
      <p:sp>
        <p:nvSpPr>
          <p:cNvPr id="25" name="文本框 30"/>
          <p:cNvSpPr txBox="1"/>
          <p:nvPr/>
        </p:nvSpPr>
        <p:spPr>
          <a:xfrm>
            <a:off x="265463" y="143612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工作完成情况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73649 -0.024681 L 0 0 E" pathEditMode="relative" ptsTypes="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  <p:from x="10650" y="21321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084168" y="1059582"/>
            <a:ext cx="1944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8000" spc="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4062766" y="2186515"/>
            <a:ext cx="53934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成功项目展示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332656" y="-246089"/>
            <a:ext cx="7056784" cy="5664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684584" y="-1405674"/>
            <a:ext cx="6587739" cy="7954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7d1a3478-2c70-4b8b-9fcd-ce54717de14a"/>
          <p:cNvGrpSpPr>
            <a:grpSpLocks noChangeAspect="1"/>
          </p:cNvGrpSpPr>
          <p:nvPr/>
        </p:nvGrpSpPr>
        <p:grpSpPr>
          <a:xfrm>
            <a:off x="0" y="1153617"/>
            <a:ext cx="9144000" cy="3067372"/>
            <a:chOff x="0" y="1538156"/>
            <a:chExt cx="12192000" cy="4089830"/>
          </a:xfrm>
        </p:grpSpPr>
        <p:sp>
          <p:nvSpPr>
            <p:cNvPr id="4" name="矩形 3"/>
            <p:cNvSpPr/>
            <p:nvPr/>
          </p:nvSpPr>
          <p:spPr>
            <a:xfrm>
              <a:off x="0" y="1988840"/>
              <a:ext cx="12192000" cy="2443412"/>
            </a:xfrm>
            <a:prstGeom prst="rect">
              <a:avLst/>
            </a:prstGeom>
            <a:blipFill dpi="0" rotWithShape="1">
              <a:blip r:embed="rId2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cxnSp>
          <p:nvCxnSpPr>
            <p:cNvPr id="5" name="直接连接符 4"/>
            <p:cNvCxnSpPr>
              <a:stCxn id="18" idx="6"/>
              <a:endCxn id="20" idx="2"/>
            </p:cNvCxnSpPr>
            <p:nvPr/>
          </p:nvCxnSpPr>
          <p:spPr>
            <a:xfrm>
              <a:off x="2395714" y="3210546"/>
              <a:ext cx="7657846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3549316" y="1538156"/>
              <a:ext cx="2551447" cy="1672390"/>
            </a:xfrm>
            <a:prstGeom prst="rect">
              <a:avLst/>
            </a:prstGeom>
            <a:solidFill>
              <a:schemeClr val="tx1">
                <a:lumMod val="60000"/>
                <a:lumOff val="40000"/>
                <a:alpha val="8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7" name="矩形 6"/>
            <p:cNvSpPr/>
            <p:nvPr/>
          </p:nvSpPr>
          <p:spPr>
            <a:xfrm>
              <a:off x="6100763" y="1538156"/>
              <a:ext cx="2551447" cy="1672390"/>
            </a:xfrm>
            <a:prstGeom prst="rect">
              <a:avLst/>
            </a:prstGeom>
            <a:solidFill>
              <a:schemeClr val="accent1">
                <a:alpha val="8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8" name="矩形 7"/>
            <p:cNvSpPr/>
            <p:nvPr/>
          </p:nvSpPr>
          <p:spPr>
            <a:xfrm>
              <a:off x="3549316" y="3210546"/>
              <a:ext cx="2551447" cy="1672390"/>
            </a:xfrm>
            <a:prstGeom prst="rect">
              <a:avLst/>
            </a:prstGeom>
            <a:solidFill>
              <a:schemeClr val="accent1">
                <a:alpha val="8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6100763" y="3210546"/>
              <a:ext cx="2551447" cy="1672390"/>
            </a:xfrm>
            <a:prstGeom prst="rect">
              <a:avLst/>
            </a:prstGeom>
            <a:solidFill>
              <a:schemeClr val="tx1">
                <a:lumMod val="60000"/>
                <a:lumOff val="40000"/>
                <a:alpha val="89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3549316" y="2286473"/>
              <a:ext cx="2551445" cy="668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000" kern="0" dirty="0">
                  <a:solidFill>
                    <a:schemeClr val="bg1"/>
                  </a:solidFill>
                </a:rPr>
                <a:t>点击输入替换内容</a:t>
              </a:r>
              <a:r>
                <a:rPr lang="en-US" altLang="zh-CN" sz="1000" kern="0" dirty="0">
                  <a:solidFill>
                    <a:schemeClr val="bg1"/>
                  </a:solidFill>
                </a:rPr>
                <a:t>替换内容</a:t>
              </a:r>
            </a:p>
            <a:p>
              <a:pPr algn="ctr">
                <a:lnSpc>
                  <a:spcPts val="1600"/>
                </a:lnSpc>
              </a:pPr>
              <a:r>
                <a:rPr lang="zh-CN" altLang="en-US" sz="1000" kern="0" dirty="0">
                  <a:solidFill>
                    <a:schemeClr val="bg1"/>
                  </a:solidFill>
                </a:rPr>
                <a:t>点击输入替换内容</a:t>
              </a:r>
              <a:r>
                <a:rPr lang="en-US" altLang="zh-CN" sz="1000" kern="0" dirty="0">
                  <a:solidFill>
                    <a:schemeClr val="bg1"/>
                  </a:solidFill>
                </a:rPr>
                <a:t>替换内容</a:t>
              </a:r>
              <a:endParaRPr lang="en-US" sz="1000" kern="0" dirty="0">
                <a:solidFill>
                  <a:schemeClr val="bg1"/>
                </a:solidFill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5932403" y="2286473"/>
              <a:ext cx="2888165" cy="668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000" kern="0" dirty="0">
                  <a:solidFill>
                    <a:schemeClr val="bg1"/>
                  </a:solidFill>
                </a:rPr>
                <a:t>点击输入替换内容</a:t>
              </a:r>
              <a:r>
                <a:rPr lang="en-US" altLang="zh-CN" sz="1000" kern="0" dirty="0">
                  <a:solidFill>
                    <a:schemeClr val="bg1"/>
                  </a:solidFill>
                </a:rPr>
                <a:t>替换内容</a:t>
              </a:r>
            </a:p>
            <a:p>
              <a:pPr algn="ctr">
                <a:lnSpc>
                  <a:spcPts val="1600"/>
                </a:lnSpc>
              </a:pPr>
              <a:r>
                <a:rPr lang="zh-CN" altLang="en-US" sz="1000" kern="0" dirty="0">
                  <a:solidFill>
                    <a:schemeClr val="bg1"/>
                  </a:solidFill>
                </a:rPr>
                <a:t>点击输入替换内容</a:t>
              </a:r>
              <a:r>
                <a:rPr lang="en-US" altLang="zh-CN" sz="1000" kern="0" dirty="0">
                  <a:solidFill>
                    <a:schemeClr val="bg1"/>
                  </a:solidFill>
                </a:rPr>
                <a:t>替换内容</a:t>
              </a:r>
              <a:endParaRPr lang="en-US" sz="1000" kern="0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3549316" y="3887316"/>
              <a:ext cx="2551445" cy="668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000" kern="0" dirty="0">
                  <a:solidFill>
                    <a:schemeClr val="bg1"/>
                  </a:solidFill>
                </a:rPr>
                <a:t>点击输入替换内容</a:t>
              </a:r>
              <a:r>
                <a:rPr lang="en-US" altLang="zh-CN" sz="1000" kern="0" dirty="0">
                  <a:solidFill>
                    <a:schemeClr val="bg1"/>
                  </a:solidFill>
                </a:rPr>
                <a:t>替换内容</a:t>
              </a:r>
            </a:p>
            <a:p>
              <a:pPr algn="ctr">
                <a:lnSpc>
                  <a:spcPts val="1600"/>
                </a:lnSpc>
              </a:pPr>
              <a:r>
                <a:rPr lang="zh-CN" altLang="en-US" sz="1000" kern="0" dirty="0">
                  <a:solidFill>
                    <a:schemeClr val="bg1"/>
                  </a:solidFill>
                </a:rPr>
                <a:t>点击输入替换内容</a:t>
              </a:r>
              <a:r>
                <a:rPr lang="en-US" altLang="zh-CN" sz="1000" kern="0" dirty="0">
                  <a:solidFill>
                    <a:schemeClr val="bg1"/>
                  </a:solidFill>
                </a:rPr>
                <a:t>替换内容</a:t>
              </a:r>
              <a:endParaRPr lang="en-US" sz="1000" kern="0" dirty="0">
                <a:solidFill>
                  <a:schemeClr val="bg1"/>
                </a:solidFill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100763" y="3887316"/>
              <a:ext cx="2551445" cy="6688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000" kern="0" dirty="0">
                  <a:solidFill>
                    <a:schemeClr val="bg1"/>
                  </a:solidFill>
                </a:rPr>
                <a:t>点击输入替换内容</a:t>
              </a:r>
              <a:r>
                <a:rPr lang="en-US" altLang="zh-CN" sz="1000" kern="0" dirty="0">
                  <a:solidFill>
                    <a:schemeClr val="bg1"/>
                  </a:solidFill>
                </a:rPr>
                <a:t>替换内容</a:t>
              </a:r>
            </a:p>
            <a:p>
              <a:pPr algn="ctr">
                <a:lnSpc>
                  <a:spcPts val="1600"/>
                </a:lnSpc>
              </a:pPr>
              <a:r>
                <a:rPr lang="zh-CN" altLang="en-US" sz="1000" kern="0" dirty="0">
                  <a:solidFill>
                    <a:schemeClr val="bg1"/>
                  </a:solidFill>
                </a:rPr>
                <a:t>点击输入替换内容</a:t>
              </a:r>
              <a:r>
                <a:rPr lang="en-US" altLang="zh-CN" sz="1000" kern="0" dirty="0">
                  <a:solidFill>
                    <a:schemeClr val="bg1"/>
                  </a:solidFill>
                </a:rPr>
                <a:t>替换内容</a:t>
              </a:r>
              <a:endParaRPr lang="en-US" sz="1000" kern="0" dirty="0">
                <a:solidFill>
                  <a:schemeClr val="bg1"/>
                </a:solidFill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3717673" y="1948088"/>
              <a:ext cx="2214731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400" b="1" kern="0">
                  <a:solidFill>
                    <a:schemeClr val="bg1"/>
                  </a:solidFill>
                </a:rPr>
                <a:t>标题文本预设</a:t>
              </a:r>
              <a:endParaRPr lang="en-US" sz="1400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269120" y="1948088"/>
              <a:ext cx="2214731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400" b="1" kern="0">
                  <a:solidFill>
                    <a:schemeClr val="bg1"/>
                  </a:solidFill>
                </a:rPr>
                <a:t>标题文本预设</a:t>
              </a:r>
              <a:endParaRPr lang="en-US" sz="1400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717673" y="3548931"/>
              <a:ext cx="2214731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400" b="1" kern="0">
                  <a:solidFill>
                    <a:schemeClr val="bg1"/>
                  </a:solidFill>
                </a:rPr>
                <a:t>标题文本预设</a:t>
              </a:r>
              <a:endParaRPr lang="en-US" sz="1400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269120" y="3548931"/>
              <a:ext cx="2214731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zh-CN" altLang="en-US" sz="1400" b="1" kern="0">
                  <a:solidFill>
                    <a:schemeClr val="bg1"/>
                  </a:solidFill>
                </a:rPr>
                <a:t>标题文本预设</a:t>
              </a:r>
              <a:endParaRPr lang="en-US" sz="1400" b="1" kern="0" dirty="0">
                <a:solidFill>
                  <a:schemeClr val="bg1"/>
                </a:solidFill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>
              <a:off x="1418608" y="2721993"/>
              <a:ext cx="977106" cy="977106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kern="0">
                  <a:solidFill>
                    <a:prstClr val="black"/>
                  </a:solidFill>
                </a:rPr>
                <a:t>关键词</a:t>
              </a:r>
            </a:p>
          </p:txBody>
        </p:sp>
        <p:sp>
          <p:nvSpPr>
            <p:cNvPr id="19" name="椭圆 18"/>
            <p:cNvSpPr/>
            <p:nvPr/>
          </p:nvSpPr>
          <p:spPr>
            <a:xfrm>
              <a:off x="5683919" y="2798465"/>
              <a:ext cx="824162" cy="824162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600" b="1" kern="0">
                  <a:solidFill>
                    <a:prstClr val="black"/>
                  </a:solidFill>
                </a:rPr>
                <a:t>关键词</a:t>
              </a:r>
            </a:p>
          </p:txBody>
        </p:sp>
        <p:sp>
          <p:nvSpPr>
            <p:cNvPr id="20" name="椭圆 19"/>
            <p:cNvSpPr/>
            <p:nvPr/>
          </p:nvSpPr>
          <p:spPr>
            <a:xfrm>
              <a:off x="10053560" y="2721993"/>
              <a:ext cx="977106" cy="977106"/>
            </a:xfrm>
            <a:prstGeom prst="ellipse">
              <a:avLst/>
            </a:prstGeom>
            <a:solidFill>
              <a:schemeClr val="bg1"/>
            </a:solidFill>
            <a:ln w="28575">
              <a:gradFill>
                <a:gsLst>
                  <a:gs pos="0">
                    <a:schemeClr val="accent1"/>
                  </a:gs>
                  <a:gs pos="58000">
                    <a:schemeClr val="accent2"/>
                  </a:gs>
                  <a:gs pos="100000">
                    <a:schemeClr val="accent3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marL="225425" indent="-225425"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1400" b="1" kern="0">
                  <a:solidFill>
                    <a:prstClr val="black"/>
                  </a:solidFill>
                </a:rPr>
                <a:t>关键词</a:t>
              </a:r>
            </a:p>
          </p:txBody>
        </p:sp>
        <p:sp>
          <p:nvSpPr>
            <p:cNvPr id="21" name="文本框 30"/>
            <p:cNvSpPr txBox="1"/>
            <p:nvPr/>
          </p:nvSpPr>
          <p:spPr>
            <a:xfrm>
              <a:off x="1078696" y="4550216"/>
              <a:ext cx="1656931" cy="478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335" b="1"/>
                <a:t>标题文本预设</a:t>
              </a:r>
              <a:endParaRPr lang="en-US" sz="1335" b="1" dirty="0"/>
            </a:p>
          </p:txBody>
        </p:sp>
        <p:sp>
          <p:nvSpPr>
            <p:cNvPr id="22" name="文本框 31"/>
            <p:cNvSpPr txBox="1"/>
            <p:nvPr/>
          </p:nvSpPr>
          <p:spPr>
            <a:xfrm>
              <a:off x="694653" y="4928639"/>
              <a:ext cx="2425016" cy="699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35" dirty="0"/>
                <a:t>点击输入替换内容</a:t>
              </a:r>
              <a:r>
                <a:rPr lang="en-US" altLang="zh-CN" sz="935" dirty="0"/>
                <a:t>替换内容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935" dirty="0"/>
                <a:t>点击输入替换内容</a:t>
              </a:r>
              <a:r>
                <a:rPr lang="en-US" altLang="zh-CN" sz="935" dirty="0"/>
                <a:t>替换内容</a:t>
              </a:r>
              <a:endParaRPr lang="en-US" sz="935" dirty="0"/>
            </a:p>
          </p:txBody>
        </p:sp>
        <p:sp>
          <p:nvSpPr>
            <p:cNvPr id="23" name="文本框 32"/>
            <p:cNvSpPr txBox="1"/>
            <p:nvPr/>
          </p:nvSpPr>
          <p:spPr>
            <a:xfrm>
              <a:off x="9707640" y="4550216"/>
              <a:ext cx="1668947" cy="4786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en-US" sz="1335" b="1" dirty="0"/>
                <a:t>标题文本预设</a:t>
              </a:r>
              <a:endParaRPr lang="en-US" sz="1335" b="1" dirty="0"/>
            </a:p>
          </p:txBody>
        </p:sp>
        <p:sp>
          <p:nvSpPr>
            <p:cNvPr id="24" name="文本框 33"/>
            <p:cNvSpPr txBox="1"/>
            <p:nvPr/>
          </p:nvSpPr>
          <p:spPr>
            <a:xfrm>
              <a:off x="9419608" y="4928639"/>
              <a:ext cx="2245011" cy="699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35" dirty="0"/>
                <a:t>点击输入替换内容</a:t>
              </a:r>
              <a:r>
                <a:rPr lang="en-US" altLang="zh-CN" sz="935" dirty="0"/>
                <a:t>替换内容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935" dirty="0"/>
                <a:t>点击输入替换内容</a:t>
              </a:r>
              <a:r>
                <a:rPr lang="en-US" altLang="zh-CN" sz="935" dirty="0"/>
                <a:t>替换内容</a:t>
              </a:r>
              <a:endParaRPr lang="en-US" sz="935" dirty="0"/>
            </a:p>
          </p:txBody>
        </p:sp>
      </p:grpSp>
      <p:sp>
        <p:nvSpPr>
          <p:cNvPr id="25" name="文本框 30"/>
          <p:cNvSpPr txBox="1"/>
          <p:nvPr/>
        </p:nvSpPr>
        <p:spPr>
          <a:xfrm>
            <a:off x="265463" y="143612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成功项目展示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89"/>
          <p:cNvSpPr txBox="1"/>
          <p:nvPr/>
        </p:nvSpPr>
        <p:spPr>
          <a:xfrm>
            <a:off x="953597" y="3695901"/>
            <a:ext cx="1964802" cy="519372"/>
          </a:xfrm>
          <a:prstGeom prst="rect">
            <a:avLst/>
          </a:prstGeom>
          <a:noFill/>
        </p:spPr>
        <p:txBody>
          <a:bodyPr wrap="square" lIns="0" tIns="0" rIns="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/>
              <a:t>点击输入替换内容</a:t>
            </a:r>
            <a:r>
              <a:rPr lang="en-US" altLang="zh-CN" sz="1000" dirty="0"/>
              <a:t>替换内容</a:t>
            </a:r>
          </a:p>
          <a:p>
            <a:pPr>
              <a:lnSpc>
                <a:spcPct val="120000"/>
              </a:lnSpc>
            </a:pPr>
            <a:r>
              <a:rPr lang="zh-CN" altLang="en-US" sz="1000" dirty="0"/>
              <a:t>点击输入替换内容</a:t>
            </a:r>
            <a:r>
              <a:rPr lang="en-US" altLang="zh-CN" sz="1000" dirty="0"/>
              <a:t>替换内容</a:t>
            </a:r>
            <a:endParaRPr lang="zh-CN" altLang="en-US" sz="1000" b="0" dirty="0">
              <a:solidFill>
                <a:schemeClr val="tx1"/>
              </a:solidFill>
            </a:endParaRPr>
          </a:p>
        </p:txBody>
      </p:sp>
      <p:sp>
        <p:nvSpPr>
          <p:cNvPr id="5" name="TextBox 191"/>
          <p:cNvSpPr txBox="1"/>
          <p:nvPr/>
        </p:nvSpPr>
        <p:spPr>
          <a:xfrm>
            <a:off x="3372648" y="3695901"/>
            <a:ext cx="1964802" cy="519372"/>
          </a:xfrm>
          <a:prstGeom prst="rect">
            <a:avLst/>
          </a:prstGeom>
          <a:noFill/>
        </p:spPr>
        <p:txBody>
          <a:bodyPr wrap="square" lIns="0" tIns="0" rIns="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/>
              <a:t>点击输入替换内容</a:t>
            </a:r>
            <a:r>
              <a:rPr lang="en-US" altLang="zh-CN" sz="1000" dirty="0"/>
              <a:t>替换内容</a:t>
            </a:r>
          </a:p>
          <a:p>
            <a:pPr>
              <a:lnSpc>
                <a:spcPct val="120000"/>
              </a:lnSpc>
            </a:pPr>
            <a:r>
              <a:rPr lang="zh-CN" altLang="en-US" sz="1000" dirty="0"/>
              <a:t>点击输入替换内容</a:t>
            </a:r>
            <a:r>
              <a:rPr lang="en-US" altLang="zh-CN" sz="1000" dirty="0"/>
              <a:t>替换内容</a:t>
            </a:r>
            <a:endParaRPr lang="zh-CN" altLang="en-US" sz="1000" b="0" dirty="0">
              <a:solidFill>
                <a:schemeClr val="tx1"/>
              </a:solidFill>
            </a:endParaRPr>
          </a:p>
        </p:txBody>
      </p:sp>
      <p:sp>
        <p:nvSpPr>
          <p:cNvPr id="6" name="TextBox 194"/>
          <p:cNvSpPr txBox="1"/>
          <p:nvPr/>
        </p:nvSpPr>
        <p:spPr>
          <a:xfrm>
            <a:off x="6072692" y="3675420"/>
            <a:ext cx="1964802" cy="519372"/>
          </a:xfrm>
          <a:prstGeom prst="rect">
            <a:avLst/>
          </a:prstGeom>
          <a:noFill/>
        </p:spPr>
        <p:txBody>
          <a:bodyPr wrap="square" lIns="0" tIns="0" rIns="0" bIns="0" anchor="t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/>
              <a:t>点击输入替换内容</a:t>
            </a:r>
            <a:r>
              <a:rPr lang="en-US" altLang="zh-CN" sz="1000" dirty="0"/>
              <a:t>替换内容</a:t>
            </a:r>
          </a:p>
          <a:p>
            <a:pPr>
              <a:lnSpc>
                <a:spcPct val="120000"/>
              </a:lnSpc>
            </a:pPr>
            <a:r>
              <a:rPr lang="zh-CN" altLang="en-US" sz="1000" dirty="0"/>
              <a:t>点击输入替换内容</a:t>
            </a:r>
            <a:r>
              <a:rPr lang="en-US" altLang="zh-CN" sz="1000" dirty="0"/>
              <a:t>替换内容</a:t>
            </a:r>
            <a:endParaRPr lang="zh-CN" altLang="en-US" sz="1000" b="0" dirty="0">
              <a:solidFill>
                <a:schemeClr val="tx1"/>
              </a:solidFill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4866167" y="3155314"/>
            <a:ext cx="471283" cy="46166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92500" lnSpcReduction="20000"/>
          </a:bodyPr>
          <a:lstStyle/>
          <a:p>
            <a:pPr algn="r"/>
            <a:r>
              <a:rPr lang="en-US" altLang="zh-CN" sz="40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rPr>
              <a:t>02.</a:t>
            </a:r>
          </a:p>
        </p:txBody>
      </p:sp>
      <p:sp>
        <p:nvSpPr>
          <p:cNvPr id="8" name="TextBox 97"/>
          <p:cNvSpPr txBox="1"/>
          <p:nvPr/>
        </p:nvSpPr>
        <p:spPr>
          <a:xfrm>
            <a:off x="2494004" y="3155314"/>
            <a:ext cx="424395" cy="46166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92500" lnSpcReduction="20000"/>
          </a:bodyPr>
          <a:lstStyle/>
          <a:p>
            <a:pPr algn="r"/>
            <a:r>
              <a:rPr lang="en-US" altLang="zh-CN" sz="400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rPr>
              <a:t>01.</a:t>
            </a:r>
          </a:p>
        </p:txBody>
      </p:sp>
      <p:sp>
        <p:nvSpPr>
          <p:cNvPr id="9" name="TextBox 98"/>
          <p:cNvSpPr txBox="1"/>
          <p:nvPr/>
        </p:nvSpPr>
        <p:spPr>
          <a:xfrm>
            <a:off x="7555391" y="3155314"/>
            <a:ext cx="482103" cy="461664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 fontScale="92500" lnSpcReduction="20000"/>
          </a:bodyPr>
          <a:lstStyle/>
          <a:p>
            <a:pPr algn="r"/>
            <a:r>
              <a:rPr lang="en-US" altLang="zh-CN" sz="40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rPr>
              <a:t>03.</a:t>
            </a:r>
          </a:p>
        </p:txBody>
      </p:sp>
      <p:grpSp>
        <p:nvGrpSpPr>
          <p:cNvPr id="10" name="Group 95"/>
          <p:cNvGrpSpPr/>
          <p:nvPr/>
        </p:nvGrpSpPr>
        <p:grpSpPr>
          <a:xfrm>
            <a:off x="865878" y="825941"/>
            <a:ext cx="1115609" cy="2346628"/>
            <a:chOff x="360363" y="752475"/>
            <a:chExt cx="2474912" cy="5203825"/>
          </a:xfrm>
        </p:grpSpPr>
        <p:sp>
          <p:nvSpPr>
            <p:cNvPr id="188" name="Freeform: Shape 96"/>
            <p:cNvSpPr/>
            <p:nvPr/>
          </p:nvSpPr>
          <p:spPr bwMode="auto">
            <a:xfrm>
              <a:off x="360363" y="908050"/>
              <a:ext cx="2474912" cy="5048250"/>
            </a:xfrm>
            <a:custGeom>
              <a:avLst/>
              <a:gdLst>
                <a:gd name="T0" fmla="*/ 4950 w 6875"/>
                <a:gd name="T1" fmla="*/ 6773 h 14021"/>
                <a:gd name="T2" fmla="*/ 4988 w 6875"/>
                <a:gd name="T3" fmla="*/ 5399 h 14021"/>
                <a:gd name="T4" fmla="*/ 4950 w 6875"/>
                <a:gd name="T5" fmla="*/ 6773 h 14021"/>
                <a:gd name="T6" fmla="*/ 1768 w 6875"/>
                <a:gd name="T7" fmla="*/ 6773 h 14021"/>
                <a:gd name="T8" fmla="*/ 1826 w 6875"/>
                <a:gd name="T9" fmla="*/ 5281 h 14021"/>
                <a:gd name="T10" fmla="*/ 1768 w 6875"/>
                <a:gd name="T11" fmla="*/ 6773 h 14021"/>
                <a:gd name="T12" fmla="*/ 3397 w 6875"/>
                <a:gd name="T13" fmla="*/ 0 h 14021"/>
                <a:gd name="T14" fmla="*/ 2062 w 6875"/>
                <a:gd name="T15" fmla="*/ 1748 h 14021"/>
                <a:gd name="T16" fmla="*/ 1904 w 6875"/>
                <a:gd name="T17" fmla="*/ 2198 h 14021"/>
                <a:gd name="T18" fmla="*/ 2200 w 6875"/>
                <a:gd name="T19" fmla="*/ 2551 h 14021"/>
                <a:gd name="T20" fmla="*/ 2828 w 6875"/>
                <a:gd name="T21" fmla="*/ 3319 h 14021"/>
                <a:gd name="T22" fmla="*/ 2651 w 6875"/>
                <a:gd name="T23" fmla="*/ 3790 h 14021"/>
                <a:gd name="T24" fmla="*/ 1080 w 6875"/>
                <a:gd name="T25" fmla="*/ 4555 h 14021"/>
                <a:gd name="T26" fmla="*/ 0 w 6875"/>
                <a:gd name="T27" fmla="*/ 6773 h 14021"/>
                <a:gd name="T28" fmla="*/ 0 w 6875"/>
                <a:gd name="T29" fmla="*/ 7148 h 14021"/>
                <a:gd name="T30" fmla="*/ 0 w 6875"/>
                <a:gd name="T31" fmla="*/ 7148 h 14021"/>
                <a:gd name="T32" fmla="*/ 982 w 6875"/>
                <a:gd name="T33" fmla="*/ 9248 h 14021"/>
                <a:gd name="T34" fmla="*/ 1866 w 6875"/>
                <a:gd name="T35" fmla="*/ 13470 h 14021"/>
                <a:gd name="T36" fmla="*/ 1138 w 6875"/>
                <a:gd name="T37" fmla="*/ 13489 h 14021"/>
                <a:gd name="T38" fmla="*/ 5577 w 6875"/>
                <a:gd name="T39" fmla="*/ 14020 h 14021"/>
                <a:gd name="T40" fmla="*/ 4968 w 6875"/>
                <a:gd name="T41" fmla="*/ 13489 h 14021"/>
                <a:gd name="T42" fmla="*/ 4852 w 6875"/>
                <a:gd name="T43" fmla="*/ 9248 h 14021"/>
                <a:gd name="T44" fmla="*/ 6874 w 6875"/>
                <a:gd name="T45" fmla="*/ 7148 h 14021"/>
                <a:gd name="T46" fmla="*/ 6874 w 6875"/>
                <a:gd name="T47" fmla="*/ 6773 h 14021"/>
                <a:gd name="T48" fmla="*/ 5655 w 6875"/>
                <a:gd name="T49" fmla="*/ 4555 h 14021"/>
                <a:gd name="T50" fmla="*/ 4260 w 6875"/>
                <a:gd name="T51" fmla="*/ 3790 h 14021"/>
                <a:gd name="T52" fmla="*/ 4026 w 6875"/>
                <a:gd name="T53" fmla="*/ 3790 h 14021"/>
                <a:gd name="T54" fmla="*/ 4615 w 6875"/>
                <a:gd name="T55" fmla="*/ 2533 h 14021"/>
                <a:gd name="T56" fmla="*/ 4693 w 6875"/>
                <a:gd name="T57" fmla="*/ 2551 h 14021"/>
                <a:gd name="T58" fmla="*/ 4832 w 6875"/>
                <a:gd name="T59" fmla="*/ 1748 h 14021"/>
                <a:gd name="T60" fmla="*/ 4812 w 6875"/>
                <a:gd name="T61" fmla="*/ 1748 h 14021"/>
                <a:gd name="T62" fmla="*/ 3397 w 6875"/>
                <a:gd name="T63" fmla="*/ 0 h 140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6875" h="14021">
                  <a:moveTo>
                    <a:pt x="4950" y="6773"/>
                  </a:moveTo>
                  <a:lnTo>
                    <a:pt x="4950" y="6773"/>
                  </a:lnTo>
                  <a:cubicBezTo>
                    <a:pt x="4950" y="5439"/>
                    <a:pt x="4950" y="5439"/>
                    <a:pt x="4950" y="5439"/>
                  </a:cubicBezTo>
                  <a:cubicBezTo>
                    <a:pt x="4988" y="5399"/>
                    <a:pt x="4988" y="5399"/>
                    <a:pt x="4988" y="5399"/>
                  </a:cubicBezTo>
                  <a:cubicBezTo>
                    <a:pt x="4988" y="6773"/>
                    <a:pt x="4988" y="6773"/>
                    <a:pt x="4988" y="6773"/>
                  </a:cubicBezTo>
                  <a:cubicBezTo>
                    <a:pt x="4950" y="6773"/>
                    <a:pt x="4950" y="6773"/>
                    <a:pt x="4950" y="6773"/>
                  </a:cubicBezTo>
                  <a:lnTo>
                    <a:pt x="1768" y="6773"/>
                  </a:lnTo>
                  <a:lnTo>
                    <a:pt x="1768" y="6773"/>
                  </a:lnTo>
                  <a:cubicBezTo>
                    <a:pt x="1768" y="5242"/>
                    <a:pt x="1768" y="5242"/>
                    <a:pt x="1768" y="5242"/>
                  </a:cubicBezTo>
                  <a:cubicBezTo>
                    <a:pt x="1826" y="5281"/>
                    <a:pt x="1826" y="5281"/>
                    <a:pt x="1826" y="5281"/>
                  </a:cubicBezTo>
                  <a:cubicBezTo>
                    <a:pt x="1826" y="6773"/>
                    <a:pt x="1826" y="6773"/>
                    <a:pt x="1826" y="6773"/>
                  </a:cubicBezTo>
                  <a:cubicBezTo>
                    <a:pt x="1768" y="6773"/>
                    <a:pt x="1768" y="6773"/>
                    <a:pt x="1768" y="6773"/>
                  </a:cubicBezTo>
                  <a:lnTo>
                    <a:pt x="3397" y="0"/>
                  </a:lnTo>
                  <a:lnTo>
                    <a:pt x="3397" y="0"/>
                  </a:lnTo>
                  <a:cubicBezTo>
                    <a:pt x="2593" y="0"/>
                    <a:pt x="1609" y="587"/>
                    <a:pt x="2082" y="1748"/>
                  </a:cubicBezTo>
                  <a:lnTo>
                    <a:pt x="2062" y="1748"/>
                  </a:lnTo>
                  <a:cubicBezTo>
                    <a:pt x="2062" y="1748"/>
                    <a:pt x="2062" y="1748"/>
                    <a:pt x="2042" y="1748"/>
                  </a:cubicBezTo>
                  <a:cubicBezTo>
                    <a:pt x="1924" y="1786"/>
                    <a:pt x="1866" y="1982"/>
                    <a:pt x="1904" y="2198"/>
                  </a:cubicBezTo>
                  <a:cubicBezTo>
                    <a:pt x="1944" y="2395"/>
                    <a:pt x="2062" y="2551"/>
                    <a:pt x="2180" y="2551"/>
                  </a:cubicBezTo>
                  <a:cubicBezTo>
                    <a:pt x="2200" y="2551"/>
                    <a:pt x="2200" y="2551"/>
                    <a:pt x="2200" y="2551"/>
                  </a:cubicBezTo>
                  <a:cubicBezTo>
                    <a:pt x="2218" y="2551"/>
                    <a:pt x="2238" y="2533"/>
                    <a:pt x="2258" y="2533"/>
                  </a:cubicBezTo>
                  <a:cubicBezTo>
                    <a:pt x="2377" y="2846"/>
                    <a:pt x="2593" y="3140"/>
                    <a:pt x="2828" y="3319"/>
                  </a:cubicBezTo>
                  <a:cubicBezTo>
                    <a:pt x="2828" y="3475"/>
                    <a:pt x="2828" y="3631"/>
                    <a:pt x="2828" y="3790"/>
                  </a:cubicBezTo>
                  <a:cubicBezTo>
                    <a:pt x="2651" y="3790"/>
                    <a:pt x="2651" y="3790"/>
                    <a:pt x="2651" y="3790"/>
                  </a:cubicBezTo>
                  <a:cubicBezTo>
                    <a:pt x="2593" y="3790"/>
                    <a:pt x="2593" y="3790"/>
                    <a:pt x="2593" y="3790"/>
                  </a:cubicBezTo>
                  <a:cubicBezTo>
                    <a:pt x="1846" y="3790"/>
                    <a:pt x="1317" y="3926"/>
                    <a:pt x="1080" y="4555"/>
                  </a:cubicBezTo>
                  <a:cubicBezTo>
                    <a:pt x="1080" y="6773"/>
                    <a:pt x="1080" y="6773"/>
                    <a:pt x="1080" y="6773"/>
                  </a:cubicBezTo>
                  <a:cubicBezTo>
                    <a:pt x="0" y="6773"/>
                    <a:pt x="0" y="6773"/>
                    <a:pt x="0" y="6773"/>
                  </a:cubicBezTo>
                  <a:cubicBezTo>
                    <a:pt x="0" y="7148"/>
                    <a:pt x="0" y="7148"/>
                    <a:pt x="0" y="7148"/>
                  </a:cubicBezTo>
                  <a:lnTo>
                    <a:pt x="0" y="7148"/>
                  </a:lnTo>
                  <a:lnTo>
                    <a:pt x="0" y="7148"/>
                  </a:lnTo>
                  <a:lnTo>
                    <a:pt x="0" y="7148"/>
                  </a:lnTo>
                  <a:lnTo>
                    <a:pt x="0" y="7148"/>
                  </a:lnTo>
                  <a:cubicBezTo>
                    <a:pt x="982" y="9248"/>
                    <a:pt x="982" y="9248"/>
                    <a:pt x="982" y="9248"/>
                  </a:cubicBezTo>
                  <a:cubicBezTo>
                    <a:pt x="1866" y="9248"/>
                    <a:pt x="1866" y="9248"/>
                    <a:pt x="1866" y="9248"/>
                  </a:cubicBezTo>
                  <a:cubicBezTo>
                    <a:pt x="1866" y="13470"/>
                    <a:pt x="1866" y="13470"/>
                    <a:pt x="1866" y="13470"/>
                  </a:cubicBezTo>
                  <a:cubicBezTo>
                    <a:pt x="1846" y="13470"/>
                    <a:pt x="1846" y="13489"/>
                    <a:pt x="1826" y="13489"/>
                  </a:cubicBezTo>
                  <a:cubicBezTo>
                    <a:pt x="1138" y="13489"/>
                    <a:pt x="1138" y="13489"/>
                    <a:pt x="1138" y="13489"/>
                  </a:cubicBezTo>
                  <a:cubicBezTo>
                    <a:pt x="1138" y="14020"/>
                    <a:pt x="1138" y="14020"/>
                    <a:pt x="1138" y="14020"/>
                  </a:cubicBezTo>
                  <a:cubicBezTo>
                    <a:pt x="5577" y="14020"/>
                    <a:pt x="5577" y="14020"/>
                    <a:pt x="5577" y="14020"/>
                  </a:cubicBezTo>
                  <a:cubicBezTo>
                    <a:pt x="5577" y="13489"/>
                    <a:pt x="5577" y="13489"/>
                    <a:pt x="5577" y="13489"/>
                  </a:cubicBezTo>
                  <a:cubicBezTo>
                    <a:pt x="4968" y="13489"/>
                    <a:pt x="4968" y="13489"/>
                    <a:pt x="4968" y="13489"/>
                  </a:cubicBezTo>
                  <a:cubicBezTo>
                    <a:pt x="4930" y="13470"/>
                    <a:pt x="4890" y="13450"/>
                    <a:pt x="4852" y="13430"/>
                  </a:cubicBezTo>
                  <a:cubicBezTo>
                    <a:pt x="4852" y="9248"/>
                    <a:pt x="4852" y="9248"/>
                    <a:pt x="4852" y="9248"/>
                  </a:cubicBezTo>
                  <a:cubicBezTo>
                    <a:pt x="5892" y="9248"/>
                    <a:pt x="5892" y="9248"/>
                    <a:pt x="5892" y="9248"/>
                  </a:cubicBezTo>
                  <a:cubicBezTo>
                    <a:pt x="6874" y="7148"/>
                    <a:pt x="6874" y="7148"/>
                    <a:pt x="6874" y="7148"/>
                  </a:cubicBezTo>
                  <a:lnTo>
                    <a:pt x="6874" y="7148"/>
                  </a:lnTo>
                  <a:cubicBezTo>
                    <a:pt x="6874" y="6773"/>
                    <a:pt x="6874" y="6773"/>
                    <a:pt x="6874" y="6773"/>
                  </a:cubicBezTo>
                  <a:cubicBezTo>
                    <a:pt x="5655" y="6773"/>
                    <a:pt x="5655" y="6773"/>
                    <a:pt x="5655" y="6773"/>
                  </a:cubicBezTo>
                  <a:cubicBezTo>
                    <a:pt x="5655" y="4555"/>
                    <a:pt x="5655" y="4555"/>
                    <a:pt x="5655" y="4555"/>
                  </a:cubicBezTo>
                  <a:lnTo>
                    <a:pt x="5655" y="4555"/>
                  </a:lnTo>
                  <a:cubicBezTo>
                    <a:pt x="5617" y="4024"/>
                    <a:pt x="4751" y="3790"/>
                    <a:pt x="4260" y="3790"/>
                  </a:cubicBezTo>
                  <a:cubicBezTo>
                    <a:pt x="4222" y="3790"/>
                    <a:pt x="4222" y="3790"/>
                    <a:pt x="4222" y="3790"/>
                  </a:cubicBezTo>
                  <a:cubicBezTo>
                    <a:pt x="4026" y="3790"/>
                    <a:pt x="4026" y="3790"/>
                    <a:pt x="4026" y="3790"/>
                  </a:cubicBezTo>
                  <a:cubicBezTo>
                    <a:pt x="4026" y="3651"/>
                    <a:pt x="4026" y="3495"/>
                    <a:pt x="4026" y="3337"/>
                  </a:cubicBezTo>
                  <a:cubicBezTo>
                    <a:pt x="4280" y="3140"/>
                    <a:pt x="4497" y="2846"/>
                    <a:pt x="4615" y="2533"/>
                  </a:cubicBezTo>
                  <a:cubicBezTo>
                    <a:pt x="4635" y="2533"/>
                    <a:pt x="4653" y="2551"/>
                    <a:pt x="4673" y="2551"/>
                  </a:cubicBezTo>
                  <a:lnTo>
                    <a:pt x="4693" y="2551"/>
                  </a:lnTo>
                  <a:cubicBezTo>
                    <a:pt x="4812" y="2551"/>
                    <a:pt x="4930" y="2395"/>
                    <a:pt x="4968" y="2198"/>
                  </a:cubicBezTo>
                  <a:cubicBezTo>
                    <a:pt x="5008" y="1982"/>
                    <a:pt x="4950" y="1786"/>
                    <a:pt x="4832" y="1748"/>
                  </a:cubicBezTo>
                  <a:lnTo>
                    <a:pt x="4812" y="1748"/>
                  </a:lnTo>
                  <a:lnTo>
                    <a:pt x="4812" y="1748"/>
                  </a:lnTo>
                  <a:cubicBezTo>
                    <a:pt x="5008" y="1295"/>
                    <a:pt x="4910" y="371"/>
                    <a:pt x="4202" y="333"/>
                  </a:cubicBezTo>
                  <a:cubicBezTo>
                    <a:pt x="4066" y="96"/>
                    <a:pt x="3751" y="0"/>
                    <a:pt x="3397" y="0"/>
                  </a:cubicBezTo>
                  <a:lnTo>
                    <a:pt x="4950" y="6773"/>
                  </a:lnTo>
                </a:path>
              </a:pathLst>
            </a:custGeom>
            <a:solidFill>
              <a:srgbClr val="E6E9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9" name="Freeform: Shape 99"/>
            <p:cNvSpPr/>
            <p:nvPr/>
          </p:nvSpPr>
          <p:spPr bwMode="auto">
            <a:xfrm>
              <a:off x="749300" y="2547938"/>
              <a:ext cx="247650" cy="1484312"/>
            </a:xfrm>
            <a:custGeom>
              <a:avLst/>
              <a:gdLst>
                <a:gd name="T0" fmla="*/ 688 w 689"/>
                <a:gd name="T1" fmla="*/ 4124 h 4125"/>
                <a:gd name="T2" fmla="*/ 0 w 689"/>
                <a:gd name="T3" fmla="*/ 4124 h 4125"/>
                <a:gd name="T4" fmla="*/ 0 w 689"/>
                <a:gd name="T5" fmla="*/ 0 h 4125"/>
                <a:gd name="T6" fmla="*/ 688 w 689"/>
                <a:gd name="T7" fmla="*/ 0 h 4125"/>
                <a:gd name="T8" fmla="*/ 688 w 689"/>
                <a:gd name="T9" fmla="*/ 4124 h 4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9" h="4125">
                  <a:moveTo>
                    <a:pt x="688" y="4124"/>
                  </a:moveTo>
                  <a:lnTo>
                    <a:pt x="0" y="4124"/>
                  </a:lnTo>
                  <a:lnTo>
                    <a:pt x="0" y="0"/>
                  </a:lnTo>
                  <a:lnTo>
                    <a:pt x="688" y="0"/>
                  </a:lnTo>
                  <a:lnTo>
                    <a:pt x="688" y="4124"/>
                  </a:lnTo>
                </a:path>
              </a:pathLst>
            </a:custGeom>
            <a:solidFill>
              <a:srgbClr val="1B2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0" name="Freeform: Shape 188"/>
            <p:cNvSpPr/>
            <p:nvPr/>
          </p:nvSpPr>
          <p:spPr bwMode="auto">
            <a:xfrm>
              <a:off x="954088" y="4032250"/>
              <a:ext cx="85725" cy="184150"/>
            </a:xfrm>
            <a:custGeom>
              <a:avLst/>
              <a:gdLst>
                <a:gd name="T0" fmla="*/ 177 w 238"/>
                <a:gd name="T1" fmla="*/ 78 h 512"/>
                <a:gd name="T2" fmla="*/ 177 w 238"/>
                <a:gd name="T3" fmla="*/ 78 h 512"/>
                <a:gd name="T4" fmla="*/ 98 w 238"/>
                <a:gd name="T5" fmla="*/ 0 h 512"/>
                <a:gd name="T6" fmla="*/ 0 w 238"/>
                <a:gd name="T7" fmla="*/ 0 h 512"/>
                <a:gd name="T8" fmla="*/ 20 w 238"/>
                <a:gd name="T9" fmla="*/ 511 h 512"/>
                <a:gd name="T10" fmla="*/ 237 w 238"/>
                <a:gd name="T11" fmla="*/ 353 h 512"/>
                <a:gd name="T12" fmla="*/ 177 w 238"/>
                <a:gd name="T13" fmla="*/ 7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8" h="512">
                  <a:moveTo>
                    <a:pt x="177" y="78"/>
                  </a:moveTo>
                  <a:lnTo>
                    <a:pt x="177" y="78"/>
                  </a:lnTo>
                  <a:cubicBezTo>
                    <a:pt x="159" y="38"/>
                    <a:pt x="119" y="18"/>
                    <a:pt x="9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0" y="511"/>
                    <a:pt x="20" y="511"/>
                    <a:pt x="20" y="511"/>
                  </a:cubicBezTo>
                  <a:cubicBezTo>
                    <a:pt x="20" y="511"/>
                    <a:pt x="197" y="411"/>
                    <a:pt x="237" y="353"/>
                  </a:cubicBezTo>
                  <a:cubicBezTo>
                    <a:pt x="237" y="333"/>
                    <a:pt x="237" y="156"/>
                    <a:pt x="177" y="78"/>
                  </a:cubicBezTo>
                </a:path>
              </a:pathLst>
            </a:custGeom>
            <a:solidFill>
              <a:srgbClr val="DBAD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1" name="Freeform: Shape 190"/>
            <p:cNvSpPr/>
            <p:nvPr/>
          </p:nvSpPr>
          <p:spPr bwMode="auto">
            <a:xfrm>
              <a:off x="712788" y="4032250"/>
              <a:ext cx="298450" cy="190500"/>
            </a:xfrm>
            <a:custGeom>
              <a:avLst/>
              <a:gdLst>
                <a:gd name="T0" fmla="*/ 727 w 827"/>
                <a:gd name="T1" fmla="*/ 0 h 530"/>
                <a:gd name="T2" fmla="*/ 727 w 827"/>
                <a:gd name="T3" fmla="*/ 0 h 530"/>
                <a:gd name="T4" fmla="*/ 118 w 827"/>
                <a:gd name="T5" fmla="*/ 0 h 530"/>
                <a:gd name="T6" fmla="*/ 0 w 827"/>
                <a:gd name="T7" fmla="*/ 217 h 530"/>
                <a:gd name="T8" fmla="*/ 0 w 827"/>
                <a:gd name="T9" fmla="*/ 255 h 530"/>
                <a:gd name="T10" fmla="*/ 274 w 827"/>
                <a:gd name="T11" fmla="*/ 529 h 530"/>
                <a:gd name="T12" fmla="*/ 549 w 827"/>
                <a:gd name="T13" fmla="*/ 529 h 530"/>
                <a:gd name="T14" fmla="*/ 826 w 827"/>
                <a:gd name="T15" fmla="*/ 255 h 530"/>
                <a:gd name="T16" fmla="*/ 826 w 827"/>
                <a:gd name="T17" fmla="*/ 217 h 530"/>
                <a:gd name="T18" fmla="*/ 727 w 827"/>
                <a:gd name="T1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7" h="530">
                  <a:moveTo>
                    <a:pt x="727" y="0"/>
                  </a:moveTo>
                  <a:lnTo>
                    <a:pt x="727" y="0"/>
                  </a:lnTo>
                  <a:cubicBezTo>
                    <a:pt x="118" y="0"/>
                    <a:pt x="118" y="0"/>
                    <a:pt x="118" y="0"/>
                  </a:cubicBezTo>
                  <a:cubicBezTo>
                    <a:pt x="40" y="38"/>
                    <a:pt x="0" y="118"/>
                    <a:pt x="0" y="217"/>
                  </a:cubicBezTo>
                  <a:cubicBezTo>
                    <a:pt x="0" y="255"/>
                    <a:pt x="0" y="255"/>
                    <a:pt x="0" y="255"/>
                  </a:cubicBezTo>
                  <a:cubicBezTo>
                    <a:pt x="0" y="411"/>
                    <a:pt x="138" y="529"/>
                    <a:pt x="274" y="529"/>
                  </a:cubicBezTo>
                  <a:cubicBezTo>
                    <a:pt x="549" y="529"/>
                    <a:pt x="549" y="529"/>
                    <a:pt x="549" y="529"/>
                  </a:cubicBezTo>
                  <a:cubicBezTo>
                    <a:pt x="707" y="529"/>
                    <a:pt x="826" y="411"/>
                    <a:pt x="826" y="255"/>
                  </a:cubicBezTo>
                  <a:cubicBezTo>
                    <a:pt x="826" y="217"/>
                    <a:pt x="826" y="217"/>
                    <a:pt x="826" y="217"/>
                  </a:cubicBezTo>
                  <a:cubicBezTo>
                    <a:pt x="826" y="118"/>
                    <a:pt x="786" y="38"/>
                    <a:pt x="727" y="0"/>
                  </a:cubicBezTo>
                </a:path>
              </a:pathLst>
            </a:custGeom>
            <a:solidFill>
              <a:srgbClr val="E8BD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2" name="Freeform: Shape 192"/>
            <p:cNvSpPr/>
            <p:nvPr/>
          </p:nvSpPr>
          <p:spPr bwMode="auto">
            <a:xfrm>
              <a:off x="2155825" y="2547938"/>
              <a:ext cx="239713" cy="1484312"/>
            </a:xfrm>
            <a:custGeom>
              <a:avLst/>
              <a:gdLst>
                <a:gd name="T0" fmla="*/ 0 w 668"/>
                <a:gd name="T1" fmla="*/ 4124 h 4125"/>
                <a:gd name="T2" fmla="*/ 667 w 668"/>
                <a:gd name="T3" fmla="*/ 4124 h 4125"/>
                <a:gd name="T4" fmla="*/ 667 w 668"/>
                <a:gd name="T5" fmla="*/ 0 h 4125"/>
                <a:gd name="T6" fmla="*/ 0 w 668"/>
                <a:gd name="T7" fmla="*/ 0 h 4125"/>
                <a:gd name="T8" fmla="*/ 0 w 668"/>
                <a:gd name="T9" fmla="*/ 4124 h 4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8" h="4125">
                  <a:moveTo>
                    <a:pt x="0" y="4124"/>
                  </a:moveTo>
                  <a:lnTo>
                    <a:pt x="667" y="4124"/>
                  </a:lnTo>
                  <a:lnTo>
                    <a:pt x="667" y="0"/>
                  </a:lnTo>
                  <a:lnTo>
                    <a:pt x="0" y="0"/>
                  </a:lnTo>
                  <a:lnTo>
                    <a:pt x="0" y="4124"/>
                  </a:lnTo>
                </a:path>
              </a:pathLst>
            </a:custGeom>
            <a:solidFill>
              <a:srgbClr val="1B2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3" name="Freeform: Shape 193"/>
            <p:cNvSpPr/>
            <p:nvPr/>
          </p:nvSpPr>
          <p:spPr bwMode="auto">
            <a:xfrm>
              <a:off x="1052513" y="3671888"/>
              <a:ext cx="1060450" cy="2276475"/>
            </a:xfrm>
            <a:custGeom>
              <a:avLst/>
              <a:gdLst>
                <a:gd name="T0" fmla="*/ 2946 w 2947"/>
                <a:gd name="T1" fmla="*/ 0 h 6324"/>
                <a:gd name="T2" fmla="*/ 2946 w 2947"/>
                <a:gd name="T3" fmla="*/ 0 h 6324"/>
                <a:gd name="T4" fmla="*/ 2827 w 2947"/>
                <a:gd name="T5" fmla="*/ 6323 h 6324"/>
                <a:gd name="T6" fmla="*/ 1591 w 2947"/>
                <a:gd name="T7" fmla="*/ 6323 h 6324"/>
                <a:gd name="T8" fmla="*/ 1591 w 2947"/>
                <a:gd name="T9" fmla="*/ 1768 h 6324"/>
                <a:gd name="T10" fmla="*/ 1493 w 2947"/>
                <a:gd name="T11" fmla="*/ 1669 h 6324"/>
                <a:gd name="T12" fmla="*/ 1415 w 2947"/>
                <a:gd name="T13" fmla="*/ 1768 h 6324"/>
                <a:gd name="T14" fmla="*/ 1415 w 2947"/>
                <a:gd name="T15" fmla="*/ 6323 h 6324"/>
                <a:gd name="T16" fmla="*/ 118 w 2947"/>
                <a:gd name="T17" fmla="*/ 6323 h 6324"/>
                <a:gd name="T18" fmla="*/ 0 w 2947"/>
                <a:gd name="T19" fmla="*/ 20 h 6324"/>
                <a:gd name="T20" fmla="*/ 2946 w 2947"/>
                <a:gd name="T21" fmla="*/ 0 h 6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47" h="6324">
                  <a:moveTo>
                    <a:pt x="2946" y="0"/>
                  </a:moveTo>
                  <a:lnTo>
                    <a:pt x="2946" y="0"/>
                  </a:lnTo>
                  <a:cubicBezTo>
                    <a:pt x="2827" y="6323"/>
                    <a:pt x="2827" y="6323"/>
                    <a:pt x="2827" y="6323"/>
                  </a:cubicBezTo>
                  <a:cubicBezTo>
                    <a:pt x="1591" y="6323"/>
                    <a:pt x="1591" y="6323"/>
                    <a:pt x="1591" y="6323"/>
                  </a:cubicBezTo>
                  <a:cubicBezTo>
                    <a:pt x="1591" y="1768"/>
                    <a:pt x="1591" y="1768"/>
                    <a:pt x="1591" y="1768"/>
                  </a:cubicBezTo>
                  <a:cubicBezTo>
                    <a:pt x="1591" y="1708"/>
                    <a:pt x="1551" y="1669"/>
                    <a:pt x="1493" y="1669"/>
                  </a:cubicBezTo>
                  <a:cubicBezTo>
                    <a:pt x="1455" y="1669"/>
                    <a:pt x="1415" y="1708"/>
                    <a:pt x="1415" y="1768"/>
                  </a:cubicBezTo>
                  <a:cubicBezTo>
                    <a:pt x="1415" y="6323"/>
                    <a:pt x="1415" y="6323"/>
                    <a:pt x="1415" y="6323"/>
                  </a:cubicBezTo>
                  <a:cubicBezTo>
                    <a:pt x="118" y="6323"/>
                    <a:pt x="118" y="6323"/>
                    <a:pt x="118" y="6323"/>
                  </a:cubicBezTo>
                  <a:cubicBezTo>
                    <a:pt x="0" y="20"/>
                    <a:pt x="0" y="20"/>
                    <a:pt x="0" y="20"/>
                  </a:cubicBezTo>
                  <a:lnTo>
                    <a:pt x="2946" y="0"/>
                  </a:lnTo>
                </a:path>
              </a:pathLst>
            </a:custGeom>
            <a:solidFill>
              <a:srgbClr val="1D1C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4" name="Freeform: Shape 195"/>
            <p:cNvSpPr/>
            <p:nvPr/>
          </p:nvSpPr>
          <p:spPr bwMode="auto">
            <a:xfrm>
              <a:off x="1625600" y="5715000"/>
              <a:ext cx="593725" cy="233363"/>
            </a:xfrm>
            <a:custGeom>
              <a:avLst/>
              <a:gdLst>
                <a:gd name="T0" fmla="*/ 0 w 1650"/>
                <a:gd name="T1" fmla="*/ 648 h 649"/>
                <a:gd name="T2" fmla="*/ 0 w 1650"/>
                <a:gd name="T3" fmla="*/ 648 h 649"/>
                <a:gd name="T4" fmla="*/ 1060 w 1650"/>
                <a:gd name="T5" fmla="*/ 58 h 649"/>
                <a:gd name="T6" fmla="*/ 1611 w 1650"/>
                <a:gd name="T7" fmla="*/ 648 h 649"/>
                <a:gd name="T8" fmla="*/ 0 w 1650"/>
                <a:gd name="T9" fmla="*/ 64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0" h="649">
                  <a:moveTo>
                    <a:pt x="0" y="648"/>
                  </a:moveTo>
                  <a:lnTo>
                    <a:pt x="0" y="648"/>
                  </a:lnTo>
                  <a:cubicBezTo>
                    <a:pt x="0" y="0"/>
                    <a:pt x="629" y="58"/>
                    <a:pt x="1060" y="58"/>
                  </a:cubicBezTo>
                  <a:cubicBezTo>
                    <a:pt x="1493" y="58"/>
                    <a:pt x="1649" y="255"/>
                    <a:pt x="1611" y="648"/>
                  </a:cubicBezTo>
                  <a:lnTo>
                    <a:pt x="0" y="648"/>
                  </a:lnTo>
                </a:path>
              </a:pathLst>
            </a:custGeom>
            <a:solidFill>
              <a:srgbClr val="1B2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5" name="Freeform: Shape 196"/>
            <p:cNvSpPr/>
            <p:nvPr/>
          </p:nvSpPr>
          <p:spPr bwMode="auto">
            <a:xfrm>
              <a:off x="946150" y="5715000"/>
              <a:ext cx="595313" cy="233363"/>
            </a:xfrm>
            <a:custGeom>
              <a:avLst/>
              <a:gdLst>
                <a:gd name="T0" fmla="*/ 1652 w 1653"/>
                <a:gd name="T1" fmla="*/ 648 h 649"/>
                <a:gd name="T2" fmla="*/ 1652 w 1653"/>
                <a:gd name="T3" fmla="*/ 648 h 649"/>
                <a:gd name="T4" fmla="*/ 589 w 1653"/>
                <a:gd name="T5" fmla="*/ 58 h 649"/>
                <a:gd name="T6" fmla="*/ 40 w 1653"/>
                <a:gd name="T7" fmla="*/ 648 h 649"/>
                <a:gd name="T8" fmla="*/ 1652 w 1653"/>
                <a:gd name="T9" fmla="*/ 648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3" h="649">
                  <a:moveTo>
                    <a:pt x="1652" y="648"/>
                  </a:moveTo>
                  <a:lnTo>
                    <a:pt x="1652" y="648"/>
                  </a:lnTo>
                  <a:cubicBezTo>
                    <a:pt x="1652" y="0"/>
                    <a:pt x="1002" y="58"/>
                    <a:pt x="589" y="58"/>
                  </a:cubicBezTo>
                  <a:cubicBezTo>
                    <a:pt x="159" y="58"/>
                    <a:pt x="0" y="255"/>
                    <a:pt x="40" y="648"/>
                  </a:cubicBezTo>
                  <a:lnTo>
                    <a:pt x="1652" y="648"/>
                  </a:lnTo>
                </a:path>
              </a:pathLst>
            </a:custGeom>
            <a:solidFill>
              <a:srgbClr val="1B263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6" name="Freeform: Shape 197"/>
            <p:cNvSpPr/>
            <p:nvPr/>
          </p:nvSpPr>
          <p:spPr bwMode="auto">
            <a:xfrm>
              <a:off x="749300" y="2273300"/>
              <a:ext cx="1647825" cy="1766888"/>
            </a:xfrm>
            <a:custGeom>
              <a:avLst/>
              <a:gdLst>
                <a:gd name="T0" fmla="*/ 746 w 4576"/>
                <a:gd name="T1" fmla="*/ 4907 h 4908"/>
                <a:gd name="T2" fmla="*/ 746 w 4576"/>
                <a:gd name="T3" fmla="*/ 4907 h 4908"/>
                <a:gd name="T4" fmla="*/ 746 w 4576"/>
                <a:gd name="T5" fmla="*/ 1491 h 4908"/>
                <a:gd name="T6" fmla="*/ 0 w 4576"/>
                <a:gd name="T7" fmla="*/ 765 h 4908"/>
                <a:gd name="T8" fmla="*/ 1513 w 4576"/>
                <a:gd name="T9" fmla="*/ 0 h 4908"/>
                <a:gd name="T10" fmla="*/ 3180 w 4576"/>
                <a:gd name="T11" fmla="*/ 0 h 4908"/>
                <a:gd name="T12" fmla="*/ 4575 w 4576"/>
                <a:gd name="T13" fmla="*/ 803 h 4908"/>
                <a:gd name="T14" fmla="*/ 3870 w 4576"/>
                <a:gd name="T15" fmla="*/ 1649 h 4908"/>
                <a:gd name="T16" fmla="*/ 3870 w 4576"/>
                <a:gd name="T17" fmla="*/ 4907 h 4908"/>
                <a:gd name="T18" fmla="*/ 746 w 4576"/>
                <a:gd name="T19" fmla="*/ 4907 h 49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76" h="4908">
                  <a:moveTo>
                    <a:pt x="746" y="4907"/>
                  </a:moveTo>
                  <a:lnTo>
                    <a:pt x="746" y="4907"/>
                  </a:lnTo>
                  <a:cubicBezTo>
                    <a:pt x="746" y="1491"/>
                    <a:pt x="746" y="1491"/>
                    <a:pt x="746" y="1491"/>
                  </a:cubicBezTo>
                  <a:cubicBezTo>
                    <a:pt x="0" y="765"/>
                    <a:pt x="0" y="765"/>
                    <a:pt x="0" y="765"/>
                  </a:cubicBezTo>
                  <a:cubicBezTo>
                    <a:pt x="237" y="136"/>
                    <a:pt x="766" y="0"/>
                    <a:pt x="1513" y="0"/>
                  </a:cubicBezTo>
                  <a:cubicBezTo>
                    <a:pt x="3180" y="0"/>
                    <a:pt x="3180" y="0"/>
                    <a:pt x="3180" y="0"/>
                  </a:cubicBezTo>
                  <a:cubicBezTo>
                    <a:pt x="3671" y="0"/>
                    <a:pt x="4575" y="234"/>
                    <a:pt x="4575" y="803"/>
                  </a:cubicBezTo>
                  <a:cubicBezTo>
                    <a:pt x="3870" y="1649"/>
                    <a:pt x="3870" y="1649"/>
                    <a:pt x="3870" y="1649"/>
                  </a:cubicBezTo>
                  <a:cubicBezTo>
                    <a:pt x="3870" y="4907"/>
                    <a:pt x="3870" y="4907"/>
                    <a:pt x="3870" y="4907"/>
                  </a:cubicBezTo>
                  <a:lnTo>
                    <a:pt x="746" y="4907"/>
                  </a:lnTo>
                </a:path>
              </a:pathLst>
            </a:custGeom>
            <a:solidFill>
              <a:srgbClr val="2D3D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7" name="Freeform: Shape 198"/>
            <p:cNvSpPr/>
            <p:nvPr/>
          </p:nvSpPr>
          <p:spPr bwMode="auto">
            <a:xfrm>
              <a:off x="1314450" y="2273300"/>
              <a:ext cx="565150" cy="1209675"/>
            </a:xfrm>
            <a:custGeom>
              <a:avLst/>
              <a:gdLst>
                <a:gd name="T0" fmla="*/ 0 w 1572"/>
                <a:gd name="T1" fmla="*/ 0 h 3359"/>
                <a:gd name="T2" fmla="*/ 1571 w 1572"/>
                <a:gd name="T3" fmla="*/ 0 h 3359"/>
                <a:gd name="T4" fmla="*/ 1571 w 1572"/>
                <a:gd name="T5" fmla="*/ 254 h 3359"/>
                <a:gd name="T6" fmla="*/ 786 w 1572"/>
                <a:gd name="T7" fmla="*/ 3358 h 3359"/>
                <a:gd name="T8" fmla="*/ 0 w 1572"/>
                <a:gd name="T9" fmla="*/ 254 h 3359"/>
                <a:gd name="T10" fmla="*/ 0 w 1572"/>
                <a:gd name="T11" fmla="*/ 0 h 3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2" h="3359">
                  <a:moveTo>
                    <a:pt x="0" y="0"/>
                  </a:moveTo>
                  <a:lnTo>
                    <a:pt x="1571" y="0"/>
                  </a:lnTo>
                  <a:lnTo>
                    <a:pt x="1571" y="254"/>
                  </a:lnTo>
                  <a:lnTo>
                    <a:pt x="786" y="3358"/>
                  </a:lnTo>
                  <a:lnTo>
                    <a:pt x="0" y="254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8" name="Freeform: Shape 199"/>
            <p:cNvSpPr/>
            <p:nvPr/>
          </p:nvSpPr>
          <p:spPr bwMode="auto">
            <a:xfrm>
              <a:off x="1484313" y="2386013"/>
              <a:ext cx="212725" cy="106362"/>
            </a:xfrm>
            <a:custGeom>
              <a:avLst/>
              <a:gdLst>
                <a:gd name="T0" fmla="*/ 159 w 590"/>
                <a:gd name="T1" fmla="*/ 295 h 296"/>
                <a:gd name="T2" fmla="*/ 433 w 590"/>
                <a:gd name="T3" fmla="*/ 295 h 296"/>
                <a:gd name="T4" fmla="*/ 589 w 590"/>
                <a:gd name="T5" fmla="*/ 0 h 296"/>
                <a:gd name="T6" fmla="*/ 0 w 590"/>
                <a:gd name="T7" fmla="*/ 0 h 296"/>
                <a:gd name="T8" fmla="*/ 159 w 590"/>
                <a:gd name="T9" fmla="*/ 295 h 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0" h="296">
                  <a:moveTo>
                    <a:pt x="159" y="295"/>
                  </a:moveTo>
                  <a:lnTo>
                    <a:pt x="433" y="295"/>
                  </a:lnTo>
                  <a:lnTo>
                    <a:pt x="589" y="0"/>
                  </a:lnTo>
                  <a:lnTo>
                    <a:pt x="0" y="0"/>
                  </a:lnTo>
                  <a:lnTo>
                    <a:pt x="159" y="295"/>
                  </a:lnTo>
                </a:path>
              </a:pathLst>
            </a:custGeom>
            <a:solidFill>
              <a:srgbClr val="1D1C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9" name="Freeform: Shape 200"/>
            <p:cNvSpPr/>
            <p:nvPr/>
          </p:nvSpPr>
          <p:spPr bwMode="auto">
            <a:xfrm>
              <a:off x="1377950" y="1593850"/>
              <a:ext cx="431800" cy="827088"/>
            </a:xfrm>
            <a:custGeom>
              <a:avLst/>
              <a:gdLst>
                <a:gd name="T0" fmla="*/ 0 w 1199"/>
                <a:gd name="T1" fmla="*/ 1944 h 2297"/>
                <a:gd name="T2" fmla="*/ 0 w 1199"/>
                <a:gd name="T3" fmla="*/ 1944 h 2297"/>
                <a:gd name="T4" fmla="*/ 589 w 1199"/>
                <a:gd name="T5" fmla="*/ 2296 h 2297"/>
                <a:gd name="T6" fmla="*/ 1198 w 1199"/>
                <a:gd name="T7" fmla="*/ 1924 h 2297"/>
                <a:gd name="T8" fmla="*/ 1198 w 1199"/>
                <a:gd name="T9" fmla="*/ 0 h 2297"/>
                <a:gd name="T10" fmla="*/ 0 w 1199"/>
                <a:gd name="T11" fmla="*/ 0 h 2297"/>
                <a:gd name="T12" fmla="*/ 0 w 1199"/>
                <a:gd name="T13" fmla="*/ 1944 h 2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9" h="2297">
                  <a:moveTo>
                    <a:pt x="0" y="1944"/>
                  </a:moveTo>
                  <a:lnTo>
                    <a:pt x="0" y="1944"/>
                  </a:lnTo>
                  <a:cubicBezTo>
                    <a:pt x="0" y="1944"/>
                    <a:pt x="294" y="2296"/>
                    <a:pt x="589" y="2296"/>
                  </a:cubicBezTo>
                  <a:cubicBezTo>
                    <a:pt x="903" y="2296"/>
                    <a:pt x="1198" y="1924"/>
                    <a:pt x="1198" y="1924"/>
                  </a:cubicBezTo>
                  <a:cubicBezTo>
                    <a:pt x="1198" y="1216"/>
                    <a:pt x="1198" y="0"/>
                    <a:pt x="119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138"/>
                    <a:pt x="0" y="1944"/>
                  </a:cubicBezTo>
                </a:path>
              </a:pathLst>
            </a:custGeom>
            <a:solidFill>
              <a:srgbClr val="DBAD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0" name="Freeform: Shape 201"/>
            <p:cNvSpPr/>
            <p:nvPr/>
          </p:nvSpPr>
          <p:spPr bwMode="auto">
            <a:xfrm>
              <a:off x="1031875" y="1008063"/>
              <a:ext cx="1131888" cy="1181100"/>
            </a:xfrm>
            <a:custGeom>
              <a:avLst/>
              <a:gdLst>
                <a:gd name="T0" fmla="*/ 176 w 3143"/>
                <a:gd name="T1" fmla="*/ 1473 h 3279"/>
                <a:gd name="T2" fmla="*/ 176 w 3143"/>
                <a:gd name="T3" fmla="*/ 1473 h 3279"/>
                <a:gd name="T4" fmla="*/ 236 w 3143"/>
                <a:gd name="T5" fmla="*/ 1473 h 3279"/>
                <a:gd name="T6" fmla="*/ 1571 w 3143"/>
                <a:gd name="T7" fmla="*/ 0 h 3279"/>
                <a:gd name="T8" fmla="*/ 2905 w 3143"/>
                <a:gd name="T9" fmla="*/ 1473 h 3279"/>
                <a:gd name="T10" fmla="*/ 2966 w 3143"/>
                <a:gd name="T11" fmla="*/ 1473 h 3279"/>
                <a:gd name="T12" fmla="*/ 3102 w 3143"/>
                <a:gd name="T13" fmla="*/ 1923 h 3279"/>
                <a:gd name="T14" fmla="*/ 2807 w 3143"/>
                <a:gd name="T15" fmla="*/ 2276 h 3279"/>
                <a:gd name="T16" fmla="*/ 2749 w 3143"/>
                <a:gd name="T17" fmla="*/ 2258 h 3279"/>
                <a:gd name="T18" fmla="*/ 1571 w 3143"/>
                <a:gd name="T19" fmla="*/ 3278 h 3279"/>
                <a:gd name="T20" fmla="*/ 392 w 3143"/>
                <a:gd name="T21" fmla="*/ 2258 h 3279"/>
                <a:gd name="T22" fmla="*/ 334 w 3143"/>
                <a:gd name="T23" fmla="*/ 2276 h 3279"/>
                <a:gd name="T24" fmla="*/ 38 w 3143"/>
                <a:gd name="T25" fmla="*/ 1923 h 3279"/>
                <a:gd name="T26" fmla="*/ 176 w 3143"/>
                <a:gd name="T27" fmla="*/ 1473 h 3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143" h="3279">
                  <a:moveTo>
                    <a:pt x="176" y="1473"/>
                  </a:moveTo>
                  <a:lnTo>
                    <a:pt x="176" y="1473"/>
                  </a:lnTo>
                  <a:cubicBezTo>
                    <a:pt x="196" y="1473"/>
                    <a:pt x="216" y="1473"/>
                    <a:pt x="236" y="1473"/>
                  </a:cubicBezTo>
                  <a:cubicBezTo>
                    <a:pt x="254" y="705"/>
                    <a:pt x="785" y="0"/>
                    <a:pt x="1571" y="0"/>
                  </a:cubicBezTo>
                  <a:cubicBezTo>
                    <a:pt x="2356" y="0"/>
                    <a:pt x="2885" y="705"/>
                    <a:pt x="2905" y="1473"/>
                  </a:cubicBezTo>
                  <a:cubicBezTo>
                    <a:pt x="2926" y="1473"/>
                    <a:pt x="2946" y="1473"/>
                    <a:pt x="2966" y="1473"/>
                  </a:cubicBezTo>
                  <a:cubicBezTo>
                    <a:pt x="3084" y="1511"/>
                    <a:pt x="3142" y="1707"/>
                    <a:pt x="3102" y="1923"/>
                  </a:cubicBezTo>
                  <a:cubicBezTo>
                    <a:pt x="3064" y="2140"/>
                    <a:pt x="2926" y="2296"/>
                    <a:pt x="2807" y="2276"/>
                  </a:cubicBezTo>
                  <a:cubicBezTo>
                    <a:pt x="2787" y="2276"/>
                    <a:pt x="2769" y="2258"/>
                    <a:pt x="2749" y="2258"/>
                  </a:cubicBezTo>
                  <a:cubicBezTo>
                    <a:pt x="2533" y="2827"/>
                    <a:pt x="2062" y="3278"/>
                    <a:pt x="1571" y="3278"/>
                  </a:cubicBezTo>
                  <a:cubicBezTo>
                    <a:pt x="1080" y="3278"/>
                    <a:pt x="629" y="2827"/>
                    <a:pt x="392" y="2258"/>
                  </a:cubicBezTo>
                  <a:cubicBezTo>
                    <a:pt x="372" y="2258"/>
                    <a:pt x="352" y="2276"/>
                    <a:pt x="334" y="2276"/>
                  </a:cubicBezTo>
                  <a:cubicBezTo>
                    <a:pt x="216" y="2296"/>
                    <a:pt x="78" y="2140"/>
                    <a:pt x="38" y="1923"/>
                  </a:cubicBezTo>
                  <a:cubicBezTo>
                    <a:pt x="0" y="1707"/>
                    <a:pt x="58" y="1511"/>
                    <a:pt x="176" y="1473"/>
                  </a:cubicBezTo>
                </a:path>
              </a:pathLst>
            </a:custGeom>
            <a:solidFill>
              <a:srgbClr val="E8BD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1" name="Freeform: Shape 202"/>
            <p:cNvSpPr/>
            <p:nvPr/>
          </p:nvSpPr>
          <p:spPr bwMode="auto">
            <a:xfrm>
              <a:off x="812800" y="752475"/>
              <a:ext cx="1358900" cy="841375"/>
            </a:xfrm>
            <a:custGeom>
              <a:avLst/>
              <a:gdLst>
                <a:gd name="T0" fmla="*/ 3457 w 3773"/>
                <a:gd name="T1" fmla="*/ 2337 h 2338"/>
                <a:gd name="T2" fmla="*/ 3457 w 3773"/>
                <a:gd name="T3" fmla="*/ 2337 h 2338"/>
                <a:gd name="T4" fmla="*/ 2946 w 3773"/>
                <a:gd name="T5" fmla="*/ 766 h 2338"/>
                <a:gd name="T6" fmla="*/ 884 w 3773"/>
                <a:gd name="T7" fmla="*/ 2337 h 2338"/>
                <a:gd name="T8" fmla="*/ 1101 w 3773"/>
                <a:gd name="T9" fmla="*/ 1846 h 2338"/>
                <a:gd name="T10" fmla="*/ 2946 w 3773"/>
                <a:gd name="T11" fmla="*/ 1473 h 2338"/>
                <a:gd name="T12" fmla="*/ 3457 w 3773"/>
                <a:gd name="T13" fmla="*/ 2337 h 2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73" h="2338">
                  <a:moveTo>
                    <a:pt x="3457" y="2337"/>
                  </a:moveTo>
                  <a:lnTo>
                    <a:pt x="3457" y="2337"/>
                  </a:lnTo>
                  <a:cubicBezTo>
                    <a:pt x="3772" y="2002"/>
                    <a:pt x="3752" y="826"/>
                    <a:pt x="2946" y="766"/>
                  </a:cubicBezTo>
                  <a:cubicBezTo>
                    <a:pt x="2435" y="0"/>
                    <a:pt x="0" y="549"/>
                    <a:pt x="884" y="2337"/>
                  </a:cubicBezTo>
                  <a:cubicBezTo>
                    <a:pt x="864" y="1964"/>
                    <a:pt x="1101" y="1846"/>
                    <a:pt x="1101" y="1846"/>
                  </a:cubicBezTo>
                  <a:cubicBezTo>
                    <a:pt x="1355" y="2199"/>
                    <a:pt x="2632" y="2062"/>
                    <a:pt x="2946" y="1473"/>
                  </a:cubicBezTo>
                  <a:cubicBezTo>
                    <a:pt x="3103" y="1806"/>
                    <a:pt x="3417" y="1826"/>
                    <a:pt x="3457" y="2337"/>
                  </a:cubicBezTo>
                </a:path>
              </a:pathLst>
            </a:custGeom>
            <a:solidFill>
              <a:srgbClr val="43362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2" name="Freeform: Shape 203"/>
            <p:cNvSpPr/>
            <p:nvPr/>
          </p:nvSpPr>
          <p:spPr bwMode="auto">
            <a:xfrm>
              <a:off x="1504950" y="2492375"/>
              <a:ext cx="169863" cy="1017588"/>
            </a:xfrm>
            <a:custGeom>
              <a:avLst/>
              <a:gdLst>
                <a:gd name="T0" fmla="*/ 257 w 474"/>
                <a:gd name="T1" fmla="*/ 2827 h 2828"/>
                <a:gd name="T2" fmla="*/ 0 w 474"/>
                <a:gd name="T3" fmla="*/ 1785 h 2828"/>
                <a:gd name="T4" fmla="*/ 101 w 474"/>
                <a:gd name="T5" fmla="*/ 0 h 2828"/>
                <a:gd name="T6" fmla="*/ 375 w 474"/>
                <a:gd name="T7" fmla="*/ 0 h 2828"/>
                <a:gd name="T8" fmla="*/ 473 w 474"/>
                <a:gd name="T9" fmla="*/ 1942 h 2828"/>
                <a:gd name="T10" fmla="*/ 257 w 474"/>
                <a:gd name="T11" fmla="*/ 2827 h 28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4" h="2828">
                  <a:moveTo>
                    <a:pt x="257" y="2827"/>
                  </a:moveTo>
                  <a:lnTo>
                    <a:pt x="0" y="1785"/>
                  </a:lnTo>
                  <a:lnTo>
                    <a:pt x="101" y="0"/>
                  </a:lnTo>
                  <a:lnTo>
                    <a:pt x="375" y="0"/>
                  </a:lnTo>
                  <a:lnTo>
                    <a:pt x="473" y="1942"/>
                  </a:lnTo>
                  <a:lnTo>
                    <a:pt x="257" y="2827"/>
                  </a:lnTo>
                </a:path>
              </a:pathLst>
            </a:custGeom>
            <a:solidFill>
              <a:srgbClr val="1D1C1A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3" name="Freeform: Shape 204"/>
            <p:cNvSpPr/>
            <p:nvPr/>
          </p:nvSpPr>
          <p:spPr bwMode="auto">
            <a:xfrm>
              <a:off x="2106613" y="4032250"/>
              <a:ext cx="92075" cy="184150"/>
            </a:xfrm>
            <a:custGeom>
              <a:avLst/>
              <a:gdLst>
                <a:gd name="T0" fmla="*/ 58 w 255"/>
                <a:gd name="T1" fmla="*/ 78 h 512"/>
                <a:gd name="T2" fmla="*/ 58 w 255"/>
                <a:gd name="T3" fmla="*/ 78 h 512"/>
                <a:gd name="T4" fmla="*/ 156 w 255"/>
                <a:gd name="T5" fmla="*/ 0 h 512"/>
                <a:gd name="T6" fmla="*/ 254 w 255"/>
                <a:gd name="T7" fmla="*/ 0 h 512"/>
                <a:gd name="T8" fmla="*/ 234 w 255"/>
                <a:gd name="T9" fmla="*/ 511 h 512"/>
                <a:gd name="T10" fmla="*/ 18 w 255"/>
                <a:gd name="T11" fmla="*/ 353 h 512"/>
                <a:gd name="T12" fmla="*/ 58 w 255"/>
                <a:gd name="T13" fmla="*/ 78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5" h="512">
                  <a:moveTo>
                    <a:pt x="58" y="78"/>
                  </a:moveTo>
                  <a:lnTo>
                    <a:pt x="58" y="78"/>
                  </a:lnTo>
                  <a:cubicBezTo>
                    <a:pt x="78" y="38"/>
                    <a:pt x="116" y="18"/>
                    <a:pt x="156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34" y="511"/>
                    <a:pt x="234" y="511"/>
                    <a:pt x="234" y="511"/>
                  </a:cubicBezTo>
                  <a:cubicBezTo>
                    <a:pt x="234" y="511"/>
                    <a:pt x="58" y="411"/>
                    <a:pt x="18" y="353"/>
                  </a:cubicBezTo>
                  <a:cubicBezTo>
                    <a:pt x="0" y="333"/>
                    <a:pt x="18" y="156"/>
                    <a:pt x="58" y="78"/>
                  </a:cubicBezTo>
                </a:path>
              </a:pathLst>
            </a:custGeom>
            <a:solidFill>
              <a:srgbClr val="DBAD7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4" name="Freeform: Shape 205"/>
            <p:cNvSpPr/>
            <p:nvPr/>
          </p:nvSpPr>
          <p:spPr bwMode="auto">
            <a:xfrm>
              <a:off x="2141538" y="4032250"/>
              <a:ext cx="288925" cy="190500"/>
            </a:xfrm>
            <a:custGeom>
              <a:avLst/>
              <a:gdLst>
                <a:gd name="T0" fmla="*/ 96 w 804"/>
                <a:gd name="T1" fmla="*/ 0 h 530"/>
                <a:gd name="T2" fmla="*/ 96 w 804"/>
                <a:gd name="T3" fmla="*/ 0 h 530"/>
                <a:gd name="T4" fmla="*/ 705 w 804"/>
                <a:gd name="T5" fmla="*/ 0 h 530"/>
                <a:gd name="T6" fmla="*/ 803 w 804"/>
                <a:gd name="T7" fmla="*/ 217 h 530"/>
                <a:gd name="T8" fmla="*/ 803 w 804"/>
                <a:gd name="T9" fmla="*/ 255 h 530"/>
                <a:gd name="T10" fmla="*/ 529 w 804"/>
                <a:gd name="T11" fmla="*/ 529 h 530"/>
                <a:gd name="T12" fmla="*/ 274 w 804"/>
                <a:gd name="T13" fmla="*/ 529 h 530"/>
                <a:gd name="T14" fmla="*/ 0 w 804"/>
                <a:gd name="T15" fmla="*/ 255 h 530"/>
                <a:gd name="T16" fmla="*/ 0 w 804"/>
                <a:gd name="T17" fmla="*/ 217 h 530"/>
                <a:gd name="T18" fmla="*/ 96 w 804"/>
                <a:gd name="T19" fmla="*/ 0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4" h="530">
                  <a:moveTo>
                    <a:pt x="96" y="0"/>
                  </a:moveTo>
                  <a:lnTo>
                    <a:pt x="96" y="0"/>
                  </a:lnTo>
                  <a:cubicBezTo>
                    <a:pt x="705" y="0"/>
                    <a:pt x="705" y="0"/>
                    <a:pt x="705" y="0"/>
                  </a:cubicBezTo>
                  <a:cubicBezTo>
                    <a:pt x="765" y="38"/>
                    <a:pt x="803" y="118"/>
                    <a:pt x="803" y="217"/>
                  </a:cubicBezTo>
                  <a:cubicBezTo>
                    <a:pt x="803" y="255"/>
                    <a:pt x="803" y="255"/>
                    <a:pt x="803" y="255"/>
                  </a:cubicBezTo>
                  <a:cubicBezTo>
                    <a:pt x="803" y="411"/>
                    <a:pt x="687" y="529"/>
                    <a:pt x="529" y="529"/>
                  </a:cubicBezTo>
                  <a:cubicBezTo>
                    <a:pt x="274" y="529"/>
                    <a:pt x="274" y="529"/>
                    <a:pt x="274" y="529"/>
                  </a:cubicBezTo>
                  <a:cubicBezTo>
                    <a:pt x="116" y="529"/>
                    <a:pt x="0" y="411"/>
                    <a:pt x="0" y="255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118"/>
                    <a:pt x="38" y="38"/>
                    <a:pt x="96" y="0"/>
                  </a:cubicBezTo>
                </a:path>
              </a:pathLst>
            </a:custGeom>
            <a:solidFill>
              <a:srgbClr val="E8BD8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5" name="Freeform: Shape 206"/>
            <p:cNvSpPr/>
            <p:nvPr/>
          </p:nvSpPr>
          <p:spPr bwMode="auto">
            <a:xfrm>
              <a:off x="360363" y="3481388"/>
              <a:ext cx="2474912" cy="755650"/>
            </a:xfrm>
            <a:custGeom>
              <a:avLst/>
              <a:gdLst>
                <a:gd name="T0" fmla="*/ 5892 w 6875"/>
                <a:gd name="T1" fmla="*/ 2100 h 2101"/>
                <a:gd name="T2" fmla="*/ 982 w 6875"/>
                <a:gd name="T3" fmla="*/ 2100 h 2101"/>
                <a:gd name="T4" fmla="*/ 0 w 6875"/>
                <a:gd name="T5" fmla="*/ 0 h 2101"/>
                <a:gd name="T6" fmla="*/ 6874 w 6875"/>
                <a:gd name="T7" fmla="*/ 0 h 2101"/>
                <a:gd name="T8" fmla="*/ 5892 w 6875"/>
                <a:gd name="T9" fmla="*/ 2100 h 2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75" h="2101">
                  <a:moveTo>
                    <a:pt x="5892" y="2100"/>
                  </a:moveTo>
                  <a:lnTo>
                    <a:pt x="982" y="2100"/>
                  </a:lnTo>
                  <a:lnTo>
                    <a:pt x="0" y="0"/>
                  </a:lnTo>
                  <a:lnTo>
                    <a:pt x="6874" y="0"/>
                  </a:lnTo>
                  <a:lnTo>
                    <a:pt x="5892" y="2100"/>
                  </a:lnTo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6" name="Freeform: Shape 207"/>
            <p:cNvSpPr/>
            <p:nvPr/>
          </p:nvSpPr>
          <p:spPr bwMode="auto">
            <a:xfrm>
              <a:off x="1031875" y="3749675"/>
              <a:ext cx="1074738" cy="2092325"/>
            </a:xfrm>
            <a:custGeom>
              <a:avLst/>
              <a:gdLst>
                <a:gd name="T0" fmla="*/ 2986 w 2987"/>
                <a:gd name="T1" fmla="*/ 5811 h 5812"/>
                <a:gd name="T2" fmla="*/ 0 w 2987"/>
                <a:gd name="T3" fmla="*/ 5811 h 5812"/>
                <a:gd name="T4" fmla="*/ 0 w 2987"/>
                <a:gd name="T5" fmla="*/ 0 h 5812"/>
                <a:gd name="T6" fmla="*/ 2986 w 2987"/>
                <a:gd name="T7" fmla="*/ 0 h 5812"/>
                <a:gd name="T8" fmla="*/ 2986 w 2987"/>
                <a:gd name="T9" fmla="*/ 5811 h 58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7" h="5812">
                  <a:moveTo>
                    <a:pt x="2986" y="5811"/>
                  </a:moveTo>
                  <a:lnTo>
                    <a:pt x="0" y="5811"/>
                  </a:lnTo>
                  <a:lnTo>
                    <a:pt x="0" y="0"/>
                  </a:lnTo>
                  <a:lnTo>
                    <a:pt x="2986" y="0"/>
                  </a:lnTo>
                  <a:lnTo>
                    <a:pt x="2986" y="5811"/>
                  </a:lnTo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7" name="Freeform: Shape 208"/>
            <p:cNvSpPr/>
            <p:nvPr/>
          </p:nvSpPr>
          <p:spPr bwMode="auto">
            <a:xfrm>
              <a:off x="769938" y="5764213"/>
              <a:ext cx="1598612" cy="192087"/>
            </a:xfrm>
            <a:custGeom>
              <a:avLst/>
              <a:gdLst>
                <a:gd name="T0" fmla="*/ 4439 w 4440"/>
                <a:gd name="T1" fmla="*/ 0 h 532"/>
                <a:gd name="T2" fmla="*/ 0 w 4440"/>
                <a:gd name="T3" fmla="*/ 0 h 532"/>
                <a:gd name="T4" fmla="*/ 0 w 4440"/>
                <a:gd name="T5" fmla="*/ 531 h 532"/>
                <a:gd name="T6" fmla="*/ 4439 w 4440"/>
                <a:gd name="T7" fmla="*/ 531 h 532"/>
                <a:gd name="T8" fmla="*/ 4439 w 4440"/>
                <a:gd name="T9" fmla="*/ 0 h 5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40" h="532">
                  <a:moveTo>
                    <a:pt x="4439" y="0"/>
                  </a:moveTo>
                  <a:lnTo>
                    <a:pt x="0" y="0"/>
                  </a:lnTo>
                  <a:lnTo>
                    <a:pt x="0" y="531"/>
                  </a:lnTo>
                  <a:lnTo>
                    <a:pt x="4439" y="531"/>
                  </a:lnTo>
                  <a:lnTo>
                    <a:pt x="4439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8" name="Freeform: Shape 209"/>
            <p:cNvSpPr/>
            <p:nvPr/>
          </p:nvSpPr>
          <p:spPr bwMode="auto">
            <a:xfrm>
              <a:off x="360363" y="3346450"/>
              <a:ext cx="2474912" cy="134938"/>
            </a:xfrm>
            <a:custGeom>
              <a:avLst/>
              <a:gdLst>
                <a:gd name="T0" fmla="*/ 6874 w 6875"/>
                <a:gd name="T1" fmla="*/ 0 h 376"/>
                <a:gd name="T2" fmla="*/ 0 w 6875"/>
                <a:gd name="T3" fmla="*/ 0 h 376"/>
                <a:gd name="T4" fmla="*/ 0 w 6875"/>
                <a:gd name="T5" fmla="*/ 375 h 376"/>
                <a:gd name="T6" fmla="*/ 6874 w 6875"/>
                <a:gd name="T7" fmla="*/ 375 h 376"/>
                <a:gd name="T8" fmla="*/ 6874 w 6875"/>
                <a:gd name="T9" fmla="*/ 0 h 3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75" h="376">
                  <a:moveTo>
                    <a:pt x="6874" y="0"/>
                  </a:moveTo>
                  <a:lnTo>
                    <a:pt x="0" y="0"/>
                  </a:lnTo>
                  <a:lnTo>
                    <a:pt x="0" y="375"/>
                  </a:lnTo>
                  <a:lnTo>
                    <a:pt x="6874" y="375"/>
                  </a:lnTo>
                  <a:lnTo>
                    <a:pt x="6874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1" name="Group 210"/>
          <p:cNvGrpSpPr/>
          <p:nvPr/>
        </p:nvGrpSpPr>
        <p:grpSpPr>
          <a:xfrm>
            <a:off x="3367895" y="1610537"/>
            <a:ext cx="1685035" cy="1111805"/>
            <a:chOff x="6540500" y="1935163"/>
            <a:chExt cx="1636713" cy="1079500"/>
          </a:xfrm>
        </p:grpSpPr>
        <p:sp>
          <p:nvSpPr>
            <p:cNvPr id="32" name="Freeform: Shape 211"/>
            <p:cNvSpPr/>
            <p:nvPr/>
          </p:nvSpPr>
          <p:spPr bwMode="auto">
            <a:xfrm>
              <a:off x="6540500" y="2278063"/>
              <a:ext cx="892175" cy="736600"/>
            </a:xfrm>
            <a:custGeom>
              <a:avLst/>
              <a:gdLst>
                <a:gd name="T0" fmla="*/ 2476 w 2477"/>
                <a:gd name="T1" fmla="*/ 633 h 2048"/>
                <a:gd name="T2" fmla="*/ 2029 w 2477"/>
                <a:gd name="T3" fmla="*/ 2047 h 2048"/>
                <a:gd name="T4" fmla="*/ 0 w 2477"/>
                <a:gd name="T5" fmla="*/ 1396 h 2048"/>
                <a:gd name="T6" fmla="*/ 447 w 2477"/>
                <a:gd name="T7" fmla="*/ 0 h 2048"/>
                <a:gd name="T8" fmla="*/ 2476 w 2477"/>
                <a:gd name="T9" fmla="*/ 633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7" h="2048">
                  <a:moveTo>
                    <a:pt x="2476" y="633"/>
                  </a:moveTo>
                  <a:lnTo>
                    <a:pt x="2029" y="2047"/>
                  </a:lnTo>
                  <a:lnTo>
                    <a:pt x="0" y="1396"/>
                  </a:lnTo>
                  <a:lnTo>
                    <a:pt x="447" y="0"/>
                  </a:lnTo>
                  <a:lnTo>
                    <a:pt x="2476" y="633"/>
                  </a:lnTo>
                </a:path>
              </a:pathLst>
            </a:cu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Freeform: Shape 212"/>
            <p:cNvSpPr/>
            <p:nvPr/>
          </p:nvSpPr>
          <p:spPr bwMode="auto">
            <a:xfrm>
              <a:off x="6540500" y="2278063"/>
              <a:ext cx="892175" cy="736600"/>
            </a:xfrm>
            <a:custGeom>
              <a:avLst/>
              <a:gdLst>
                <a:gd name="T0" fmla="*/ 2476 w 2477"/>
                <a:gd name="T1" fmla="*/ 633 h 2048"/>
                <a:gd name="T2" fmla="*/ 2029 w 2477"/>
                <a:gd name="T3" fmla="*/ 2047 h 2048"/>
                <a:gd name="T4" fmla="*/ 0 w 2477"/>
                <a:gd name="T5" fmla="*/ 1396 h 2048"/>
                <a:gd name="T6" fmla="*/ 447 w 2477"/>
                <a:gd name="T7" fmla="*/ 0 h 2048"/>
                <a:gd name="T8" fmla="*/ 2476 w 2477"/>
                <a:gd name="T9" fmla="*/ 633 h 20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77" h="2048">
                  <a:moveTo>
                    <a:pt x="2476" y="633"/>
                  </a:moveTo>
                  <a:lnTo>
                    <a:pt x="2029" y="2047"/>
                  </a:lnTo>
                  <a:lnTo>
                    <a:pt x="0" y="1396"/>
                  </a:lnTo>
                  <a:lnTo>
                    <a:pt x="447" y="0"/>
                  </a:lnTo>
                  <a:lnTo>
                    <a:pt x="2476" y="633"/>
                  </a:lnTo>
                </a:path>
              </a:pathLst>
            </a:custGeom>
            <a:solidFill>
              <a:srgbClr val="EDEDE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Freeform: Shape 213"/>
            <p:cNvSpPr/>
            <p:nvPr/>
          </p:nvSpPr>
          <p:spPr bwMode="auto">
            <a:xfrm>
              <a:off x="6654800" y="2405063"/>
              <a:ext cx="134938" cy="309562"/>
            </a:xfrm>
            <a:custGeom>
              <a:avLst/>
              <a:gdLst>
                <a:gd name="T0" fmla="*/ 373 w 374"/>
                <a:gd name="T1" fmla="*/ 38 h 858"/>
                <a:gd name="T2" fmla="*/ 112 w 374"/>
                <a:gd name="T3" fmla="*/ 857 h 858"/>
                <a:gd name="T4" fmla="*/ 0 w 374"/>
                <a:gd name="T5" fmla="*/ 819 h 858"/>
                <a:gd name="T6" fmla="*/ 261 w 374"/>
                <a:gd name="T7" fmla="*/ 0 h 858"/>
                <a:gd name="T8" fmla="*/ 373 w 374"/>
                <a:gd name="T9" fmla="*/ 3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858">
                  <a:moveTo>
                    <a:pt x="373" y="38"/>
                  </a:moveTo>
                  <a:lnTo>
                    <a:pt x="112" y="857"/>
                  </a:lnTo>
                  <a:lnTo>
                    <a:pt x="0" y="819"/>
                  </a:lnTo>
                  <a:lnTo>
                    <a:pt x="261" y="0"/>
                  </a:lnTo>
                  <a:lnTo>
                    <a:pt x="373" y="3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214"/>
            <p:cNvSpPr/>
            <p:nvPr/>
          </p:nvSpPr>
          <p:spPr bwMode="auto">
            <a:xfrm>
              <a:off x="6654800" y="2405063"/>
              <a:ext cx="134938" cy="309562"/>
            </a:xfrm>
            <a:custGeom>
              <a:avLst/>
              <a:gdLst>
                <a:gd name="T0" fmla="*/ 373 w 374"/>
                <a:gd name="T1" fmla="*/ 38 h 858"/>
                <a:gd name="T2" fmla="*/ 112 w 374"/>
                <a:gd name="T3" fmla="*/ 857 h 858"/>
                <a:gd name="T4" fmla="*/ 0 w 374"/>
                <a:gd name="T5" fmla="*/ 819 h 858"/>
                <a:gd name="T6" fmla="*/ 261 w 374"/>
                <a:gd name="T7" fmla="*/ 0 h 858"/>
                <a:gd name="T8" fmla="*/ 373 w 374"/>
                <a:gd name="T9" fmla="*/ 38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858">
                  <a:moveTo>
                    <a:pt x="373" y="38"/>
                  </a:moveTo>
                  <a:lnTo>
                    <a:pt x="112" y="857"/>
                  </a:lnTo>
                  <a:lnTo>
                    <a:pt x="0" y="819"/>
                  </a:lnTo>
                  <a:lnTo>
                    <a:pt x="261" y="0"/>
                  </a:lnTo>
                  <a:lnTo>
                    <a:pt x="373" y="3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Freeform: Shape 215"/>
            <p:cNvSpPr/>
            <p:nvPr/>
          </p:nvSpPr>
          <p:spPr bwMode="auto">
            <a:xfrm>
              <a:off x="6769100" y="2378075"/>
              <a:ext cx="93663" cy="255588"/>
            </a:xfrm>
            <a:custGeom>
              <a:avLst/>
              <a:gdLst>
                <a:gd name="T0" fmla="*/ 261 w 262"/>
                <a:gd name="T1" fmla="*/ 19 h 708"/>
                <a:gd name="T2" fmla="*/ 56 w 262"/>
                <a:gd name="T3" fmla="*/ 707 h 708"/>
                <a:gd name="T4" fmla="*/ 0 w 262"/>
                <a:gd name="T5" fmla="*/ 689 h 708"/>
                <a:gd name="T6" fmla="*/ 223 w 262"/>
                <a:gd name="T7" fmla="*/ 0 h 708"/>
                <a:gd name="T8" fmla="*/ 261 w 262"/>
                <a:gd name="T9" fmla="*/ 19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708">
                  <a:moveTo>
                    <a:pt x="261" y="19"/>
                  </a:moveTo>
                  <a:lnTo>
                    <a:pt x="56" y="707"/>
                  </a:lnTo>
                  <a:lnTo>
                    <a:pt x="0" y="689"/>
                  </a:lnTo>
                  <a:lnTo>
                    <a:pt x="223" y="0"/>
                  </a:lnTo>
                  <a:lnTo>
                    <a:pt x="261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Freeform: Shape 216"/>
            <p:cNvSpPr/>
            <p:nvPr/>
          </p:nvSpPr>
          <p:spPr bwMode="auto">
            <a:xfrm>
              <a:off x="6769100" y="2378075"/>
              <a:ext cx="93663" cy="255588"/>
            </a:xfrm>
            <a:custGeom>
              <a:avLst/>
              <a:gdLst>
                <a:gd name="T0" fmla="*/ 261 w 262"/>
                <a:gd name="T1" fmla="*/ 19 h 708"/>
                <a:gd name="T2" fmla="*/ 56 w 262"/>
                <a:gd name="T3" fmla="*/ 707 h 708"/>
                <a:gd name="T4" fmla="*/ 0 w 262"/>
                <a:gd name="T5" fmla="*/ 689 h 708"/>
                <a:gd name="T6" fmla="*/ 223 w 262"/>
                <a:gd name="T7" fmla="*/ 0 h 708"/>
                <a:gd name="T8" fmla="*/ 261 w 262"/>
                <a:gd name="T9" fmla="*/ 19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708">
                  <a:moveTo>
                    <a:pt x="261" y="19"/>
                  </a:moveTo>
                  <a:lnTo>
                    <a:pt x="56" y="707"/>
                  </a:lnTo>
                  <a:lnTo>
                    <a:pt x="0" y="689"/>
                  </a:lnTo>
                  <a:lnTo>
                    <a:pt x="223" y="0"/>
                  </a:lnTo>
                  <a:lnTo>
                    <a:pt x="261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Freeform: Shape 217"/>
            <p:cNvSpPr/>
            <p:nvPr/>
          </p:nvSpPr>
          <p:spPr bwMode="auto">
            <a:xfrm>
              <a:off x="6721475" y="2652713"/>
              <a:ext cx="188913" cy="174625"/>
            </a:xfrm>
            <a:custGeom>
              <a:avLst/>
              <a:gdLst>
                <a:gd name="T0" fmla="*/ 522 w 523"/>
                <a:gd name="T1" fmla="*/ 129 h 484"/>
                <a:gd name="T2" fmla="*/ 410 w 523"/>
                <a:gd name="T3" fmla="*/ 483 h 484"/>
                <a:gd name="T4" fmla="*/ 0 w 523"/>
                <a:gd name="T5" fmla="*/ 353 h 484"/>
                <a:gd name="T6" fmla="*/ 112 w 523"/>
                <a:gd name="T7" fmla="*/ 0 h 484"/>
                <a:gd name="T8" fmla="*/ 522 w 523"/>
                <a:gd name="T9" fmla="*/ 12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484">
                  <a:moveTo>
                    <a:pt x="522" y="129"/>
                  </a:moveTo>
                  <a:lnTo>
                    <a:pt x="410" y="483"/>
                  </a:lnTo>
                  <a:lnTo>
                    <a:pt x="0" y="353"/>
                  </a:lnTo>
                  <a:lnTo>
                    <a:pt x="112" y="0"/>
                  </a:lnTo>
                  <a:lnTo>
                    <a:pt x="522" y="12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Freeform: Shape 218"/>
            <p:cNvSpPr/>
            <p:nvPr/>
          </p:nvSpPr>
          <p:spPr bwMode="auto">
            <a:xfrm>
              <a:off x="6721475" y="2652713"/>
              <a:ext cx="188913" cy="174625"/>
            </a:xfrm>
            <a:custGeom>
              <a:avLst/>
              <a:gdLst>
                <a:gd name="T0" fmla="*/ 522 w 523"/>
                <a:gd name="T1" fmla="*/ 129 h 484"/>
                <a:gd name="T2" fmla="*/ 410 w 523"/>
                <a:gd name="T3" fmla="*/ 483 h 484"/>
                <a:gd name="T4" fmla="*/ 0 w 523"/>
                <a:gd name="T5" fmla="*/ 353 h 484"/>
                <a:gd name="T6" fmla="*/ 112 w 523"/>
                <a:gd name="T7" fmla="*/ 0 h 484"/>
                <a:gd name="T8" fmla="*/ 522 w 523"/>
                <a:gd name="T9" fmla="*/ 129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484">
                  <a:moveTo>
                    <a:pt x="522" y="129"/>
                  </a:moveTo>
                  <a:lnTo>
                    <a:pt x="410" y="483"/>
                  </a:lnTo>
                  <a:lnTo>
                    <a:pt x="0" y="353"/>
                  </a:lnTo>
                  <a:lnTo>
                    <a:pt x="112" y="0"/>
                  </a:lnTo>
                  <a:lnTo>
                    <a:pt x="522" y="12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Freeform: Shape 219"/>
            <p:cNvSpPr/>
            <p:nvPr/>
          </p:nvSpPr>
          <p:spPr bwMode="auto">
            <a:xfrm>
              <a:off x="6802438" y="2390775"/>
              <a:ext cx="93662" cy="255588"/>
            </a:xfrm>
            <a:custGeom>
              <a:avLst/>
              <a:gdLst>
                <a:gd name="T0" fmla="*/ 261 w 262"/>
                <a:gd name="T1" fmla="*/ 19 h 708"/>
                <a:gd name="T2" fmla="*/ 56 w 262"/>
                <a:gd name="T3" fmla="*/ 707 h 708"/>
                <a:gd name="T4" fmla="*/ 0 w 262"/>
                <a:gd name="T5" fmla="*/ 689 h 708"/>
                <a:gd name="T6" fmla="*/ 223 w 262"/>
                <a:gd name="T7" fmla="*/ 0 h 708"/>
                <a:gd name="T8" fmla="*/ 261 w 262"/>
                <a:gd name="T9" fmla="*/ 19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708">
                  <a:moveTo>
                    <a:pt x="261" y="19"/>
                  </a:moveTo>
                  <a:lnTo>
                    <a:pt x="56" y="707"/>
                  </a:lnTo>
                  <a:lnTo>
                    <a:pt x="0" y="689"/>
                  </a:lnTo>
                  <a:lnTo>
                    <a:pt x="223" y="0"/>
                  </a:lnTo>
                  <a:lnTo>
                    <a:pt x="261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220"/>
            <p:cNvSpPr/>
            <p:nvPr/>
          </p:nvSpPr>
          <p:spPr bwMode="auto">
            <a:xfrm>
              <a:off x="6802438" y="2390775"/>
              <a:ext cx="93662" cy="255588"/>
            </a:xfrm>
            <a:custGeom>
              <a:avLst/>
              <a:gdLst>
                <a:gd name="T0" fmla="*/ 261 w 262"/>
                <a:gd name="T1" fmla="*/ 19 h 708"/>
                <a:gd name="T2" fmla="*/ 56 w 262"/>
                <a:gd name="T3" fmla="*/ 707 h 708"/>
                <a:gd name="T4" fmla="*/ 0 w 262"/>
                <a:gd name="T5" fmla="*/ 689 h 708"/>
                <a:gd name="T6" fmla="*/ 223 w 262"/>
                <a:gd name="T7" fmla="*/ 0 h 708"/>
                <a:gd name="T8" fmla="*/ 261 w 262"/>
                <a:gd name="T9" fmla="*/ 19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708">
                  <a:moveTo>
                    <a:pt x="261" y="19"/>
                  </a:moveTo>
                  <a:lnTo>
                    <a:pt x="56" y="707"/>
                  </a:lnTo>
                  <a:lnTo>
                    <a:pt x="0" y="689"/>
                  </a:lnTo>
                  <a:lnTo>
                    <a:pt x="223" y="0"/>
                  </a:lnTo>
                  <a:lnTo>
                    <a:pt x="261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221"/>
            <p:cNvSpPr/>
            <p:nvPr/>
          </p:nvSpPr>
          <p:spPr bwMode="auto">
            <a:xfrm>
              <a:off x="6835775" y="2405063"/>
              <a:ext cx="93663" cy="249237"/>
            </a:xfrm>
            <a:custGeom>
              <a:avLst/>
              <a:gdLst>
                <a:gd name="T0" fmla="*/ 261 w 262"/>
                <a:gd name="T1" fmla="*/ 0 h 691"/>
                <a:gd name="T2" fmla="*/ 37 w 262"/>
                <a:gd name="T3" fmla="*/ 690 h 691"/>
                <a:gd name="T4" fmla="*/ 0 w 262"/>
                <a:gd name="T5" fmla="*/ 670 h 691"/>
                <a:gd name="T6" fmla="*/ 224 w 262"/>
                <a:gd name="T7" fmla="*/ 0 h 691"/>
                <a:gd name="T8" fmla="*/ 261 w 262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691">
                  <a:moveTo>
                    <a:pt x="261" y="0"/>
                  </a:moveTo>
                  <a:lnTo>
                    <a:pt x="37" y="690"/>
                  </a:lnTo>
                  <a:lnTo>
                    <a:pt x="0" y="670"/>
                  </a:lnTo>
                  <a:lnTo>
                    <a:pt x="224" y="0"/>
                  </a:lnTo>
                  <a:lnTo>
                    <a:pt x="261" y="0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222"/>
            <p:cNvSpPr/>
            <p:nvPr/>
          </p:nvSpPr>
          <p:spPr bwMode="auto">
            <a:xfrm>
              <a:off x="6835775" y="2405063"/>
              <a:ext cx="93663" cy="249237"/>
            </a:xfrm>
            <a:custGeom>
              <a:avLst/>
              <a:gdLst>
                <a:gd name="T0" fmla="*/ 261 w 262"/>
                <a:gd name="T1" fmla="*/ 0 h 691"/>
                <a:gd name="T2" fmla="*/ 37 w 262"/>
                <a:gd name="T3" fmla="*/ 690 h 691"/>
                <a:gd name="T4" fmla="*/ 0 w 262"/>
                <a:gd name="T5" fmla="*/ 670 h 691"/>
                <a:gd name="T6" fmla="*/ 224 w 262"/>
                <a:gd name="T7" fmla="*/ 0 h 691"/>
                <a:gd name="T8" fmla="*/ 261 w 262"/>
                <a:gd name="T9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691">
                  <a:moveTo>
                    <a:pt x="261" y="0"/>
                  </a:moveTo>
                  <a:lnTo>
                    <a:pt x="37" y="690"/>
                  </a:lnTo>
                  <a:lnTo>
                    <a:pt x="0" y="670"/>
                  </a:lnTo>
                  <a:lnTo>
                    <a:pt x="224" y="0"/>
                  </a:lnTo>
                  <a:lnTo>
                    <a:pt x="261" y="0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223"/>
            <p:cNvSpPr/>
            <p:nvPr/>
          </p:nvSpPr>
          <p:spPr bwMode="auto">
            <a:xfrm>
              <a:off x="6869113" y="2411413"/>
              <a:ext cx="93662" cy="255587"/>
            </a:xfrm>
            <a:custGeom>
              <a:avLst/>
              <a:gdLst>
                <a:gd name="T0" fmla="*/ 261 w 262"/>
                <a:gd name="T1" fmla="*/ 19 h 708"/>
                <a:gd name="T2" fmla="*/ 37 w 262"/>
                <a:gd name="T3" fmla="*/ 707 h 708"/>
                <a:gd name="T4" fmla="*/ 0 w 262"/>
                <a:gd name="T5" fmla="*/ 689 h 708"/>
                <a:gd name="T6" fmla="*/ 205 w 262"/>
                <a:gd name="T7" fmla="*/ 0 h 708"/>
                <a:gd name="T8" fmla="*/ 261 w 262"/>
                <a:gd name="T9" fmla="*/ 19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708">
                  <a:moveTo>
                    <a:pt x="261" y="19"/>
                  </a:moveTo>
                  <a:lnTo>
                    <a:pt x="37" y="707"/>
                  </a:lnTo>
                  <a:lnTo>
                    <a:pt x="0" y="689"/>
                  </a:lnTo>
                  <a:lnTo>
                    <a:pt x="205" y="0"/>
                  </a:lnTo>
                  <a:lnTo>
                    <a:pt x="261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Freeform: Shape 224"/>
            <p:cNvSpPr/>
            <p:nvPr/>
          </p:nvSpPr>
          <p:spPr bwMode="auto">
            <a:xfrm>
              <a:off x="6869113" y="2411413"/>
              <a:ext cx="93662" cy="255587"/>
            </a:xfrm>
            <a:custGeom>
              <a:avLst/>
              <a:gdLst>
                <a:gd name="T0" fmla="*/ 261 w 262"/>
                <a:gd name="T1" fmla="*/ 19 h 708"/>
                <a:gd name="T2" fmla="*/ 37 w 262"/>
                <a:gd name="T3" fmla="*/ 707 h 708"/>
                <a:gd name="T4" fmla="*/ 0 w 262"/>
                <a:gd name="T5" fmla="*/ 689 h 708"/>
                <a:gd name="T6" fmla="*/ 205 w 262"/>
                <a:gd name="T7" fmla="*/ 0 h 708"/>
                <a:gd name="T8" fmla="*/ 261 w 262"/>
                <a:gd name="T9" fmla="*/ 19 h 7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708">
                  <a:moveTo>
                    <a:pt x="261" y="19"/>
                  </a:moveTo>
                  <a:lnTo>
                    <a:pt x="37" y="707"/>
                  </a:lnTo>
                  <a:lnTo>
                    <a:pt x="0" y="689"/>
                  </a:lnTo>
                  <a:lnTo>
                    <a:pt x="205" y="0"/>
                  </a:lnTo>
                  <a:lnTo>
                    <a:pt x="261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Freeform: Shape 225"/>
            <p:cNvSpPr/>
            <p:nvPr/>
          </p:nvSpPr>
          <p:spPr bwMode="auto">
            <a:xfrm>
              <a:off x="6902450" y="2424113"/>
              <a:ext cx="93663" cy="247650"/>
            </a:xfrm>
            <a:custGeom>
              <a:avLst/>
              <a:gdLst>
                <a:gd name="T0" fmla="*/ 261 w 262"/>
                <a:gd name="T1" fmla="*/ 0 h 690"/>
                <a:gd name="T2" fmla="*/ 38 w 262"/>
                <a:gd name="T3" fmla="*/ 689 h 690"/>
                <a:gd name="T4" fmla="*/ 0 w 262"/>
                <a:gd name="T5" fmla="*/ 670 h 690"/>
                <a:gd name="T6" fmla="*/ 205 w 262"/>
                <a:gd name="T7" fmla="*/ 0 h 690"/>
                <a:gd name="T8" fmla="*/ 261 w 262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690">
                  <a:moveTo>
                    <a:pt x="261" y="0"/>
                  </a:moveTo>
                  <a:lnTo>
                    <a:pt x="38" y="689"/>
                  </a:lnTo>
                  <a:lnTo>
                    <a:pt x="0" y="670"/>
                  </a:lnTo>
                  <a:lnTo>
                    <a:pt x="205" y="0"/>
                  </a:lnTo>
                  <a:lnTo>
                    <a:pt x="261" y="0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Freeform: Shape 226"/>
            <p:cNvSpPr/>
            <p:nvPr/>
          </p:nvSpPr>
          <p:spPr bwMode="auto">
            <a:xfrm>
              <a:off x="6902450" y="2424113"/>
              <a:ext cx="93663" cy="247650"/>
            </a:xfrm>
            <a:custGeom>
              <a:avLst/>
              <a:gdLst>
                <a:gd name="T0" fmla="*/ 261 w 262"/>
                <a:gd name="T1" fmla="*/ 0 h 690"/>
                <a:gd name="T2" fmla="*/ 38 w 262"/>
                <a:gd name="T3" fmla="*/ 689 h 690"/>
                <a:gd name="T4" fmla="*/ 0 w 262"/>
                <a:gd name="T5" fmla="*/ 670 h 690"/>
                <a:gd name="T6" fmla="*/ 205 w 262"/>
                <a:gd name="T7" fmla="*/ 0 h 690"/>
                <a:gd name="T8" fmla="*/ 261 w 262"/>
                <a:gd name="T9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690">
                  <a:moveTo>
                    <a:pt x="261" y="0"/>
                  </a:moveTo>
                  <a:lnTo>
                    <a:pt x="38" y="689"/>
                  </a:lnTo>
                  <a:lnTo>
                    <a:pt x="0" y="670"/>
                  </a:lnTo>
                  <a:lnTo>
                    <a:pt x="205" y="0"/>
                  </a:lnTo>
                  <a:lnTo>
                    <a:pt x="261" y="0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Freeform: Shape 227"/>
            <p:cNvSpPr/>
            <p:nvPr/>
          </p:nvSpPr>
          <p:spPr bwMode="auto">
            <a:xfrm>
              <a:off x="6883400" y="2432050"/>
              <a:ext cx="147638" cy="403225"/>
            </a:xfrm>
            <a:custGeom>
              <a:avLst/>
              <a:gdLst>
                <a:gd name="T0" fmla="*/ 410 w 411"/>
                <a:gd name="T1" fmla="*/ 19 h 1118"/>
                <a:gd name="T2" fmla="*/ 56 w 411"/>
                <a:gd name="T3" fmla="*/ 1117 h 1118"/>
                <a:gd name="T4" fmla="*/ 0 w 411"/>
                <a:gd name="T5" fmla="*/ 1098 h 1118"/>
                <a:gd name="T6" fmla="*/ 354 w 411"/>
                <a:gd name="T7" fmla="*/ 0 h 1118"/>
                <a:gd name="T8" fmla="*/ 410 w 411"/>
                <a:gd name="T9" fmla="*/ 19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1118">
                  <a:moveTo>
                    <a:pt x="410" y="19"/>
                  </a:moveTo>
                  <a:lnTo>
                    <a:pt x="56" y="1117"/>
                  </a:lnTo>
                  <a:lnTo>
                    <a:pt x="0" y="1098"/>
                  </a:lnTo>
                  <a:lnTo>
                    <a:pt x="354" y="0"/>
                  </a:lnTo>
                  <a:lnTo>
                    <a:pt x="410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Freeform: Shape 228"/>
            <p:cNvSpPr/>
            <p:nvPr/>
          </p:nvSpPr>
          <p:spPr bwMode="auto">
            <a:xfrm>
              <a:off x="6883400" y="2432050"/>
              <a:ext cx="147638" cy="403225"/>
            </a:xfrm>
            <a:custGeom>
              <a:avLst/>
              <a:gdLst>
                <a:gd name="T0" fmla="*/ 410 w 411"/>
                <a:gd name="T1" fmla="*/ 19 h 1118"/>
                <a:gd name="T2" fmla="*/ 56 w 411"/>
                <a:gd name="T3" fmla="*/ 1117 h 1118"/>
                <a:gd name="T4" fmla="*/ 0 w 411"/>
                <a:gd name="T5" fmla="*/ 1098 h 1118"/>
                <a:gd name="T6" fmla="*/ 354 w 411"/>
                <a:gd name="T7" fmla="*/ 0 h 1118"/>
                <a:gd name="T8" fmla="*/ 410 w 411"/>
                <a:gd name="T9" fmla="*/ 19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1118">
                  <a:moveTo>
                    <a:pt x="410" y="19"/>
                  </a:moveTo>
                  <a:lnTo>
                    <a:pt x="56" y="1117"/>
                  </a:lnTo>
                  <a:lnTo>
                    <a:pt x="0" y="1098"/>
                  </a:lnTo>
                  <a:lnTo>
                    <a:pt x="354" y="0"/>
                  </a:lnTo>
                  <a:lnTo>
                    <a:pt x="410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Freeform: Shape 229"/>
            <p:cNvSpPr/>
            <p:nvPr/>
          </p:nvSpPr>
          <p:spPr bwMode="auto">
            <a:xfrm>
              <a:off x="6950075" y="2451100"/>
              <a:ext cx="141288" cy="403225"/>
            </a:xfrm>
            <a:custGeom>
              <a:avLst/>
              <a:gdLst>
                <a:gd name="T0" fmla="*/ 390 w 391"/>
                <a:gd name="T1" fmla="*/ 18 h 1118"/>
                <a:gd name="T2" fmla="*/ 56 w 391"/>
                <a:gd name="T3" fmla="*/ 1117 h 1118"/>
                <a:gd name="T4" fmla="*/ 0 w 391"/>
                <a:gd name="T5" fmla="*/ 1098 h 1118"/>
                <a:gd name="T6" fmla="*/ 354 w 391"/>
                <a:gd name="T7" fmla="*/ 0 h 1118"/>
                <a:gd name="T8" fmla="*/ 390 w 391"/>
                <a:gd name="T9" fmla="*/ 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1118">
                  <a:moveTo>
                    <a:pt x="390" y="18"/>
                  </a:moveTo>
                  <a:lnTo>
                    <a:pt x="56" y="1117"/>
                  </a:lnTo>
                  <a:lnTo>
                    <a:pt x="0" y="1098"/>
                  </a:lnTo>
                  <a:lnTo>
                    <a:pt x="354" y="0"/>
                  </a:lnTo>
                  <a:lnTo>
                    <a:pt x="390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Freeform: Shape 230"/>
            <p:cNvSpPr/>
            <p:nvPr/>
          </p:nvSpPr>
          <p:spPr bwMode="auto">
            <a:xfrm>
              <a:off x="6950075" y="2451100"/>
              <a:ext cx="141288" cy="403225"/>
            </a:xfrm>
            <a:custGeom>
              <a:avLst/>
              <a:gdLst>
                <a:gd name="T0" fmla="*/ 390 w 391"/>
                <a:gd name="T1" fmla="*/ 18 h 1118"/>
                <a:gd name="T2" fmla="*/ 56 w 391"/>
                <a:gd name="T3" fmla="*/ 1117 h 1118"/>
                <a:gd name="T4" fmla="*/ 0 w 391"/>
                <a:gd name="T5" fmla="*/ 1098 h 1118"/>
                <a:gd name="T6" fmla="*/ 354 w 391"/>
                <a:gd name="T7" fmla="*/ 0 h 1118"/>
                <a:gd name="T8" fmla="*/ 390 w 391"/>
                <a:gd name="T9" fmla="*/ 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1118">
                  <a:moveTo>
                    <a:pt x="390" y="18"/>
                  </a:moveTo>
                  <a:lnTo>
                    <a:pt x="56" y="1117"/>
                  </a:lnTo>
                  <a:lnTo>
                    <a:pt x="0" y="1098"/>
                  </a:lnTo>
                  <a:lnTo>
                    <a:pt x="354" y="0"/>
                  </a:lnTo>
                  <a:lnTo>
                    <a:pt x="390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Freeform: Shape 231"/>
            <p:cNvSpPr/>
            <p:nvPr/>
          </p:nvSpPr>
          <p:spPr bwMode="auto">
            <a:xfrm>
              <a:off x="6983413" y="2465388"/>
              <a:ext cx="141287" cy="403225"/>
            </a:xfrm>
            <a:custGeom>
              <a:avLst/>
              <a:gdLst>
                <a:gd name="T0" fmla="*/ 390 w 391"/>
                <a:gd name="T1" fmla="*/ 0 h 1118"/>
                <a:gd name="T2" fmla="*/ 37 w 391"/>
                <a:gd name="T3" fmla="*/ 1117 h 1118"/>
                <a:gd name="T4" fmla="*/ 0 w 391"/>
                <a:gd name="T5" fmla="*/ 1098 h 1118"/>
                <a:gd name="T6" fmla="*/ 353 w 391"/>
                <a:gd name="T7" fmla="*/ 0 h 1118"/>
                <a:gd name="T8" fmla="*/ 390 w 391"/>
                <a:gd name="T9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1118">
                  <a:moveTo>
                    <a:pt x="390" y="0"/>
                  </a:moveTo>
                  <a:lnTo>
                    <a:pt x="37" y="1117"/>
                  </a:lnTo>
                  <a:lnTo>
                    <a:pt x="0" y="1098"/>
                  </a:lnTo>
                  <a:lnTo>
                    <a:pt x="353" y="0"/>
                  </a:lnTo>
                  <a:lnTo>
                    <a:pt x="390" y="0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Freeform: Shape 232"/>
            <p:cNvSpPr/>
            <p:nvPr/>
          </p:nvSpPr>
          <p:spPr bwMode="auto">
            <a:xfrm>
              <a:off x="6983413" y="2465388"/>
              <a:ext cx="141287" cy="403225"/>
            </a:xfrm>
            <a:custGeom>
              <a:avLst/>
              <a:gdLst>
                <a:gd name="T0" fmla="*/ 390 w 391"/>
                <a:gd name="T1" fmla="*/ 0 h 1118"/>
                <a:gd name="T2" fmla="*/ 37 w 391"/>
                <a:gd name="T3" fmla="*/ 1117 h 1118"/>
                <a:gd name="T4" fmla="*/ 0 w 391"/>
                <a:gd name="T5" fmla="*/ 1098 h 1118"/>
                <a:gd name="T6" fmla="*/ 353 w 391"/>
                <a:gd name="T7" fmla="*/ 0 h 1118"/>
                <a:gd name="T8" fmla="*/ 390 w 391"/>
                <a:gd name="T9" fmla="*/ 0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1118">
                  <a:moveTo>
                    <a:pt x="390" y="0"/>
                  </a:moveTo>
                  <a:lnTo>
                    <a:pt x="37" y="1117"/>
                  </a:lnTo>
                  <a:lnTo>
                    <a:pt x="0" y="1098"/>
                  </a:lnTo>
                  <a:lnTo>
                    <a:pt x="353" y="0"/>
                  </a:lnTo>
                  <a:lnTo>
                    <a:pt x="390" y="0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4" name="Freeform: Shape 233"/>
            <p:cNvSpPr/>
            <p:nvPr/>
          </p:nvSpPr>
          <p:spPr bwMode="auto">
            <a:xfrm>
              <a:off x="7016750" y="2471738"/>
              <a:ext cx="141288" cy="403225"/>
            </a:xfrm>
            <a:custGeom>
              <a:avLst/>
              <a:gdLst>
                <a:gd name="T0" fmla="*/ 391 w 392"/>
                <a:gd name="T1" fmla="*/ 18 h 1118"/>
                <a:gd name="T2" fmla="*/ 37 w 392"/>
                <a:gd name="T3" fmla="*/ 1117 h 1118"/>
                <a:gd name="T4" fmla="*/ 0 w 392"/>
                <a:gd name="T5" fmla="*/ 1098 h 1118"/>
                <a:gd name="T6" fmla="*/ 353 w 392"/>
                <a:gd name="T7" fmla="*/ 0 h 1118"/>
                <a:gd name="T8" fmla="*/ 391 w 392"/>
                <a:gd name="T9" fmla="*/ 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118">
                  <a:moveTo>
                    <a:pt x="391" y="18"/>
                  </a:moveTo>
                  <a:lnTo>
                    <a:pt x="37" y="1117"/>
                  </a:lnTo>
                  <a:lnTo>
                    <a:pt x="0" y="1098"/>
                  </a:lnTo>
                  <a:lnTo>
                    <a:pt x="353" y="0"/>
                  </a:lnTo>
                  <a:lnTo>
                    <a:pt x="391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5" name="Freeform: Shape 234"/>
            <p:cNvSpPr/>
            <p:nvPr/>
          </p:nvSpPr>
          <p:spPr bwMode="auto">
            <a:xfrm>
              <a:off x="7016750" y="2471738"/>
              <a:ext cx="141288" cy="403225"/>
            </a:xfrm>
            <a:custGeom>
              <a:avLst/>
              <a:gdLst>
                <a:gd name="T0" fmla="*/ 391 w 392"/>
                <a:gd name="T1" fmla="*/ 18 h 1118"/>
                <a:gd name="T2" fmla="*/ 37 w 392"/>
                <a:gd name="T3" fmla="*/ 1117 h 1118"/>
                <a:gd name="T4" fmla="*/ 0 w 392"/>
                <a:gd name="T5" fmla="*/ 1098 h 1118"/>
                <a:gd name="T6" fmla="*/ 353 w 392"/>
                <a:gd name="T7" fmla="*/ 0 h 1118"/>
                <a:gd name="T8" fmla="*/ 391 w 392"/>
                <a:gd name="T9" fmla="*/ 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118">
                  <a:moveTo>
                    <a:pt x="391" y="18"/>
                  </a:moveTo>
                  <a:lnTo>
                    <a:pt x="37" y="1117"/>
                  </a:lnTo>
                  <a:lnTo>
                    <a:pt x="0" y="1098"/>
                  </a:lnTo>
                  <a:lnTo>
                    <a:pt x="353" y="0"/>
                  </a:lnTo>
                  <a:lnTo>
                    <a:pt x="391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6" name="Freeform: Shape 235"/>
            <p:cNvSpPr/>
            <p:nvPr/>
          </p:nvSpPr>
          <p:spPr bwMode="auto">
            <a:xfrm>
              <a:off x="7050088" y="2484438"/>
              <a:ext cx="141287" cy="403225"/>
            </a:xfrm>
            <a:custGeom>
              <a:avLst/>
              <a:gdLst>
                <a:gd name="T0" fmla="*/ 391 w 392"/>
                <a:gd name="T1" fmla="*/ 19 h 1118"/>
                <a:gd name="T2" fmla="*/ 37 w 392"/>
                <a:gd name="T3" fmla="*/ 1117 h 1118"/>
                <a:gd name="T4" fmla="*/ 0 w 392"/>
                <a:gd name="T5" fmla="*/ 1098 h 1118"/>
                <a:gd name="T6" fmla="*/ 335 w 392"/>
                <a:gd name="T7" fmla="*/ 0 h 1118"/>
                <a:gd name="T8" fmla="*/ 391 w 392"/>
                <a:gd name="T9" fmla="*/ 19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118">
                  <a:moveTo>
                    <a:pt x="391" y="19"/>
                  </a:moveTo>
                  <a:lnTo>
                    <a:pt x="37" y="1117"/>
                  </a:lnTo>
                  <a:lnTo>
                    <a:pt x="0" y="1098"/>
                  </a:lnTo>
                  <a:lnTo>
                    <a:pt x="335" y="0"/>
                  </a:lnTo>
                  <a:lnTo>
                    <a:pt x="391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7" name="Freeform: Shape 236"/>
            <p:cNvSpPr/>
            <p:nvPr/>
          </p:nvSpPr>
          <p:spPr bwMode="auto">
            <a:xfrm>
              <a:off x="7050088" y="2484438"/>
              <a:ext cx="141287" cy="403225"/>
            </a:xfrm>
            <a:custGeom>
              <a:avLst/>
              <a:gdLst>
                <a:gd name="T0" fmla="*/ 391 w 392"/>
                <a:gd name="T1" fmla="*/ 19 h 1118"/>
                <a:gd name="T2" fmla="*/ 37 w 392"/>
                <a:gd name="T3" fmla="*/ 1117 h 1118"/>
                <a:gd name="T4" fmla="*/ 0 w 392"/>
                <a:gd name="T5" fmla="*/ 1098 h 1118"/>
                <a:gd name="T6" fmla="*/ 335 w 392"/>
                <a:gd name="T7" fmla="*/ 0 h 1118"/>
                <a:gd name="T8" fmla="*/ 391 w 392"/>
                <a:gd name="T9" fmla="*/ 19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118">
                  <a:moveTo>
                    <a:pt x="391" y="19"/>
                  </a:moveTo>
                  <a:lnTo>
                    <a:pt x="37" y="1117"/>
                  </a:lnTo>
                  <a:lnTo>
                    <a:pt x="0" y="1098"/>
                  </a:lnTo>
                  <a:lnTo>
                    <a:pt x="335" y="0"/>
                  </a:lnTo>
                  <a:lnTo>
                    <a:pt x="391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Freeform: Shape 237"/>
            <p:cNvSpPr/>
            <p:nvPr/>
          </p:nvSpPr>
          <p:spPr bwMode="auto">
            <a:xfrm>
              <a:off x="7083425" y="2492375"/>
              <a:ext cx="141288" cy="403225"/>
            </a:xfrm>
            <a:custGeom>
              <a:avLst/>
              <a:gdLst>
                <a:gd name="T0" fmla="*/ 391 w 392"/>
                <a:gd name="T1" fmla="*/ 18 h 1118"/>
                <a:gd name="T2" fmla="*/ 37 w 392"/>
                <a:gd name="T3" fmla="*/ 1117 h 1118"/>
                <a:gd name="T4" fmla="*/ 0 w 392"/>
                <a:gd name="T5" fmla="*/ 1098 h 1118"/>
                <a:gd name="T6" fmla="*/ 335 w 392"/>
                <a:gd name="T7" fmla="*/ 0 h 1118"/>
                <a:gd name="T8" fmla="*/ 391 w 392"/>
                <a:gd name="T9" fmla="*/ 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118">
                  <a:moveTo>
                    <a:pt x="391" y="18"/>
                  </a:moveTo>
                  <a:lnTo>
                    <a:pt x="37" y="1117"/>
                  </a:lnTo>
                  <a:lnTo>
                    <a:pt x="0" y="1098"/>
                  </a:lnTo>
                  <a:lnTo>
                    <a:pt x="335" y="0"/>
                  </a:lnTo>
                  <a:lnTo>
                    <a:pt x="391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Freeform: Shape 238"/>
            <p:cNvSpPr/>
            <p:nvPr/>
          </p:nvSpPr>
          <p:spPr bwMode="auto">
            <a:xfrm>
              <a:off x="7083425" y="2492375"/>
              <a:ext cx="141288" cy="403225"/>
            </a:xfrm>
            <a:custGeom>
              <a:avLst/>
              <a:gdLst>
                <a:gd name="T0" fmla="*/ 391 w 392"/>
                <a:gd name="T1" fmla="*/ 18 h 1118"/>
                <a:gd name="T2" fmla="*/ 37 w 392"/>
                <a:gd name="T3" fmla="*/ 1117 h 1118"/>
                <a:gd name="T4" fmla="*/ 0 w 392"/>
                <a:gd name="T5" fmla="*/ 1098 h 1118"/>
                <a:gd name="T6" fmla="*/ 335 w 392"/>
                <a:gd name="T7" fmla="*/ 0 h 1118"/>
                <a:gd name="T8" fmla="*/ 391 w 392"/>
                <a:gd name="T9" fmla="*/ 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118">
                  <a:moveTo>
                    <a:pt x="391" y="18"/>
                  </a:moveTo>
                  <a:lnTo>
                    <a:pt x="37" y="1117"/>
                  </a:lnTo>
                  <a:lnTo>
                    <a:pt x="0" y="1098"/>
                  </a:lnTo>
                  <a:lnTo>
                    <a:pt x="335" y="0"/>
                  </a:lnTo>
                  <a:lnTo>
                    <a:pt x="391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Freeform: Shape 239"/>
            <p:cNvSpPr/>
            <p:nvPr/>
          </p:nvSpPr>
          <p:spPr bwMode="auto">
            <a:xfrm>
              <a:off x="7118350" y="2505075"/>
              <a:ext cx="141288" cy="403225"/>
            </a:xfrm>
            <a:custGeom>
              <a:avLst/>
              <a:gdLst>
                <a:gd name="T0" fmla="*/ 391 w 392"/>
                <a:gd name="T1" fmla="*/ 18 h 1118"/>
                <a:gd name="T2" fmla="*/ 38 w 392"/>
                <a:gd name="T3" fmla="*/ 1117 h 1118"/>
                <a:gd name="T4" fmla="*/ 0 w 392"/>
                <a:gd name="T5" fmla="*/ 1098 h 1118"/>
                <a:gd name="T6" fmla="*/ 335 w 392"/>
                <a:gd name="T7" fmla="*/ 0 h 1118"/>
                <a:gd name="T8" fmla="*/ 391 w 392"/>
                <a:gd name="T9" fmla="*/ 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118">
                  <a:moveTo>
                    <a:pt x="391" y="18"/>
                  </a:moveTo>
                  <a:lnTo>
                    <a:pt x="38" y="1117"/>
                  </a:lnTo>
                  <a:lnTo>
                    <a:pt x="0" y="1098"/>
                  </a:lnTo>
                  <a:lnTo>
                    <a:pt x="335" y="0"/>
                  </a:lnTo>
                  <a:lnTo>
                    <a:pt x="391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1" name="Freeform: Shape 240"/>
            <p:cNvSpPr/>
            <p:nvPr/>
          </p:nvSpPr>
          <p:spPr bwMode="auto">
            <a:xfrm>
              <a:off x="7118350" y="2505075"/>
              <a:ext cx="141288" cy="403225"/>
            </a:xfrm>
            <a:custGeom>
              <a:avLst/>
              <a:gdLst>
                <a:gd name="T0" fmla="*/ 391 w 392"/>
                <a:gd name="T1" fmla="*/ 18 h 1118"/>
                <a:gd name="T2" fmla="*/ 38 w 392"/>
                <a:gd name="T3" fmla="*/ 1117 h 1118"/>
                <a:gd name="T4" fmla="*/ 0 w 392"/>
                <a:gd name="T5" fmla="*/ 1098 h 1118"/>
                <a:gd name="T6" fmla="*/ 335 w 392"/>
                <a:gd name="T7" fmla="*/ 0 h 1118"/>
                <a:gd name="T8" fmla="*/ 391 w 392"/>
                <a:gd name="T9" fmla="*/ 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1118">
                  <a:moveTo>
                    <a:pt x="391" y="18"/>
                  </a:moveTo>
                  <a:lnTo>
                    <a:pt x="38" y="1117"/>
                  </a:lnTo>
                  <a:lnTo>
                    <a:pt x="0" y="1098"/>
                  </a:lnTo>
                  <a:lnTo>
                    <a:pt x="335" y="0"/>
                  </a:lnTo>
                  <a:lnTo>
                    <a:pt x="391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2" name="Freeform: Shape 241"/>
            <p:cNvSpPr/>
            <p:nvPr/>
          </p:nvSpPr>
          <p:spPr bwMode="auto">
            <a:xfrm>
              <a:off x="7143750" y="2511425"/>
              <a:ext cx="147638" cy="403225"/>
            </a:xfrm>
            <a:custGeom>
              <a:avLst/>
              <a:gdLst>
                <a:gd name="T0" fmla="*/ 410 w 411"/>
                <a:gd name="T1" fmla="*/ 19 h 1118"/>
                <a:gd name="T2" fmla="*/ 56 w 411"/>
                <a:gd name="T3" fmla="*/ 1117 h 1118"/>
                <a:gd name="T4" fmla="*/ 0 w 411"/>
                <a:gd name="T5" fmla="*/ 1117 h 1118"/>
                <a:gd name="T6" fmla="*/ 354 w 411"/>
                <a:gd name="T7" fmla="*/ 0 h 1118"/>
                <a:gd name="T8" fmla="*/ 410 w 411"/>
                <a:gd name="T9" fmla="*/ 19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1118">
                  <a:moveTo>
                    <a:pt x="410" y="19"/>
                  </a:moveTo>
                  <a:lnTo>
                    <a:pt x="56" y="1117"/>
                  </a:lnTo>
                  <a:lnTo>
                    <a:pt x="0" y="1117"/>
                  </a:lnTo>
                  <a:lnTo>
                    <a:pt x="354" y="0"/>
                  </a:lnTo>
                  <a:lnTo>
                    <a:pt x="410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Freeform: Shape 242"/>
            <p:cNvSpPr/>
            <p:nvPr/>
          </p:nvSpPr>
          <p:spPr bwMode="auto">
            <a:xfrm>
              <a:off x="7143750" y="2511425"/>
              <a:ext cx="147638" cy="403225"/>
            </a:xfrm>
            <a:custGeom>
              <a:avLst/>
              <a:gdLst>
                <a:gd name="T0" fmla="*/ 410 w 411"/>
                <a:gd name="T1" fmla="*/ 19 h 1118"/>
                <a:gd name="T2" fmla="*/ 56 w 411"/>
                <a:gd name="T3" fmla="*/ 1117 h 1118"/>
                <a:gd name="T4" fmla="*/ 0 w 411"/>
                <a:gd name="T5" fmla="*/ 1117 h 1118"/>
                <a:gd name="T6" fmla="*/ 354 w 411"/>
                <a:gd name="T7" fmla="*/ 0 h 1118"/>
                <a:gd name="T8" fmla="*/ 410 w 411"/>
                <a:gd name="T9" fmla="*/ 19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1" h="1118">
                  <a:moveTo>
                    <a:pt x="410" y="19"/>
                  </a:moveTo>
                  <a:lnTo>
                    <a:pt x="56" y="1117"/>
                  </a:lnTo>
                  <a:lnTo>
                    <a:pt x="0" y="1117"/>
                  </a:lnTo>
                  <a:lnTo>
                    <a:pt x="354" y="0"/>
                  </a:lnTo>
                  <a:lnTo>
                    <a:pt x="410" y="19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Freeform: Shape 243"/>
            <p:cNvSpPr/>
            <p:nvPr/>
          </p:nvSpPr>
          <p:spPr bwMode="auto">
            <a:xfrm>
              <a:off x="7177088" y="2525713"/>
              <a:ext cx="141287" cy="403225"/>
            </a:xfrm>
            <a:custGeom>
              <a:avLst/>
              <a:gdLst>
                <a:gd name="T0" fmla="*/ 392 w 393"/>
                <a:gd name="T1" fmla="*/ 18 h 1118"/>
                <a:gd name="T2" fmla="*/ 56 w 393"/>
                <a:gd name="T3" fmla="*/ 1117 h 1118"/>
                <a:gd name="T4" fmla="*/ 0 w 393"/>
                <a:gd name="T5" fmla="*/ 1098 h 1118"/>
                <a:gd name="T6" fmla="*/ 354 w 393"/>
                <a:gd name="T7" fmla="*/ 0 h 1118"/>
                <a:gd name="T8" fmla="*/ 392 w 393"/>
                <a:gd name="T9" fmla="*/ 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1118">
                  <a:moveTo>
                    <a:pt x="392" y="18"/>
                  </a:moveTo>
                  <a:lnTo>
                    <a:pt x="56" y="1117"/>
                  </a:lnTo>
                  <a:lnTo>
                    <a:pt x="0" y="1098"/>
                  </a:lnTo>
                  <a:lnTo>
                    <a:pt x="354" y="0"/>
                  </a:lnTo>
                  <a:lnTo>
                    <a:pt x="392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Freeform: Shape 244"/>
            <p:cNvSpPr/>
            <p:nvPr/>
          </p:nvSpPr>
          <p:spPr bwMode="auto">
            <a:xfrm>
              <a:off x="7177088" y="2525713"/>
              <a:ext cx="141287" cy="403225"/>
            </a:xfrm>
            <a:custGeom>
              <a:avLst/>
              <a:gdLst>
                <a:gd name="T0" fmla="*/ 392 w 393"/>
                <a:gd name="T1" fmla="*/ 18 h 1118"/>
                <a:gd name="T2" fmla="*/ 56 w 393"/>
                <a:gd name="T3" fmla="*/ 1117 h 1118"/>
                <a:gd name="T4" fmla="*/ 0 w 393"/>
                <a:gd name="T5" fmla="*/ 1098 h 1118"/>
                <a:gd name="T6" fmla="*/ 354 w 393"/>
                <a:gd name="T7" fmla="*/ 0 h 1118"/>
                <a:gd name="T8" fmla="*/ 392 w 393"/>
                <a:gd name="T9" fmla="*/ 18 h 1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1118">
                  <a:moveTo>
                    <a:pt x="392" y="18"/>
                  </a:moveTo>
                  <a:lnTo>
                    <a:pt x="56" y="1117"/>
                  </a:lnTo>
                  <a:lnTo>
                    <a:pt x="0" y="1098"/>
                  </a:lnTo>
                  <a:lnTo>
                    <a:pt x="354" y="0"/>
                  </a:lnTo>
                  <a:lnTo>
                    <a:pt x="392" y="18"/>
                  </a:ln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Freeform: Shape 245"/>
            <p:cNvSpPr/>
            <p:nvPr/>
          </p:nvSpPr>
          <p:spPr bwMode="auto">
            <a:xfrm>
              <a:off x="6729413" y="1935163"/>
              <a:ext cx="825500" cy="925512"/>
            </a:xfrm>
            <a:custGeom>
              <a:avLst/>
              <a:gdLst>
                <a:gd name="T0" fmla="*/ 2290 w 2291"/>
                <a:gd name="T1" fmla="*/ 1880 h 2570"/>
                <a:gd name="T2" fmla="*/ 987 w 2291"/>
                <a:gd name="T3" fmla="*/ 2569 h 2570"/>
                <a:gd name="T4" fmla="*/ 0 w 2291"/>
                <a:gd name="T5" fmla="*/ 689 h 2570"/>
                <a:gd name="T6" fmla="*/ 1303 w 2291"/>
                <a:gd name="T7" fmla="*/ 0 h 2570"/>
                <a:gd name="T8" fmla="*/ 2290 w 2291"/>
                <a:gd name="T9" fmla="*/ 1880 h 2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1" h="2570">
                  <a:moveTo>
                    <a:pt x="2290" y="1880"/>
                  </a:moveTo>
                  <a:lnTo>
                    <a:pt x="987" y="2569"/>
                  </a:lnTo>
                  <a:lnTo>
                    <a:pt x="0" y="689"/>
                  </a:lnTo>
                  <a:lnTo>
                    <a:pt x="1303" y="0"/>
                  </a:lnTo>
                  <a:lnTo>
                    <a:pt x="2290" y="1880"/>
                  </a:lnTo>
                </a:path>
              </a:pathLst>
            </a:custGeom>
            <a:solidFill>
              <a:srgbClr val="F8FA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Freeform: Shape 246"/>
            <p:cNvSpPr/>
            <p:nvPr/>
          </p:nvSpPr>
          <p:spPr bwMode="auto">
            <a:xfrm>
              <a:off x="6729413" y="1935163"/>
              <a:ext cx="825500" cy="925512"/>
            </a:xfrm>
            <a:custGeom>
              <a:avLst/>
              <a:gdLst>
                <a:gd name="T0" fmla="*/ 2290 w 2291"/>
                <a:gd name="T1" fmla="*/ 1880 h 2570"/>
                <a:gd name="T2" fmla="*/ 987 w 2291"/>
                <a:gd name="T3" fmla="*/ 2569 h 2570"/>
                <a:gd name="T4" fmla="*/ 0 w 2291"/>
                <a:gd name="T5" fmla="*/ 689 h 2570"/>
                <a:gd name="T6" fmla="*/ 1303 w 2291"/>
                <a:gd name="T7" fmla="*/ 0 h 2570"/>
                <a:gd name="T8" fmla="*/ 2290 w 2291"/>
                <a:gd name="T9" fmla="*/ 1880 h 2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91" h="2570">
                  <a:moveTo>
                    <a:pt x="2290" y="1880"/>
                  </a:moveTo>
                  <a:lnTo>
                    <a:pt x="987" y="2569"/>
                  </a:lnTo>
                  <a:lnTo>
                    <a:pt x="0" y="689"/>
                  </a:lnTo>
                  <a:lnTo>
                    <a:pt x="1303" y="0"/>
                  </a:lnTo>
                  <a:lnTo>
                    <a:pt x="2290" y="1880"/>
                  </a:lnTo>
                </a:path>
              </a:pathLst>
            </a:custGeom>
            <a:solidFill>
              <a:srgbClr val="F8FAF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Freeform: Shape 247"/>
            <p:cNvSpPr/>
            <p:nvPr/>
          </p:nvSpPr>
          <p:spPr bwMode="auto">
            <a:xfrm>
              <a:off x="6869113" y="2062163"/>
              <a:ext cx="295275" cy="180975"/>
            </a:xfrm>
            <a:custGeom>
              <a:avLst/>
              <a:gdLst>
                <a:gd name="T0" fmla="*/ 819 w 820"/>
                <a:gd name="T1" fmla="*/ 93 h 503"/>
                <a:gd name="T2" fmla="*/ 37 w 820"/>
                <a:gd name="T3" fmla="*/ 502 h 503"/>
                <a:gd name="T4" fmla="*/ 0 w 820"/>
                <a:gd name="T5" fmla="*/ 409 h 503"/>
                <a:gd name="T6" fmla="*/ 763 w 820"/>
                <a:gd name="T7" fmla="*/ 0 h 503"/>
                <a:gd name="T8" fmla="*/ 819 w 820"/>
                <a:gd name="T9" fmla="*/ 9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0" h="503">
                  <a:moveTo>
                    <a:pt x="819" y="93"/>
                  </a:moveTo>
                  <a:lnTo>
                    <a:pt x="37" y="502"/>
                  </a:lnTo>
                  <a:lnTo>
                    <a:pt x="0" y="409"/>
                  </a:lnTo>
                  <a:lnTo>
                    <a:pt x="763" y="0"/>
                  </a:lnTo>
                  <a:lnTo>
                    <a:pt x="819" y="93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9" name="Freeform: Shape 248"/>
            <p:cNvSpPr/>
            <p:nvPr/>
          </p:nvSpPr>
          <p:spPr bwMode="auto">
            <a:xfrm>
              <a:off x="6869113" y="2062163"/>
              <a:ext cx="295275" cy="180975"/>
            </a:xfrm>
            <a:custGeom>
              <a:avLst/>
              <a:gdLst>
                <a:gd name="T0" fmla="*/ 819 w 820"/>
                <a:gd name="T1" fmla="*/ 93 h 503"/>
                <a:gd name="T2" fmla="*/ 37 w 820"/>
                <a:gd name="T3" fmla="*/ 502 h 503"/>
                <a:gd name="T4" fmla="*/ 0 w 820"/>
                <a:gd name="T5" fmla="*/ 409 h 503"/>
                <a:gd name="T6" fmla="*/ 763 w 820"/>
                <a:gd name="T7" fmla="*/ 0 h 503"/>
                <a:gd name="T8" fmla="*/ 819 w 820"/>
                <a:gd name="T9" fmla="*/ 93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0" h="503">
                  <a:moveTo>
                    <a:pt x="819" y="93"/>
                  </a:moveTo>
                  <a:lnTo>
                    <a:pt x="37" y="502"/>
                  </a:lnTo>
                  <a:lnTo>
                    <a:pt x="0" y="409"/>
                  </a:lnTo>
                  <a:lnTo>
                    <a:pt x="763" y="0"/>
                  </a:lnTo>
                  <a:lnTo>
                    <a:pt x="819" y="93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Freeform: Shape 249"/>
            <p:cNvSpPr/>
            <p:nvPr/>
          </p:nvSpPr>
          <p:spPr bwMode="auto">
            <a:xfrm>
              <a:off x="6997700" y="2116138"/>
              <a:ext cx="241300" cy="134937"/>
            </a:xfrm>
            <a:custGeom>
              <a:avLst/>
              <a:gdLst>
                <a:gd name="T0" fmla="*/ 670 w 671"/>
                <a:gd name="T1" fmla="*/ 37 h 373"/>
                <a:gd name="T2" fmla="*/ 37 w 671"/>
                <a:gd name="T3" fmla="*/ 372 h 373"/>
                <a:gd name="T4" fmla="*/ 0 w 671"/>
                <a:gd name="T5" fmla="*/ 335 h 373"/>
                <a:gd name="T6" fmla="*/ 651 w 671"/>
                <a:gd name="T7" fmla="*/ 0 h 373"/>
                <a:gd name="T8" fmla="*/ 670 w 671"/>
                <a:gd name="T9" fmla="*/ 37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373">
                  <a:moveTo>
                    <a:pt x="670" y="37"/>
                  </a:moveTo>
                  <a:lnTo>
                    <a:pt x="37" y="372"/>
                  </a:lnTo>
                  <a:lnTo>
                    <a:pt x="0" y="335"/>
                  </a:lnTo>
                  <a:lnTo>
                    <a:pt x="651" y="0"/>
                  </a:lnTo>
                  <a:lnTo>
                    <a:pt x="670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1" name="Freeform: Shape 250"/>
            <p:cNvSpPr/>
            <p:nvPr/>
          </p:nvSpPr>
          <p:spPr bwMode="auto">
            <a:xfrm>
              <a:off x="6997700" y="2116138"/>
              <a:ext cx="241300" cy="134937"/>
            </a:xfrm>
            <a:custGeom>
              <a:avLst/>
              <a:gdLst>
                <a:gd name="T0" fmla="*/ 670 w 671"/>
                <a:gd name="T1" fmla="*/ 37 h 373"/>
                <a:gd name="T2" fmla="*/ 37 w 671"/>
                <a:gd name="T3" fmla="*/ 372 h 373"/>
                <a:gd name="T4" fmla="*/ 0 w 671"/>
                <a:gd name="T5" fmla="*/ 335 h 373"/>
                <a:gd name="T6" fmla="*/ 651 w 671"/>
                <a:gd name="T7" fmla="*/ 0 h 373"/>
                <a:gd name="T8" fmla="*/ 670 w 671"/>
                <a:gd name="T9" fmla="*/ 37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373">
                  <a:moveTo>
                    <a:pt x="670" y="37"/>
                  </a:moveTo>
                  <a:lnTo>
                    <a:pt x="37" y="372"/>
                  </a:lnTo>
                  <a:lnTo>
                    <a:pt x="0" y="335"/>
                  </a:lnTo>
                  <a:lnTo>
                    <a:pt x="651" y="0"/>
                  </a:lnTo>
                  <a:lnTo>
                    <a:pt x="670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2" name="Freeform: Shape 251"/>
            <p:cNvSpPr/>
            <p:nvPr/>
          </p:nvSpPr>
          <p:spPr bwMode="auto">
            <a:xfrm>
              <a:off x="6856413" y="2243138"/>
              <a:ext cx="195262" cy="207962"/>
            </a:xfrm>
            <a:custGeom>
              <a:avLst/>
              <a:gdLst>
                <a:gd name="T0" fmla="*/ 540 w 541"/>
                <a:gd name="T1" fmla="*/ 392 h 579"/>
                <a:gd name="T2" fmla="*/ 205 w 541"/>
                <a:gd name="T3" fmla="*/ 578 h 579"/>
                <a:gd name="T4" fmla="*/ 0 w 541"/>
                <a:gd name="T5" fmla="*/ 187 h 579"/>
                <a:gd name="T6" fmla="*/ 335 w 541"/>
                <a:gd name="T7" fmla="*/ 0 h 579"/>
                <a:gd name="T8" fmla="*/ 540 w 541"/>
                <a:gd name="T9" fmla="*/ 39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579">
                  <a:moveTo>
                    <a:pt x="540" y="392"/>
                  </a:moveTo>
                  <a:lnTo>
                    <a:pt x="205" y="578"/>
                  </a:lnTo>
                  <a:lnTo>
                    <a:pt x="0" y="187"/>
                  </a:lnTo>
                  <a:lnTo>
                    <a:pt x="335" y="0"/>
                  </a:lnTo>
                  <a:lnTo>
                    <a:pt x="540" y="392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3" name="Freeform: Shape 252"/>
            <p:cNvSpPr/>
            <p:nvPr/>
          </p:nvSpPr>
          <p:spPr bwMode="auto">
            <a:xfrm>
              <a:off x="6856413" y="2243138"/>
              <a:ext cx="195262" cy="207962"/>
            </a:xfrm>
            <a:custGeom>
              <a:avLst/>
              <a:gdLst>
                <a:gd name="T0" fmla="*/ 540 w 541"/>
                <a:gd name="T1" fmla="*/ 392 h 579"/>
                <a:gd name="T2" fmla="*/ 205 w 541"/>
                <a:gd name="T3" fmla="*/ 578 h 579"/>
                <a:gd name="T4" fmla="*/ 0 w 541"/>
                <a:gd name="T5" fmla="*/ 187 h 579"/>
                <a:gd name="T6" fmla="*/ 335 w 541"/>
                <a:gd name="T7" fmla="*/ 0 h 579"/>
                <a:gd name="T8" fmla="*/ 540 w 541"/>
                <a:gd name="T9" fmla="*/ 392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579">
                  <a:moveTo>
                    <a:pt x="540" y="392"/>
                  </a:moveTo>
                  <a:lnTo>
                    <a:pt x="205" y="578"/>
                  </a:lnTo>
                  <a:lnTo>
                    <a:pt x="0" y="187"/>
                  </a:lnTo>
                  <a:lnTo>
                    <a:pt x="335" y="0"/>
                  </a:lnTo>
                  <a:lnTo>
                    <a:pt x="540" y="392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4" name="Freeform: Shape 253"/>
            <p:cNvSpPr/>
            <p:nvPr/>
          </p:nvSpPr>
          <p:spPr bwMode="auto">
            <a:xfrm>
              <a:off x="7016750" y="2143125"/>
              <a:ext cx="234950" cy="141288"/>
            </a:xfrm>
            <a:custGeom>
              <a:avLst/>
              <a:gdLst>
                <a:gd name="T0" fmla="*/ 651 w 652"/>
                <a:gd name="T1" fmla="*/ 37 h 392"/>
                <a:gd name="T2" fmla="*/ 19 w 652"/>
                <a:gd name="T3" fmla="*/ 391 h 392"/>
                <a:gd name="T4" fmla="*/ 0 w 652"/>
                <a:gd name="T5" fmla="*/ 335 h 392"/>
                <a:gd name="T6" fmla="*/ 633 w 652"/>
                <a:gd name="T7" fmla="*/ 0 h 392"/>
                <a:gd name="T8" fmla="*/ 651 w 652"/>
                <a:gd name="T9" fmla="*/ 3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392">
                  <a:moveTo>
                    <a:pt x="651" y="37"/>
                  </a:moveTo>
                  <a:lnTo>
                    <a:pt x="19" y="391"/>
                  </a:lnTo>
                  <a:lnTo>
                    <a:pt x="0" y="335"/>
                  </a:lnTo>
                  <a:lnTo>
                    <a:pt x="633" y="0"/>
                  </a:lnTo>
                  <a:lnTo>
                    <a:pt x="651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5" name="Freeform: Shape 254"/>
            <p:cNvSpPr/>
            <p:nvPr/>
          </p:nvSpPr>
          <p:spPr bwMode="auto">
            <a:xfrm>
              <a:off x="7016750" y="2143125"/>
              <a:ext cx="234950" cy="141288"/>
            </a:xfrm>
            <a:custGeom>
              <a:avLst/>
              <a:gdLst>
                <a:gd name="T0" fmla="*/ 651 w 652"/>
                <a:gd name="T1" fmla="*/ 37 h 392"/>
                <a:gd name="T2" fmla="*/ 19 w 652"/>
                <a:gd name="T3" fmla="*/ 391 h 392"/>
                <a:gd name="T4" fmla="*/ 0 w 652"/>
                <a:gd name="T5" fmla="*/ 335 h 392"/>
                <a:gd name="T6" fmla="*/ 633 w 652"/>
                <a:gd name="T7" fmla="*/ 0 h 392"/>
                <a:gd name="T8" fmla="*/ 651 w 652"/>
                <a:gd name="T9" fmla="*/ 3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392">
                  <a:moveTo>
                    <a:pt x="651" y="37"/>
                  </a:moveTo>
                  <a:lnTo>
                    <a:pt x="19" y="391"/>
                  </a:lnTo>
                  <a:lnTo>
                    <a:pt x="0" y="335"/>
                  </a:lnTo>
                  <a:lnTo>
                    <a:pt x="633" y="0"/>
                  </a:lnTo>
                  <a:lnTo>
                    <a:pt x="651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6" name="Freeform: Shape 255"/>
            <p:cNvSpPr/>
            <p:nvPr/>
          </p:nvSpPr>
          <p:spPr bwMode="auto">
            <a:xfrm>
              <a:off x="7031038" y="2176463"/>
              <a:ext cx="234950" cy="134937"/>
            </a:xfrm>
            <a:custGeom>
              <a:avLst/>
              <a:gdLst>
                <a:gd name="T0" fmla="*/ 652 w 653"/>
                <a:gd name="T1" fmla="*/ 37 h 374"/>
                <a:gd name="T2" fmla="*/ 19 w 653"/>
                <a:gd name="T3" fmla="*/ 373 h 374"/>
                <a:gd name="T4" fmla="*/ 0 w 653"/>
                <a:gd name="T5" fmla="*/ 335 h 374"/>
                <a:gd name="T6" fmla="*/ 633 w 653"/>
                <a:gd name="T7" fmla="*/ 0 h 374"/>
                <a:gd name="T8" fmla="*/ 652 w 653"/>
                <a:gd name="T9" fmla="*/ 3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374">
                  <a:moveTo>
                    <a:pt x="652" y="37"/>
                  </a:moveTo>
                  <a:lnTo>
                    <a:pt x="19" y="373"/>
                  </a:lnTo>
                  <a:lnTo>
                    <a:pt x="0" y="335"/>
                  </a:lnTo>
                  <a:lnTo>
                    <a:pt x="633" y="0"/>
                  </a:lnTo>
                  <a:lnTo>
                    <a:pt x="652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7" name="Freeform: Shape 256"/>
            <p:cNvSpPr/>
            <p:nvPr/>
          </p:nvSpPr>
          <p:spPr bwMode="auto">
            <a:xfrm>
              <a:off x="7031038" y="2176463"/>
              <a:ext cx="234950" cy="134937"/>
            </a:xfrm>
            <a:custGeom>
              <a:avLst/>
              <a:gdLst>
                <a:gd name="T0" fmla="*/ 652 w 653"/>
                <a:gd name="T1" fmla="*/ 37 h 374"/>
                <a:gd name="T2" fmla="*/ 19 w 653"/>
                <a:gd name="T3" fmla="*/ 373 h 374"/>
                <a:gd name="T4" fmla="*/ 0 w 653"/>
                <a:gd name="T5" fmla="*/ 335 h 374"/>
                <a:gd name="T6" fmla="*/ 633 w 653"/>
                <a:gd name="T7" fmla="*/ 0 h 374"/>
                <a:gd name="T8" fmla="*/ 652 w 653"/>
                <a:gd name="T9" fmla="*/ 37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374">
                  <a:moveTo>
                    <a:pt x="652" y="37"/>
                  </a:moveTo>
                  <a:lnTo>
                    <a:pt x="19" y="373"/>
                  </a:lnTo>
                  <a:lnTo>
                    <a:pt x="0" y="335"/>
                  </a:lnTo>
                  <a:lnTo>
                    <a:pt x="633" y="0"/>
                  </a:lnTo>
                  <a:lnTo>
                    <a:pt x="652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8" name="Freeform: Shape 257"/>
            <p:cNvSpPr/>
            <p:nvPr/>
          </p:nvSpPr>
          <p:spPr bwMode="auto">
            <a:xfrm>
              <a:off x="7050088" y="2203450"/>
              <a:ext cx="234950" cy="141288"/>
            </a:xfrm>
            <a:custGeom>
              <a:avLst/>
              <a:gdLst>
                <a:gd name="T0" fmla="*/ 651 w 652"/>
                <a:gd name="T1" fmla="*/ 37 h 392"/>
                <a:gd name="T2" fmla="*/ 19 w 652"/>
                <a:gd name="T3" fmla="*/ 391 h 392"/>
                <a:gd name="T4" fmla="*/ 0 w 652"/>
                <a:gd name="T5" fmla="*/ 335 h 392"/>
                <a:gd name="T6" fmla="*/ 633 w 652"/>
                <a:gd name="T7" fmla="*/ 0 h 392"/>
                <a:gd name="T8" fmla="*/ 651 w 652"/>
                <a:gd name="T9" fmla="*/ 3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392">
                  <a:moveTo>
                    <a:pt x="651" y="37"/>
                  </a:moveTo>
                  <a:lnTo>
                    <a:pt x="19" y="391"/>
                  </a:lnTo>
                  <a:lnTo>
                    <a:pt x="0" y="335"/>
                  </a:lnTo>
                  <a:lnTo>
                    <a:pt x="633" y="0"/>
                  </a:lnTo>
                  <a:lnTo>
                    <a:pt x="651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9" name="Freeform: Shape 258"/>
            <p:cNvSpPr/>
            <p:nvPr/>
          </p:nvSpPr>
          <p:spPr bwMode="auto">
            <a:xfrm>
              <a:off x="7050088" y="2203450"/>
              <a:ext cx="234950" cy="141288"/>
            </a:xfrm>
            <a:custGeom>
              <a:avLst/>
              <a:gdLst>
                <a:gd name="T0" fmla="*/ 651 w 652"/>
                <a:gd name="T1" fmla="*/ 37 h 392"/>
                <a:gd name="T2" fmla="*/ 19 w 652"/>
                <a:gd name="T3" fmla="*/ 391 h 392"/>
                <a:gd name="T4" fmla="*/ 0 w 652"/>
                <a:gd name="T5" fmla="*/ 335 h 392"/>
                <a:gd name="T6" fmla="*/ 633 w 652"/>
                <a:gd name="T7" fmla="*/ 0 h 392"/>
                <a:gd name="T8" fmla="*/ 651 w 652"/>
                <a:gd name="T9" fmla="*/ 37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392">
                  <a:moveTo>
                    <a:pt x="651" y="37"/>
                  </a:moveTo>
                  <a:lnTo>
                    <a:pt x="19" y="391"/>
                  </a:lnTo>
                  <a:lnTo>
                    <a:pt x="0" y="335"/>
                  </a:lnTo>
                  <a:lnTo>
                    <a:pt x="633" y="0"/>
                  </a:lnTo>
                  <a:lnTo>
                    <a:pt x="651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0" name="Freeform: Shape 259"/>
            <p:cNvSpPr/>
            <p:nvPr/>
          </p:nvSpPr>
          <p:spPr bwMode="auto">
            <a:xfrm>
              <a:off x="7064375" y="2236788"/>
              <a:ext cx="234950" cy="134937"/>
            </a:xfrm>
            <a:custGeom>
              <a:avLst/>
              <a:gdLst>
                <a:gd name="T0" fmla="*/ 652 w 653"/>
                <a:gd name="T1" fmla="*/ 37 h 373"/>
                <a:gd name="T2" fmla="*/ 18 w 653"/>
                <a:gd name="T3" fmla="*/ 372 h 373"/>
                <a:gd name="T4" fmla="*/ 0 w 653"/>
                <a:gd name="T5" fmla="*/ 335 h 373"/>
                <a:gd name="T6" fmla="*/ 633 w 653"/>
                <a:gd name="T7" fmla="*/ 0 h 373"/>
                <a:gd name="T8" fmla="*/ 652 w 653"/>
                <a:gd name="T9" fmla="*/ 37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373">
                  <a:moveTo>
                    <a:pt x="652" y="37"/>
                  </a:moveTo>
                  <a:lnTo>
                    <a:pt x="18" y="372"/>
                  </a:lnTo>
                  <a:lnTo>
                    <a:pt x="0" y="335"/>
                  </a:lnTo>
                  <a:lnTo>
                    <a:pt x="633" y="0"/>
                  </a:lnTo>
                  <a:lnTo>
                    <a:pt x="652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1" name="Freeform: Shape 260"/>
            <p:cNvSpPr/>
            <p:nvPr/>
          </p:nvSpPr>
          <p:spPr bwMode="auto">
            <a:xfrm>
              <a:off x="7064375" y="2236788"/>
              <a:ext cx="234950" cy="134937"/>
            </a:xfrm>
            <a:custGeom>
              <a:avLst/>
              <a:gdLst>
                <a:gd name="T0" fmla="*/ 652 w 653"/>
                <a:gd name="T1" fmla="*/ 37 h 373"/>
                <a:gd name="T2" fmla="*/ 18 w 653"/>
                <a:gd name="T3" fmla="*/ 372 h 373"/>
                <a:gd name="T4" fmla="*/ 0 w 653"/>
                <a:gd name="T5" fmla="*/ 335 h 373"/>
                <a:gd name="T6" fmla="*/ 633 w 653"/>
                <a:gd name="T7" fmla="*/ 0 h 373"/>
                <a:gd name="T8" fmla="*/ 652 w 653"/>
                <a:gd name="T9" fmla="*/ 37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3" h="373">
                  <a:moveTo>
                    <a:pt x="652" y="37"/>
                  </a:moveTo>
                  <a:lnTo>
                    <a:pt x="18" y="372"/>
                  </a:lnTo>
                  <a:lnTo>
                    <a:pt x="0" y="335"/>
                  </a:lnTo>
                  <a:lnTo>
                    <a:pt x="633" y="0"/>
                  </a:lnTo>
                  <a:lnTo>
                    <a:pt x="652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2" name="Freeform: Shape 261"/>
            <p:cNvSpPr/>
            <p:nvPr/>
          </p:nvSpPr>
          <p:spPr bwMode="auto">
            <a:xfrm>
              <a:off x="6943725" y="2263775"/>
              <a:ext cx="376238" cy="207963"/>
            </a:xfrm>
            <a:custGeom>
              <a:avLst/>
              <a:gdLst>
                <a:gd name="T0" fmla="*/ 1043 w 1044"/>
                <a:gd name="T1" fmla="*/ 38 h 579"/>
                <a:gd name="T2" fmla="*/ 19 w 1044"/>
                <a:gd name="T3" fmla="*/ 578 h 579"/>
                <a:gd name="T4" fmla="*/ 0 w 1044"/>
                <a:gd name="T5" fmla="*/ 540 h 579"/>
                <a:gd name="T6" fmla="*/ 1005 w 1044"/>
                <a:gd name="T7" fmla="*/ 0 h 579"/>
                <a:gd name="T8" fmla="*/ 1043 w 1044"/>
                <a:gd name="T9" fmla="*/ 3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579">
                  <a:moveTo>
                    <a:pt x="1043" y="38"/>
                  </a:moveTo>
                  <a:lnTo>
                    <a:pt x="19" y="578"/>
                  </a:lnTo>
                  <a:lnTo>
                    <a:pt x="0" y="540"/>
                  </a:lnTo>
                  <a:lnTo>
                    <a:pt x="1005" y="0"/>
                  </a:lnTo>
                  <a:lnTo>
                    <a:pt x="1043" y="38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3" name="Freeform: Shape 262"/>
            <p:cNvSpPr/>
            <p:nvPr/>
          </p:nvSpPr>
          <p:spPr bwMode="auto">
            <a:xfrm>
              <a:off x="6943725" y="2263775"/>
              <a:ext cx="376238" cy="207963"/>
            </a:xfrm>
            <a:custGeom>
              <a:avLst/>
              <a:gdLst>
                <a:gd name="T0" fmla="*/ 1043 w 1044"/>
                <a:gd name="T1" fmla="*/ 38 h 579"/>
                <a:gd name="T2" fmla="*/ 19 w 1044"/>
                <a:gd name="T3" fmla="*/ 578 h 579"/>
                <a:gd name="T4" fmla="*/ 0 w 1044"/>
                <a:gd name="T5" fmla="*/ 540 h 579"/>
                <a:gd name="T6" fmla="*/ 1005 w 1044"/>
                <a:gd name="T7" fmla="*/ 0 h 579"/>
                <a:gd name="T8" fmla="*/ 1043 w 1044"/>
                <a:gd name="T9" fmla="*/ 38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579">
                  <a:moveTo>
                    <a:pt x="1043" y="38"/>
                  </a:moveTo>
                  <a:lnTo>
                    <a:pt x="19" y="578"/>
                  </a:lnTo>
                  <a:lnTo>
                    <a:pt x="0" y="540"/>
                  </a:lnTo>
                  <a:lnTo>
                    <a:pt x="1005" y="0"/>
                  </a:lnTo>
                  <a:lnTo>
                    <a:pt x="1043" y="38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4" name="Freeform: Shape 263"/>
            <p:cNvSpPr/>
            <p:nvPr/>
          </p:nvSpPr>
          <p:spPr bwMode="auto">
            <a:xfrm>
              <a:off x="6970713" y="2324100"/>
              <a:ext cx="376237" cy="207963"/>
            </a:xfrm>
            <a:custGeom>
              <a:avLst/>
              <a:gdLst>
                <a:gd name="T0" fmla="*/ 1042 w 1043"/>
                <a:gd name="T1" fmla="*/ 37 h 578"/>
                <a:gd name="T2" fmla="*/ 37 w 1043"/>
                <a:gd name="T3" fmla="*/ 577 h 578"/>
                <a:gd name="T4" fmla="*/ 0 w 1043"/>
                <a:gd name="T5" fmla="*/ 540 h 578"/>
                <a:gd name="T6" fmla="*/ 1023 w 1043"/>
                <a:gd name="T7" fmla="*/ 0 h 578"/>
                <a:gd name="T8" fmla="*/ 1042 w 1043"/>
                <a:gd name="T9" fmla="*/ 3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" h="578">
                  <a:moveTo>
                    <a:pt x="1042" y="37"/>
                  </a:moveTo>
                  <a:lnTo>
                    <a:pt x="37" y="577"/>
                  </a:lnTo>
                  <a:lnTo>
                    <a:pt x="0" y="540"/>
                  </a:lnTo>
                  <a:lnTo>
                    <a:pt x="1023" y="0"/>
                  </a:lnTo>
                  <a:lnTo>
                    <a:pt x="1042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5" name="Freeform: Shape 264"/>
            <p:cNvSpPr/>
            <p:nvPr/>
          </p:nvSpPr>
          <p:spPr bwMode="auto">
            <a:xfrm>
              <a:off x="6970713" y="2324100"/>
              <a:ext cx="376237" cy="207963"/>
            </a:xfrm>
            <a:custGeom>
              <a:avLst/>
              <a:gdLst>
                <a:gd name="T0" fmla="*/ 1042 w 1043"/>
                <a:gd name="T1" fmla="*/ 37 h 578"/>
                <a:gd name="T2" fmla="*/ 37 w 1043"/>
                <a:gd name="T3" fmla="*/ 577 h 578"/>
                <a:gd name="T4" fmla="*/ 0 w 1043"/>
                <a:gd name="T5" fmla="*/ 540 h 578"/>
                <a:gd name="T6" fmla="*/ 1023 w 1043"/>
                <a:gd name="T7" fmla="*/ 0 h 578"/>
                <a:gd name="T8" fmla="*/ 1042 w 1043"/>
                <a:gd name="T9" fmla="*/ 3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" h="578">
                  <a:moveTo>
                    <a:pt x="1042" y="37"/>
                  </a:moveTo>
                  <a:lnTo>
                    <a:pt x="37" y="577"/>
                  </a:lnTo>
                  <a:lnTo>
                    <a:pt x="0" y="540"/>
                  </a:lnTo>
                  <a:lnTo>
                    <a:pt x="1023" y="0"/>
                  </a:lnTo>
                  <a:lnTo>
                    <a:pt x="1042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6" name="Freeform: Shape 265"/>
            <p:cNvSpPr/>
            <p:nvPr/>
          </p:nvSpPr>
          <p:spPr bwMode="auto">
            <a:xfrm>
              <a:off x="6989763" y="2357438"/>
              <a:ext cx="376237" cy="207962"/>
            </a:xfrm>
            <a:custGeom>
              <a:avLst/>
              <a:gdLst>
                <a:gd name="T0" fmla="*/ 1043 w 1044"/>
                <a:gd name="T1" fmla="*/ 37 h 578"/>
                <a:gd name="T2" fmla="*/ 19 w 1044"/>
                <a:gd name="T3" fmla="*/ 577 h 578"/>
                <a:gd name="T4" fmla="*/ 0 w 1044"/>
                <a:gd name="T5" fmla="*/ 540 h 578"/>
                <a:gd name="T6" fmla="*/ 1024 w 1044"/>
                <a:gd name="T7" fmla="*/ 0 h 578"/>
                <a:gd name="T8" fmla="*/ 1043 w 1044"/>
                <a:gd name="T9" fmla="*/ 3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578">
                  <a:moveTo>
                    <a:pt x="1043" y="37"/>
                  </a:moveTo>
                  <a:lnTo>
                    <a:pt x="19" y="577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3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7" name="Freeform: Shape 266"/>
            <p:cNvSpPr/>
            <p:nvPr/>
          </p:nvSpPr>
          <p:spPr bwMode="auto">
            <a:xfrm>
              <a:off x="6989763" y="2357438"/>
              <a:ext cx="376237" cy="207962"/>
            </a:xfrm>
            <a:custGeom>
              <a:avLst/>
              <a:gdLst>
                <a:gd name="T0" fmla="*/ 1043 w 1044"/>
                <a:gd name="T1" fmla="*/ 37 h 578"/>
                <a:gd name="T2" fmla="*/ 19 w 1044"/>
                <a:gd name="T3" fmla="*/ 577 h 578"/>
                <a:gd name="T4" fmla="*/ 0 w 1044"/>
                <a:gd name="T5" fmla="*/ 540 h 578"/>
                <a:gd name="T6" fmla="*/ 1024 w 1044"/>
                <a:gd name="T7" fmla="*/ 0 h 578"/>
                <a:gd name="T8" fmla="*/ 1043 w 1044"/>
                <a:gd name="T9" fmla="*/ 3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578">
                  <a:moveTo>
                    <a:pt x="1043" y="37"/>
                  </a:moveTo>
                  <a:lnTo>
                    <a:pt x="19" y="577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3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8" name="Freeform: Shape 267"/>
            <p:cNvSpPr/>
            <p:nvPr/>
          </p:nvSpPr>
          <p:spPr bwMode="auto">
            <a:xfrm>
              <a:off x="7004050" y="2384425"/>
              <a:ext cx="376238" cy="214313"/>
            </a:xfrm>
            <a:custGeom>
              <a:avLst/>
              <a:gdLst>
                <a:gd name="T0" fmla="*/ 1042 w 1043"/>
                <a:gd name="T1" fmla="*/ 55 h 597"/>
                <a:gd name="T2" fmla="*/ 18 w 1043"/>
                <a:gd name="T3" fmla="*/ 596 h 597"/>
                <a:gd name="T4" fmla="*/ 0 w 1043"/>
                <a:gd name="T5" fmla="*/ 540 h 597"/>
                <a:gd name="T6" fmla="*/ 1024 w 1043"/>
                <a:gd name="T7" fmla="*/ 0 h 597"/>
                <a:gd name="T8" fmla="*/ 1042 w 1043"/>
                <a:gd name="T9" fmla="*/ 5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" h="597">
                  <a:moveTo>
                    <a:pt x="1042" y="55"/>
                  </a:moveTo>
                  <a:lnTo>
                    <a:pt x="18" y="596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2" y="55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9" name="Freeform: Shape 268"/>
            <p:cNvSpPr/>
            <p:nvPr/>
          </p:nvSpPr>
          <p:spPr bwMode="auto">
            <a:xfrm>
              <a:off x="7004050" y="2384425"/>
              <a:ext cx="376238" cy="214313"/>
            </a:xfrm>
            <a:custGeom>
              <a:avLst/>
              <a:gdLst>
                <a:gd name="T0" fmla="*/ 1042 w 1043"/>
                <a:gd name="T1" fmla="*/ 55 h 597"/>
                <a:gd name="T2" fmla="*/ 18 w 1043"/>
                <a:gd name="T3" fmla="*/ 596 h 597"/>
                <a:gd name="T4" fmla="*/ 0 w 1043"/>
                <a:gd name="T5" fmla="*/ 540 h 597"/>
                <a:gd name="T6" fmla="*/ 1024 w 1043"/>
                <a:gd name="T7" fmla="*/ 0 h 597"/>
                <a:gd name="T8" fmla="*/ 1042 w 1043"/>
                <a:gd name="T9" fmla="*/ 55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" h="597">
                  <a:moveTo>
                    <a:pt x="1042" y="55"/>
                  </a:moveTo>
                  <a:lnTo>
                    <a:pt x="18" y="596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2" y="55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0" name="Freeform: Shape 269"/>
            <p:cNvSpPr/>
            <p:nvPr/>
          </p:nvSpPr>
          <p:spPr bwMode="auto">
            <a:xfrm>
              <a:off x="7024688" y="2417763"/>
              <a:ext cx="376237" cy="207962"/>
            </a:xfrm>
            <a:custGeom>
              <a:avLst/>
              <a:gdLst>
                <a:gd name="T0" fmla="*/ 1042 w 1043"/>
                <a:gd name="T1" fmla="*/ 37 h 578"/>
                <a:gd name="T2" fmla="*/ 18 w 1043"/>
                <a:gd name="T3" fmla="*/ 577 h 578"/>
                <a:gd name="T4" fmla="*/ 0 w 1043"/>
                <a:gd name="T5" fmla="*/ 539 h 578"/>
                <a:gd name="T6" fmla="*/ 1005 w 1043"/>
                <a:gd name="T7" fmla="*/ 0 h 578"/>
                <a:gd name="T8" fmla="*/ 1042 w 1043"/>
                <a:gd name="T9" fmla="*/ 3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" h="578">
                  <a:moveTo>
                    <a:pt x="1042" y="37"/>
                  </a:moveTo>
                  <a:lnTo>
                    <a:pt x="18" y="577"/>
                  </a:lnTo>
                  <a:lnTo>
                    <a:pt x="0" y="539"/>
                  </a:lnTo>
                  <a:lnTo>
                    <a:pt x="1005" y="0"/>
                  </a:lnTo>
                  <a:lnTo>
                    <a:pt x="1042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1" name="Freeform: Shape 270"/>
            <p:cNvSpPr/>
            <p:nvPr/>
          </p:nvSpPr>
          <p:spPr bwMode="auto">
            <a:xfrm>
              <a:off x="7024688" y="2417763"/>
              <a:ext cx="376237" cy="207962"/>
            </a:xfrm>
            <a:custGeom>
              <a:avLst/>
              <a:gdLst>
                <a:gd name="T0" fmla="*/ 1042 w 1043"/>
                <a:gd name="T1" fmla="*/ 37 h 578"/>
                <a:gd name="T2" fmla="*/ 18 w 1043"/>
                <a:gd name="T3" fmla="*/ 577 h 578"/>
                <a:gd name="T4" fmla="*/ 0 w 1043"/>
                <a:gd name="T5" fmla="*/ 539 h 578"/>
                <a:gd name="T6" fmla="*/ 1005 w 1043"/>
                <a:gd name="T7" fmla="*/ 0 h 578"/>
                <a:gd name="T8" fmla="*/ 1042 w 1043"/>
                <a:gd name="T9" fmla="*/ 3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" h="578">
                  <a:moveTo>
                    <a:pt x="1042" y="37"/>
                  </a:moveTo>
                  <a:lnTo>
                    <a:pt x="18" y="577"/>
                  </a:lnTo>
                  <a:lnTo>
                    <a:pt x="0" y="539"/>
                  </a:lnTo>
                  <a:lnTo>
                    <a:pt x="1005" y="0"/>
                  </a:lnTo>
                  <a:lnTo>
                    <a:pt x="1042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2" name="Freeform: Shape 271"/>
            <p:cNvSpPr/>
            <p:nvPr/>
          </p:nvSpPr>
          <p:spPr bwMode="auto">
            <a:xfrm>
              <a:off x="7037388" y="2444750"/>
              <a:ext cx="376237" cy="214313"/>
            </a:xfrm>
            <a:custGeom>
              <a:avLst/>
              <a:gdLst>
                <a:gd name="T0" fmla="*/ 1042 w 1043"/>
                <a:gd name="T1" fmla="*/ 56 h 597"/>
                <a:gd name="T2" fmla="*/ 18 w 1043"/>
                <a:gd name="T3" fmla="*/ 596 h 597"/>
                <a:gd name="T4" fmla="*/ 0 w 1043"/>
                <a:gd name="T5" fmla="*/ 540 h 597"/>
                <a:gd name="T6" fmla="*/ 1024 w 1043"/>
                <a:gd name="T7" fmla="*/ 0 h 597"/>
                <a:gd name="T8" fmla="*/ 1042 w 1043"/>
                <a:gd name="T9" fmla="*/ 56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" h="597">
                  <a:moveTo>
                    <a:pt x="1042" y="56"/>
                  </a:moveTo>
                  <a:lnTo>
                    <a:pt x="18" y="596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2" y="56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3" name="Freeform: Shape 272"/>
            <p:cNvSpPr/>
            <p:nvPr/>
          </p:nvSpPr>
          <p:spPr bwMode="auto">
            <a:xfrm>
              <a:off x="7037388" y="2444750"/>
              <a:ext cx="376237" cy="214313"/>
            </a:xfrm>
            <a:custGeom>
              <a:avLst/>
              <a:gdLst>
                <a:gd name="T0" fmla="*/ 1042 w 1043"/>
                <a:gd name="T1" fmla="*/ 56 h 597"/>
                <a:gd name="T2" fmla="*/ 18 w 1043"/>
                <a:gd name="T3" fmla="*/ 596 h 597"/>
                <a:gd name="T4" fmla="*/ 0 w 1043"/>
                <a:gd name="T5" fmla="*/ 540 h 597"/>
                <a:gd name="T6" fmla="*/ 1024 w 1043"/>
                <a:gd name="T7" fmla="*/ 0 h 597"/>
                <a:gd name="T8" fmla="*/ 1042 w 1043"/>
                <a:gd name="T9" fmla="*/ 56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3" h="597">
                  <a:moveTo>
                    <a:pt x="1042" y="56"/>
                  </a:moveTo>
                  <a:lnTo>
                    <a:pt x="18" y="596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2" y="56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4" name="Freeform: Shape 273"/>
            <p:cNvSpPr/>
            <p:nvPr/>
          </p:nvSpPr>
          <p:spPr bwMode="auto">
            <a:xfrm>
              <a:off x="7050088" y="2478088"/>
              <a:ext cx="376237" cy="207962"/>
            </a:xfrm>
            <a:custGeom>
              <a:avLst/>
              <a:gdLst>
                <a:gd name="T0" fmla="*/ 1043 w 1044"/>
                <a:gd name="T1" fmla="*/ 38 h 578"/>
                <a:gd name="T2" fmla="*/ 37 w 1044"/>
                <a:gd name="T3" fmla="*/ 577 h 578"/>
                <a:gd name="T4" fmla="*/ 0 w 1044"/>
                <a:gd name="T5" fmla="*/ 540 h 578"/>
                <a:gd name="T6" fmla="*/ 1024 w 1044"/>
                <a:gd name="T7" fmla="*/ 0 h 578"/>
                <a:gd name="T8" fmla="*/ 1043 w 1044"/>
                <a:gd name="T9" fmla="*/ 3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578">
                  <a:moveTo>
                    <a:pt x="1043" y="38"/>
                  </a:moveTo>
                  <a:lnTo>
                    <a:pt x="37" y="577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3" y="38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5" name="Freeform: Shape 274"/>
            <p:cNvSpPr/>
            <p:nvPr/>
          </p:nvSpPr>
          <p:spPr bwMode="auto">
            <a:xfrm>
              <a:off x="7050088" y="2478088"/>
              <a:ext cx="376237" cy="207962"/>
            </a:xfrm>
            <a:custGeom>
              <a:avLst/>
              <a:gdLst>
                <a:gd name="T0" fmla="*/ 1043 w 1044"/>
                <a:gd name="T1" fmla="*/ 38 h 578"/>
                <a:gd name="T2" fmla="*/ 37 w 1044"/>
                <a:gd name="T3" fmla="*/ 577 h 578"/>
                <a:gd name="T4" fmla="*/ 0 w 1044"/>
                <a:gd name="T5" fmla="*/ 540 h 578"/>
                <a:gd name="T6" fmla="*/ 1024 w 1044"/>
                <a:gd name="T7" fmla="*/ 0 h 578"/>
                <a:gd name="T8" fmla="*/ 1043 w 1044"/>
                <a:gd name="T9" fmla="*/ 38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578">
                  <a:moveTo>
                    <a:pt x="1043" y="38"/>
                  </a:moveTo>
                  <a:lnTo>
                    <a:pt x="37" y="577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3" y="38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6" name="Freeform: Shape 275"/>
            <p:cNvSpPr/>
            <p:nvPr/>
          </p:nvSpPr>
          <p:spPr bwMode="auto">
            <a:xfrm>
              <a:off x="7070725" y="2505075"/>
              <a:ext cx="376238" cy="214313"/>
            </a:xfrm>
            <a:custGeom>
              <a:avLst/>
              <a:gdLst>
                <a:gd name="T0" fmla="*/ 1043 w 1044"/>
                <a:gd name="T1" fmla="*/ 56 h 596"/>
                <a:gd name="T2" fmla="*/ 20 w 1044"/>
                <a:gd name="T3" fmla="*/ 595 h 596"/>
                <a:gd name="T4" fmla="*/ 0 w 1044"/>
                <a:gd name="T5" fmla="*/ 539 h 596"/>
                <a:gd name="T6" fmla="*/ 1025 w 1044"/>
                <a:gd name="T7" fmla="*/ 0 h 596"/>
                <a:gd name="T8" fmla="*/ 1043 w 1044"/>
                <a:gd name="T9" fmla="*/ 5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596">
                  <a:moveTo>
                    <a:pt x="1043" y="56"/>
                  </a:moveTo>
                  <a:lnTo>
                    <a:pt x="20" y="595"/>
                  </a:lnTo>
                  <a:lnTo>
                    <a:pt x="0" y="539"/>
                  </a:lnTo>
                  <a:lnTo>
                    <a:pt x="1025" y="0"/>
                  </a:lnTo>
                  <a:lnTo>
                    <a:pt x="1043" y="56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7" name="Freeform: Shape 276"/>
            <p:cNvSpPr/>
            <p:nvPr/>
          </p:nvSpPr>
          <p:spPr bwMode="auto">
            <a:xfrm>
              <a:off x="7070725" y="2505075"/>
              <a:ext cx="376238" cy="214313"/>
            </a:xfrm>
            <a:custGeom>
              <a:avLst/>
              <a:gdLst>
                <a:gd name="T0" fmla="*/ 1043 w 1044"/>
                <a:gd name="T1" fmla="*/ 56 h 596"/>
                <a:gd name="T2" fmla="*/ 20 w 1044"/>
                <a:gd name="T3" fmla="*/ 595 h 596"/>
                <a:gd name="T4" fmla="*/ 0 w 1044"/>
                <a:gd name="T5" fmla="*/ 539 h 596"/>
                <a:gd name="T6" fmla="*/ 1025 w 1044"/>
                <a:gd name="T7" fmla="*/ 0 h 596"/>
                <a:gd name="T8" fmla="*/ 1043 w 1044"/>
                <a:gd name="T9" fmla="*/ 56 h 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596">
                  <a:moveTo>
                    <a:pt x="1043" y="56"/>
                  </a:moveTo>
                  <a:lnTo>
                    <a:pt x="20" y="595"/>
                  </a:lnTo>
                  <a:lnTo>
                    <a:pt x="0" y="539"/>
                  </a:lnTo>
                  <a:lnTo>
                    <a:pt x="1025" y="0"/>
                  </a:lnTo>
                  <a:lnTo>
                    <a:pt x="1043" y="56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8" name="Freeform: Shape 277"/>
            <p:cNvSpPr/>
            <p:nvPr/>
          </p:nvSpPr>
          <p:spPr bwMode="auto">
            <a:xfrm>
              <a:off x="7083425" y="2538413"/>
              <a:ext cx="376238" cy="207962"/>
            </a:xfrm>
            <a:custGeom>
              <a:avLst/>
              <a:gdLst>
                <a:gd name="T0" fmla="*/ 1043 w 1044"/>
                <a:gd name="T1" fmla="*/ 37 h 578"/>
                <a:gd name="T2" fmla="*/ 18 w 1044"/>
                <a:gd name="T3" fmla="*/ 577 h 578"/>
                <a:gd name="T4" fmla="*/ 0 w 1044"/>
                <a:gd name="T5" fmla="*/ 540 h 578"/>
                <a:gd name="T6" fmla="*/ 1024 w 1044"/>
                <a:gd name="T7" fmla="*/ 0 h 578"/>
                <a:gd name="T8" fmla="*/ 1043 w 1044"/>
                <a:gd name="T9" fmla="*/ 3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578">
                  <a:moveTo>
                    <a:pt x="1043" y="37"/>
                  </a:moveTo>
                  <a:lnTo>
                    <a:pt x="18" y="577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3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9" name="Freeform: Shape 278"/>
            <p:cNvSpPr/>
            <p:nvPr/>
          </p:nvSpPr>
          <p:spPr bwMode="auto">
            <a:xfrm>
              <a:off x="7083425" y="2538413"/>
              <a:ext cx="376238" cy="207962"/>
            </a:xfrm>
            <a:custGeom>
              <a:avLst/>
              <a:gdLst>
                <a:gd name="T0" fmla="*/ 1043 w 1044"/>
                <a:gd name="T1" fmla="*/ 37 h 578"/>
                <a:gd name="T2" fmla="*/ 18 w 1044"/>
                <a:gd name="T3" fmla="*/ 577 h 578"/>
                <a:gd name="T4" fmla="*/ 0 w 1044"/>
                <a:gd name="T5" fmla="*/ 540 h 578"/>
                <a:gd name="T6" fmla="*/ 1024 w 1044"/>
                <a:gd name="T7" fmla="*/ 0 h 578"/>
                <a:gd name="T8" fmla="*/ 1043 w 1044"/>
                <a:gd name="T9" fmla="*/ 37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4" h="578">
                  <a:moveTo>
                    <a:pt x="1043" y="37"/>
                  </a:moveTo>
                  <a:lnTo>
                    <a:pt x="18" y="577"/>
                  </a:lnTo>
                  <a:lnTo>
                    <a:pt x="0" y="540"/>
                  </a:lnTo>
                  <a:lnTo>
                    <a:pt x="1024" y="0"/>
                  </a:lnTo>
                  <a:lnTo>
                    <a:pt x="1043" y="37"/>
                  </a:ln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0" name="Freeform: Shape 279"/>
            <p:cNvSpPr/>
            <p:nvPr/>
          </p:nvSpPr>
          <p:spPr bwMode="auto">
            <a:xfrm>
              <a:off x="7358063" y="2116138"/>
              <a:ext cx="536575" cy="247650"/>
            </a:xfrm>
            <a:custGeom>
              <a:avLst/>
              <a:gdLst>
                <a:gd name="T0" fmla="*/ 1341 w 1491"/>
                <a:gd name="T1" fmla="*/ 0 h 690"/>
                <a:gd name="T2" fmla="*/ 1341 w 1491"/>
                <a:gd name="T3" fmla="*/ 0 h 690"/>
                <a:gd name="T4" fmla="*/ 168 w 1491"/>
                <a:gd name="T5" fmla="*/ 0 h 690"/>
                <a:gd name="T6" fmla="*/ 0 w 1491"/>
                <a:gd name="T7" fmla="*/ 149 h 690"/>
                <a:gd name="T8" fmla="*/ 0 w 1491"/>
                <a:gd name="T9" fmla="*/ 596 h 690"/>
                <a:gd name="T10" fmla="*/ 38 w 1491"/>
                <a:gd name="T11" fmla="*/ 689 h 690"/>
                <a:gd name="T12" fmla="*/ 38 w 1491"/>
                <a:gd name="T13" fmla="*/ 335 h 690"/>
                <a:gd name="T14" fmla="*/ 187 w 1491"/>
                <a:gd name="T15" fmla="*/ 186 h 690"/>
                <a:gd name="T16" fmla="*/ 1323 w 1491"/>
                <a:gd name="T17" fmla="*/ 186 h 690"/>
                <a:gd name="T18" fmla="*/ 1472 w 1491"/>
                <a:gd name="T19" fmla="*/ 335 h 690"/>
                <a:gd name="T20" fmla="*/ 1472 w 1491"/>
                <a:gd name="T21" fmla="*/ 689 h 690"/>
                <a:gd name="T22" fmla="*/ 1490 w 1491"/>
                <a:gd name="T23" fmla="*/ 596 h 690"/>
                <a:gd name="T24" fmla="*/ 1490 w 1491"/>
                <a:gd name="T25" fmla="*/ 149 h 690"/>
                <a:gd name="T26" fmla="*/ 1341 w 1491"/>
                <a:gd name="T27" fmla="*/ 0 h 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91" h="690">
                  <a:moveTo>
                    <a:pt x="1341" y="0"/>
                  </a:moveTo>
                  <a:lnTo>
                    <a:pt x="1341" y="0"/>
                  </a:lnTo>
                  <a:cubicBezTo>
                    <a:pt x="168" y="0"/>
                    <a:pt x="168" y="0"/>
                    <a:pt x="168" y="0"/>
                  </a:cubicBezTo>
                  <a:cubicBezTo>
                    <a:pt x="75" y="0"/>
                    <a:pt x="0" y="74"/>
                    <a:pt x="0" y="149"/>
                  </a:cubicBezTo>
                  <a:cubicBezTo>
                    <a:pt x="0" y="596"/>
                    <a:pt x="0" y="596"/>
                    <a:pt x="0" y="596"/>
                  </a:cubicBezTo>
                  <a:cubicBezTo>
                    <a:pt x="0" y="633"/>
                    <a:pt x="19" y="651"/>
                    <a:pt x="38" y="689"/>
                  </a:cubicBezTo>
                  <a:cubicBezTo>
                    <a:pt x="38" y="335"/>
                    <a:pt x="38" y="335"/>
                    <a:pt x="38" y="335"/>
                  </a:cubicBezTo>
                  <a:cubicBezTo>
                    <a:pt x="38" y="260"/>
                    <a:pt x="112" y="186"/>
                    <a:pt x="187" y="186"/>
                  </a:cubicBezTo>
                  <a:cubicBezTo>
                    <a:pt x="1323" y="186"/>
                    <a:pt x="1323" y="186"/>
                    <a:pt x="1323" y="186"/>
                  </a:cubicBezTo>
                  <a:cubicBezTo>
                    <a:pt x="1397" y="186"/>
                    <a:pt x="1472" y="260"/>
                    <a:pt x="1472" y="335"/>
                  </a:cubicBezTo>
                  <a:cubicBezTo>
                    <a:pt x="1472" y="689"/>
                    <a:pt x="1472" y="689"/>
                    <a:pt x="1472" y="689"/>
                  </a:cubicBezTo>
                  <a:cubicBezTo>
                    <a:pt x="1490" y="651"/>
                    <a:pt x="1490" y="633"/>
                    <a:pt x="1490" y="596"/>
                  </a:cubicBezTo>
                  <a:cubicBezTo>
                    <a:pt x="1490" y="149"/>
                    <a:pt x="1490" y="149"/>
                    <a:pt x="1490" y="149"/>
                  </a:cubicBezTo>
                  <a:cubicBezTo>
                    <a:pt x="1490" y="74"/>
                    <a:pt x="1434" y="0"/>
                    <a:pt x="1341" y="0"/>
                  </a:cubicBezTo>
                </a:path>
              </a:pathLst>
            </a:custGeom>
            <a:solidFill>
              <a:srgbClr val="2A38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1" name="Freeform: Shape 280"/>
            <p:cNvSpPr/>
            <p:nvPr/>
          </p:nvSpPr>
          <p:spPr bwMode="auto">
            <a:xfrm>
              <a:off x="7083425" y="2257425"/>
              <a:ext cx="1092200" cy="750888"/>
            </a:xfrm>
            <a:custGeom>
              <a:avLst/>
              <a:gdLst>
                <a:gd name="T0" fmla="*/ 3035 w 3036"/>
                <a:gd name="T1" fmla="*/ 1936 h 2085"/>
                <a:gd name="T2" fmla="*/ 3035 w 3036"/>
                <a:gd name="T3" fmla="*/ 1936 h 2085"/>
                <a:gd name="T4" fmla="*/ 2886 w 3036"/>
                <a:gd name="T5" fmla="*/ 2084 h 2085"/>
                <a:gd name="T6" fmla="*/ 167 w 3036"/>
                <a:gd name="T7" fmla="*/ 2084 h 2085"/>
                <a:gd name="T8" fmla="*/ 0 w 3036"/>
                <a:gd name="T9" fmla="*/ 1936 h 2085"/>
                <a:gd name="T10" fmla="*/ 0 w 3036"/>
                <a:gd name="T11" fmla="*/ 149 h 2085"/>
                <a:gd name="T12" fmla="*/ 167 w 3036"/>
                <a:gd name="T13" fmla="*/ 0 h 2085"/>
                <a:gd name="T14" fmla="*/ 2886 w 3036"/>
                <a:gd name="T15" fmla="*/ 0 h 2085"/>
                <a:gd name="T16" fmla="*/ 3035 w 3036"/>
                <a:gd name="T17" fmla="*/ 149 h 2085"/>
                <a:gd name="T18" fmla="*/ 3035 w 3036"/>
                <a:gd name="T19" fmla="*/ 1936 h 20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36" h="2085">
                  <a:moveTo>
                    <a:pt x="3035" y="1936"/>
                  </a:moveTo>
                  <a:lnTo>
                    <a:pt x="3035" y="1936"/>
                  </a:lnTo>
                  <a:cubicBezTo>
                    <a:pt x="3035" y="2029"/>
                    <a:pt x="2979" y="2084"/>
                    <a:pt x="2886" y="2084"/>
                  </a:cubicBezTo>
                  <a:cubicBezTo>
                    <a:pt x="167" y="2084"/>
                    <a:pt x="167" y="2084"/>
                    <a:pt x="167" y="2084"/>
                  </a:cubicBezTo>
                  <a:cubicBezTo>
                    <a:pt x="74" y="2084"/>
                    <a:pt x="0" y="2029"/>
                    <a:pt x="0" y="1936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74"/>
                    <a:pt x="74" y="0"/>
                    <a:pt x="167" y="0"/>
                  </a:cubicBezTo>
                  <a:cubicBezTo>
                    <a:pt x="2886" y="0"/>
                    <a:pt x="2886" y="0"/>
                    <a:pt x="2886" y="0"/>
                  </a:cubicBezTo>
                  <a:cubicBezTo>
                    <a:pt x="2979" y="0"/>
                    <a:pt x="3035" y="74"/>
                    <a:pt x="3035" y="149"/>
                  </a:cubicBezTo>
                  <a:cubicBezTo>
                    <a:pt x="3035" y="1936"/>
                    <a:pt x="3035" y="1936"/>
                    <a:pt x="3035" y="1936"/>
                  </a:cubicBezTo>
                </a:path>
              </a:pathLst>
            </a:custGeom>
            <a:solidFill>
              <a:srgbClr val="384D6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2" name="Freeform: Shape 281"/>
            <p:cNvSpPr/>
            <p:nvPr/>
          </p:nvSpPr>
          <p:spPr bwMode="auto">
            <a:xfrm>
              <a:off x="7083425" y="2257425"/>
              <a:ext cx="1092200" cy="382588"/>
            </a:xfrm>
            <a:custGeom>
              <a:avLst/>
              <a:gdLst>
                <a:gd name="T0" fmla="*/ 3035 w 3036"/>
                <a:gd name="T1" fmla="*/ 1061 h 1062"/>
                <a:gd name="T2" fmla="*/ 3035 w 3036"/>
                <a:gd name="T3" fmla="*/ 1061 h 1062"/>
                <a:gd name="T4" fmla="*/ 3035 w 3036"/>
                <a:gd name="T5" fmla="*/ 149 h 1062"/>
                <a:gd name="T6" fmla="*/ 2886 w 3036"/>
                <a:gd name="T7" fmla="*/ 0 h 1062"/>
                <a:gd name="T8" fmla="*/ 167 w 3036"/>
                <a:gd name="T9" fmla="*/ 0 h 1062"/>
                <a:gd name="T10" fmla="*/ 0 w 3036"/>
                <a:gd name="T11" fmla="*/ 149 h 1062"/>
                <a:gd name="T12" fmla="*/ 0 w 3036"/>
                <a:gd name="T13" fmla="*/ 1061 h 1062"/>
                <a:gd name="T14" fmla="*/ 3035 w 3036"/>
                <a:gd name="T15" fmla="*/ 1061 h 10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6" h="1062">
                  <a:moveTo>
                    <a:pt x="3035" y="1061"/>
                  </a:moveTo>
                  <a:lnTo>
                    <a:pt x="3035" y="1061"/>
                  </a:lnTo>
                  <a:cubicBezTo>
                    <a:pt x="3035" y="149"/>
                    <a:pt x="3035" y="149"/>
                    <a:pt x="3035" y="149"/>
                  </a:cubicBezTo>
                  <a:cubicBezTo>
                    <a:pt x="3035" y="74"/>
                    <a:pt x="2979" y="0"/>
                    <a:pt x="2886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74" y="0"/>
                    <a:pt x="0" y="74"/>
                    <a:pt x="0" y="149"/>
                  </a:cubicBezTo>
                  <a:cubicBezTo>
                    <a:pt x="0" y="1061"/>
                    <a:pt x="0" y="1061"/>
                    <a:pt x="0" y="1061"/>
                  </a:cubicBezTo>
                  <a:cubicBezTo>
                    <a:pt x="3035" y="1061"/>
                    <a:pt x="3035" y="1061"/>
                    <a:pt x="3035" y="1061"/>
                  </a:cubicBezTo>
                </a:path>
              </a:pathLst>
            </a:custGeom>
            <a:solidFill>
              <a:srgbClr val="2A384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3" name="Freeform: Shape 282"/>
            <p:cNvSpPr/>
            <p:nvPr/>
          </p:nvSpPr>
          <p:spPr bwMode="auto">
            <a:xfrm>
              <a:off x="7083425" y="2257425"/>
              <a:ext cx="1092200" cy="355600"/>
            </a:xfrm>
            <a:custGeom>
              <a:avLst/>
              <a:gdLst>
                <a:gd name="T0" fmla="*/ 3035 w 3036"/>
                <a:gd name="T1" fmla="*/ 986 h 987"/>
                <a:gd name="T2" fmla="*/ 3035 w 3036"/>
                <a:gd name="T3" fmla="*/ 986 h 987"/>
                <a:gd name="T4" fmla="*/ 3035 w 3036"/>
                <a:gd name="T5" fmla="*/ 149 h 987"/>
                <a:gd name="T6" fmla="*/ 2886 w 3036"/>
                <a:gd name="T7" fmla="*/ 0 h 987"/>
                <a:gd name="T8" fmla="*/ 167 w 3036"/>
                <a:gd name="T9" fmla="*/ 0 h 987"/>
                <a:gd name="T10" fmla="*/ 0 w 3036"/>
                <a:gd name="T11" fmla="*/ 149 h 987"/>
                <a:gd name="T12" fmla="*/ 0 w 3036"/>
                <a:gd name="T13" fmla="*/ 986 h 987"/>
                <a:gd name="T14" fmla="*/ 3035 w 3036"/>
                <a:gd name="T15" fmla="*/ 986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36" h="987">
                  <a:moveTo>
                    <a:pt x="3035" y="986"/>
                  </a:moveTo>
                  <a:lnTo>
                    <a:pt x="3035" y="986"/>
                  </a:lnTo>
                  <a:cubicBezTo>
                    <a:pt x="3035" y="149"/>
                    <a:pt x="3035" y="149"/>
                    <a:pt x="3035" y="149"/>
                  </a:cubicBezTo>
                  <a:cubicBezTo>
                    <a:pt x="3035" y="74"/>
                    <a:pt x="2979" y="0"/>
                    <a:pt x="2886" y="0"/>
                  </a:cubicBezTo>
                  <a:cubicBezTo>
                    <a:pt x="167" y="0"/>
                    <a:pt x="167" y="0"/>
                    <a:pt x="167" y="0"/>
                  </a:cubicBezTo>
                  <a:cubicBezTo>
                    <a:pt x="74" y="0"/>
                    <a:pt x="0" y="74"/>
                    <a:pt x="0" y="149"/>
                  </a:cubicBezTo>
                  <a:cubicBezTo>
                    <a:pt x="0" y="986"/>
                    <a:pt x="0" y="986"/>
                    <a:pt x="0" y="986"/>
                  </a:cubicBezTo>
                  <a:cubicBezTo>
                    <a:pt x="3035" y="986"/>
                    <a:pt x="3035" y="986"/>
                    <a:pt x="3035" y="986"/>
                  </a:cubicBezTo>
                </a:path>
              </a:pathLst>
            </a:custGeom>
            <a:solidFill>
              <a:srgbClr val="53627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4" name="Freeform: Shape 283"/>
            <p:cNvSpPr/>
            <p:nvPr/>
          </p:nvSpPr>
          <p:spPr bwMode="auto">
            <a:xfrm>
              <a:off x="7499350" y="2638425"/>
              <a:ext cx="247650" cy="128588"/>
            </a:xfrm>
            <a:custGeom>
              <a:avLst/>
              <a:gdLst>
                <a:gd name="T0" fmla="*/ 0 w 690"/>
                <a:gd name="T1" fmla="*/ 0 h 355"/>
                <a:gd name="T2" fmla="*/ 0 w 690"/>
                <a:gd name="T3" fmla="*/ 0 h 355"/>
                <a:gd name="T4" fmla="*/ 0 w 690"/>
                <a:gd name="T5" fmla="*/ 18 h 355"/>
                <a:gd name="T6" fmla="*/ 354 w 690"/>
                <a:gd name="T7" fmla="*/ 354 h 355"/>
                <a:gd name="T8" fmla="*/ 689 w 690"/>
                <a:gd name="T9" fmla="*/ 18 h 355"/>
                <a:gd name="T10" fmla="*/ 689 w 690"/>
                <a:gd name="T11" fmla="*/ 0 h 355"/>
                <a:gd name="T12" fmla="*/ 0 w 690"/>
                <a:gd name="T13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355">
                  <a:moveTo>
                    <a:pt x="0" y="0"/>
                  </a:moveTo>
                  <a:lnTo>
                    <a:pt x="0" y="0"/>
                  </a:lnTo>
                  <a:lnTo>
                    <a:pt x="0" y="18"/>
                  </a:lnTo>
                  <a:cubicBezTo>
                    <a:pt x="0" y="205"/>
                    <a:pt x="168" y="354"/>
                    <a:pt x="354" y="354"/>
                  </a:cubicBezTo>
                  <a:cubicBezTo>
                    <a:pt x="541" y="354"/>
                    <a:pt x="689" y="205"/>
                    <a:pt x="689" y="18"/>
                  </a:cubicBezTo>
                  <a:lnTo>
                    <a:pt x="689" y="0"/>
                  </a:ln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BB2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5" name="Freeform: Shape 284"/>
            <p:cNvSpPr/>
            <p:nvPr/>
          </p:nvSpPr>
          <p:spPr bwMode="auto">
            <a:xfrm>
              <a:off x="7486650" y="2571750"/>
              <a:ext cx="274638" cy="87313"/>
            </a:xfrm>
            <a:custGeom>
              <a:avLst/>
              <a:gdLst>
                <a:gd name="T0" fmla="*/ 764 w 765"/>
                <a:gd name="T1" fmla="*/ 242 h 243"/>
                <a:gd name="T2" fmla="*/ 0 w 765"/>
                <a:gd name="T3" fmla="*/ 242 h 243"/>
                <a:gd name="T4" fmla="*/ 0 w 765"/>
                <a:gd name="T5" fmla="*/ 0 h 243"/>
                <a:gd name="T6" fmla="*/ 764 w 765"/>
                <a:gd name="T7" fmla="*/ 0 h 243"/>
                <a:gd name="T8" fmla="*/ 764 w 765"/>
                <a:gd name="T9" fmla="*/ 2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243">
                  <a:moveTo>
                    <a:pt x="764" y="242"/>
                  </a:moveTo>
                  <a:lnTo>
                    <a:pt x="0" y="242"/>
                  </a:lnTo>
                  <a:lnTo>
                    <a:pt x="0" y="0"/>
                  </a:lnTo>
                  <a:lnTo>
                    <a:pt x="764" y="0"/>
                  </a:lnTo>
                  <a:lnTo>
                    <a:pt x="764" y="242"/>
                  </a:lnTo>
                </a:path>
              </a:pathLst>
            </a:custGeom>
            <a:solidFill>
              <a:srgbClr val="FECD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6" name="Freeform: Shape 285"/>
            <p:cNvSpPr/>
            <p:nvPr/>
          </p:nvSpPr>
          <p:spPr bwMode="auto">
            <a:xfrm>
              <a:off x="7486650" y="2571750"/>
              <a:ext cx="274638" cy="87313"/>
            </a:xfrm>
            <a:custGeom>
              <a:avLst/>
              <a:gdLst>
                <a:gd name="T0" fmla="*/ 764 w 765"/>
                <a:gd name="T1" fmla="*/ 242 h 243"/>
                <a:gd name="T2" fmla="*/ 0 w 765"/>
                <a:gd name="T3" fmla="*/ 242 h 243"/>
                <a:gd name="T4" fmla="*/ 0 w 765"/>
                <a:gd name="T5" fmla="*/ 0 h 243"/>
                <a:gd name="T6" fmla="*/ 764 w 765"/>
                <a:gd name="T7" fmla="*/ 0 h 243"/>
                <a:gd name="T8" fmla="*/ 764 w 765"/>
                <a:gd name="T9" fmla="*/ 24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5" h="243">
                  <a:moveTo>
                    <a:pt x="764" y="242"/>
                  </a:moveTo>
                  <a:lnTo>
                    <a:pt x="0" y="242"/>
                  </a:lnTo>
                  <a:lnTo>
                    <a:pt x="0" y="0"/>
                  </a:lnTo>
                  <a:lnTo>
                    <a:pt x="764" y="0"/>
                  </a:lnTo>
                  <a:lnTo>
                    <a:pt x="764" y="242"/>
                  </a:lnTo>
                </a:path>
              </a:pathLst>
            </a:custGeom>
            <a:solidFill>
              <a:srgbClr val="FECD8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7" name="Freeform: Shape 286"/>
            <p:cNvSpPr/>
            <p:nvPr/>
          </p:nvSpPr>
          <p:spPr bwMode="auto">
            <a:xfrm>
              <a:off x="7083425" y="2900363"/>
              <a:ext cx="114300" cy="107950"/>
            </a:xfrm>
            <a:custGeom>
              <a:avLst/>
              <a:gdLst>
                <a:gd name="T0" fmla="*/ 0 w 317"/>
                <a:gd name="T1" fmla="*/ 0 h 298"/>
                <a:gd name="T2" fmla="*/ 0 w 317"/>
                <a:gd name="T3" fmla="*/ 0 h 298"/>
                <a:gd name="T4" fmla="*/ 0 w 317"/>
                <a:gd name="T5" fmla="*/ 149 h 298"/>
                <a:gd name="T6" fmla="*/ 167 w 317"/>
                <a:gd name="T7" fmla="*/ 297 h 298"/>
                <a:gd name="T8" fmla="*/ 316 w 317"/>
                <a:gd name="T9" fmla="*/ 297 h 298"/>
                <a:gd name="T10" fmla="*/ 0 w 317"/>
                <a:gd name="T11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7" h="298">
                  <a:moveTo>
                    <a:pt x="0" y="0"/>
                  </a:moveTo>
                  <a:lnTo>
                    <a:pt x="0" y="0"/>
                  </a:lnTo>
                  <a:cubicBezTo>
                    <a:pt x="0" y="149"/>
                    <a:pt x="0" y="149"/>
                    <a:pt x="0" y="149"/>
                  </a:cubicBezTo>
                  <a:cubicBezTo>
                    <a:pt x="0" y="242"/>
                    <a:pt x="74" y="297"/>
                    <a:pt x="167" y="297"/>
                  </a:cubicBezTo>
                  <a:cubicBezTo>
                    <a:pt x="316" y="297"/>
                    <a:pt x="316" y="297"/>
                    <a:pt x="316" y="297"/>
                  </a:cubicBezTo>
                  <a:cubicBezTo>
                    <a:pt x="223" y="205"/>
                    <a:pt x="111" y="93"/>
                    <a:pt x="0" y="0"/>
                  </a:cubicBezTo>
                </a:path>
              </a:pathLst>
            </a:custGeom>
            <a:solidFill>
              <a:srgbClr val="FBB2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8" name="Freeform: Shape 287"/>
            <p:cNvSpPr/>
            <p:nvPr/>
          </p:nvSpPr>
          <p:spPr bwMode="auto">
            <a:xfrm>
              <a:off x="8056563" y="2887663"/>
              <a:ext cx="120650" cy="120650"/>
            </a:xfrm>
            <a:custGeom>
              <a:avLst/>
              <a:gdLst>
                <a:gd name="T0" fmla="*/ 0 w 336"/>
                <a:gd name="T1" fmla="*/ 334 h 335"/>
                <a:gd name="T2" fmla="*/ 0 w 336"/>
                <a:gd name="T3" fmla="*/ 334 h 335"/>
                <a:gd name="T4" fmla="*/ 186 w 336"/>
                <a:gd name="T5" fmla="*/ 334 h 335"/>
                <a:gd name="T6" fmla="*/ 335 w 336"/>
                <a:gd name="T7" fmla="*/ 186 h 335"/>
                <a:gd name="T8" fmla="*/ 335 w 336"/>
                <a:gd name="T9" fmla="*/ 0 h 335"/>
                <a:gd name="T10" fmla="*/ 0 w 336"/>
                <a:gd name="T11" fmla="*/ 334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35">
                  <a:moveTo>
                    <a:pt x="0" y="334"/>
                  </a:moveTo>
                  <a:lnTo>
                    <a:pt x="0" y="334"/>
                  </a:lnTo>
                  <a:cubicBezTo>
                    <a:pt x="186" y="334"/>
                    <a:pt x="186" y="334"/>
                    <a:pt x="186" y="334"/>
                  </a:cubicBezTo>
                  <a:cubicBezTo>
                    <a:pt x="279" y="334"/>
                    <a:pt x="335" y="279"/>
                    <a:pt x="335" y="186"/>
                  </a:cubicBezTo>
                  <a:cubicBezTo>
                    <a:pt x="335" y="0"/>
                    <a:pt x="335" y="0"/>
                    <a:pt x="335" y="0"/>
                  </a:cubicBezTo>
                  <a:cubicBezTo>
                    <a:pt x="0" y="334"/>
                    <a:pt x="0" y="334"/>
                    <a:pt x="0" y="334"/>
                  </a:cubicBezTo>
                </a:path>
              </a:pathLst>
            </a:custGeom>
            <a:solidFill>
              <a:srgbClr val="FBB25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9" name="Freeform: Shape 288"/>
            <p:cNvSpPr/>
            <p:nvPr/>
          </p:nvSpPr>
          <p:spPr bwMode="auto">
            <a:xfrm>
              <a:off x="6540500" y="1935163"/>
              <a:ext cx="817563" cy="1019175"/>
            </a:xfrm>
            <a:custGeom>
              <a:avLst/>
              <a:gdLst>
                <a:gd name="T0" fmla="*/ 0 w 2272"/>
                <a:gd name="T1" fmla="*/ 2346 h 2831"/>
                <a:gd name="T2" fmla="*/ 1508 w 2272"/>
                <a:gd name="T3" fmla="*/ 2830 h 2831"/>
                <a:gd name="T4" fmla="*/ 1508 w 2272"/>
                <a:gd name="T5" fmla="*/ 2830 h 2831"/>
                <a:gd name="T6" fmla="*/ 0 w 2272"/>
                <a:gd name="T7" fmla="*/ 2346 h 2831"/>
                <a:gd name="T8" fmla="*/ 651 w 2272"/>
                <a:gd name="T9" fmla="*/ 968 h 2831"/>
                <a:gd name="T10" fmla="*/ 689 w 2272"/>
                <a:gd name="T11" fmla="*/ 1024 h 2831"/>
                <a:gd name="T12" fmla="*/ 689 w 2272"/>
                <a:gd name="T13" fmla="*/ 1024 h 2831"/>
                <a:gd name="T14" fmla="*/ 651 w 2272"/>
                <a:gd name="T15" fmla="*/ 968 h 2831"/>
                <a:gd name="T16" fmla="*/ 1824 w 2272"/>
                <a:gd name="T17" fmla="*/ 0 h 2831"/>
                <a:gd name="T18" fmla="*/ 521 w 2272"/>
                <a:gd name="T19" fmla="*/ 689 h 2831"/>
                <a:gd name="T20" fmla="*/ 1824 w 2272"/>
                <a:gd name="T21" fmla="*/ 0 h 2831"/>
                <a:gd name="T22" fmla="*/ 2271 w 2272"/>
                <a:gd name="T23" fmla="*/ 875 h 2831"/>
                <a:gd name="T24" fmla="*/ 2271 w 2272"/>
                <a:gd name="T25" fmla="*/ 875 h 2831"/>
                <a:gd name="T26" fmla="*/ 1824 w 2272"/>
                <a:gd name="T27" fmla="*/ 0 h 2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72" h="2831">
                  <a:moveTo>
                    <a:pt x="0" y="2346"/>
                  </a:moveTo>
                  <a:lnTo>
                    <a:pt x="1508" y="2830"/>
                  </a:lnTo>
                  <a:lnTo>
                    <a:pt x="1508" y="2830"/>
                  </a:lnTo>
                  <a:lnTo>
                    <a:pt x="0" y="2346"/>
                  </a:lnTo>
                  <a:close/>
                  <a:moveTo>
                    <a:pt x="651" y="968"/>
                  </a:moveTo>
                  <a:lnTo>
                    <a:pt x="689" y="1024"/>
                  </a:lnTo>
                  <a:lnTo>
                    <a:pt x="689" y="1024"/>
                  </a:lnTo>
                  <a:lnTo>
                    <a:pt x="651" y="968"/>
                  </a:lnTo>
                  <a:close/>
                  <a:moveTo>
                    <a:pt x="1824" y="0"/>
                  </a:moveTo>
                  <a:lnTo>
                    <a:pt x="521" y="689"/>
                  </a:lnTo>
                  <a:lnTo>
                    <a:pt x="1824" y="0"/>
                  </a:lnTo>
                  <a:lnTo>
                    <a:pt x="2271" y="875"/>
                  </a:lnTo>
                  <a:lnTo>
                    <a:pt x="2271" y="875"/>
                  </a:lnTo>
                  <a:lnTo>
                    <a:pt x="1824" y="0"/>
                  </a:lnTo>
                  <a:close/>
                </a:path>
              </a:pathLst>
            </a:custGeom>
            <a:solidFill>
              <a:srgbClr val="E6E9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0" name="Freeform: Shape 289"/>
            <p:cNvSpPr/>
            <p:nvPr/>
          </p:nvSpPr>
          <p:spPr bwMode="auto">
            <a:xfrm>
              <a:off x="6540500" y="2779713"/>
              <a:ext cx="542925" cy="174625"/>
            </a:xfrm>
            <a:custGeom>
              <a:avLst/>
              <a:gdLst>
                <a:gd name="T0" fmla="*/ 0 w 1509"/>
                <a:gd name="T1" fmla="*/ 0 h 485"/>
                <a:gd name="T2" fmla="*/ 1508 w 1509"/>
                <a:gd name="T3" fmla="*/ 484 h 485"/>
                <a:gd name="T4" fmla="*/ 1508 w 1509"/>
                <a:gd name="T5" fmla="*/ 484 h 485"/>
                <a:gd name="T6" fmla="*/ 0 w 1509"/>
                <a:gd name="T7" fmla="*/ 0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09" h="485">
                  <a:moveTo>
                    <a:pt x="0" y="0"/>
                  </a:moveTo>
                  <a:lnTo>
                    <a:pt x="1508" y="484"/>
                  </a:lnTo>
                  <a:lnTo>
                    <a:pt x="1508" y="484"/>
                  </a:lnTo>
                  <a:lnTo>
                    <a:pt x="0" y="0"/>
                  </a:lnTo>
                </a:path>
              </a:pathLst>
            </a:custGeom>
            <a:solidFill>
              <a:srgbClr val="E6E9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1" name="Freeform: Shape 290"/>
            <p:cNvSpPr/>
            <p:nvPr/>
          </p:nvSpPr>
          <p:spPr bwMode="auto">
            <a:xfrm>
              <a:off x="6775450" y="2284413"/>
              <a:ext cx="14288" cy="20637"/>
            </a:xfrm>
            <a:custGeom>
              <a:avLst/>
              <a:gdLst>
                <a:gd name="T0" fmla="*/ 0 w 39"/>
                <a:gd name="T1" fmla="*/ 0 h 57"/>
                <a:gd name="T2" fmla="*/ 38 w 39"/>
                <a:gd name="T3" fmla="*/ 56 h 57"/>
                <a:gd name="T4" fmla="*/ 38 w 39"/>
                <a:gd name="T5" fmla="*/ 56 h 57"/>
                <a:gd name="T6" fmla="*/ 0 w 39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" h="57">
                  <a:moveTo>
                    <a:pt x="0" y="0"/>
                  </a:moveTo>
                  <a:lnTo>
                    <a:pt x="38" y="56"/>
                  </a:lnTo>
                  <a:lnTo>
                    <a:pt x="38" y="56"/>
                  </a:lnTo>
                  <a:lnTo>
                    <a:pt x="0" y="0"/>
                  </a:lnTo>
                </a:path>
              </a:pathLst>
            </a:custGeom>
            <a:solidFill>
              <a:srgbClr val="E6E9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2" name="Freeform: Shape 291"/>
            <p:cNvSpPr/>
            <p:nvPr/>
          </p:nvSpPr>
          <p:spPr bwMode="auto">
            <a:xfrm>
              <a:off x="6729413" y="1935163"/>
              <a:ext cx="630237" cy="315912"/>
            </a:xfrm>
            <a:custGeom>
              <a:avLst/>
              <a:gdLst>
                <a:gd name="T0" fmla="*/ 1303 w 1751"/>
                <a:gd name="T1" fmla="*/ 0 h 876"/>
                <a:gd name="T2" fmla="*/ 0 w 1751"/>
                <a:gd name="T3" fmla="*/ 689 h 876"/>
                <a:gd name="T4" fmla="*/ 1303 w 1751"/>
                <a:gd name="T5" fmla="*/ 0 h 876"/>
                <a:gd name="T6" fmla="*/ 1750 w 1751"/>
                <a:gd name="T7" fmla="*/ 875 h 876"/>
                <a:gd name="T8" fmla="*/ 1750 w 1751"/>
                <a:gd name="T9" fmla="*/ 875 h 876"/>
                <a:gd name="T10" fmla="*/ 1303 w 1751"/>
                <a:gd name="T11" fmla="*/ 0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51" h="876">
                  <a:moveTo>
                    <a:pt x="1303" y="0"/>
                  </a:moveTo>
                  <a:lnTo>
                    <a:pt x="0" y="689"/>
                  </a:lnTo>
                  <a:lnTo>
                    <a:pt x="1303" y="0"/>
                  </a:lnTo>
                  <a:lnTo>
                    <a:pt x="1750" y="875"/>
                  </a:lnTo>
                  <a:lnTo>
                    <a:pt x="1750" y="875"/>
                  </a:lnTo>
                  <a:lnTo>
                    <a:pt x="1303" y="0"/>
                  </a:lnTo>
                </a:path>
              </a:pathLst>
            </a:custGeom>
            <a:solidFill>
              <a:srgbClr val="E6E9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3" name="Freeform: Shape 292"/>
            <p:cNvSpPr/>
            <p:nvPr/>
          </p:nvSpPr>
          <p:spPr bwMode="auto">
            <a:xfrm>
              <a:off x="6540500" y="2278063"/>
              <a:ext cx="542925" cy="677862"/>
            </a:xfrm>
            <a:custGeom>
              <a:avLst/>
              <a:gdLst>
                <a:gd name="T0" fmla="*/ 912 w 1509"/>
                <a:gd name="T1" fmla="*/ 1526 h 1881"/>
                <a:gd name="T2" fmla="*/ 614 w 1509"/>
                <a:gd name="T3" fmla="*/ 1043 h 1881"/>
                <a:gd name="T4" fmla="*/ 912 w 1509"/>
                <a:gd name="T5" fmla="*/ 1526 h 1881"/>
                <a:gd name="T6" fmla="*/ 428 w 1509"/>
                <a:gd name="T7" fmla="*/ 1210 h 1881"/>
                <a:gd name="T8" fmla="*/ 577 w 1509"/>
                <a:gd name="T9" fmla="*/ 353 h 1881"/>
                <a:gd name="T10" fmla="*/ 428 w 1509"/>
                <a:gd name="T11" fmla="*/ 1210 h 1881"/>
                <a:gd name="T12" fmla="*/ 447 w 1509"/>
                <a:gd name="T13" fmla="*/ 0 h 1881"/>
                <a:gd name="T14" fmla="*/ 1508 w 1509"/>
                <a:gd name="T15" fmla="*/ 1880 h 1881"/>
                <a:gd name="T16" fmla="*/ 1508 w 1509"/>
                <a:gd name="T17" fmla="*/ 1713 h 1881"/>
                <a:gd name="T18" fmla="*/ 1508 w 1509"/>
                <a:gd name="T19" fmla="*/ 1657 h 1881"/>
                <a:gd name="T20" fmla="*/ 1508 w 1509"/>
                <a:gd name="T21" fmla="*/ 1619 h 1881"/>
                <a:gd name="T22" fmla="*/ 1452 w 1509"/>
                <a:gd name="T23" fmla="*/ 1694 h 1881"/>
                <a:gd name="T24" fmla="*/ 1452 w 1509"/>
                <a:gd name="T25" fmla="*/ 1526 h 1881"/>
                <a:gd name="T26" fmla="*/ 1359 w 1509"/>
                <a:gd name="T27" fmla="*/ 1657 h 1881"/>
                <a:gd name="T28" fmla="*/ 1396 w 1509"/>
                <a:gd name="T29" fmla="*/ 1396 h 1881"/>
                <a:gd name="T30" fmla="*/ 1266 w 1509"/>
                <a:gd name="T31" fmla="*/ 1638 h 1881"/>
                <a:gd name="T32" fmla="*/ 1341 w 1509"/>
                <a:gd name="T33" fmla="*/ 1284 h 1881"/>
                <a:gd name="T34" fmla="*/ 1192 w 1509"/>
                <a:gd name="T35" fmla="*/ 1601 h 1881"/>
                <a:gd name="T36" fmla="*/ 1266 w 1509"/>
                <a:gd name="T37" fmla="*/ 1172 h 1881"/>
                <a:gd name="T38" fmla="*/ 1005 w 1509"/>
                <a:gd name="T39" fmla="*/ 1545 h 1881"/>
                <a:gd name="T40" fmla="*/ 1154 w 1509"/>
                <a:gd name="T41" fmla="*/ 930 h 1881"/>
                <a:gd name="T42" fmla="*/ 1043 w 1509"/>
                <a:gd name="T43" fmla="*/ 1098 h 1881"/>
                <a:gd name="T44" fmla="*/ 1080 w 1509"/>
                <a:gd name="T45" fmla="*/ 819 h 1881"/>
                <a:gd name="T46" fmla="*/ 949 w 1509"/>
                <a:gd name="T47" fmla="*/ 1079 h 1881"/>
                <a:gd name="T48" fmla="*/ 1024 w 1509"/>
                <a:gd name="T49" fmla="*/ 689 h 1881"/>
                <a:gd name="T50" fmla="*/ 856 w 1509"/>
                <a:gd name="T51" fmla="*/ 1043 h 1881"/>
                <a:gd name="T52" fmla="*/ 968 w 1509"/>
                <a:gd name="T53" fmla="*/ 577 h 1881"/>
                <a:gd name="T54" fmla="*/ 782 w 1509"/>
                <a:gd name="T55" fmla="*/ 1023 h 1881"/>
                <a:gd name="T56" fmla="*/ 894 w 1509"/>
                <a:gd name="T57" fmla="*/ 465 h 1881"/>
                <a:gd name="T58" fmla="*/ 689 w 1509"/>
                <a:gd name="T59" fmla="*/ 986 h 1881"/>
                <a:gd name="T60" fmla="*/ 838 w 1509"/>
                <a:gd name="T61" fmla="*/ 353 h 1881"/>
                <a:gd name="T62" fmla="*/ 689 w 1509"/>
                <a:gd name="T63" fmla="*/ 74 h 1881"/>
                <a:gd name="T64" fmla="*/ 447 w 1509"/>
                <a:gd name="T65" fmla="*/ 0 h 18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509" h="1881">
                  <a:moveTo>
                    <a:pt x="912" y="1526"/>
                  </a:moveTo>
                  <a:lnTo>
                    <a:pt x="912" y="1526"/>
                  </a:lnTo>
                  <a:cubicBezTo>
                    <a:pt x="502" y="1396"/>
                    <a:pt x="502" y="1396"/>
                    <a:pt x="502" y="1396"/>
                  </a:cubicBezTo>
                  <a:cubicBezTo>
                    <a:pt x="614" y="1043"/>
                    <a:pt x="614" y="1043"/>
                    <a:pt x="614" y="1043"/>
                  </a:cubicBezTo>
                  <a:cubicBezTo>
                    <a:pt x="1024" y="1172"/>
                    <a:pt x="1024" y="1172"/>
                    <a:pt x="1024" y="1172"/>
                  </a:cubicBezTo>
                  <a:cubicBezTo>
                    <a:pt x="912" y="1526"/>
                    <a:pt x="912" y="1526"/>
                    <a:pt x="912" y="1526"/>
                  </a:cubicBezTo>
                  <a:lnTo>
                    <a:pt x="428" y="1210"/>
                  </a:lnTo>
                  <a:lnTo>
                    <a:pt x="428" y="1210"/>
                  </a:lnTo>
                  <a:cubicBezTo>
                    <a:pt x="316" y="1172"/>
                    <a:pt x="316" y="1172"/>
                    <a:pt x="316" y="1172"/>
                  </a:cubicBezTo>
                  <a:cubicBezTo>
                    <a:pt x="577" y="353"/>
                    <a:pt x="577" y="353"/>
                    <a:pt x="577" y="353"/>
                  </a:cubicBezTo>
                  <a:cubicBezTo>
                    <a:pt x="689" y="391"/>
                    <a:pt x="689" y="391"/>
                    <a:pt x="689" y="391"/>
                  </a:cubicBezTo>
                  <a:cubicBezTo>
                    <a:pt x="428" y="1210"/>
                    <a:pt x="428" y="1210"/>
                    <a:pt x="428" y="1210"/>
                  </a:cubicBezTo>
                  <a:lnTo>
                    <a:pt x="447" y="0"/>
                  </a:lnTo>
                  <a:lnTo>
                    <a:pt x="447" y="0"/>
                  </a:lnTo>
                  <a:cubicBezTo>
                    <a:pt x="0" y="1396"/>
                    <a:pt x="0" y="1396"/>
                    <a:pt x="0" y="1396"/>
                  </a:cubicBezTo>
                  <a:cubicBezTo>
                    <a:pt x="1508" y="1880"/>
                    <a:pt x="1508" y="1880"/>
                    <a:pt x="1508" y="1880"/>
                  </a:cubicBezTo>
                  <a:lnTo>
                    <a:pt x="1508" y="1880"/>
                  </a:lnTo>
                  <a:cubicBezTo>
                    <a:pt x="1508" y="1713"/>
                    <a:pt x="1508" y="1713"/>
                    <a:pt x="1508" y="1713"/>
                  </a:cubicBezTo>
                  <a:cubicBezTo>
                    <a:pt x="1508" y="1694"/>
                    <a:pt x="1508" y="1694"/>
                    <a:pt x="1508" y="1694"/>
                  </a:cubicBezTo>
                  <a:cubicBezTo>
                    <a:pt x="1508" y="1657"/>
                    <a:pt x="1508" y="1657"/>
                    <a:pt x="1508" y="1657"/>
                  </a:cubicBezTo>
                  <a:cubicBezTo>
                    <a:pt x="1508" y="1619"/>
                    <a:pt x="1508" y="1619"/>
                    <a:pt x="1508" y="1619"/>
                  </a:cubicBezTo>
                  <a:lnTo>
                    <a:pt x="1508" y="1619"/>
                  </a:lnTo>
                  <a:cubicBezTo>
                    <a:pt x="1490" y="1582"/>
                    <a:pt x="1490" y="1582"/>
                    <a:pt x="1490" y="1582"/>
                  </a:cubicBezTo>
                  <a:cubicBezTo>
                    <a:pt x="1452" y="1694"/>
                    <a:pt x="1452" y="1694"/>
                    <a:pt x="1452" y="1694"/>
                  </a:cubicBezTo>
                  <a:cubicBezTo>
                    <a:pt x="1415" y="1675"/>
                    <a:pt x="1415" y="1675"/>
                    <a:pt x="1415" y="1675"/>
                  </a:cubicBezTo>
                  <a:cubicBezTo>
                    <a:pt x="1452" y="1526"/>
                    <a:pt x="1452" y="1526"/>
                    <a:pt x="1452" y="1526"/>
                  </a:cubicBezTo>
                  <a:cubicBezTo>
                    <a:pt x="1434" y="1470"/>
                    <a:pt x="1434" y="1470"/>
                    <a:pt x="1434" y="1470"/>
                  </a:cubicBezTo>
                  <a:cubicBezTo>
                    <a:pt x="1359" y="1657"/>
                    <a:pt x="1359" y="1657"/>
                    <a:pt x="1359" y="1657"/>
                  </a:cubicBezTo>
                  <a:cubicBezTo>
                    <a:pt x="1322" y="1638"/>
                    <a:pt x="1322" y="1638"/>
                    <a:pt x="1322" y="1638"/>
                  </a:cubicBezTo>
                  <a:cubicBezTo>
                    <a:pt x="1396" y="1396"/>
                    <a:pt x="1396" y="1396"/>
                    <a:pt x="1396" y="1396"/>
                  </a:cubicBezTo>
                  <a:cubicBezTo>
                    <a:pt x="1359" y="1340"/>
                    <a:pt x="1359" y="1340"/>
                    <a:pt x="1359" y="1340"/>
                  </a:cubicBezTo>
                  <a:cubicBezTo>
                    <a:pt x="1266" y="1638"/>
                    <a:pt x="1266" y="1638"/>
                    <a:pt x="1266" y="1638"/>
                  </a:cubicBezTo>
                  <a:cubicBezTo>
                    <a:pt x="1229" y="1619"/>
                    <a:pt x="1229" y="1619"/>
                    <a:pt x="1229" y="1619"/>
                  </a:cubicBezTo>
                  <a:cubicBezTo>
                    <a:pt x="1341" y="1284"/>
                    <a:pt x="1341" y="1284"/>
                    <a:pt x="1341" y="1284"/>
                  </a:cubicBezTo>
                  <a:cubicBezTo>
                    <a:pt x="1303" y="1228"/>
                    <a:pt x="1303" y="1228"/>
                    <a:pt x="1303" y="1228"/>
                  </a:cubicBezTo>
                  <a:cubicBezTo>
                    <a:pt x="1192" y="1601"/>
                    <a:pt x="1192" y="1601"/>
                    <a:pt x="1192" y="1601"/>
                  </a:cubicBezTo>
                  <a:cubicBezTo>
                    <a:pt x="1136" y="1582"/>
                    <a:pt x="1136" y="1582"/>
                    <a:pt x="1136" y="1582"/>
                  </a:cubicBezTo>
                  <a:cubicBezTo>
                    <a:pt x="1266" y="1172"/>
                    <a:pt x="1266" y="1172"/>
                    <a:pt x="1266" y="1172"/>
                  </a:cubicBezTo>
                  <a:cubicBezTo>
                    <a:pt x="1173" y="986"/>
                    <a:pt x="1173" y="986"/>
                    <a:pt x="1173" y="986"/>
                  </a:cubicBezTo>
                  <a:cubicBezTo>
                    <a:pt x="1005" y="1545"/>
                    <a:pt x="1005" y="1545"/>
                    <a:pt x="1005" y="1545"/>
                  </a:cubicBezTo>
                  <a:cubicBezTo>
                    <a:pt x="949" y="1526"/>
                    <a:pt x="949" y="1526"/>
                    <a:pt x="949" y="1526"/>
                  </a:cubicBezTo>
                  <a:cubicBezTo>
                    <a:pt x="1154" y="930"/>
                    <a:pt x="1154" y="930"/>
                    <a:pt x="1154" y="930"/>
                  </a:cubicBezTo>
                  <a:cubicBezTo>
                    <a:pt x="1117" y="874"/>
                    <a:pt x="1117" y="874"/>
                    <a:pt x="1117" y="874"/>
                  </a:cubicBezTo>
                  <a:cubicBezTo>
                    <a:pt x="1043" y="1098"/>
                    <a:pt x="1043" y="1098"/>
                    <a:pt x="1043" y="1098"/>
                  </a:cubicBezTo>
                  <a:cubicBezTo>
                    <a:pt x="1005" y="1079"/>
                    <a:pt x="1005" y="1079"/>
                    <a:pt x="1005" y="1079"/>
                  </a:cubicBezTo>
                  <a:cubicBezTo>
                    <a:pt x="1080" y="819"/>
                    <a:pt x="1080" y="819"/>
                    <a:pt x="1080" y="819"/>
                  </a:cubicBezTo>
                  <a:cubicBezTo>
                    <a:pt x="1061" y="763"/>
                    <a:pt x="1061" y="763"/>
                    <a:pt x="1061" y="763"/>
                  </a:cubicBezTo>
                  <a:cubicBezTo>
                    <a:pt x="949" y="1079"/>
                    <a:pt x="949" y="1079"/>
                    <a:pt x="949" y="1079"/>
                  </a:cubicBezTo>
                  <a:cubicBezTo>
                    <a:pt x="912" y="1061"/>
                    <a:pt x="912" y="1061"/>
                    <a:pt x="912" y="1061"/>
                  </a:cubicBezTo>
                  <a:cubicBezTo>
                    <a:pt x="1024" y="689"/>
                    <a:pt x="1024" y="689"/>
                    <a:pt x="1024" y="689"/>
                  </a:cubicBezTo>
                  <a:cubicBezTo>
                    <a:pt x="987" y="633"/>
                    <a:pt x="987" y="633"/>
                    <a:pt x="987" y="633"/>
                  </a:cubicBezTo>
                  <a:cubicBezTo>
                    <a:pt x="856" y="1043"/>
                    <a:pt x="856" y="1043"/>
                    <a:pt x="856" y="1043"/>
                  </a:cubicBezTo>
                  <a:cubicBezTo>
                    <a:pt x="819" y="1023"/>
                    <a:pt x="819" y="1023"/>
                    <a:pt x="819" y="1023"/>
                  </a:cubicBezTo>
                  <a:cubicBezTo>
                    <a:pt x="968" y="577"/>
                    <a:pt x="968" y="577"/>
                    <a:pt x="968" y="577"/>
                  </a:cubicBezTo>
                  <a:cubicBezTo>
                    <a:pt x="931" y="521"/>
                    <a:pt x="931" y="521"/>
                    <a:pt x="931" y="521"/>
                  </a:cubicBezTo>
                  <a:cubicBezTo>
                    <a:pt x="782" y="1023"/>
                    <a:pt x="782" y="1023"/>
                    <a:pt x="782" y="1023"/>
                  </a:cubicBezTo>
                  <a:cubicBezTo>
                    <a:pt x="726" y="1005"/>
                    <a:pt x="726" y="1005"/>
                    <a:pt x="726" y="1005"/>
                  </a:cubicBezTo>
                  <a:cubicBezTo>
                    <a:pt x="894" y="465"/>
                    <a:pt x="894" y="465"/>
                    <a:pt x="894" y="465"/>
                  </a:cubicBezTo>
                  <a:cubicBezTo>
                    <a:pt x="875" y="409"/>
                    <a:pt x="875" y="409"/>
                    <a:pt x="875" y="409"/>
                  </a:cubicBezTo>
                  <a:cubicBezTo>
                    <a:pt x="689" y="986"/>
                    <a:pt x="689" y="986"/>
                    <a:pt x="689" y="986"/>
                  </a:cubicBezTo>
                  <a:cubicBezTo>
                    <a:pt x="633" y="968"/>
                    <a:pt x="633" y="968"/>
                    <a:pt x="633" y="968"/>
                  </a:cubicBezTo>
                  <a:cubicBezTo>
                    <a:pt x="838" y="353"/>
                    <a:pt x="838" y="353"/>
                    <a:pt x="838" y="353"/>
                  </a:cubicBezTo>
                  <a:cubicBezTo>
                    <a:pt x="689" y="74"/>
                    <a:pt x="689" y="74"/>
                    <a:pt x="689" y="74"/>
                  </a:cubicBezTo>
                  <a:lnTo>
                    <a:pt x="689" y="74"/>
                  </a:lnTo>
                  <a:lnTo>
                    <a:pt x="689" y="74"/>
                  </a:lnTo>
                  <a:cubicBezTo>
                    <a:pt x="447" y="0"/>
                    <a:pt x="447" y="0"/>
                    <a:pt x="447" y="0"/>
                  </a:cubicBezTo>
                  <a:lnTo>
                    <a:pt x="912" y="1526"/>
                  </a:lnTo>
                </a:path>
              </a:pathLst>
            </a:custGeom>
            <a:solidFill>
              <a:srgbClr val="D8DC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4" name="Freeform: Shape 293"/>
            <p:cNvSpPr/>
            <p:nvPr/>
          </p:nvSpPr>
          <p:spPr bwMode="auto">
            <a:xfrm>
              <a:off x="6654800" y="2405063"/>
              <a:ext cx="134938" cy="309562"/>
            </a:xfrm>
            <a:custGeom>
              <a:avLst/>
              <a:gdLst>
                <a:gd name="T0" fmla="*/ 261 w 374"/>
                <a:gd name="T1" fmla="*/ 0 h 858"/>
                <a:gd name="T2" fmla="*/ 0 w 374"/>
                <a:gd name="T3" fmla="*/ 819 h 858"/>
                <a:gd name="T4" fmla="*/ 112 w 374"/>
                <a:gd name="T5" fmla="*/ 857 h 858"/>
                <a:gd name="T6" fmla="*/ 373 w 374"/>
                <a:gd name="T7" fmla="*/ 38 h 858"/>
                <a:gd name="T8" fmla="*/ 261 w 374"/>
                <a:gd name="T9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858">
                  <a:moveTo>
                    <a:pt x="261" y="0"/>
                  </a:moveTo>
                  <a:lnTo>
                    <a:pt x="0" y="819"/>
                  </a:lnTo>
                  <a:lnTo>
                    <a:pt x="112" y="857"/>
                  </a:lnTo>
                  <a:lnTo>
                    <a:pt x="373" y="38"/>
                  </a:lnTo>
                  <a:lnTo>
                    <a:pt x="261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5" name="Freeform: Shape 294"/>
            <p:cNvSpPr/>
            <p:nvPr/>
          </p:nvSpPr>
          <p:spPr bwMode="auto">
            <a:xfrm>
              <a:off x="6654800" y="2405063"/>
              <a:ext cx="134938" cy="309562"/>
            </a:xfrm>
            <a:custGeom>
              <a:avLst/>
              <a:gdLst>
                <a:gd name="T0" fmla="*/ 261 w 374"/>
                <a:gd name="T1" fmla="*/ 0 h 858"/>
                <a:gd name="T2" fmla="*/ 0 w 374"/>
                <a:gd name="T3" fmla="*/ 819 h 858"/>
                <a:gd name="T4" fmla="*/ 112 w 374"/>
                <a:gd name="T5" fmla="*/ 857 h 858"/>
                <a:gd name="T6" fmla="*/ 373 w 374"/>
                <a:gd name="T7" fmla="*/ 38 h 858"/>
                <a:gd name="T8" fmla="*/ 261 w 374"/>
                <a:gd name="T9" fmla="*/ 0 h 8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4" h="858">
                  <a:moveTo>
                    <a:pt x="261" y="0"/>
                  </a:moveTo>
                  <a:lnTo>
                    <a:pt x="0" y="819"/>
                  </a:lnTo>
                  <a:lnTo>
                    <a:pt x="112" y="857"/>
                  </a:lnTo>
                  <a:lnTo>
                    <a:pt x="373" y="38"/>
                  </a:lnTo>
                  <a:lnTo>
                    <a:pt x="261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6" name="Freeform: Shape 295"/>
            <p:cNvSpPr/>
            <p:nvPr/>
          </p:nvSpPr>
          <p:spPr bwMode="auto">
            <a:xfrm>
              <a:off x="6769100" y="2405063"/>
              <a:ext cx="87313" cy="228600"/>
            </a:xfrm>
            <a:custGeom>
              <a:avLst/>
              <a:gdLst>
                <a:gd name="T0" fmla="*/ 205 w 243"/>
                <a:gd name="T1" fmla="*/ 0 h 634"/>
                <a:gd name="T2" fmla="*/ 0 w 243"/>
                <a:gd name="T3" fmla="*/ 615 h 634"/>
                <a:gd name="T4" fmla="*/ 56 w 243"/>
                <a:gd name="T5" fmla="*/ 633 h 634"/>
                <a:gd name="T6" fmla="*/ 242 w 243"/>
                <a:gd name="T7" fmla="*/ 56 h 634"/>
                <a:gd name="T8" fmla="*/ 205 w 243"/>
                <a:gd name="T9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634">
                  <a:moveTo>
                    <a:pt x="205" y="0"/>
                  </a:moveTo>
                  <a:lnTo>
                    <a:pt x="0" y="615"/>
                  </a:lnTo>
                  <a:lnTo>
                    <a:pt x="56" y="633"/>
                  </a:lnTo>
                  <a:lnTo>
                    <a:pt x="242" y="56"/>
                  </a:lnTo>
                  <a:lnTo>
                    <a:pt x="205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7" name="Freeform: Shape 296"/>
            <p:cNvSpPr/>
            <p:nvPr/>
          </p:nvSpPr>
          <p:spPr bwMode="auto">
            <a:xfrm>
              <a:off x="6769100" y="2405063"/>
              <a:ext cx="87313" cy="228600"/>
            </a:xfrm>
            <a:custGeom>
              <a:avLst/>
              <a:gdLst>
                <a:gd name="T0" fmla="*/ 205 w 243"/>
                <a:gd name="T1" fmla="*/ 0 h 634"/>
                <a:gd name="T2" fmla="*/ 0 w 243"/>
                <a:gd name="T3" fmla="*/ 615 h 634"/>
                <a:gd name="T4" fmla="*/ 56 w 243"/>
                <a:gd name="T5" fmla="*/ 633 h 634"/>
                <a:gd name="T6" fmla="*/ 242 w 243"/>
                <a:gd name="T7" fmla="*/ 56 h 634"/>
                <a:gd name="T8" fmla="*/ 205 w 243"/>
                <a:gd name="T9" fmla="*/ 0 h 6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3" h="634">
                  <a:moveTo>
                    <a:pt x="205" y="0"/>
                  </a:moveTo>
                  <a:lnTo>
                    <a:pt x="0" y="615"/>
                  </a:lnTo>
                  <a:lnTo>
                    <a:pt x="56" y="633"/>
                  </a:lnTo>
                  <a:lnTo>
                    <a:pt x="242" y="56"/>
                  </a:lnTo>
                  <a:lnTo>
                    <a:pt x="205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8" name="Freeform: Shape 297"/>
            <p:cNvSpPr/>
            <p:nvPr/>
          </p:nvSpPr>
          <p:spPr bwMode="auto">
            <a:xfrm>
              <a:off x="6721475" y="2652713"/>
              <a:ext cx="188913" cy="174625"/>
            </a:xfrm>
            <a:custGeom>
              <a:avLst/>
              <a:gdLst>
                <a:gd name="T0" fmla="*/ 112 w 523"/>
                <a:gd name="T1" fmla="*/ 0 h 484"/>
                <a:gd name="T2" fmla="*/ 0 w 523"/>
                <a:gd name="T3" fmla="*/ 353 h 484"/>
                <a:gd name="T4" fmla="*/ 410 w 523"/>
                <a:gd name="T5" fmla="*/ 483 h 484"/>
                <a:gd name="T6" fmla="*/ 522 w 523"/>
                <a:gd name="T7" fmla="*/ 129 h 484"/>
                <a:gd name="T8" fmla="*/ 112 w 523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484">
                  <a:moveTo>
                    <a:pt x="112" y="0"/>
                  </a:moveTo>
                  <a:lnTo>
                    <a:pt x="0" y="353"/>
                  </a:lnTo>
                  <a:lnTo>
                    <a:pt x="410" y="483"/>
                  </a:lnTo>
                  <a:lnTo>
                    <a:pt x="522" y="129"/>
                  </a:lnTo>
                  <a:lnTo>
                    <a:pt x="112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9" name="Freeform: Shape 298"/>
            <p:cNvSpPr/>
            <p:nvPr/>
          </p:nvSpPr>
          <p:spPr bwMode="auto">
            <a:xfrm>
              <a:off x="6721475" y="2652713"/>
              <a:ext cx="188913" cy="174625"/>
            </a:xfrm>
            <a:custGeom>
              <a:avLst/>
              <a:gdLst>
                <a:gd name="T0" fmla="*/ 112 w 523"/>
                <a:gd name="T1" fmla="*/ 0 h 484"/>
                <a:gd name="T2" fmla="*/ 0 w 523"/>
                <a:gd name="T3" fmla="*/ 353 h 484"/>
                <a:gd name="T4" fmla="*/ 410 w 523"/>
                <a:gd name="T5" fmla="*/ 483 h 484"/>
                <a:gd name="T6" fmla="*/ 522 w 523"/>
                <a:gd name="T7" fmla="*/ 129 h 484"/>
                <a:gd name="T8" fmla="*/ 112 w 523"/>
                <a:gd name="T9" fmla="*/ 0 h 4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3" h="484">
                  <a:moveTo>
                    <a:pt x="112" y="0"/>
                  </a:moveTo>
                  <a:lnTo>
                    <a:pt x="0" y="353"/>
                  </a:lnTo>
                  <a:lnTo>
                    <a:pt x="410" y="483"/>
                  </a:lnTo>
                  <a:lnTo>
                    <a:pt x="522" y="129"/>
                  </a:lnTo>
                  <a:lnTo>
                    <a:pt x="112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0" name="Freeform: Shape 299"/>
            <p:cNvSpPr/>
            <p:nvPr/>
          </p:nvSpPr>
          <p:spPr bwMode="auto">
            <a:xfrm>
              <a:off x="6802438" y="2444750"/>
              <a:ext cx="74612" cy="201613"/>
            </a:xfrm>
            <a:custGeom>
              <a:avLst/>
              <a:gdLst>
                <a:gd name="T0" fmla="*/ 168 w 206"/>
                <a:gd name="T1" fmla="*/ 0 h 559"/>
                <a:gd name="T2" fmla="*/ 0 w 206"/>
                <a:gd name="T3" fmla="*/ 540 h 559"/>
                <a:gd name="T4" fmla="*/ 56 w 206"/>
                <a:gd name="T5" fmla="*/ 558 h 559"/>
                <a:gd name="T6" fmla="*/ 205 w 206"/>
                <a:gd name="T7" fmla="*/ 56 h 559"/>
                <a:gd name="T8" fmla="*/ 168 w 206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559">
                  <a:moveTo>
                    <a:pt x="168" y="0"/>
                  </a:moveTo>
                  <a:lnTo>
                    <a:pt x="0" y="540"/>
                  </a:lnTo>
                  <a:lnTo>
                    <a:pt x="56" y="558"/>
                  </a:lnTo>
                  <a:lnTo>
                    <a:pt x="205" y="56"/>
                  </a:lnTo>
                  <a:lnTo>
                    <a:pt x="168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1" name="Freeform: Shape 300"/>
            <p:cNvSpPr/>
            <p:nvPr/>
          </p:nvSpPr>
          <p:spPr bwMode="auto">
            <a:xfrm>
              <a:off x="6802438" y="2444750"/>
              <a:ext cx="74612" cy="201613"/>
            </a:xfrm>
            <a:custGeom>
              <a:avLst/>
              <a:gdLst>
                <a:gd name="T0" fmla="*/ 168 w 206"/>
                <a:gd name="T1" fmla="*/ 0 h 559"/>
                <a:gd name="T2" fmla="*/ 0 w 206"/>
                <a:gd name="T3" fmla="*/ 540 h 559"/>
                <a:gd name="T4" fmla="*/ 56 w 206"/>
                <a:gd name="T5" fmla="*/ 558 h 559"/>
                <a:gd name="T6" fmla="*/ 205 w 206"/>
                <a:gd name="T7" fmla="*/ 56 h 559"/>
                <a:gd name="T8" fmla="*/ 168 w 206"/>
                <a:gd name="T9" fmla="*/ 0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559">
                  <a:moveTo>
                    <a:pt x="168" y="0"/>
                  </a:moveTo>
                  <a:lnTo>
                    <a:pt x="0" y="540"/>
                  </a:lnTo>
                  <a:lnTo>
                    <a:pt x="56" y="558"/>
                  </a:lnTo>
                  <a:lnTo>
                    <a:pt x="205" y="56"/>
                  </a:lnTo>
                  <a:lnTo>
                    <a:pt x="168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2" name="Freeform: Shape 301"/>
            <p:cNvSpPr/>
            <p:nvPr/>
          </p:nvSpPr>
          <p:spPr bwMode="auto">
            <a:xfrm>
              <a:off x="6835775" y="2484438"/>
              <a:ext cx="60325" cy="168275"/>
            </a:xfrm>
            <a:custGeom>
              <a:avLst/>
              <a:gdLst>
                <a:gd name="T0" fmla="*/ 149 w 169"/>
                <a:gd name="T1" fmla="*/ 0 h 467"/>
                <a:gd name="T2" fmla="*/ 0 w 169"/>
                <a:gd name="T3" fmla="*/ 446 h 467"/>
                <a:gd name="T4" fmla="*/ 37 w 169"/>
                <a:gd name="T5" fmla="*/ 466 h 467"/>
                <a:gd name="T6" fmla="*/ 168 w 169"/>
                <a:gd name="T7" fmla="*/ 56 h 467"/>
                <a:gd name="T8" fmla="*/ 149 w 169"/>
                <a:gd name="T9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467">
                  <a:moveTo>
                    <a:pt x="149" y="0"/>
                  </a:moveTo>
                  <a:lnTo>
                    <a:pt x="0" y="446"/>
                  </a:lnTo>
                  <a:lnTo>
                    <a:pt x="37" y="466"/>
                  </a:lnTo>
                  <a:lnTo>
                    <a:pt x="168" y="56"/>
                  </a:lnTo>
                  <a:lnTo>
                    <a:pt x="149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3" name="Freeform: Shape 302"/>
            <p:cNvSpPr/>
            <p:nvPr/>
          </p:nvSpPr>
          <p:spPr bwMode="auto">
            <a:xfrm>
              <a:off x="6835775" y="2484438"/>
              <a:ext cx="60325" cy="168275"/>
            </a:xfrm>
            <a:custGeom>
              <a:avLst/>
              <a:gdLst>
                <a:gd name="T0" fmla="*/ 149 w 169"/>
                <a:gd name="T1" fmla="*/ 0 h 467"/>
                <a:gd name="T2" fmla="*/ 0 w 169"/>
                <a:gd name="T3" fmla="*/ 446 h 467"/>
                <a:gd name="T4" fmla="*/ 37 w 169"/>
                <a:gd name="T5" fmla="*/ 466 h 467"/>
                <a:gd name="T6" fmla="*/ 168 w 169"/>
                <a:gd name="T7" fmla="*/ 56 h 467"/>
                <a:gd name="T8" fmla="*/ 149 w 169"/>
                <a:gd name="T9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467">
                  <a:moveTo>
                    <a:pt x="149" y="0"/>
                  </a:moveTo>
                  <a:lnTo>
                    <a:pt x="0" y="446"/>
                  </a:lnTo>
                  <a:lnTo>
                    <a:pt x="37" y="466"/>
                  </a:lnTo>
                  <a:lnTo>
                    <a:pt x="168" y="56"/>
                  </a:lnTo>
                  <a:lnTo>
                    <a:pt x="149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4" name="Freeform: Shape 303"/>
            <p:cNvSpPr/>
            <p:nvPr/>
          </p:nvSpPr>
          <p:spPr bwMode="auto">
            <a:xfrm>
              <a:off x="6869113" y="2525713"/>
              <a:ext cx="53975" cy="141287"/>
            </a:xfrm>
            <a:custGeom>
              <a:avLst/>
              <a:gdLst>
                <a:gd name="T0" fmla="*/ 112 w 150"/>
                <a:gd name="T1" fmla="*/ 0 h 391"/>
                <a:gd name="T2" fmla="*/ 0 w 150"/>
                <a:gd name="T3" fmla="*/ 372 h 391"/>
                <a:gd name="T4" fmla="*/ 37 w 150"/>
                <a:gd name="T5" fmla="*/ 390 h 391"/>
                <a:gd name="T6" fmla="*/ 149 w 150"/>
                <a:gd name="T7" fmla="*/ 74 h 391"/>
                <a:gd name="T8" fmla="*/ 112 w 150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91">
                  <a:moveTo>
                    <a:pt x="112" y="0"/>
                  </a:moveTo>
                  <a:lnTo>
                    <a:pt x="0" y="372"/>
                  </a:lnTo>
                  <a:lnTo>
                    <a:pt x="37" y="390"/>
                  </a:lnTo>
                  <a:lnTo>
                    <a:pt x="149" y="74"/>
                  </a:lnTo>
                  <a:lnTo>
                    <a:pt x="112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5" name="Freeform: Shape 304"/>
            <p:cNvSpPr/>
            <p:nvPr/>
          </p:nvSpPr>
          <p:spPr bwMode="auto">
            <a:xfrm>
              <a:off x="6869113" y="2525713"/>
              <a:ext cx="53975" cy="141287"/>
            </a:xfrm>
            <a:custGeom>
              <a:avLst/>
              <a:gdLst>
                <a:gd name="T0" fmla="*/ 112 w 150"/>
                <a:gd name="T1" fmla="*/ 0 h 391"/>
                <a:gd name="T2" fmla="*/ 0 w 150"/>
                <a:gd name="T3" fmla="*/ 372 h 391"/>
                <a:gd name="T4" fmla="*/ 37 w 150"/>
                <a:gd name="T5" fmla="*/ 390 h 391"/>
                <a:gd name="T6" fmla="*/ 149 w 150"/>
                <a:gd name="T7" fmla="*/ 74 h 391"/>
                <a:gd name="T8" fmla="*/ 112 w 150"/>
                <a:gd name="T9" fmla="*/ 0 h 3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" h="391">
                  <a:moveTo>
                    <a:pt x="112" y="0"/>
                  </a:moveTo>
                  <a:lnTo>
                    <a:pt x="0" y="372"/>
                  </a:lnTo>
                  <a:lnTo>
                    <a:pt x="37" y="390"/>
                  </a:lnTo>
                  <a:lnTo>
                    <a:pt x="149" y="74"/>
                  </a:lnTo>
                  <a:lnTo>
                    <a:pt x="112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6" name="Freeform: Shape 305"/>
            <p:cNvSpPr/>
            <p:nvPr/>
          </p:nvSpPr>
          <p:spPr bwMode="auto">
            <a:xfrm>
              <a:off x="6902450" y="2571750"/>
              <a:ext cx="41275" cy="100013"/>
            </a:xfrm>
            <a:custGeom>
              <a:avLst/>
              <a:gdLst>
                <a:gd name="T0" fmla="*/ 75 w 113"/>
                <a:gd name="T1" fmla="*/ 0 h 280"/>
                <a:gd name="T2" fmla="*/ 0 w 113"/>
                <a:gd name="T3" fmla="*/ 260 h 280"/>
                <a:gd name="T4" fmla="*/ 38 w 113"/>
                <a:gd name="T5" fmla="*/ 279 h 280"/>
                <a:gd name="T6" fmla="*/ 112 w 113"/>
                <a:gd name="T7" fmla="*/ 55 h 280"/>
                <a:gd name="T8" fmla="*/ 75 w 113"/>
                <a:gd name="T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80">
                  <a:moveTo>
                    <a:pt x="75" y="0"/>
                  </a:moveTo>
                  <a:lnTo>
                    <a:pt x="0" y="260"/>
                  </a:lnTo>
                  <a:lnTo>
                    <a:pt x="38" y="279"/>
                  </a:lnTo>
                  <a:lnTo>
                    <a:pt x="112" y="55"/>
                  </a:lnTo>
                  <a:lnTo>
                    <a:pt x="75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7" name="Freeform: Shape 306"/>
            <p:cNvSpPr/>
            <p:nvPr/>
          </p:nvSpPr>
          <p:spPr bwMode="auto">
            <a:xfrm>
              <a:off x="6902450" y="2571750"/>
              <a:ext cx="41275" cy="100013"/>
            </a:xfrm>
            <a:custGeom>
              <a:avLst/>
              <a:gdLst>
                <a:gd name="T0" fmla="*/ 75 w 113"/>
                <a:gd name="T1" fmla="*/ 0 h 280"/>
                <a:gd name="T2" fmla="*/ 0 w 113"/>
                <a:gd name="T3" fmla="*/ 260 h 280"/>
                <a:gd name="T4" fmla="*/ 38 w 113"/>
                <a:gd name="T5" fmla="*/ 279 h 280"/>
                <a:gd name="T6" fmla="*/ 112 w 113"/>
                <a:gd name="T7" fmla="*/ 55 h 280"/>
                <a:gd name="T8" fmla="*/ 75 w 113"/>
                <a:gd name="T9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80">
                  <a:moveTo>
                    <a:pt x="75" y="0"/>
                  </a:moveTo>
                  <a:lnTo>
                    <a:pt x="0" y="260"/>
                  </a:lnTo>
                  <a:lnTo>
                    <a:pt x="38" y="279"/>
                  </a:lnTo>
                  <a:lnTo>
                    <a:pt x="112" y="55"/>
                  </a:lnTo>
                  <a:lnTo>
                    <a:pt x="75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8" name="Freeform: Shape 307"/>
            <p:cNvSpPr/>
            <p:nvPr/>
          </p:nvSpPr>
          <p:spPr bwMode="auto">
            <a:xfrm>
              <a:off x="6883400" y="2611438"/>
              <a:ext cx="80963" cy="222250"/>
            </a:xfrm>
            <a:custGeom>
              <a:avLst/>
              <a:gdLst>
                <a:gd name="T0" fmla="*/ 205 w 225"/>
                <a:gd name="T1" fmla="*/ 0 h 616"/>
                <a:gd name="T2" fmla="*/ 0 w 225"/>
                <a:gd name="T3" fmla="*/ 596 h 616"/>
                <a:gd name="T4" fmla="*/ 56 w 225"/>
                <a:gd name="T5" fmla="*/ 615 h 616"/>
                <a:gd name="T6" fmla="*/ 224 w 225"/>
                <a:gd name="T7" fmla="*/ 56 h 616"/>
                <a:gd name="T8" fmla="*/ 205 w 225"/>
                <a:gd name="T9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616">
                  <a:moveTo>
                    <a:pt x="205" y="0"/>
                  </a:moveTo>
                  <a:lnTo>
                    <a:pt x="0" y="596"/>
                  </a:lnTo>
                  <a:lnTo>
                    <a:pt x="56" y="615"/>
                  </a:lnTo>
                  <a:lnTo>
                    <a:pt x="224" y="56"/>
                  </a:lnTo>
                  <a:lnTo>
                    <a:pt x="205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9" name="Freeform: Shape 308"/>
            <p:cNvSpPr/>
            <p:nvPr/>
          </p:nvSpPr>
          <p:spPr bwMode="auto">
            <a:xfrm>
              <a:off x="6883400" y="2611438"/>
              <a:ext cx="80963" cy="222250"/>
            </a:xfrm>
            <a:custGeom>
              <a:avLst/>
              <a:gdLst>
                <a:gd name="T0" fmla="*/ 205 w 225"/>
                <a:gd name="T1" fmla="*/ 0 h 616"/>
                <a:gd name="T2" fmla="*/ 0 w 225"/>
                <a:gd name="T3" fmla="*/ 596 h 616"/>
                <a:gd name="T4" fmla="*/ 56 w 225"/>
                <a:gd name="T5" fmla="*/ 615 h 616"/>
                <a:gd name="T6" fmla="*/ 224 w 225"/>
                <a:gd name="T7" fmla="*/ 56 h 616"/>
                <a:gd name="T8" fmla="*/ 205 w 225"/>
                <a:gd name="T9" fmla="*/ 0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5" h="616">
                  <a:moveTo>
                    <a:pt x="205" y="0"/>
                  </a:moveTo>
                  <a:lnTo>
                    <a:pt x="0" y="596"/>
                  </a:lnTo>
                  <a:lnTo>
                    <a:pt x="56" y="615"/>
                  </a:lnTo>
                  <a:lnTo>
                    <a:pt x="224" y="56"/>
                  </a:lnTo>
                  <a:lnTo>
                    <a:pt x="205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0" name="Freeform: Shape 309"/>
            <p:cNvSpPr/>
            <p:nvPr/>
          </p:nvSpPr>
          <p:spPr bwMode="auto">
            <a:xfrm>
              <a:off x="6950075" y="2698750"/>
              <a:ext cx="60325" cy="155575"/>
            </a:xfrm>
            <a:custGeom>
              <a:avLst/>
              <a:gdLst>
                <a:gd name="T0" fmla="*/ 130 w 168"/>
                <a:gd name="T1" fmla="*/ 0 h 430"/>
                <a:gd name="T2" fmla="*/ 0 w 168"/>
                <a:gd name="T3" fmla="*/ 410 h 430"/>
                <a:gd name="T4" fmla="*/ 56 w 168"/>
                <a:gd name="T5" fmla="*/ 429 h 430"/>
                <a:gd name="T6" fmla="*/ 167 w 168"/>
                <a:gd name="T7" fmla="*/ 56 h 430"/>
                <a:gd name="T8" fmla="*/ 130 w 168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430">
                  <a:moveTo>
                    <a:pt x="130" y="0"/>
                  </a:moveTo>
                  <a:lnTo>
                    <a:pt x="0" y="410"/>
                  </a:lnTo>
                  <a:lnTo>
                    <a:pt x="56" y="429"/>
                  </a:lnTo>
                  <a:lnTo>
                    <a:pt x="167" y="56"/>
                  </a:lnTo>
                  <a:lnTo>
                    <a:pt x="130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1" name="Freeform: Shape 310"/>
            <p:cNvSpPr/>
            <p:nvPr/>
          </p:nvSpPr>
          <p:spPr bwMode="auto">
            <a:xfrm>
              <a:off x="6950075" y="2698750"/>
              <a:ext cx="60325" cy="155575"/>
            </a:xfrm>
            <a:custGeom>
              <a:avLst/>
              <a:gdLst>
                <a:gd name="T0" fmla="*/ 130 w 168"/>
                <a:gd name="T1" fmla="*/ 0 h 430"/>
                <a:gd name="T2" fmla="*/ 0 w 168"/>
                <a:gd name="T3" fmla="*/ 410 h 430"/>
                <a:gd name="T4" fmla="*/ 56 w 168"/>
                <a:gd name="T5" fmla="*/ 429 h 430"/>
                <a:gd name="T6" fmla="*/ 167 w 168"/>
                <a:gd name="T7" fmla="*/ 56 h 430"/>
                <a:gd name="T8" fmla="*/ 130 w 168"/>
                <a:gd name="T9" fmla="*/ 0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430">
                  <a:moveTo>
                    <a:pt x="130" y="0"/>
                  </a:moveTo>
                  <a:lnTo>
                    <a:pt x="0" y="410"/>
                  </a:lnTo>
                  <a:lnTo>
                    <a:pt x="56" y="429"/>
                  </a:lnTo>
                  <a:lnTo>
                    <a:pt x="167" y="56"/>
                  </a:lnTo>
                  <a:lnTo>
                    <a:pt x="130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2" name="Freeform: Shape 311"/>
            <p:cNvSpPr/>
            <p:nvPr/>
          </p:nvSpPr>
          <p:spPr bwMode="auto">
            <a:xfrm>
              <a:off x="6983413" y="2740025"/>
              <a:ext cx="47625" cy="128588"/>
            </a:xfrm>
            <a:custGeom>
              <a:avLst/>
              <a:gdLst>
                <a:gd name="T0" fmla="*/ 112 w 131"/>
                <a:gd name="T1" fmla="*/ 0 h 355"/>
                <a:gd name="T2" fmla="*/ 0 w 131"/>
                <a:gd name="T3" fmla="*/ 335 h 355"/>
                <a:gd name="T4" fmla="*/ 37 w 131"/>
                <a:gd name="T5" fmla="*/ 354 h 355"/>
                <a:gd name="T6" fmla="*/ 130 w 131"/>
                <a:gd name="T7" fmla="*/ 56 h 355"/>
                <a:gd name="T8" fmla="*/ 112 w 131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355">
                  <a:moveTo>
                    <a:pt x="112" y="0"/>
                  </a:moveTo>
                  <a:lnTo>
                    <a:pt x="0" y="335"/>
                  </a:lnTo>
                  <a:lnTo>
                    <a:pt x="37" y="354"/>
                  </a:lnTo>
                  <a:lnTo>
                    <a:pt x="130" y="56"/>
                  </a:lnTo>
                  <a:lnTo>
                    <a:pt x="112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3" name="Freeform: Shape 312"/>
            <p:cNvSpPr/>
            <p:nvPr/>
          </p:nvSpPr>
          <p:spPr bwMode="auto">
            <a:xfrm>
              <a:off x="6983413" y="2740025"/>
              <a:ext cx="47625" cy="128588"/>
            </a:xfrm>
            <a:custGeom>
              <a:avLst/>
              <a:gdLst>
                <a:gd name="T0" fmla="*/ 112 w 131"/>
                <a:gd name="T1" fmla="*/ 0 h 355"/>
                <a:gd name="T2" fmla="*/ 0 w 131"/>
                <a:gd name="T3" fmla="*/ 335 h 355"/>
                <a:gd name="T4" fmla="*/ 37 w 131"/>
                <a:gd name="T5" fmla="*/ 354 h 355"/>
                <a:gd name="T6" fmla="*/ 130 w 131"/>
                <a:gd name="T7" fmla="*/ 56 h 355"/>
                <a:gd name="T8" fmla="*/ 112 w 131"/>
                <a:gd name="T9" fmla="*/ 0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355">
                  <a:moveTo>
                    <a:pt x="112" y="0"/>
                  </a:moveTo>
                  <a:lnTo>
                    <a:pt x="0" y="335"/>
                  </a:lnTo>
                  <a:lnTo>
                    <a:pt x="37" y="354"/>
                  </a:lnTo>
                  <a:lnTo>
                    <a:pt x="130" y="56"/>
                  </a:lnTo>
                  <a:lnTo>
                    <a:pt x="112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4" name="Freeform: Shape 313"/>
            <p:cNvSpPr/>
            <p:nvPr/>
          </p:nvSpPr>
          <p:spPr bwMode="auto">
            <a:xfrm>
              <a:off x="7016750" y="2779713"/>
              <a:ext cx="41275" cy="93662"/>
            </a:xfrm>
            <a:custGeom>
              <a:avLst/>
              <a:gdLst>
                <a:gd name="T0" fmla="*/ 74 w 113"/>
                <a:gd name="T1" fmla="*/ 0 h 262"/>
                <a:gd name="T2" fmla="*/ 0 w 113"/>
                <a:gd name="T3" fmla="*/ 242 h 262"/>
                <a:gd name="T4" fmla="*/ 37 w 113"/>
                <a:gd name="T5" fmla="*/ 261 h 262"/>
                <a:gd name="T6" fmla="*/ 112 w 113"/>
                <a:gd name="T7" fmla="*/ 74 h 262"/>
                <a:gd name="T8" fmla="*/ 74 w 113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62">
                  <a:moveTo>
                    <a:pt x="74" y="0"/>
                  </a:moveTo>
                  <a:lnTo>
                    <a:pt x="0" y="242"/>
                  </a:lnTo>
                  <a:lnTo>
                    <a:pt x="37" y="261"/>
                  </a:lnTo>
                  <a:lnTo>
                    <a:pt x="112" y="74"/>
                  </a:lnTo>
                  <a:lnTo>
                    <a:pt x="74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5" name="Freeform: Shape 314"/>
            <p:cNvSpPr/>
            <p:nvPr/>
          </p:nvSpPr>
          <p:spPr bwMode="auto">
            <a:xfrm>
              <a:off x="7016750" y="2779713"/>
              <a:ext cx="41275" cy="93662"/>
            </a:xfrm>
            <a:custGeom>
              <a:avLst/>
              <a:gdLst>
                <a:gd name="T0" fmla="*/ 74 w 113"/>
                <a:gd name="T1" fmla="*/ 0 h 262"/>
                <a:gd name="T2" fmla="*/ 0 w 113"/>
                <a:gd name="T3" fmla="*/ 242 h 262"/>
                <a:gd name="T4" fmla="*/ 37 w 113"/>
                <a:gd name="T5" fmla="*/ 261 h 262"/>
                <a:gd name="T6" fmla="*/ 112 w 113"/>
                <a:gd name="T7" fmla="*/ 74 h 262"/>
                <a:gd name="T8" fmla="*/ 74 w 113"/>
                <a:gd name="T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62">
                  <a:moveTo>
                    <a:pt x="74" y="0"/>
                  </a:moveTo>
                  <a:lnTo>
                    <a:pt x="0" y="242"/>
                  </a:lnTo>
                  <a:lnTo>
                    <a:pt x="37" y="261"/>
                  </a:lnTo>
                  <a:lnTo>
                    <a:pt x="112" y="74"/>
                  </a:lnTo>
                  <a:lnTo>
                    <a:pt x="74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6" name="Freeform: Shape 315"/>
            <p:cNvSpPr/>
            <p:nvPr/>
          </p:nvSpPr>
          <p:spPr bwMode="auto">
            <a:xfrm>
              <a:off x="7050088" y="2827338"/>
              <a:ext cx="26987" cy="60325"/>
            </a:xfrm>
            <a:custGeom>
              <a:avLst/>
              <a:gdLst>
                <a:gd name="T0" fmla="*/ 37 w 76"/>
                <a:gd name="T1" fmla="*/ 0 h 169"/>
                <a:gd name="T2" fmla="*/ 0 w 76"/>
                <a:gd name="T3" fmla="*/ 149 h 169"/>
                <a:gd name="T4" fmla="*/ 37 w 76"/>
                <a:gd name="T5" fmla="*/ 168 h 169"/>
                <a:gd name="T6" fmla="*/ 75 w 76"/>
                <a:gd name="T7" fmla="*/ 56 h 169"/>
                <a:gd name="T8" fmla="*/ 37 w 76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69">
                  <a:moveTo>
                    <a:pt x="37" y="0"/>
                  </a:moveTo>
                  <a:lnTo>
                    <a:pt x="0" y="149"/>
                  </a:lnTo>
                  <a:lnTo>
                    <a:pt x="37" y="168"/>
                  </a:lnTo>
                  <a:lnTo>
                    <a:pt x="75" y="56"/>
                  </a:lnTo>
                  <a:lnTo>
                    <a:pt x="37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7" name="Freeform: Shape 316"/>
            <p:cNvSpPr/>
            <p:nvPr/>
          </p:nvSpPr>
          <p:spPr bwMode="auto">
            <a:xfrm>
              <a:off x="7050088" y="2827338"/>
              <a:ext cx="26987" cy="60325"/>
            </a:xfrm>
            <a:custGeom>
              <a:avLst/>
              <a:gdLst>
                <a:gd name="T0" fmla="*/ 37 w 76"/>
                <a:gd name="T1" fmla="*/ 0 h 169"/>
                <a:gd name="T2" fmla="*/ 0 w 76"/>
                <a:gd name="T3" fmla="*/ 149 h 169"/>
                <a:gd name="T4" fmla="*/ 37 w 76"/>
                <a:gd name="T5" fmla="*/ 168 h 169"/>
                <a:gd name="T6" fmla="*/ 75 w 76"/>
                <a:gd name="T7" fmla="*/ 56 h 169"/>
                <a:gd name="T8" fmla="*/ 37 w 76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169">
                  <a:moveTo>
                    <a:pt x="37" y="0"/>
                  </a:moveTo>
                  <a:lnTo>
                    <a:pt x="0" y="149"/>
                  </a:lnTo>
                  <a:lnTo>
                    <a:pt x="37" y="168"/>
                  </a:lnTo>
                  <a:lnTo>
                    <a:pt x="75" y="56"/>
                  </a:lnTo>
                  <a:lnTo>
                    <a:pt x="37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8" name="Freeform: Shape 317"/>
            <p:cNvSpPr/>
            <p:nvPr/>
          </p:nvSpPr>
          <p:spPr bwMode="auto">
            <a:xfrm>
              <a:off x="7083425" y="2873375"/>
              <a:ext cx="1588" cy="20638"/>
            </a:xfrm>
            <a:custGeom>
              <a:avLst/>
              <a:gdLst>
                <a:gd name="T0" fmla="*/ 0 w 1"/>
                <a:gd name="T1" fmla="*/ 0 h 57"/>
                <a:gd name="T2" fmla="*/ 0 w 1"/>
                <a:gd name="T3" fmla="*/ 37 h 57"/>
                <a:gd name="T4" fmla="*/ 0 w 1"/>
                <a:gd name="T5" fmla="*/ 56 h 57"/>
                <a:gd name="T6" fmla="*/ 0 w 1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7">
                  <a:moveTo>
                    <a:pt x="0" y="0"/>
                  </a:moveTo>
                  <a:lnTo>
                    <a:pt x="0" y="37"/>
                  </a:lnTo>
                  <a:lnTo>
                    <a:pt x="0" y="56"/>
                  </a:lnTo>
                  <a:lnTo>
                    <a:pt x="0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9" name="Freeform: Shape 318"/>
            <p:cNvSpPr/>
            <p:nvPr/>
          </p:nvSpPr>
          <p:spPr bwMode="auto">
            <a:xfrm>
              <a:off x="7083425" y="2873375"/>
              <a:ext cx="1588" cy="20638"/>
            </a:xfrm>
            <a:custGeom>
              <a:avLst/>
              <a:gdLst>
                <a:gd name="T0" fmla="*/ 0 w 1"/>
                <a:gd name="T1" fmla="*/ 0 h 57"/>
                <a:gd name="T2" fmla="*/ 0 w 1"/>
                <a:gd name="T3" fmla="*/ 37 h 57"/>
                <a:gd name="T4" fmla="*/ 0 w 1"/>
                <a:gd name="T5" fmla="*/ 56 h 57"/>
                <a:gd name="T6" fmla="*/ 0 w 1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57">
                  <a:moveTo>
                    <a:pt x="0" y="0"/>
                  </a:moveTo>
                  <a:lnTo>
                    <a:pt x="0" y="37"/>
                  </a:lnTo>
                  <a:lnTo>
                    <a:pt x="0" y="56"/>
                  </a:lnTo>
                  <a:lnTo>
                    <a:pt x="0" y="0"/>
                  </a:lnTo>
                </a:path>
              </a:pathLst>
            </a:custGeom>
            <a:solidFill>
              <a:srgbClr val="505F6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0" name="Freeform: Shape 319"/>
            <p:cNvSpPr/>
            <p:nvPr/>
          </p:nvSpPr>
          <p:spPr bwMode="auto">
            <a:xfrm>
              <a:off x="6729413" y="1935163"/>
              <a:ext cx="630237" cy="925512"/>
            </a:xfrm>
            <a:custGeom>
              <a:avLst/>
              <a:gdLst>
                <a:gd name="T0" fmla="*/ 559 w 1751"/>
                <a:gd name="T1" fmla="*/ 1434 h 2570"/>
                <a:gd name="T2" fmla="*/ 689 w 1751"/>
                <a:gd name="T3" fmla="*/ 856 h 2570"/>
                <a:gd name="T4" fmla="*/ 559 w 1751"/>
                <a:gd name="T5" fmla="*/ 1434 h 2570"/>
                <a:gd name="T6" fmla="*/ 820 w 1751"/>
                <a:gd name="T7" fmla="*/ 968 h 2570"/>
                <a:gd name="T8" fmla="*/ 1434 w 1751"/>
                <a:gd name="T9" fmla="*/ 577 h 2570"/>
                <a:gd name="T10" fmla="*/ 820 w 1751"/>
                <a:gd name="T11" fmla="*/ 968 h 2570"/>
                <a:gd name="T12" fmla="*/ 782 w 1751"/>
                <a:gd name="T13" fmla="*/ 875 h 2570"/>
                <a:gd name="T14" fmla="*/ 1396 w 1751"/>
                <a:gd name="T15" fmla="*/ 503 h 2570"/>
                <a:gd name="T16" fmla="*/ 782 w 1751"/>
                <a:gd name="T17" fmla="*/ 875 h 2570"/>
                <a:gd name="T18" fmla="*/ 428 w 1751"/>
                <a:gd name="T19" fmla="*/ 856 h 2570"/>
                <a:gd name="T20" fmla="*/ 1154 w 1751"/>
                <a:gd name="T21" fmla="*/ 354 h 2570"/>
                <a:gd name="T22" fmla="*/ 428 w 1751"/>
                <a:gd name="T23" fmla="*/ 856 h 2570"/>
                <a:gd name="T24" fmla="*/ 1303 w 1751"/>
                <a:gd name="T25" fmla="*/ 0 h 2570"/>
                <a:gd name="T26" fmla="*/ 130 w 1751"/>
                <a:gd name="T27" fmla="*/ 968 h 2570"/>
                <a:gd name="T28" fmla="*/ 317 w 1751"/>
                <a:gd name="T29" fmla="*/ 1303 h 2570"/>
                <a:gd name="T30" fmla="*/ 373 w 1751"/>
                <a:gd name="T31" fmla="*/ 1415 h 2570"/>
                <a:gd name="T32" fmla="*/ 447 w 1751"/>
                <a:gd name="T33" fmla="*/ 1527 h 2570"/>
                <a:gd name="T34" fmla="*/ 503 w 1751"/>
                <a:gd name="T35" fmla="*/ 1639 h 2570"/>
                <a:gd name="T36" fmla="*/ 559 w 1751"/>
                <a:gd name="T37" fmla="*/ 1769 h 2570"/>
                <a:gd name="T38" fmla="*/ 633 w 1751"/>
                <a:gd name="T39" fmla="*/ 1880 h 2570"/>
                <a:gd name="T40" fmla="*/ 745 w 1751"/>
                <a:gd name="T41" fmla="*/ 2122 h 2570"/>
                <a:gd name="T42" fmla="*/ 820 w 1751"/>
                <a:gd name="T43" fmla="*/ 2234 h 2570"/>
                <a:gd name="T44" fmla="*/ 875 w 1751"/>
                <a:gd name="T45" fmla="*/ 2346 h 2570"/>
                <a:gd name="T46" fmla="*/ 931 w 1751"/>
                <a:gd name="T47" fmla="*/ 2476 h 2570"/>
                <a:gd name="T48" fmla="*/ 987 w 1751"/>
                <a:gd name="T49" fmla="*/ 2569 h 2570"/>
                <a:gd name="T50" fmla="*/ 987 w 1751"/>
                <a:gd name="T51" fmla="*/ 2216 h 2570"/>
                <a:gd name="T52" fmla="*/ 987 w 1751"/>
                <a:gd name="T53" fmla="*/ 2216 h 2570"/>
                <a:gd name="T54" fmla="*/ 969 w 1751"/>
                <a:gd name="T55" fmla="*/ 2178 h 2570"/>
                <a:gd name="T56" fmla="*/ 987 w 1751"/>
                <a:gd name="T57" fmla="*/ 2104 h 2570"/>
                <a:gd name="T58" fmla="*/ 931 w 1751"/>
                <a:gd name="T59" fmla="*/ 2085 h 2570"/>
                <a:gd name="T60" fmla="*/ 987 w 1751"/>
                <a:gd name="T61" fmla="*/ 1993 h 2570"/>
                <a:gd name="T62" fmla="*/ 875 w 1751"/>
                <a:gd name="T63" fmla="*/ 2011 h 2570"/>
                <a:gd name="T64" fmla="*/ 987 w 1751"/>
                <a:gd name="T65" fmla="*/ 1880 h 2570"/>
                <a:gd name="T66" fmla="*/ 838 w 1751"/>
                <a:gd name="T67" fmla="*/ 1918 h 2570"/>
                <a:gd name="T68" fmla="*/ 987 w 1751"/>
                <a:gd name="T69" fmla="*/ 1788 h 2570"/>
                <a:gd name="T70" fmla="*/ 782 w 1751"/>
                <a:gd name="T71" fmla="*/ 1844 h 2570"/>
                <a:gd name="T72" fmla="*/ 987 w 1751"/>
                <a:gd name="T73" fmla="*/ 1676 h 2570"/>
                <a:gd name="T74" fmla="*/ 745 w 1751"/>
                <a:gd name="T75" fmla="*/ 1750 h 2570"/>
                <a:gd name="T76" fmla="*/ 987 w 1751"/>
                <a:gd name="T77" fmla="*/ 1564 h 2570"/>
                <a:gd name="T78" fmla="*/ 708 w 1751"/>
                <a:gd name="T79" fmla="*/ 1657 h 2570"/>
                <a:gd name="T80" fmla="*/ 987 w 1751"/>
                <a:gd name="T81" fmla="*/ 1452 h 2570"/>
                <a:gd name="T82" fmla="*/ 615 w 1751"/>
                <a:gd name="T83" fmla="*/ 1490 h 2570"/>
                <a:gd name="T84" fmla="*/ 987 w 1751"/>
                <a:gd name="T85" fmla="*/ 1248 h 2570"/>
                <a:gd name="T86" fmla="*/ 949 w 1751"/>
                <a:gd name="T87" fmla="*/ 1210 h 2570"/>
                <a:gd name="T88" fmla="*/ 987 w 1751"/>
                <a:gd name="T89" fmla="*/ 1136 h 2570"/>
                <a:gd name="T90" fmla="*/ 913 w 1751"/>
                <a:gd name="T91" fmla="*/ 1136 h 2570"/>
                <a:gd name="T92" fmla="*/ 987 w 1751"/>
                <a:gd name="T93" fmla="*/ 1024 h 2570"/>
                <a:gd name="T94" fmla="*/ 857 w 1751"/>
                <a:gd name="T95" fmla="*/ 1043 h 2570"/>
                <a:gd name="T96" fmla="*/ 1471 w 1751"/>
                <a:gd name="T97" fmla="*/ 670 h 2570"/>
                <a:gd name="T98" fmla="*/ 1154 w 1751"/>
                <a:gd name="T99" fmla="*/ 894 h 2570"/>
                <a:gd name="T100" fmla="*/ 1527 w 1751"/>
                <a:gd name="T101" fmla="*/ 745 h 2570"/>
                <a:gd name="T102" fmla="*/ 1359 w 1751"/>
                <a:gd name="T103" fmla="*/ 894 h 2570"/>
                <a:gd name="T104" fmla="*/ 1564 w 1751"/>
                <a:gd name="T105" fmla="*/ 838 h 2570"/>
                <a:gd name="T106" fmla="*/ 1564 w 1751"/>
                <a:gd name="T107" fmla="*/ 894 h 2570"/>
                <a:gd name="T108" fmla="*/ 1750 w 1751"/>
                <a:gd name="T109" fmla="*/ 875 h 2570"/>
                <a:gd name="T110" fmla="*/ 559 w 1751"/>
                <a:gd name="T111" fmla="*/ 1434 h 25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751" h="2570">
                  <a:moveTo>
                    <a:pt x="559" y="1434"/>
                  </a:moveTo>
                  <a:lnTo>
                    <a:pt x="559" y="1434"/>
                  </a:lnTo>
                  <a:cubicBezTo>
                    <a:pt x="354" y="1043"/>
                    <a:pt x="354" y="1043"/>
                    <a:pt x="354" y="1043"/>
                  </a:cubicBezTo>
                  <a:cubicBezTo>
                    <a:pt x="689" y="856"/>
                    <a:pt x="689" y="856"/>
                    <a:pt x="689" y="856"/>
                  </a:cubicBezTo>
                  <a:cubicBezTo>
                    <a:pt x="894" y="1248"/>
                    <a:pt x="894" y="1248"/>
                    <a:pt x="894" y="1248"/>
                  </a:cubicBezTo>
                  <a:cubicBezTo>
                    <a:pt x="559" y="1434"/>
                    <a:pt x="559" y="1434"/>
                    <a:pt x="559" y="1434"/>
                  </a:cubicBezTo>
                  <a:lnTo>
                    <a:pt x="820" y="968"/>
                  </a:lnTo>
                  <a:lnTo>
                    <a:pt x="820" y="968"/>
                  </a:lnTo>
                  <a:cubicBezTo>
                    <a:pt x="801" y="912"/>
                    <a:pt x="801" y="912"/>
                    <a:pt x="801" y="912"/>
                  </a:cubicBezTo>
                  <a:cubicBezTo>
                    <a:pt x="1434" y="577"/>
                    <a:pt x="1434" y="577"/>
                    <a:pt x="1434" y="577"/>
                  </a:cubicBezTo>
                  <a:cubicBezTo>
                    <a:pt x="1452" y="614"/>
                    <a:pt x="1452" y="614"/>
                    <a:pt x="1452" y="614"/>
                  </a:cubicBezTo>
                  <a:cubicBezTo>
                    <a:pt x="820" y="968"/>
                    <a:pt x="820" y="968"/>
                    <a:pt x="820" y="968"/>
                  </a:cubicBezTo>
                  <a:lnTo>
                    <a:pt x="782" y="875"/>
                  </a:lnTo>
                  <a:lnTo>
                    <a:pt x="782" y="875"/>
                  </a:lnTo>
                  <a:cubicBezTo>
                    <a:pt x="745" y="838"/>
                    <a:pt x="745" y="838"/>
                    <a:pt x="745" y="838"/>
                  </a:cubicBezTo>
                  <a:cubicBezTo>
                    <a:pt x="1396" y="503"/>
                    <a:pt x="1396" y="503"/>
                    <a:pt x="1396" y="503"/>
                  </a:cubicBezTo>
                  <a:cubicBezTo>
                    <a:pt x="1415" y="540"/>
                    <a:pt x="1415" y="540"/>
                    <a:pt x="1415" y="540"/>
                  </a:cubicBezTo>
                  <a:cubicBezTo>
                    <a:pt x="782" y="875"/>
                    <a:pt x="782" y="875"/>
                    <a:pt x="782" y="875"/>
                  </a:cubicBezTo>
                  <a:lnTo>
                    <a:pt x="428" y="856"/>
                  </a:lnTo>
                  <a:lnTo>
                    <a:pt x="428" y="856"/>
                  </a:lnTo>
                  <a:cubicBezTo>
                    <a:pt x="391" y="763"/>
                    <a:pt x="391" y="763"/>
                    <a:pt x="391" y="763"/>
                  </a:cubicBezTo>
                  <a:cubicBezTo>
                    <a:pt x="1154" y="354"/>
                    <a:pt x="1154" y="354"/>
                    <a:pt x="1154" y="354"/>
                  </a:cubicBezTo>
                  <a:cubicBezTo>
                    <a:pt x="1210" y="447"/>
                    <a:pt x="1210" y="447"/>
                    <a:pt x="1210" y="447"/>
                  </a:cubicBezTo>
                  <a:cubicBezTo>
                    <a:pt x="428" y="856"/>
                    <a:pt x="428" y="856"/>
                    <a:pt x="428" y="856"/>
                  </a:cubicBezTo>
                  <a:lnTo>
                    <a:pt x="1303" y="0"/>
                  </a:lnTo>
                  <a:lnTo>
                    <a:pt x="1303" y="0"/>
                  </a:lnTo>
                  <a:cubicBezTo>
                    <a:pt x="0" y="689"/>
                    <a:pt x="0" y="689"/>
                    <a:pt x="0" y="689"/>
                  </a:cubicBezTo>
                  <a:cubicBezTo>
                    <a:pt x="130" y="968"/>
                    <a:pt x="130" y="968"/>
                    <a:pt x="130" y="968"/>
                  </a:cubicBezTo>
                  <a:cubicBezTo>
                    <a:pt x="168" y="1024"/>
                    <a:pt x="168" y="1024"/>
                    <a:pt x="168" y="1024"/>
                  </a:cubicBezTo>
                  <a:cubicBezTo>
                    <a:pt x="317" y="1303"/>
                    <a:pt x="317" y="1303"/>
                    <a:pt x="317" y="1303"/>
                  </a:cubicBezTo>
                  <a:cubicBezTo>
                    <a:pt x="354" y="1359"/>
                    <a:pt x="354" y="1359"/>
                    <a:pt x="354" y="1359"/>
                  </a:cubicBezTo>
                  <a:cubicBezTo>
                    <a:pt x="373" y="1415"/>
                    <a:pt x="373" y="1415"/>
                    <a:pt x="373" y="1415"/>
                  </a:cubicBezTo>
                  <a:cubicBezTo>
                    <a:pt x="410" y="1471"/>
                    <a:pt x="410" y="1471"/>
                    <a:pt x="410" y="1471"/>
                  </a:cubicBezTo>
                  <a:cubicBezTo>
                    <a:pt x="447" y="1527"/>
                    <a:pt x="447" y="1527"/>
                    <a:pt x="447" y="1527"/>
                  </a:cubicBezTo>
                  <a:cubicBezTo>
                    <a:pt x="466" y="1583"/>
                    <a:pt x="466" y="1583"/>
                    <a:pt x="466" y="1583"/>
                  </a:cubicBezTo>
                  <a:cubicBezTo>
                    <a:pt x="503" y="1639"/>
                    <a:pt x="503" y="1639"/>
                    <a:pt x="503" y="1639"/>
                  </a:cubicBezTo>
                  <a:cubicBezTo>
                    <a:pt x="540" y="1713"/>
                    <a:pt x="540" y="1713"/>
                    <a:pt x="540" y="1713"/>
                  </a:cubicBezTo>
                  <a:cubicBezTo>
                    <a:pt x="559" y="1769"/>
                    <a:pt x="559" y="1769"/>
                    <a:pt x="559" y="1769"/>
                  </a:cubicBezTo>
                  <a:cubicBezTo>
                    <a:pt x="596" y="1824"/>
                    <a:pt x="596" y="1824"/>
                    <a:pt x="596" y="1824"/>
                  </a:cubicBezTo>
                  <a:cubicBezTo>
                    <a:pt x="633" y="1880"/>
                    <a:pt x="633" y="1880"/>
                    <a:pt x="633" y="1880"/>
                  </a:cubicBezTo>
                  <a:cubicBezTo>
                    <a:pt x="652" y="1936"/>
                    <a:pt x="652" y="1936"/>
                    <a:pt x="652" y="1936"/>
                  </a:cubicBezTo>
                  <a:cubicBezTo>
                    <a:pt x="745" y="2122"/>
                    <a:pt x="745" y="2122"/>
                    <a:pt x="745" y="2122"/>
                  </a:cubicBezTo>
                  <a:cubicBezTo>
                    <a:pt x="782" y="2178"/>
                    <a:pt x="782" y="2178"/>
                    <a:pt x="782" y="2178"/>
                  </a:cubicBezTo>
                  <a:cubicBezTo>
                    <a:pt x="820" y="2234"/>
                    <a:pt x="820" y="2234"/>
                    <a:pt x="820" y="2234"/>
                  </a:cubicBezTo>
                  <a:cubicBezTo>
                    <a:pt x="838" y="2290"/>
                    <a:pt x="838" y="2290"/>
                    <a:pt x="838" y="2290"/>
                  </a:cubicBezTo>
                  <a:cubicBezTo>
                    <a:pt x="875" y="2346"/>
                    <a:pt x="875" y="2346"/>
                    <a:pt x="875" y="2346"/>
                  </a:cubicBezTo>
                  <a:cubicBezTo>
                    <a:pt x="913" y="2420"/>
                    <a:pt x="913" y="2420"/>
                    <a:pt x="913" y="2420"/>
                  </a:cubicBezTo>
                  <a:cubicBezTo>
                    <a:pt x="931" y="2476"/>
                    <a:pt x="931" y="2476"/>
                    <a:pt x="931" y="2476"/>
                  </a:cubicBezTo>
                  <a:cubicBezTo>
                    <a:pt x="969" y="2532"/>
                    <a:pt x="969" y="2532"/>
                    <a:pt x="969" y="2532"/>
                  </a:cubicBezTo>
                  <a:cubicBezTo>
                    <a:pt x="987" y="2569"/>
                    <a:pt x="987" y="2569"/>
                    <a:pt x="987" y="2569"/>
                  </a:cubicBezTo>
                  <a:lnTo>
                    <a:pt x="987" y="2569"/>
                  </a:lnTo>
                  <a:cubicBezTo>
                    <a:pt x="987" y="2216"/>
                    <a:pt x="987" y="2216"/>
                    <a:pt x="987" y="2216"/>
                  </a:cubicBezTo>
                  <a:lnTo>
                    <a:pt x="987" y="2216"/>
                  </a:lnTo>
                  <a:lnTo>
                    <a:pt x="987" y="2216"/>
                  </a:lnTo>
                  <a:cubicBezTo>
                    <a:pt x="987" y="2160"/>
                    <a:pt x="987" y="2160"/>
                    <a:pt x="987" y="2160"/>
                  </a:cubicBezTo>
                  <a:cubicBezTo>
                    <a:pt x="969" y="2178"/>
                    <a:pt x="969" y="2178"/>
                    <a:pt x="969" y="2178"/>
                  </a:cubicBezTo>
                  <a:cubicBezTo>
                    <a:pt x="949" y="2122"/>
                    <a:pt x="949" y="2122"/>
                    <a:pt x="949" y="2122"/>
                  </a:cubicBezTo>
                  <a:cubicBezTo>
                    <a:pt x="987" y="2104"/>
                    <a:pt x="987" y="2104"/>
                    <a:pt x="987" y="2104"/>
                  </a:cubicBezTo>
                  <a:cubicBezTo>
                    <a:pt x="987" y="2048"/>
                    <a:pt x="987" y="2048"/>
                    <a:pt x="987" y="2048"/>
                  </a:cubicBezTo>
                  <a:cubicBezTo>
                    <a:pt x="931" y="2085"/>
                    <a:pt x="931" y="2085"/>
                    <a:pt x="931" y="2085"/>
                  </a:cubicBezTo>
                  <a:cubicBezTo>
                    <a:pt x="894" y="2048"/>
                    <a:pt x="894" y="2048"/>
                    <a:pt x="894" y="2048"/>
                  </a:cubicBezTo>
                  <a:cubicBezTo>
                    <a:pt x="987" y="1993"/>
                    <a:pt x="987" y="1993"/>
                    <a:pt x="987" y="1993"/>
                  </a:cubicBezTo>
                  <a:cubicBezTo>
                    <a:pt x="987" y="1936"/>
                    <a:pt x="987" y="1936"/>
                    <a:pt x="987" y="1936"/>
                  </a:cubicBezTo>
                  <a:cubicBezTo>
                    <a:pt x="875" y="2011"/>
                    <a:pt x="875" y="2011"/>
                    <a:pt x="875" y="2011"/>
                  </a:cubicBezTo>
                  <a:cubicBezTo>
                    <a:pt x="857" y="1955"/>
                    <a:pt x="857" y="1955"/>
                    <a:pt x="857" y="1955"/>
                  </a:cubicBezTo>
                  <a:cubicBezTo>
                    <a:pt x="987" y="1880"/>
                    <a:pt x="987" y="1880"/>
                    <a:pt x="987" y="1880"/>
                  </a:cubicBezTo>
                  <a:cubicBezTo>
                    <a:pt x="987" y="1824"/>
                    <a:pt x="987" y="1824"/>
                    <a:pt x="987" y="1824"/>
                  </a:cubicBezTo>
                  <a:cubicBezTo>
                    <a:pt x="838" y="1918"/>
                    <a:pt x="838" y="1918"/>
                    <a:pt x="838" y="1918"/>
                  </a:cubicBezTo>
                  <a:cubicBezTo>
                    <a:pt x="820" y="1880"/>
                    <a:pt x="820" y="1880"/>
                    <a:pt x="820" y="1880"/>
                  </a:cubicBezTo>
                  <a:cubicBezTo>
                    <a:pt x="987" y="1788"/>
                    <a:pt x="987" y="1788"/>
                    <a:pt x="987" y="1788"/>
                  </a:cubicBezTo>
                  <a:cubicBezTo>
                    <a:pt x="987" y="1732"/>
                    <a:pt x="987" y="1732"/>
                    <a:pt x="987" y="1732"/>
                  </a:cubicBezTo>
                  <a:cubicBezTo>
                    <a:pt x="782" y="1844"/>
                    <a:pt x="782" y="1844"/>
                    <a:pt x="782" y="1844"/>
                  </a:cubicBezTo>
                  <a:cubicBezTo>
                    <a:pt x="764" y="1788"/>
                    <a:pt x="764" y="1788"/>
                    <a:pt x="764" y="1788"/>
                  </a:cubicBezTo>
                  <a:cubicBezTo>
                    <a:pt x="987" y="1676"/>
                    <a:pt x="987" y="1676"/>
                    <a:pt x="987" y="1676"/>
                  </a:cubicBezTo>
                  <a:cubicBezTo>
                    <a:pt x="987" y="1620"/>
                    <a:pt x="987" y="1620"/>
                    <a:pt x="987" y="1620"/>
                  </a:cubicBezTo>
                  <a:cubicBezTo>
                    <a:pt x="745" y="1750"/>
                    <a:pt x="745" y="1750"/>
                    <a:pt x="745" y="1750"/>
                  </a:cubicBezTo>
                  <a:cubicBezTo>
                    <a:pt x="726" y="1713"/>
                    <a:pt x="726" y="1713"/>
                    <a:pt x="726" y="1713"/>
                  </a:cubicBezTo>
                  <a:cubicBezTo>
                    <a:pt x="987" y="1564"/>
                    <a:pt x="987" y="1564"/>
                    <a:pt x="987" y="1564"/>
                  </a:cubicBezTo>
                  <a:cubicBezTo>
                    <a:pt x="987" y="1508"/>
                    <a:pt x="987" y="1508"/>
                    <a:pt x="987" y="1508"/>
                  </a:cubicBezTo>
                  <a:cubicBezTo>
                    <a:pt x="708" y="1657"/>
                    <a:pt x="708" y="1657"/>
                    <a:pt x="708" y="1657"/>
                  </a:cubicBezTo>
                  <a:cubicBezTo>
                    <a:pt x="671" y="1620"/>
                    <a:pt x="671" y="1620"/>
                    <a:pt x="671" y="1620"/>
                  </a:cubicBezTo>
                  <a:cubicBezTo>
                    <a:pt x="987" y="1452"/>
                    <a:pt x="987" y="1452"/>
                    <a:pt x="987" y="1452"/>
                  </a:cubicBezTo>
                  <a:cubicBezTo>
                    <a:pt x="987" y="1303"/>
                    <a:pt x="987" y="1303"/>
                    <a:pt x="987" y="1303"/>
                  </a:cubicBezTo>
                  <a:cubicBezTo>
                    <a:pt x="615" y="1490"/>
                    <a:pt x="615" y="1490"/>
                    <a:pt x="615" y="1490"/>
                  </a:cubicBezTo>
                  <a:cubicBezTo>
                    <a:pt x="596" y="1452"/>
                    <a:pt x="596" y="1452"/>
                    <a:pt x="596" y="1452"/>
                  </a:cubicBezTo>
                  <a:cubicBezTo>
                    <a:pt x="987" y="1248"/>
                    <a:pt x="987" y="1248"/>
                    <a:pt x="987" y="1248"/>
                  </a:cubicBezTo>
                  <a:cubicBezTo>
                    <a:pt x="987" y="1192"/>
                    <a:pt x="987" y="1192"/>
                    <a:pt x="987" y="1192"/>
                  </a:cubicBezTo>
                  <a:cubicBezTo>
                    <a:pt x="949" y="1210"/>
                    <a:pt x="949" y="1210"/>
                    <a:pt x="949" y="1210"/>
                  </a:cubicBezTo>
                  <a:cubicBezTo>
                    <a:pt x="931" y="1173"/>
                    <a:pt x="931" y="1173"/>
                    <a:pt x="931" y="1173"/>
                  </a:cubicBezTo>
                  <a:cubicBezTo>
                    <a:pt x="987" y="1136"/>
                    <a:pt x="987" y="1136"/>
                    <a:pt x="987" y="1136"/>
                  </a:cubicBezTo>
                  <a:cubicBezTo>
                    <a:pt x="987" y="1080"/>
                    <a:pt x="987" y="1080"/>
                    <a:pt x="987" y="1080"/>
                  </a:cubicBezTo>
                  <a:cubicBezTo>
                    <a:pt x="913" y="1136"/>
                    <a:pt x="913" y="1136"/>
                    <a:pt x="913" y="1136"/>
                  </a:cubicBezTo>
                  <a:cubicBezTo>
                    <a:pt x="894" y="1080"/>
                    <a:pt x="894" y="1080"/>
                    <a:pt x="894" y="1080"/>
                  </a:cubicBezTo>
                  <a:cubicBezTo>
                    <a:pt x="987" y="1024"/>
                    <a:pt x="987" y="1024"/>
                    <a:pt x="987" y="1024"/>
                  </a:cubicBezTo>
                  <a:cubicBezTo>
                    <a:pt x="1005" y="1005"/>
                    <a:pt x="1005" y="987"/>
                    <a:pt x="1024" y="968"/>
                  </a:cubicBezTo>
                  <a:cubicBezTo>
                    <a:pt x="857" y="1043"/>
                    <a:pt x="857" y="1043"/>
                    <a:pt x="857" y="1043"/>
                  </a:cubicBezTo>
                  <a:cubicBezTo>
                    <a:pt x="838" y="1005"/>
                    <a:pt x="838" y="1005"/>
                    <a:pt x="838" y="1005"/>
                  </a:cubicBezTo>
                  <a:cubicBezTo>
                    <a:pt x="1471" y="670"/>
                    <a:pt x="1471" y="670"/>
                    <a:pt x="1471" y="670"/>
                  </a:cubicBezTo>
                  <a:cubicBezTo>
                    <a:pt x="1490" y="707"/>
                    <a:pt x="1490" y="707"/>
                    <a:pt x="1490" y="707"/>
                  </a:cubicBezTo>
                  <a:cubicBezTo>
                    <a:pt x="1154" y="894"/>
                    <a:pt x="1154" y="894"/>
                    <a:pt x="1154" y="894"/>
                  </a:cubicBezTo>
                  <a:cubicBezTo>
                    <a:pt x="1247" y="894"/>
                    <a:pt x="1247" y="894"/>
                    <a:pt x="1247" y="894"/>
                  </a:cubicBezTo>
                  <a:cubicBezTo>
                    <a:pt x="1527" y="745"/>
                    <a:pt x="1527" y="745"/>
                    <a:pt x="1527" y="745"/>
                  </a:cubicBezTo>
                  <a:cubicBezTo>
                    <a:pt x="1545" y="782"/>
                    <a:pt x="1545" y="782"/>
                    <a:pt x="1545" y="782"/>
                  </a:cubicBezTo>
                  <a:cubicBezTo>
                    <a:pt x="1359" y="894"/>
                    <a:pt x="1359" y="894"/>
                    <a:pt x="1359" y="894"/>
                  </a:cubicBezTo>
                  <a:cubicBezTo>
                    <a:pt x="1452" y="894"/>
                    <a:pt x="1452" y="894"/>
                    <a:pt x="1452" y="894"/>
                  </a:cubicBezTo>
                  <a:cubicBezTo>
                    <a:pt x="1564" y="838"/>
                    <a:pt x="1564" y="838"/>
                    <a:pt x="1564" y="838"/>
                  </a:cubicBezTo>
                  <a:cubicBezTo>
                    <a:pt x="1583" y="875"/>
                    <a:pt x="1583" y="875"/>
                    <a:pt x="1583" y="875"/>
                  </a:cubicBezTo>
                  <a:cubicBezTo>
                    <a:pt x="1564" y="894"/>
                    <a:pt x="1564" y="894"/>
                    <a:pt x="1564" y="894"/>
                  </a:cubicBezTo>
                  <a:cubicBezTo>
                    <a:pt x="1750" y="894"/>
                    <a:pt x="1750" y="894"/>
                    <a:pt x="1750" y="894"/>
                  </a:cubicBezTo>
                  <a:cubicBezTo>
                    <a:pt x="1750" y="875"/>
                    <a:pt x="1750" y="875"/>
                    <a:pt x="1750" y="875"/>
                  </a:cubicBezTo>
                  <a:cubicBezTo>
                    <a:pt x="1303" y="0"/>
                    <a:pt x="1303" y="0"/>
                    <a:pt x="1303" y="0"/>
                  </a:cubicBezTo>
                  <a:lnTo>
                    <a:pt x="559" y="1434"/>
                  </a:lnTo>
                </a:path>
              </a:pathLst>
            </a:custGeom>
            <a:solidFill>
              <a:srgbClr val="E1E6E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1" name="Freeform: Shape 320"/>
            <p:cNvSpPr/>
            <p:nvPr/>
          </p:nvSpPr>
          <p:spPr bwMode="auto">
            <a:xfrm>
              <a:off x="6869113" y="2062163"/>
              <a:ext cx="295275" cy="180975"/>
            </a:xfrm>
            <a:custGeom>
              <a:avLst/>
              <a:gdLst>
                <a:gd name="T0" fmla="*/ 763 w 820"/>
                <a:gd name="T1" fmla="*/ 0 h 503"/>
                <a:gd name="T2" fmla="*/ 0 w 820"/>
                <a:gd name="T3" fmla="*/ 409 h 503"/>
                <a:gd name="T4" fmla="*/ 37 w 820"/>
                <a:gd name="T5" fmla="*/ 502 h 503"/>
                <a:gd name="T6" fmla="*/ 819 w 820"/>
                <a:gd name="T7" fmla="*/ 93 h 503"/>
                <a:gd name="T8" fmla="*/ 763 w 820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0" h="503">
                  <a:moveTo>
                    <a:pt x="763" y="0"/>
                  </a:moveTo>
                  <a:lnTo>
                    <a:pt x="0" y="409"/>
                  </a:lnTo>
                  <a:lnTo>
                    <a:pt x="37" y="502"/>
                  </a:lnTo>
                  <a:lnTo>
                    <a:pt x="819" y="93"/>
                  </a:lnTo>
                  <a:lnTo>
                    <a:pt x="763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2" name="Freeform: Shape 321"/>
            <p:cNvSpPr/>
            <p:nvPr/>
          </p:nvSpPr>
          <p:spPr bwMode="auto">
            <a:xfrm>
              <a:off x="6869113" y="2062163"/>
              <a:ext cx="295275" cy="180975"/>
            </a:xfrm>
            <a:custGeom>
              <a:avLst/>
              <a:gdLst>
                <a:gd name="T0" fmla="*/ 763 w 820"/>
                <a:gd name="T1" fmla="*/ 0 h 503"/>
                <a:gd name="T2" fmla="*/ 0 w 820"/>
                <a:gd name="T3" fmla="*/ 409 h 503"/>
                <a:gd name="T4" fmla="*/ 37 w 820"/>
                <a:gd name="T5" fmla="*/ 502 h 503"/>
                <a:gd name="T6" fmla="*/ 819 w 820"/>
                <a:gd name="T7" fmla="*/ 93 h 503"/>
                <a:gd name="T8" fmla="*/ 763 w 820"/>
                <a:gd name="T9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0" h="503">
                  <a:moveTo>
                    <a:pt x="763" y="0"/>
                  </a:moveTo>
                  <a:lnTo>
                    <a:pt x="0" y="409"/>
                  </a:lnTo>
                  <a:lnTo>
                    <a:pt x="37" y="502"/>
                  </a:lnTo>
                  <a:lnTo>
                    <a:pt x="819" y="93"/>
                  </a:lnTo>
                  <a:lnTo>
                    <a:pt x="763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3" name="Freeform: Shape 322"/>
            <p:cNvSpPr/>
            <p:nvPr/>
          </p:nvSpPr>
          <p:spPr bwMode="auto">
            <a:xfrm>
              <a:off x="6997700" y="2116138"/>
              <a:ext cx="241300" cy="134937"/>
            </a:xfrm>
            <a:custGeom>
              <a:avLst/>
              <a:gdLst>
                <a:gd name="T0" fmla="*/ 651 w 671"/>
                <a:gd name="T1" fmla="*/ 0 h 373"/>
                <a:gd name="T2" fmla="*/ 0 w 671"/>
                <a:gd name="T3" fmla="*/ 335 h 373"/>
                <a:gd name="T4" fmla="*/ 37 w 671"/>
                <a:gd name="T5" fmla="*/ 372 h 373"/>
                <a:gd name="T6" fmla="*/ 670 w 671"/>
                <a:gd name="T7" fmla="*/ 37 h 373"/>
                <a:gd name="T8" fmla="*/ 651 w 671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373">
                  <a:moveTo>
                    <a:pt x="651" y="0"/>
                  </a:moveTo>
                  <a:lnTo>
                    <a:pt x="0" y="335"/>
                  </a:lnTo>
                  <a:lnTo>
                    <a:pt x="37" y="372"/>
                  </a:lnTo>
                  <a:lnTo>
                    <a:pt x="670" y="37"/>
                  </a:lnTo>
                  <a:lnTo>
                    <a:pt x="651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4" name="Freeform: Shape 323"/>
            <p:cNvSpPr/>
            <p:nvPr/>
          </p:nvSpPr>
          <p:spPr bwMode="auto">
            <a:xfrm>
              <a:off x="6997700" y="2116138"/>
              <a:ext cx="241300" cy="134937"/>
            </a:xfrm>
            <a:custGeom>
              <a:avLst/>
              <a:gdLst>
                <a:gd name="T0" fmla="*/ 651 w 671"/>
                <a:gd name="T1" fmla="*/ 0 h 373"/>
                <a:gd name="T2" fmla="*/ 0 w 671"/>
                <a:gd name="T3" fmla="*/ 335 h 373"/>
                <a:gd name="T4" fmla="*/ 37 w 671"/>
                <a:gd name="T5" fmla="*/ 372 h 373"/>
                <a:gd name="T6" fmla="*/ 670 w 671"/>
                <a:gd name="T7" fmla="*/ 37 h 373"/>
                <a:gd name="T8" fmla="*/ 651 w 671"/>
                <a:gd name="T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1" h="373">
                  <a:moveTo>
                    <a:pt x="651" y="0"/>
                  </a:moveTo>
                  <a:lnTo>
                    <a:pt x="0" y="335"/>
                  </a:lnTo>
                  <a:lnTo>
                    <a:pt x="37" y="372"/>
                  </a:lnTo>
                  <a:lnTo>
                    <a:pt x="670" y="37"/>
                  </a:lnTo>
                  <a:lnTo>
                    <a:pt x="651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5" name="Freeform: Shape 324"/>
            <p:cNvSpPr/>
            <p:nvPr/>
          </p:nvSpPr>
          <p:spPr bwMode="auto">
            <a:xfrm>
              <a:off x="6856413" y="2243138"/>
              <a:ext cx="195262" cy="207962"/>
            </a:xfrm>
            <a:custGeom>
              <a:avLst/>
              <a:gdLst>
                <a:gd name="T0" fmla="*/ 335 w 541"/>
                <a:gd name="T1" fmla="*/ 0 h 579"/>
                <a:gd name="T2" fmla="*/ 0 w 541"/>
                <a:gd name="T3" fmla="*/ 187 h 579"/>
                <a:gd name="T4" fmla="*/ 205 w 541"/>
                <a:gd name="T5" fmla="*/ 578 h 579"/>
                <a:gd name="T6" fmla="*/ 540 w 541"/>
                <a:gd name="T7" fmla="*/ 392 h 579"/>
                <a:gd name="T8" fmla="*/ 335 w 541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579">
                  <a:moveTo>
                    <a:pt x="335" y="0"/>
                  </a:moveTo>
                  <a:lnTo>
                    <a:pt x="0" y="187"/>
                  </a:lnTo>
                  <a:lnTo>
                    <a:pt x="205" y="578"/>
                  </a:lnTo>
                  <a:lnTo>
                    <a:pt x="540" y="392"/>
                  </a:lnTo>
                  <a:lnTo>
                    <a:pt x="335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6" name="Freeform: Shape 325"/>
            <p:cNvSpPr/>
            <p:nvPr/>
          </p:nvSpPr>
          <p:spPr bwMode="auto">
            <a:xfrm>
              <a:off x="6856413" y="2243138"/>
              <a:ext cx="195262" cy="207962"/>
            </a:xfrm>
            <a:custGeom>
              <a:avLst/>
              <a:gdLst>
                <a:gd name="T0" fmla="*/ 335 w 541"/>
                <a:gd name="T1" fmla="*/ 0 h 579"/>
                <a:gd name="T2" fmla="*/ 0 w 541"/>
                <a:gd name="T3" fmla="*/ 187 h 579"/>
                <a:gd name="T4" fmla="*/ 205 w 541"/>
                <a:gd name="T5" fmla="*/ 578 h 579"/>
                <a:gd name="T6" fmla="*/ 540 w 541"/>
                <a:gd name="T7" fmla="*/ 392 h 579"/>
                <a:gd name="T8" fmla="*/ 335 w 541"/>
                <a:gd name="T9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1" h="579">
                  <a:moveTo>
                    <a:pt x="335" y="0"/>
                  </a:moveTo>
                  <a:lnTo>
                    <a:pt x="0" y="187"/>
                  </a:lnTo>
                  <a:lnTo>
                    <a:pt x="205" y="578"/>
                  </a:lnTo>
                  <a:lnTo>
                    <a:pt x="540" y="392"/>
                  </a:lnTo>
                  <a:lnTo>
                    <a:pt x="335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7" name="Freeform: Shape 326"/>
            <p:cNvSpPr/>
            <p:nvPr/>
          </p:nvSpPr>
          <p:spPr bwMode="auto">
            <a:xfrm>
              <a:off x="7016750" y="2143125"/>
              <a:ext cx="234950" cy="141288"/>
            </a:xfrm>
            <a:custGeom>
              <a:avLst/>
              <a:gdLst>
                <a:gd name="T0" fmla="*/ 633 w 652"/>
                <a:gd name="T1" fmla="*/ 0 h 392"/>
                <a:gd name="T2" fmla="*/ 0 w 652"/>
                <a:gd name="T3" fmla="*/ 335 h 392"/>
                <a:gd name="T4" fmla="*/ 19 w 652"/>
                <a:gd name="T5" fmla="*/ 391 h 392"/>
                <a:gd name="T6" fmla="*/ 651 w 652"/>
                <a:gd name="T7" fmla="*/ 37 h 392"/>
                <a:gd name="T8" fmla="*/ 633 w 652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392">
                  <a:moveTo>
                    <a:pt x="633" y="0"/>
                  </a:moveTo>
                  <a:lnTo>
                    <a:pt x="0" y="335"/>
                  </a:lnTo>
                  <a:lnTo>
                    <a:pt x="19" y="391"/>
                  </a:lnTo>
                  <a:lnTo>
                    <a:pt x="651" y="37"/>
                  </a:lnTo>
                  <a:lnTo>
                    <a:pt x="633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8" name="Freeform: Shape 327"/>
            <p:cNvSpPr/>
            <p:nvPr/>
          </p:nvSpPr>
          <p:spPr bwMode="auto">
            <a:xfrm>
              <a:off x="7016750" y="2143125"/>
              <a:ext cx="234950" cy="141288"/>
            </a:xfrm>
            <a:custGeom>
              <a:avLst/>
              <a:gdLst>
                <a:gd name="T0" fmla="*/ 633 w 652"/>
                <a:gd name="T1" fmla="*/ 0 h 392"/>
                <a:gd name="T2" fmla="*/ 0 w 652"/>
                <a:gd name="T3" fmla="*/ 335 h 392"/>
                <a:gd name="T4" fmla="*/ 19 w 652"/>
                <a:gd name="T5" fmla="*/ 391 h 392"/>
                <a:gd name="T6" fmla="*/ 651 w 652"/>
                <a:gd name="T7" fmla="*/ 37 h 392"/>
                <a:gd name="T8" fmla="*/ 633 w 652"/>
                <a:gd name="T9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2" h="392">
                  <a:moveTo>
                    <a:pt x="633" y="0"/>
                  </a:moveTo>
                  <a:lnTo>
                    <a:pt x="0" y="335"/>
                  </a:lnTo>
                  <a:lnTo>
                    <a:pt x="19" y="391"/>
                  </a:lnTo>
                  <a:lnTo>
                    <a:pt x="651" y="37"/>
                  </a:lnTo>
                  <a:lnTo>
                    <a:pt x="633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9" name="Freeform: Shape 328"/>
            <p:cNvSpPr/>
            <p:nvPr/>
          </p:nvSpPr>
          <p:spPr bwMode="auto">
            <a:xfrm>
              <a:off x="7031038" y="2176463"/>
              <a:ext cx="234950" cy="134937"/>
            </a:xfrm>
            <a:custGeom>
              <a:avLst/>
              <a:gdLst>
                <a:gd name="T0" fmla="*/ 633 w 653"/>
                <a:gd name="T1" fmla="*/ 0 h 374"/>
                <a:gd name="T2" fmla="*/ 633 w 653"/>
                <a:gd name="T3" fmla="*/ 0 h 374"/>
                <a:gd name="T4" fmla="*/ 0 w 653"/>
                <a:gd name="T5" fmla="*/ 335 h 374"/>
                <a:gd name="T6" fmla="*/ 19 w 653"/>
                <a:gd name="T7" fmla="*/ 373 h 374"/>
                <a:gd name="T8" fmla="*/ 186 w 653"/>
                <a:gd name="T9" fmla="*/ 298 h 374"/>
                <a:gd name="T10" fmla="*/ 316 w 653"/>
                <a:gd name="T11" fmla="*/ 224 h 374"/>
                <a:gd name="T12" fmla="*/ 316 w 653"/>
                <a:gd name="T13" fmla="*/ 224 h 374"/>
                <a:gd name="T14" fmla="*/ 652 w 653"/>
                <a:gd name="T15" fmla="*/ 37 h 374"/>
                <a:gd name="T16" fmla="*/ 633 w 653"/>
                <a:gd name="T17" fmla="*/ 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53" h="374">
                  <a:moveTo>
                    <a:pt x="633" y="0"/>
                  </a:moveTo>
                  <a:lnTo>
                    <a:pt x="633" y="0"/>
                  </a:lnTo>
                  <a:cubicBezTo>
                    <a:pt x="0" y="335"/>
                    <a:pt x="0" y="335"/>
                    <a:pt x="0" y="335"/>
                  </a:cubicBezTo>
                  <a:cubicBezTo>
                    <a:pt x="19" y="373"/>
                    <a:pt x="19" y="373"/>
                    <a:pt x="19" y="373"/>
                  </a:cubicBezTo>
                  <a:cubicBezTo>
                    <a:pt x="186" y="298"/>
                    <a:pt x="186" y="298"/>
                    <a:pt x="186" y="298"/>
                  </a:cubicBezTo>
                  <a:cubicBezTo>
                    <a:pt x="205" y="242"/>
                    <a:pt x="260" y="224"/>
                    <a:pt x="316" y="224"/>
                  </a:cubicBezTo>
                  <a:lnTo>
                    <a:pt x="316" y="224"/>
                  </a:lnTo>
                  <a:cubicBezTo>
                    <a:pt x="652" y="37"/>
                    <a:pt x="652" y="37"/>
                    <a:pt x="652" y="37"/>
                  </a:cubicBezTo>
                  <a:cubicBezTo>
                    <a:pt x="633" y="0"/>
                    <a:pt x="633" y="0"/>
                    <a:pt x="633" y="0"/>
                  </a:cubicBez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0" name="Freeform: Shape 329"/>
            <p:cNvSpPr/>
            <p:nvPr/>
          </p:nvSpPr>
          <p:spPr bwMode="auto">
            <a:xfrm>
              <a:off x="7050088" y="2203450"/>
              <a:ext cx="234950" cy="141288"/>
            </a:xfrm>
            <a:custGeom>
              <a:avLst/>
              <a:gdLst>
                <a:gd name="T0" fmla="*/ 93 w 652"/>
                <a:gd name="T1" fmla="*/ 279 h 392"/>
                <a:gd name="T2" fmla="*/ 93 w 652"/>
                <a:gd name="T3" fmla="*/ 279 h 392"/>
                <a:gd name="T4" fmla="*/ 0 w 652"/>
                <a:gd name="T5" fmla="*/ 335 h 392"/>
                <a:gd name="T6" fmla="*/ 19 w 652"/>
                <a:gd name="T7" fmla="*/ 391 h 392"/>
                <a:gd name="T8" fmla="*/ 93 w 652"/>
                <a:gd name="T9" fmla="*/ 335 h 392"/>
                <a:gd name="T10" fmla="*/ 93 w 652"/>
                <a:gd name="T11" fmla="*/ 298 h 392"/>
                <a:gd name="T12" fmla="*/ 93 w 652"/>
                <a:gd name="T13" fmla="*/ 298 h 392"/>
                <a:gd name="T14" fmla="*/ 93 w 652"/>
                <a:gd name="T15" fmla="*/ 298 h 392"/>
                <a:gd name="T16" fmla="*/ 93 w 652"/>
                <a:gd name="T17" fmla="*/ 279 h 392"/>
                <a:gd name="T18" fmla="*/ 633 w 652"/>
                <a:gd name="T19" fmla="*/ 0 h 392"/>
                <a:gd name="T20" fmla="*/ 633 w 652"/>
                <a:gd name="T21" fmla="*/ 0 h 392"/>
                <a:gd name="T22" fmla="*/ 353 w 652"/>
                <a:gd name="T23" fmla="*/ 149 h 392"/>
                <a:gd name="T24" fmla="*/ 465 w 652"/>
                <a:gd name="T25" fmla="*/ 149 h 392"/>
                <a:gd name="T26" fmla="*/ 651 w 652"/>
                <a:gd name="T27" fmla="*/ 37 h 392"/>
                <a:gd name="T28" fmla="*/ 633 w 652"/>
                <a:gd name="T29" fmla="*/ 0 h 392"/>
                <a:gd name="T30" fmla="*/ 93 w 652"/>
                <a:gd name="T31" fmla="*/ 279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2" h="392">
                  <a:moveTo>
                    <a:pt x="93" y="279"/>
                  </a:moveTo>
                  <a:lnTo>
                    <a:pt x="93" y="279"/>
                  </a:lnTo>
                  <a:cubicBezTo>
                    <a:pt x="0" y="335"/>
                    <a:pt x="0" y="335"/>
                    <a:pt x="0" y="335"/>
                  </a:cubicBezTo>
                  <a:cubicBezTo>
                    <a:pt x="19" y="391"/>
                    <a:pt x="19" y="391"/>
                    <a:pt x="19" y="391"/>
                  </a:cubicBezTo>
                  <a:cubicBezTo>
                    <a:pt x="93" y="335"/>
                    <a:pt x="93" y="335"/>
                    <a:pt x="93" y="335"/>
                  </a:cubicBezTo>
                  <a:cubicBezTo>
                    <a:pt x="93" y="298"/>
                    <a:pt x="93" y="298"/>
                    <a:pt x="93" y="298"/>
                  </a:cubicBezTo>
                  <a:lnTo>
                    <a:pt x="93" y="298"/>
                  </a:lnTo>
                  <a:lnTo>
                    <a:pt x="93" y="298"/>
                  </a:lnTo>
                  <a:cubicBezTo>
                    <a:pt x="93" y="298"/>
                    <a:pt x="93" y="298"/>
                    <a:pt x="93" y="279"/>
                  </a:cubicBezTo>
                  <a:lnTo>
                    <a:pt x="633" y="0"/>
                  </a:lnTo>
                  <a:lnTo>
                    <a:pt x="633" y="0"/>
                  </a:lnTo>
                  <a:cubicBezTo>
                    <a:pt x="353" y="149"/>
                    <a:pt x="353" y="149"/>
                    <a:pt x="353" y="149"/>
                  </a:cubicBezTo>
                  <a:cubicBezTo>
                    <a:pt x="465" y="149"/>
                    <a:pt x="465" y="149"/>
                    <a:pt x="465" y="149"/>
                  </a:cubicBezTo>
                  <a:cubicBezTo>
                    <a:pt x="651" y="37"/>
                    <a:pt x="651" y="37"/>
                    <a:pt x="651" y="37"/>
                  </a:cubicBezTo>
                  <a:cubicBezTo>
                    <a:pt x="633" y="0"/>
                    <a:pt x="633" y="0"/>
                    <a:pt x="633" y="0"/>
                  </a:cubicBezTo>
                  <a:lnTo>
                    <a:pt x="93" y="279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1" name="Freeform: Shape 330"/>
            <p:cNvSpPr/>
            <p:nvPr/>
          </p:nvSpPr>
          <p:spPr bwMode="auto">
            <a:xfrm>
              <a:off x="7064375" y="2236788"/>
              <a:ext cx="234950" cy="134937"/>
            </a:xfrm>
            <a:custGeom>
              <a:avLst/>
              <a:gdLst>
                <a:gd name="T0" fmla="*/ 56 w 653"/>
                <a:gd name="T1" fmla="*/ 298 h 373"/>
                <a:gd name="T2" fmla="*/ 0 w 653"/>
                <a:gd name="T3" fmla="*/ 335 h 373"/>
                <a:gd name="T4" fmla="*/ 18 w 653"/>
                <a:gd name="T5" fmla="*/ 372 h 373"/>
                <a:gd name="T6" fmla="*/ 56 w 653"/>
                <a:gd name="T7" fmla="*/ 354 h 373"/>
                <a:gd name="T8" fmla="*/ 56 w 653"/>
                <a:gd name="T9" fmla="*/ 298 h 373"/>
                <a:gd name="T10" fmla="*/ 633 w 653"/>
                <a:gd name="T11" fmla="*/ 0 h 373"/>
                <a:gd name="T12" fmla="*/ 521 w 653"/>
                <a:gd name="T13" fmla="*/ 56 h 373"/>
                <a:gd name="T14" fmla="*/ 633 w 653"/>
                <a:gd name="T15" fmla="*/ 56 h 373"/>
                <a:gd name="T16" fmla="*/ 652 w 653"/>
                <a:gd name="T17" fmla="*/ 37 h 373"/>
                <a:gd name="T18" fmla="*/ 633 w 653"/>
                <a:gd name="T19" fmla="*/ 0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53" h="373">
                  <a:moveTo>
                    <a:pt x="56" y="298"/>
                  </a:moveTo>
                  <a:lnTo>
                    <a:pt x="0" y="335"/>
                  </a:lnTo>
                  <a:lnTo>
                    <a:pt x="18" y="372"/>
                  </a:lnTo>
                  <a:lnTo>
                    <a:pt x="56" y="354"/>
                  </a:lnTo>
                  <a:lnTo>
                    <a:pt x="56" y="298"/>
                  </a:lnTo>
                  <a:close/>
                  <a:moveTo>
                    <a:pt x="633" y="0"/>
                  </a:moveTo>
                  <a:lnTo>
                    <a:pt x="521" y="56"/>
                  </a:lnTo>
                  <a:lnTo>
                    <a:pt x="633" y="56"/>
                  </a:lnTo>
                  <a:lnTo>
                    <a:pt x="652" y="37"/>
                  </a:lnTo>
                  <a:lnTo>
                    <a:pt x="633" y="0"/>
                  </a:lnTo>
                  <a:close/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2" name="Freeform: Shape 331"/>
            <p:cNvSpPr/>
            <p:nvPr/>
          </p:nvSpPr>
          <p:spPr bwMode="auto">
            <a:xfrm>
              <a:off x="7064375" y="2344738"/>
              <a:ext cx="20638" cy="26987"/>
            </a:xfrm>
            <a:custGeom>
              <a:avLst/>
              <a:gdLst>
                <a:gd name="T0" fmla="*/ 56 w 57"/>
                <a:gd name="T1" fmla="*/ 0 h 75"/>
                <a:gd name="T2" fmla="*/ 0 w 57"/>
                <a:gd name="T3" fmla="*/ 37 h 75"/>
                <a:gd name="T4" fmla="*/ 18 w 57"/>
                <a:gd name="T5" fmla="*/ 74 h 75"/>
                <a:gd name="T6" fmla="*/ 56 w 57"/>
                <a:gd name="T7" fmla="*/ 56 h 75"/>
                <a:gd name="T8" fmla="*/ 56 w 57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75">
                  <a:moveTo>
                    <a:pt x="56" y="0"/>
                  </a:moveTo>
                  <a:lnTo>
                    <a:pt x="0" y="37"/>
                  </a:lnTo>
                  <a:lnTo>
                    <a:pt x="18" y="74"/>
                  </a:lnTo>
                  <a:lnTo>
                    <a:pt x="56" y="56"/>
                  </a:lnTo>
                  <a:lnTo>
                    <a:pt x="56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3" name="Freeform: Shape 332"/>
            <p:cNvSpPr/>
            <p:nvPr/>
          </p:nvSpPr>
          <p:spPr bwMode="auto">
            <a:xfrm>
              <a:off x="7251700" y="2236788"/>
              <a:ext cx="47625" cy="20637"/>
            </a:xfrm>
            <a:custGeom>
              <a:avLst/>
              <a:gdLst>
                <a:gd name="T0" fmla="*/ 112 w 132"/>
                <a:gd name="T1" fmla="*/ 0 h 57"/>
                <a:gd name="T2" fmla="*/ 0 w 132"/>
                <a:gd name="T3" fmla="*/ 56 h 57"/>
                <a:gd name="T4" fmla="*/ 112 w 132"/>
                <a:gd name="T5" fmla="*/ 56 h 57"/>
                <a:gd name="T6" fmla="*/ 131 w 132"/>
                <a:gd name="T7" fmla="*/ 37 h 57"/>
                <a:gd name="T8" fmla="*/ 112 w 13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57">
                  <a:moveTo>
                    <a:pt x="112" y="0"/>
                  </a:moveTo>
                  <a:lnTo>
                    <a:pt x="0" y="56"/>
                  </a:lnTo>
                  <a:lnTo>
                    <a:pt x="112" y="56"/>
                  </a:lnTo>
                  <a:lnTo>
                    <a:pt x="131" y="37"/>
                  </a:lnTo>
                  <a:lnTo>
                    <a:pt x="112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4" name="Freeform: Shape 333"/>
            <p:cNvSpPr/>
            <p:nvPr/>
          </p:nvSpPr>
          <p:spPr bwMode="auto">
            <a:xfrm>
              <a:off x="6943725" y="2384425"/>
              <a:ext cx="141288" cy="87313"/>
            </a:xfrm>
            <a:custGeom>
              <a:avLst/>
              <a:gdLst>
                <a:gd name="T0" fmla="*/ 391 w 392"/>
                <a:gd name="T1" fmla="*/ 0 h 243"/>
                <a:gd name="T2" fmla="*/ 0 w 392"/>
                <a:gd name="T3" fmla="*/ 204 h 243"/>
                <a:gd name="T4" fmla="*/ 19 w 392"/>
                <a:gd name="T5" fmla="*/ 242 h 243"/>
                <a:gd name="T6" fmla="*/ 391 w 392"/>
                <a:gd name="T7" fmla="*/ 55 h 243"/>
                <a:gd name="T8" fmla="*/ 391 w 392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243">
                  <a:moveTo>
                    <a:pt x="391" y="0"/>
                  </a:moveTo>
                  <a:lnTo>
                    <a:pt x="0" y="204"/>
                  </a:lnTo>
                  <a:lnTo>
                    <a:pt x="19" y="242"/>
                  </a:lnTo>
                  <a:lnTo>
                    <a:pt x="391" y="55"/>
                  </a:lnTo>
                  <a:lnTo>
                    <a:pt x="391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5" name="Freeform: Shape 334"/>
            <p:cNvSpPr/>
            <p:nvPr/>
          </p:nvSpPr>
          <p:spPr bwMode="auto">
            <a:xfrm>
              <a:off x="6943725" y="2384425"/>
              <a:ext cx="141288" cy="87313"/>
            </a:xfrm>
            <a:custGeom>
              <a:avLst/>
              <a:gdLst>
                <a:gd name="T0" fmla="*/ 391 w 392"/>
                <a:gd name="T1" fmla="*/ 0 h 243"/>
                <a:gd name="T2" fmla="*/ 0 w 392"/>
                <a:gd name="T3" fmla="*/ 204 h 243"/>
                <a:gd name="T4" fmla="*/ 19 w 392"/>
                <a:gd name="T5" fmla="*/ 242 h 243"/>
                <a:gd name="T6" fmla="*/ 391 w 392"/>
                <a:gd name="T7" fmla="*/ 55 h 243"/>
                <a:gd name="T8" fmla="*/ 391 w 392"/>
                <a:gd name="T9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2" h="243">
                  <a:moveTo>
                    <a:pt x="391" y="0"/>
                  </a:moveTo>
                  <a:lnTo>
                    <a:pt x="0" y="204"/>
                  </a:lnTo>
                  <a:lnTo>
                    <a:pt x="19" y="242"/>
                  </a:lnTo>
                  <a:lnTo>
                    <a:pt x="391" y="55"/>
                  </a:lnTo>
                  <a:lnTo>
                    <a:pt x="391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6" name="Freeform: Shape 335"/>
            <p:cNvSpPr/>
            <p:nvPr/>
          </p:nvSpPr>
          <p:spPr bwMode="auto">
            <a:xfrm>
              <a:off x="6970713" y="2457450"/>
              <a:ext cx="114300" cy="74613"/>
            </a:xfrm>
            <a:custGeom>
              <a:avLst/>
              <a:gdLst>
                <a:gd name="T0" fmla="*/ 316 w 317"/>
                <a:gd name="T1" fmla="*/ 0 h 206"/>
                <a:gd name="T2" fmla="*/ 0 w 317"/>
                <a:gd name="T3" fmla="*/ 168 h 206"/>
                <a:gd name="T4" fmla="*/ 37 w 317"/>
                <a:gd name="T5" fmla="*/ 205 h 206"/>
                <a:gd name="T6" fmla="*/ 316 w 317"/>
                <a:gd name="T7" fmla="*/ 56 h 206"/>
                <a:gd name="T8" fmla="*/ 316 w 317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206">
                  <a:moveTo>
                    <a:pt x="316" y="0"/>
                  </a:moveTo>
                  <a:lnTo>
                    <a:pt x="0" y="168"/>
                  </a:lnTo>
                  <a:lnTo>
                    <a:pt x="37" y="205"/>
                  </a:lnTo>
                  <a:lnTo>
                    <a:pt x="316" y="56"/>
                  </a:lnTo>
                  <a:lnTo>
                    <a:pt x="316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7" name="Freeform: Shape 336"/>
            <p:cNvSpPr/>
            <p:nvPr/>
          </p:nvSpPr>
          <p:spPr bwMode="auto">
            <a:xfrm>
              <a:off x="6970713" y="2457450"/>
              <a:ext cx="114300" cy="74613"/>
            </a:xfrm>
            <a:custGeom>
              <a:avLst/>
              <a:gdLst>
                <a:gd name="T0" fmla="*/ 316 w 317"/>
                <a:gd name="T1" fmla="*/ 0 h 206"/>
                <a:gd name="T2" fmla="*/ 0 w 317"/>
                <a:gd name="T3" fmla="*/ 168 h 206"/>
                <a:gd name="T4" fmla="*/ 37 w 317"/>
                <a:gd name="T5" fmla="*/ 205 h 206"/>
                <a:gd name="T6" fmla="*/ 316 w 317"/>
                <a:gd name="T7" fmla="*/ 56 h 206"/>
                <a:gd name="T8" fmla="*/ 316 w 317"/>
                <a:gd name="T9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7" h="206">
                  <a:moveTo>
                    <a:pt x="316" y="0"/>
                  </a:moveTo>
                  <a:lnTo>
                    <a:pt x="0" y="168"/>
                  </a:lnTo>
                  <a:lnTo>
                    <a:pt x="37" y="205"/>
                  </a:lnTo>
                  <a:lnTo>
                    <a:pt x="316" y="56"/>
                  </a:lnTo>
                  <a:lnTo>
                    <a:pt x="316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8" name="Freeform: Shape 337"/>
            <p:cNvSpPr/>
            <p:nvPr/>
          </p:nvSpPr>
          <p:spPr bwMode="auto">
            <a:xfrm>
              <a:off x="6989763" y="2498725"/>
              <a:ext cx="93662" cy="66675"/>
            </a:xfrm>
            <a:custGeom>
              <a:avLst/>
              <a:gdLst>
                <a:gd name="T0" fmla="*/ 261 w 262"/>
                <a:gd name="T1" fmla="*/ 0 h 187"/>
                <a:gd name="T2" fmla="*/ 0 w 262"/>
                <a:gd name="T3" fmla="*/ 149 h 187"/>
                <a:gd name="T4" fmla="*/ 19 w 262"/>
                <a:gd name="T5" fmla="*/ 186 h 187"/>
                <a:gd name="T6" fmla="*/ 261 w 262"/>
                <a:gd name="T7" fmla="*/ 56 h 187"/>
                <a:gd name="T8" fmla="*/ 261 w 262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87">
                  <a:moveTo>
                    <a:pt x="261" y="0"/>
                  </a:moveTo>
                  <a:lnTo>
                    <a:pt x="0" y="149"/>
                  </a:lnTo>
                  <a:lnTo>
                    <a:pt x="19" y="186"/>
                  </a:lnTo>
                  <a:lnTo>
                    <a:pt x="261" y="56"/>
                  </a:lnTo>
                  <a:lnTo>
                    <a:pt x="261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9" name="Freeform: Shape 338"/>
            <p:cNvSpPr/>
            <p:nvPr/>
          </p:nvSpPr>
          <p:spPr bwMode="auto">
            <a:xfrm>
              <a:off x="6989763" y="2498725"/>
              <a:ext cx="93662" cy="66675"/>
            </a:xfrm>
            <a:custGeom>
              <a:avLst/>
              <a:gdLst>
                <a:gd name="T0" fmla="*/ 261 w 262"/>
                <a:gd name="T1" fmla="*/ 0 h 187"/>
                <a:gd name="T2" fmla="*/ 0 w 262"/>
                <a:gd name="T3" fmla="*/ 149 h 187"/>
                <a:gd name="T4" fmla="*/ 19 w 262"/>
                <a:gd name="T5" fmla="*/ 186 h 187"/>
                <a:gd name="T6" fmla="*/ 261 w 262"/>
                <a:gd name="T7" fmla="*/ 56 h 187"/>
                <a:gd name="T8" fmla="*/ 261 w 262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2" h="187">
                  <a:moveTo>
                    <a:pt x="261" y="0"/>
                  </a:moveTo>
                  <a:lnTo>
                    <a:pt x="0" y="149"/>
                  </a:lnTo>
                  <a:lnTo>
                    <a:pt x="19" y="186"/>
                  </a:lnTo>
                  <a:lnTo>
                    <a:pt x="261" y="56"/>
                  </a:lnTo>
                  <a:lnTo>
                    <a:pt x="261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0" name="Freeform: Shape 339"/>
            <p:cNvSpPr/>
            <p:nvPr/>
          </p:nvSpPr>
          <p:spPr bwMode="auto">
            <a:xfrm>
              <a:off x="7004050" y="2538413"/>
              <a:ext cx="80963" cy="60325"/>
            </a:xfrm>
            <a:custGeom>
              <a:avLst/>
              <a:gdLst>
                <a:gd name="T0" fmla="*/ 223 w 224"/>
                <a:gd name="T1" fmla="*/ 0 h 169"/>
                <a:gd name="T2" fmla="*/ 0 w 224"/>
                <a:gd name="T3" fmla="*/ 112 h 169"/>
                <a:gd name="T4" fmla="*/ 18 w 224"/>
                <a:gd name="T5" fmla="*/ 168 h 169"/>
                <a:gd name="T6" fmla="*/ 223 w 224"/>
                <a:gd name="T7" fmla="*/ 56 h 169"/>
                <a:gd name="T8" fmla="*/ 223 w 224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69">
                  <a:moveTo>
                    <a:pt x="223" y="0"/>
                  </a:moveTo>
                  <a:lnTo>
                    <a:pt x="0" y="112"/>
                  </a:lnTo>
                  <a:lnTo>
                    <a:pt x="18" y="168"/>
                  </a:lnTo>
                  <a:lnTo>
                    <a:pt x="223" y="56"/>
                  </a:lnTo>
                  <a:lnTo>
                    <a:pt x="223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1" name="Freeform: Shape 340"/>
            <p:cNvSpPr/>
            <p:nvPr/>
          </p:nvSpPr>
          <p:spPr bwMode="auto">
            <a:xfrm>
              <a:off x="7004050" y="2538413"/>
              <a:ext cx="80963" cy="60325"/>
            </a:xfrm>
            <a:custGeom>
              <a:avLst/>
              <a:gdLst>
                <a:gd name="T0" fmla="*/ 223 w 224"/>
                <a:gd name="T1" fmla="*/ 0 h 169"/>
                <a:gd name="T2" fmla="*/ 0 w 224"/>
                <a:gd name="T3" fmla="*/ 112 h 169"/>
                <a:gd name="T4" fmla="*/ 18 w 224"/>
                <a:gd name="T5" fmla="*/ 168 h 169"/>
                <a:gd name="T6" fmla="*/ 223 w 224"/>
                <a:gd name="T7" fmla="*/ 56 h 169"/>
                <a:gd name="T8" fmla="*/ 223 w 224"/>
                <a:gd name="T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4" h="169">
                  <a:moveTo>
                    <a:pt x="223" y="0"/>
                  </a:moveTo>
                  <a:lnTo>
                    <a:pt x="0" y="112"/>
                  </a:lnTo>
                  <a:lnTo>
                    <a:pt x="18" y="168"/>
                  </a:lnTo>
                  <a:lnTo>
                    <a:pt x="223" y="56"/>
                  </a:lnTo>
                  <a:lnTo>
                    <a:pt x="223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2" name="Freeform: Shape 341"/>
            <p:cNvSpPr/>
            <p:nvPr/>
          </p:nvSpPr>
          <p:spPr bwMode="auto">
            <a:xfrm>
              <a:off x="7024688" y="2579688"/>
              <a:ext cx="60325" cy="47625"/>
            </a:xfrm>
            <a:custGeom>
              <a:avLst/>
              <a:gdLst>
                <a:gd name="T0" fmla="*/ 167 w 168"/>
                <a:gd name="T1" fmla="*/ 0 h 131"/>
                <a:gd name="T2" fmla="*/ 0 w 168"/>
                <a:gd name="T3" fmla="*/ 92 h 131"/>
                <a:gd name="T4" fmla="*/ 18 w 168"/>
                <a:gd name="T5" fmla="*/ 130 h 131"/>
                <a:gd name="T6" fmla="*/ 167 w 168"/>
                <a:gd name="T7" fmla="*/ 36 h 131"/>
                <a:gd name="T8" fmla="*/ 167 w 168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31">
                  <a:moveTo>
                    <a:pt x="167" y="0"/>
                  </a:moveTo>
                  <a:lnTo>
                    <a:pt x="0" y="92"/>
                  </a:lnTo>
                  <a:lnTo>
                    <a:pt x="18" y="130"/>
                  </a:lnTo>
                  <a:lnTo>
                    <a:pt x="167" y="36"/>
                  </a:lnTo>
                  <a:lnTo>
                    <a:pt x="167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3" name="Freeform: Shape 342"/>
            <p:cNvSpPr/>
            <p:nvPr/>
          </p:nvSpPr>
          <p:spPr bwMode="auto">
            <a:xfrm>
              <a:off x="7024688" y="2579688"/>
              <a:ext cx="60325" cy="47625"/>
            </a:xfrm>
            <a:custGeom>
              <a:avLst/>
              <a:gdLst>
                <a:gd name="T0" fmla="*/ 167 w 168"/>
                <a:gd name="T1" fmla="*/ 0 h 131"/>
                <a:gd name="T2" fmla="*/ 0 w 168"/>
                <a:gd name="T3" fmla="*/ 92 h 131"/>
                <a:gd name="T4" fmla="*/ 18 w 168"/>
                <a:gd name="T5" fmla="*/ 130 h 131"/>
                <a:gd name="T6" fmla="*/ 167 w 168"/>
                <a:gd name="T7" fmla="*/ 36 h 131"/>
                <a:gd name="T8" fmla="*/ 167 w 168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31">
                  <a:moveTo>
                    <a:pt x="167" y="0"/>
                  </a:moveTo>
                  <a:lnTo>
                    <a:pt x="0" y="92"/>
                  </a:lnTo>
                  <a:lnTo>
                    <a:pt x="18" y="130"/>
                  </a:lnTo>
                  <a:lnTo>
                    <a:pt x="167" y="36"/>
                  </a:lnTo>
                  <a:lnTo>
                    <a:pt x="167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4" name="Freeform: Shape 343"/>
            <p:cNvSpPr/>
            <p:nvPr/>
          </p:nvSpPr>
          <p:spPr bwMode="auto">
            <a:xfrm>
              <a:off x="7037388" y="2611438"/>
              <a:ext cx="47625" cy="47625"/>
            </a:xfrm>
            <a:custGeom>
              <a:avLst/>
              <a:gdLst>
                <a:gd name="T0" fmla="*/ 130 w 131"/>
                <a:gd name="T1" fmla="*/ 0 h 132"/>
                <a:gd name="T2" fmla="*/ 0 w 131"/>
                <a:gd name="T3" fmla="*/ 75 h 132"/>
                <a:gd name="T4" fmla="*/ 18 w 131"/>
                <a:gd name="T5" fmla="*/ 131 h 132"/>
                <a:gd name="T6" fmla="*/ 130 w 131"/>
                <a:gd name="T7" fmla="*/ 56 h 132"/>
                <a:gd name="T8" fmla="*/ 130 w 131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2">
                  <a:moveTo>
                    <a:pt x="130" y="0"/>
                  </a:moveTo>
                  <a:lnTo>
                    <a:pt x="0" y="75"/>
                  </a:lnTo>
                  <a:lnTo>
                    <a:pt x="18" y="131"/>
                  </a:lnTo>
                  <a:lnTo>
                    <a:pt x="130" y="56"/>
                  </a:lnTo>
                  <a:lnTo>
                    <a:pt x="130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5" name="Freeform: Shape 344"/>
            <p:cNvSpPr/>
            <p:nvPr/>
          </p:nvSpPr>
          <p:spPr bwMode="auto">
            <a:xfrm>
              <a:off x="7037388" y="2611438"/>
              <a:ext cx="47625" cy="47625"/>
            </a:xfrm>
            <a:custGeom>
              <a:avLst/>
              <a:gdLst>
                <a:gd name="T0" fmla="*/ 130 w 131"/>
                <a:gd name="T1" fmla="*/ 0 h 132"/>
                <a:gd name="T2" fmla="*/ 0 w 131"/>
                <a:gd name="T3" fmla="*/ 75 h 132"/>
                <a:gd name="T4" fmla="*/ 18 w 131"/>
                <a:gd name="T5" fmla="*/ 131 h 132"/>
                <a:gd name="T6" fmla="*/ 130 w 131"/>
                <a:gd name="T7" fmla="*/ 56 h 132"/>
                <a:gd name="T8" fmla="*/ 130 w 131"/>
                <a:gd name="T9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1" h="132">
                  <a:moveTo>
                    <a:pt x="130" y="0"/>
                  </a:moveTo>
                  <a:lnTo>
                    <a:pt x="0" y="75"/>
                  </a:lnTo>
                  <a:lnTo>
                    <a:pt x="18" y="131"/>
                  </a:lnTo>
                  <a:lnTo>
                    <a:pt x="130" y="56"/>
                  </a:lnTo>
                  <a:lnTo>
                    <a:pt x="130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6" name="Freeform: Shape 345"/>
            <p:cNvSpPr/>
            <p:nvPr/>
          </p:nvSpPr>
          <p:spPr bwMode="auto">
            <a:xfrm>
              <a:off x="7050088" y="2652713"/>
              <a:ext cx="33337" cy="33337"/>
            </a:xfrm>
            <a:custGeom>
              <a:avLst/>
              <a:gdLst>
                <a:gd name="T0" fmla="*/ 93 w 94"/>
                <a:gd name="T1" fmla="*/ 0 h 93"/>
                <a:gd name="T2" fmla="*/ 0 w 94"/>
                <a:gd name="T3" fmla="*/ 55 h 93"/>
                <a:gd name="T4" fmla="*/ 37 w 94"/>
                <a:gd name="T5" fmla="*/ 92 h 93"/>
                <a:gd name="T6" fmla="*/ 93 w 94"/>
                <a:gd name="T7" fmla="*/ 55 h 93"/>
                <a:gd name="T8" fmla="*/ 93 w 94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3">
                  <a:moveTo>
                    <a:pt x="93" y="0"/>
                  </a:moveTo>
                  <a:lnTo>
                    <a:pt x="0" y="55"/>
                  </a:lnTo>
                  <a:lnTo>
                    <a:pt x="37" y="92"/>
                  </a:lnTo>
                  <a:lnTo>
                    <a:pt x="93" y="55"/>
                  </a:lnTo>
                  <a:lnTo>
                    <a:pt x="93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7" name="Freeform: Shape 346"/>
            <p:cNvSpPr/>
            <p:nvPr/>
          </p:nvSpPr>
          <p:spPr bwMode="auto">
            <a:xfrm>
              <a:off x="7050088" y="2652713"/>
              <a:ext cx="33337" cy="33337"/>
            </a:xfrm>
            <a:custGeom>
              <a:avLst/>
              <a:gdLst>
                <a:gd name="T0" fmla="*/ 93 w 94"/>
                <a:gd name="T1" fmla="*/ 0 h 93"/>
                <a:gd name="T2" fmla="*/ 0 w 94"/>
                <a:gd name="T3" fmla="*/ 55 h 93"/>
                <a:gd name="T4" fmla="*/ 37 w 94"/>
                <a:gd name="T5" fmla="*/ 92 h 93"/>
                <a:gd name="T6" fmla="*/ 93 w 94"/>
                <a:gd name="T7" fmla="*/ 55 h 93"/>
                <a:gd name="T8" fmla="*/ 93 w 94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3">
                  <a:moveTo>
                    <a:pt x="93" y="0"/>
                  </a:moveTo>
                  <a:lnTo>
                    <a:pt x="0" y="55"/>
                  </a:lnTo>
                  <a:lnTo>
                    <a:pt x="37" y="92"/>
                  </a:lnTo>
                  <a:lnTo>
                    <a:pt x="93" y="55"/>
                  </a:lnTo>
                  <a:lnTo>
                    <a:pt x="93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8" name="Freeform: Shape 347"/>
            <p:cNvSpPr/>
            <p:nvPr/>
          </p:nvSpPr>
          <p:spPr bwMode="auto">
            <a:xfrm>
              <a:off x="7258050" y="3006725"/>
              <a:ext cx="14288" cy="7938"/>
            </a:xfrm>
            <a:custGeom>
              <a:avLst/>
              <a:gdLst>
                <a:gd name="T0" fmla="*/ 0 w 38"/>
                <a:gd name="T1" fmla="*/ 0 h 20"/>
                <a:gd name="T2" fmla="*/ 0 w 38"/>
                <a:gd name="T3" fmla="*/ 0 h 20"/>
                <a:gd name="T4" fmla="*/ 37 w 38"/>
                <a:gd name="T5" fmla="*/ 19 h 20"/>
                <a:gd name="T6" fmla="*/ 0 w 38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0">
                  <a:moveTo>
                    <a:pt x="0" y="0"/>
                  </a:moveTo>
                  <a:lnTo>
                    <a:pt x="0" y="0"/>
                  </a:lnTo>
                  <a:lnTo>
                    <a:pt x="37" y="19"/>
                  </a:lnTo>
                  <a:lnTo>
                    <a:pt x="0" y="0"/>
                  </a:lnTo>
                </a:path>
              </a:pathLst>
            </a:custGeom>
            <a:solidFill>
              <a:srgbClr val="E6E9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9" name="Freeform: Shape 348"/>
            <p:cNvSpPr/>
            <p:nvPr/>
          </p:nvSpPr>
          <p:spPr bwMode="auto">
            <a:xfrm>
              <a:off x="7258050" y="3006725"/>
              <a:ext cx="14288" cy="7938"/>
            </a:xfrm>
            <a:custGeom>
              <a:avLst/>
              <a:gdLst>
                <a:gd name="T0" fmla="*/ 0 w 38"/>
                <a:gd name="T1" fmla="*/ 0 h 20"/>
                <a:gd name="T2" fmla="*/ 0 w 38"/>
                <a:gd name="T3" fmla="*/ 0 h 20"/>
                <a:gd name="T4" fmla="*/ 37 w 38"/>
                <a:gd name="T5" fmla="*/ 19 h 20"/>
                <a:gd name="T6" fmla="*/ 0 w 38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0">
                  <a:moveTo>
                    <a:pt x="0" y="0"/>
                  </a:moveTo>
                  <a:lnTo>
                    <a:pt x="0" y="0"/>
                  </a:lnTo>
                  <a:lnTo>
                    <a:pt x="37" y="19"/>
                  </a:lnTo>
                  <a:lnTo>
                    <a:pt x="0" y="0"/>
                  </a:lnTo>
                </a:path>
              </a:pathLst>
            </a:custGeom>
            <a:solidFill>
              <a:srgbClr val="E6E9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0" name="Freeform: Shape 349"/>
            <p:cNvSpPr/>
            <p:nvPr/>
          </p:nvSpPr>
          <p:spPr bwMode="auto">
            <a:xfrm>
              <a:off x="7258050" y="3006725"/>
              <a:ext cx="14288" cy="7938"/>
            </a:xfrm>
            <a:custGeom>
              <a:avLst/>
              <a:gdLst>
                <a:gd name="T0" fmla="*/ 37 w 38"/>
                <a:gd name="T1" fmla="*/ 0 h 20"/>
                <a:gd name="T2" fmla="*/ 0 w 38"/>
                <a:gd name="T3" fmla="*/ 0 h 20"/>
                <a:gd name="T4" fmla="*/ 37 w 38"/>
                <a:gd name="T5" fmla="*/ 19 h 20"/>
                <a:gd name="T6" fmla="*/ 37 w 38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0">
                  <a:moveTo>
                    <a:pt x="37" y="0"/>
                  </a:moveTo>
                  <a:lnTo>
                    <a:pt x="0" y="0"/>
                  </a:lnTo>
                  <a:lnTo>
                    <a:pt x="37" y="19"/>
                  </a:lnTo>
                  <a:lnTo>
                    <a:pt x="37" y="0"/>
                  </a:lnTo>
                </a:path>
              </a:pathLst>
            </a:custGeom>
            <a:solidFill>
              <a:srgbClr val="D8DC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1" name="Freeform: Shape 350"/>
            <p:cNvSpPr/>
            <p:nvPr/>
          </p:nvSpPr>
          <p:spPr bwMode="auto">
            <a:xfrm>
              <a:off x="7258050" y="3006725"/>
              <a:ext cx="14288" cy="7938"/>
            </a:xfrm>
            <a:custGeom>
              <a:avLst/>
              <a:gdLst>
                <a:gd name="T0" fmla="*/ 37 w 38"/>
                <a:gd name="T1" fmla="*/ 0 h 20"/>
                <a:gd name="T2" fmla="*/ 0 w 38"/>
                <a:gd name="T3" fmla="*/ 0 h 20"/>
                <a:gd name="T4" fmla="*/ 37 w 38"/>
                <a:gd name="T5" fmla="*/ 19 h 20"/>
                <a:gd name="T6" fmla="*/ 37 w 38"/>
                <a:gd name="T7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20">
                  <a:moveTo>
                    <a:pt x="37" y="0"/>
                  </a:moveTo>
                  <a:lnTo>
                    <a:pt x="0" y="0"/>
                  </a:lnTo>
                  <a:lnTo>
                    <a:pt x="37" y="19"/>
                  </a:lnTo>
                  <a:lnTo>
                    <a:pt x="37" y="0"/>
                  </a:lnTo>
                </a:path>
              </a:pathLst>
            </a:custGeom>
            <a:solidFill>
              <a:srgbClr val="D8DC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2" name="Freeform: Shape 351"/>
            <p:cNvSpPr/>
            <p:nvPr/>
          </p:nvSpPr>
          <p:spPr bwMode="auto">
            <a:xfrm>
              <a:off x="7070725" y="2692400"/>
              <a:ext cx="14288" cy="26988"/>
            </a:xfrm>
            <a:custGeom>
              <a:avLst/>
              <a:gdLst>
                <a:gd name="T0" fmla="*/ 38 w 39"/>
                <a:gd name="T1" fmla="*/ 0 h 75"/>
                <a:gd name="T2" fmla="*/ 0 w 39"/>
                <a:gd name="T3" fmla="*/ 18 h 75"/>
                <a:gd name="T4" fmla="*/ 20 w 39"/>
                <a:gd name="T5" fmla="*/ 74 h 75"/>
                <a:gd name="T6" fmla="*/ 38 w 39"/>
                <a:gd name="T7" fmla="*/ 56 h 75"/>
                <a:gd name="T8" fmla="*/ 38 w 39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5">
                  <a:moveTo>
                    <a:pt x="38" y="0"/>
                  </a:moveTo>
                  <a:lnTo>
                    <a:pt x="0" y="18"/>
                  </a:lnTo>
                  <a:lnTo>
                    <a:pt x="20" y="74"/>
                  </a:lnTo>
                  <a:lnTo>
                    <a:pt x="38" y="56"/>
                  </a:lnTo>
                  <a:lnTo>
                    <a:pt x="38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3" name="Freeform: Shape 352"/>
            <p:cNvSpPr/>
            <p:nvPr/>
          </p:nvSpPr>
          <p:spPr bwMode="auto">
            <a:xfrm>
              <a:off x="7070725" y="2692400"/>
              <a:ext cx="14288" cy="26988"/>
            </a:xfrm>
            <a:custGeom>
              <a:avLst/>
              <a:gdLst>
                <a:gd name="T0" fmla="*/ 38 w 39"/>
                <a:gd name="T1" fmla="*/ 0 h 75"/>
                <a:gd name="T2" fmla="*/ 0 w 39"/>
                <a:gd name="T3" fmla="*/ 18 h 75"/>
                <a:gd name="T4" fmla="*/ 20 w 39"/>
                <a:gd name="T5" fmla="*/ 74 h 75"/>
                <a:gd name="T6" fmla="*/ 38 w 39"/>
                <a:gd name="T7" fmla="*/ 56 h 75"/>
                <a:gd name="T8" fmla="*/ 38 w 39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75">
                  <a:moveTo>
                    <a:pt x="38" y="0"/>
                  </a:moveTo>
                  <a:lnTo>
                    <a:pt x="0" y="18"/>
                  </a:lnTo>
                  <a:lnTo>
                    <a:pt x="20" y="74"/>
                  </a:lnTo>
                  <a:lnTo>
                    <a:pt x="38" y="56"/>
                  </a:lnTo>
                  <a:lnTo>
                    <a:pt x="38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4" name="Freeform: Shape 353"/>
            <p:cNvSpPr/>
            <p:nvPr/>
          </p:nvSpPr>
          <p:spPr bwMode="auto">
            <a:xfrm>
              <a:off x="7083425" y="27336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5" name="Freeform: Shape 354"/>
            <p:cNvSpPr/>
            <p:nvPr/>
          </p:nvSpPr>
          <p:spPr bwMode="auto">
            <a:xfrm>
              <a:off x="7083425" y="2733675"/>
              <a:ext cx="1588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solidFill>
              <a:srgbClr val="364C6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6" name="Freeform: Shape 355"/>
            <p:cNvSpPr/>
            <p:nvPr/>
          </p:nvSpPr>
          <p:spPr bwMode="auto">
            <a:xfrm>
              <a:off x="7358063" y="2116138"/>
              <a:ext cx="536575" cy="141287"/>
            </a:xfrm>
            <a:custGeom>
              <a:avLst/>
              <a:gdLst>
                <a:gd name="T0" fmla="*/ 1341 w 1491"/>
                <a:gd name="T1" fmla="*/ 0 h 392"/>
                <a:gd name="T2" fmla="*/ 1341 w 1491"/>
                <a:gd name="T3" fmla="*/ 0 h 392"/>
                <a:gd name="T4" fmla="*/ 168 w 1491"/>
                <a:gd name="T5" fmla="*/ 0 h 392"/>
                <a:gd name="T6" fmla="*/ 0 w 1491"/>
                <a:gd name="T7" fmla="*/ 149 h 392"/>
                <a:gd name="T8" fmla="*/ 0 w 1491"/>
                <a:gd name="T9" fmla="*/ 372 h 392"/>
                <a:gd name="T10" fmla="*/ 0 w 1491"/>
                <a:gd name="T11" fmla="*/ 372 h 392"/>
                <a:gd name="T12" fmla="*/ 0 w 1491"/>
                <a:gd name="T13" fmla="*/ 391 h 392"/>
                <a:gd name="T14" fmla="*/ 38 w 1491"/>
                <a:gd name="T15" fmla="*/ 391 h 392"/>
                <a:gd name="T16" fmla="*/ 38 w 1491"/>
                <a:gd name="T17" fmla="*/ 335 h 392"/>
                <a:gd name="T18" fmla="*/ 38 w 1491"/>
                <a:gd name="T19" fmla="*/ 335 h 392"/>
                <a:gd name="T20" fmla="*/ 187 w 1491"/>
                <a:gd name="T21" fmla="*/ 186 h 392"/>
                <a:gd name="T22" fmla="*/ 1323 w 1491"/>
                <a:gd name="T23" fmla="*/ 186 h 392"/>
                <a:gd name="T24" fmla="*/ 1472 w 1491"/>
                <a:gd name="T25" fmla="*/ 335 h 392"/>
                <a:gd name="T26" fmla="*/ 1472 w 1491"/>
                <a:gd name="T27" fmla="*/ 391 h 392"/>
                <a:gd name="T28" fmla="*/ 1490 w 1491"/>
                <a:gd name="T29" fmla="*/ 391 h 392"/>
                <a:gd name="T30" fmla="*/ 1490 w 1491"/>
                <a:gd name="T31" fmla="*/ 149 h 392"/>
                <a:gd name="T32" fmla="*/ 1341 w 1491"/>
                <a:gd name="T33" fmla="*/ 0 h 3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91" h="392">
                  <a:moveTo>
                    <a:pt x="1341" y="0"/>
                  </a:moveTo>
                  <a:lnTo>
                    <a:pt x="1341" y="0"/>
                  </a:lnTo>
                  <a:cubicBezTo>
                    <a:pt x="168" y="0"/>
                    <a:pt x="168" y="0"/>
                    <a:pt x="168" y="0"/>
                  </a:cubicBezTo>
                  <a:cubicBezTo>
                    <a:pt x="75" y="0"/>
                    <a:pt x="0" y="74"/>
                    <a:pt x="0" y="149"/>
                  </a:cubicBezTo>
                  <a:cubicBezTo>
                    <a:pt x="0" y="372"/>
                    <a:pt x="0" y="372"/>
                    <a:pt x="0" y="372"/>
                  </a:cubicBezTo>
                  <a:lnTo>
                    <a:pt x="0" y="372"/>
                  </a:lnTo>
                  <a:cubicBezTo>
                    <a:pt x="0" y="391"/>
                    <a:pt x="0" y="391"/>
                    <a:pt x="0" y="391"/>
                  </a:cubicBezTo>
                  <a:cubicBezTo>
                    <a:pt x="38" y="391"/>
                    <a:pt x="38" y="391"/>
                    <a:pt x="38" y="391"/>
                  </a:cubicBezTo>
                  <a:cubicBezTo>
                    <a:pt x="38" y="335"/>
                    <a:pt x="38" y="335"/>
                    <a:pt x="38" y="335"/>
                  </a:cubicBezTo>
                  <a:lnTo>
                    <a:pt x="38" y="335"/>
                  </a:lnTo>
                  <a:cubicBezTo>
                    <a:pt x="38" y="260"/>
                    <a:pt x="112" y="186"/>
                    <a:pt x="187" y="186"/>
                  </a:cubicBezTo>
                  <a:cubicBezTo>
                    <a:pt x="1323" y="186"/>
                    <a:pt x="1323" y="186"/>
                    <a:pt x="1323" y="186"/>
                  </a:cubicBezTo>
                  <a:cubicBezTo>
                    <a:pt x="1397" y="186"/>
                    <a:pt x="1472" y="260"/>
                    <a:pt x="1472" y="335"/>
                  </a:cubicBezTo>
                  <a:cubicBezTo>
                    <a:pt x="1472" y="391"/>
                    <a:pt x="1472" y="391"/>
                    <a:pt x="1472" y="391"/>
                  </a:cubicBezTo>
                  <a:cubicBezTo>
                    <a:pt x="1490" y="391"/>
                    <a:pt x="1490" y="391"/>
                    <a:pt x="1490" y="391"/>
                  </a:cubicBezTo>
                  <a:cubicBezTo>
                    <a:pt x="1490" y="149"/>
                    <a:pt x="1490" y="149"/>
                    <a:pt x="1490" y="149"/>
                  </a:cubicBezTo>
                  <a:cubicBezTo>
                    <a:pt x="1490" y="74"/>
                    <a:pt x="1434" y="0"/>
                    <a:pt x="1341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7" name="Freeform: Shape 356"/>
            <p:cNvSpPr/>
            <p:nvPr/>
          </p:nvSpPr>
          <p:spPr bwMode="auto">
            <a:xfrm>
              <a:off x="7083425" y="2311400"/>
              <a:ext cx="1092200" cy="696913"/>
            </a:xfrm>
            <a:custGeom>
              <a:avLst/>
              <a:gdLst>
                <a:gd name="T0" fmla="*/ 0 w 3036"/>
                <a:gd name="T1" fmla="*/ 0 h 1936"/>
                <a:gd name="T2" fmla="*/ 0 w 3036"/>
                <a:gd name="T3" fmla="*/ 0 h 1936"/>
                <a:gd name="T4" fmla="*/ 0 w 3036"/>
                <a:gd name="T5" fmla="*/ 0 h 1936"/>
                <a:gd name="T6" fmla="*/ 0 w 3036"/>
                <a:gd name="T7" fmla="*/ 37 h 1936"/>
                <a:gd name="T8" fmla="*/ 0 w 3036"/>
                <a:gd name="T9" fmla="*/ 93 h 1936"/>
                <a:gd name="T10" fmla="*/ 0 w 3036"/>
                <a:gd name="T11" fmla="*/ 149 h 1936"/>
                <a:gd name="T12" fmla="*/ 0 w 3036"/>
                <a:gd name="T13" fmla="*/ 205 h 1936"/>
                <a:gd name="T14" fmla="*/ 0 w 3036"/>
                <a:gd name="T15" fmla="*/ 260 h 1936"/>
                <a:gd name="T16" fmla="*/ 0 w 3036"/>
                <a:gd name="T17" fmla="*/ 409 h 1936"/>
                <a:gd name="T18" fmla="*/ 0 w 3036"/>
                <a:gd name="T19" fmla="*/ 465 h 1936"/>
                <a:gd name="T20" fmla="*/ 0 w 3036"/>
                <a:gd name="T21" fmla="*/ 521 h 1936"/>
                <a:gd name="T22" fmla="*/ 0 w 3036"/>
                <a:gd name="T23" fmla="*/ 577 h 1936"/>
                <a:gd name="T24" fmla="*/ 0 w 3036"/>
                <a:gd name="T25" fmla="*/ 633 h 1936"/>
                <a:gd name="T26" fmla="*/ 0 w 3036"/>
                <a:gd name="T27" fmla="*/ 689 h 1936"/>
                <a:gd name="T28" fmla="*/ 0 w 3036"/>
                <a:gd name="T29" fmla="*/ 745 h 1936"/>
                <a:gd name="T30" fmla="*/ 0 w 3036"/>
                <a:gd name="T31" fmla="*/ 781 h 1936"/>
                <a:gd name="T32" fmla="*/ 0 w 3036"/>
                <a:gd name="T33" fmla="*/ 837 h 1936"/>
                <a:gd name="T34" fmla="*/ 0 w 3036"/>
                <a:gd name="T35" fmla="*/ 893 h 1936"/>
                <a:gd name="T36" fmla="*/ 0 w 3036"/>
                <a:gd name="T37" fmla="*/ 950 h 1936"/>
                <a:gd name="T38" fmla="*/ 0 w 3036"/>
                <a:gd name="T39" fmla="*/ 1005 h 1936"/>
                <a:gd name="T40" fmla="*/ 0 w 3036"/>
                <a:gd name="T41" fmla="*/ 1061 h 1936"/>
                <a:gd name="T42" fmla="*/ 0 w 3036"/>
                <a:gd name="T43" fmla="*/ 1117 h 1936"/>
                <a:gd name="T44" fmla="*/ 0 w 3036"/>
                <a:gd name="T45" fmla="*/ 1173 h 1936"/>
                <a:gd name="T46" fmla="*/ 0 w 3036"/>
                <a:gd name="T47" fmla="*/ 1173 h 1936"/>
                <a:gd name="T48" fmla="*/ 0 w 3036"/>
                <a:gd name="T49" fmla="*/ 1526 h 1936"/>
                <a:gd name="T50" fmla="*/ 0 w 3036"/>
                <a:gd name="T51" fmla="*/ 1564 h 1936"/>
                <a:gd name="T52" fmla="*/ 0 w 3036"/>
                <a:gd name="T53" fmla="*/ 1620 h 1936"/>
                <a:gd name="T54" fmla="*/ 0 w 3036"/>
                <a:gd name="T55" fmla="*/ 1787 h 1936"/>
                <a:gd name="T56" fmla="*/ 0 w 3036"/>
                <a:gd name="T57" fmla="*/ 1787 h 1936"/>
                <a:gd name="T58" fmla="*/ 0 w 3036"/>
                <a:gd name="T59" fmla="*/ 1787 h 1936"/>
                <a:gd name="T60" fmla="*/ 0 w 3036"/>
                <a:gd name="T61" fmla="*/ 1787 h 1936"/>
                <a:gd name="T62" fmla="*/ 0 w 3036"/>
                <a:gd name="T63" fmla="*/ 1638 h 1936"/>
                <a:gd name="T64" fmla="*/ 316 w 3036"/>
                <a:gd name="T65" fmla="*/ 1935 h 1936"/>
                <a:gd name="T66" fmla="*/ 484 w 3036"/>
                <a:gd name="T67" fmla="*/ 1935 h 1936"/>
                <a:gd name="T68" fmla="*/ 484 w 3036"/>
                <a:gd name="T69" fmla="*/ 1935 h 1936"/>
                <a:gd name="T70" fmla="*/ 521 w 3036"/>
                <a:gd name="T71" fmla="*/ 1935 h 1936"/>
                <a:gd name="T72" fmla="*/ 2700 w 3036"/>
                <a:gd name="T73" fmla="*/ 1935 h 1936"/>
                <a:gd name="T74" fmla="*/ 3035 w 3036"/>
                <a:gd name="T75" fmla="*/ 1601 h 1936"/>
                <a:gd name="T76" fmla="*/ 3035 w 3036"/>
                <a:gd name="T77" fmla="*/ 912 h 1936"/>
                <a:gd name="T78" fmla="*/ 1881 w 3036"/>
                <a:gd name="T79" fmla="*/ 912 h 1936"/>
                <a:gd name="T80" fmla="*/ 1881 w 3036"/>
                <a:gd name="T81" fmla="*/ 968 h 1936"/>
                <a:gd name="T82" fmla="*/ 1843 w 3036"/>
                <a:gd name="T83" fmla="*/ 968 h 1936"/>
                <a:gd name="T84" fmla="*/ 1508 w 3036"/>
                <a:gd name="T85" fmla="*/ 1266 h 1936"/>
                <a:gd name="T86" fmla="*/ 1154 w 3036"/>
                <a:gd name="T87" fmla="*/ 968 h 1936"/>
                <a:gd name="T88" fmla="*/ 1117 w 3036"/>
                <a:gd name="T89" fmla="*/ 968 h 1936"/>
                <a:gd name="T90" fmla="*/ 1117 w 3036"/>
                <a:gd name="T91" fmla="*/ 912 h 1936"/>
                <a:gd name="T92" fmla="*/ 0 w 3036"/>
                <a:gd name="T93" fmla="*/ 912 h 1936"/>
                <a:gd name="T94" fmla="*/ 0 w 3036"/>
                <a:gd name="T95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36" h="193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37"/>
                    <a:pt x="0" y="37"/>
                    <a:pt x="0" y="37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205"/>
                    <a:pt x="0" y="205"/>
                    <a:pt x="0" y="205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409"/>
                    <a:pt x="0" y="409"/>
                    <a:pt x="0" y="409"/>
                  </a:cubicBezTo>
                  <a:cubicBezTo>
                    <a:pt x="0" y="465"/>
                    <a:pt x="0" y="465"/>
                    <a:pt x="0" y="465"/>
                  </a:cubicBezTo>
                  <a:cubicBezTo>
                    <a:pt x="0" y="521"/>
                    <a:pt x="0" y="521"/>
                    <a:pt x="0" y="521"/>
                  </a:cubicBezTo>
                  <a:cubicBezTo>
                    <a:pt x="0" y="577"/>
                    <a:pt x="0" y="577"/>
                    <a:pt x="0" y="577"/>
                  </a:cubicBezTo>
                  <a:cubicBezTo>
                    <a:pt x="0" y="633"/>
                    <a:pt x="0" y="633"/>
                    <a:pt x="0" y="633"/>
                  </a:cubicBezTo>
                  <a:cubicBezTo>
                    <a:pt x="0" y="689"/>
                    <a:pt x="0" y="689"/>
                    <a:pt x="0" y="689"/>
                  </a:cubicBezTo>
                  <a:cubicBezTo>
                    <a:pt x="0" y="745"/>
                    <a:pt x="0" y="745"/>
                    <a:pt x="0" y="745"/>
                  </a:cubicBezTo>
                  <a:cubicBezTo>
                    <a:pt x="0" y="781"/>
                    <a:pt x="0" y="781"/>
                    <a:pt x="0" y="781"/>
                  </a:cubicBezTo>
                  <a:cubicBezTo>
                    <a:pt x="0" y="837"/>
                    <a:pt x="0" y="837"/>
                    <a:pt x="0" y="837"/>
                  </a:cubicBezTo>
                  <a:cubicBezTo>
                    <a:pt x="0" y="893"/>
                    <a:pt x="0" y="893"/>
                    <a:pt x="0" y="893"/>
                  </a:cubicBezTo>
                  <a:cubicBezTo>
                    <a:pt x="0" y="950"/>
                    <a:pt x="0" y="950"/>
                    <a:pt x="0" y="950"/>
                  </a:cubicBezTo>
                  <a:cubicBezTo>
                    <a:pt x="0" y="1005"/>
                    <a:pt x="0" y="1005"/>
                    <a:pt x="0" y="1005"/>
                  </a:cubicBezTo>
                  <a:cubicBezTo>
                    <a:pt x="0" y="1061"/>
                    <a:pt x="0" y="1061"/>
                    <a:pt x="0" y="1061"/>
                  </a:cubicBezTo>
                  <a:cubicBezTo>
                    <a:pt x="0" y="1117"/>
                    <a:pt x="0" y="1117"/>
                    <a:pt x="0" y="1117"/>
                  </a:cubicBezTo>
                  <a:cubicBezTo>
                    <a:pt x="0" y="1173"/>
                    <a:pt x="0" y="1173"/>
                    <a:pt x="0" y="1173"/>
                  </a:cubicBezTo>
                  <a:lnTo>
                    <a:pt x="0" y="1173"/>
                  </a:lnTo>
                  <a:cubicBezTo>
                    <a:pt x="0" y="1526"/>
                    <a:pt x="0" y="1526"/>
                    <a:pt x="0" y="1526"/>
                  </a:cubicBezTo>
                  <a:cubicBezTo>
                    <a:pt x="0" y="1564"/>
                    <a:pt x="0" y="1564"/>
                    <a:pt x="0" y="1564"/>
                  </a:cubicBezTo>
                  <a:cubicBezTo>
                    <a:pt x="0" y="1620"/>
                    <a:pt x="0" y="1620"/>
                    <a:pt x="0" y="1620"/>
                  </a:cubicBezTo>
                  <a:cubicBezTo>
                    <a:pt x="0" y="1787"/>
                    <a:pt x="0" y="1787"/>
                    <a:pt x="0" y="1787"/>
                  </a:cubicBezTo>
                  <a:lnTo>
                    <a:pt x="0" y="1787"/>
                  </a:lnTo>
                  <a:lnTo>
                    <a:pt x="0" y="1787"/>
                  </a:lnTo>
                  <a:lnTo>
                    <a:pt x="0" y="1787"/>
                  </a:lnTo>
                  <a:cubicBezTo>
                    <a:pt x="0" y="1638"/>
                    <a:pt x="0" y="1638"/>
                    <a:pt x="0" y="1638"/>
                  </a:cubicBezTo>
                  <a:cubicBezTo>
                    <a:pt x="111" y="1731"/>
                    <a:pt x="223" y="1843"/>
                    <a:pt x="316" y="1935"/>
                  </a:cubicBezTo>
                  <a:cubicBezTo>
                    <a:pt x="484" y="1935"/>
                    <a:pt x="484" y="1935"/>
                    <a:pt x="484" y="1935"/>
                  </a:cubicBezTo>
                  <a:lnTo>
                    <a:pt x="484" y="1935"/>
                  </a:lnTo>
                  <a:cubicBezTo>
                    <a:pt x="521" y="1935"/>
                    <a:pt x="521" y="1935"/>
                    <a:pt x="521" y="1935"/>
                  </a:cubicBezTo>
                  <a:cubicBezTo>
                    <a:pt x="2700" y="1935"/>
                    <a:pt x="2700" y="1935"/>
                    <a:pt x="2700" y="1935"/>
                  </a:cubicBezTo>
                  <a:cubicBezTo>
                    <a:pt x="3035" y="1601"/>
                    <a:pt x="3035" y="1601"/>
                    <a:pt x="3035" y="1601"/>
                  </a:cubicBezTo>
                  <a:cubicBezTo>
                    <a:pt x="3035" y="912"/>
                    <a:pt x="3035" y="912"/>
                    <a:pt x="3035" y="912"/>
                  </a:cubicBezTo>
                  <a:cubicBezTo>
                    <a:pt x="1881" y="912"/>
                    <a:pt x="1881" y="912"/>
                    <a:pt x="1881" y="912"/>
                  </a:cubicBezTo>
                  <a:cubicBezTo>
                    <a:pt x="1881" y="968"/>
                    <a:pt x="1881" y="968"/>
                    <a:pt x="1881" y="968"/>
                  </a:cubicBezTo>
                  <a:cubicBezTo>
                    <a:pt x="1843" y="968"/>
                    <a:pt x="1843" y="968"/>
                    <a:pt x="1843" y="968"/>
                  </a:cubicBezTo>
                  <a:cubicBezTo>
                    <a:pt x="1825" y="1135"/>
                    <a:pt x="1676" y="1266"/>
                    <a:pt x="1508" y="1266"/>
                  </a:cubicBezTo>
                  <a:cubicBezTo>
                    <a:pt x="1322" y="1266"/>
                    <a:pt x="1173" y="1135"/>
                    <a:pt x="1154" y="968"/>
                  </a:cubicBezTo>
                  <a:cubicBezTo>
                    <a:pt x="1117" y="968"/>
                    <a:pt x="1117" y="968"/>
                    <a:pt x="1117" y="968"/>
                  </a:cubicBezTo>
                  <a:cubicBezTo>
                    <a:pt x="1117" y="912"/>
                    <a:pt x="1117" y="912"/>
                    <a:pt x="1117" y="912"/>
                  </a:cubicBezTo>
                  <a:cubicBezTo>
                    <a:pt x="0" y="912"/>
                    <a:pt x="0" y="912"/>
                    <a:pt x="0" y="912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8" name="Freeform: Shape 357"/>
            <p:cNvSpPr/>
            <p:nvPr/>
          </p:nvSpPr>
          <p:spPr bwMode="auto">
            <a:xfrm>
              <a:off x="7083425" y="2311400"/>
              <a:ext cx="1092200" cy="328613"/>
            </a:xfrm>
            <a:custGeom>
              <a:avLst/>
              <a:gdLst>
                <a:gd name="T0" fmla="*/ 3035 w 3036"/>
                <a:gd name="T1" fmla="*/ 837 h 913"/>
                <a:gd name="T2" fmla="*/ 1881 w 3036"/>
                <a:gd name="T3" fmla="*/ 837 h 913"/>
                <a:gd name="T4" fmla="*/ 1881 w 3036"/>
                <a:gd name="T5" fmla="*/ 912 h 913"/>
                <a:gd name="T6" fmla="*/ 3035 w 3036"/>
                <a:gd name="T7" fmla="*/ 912 h 913"/>
                <a:gd name="T8" fmla="*/ 3035 w 3036"/>
                <a:gd name="T9" fmla="*/ 837 h 913"/>
                <a:gd name="T10" fmla="*/ 0 w 3036"/>
                <a:gd name="T11" fmla="*/ 0 h 913"/>
                <a:gd name="T12" fmla="*/ 0 w 3036"/>
                <a:gd name="T13" fmla="*/ 0 h 913"/>
                <a:gd name="T14" fmla="*/ 0 w 3036"/>
                <a:gd name="T15" fmla="*/ 912 h 913"/>
                <a:gd name="T16" fmla="*/ 1117 w 3036"/>
                <a:gd name="T17" fmla="*/ 912 h 913"/>
                <a:gd name="T18" fmla="*/ 1117 w 3036"/>
                <a:gd name="T19" fmla="*/ 837 h 913"/>
                <a:gd name="T20" fmla="*/ 0 w 3036"/>
                <a:gd name="T21" fmla="*/ 837 h 913"/>
                <a:gd name="T22" fmla="*/ 0 w 3036"/>
                <a:gd name="T23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036" h="913">
                  <a:moveTo>
                    <a:pt x="3035" y="837"/>
                  </a:moveTo>
                  <a:lnTo>
                    <a:pt x="1881" y="837"/>
                  </a:lnTo>
                  <a:lnTo>
                    <a:pt x="1881" y="912"/>
                  </a:lnTo>
                  <a:lnTo>
                    <a:pt x="3035" y="912"/>
                  </a:lnTo>
                  <a:lnTo>
                    <a:pt x="3035" y="837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912"/>
                  </a:lnTo>
                  <a:lnTo>
                    <a:pt x="1117" y="912"/>
                  </a:lnTo>
                  <a:lnTo>
                    <a:pt x="1117" y="837"/>
                  </a:lnTo>
                  <a:lnTo>
                    <a:pt x="0" y="8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37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9" name="Freeform: Shape 358"/>
            <p:cNvSpPr/>
            <p:nvPr/>
          </p:nvSpPr>
          <p:spPr bwMode="auto">
            <a:xfrm>
              <a:off x="7761288" y="2611438"/>
              <a:ext cx="415925" cy="26987"/>
            </a:xfrm>
            <a:custGeom>
              <a:avLst/>
              <a:gdLst>
                <a:gd name="T0" fmla="*/ 1154 w 1155"/>
                <a:gd name="T1" fmla="*/ 0 h 76"/>
                <a:gd name="T2" fmla="*/ 0 w 1155"/>
                <a:gd name="T3" fmla="*/ 0 h 76"/>
                <a:gd name="T4" fmla="*/ 0 w 1155"/>
                <a:gd name="T5" fmla="*/ 75 h 76"/>
                <a:gd name="T6" fmla="*/ 1154 w 1155"/>
                <a:gd name="T7" fmla="*/ 75 h 76"/>
                <a:gd name="T8" fmla="*/ 1154 w 1155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5" h="76">
                  <a:moveTo>
                    <a:pt x="1154" y="0"/>
                  </a:moveTo>
                  <a:lnTo>
                    <a:pt x="0" y="0"/>
                  </a:lnTo>
                  <a:lnTo>
                    <a:pt x="0" y="75"/>
                  </a:lnTo>
                  <a:lnTo>
                    <a:pt x="1154" y="75"/>
                  </a:lnTo>
                  <a:lnTo>
                    <a:pt x="1154" y="0"/>
                  </a:lnTo>
                </a:path>
              </a:pathLst>
            </a:custGeom>
            <a:solidFill>
              <a:srgbClr val="2837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0" name="Freeform: Shape 359"/>
            <p:cNvSpPr/>
            <p:nvPr/>
          </p:nvSpPr>
          <p:spPr bwMode="auto">
            <a:xfrm>
              <a:off x="7083425" y="2311400"/>
              <a:ext cx="403225" cy="328613"/>
            </a:xfrm>
            <a:custGeom>
              <a:avLst/>
              <a:gdLst>
                <a:gd name="T0" fmla="*/ 0 w 1118"/>
                <a:gd name="T1" fmla="*/ 0 h 913"/>
                <a:gd name="T2" fmla="*/ 0 w 1118"/>
                <a:gd name="T3" fmla="*/ 0 h 913"/>
                <a:gd name="T4" fmla="*/ 0 w 1118"/>
                <a:gd name="T5" fmla="*/ 912 h 913"/>
                <a:gd name="T6" fmla="*/ 1117 w 1118"/>
                <a:gd name="T7" fmla="*/ 912 h 913"/>
                <a:gd name="T8" fmla="*/ 1117 w 1118"/>
                <a:gd name="T9" fmla="*/ 837 h 913"/>
                <a:gd name="T10" fmla="*/ 0 w 1118"/>
                <a:gd name="T11" fmla="*/ 837 h 913"/>
                <a:gd name="T12" fmla="*/ 0 w 1118"/>
                <a:gd name="T13" fmla="*/ 0 h 9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8" h="913">
                  <a:moveTo>
                    <a:pt x="0" y="0"/>
                  </a:moveTo>
                  <a:lnTo>
                    <a:pt x="0" y="0"/>
                  </a:lnTo>
                  <a:lnTo>
                    <a:pt x="0" y="912"/>
                  </a:lnTo>
                  <a:lnTo>
                    <a:pt x="1117" y="912"/>
                  </a:lnTo>
                  <a:lnTo>
                    <a:pt x="1117" y="837"/>
                  </a:lnTo>
                  <a:lnTo>
                    <a:pt x="0" y="837"/>
                  </a:lnTo>
                  <a:lnTo>
                    <a:pt x="0" y="0"/>
                  </a:lnTo>
                </a:path>
              </a:pathLst>
            </a:custGeom>
            <a:solidFill>
              <a:srgbClr val="28374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1" name="Freeform: Shape 360"/>
            <p:cNvSpPr/>
            <p:nvPr/>
          </p:nvSpPr>
          <p:spPr bwMode="auto">
            <a:xfrm>
              <a:off x="7083425" y="2257425"/>
              <a:ext cx="1092200" cy="355600"/>
            </a:xfrm>
            <a:custGeom>
              <a:avLst/>
              <a:gdLst>
                <a:gd name="T0" fmla="*/ 2886 w 3036"/>
                <a:gd name="T1" fmla="*/ 0 h 987"/>
                <a:gd name="T2" fmla="*/ 2886 w 3036"/>
                <a:gd name="T3" fmla="*/ 0 h 987"/>
                <a:gd name="T4" fmla="*/ 2253 w 3036"/>
                <a:gd name="T5" fmla="*/ 0 h 987"/>
                <a:gd name="T6" fmla="*/ 2235 w 3036"/>
                <a:gd name="T7" fmla="*/ 0 h 987"/>
                <a:gd name="T8" fmla="*/ 801 w 3036"/>
                <a:gd name="T9" fmla="*/ 0 h 987"/>
                <a:gd name="T10" fmla="*/ 763 w 3036"/>
                <a:gd name="T11" fmla="*/ 0 h 987"/>
                <a:gd name="T12" fmla="*/ 577 w 3036"/>
                <a:gd name="T13" fmla="*/ 0 h 987"/>
                <a:gd name="T14" fmla="*/ 465 w 3036"/>
                <a:gd name="T15" fmla="*/ 0 h 987"/>
                <a:gd name="T16" fmla="*/ 372 w 3036"/>
                <a:gd name="T17" fmla="*/ 0 h 987"/>
                <a:gd name="T18" fmla="*/ 260 w 3036"/>
                <a:gd name="T19" fmla="*/ 0 h 987"/>
                <a:gd name="T20" fmla="*/ 167 w 3036"/>
                <a:gd name="T21" fmla="*/ 0 h 987"/>
                <a:gd name="T22" fmla="*/ 167 w 3036"/>
                <a:gd name="T23" fmla="*/ 0 h 987"/>
                <a:gd name="T24" fmla="*/ 37 w 3036"/>
                <a:gd name="T25" fmla="*/ 74 h 987"/>
                <a:gd name="T26" fmla="*/ 0 w 3036"/>
                <a:gd name="T27" fmla="*/ 130 h 987"/>
                <a:gd name="T28" fmla="*/ 0 w 3036"/>
                <a:gd name="T29" fmla="*/ 149 h 987"/>
                <a:gd name="T30" fmla="*/ 0 w 3036"/>
                <a:gd name="T31" fmla="*/ 149 h 987"/>
                <a:gd name="T32" fmla="*/ 0 w 3036"/>
                <a:gd name="T33" fmla="*/ 986 h 987"/>
                <a:gd name="T34" fmla="*/ 1117 w 3036"/>
                <a:gd name="T35" fmla="*/ 986 h 987"/>
                <a:gd name="T36" fmla="*/ 1117 w 3036"/>
                <a:gd name="T37" fmla="*/ 875 h 987"/>
                <a:gd name="T38" fmla="*/ 1881 w 3036"/>
                <a:gd name="T39" fmla="*/ 875 h 987"/>
                <a:gd name="T40" fmla="*/ 1881 w 3036"/>
                <a:gd name="T41" fmla="*/ 986 h 987"/>
                <a:gd name="T42" fmla="*/ 3035 w 3036"/>
                <a:gd name="T43" fmla="*/ 986 h 987"/>
                <a:gd name="T44" fmla="*/ 3035 w 3036"/>
                <a:gd name="T45" fmla="*/ 149 h 987"/>
                <a:gd name="T46" fmla="*/ 2886 w 3036"/>
                <a:gd name="T47" fmla="*/ 0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036" h="987">
                  <a:moveTo>
                    <a:pt x="2886" y="0"/>
                  </a:moveTo>
                  <a:lnTo>
                    <a:pt x="2886" y="0"/>
                  </a:lnTo>
                  <a:cubicBezTo>
                    <a:pt x="2253" y="0"/>
                    <a:pt x="2253" y="0"/>
                    <a:pt x="2253" y="0"/>
                  </a:cubicBezTo>
                  <a:cubicBezTo>
                    <a:pt x="2235" y="0"/>
                    <a:pt x="2235" y="0"/>
                    <a:pt x="2235" y="0"/>
                  </a:cubicBezTo>
                  <a:cubicBezTo>
                    <a:pt x="801" y="0"/>
                    <a:pt x="801" y="0"/>
                    <a:pt x="801" y="0"/>
                  </a:cubicBezTo>
                  <a:cubicBezTo>
                    <a:pt x="763" y="0"/>
                    <a:pt x="763" y="0"/>
                    <a:pt x="763" y="0"/>
                  </a:cubicBezTo>
                  <a:cubicBezTo>
                    <a:pt x="577" y="0"/>
                    <a:pt x="577" y="0"/>
                    <a:pt x="577" y="0"/>
                  </a:cubicBezTo>
                  <a:cubicBezTo>
                    <a:pt x="465" y="0"/>
                    <a:pt x="465" y="0"/>
                    <a:pt x="465" y="0"/>
                  </a:cubicBezTo>
                  <a:cubicBezTo>
                    <a:pt x="372" y="0"/>
                    <a:pt x="372" y="0"/>
                    <a:pt x="37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167" y="0"/>
                    <a:pt x="167" y="0"/>
                    <a:pt x="167" y="0"/>
                  </a:cubicBezTo>
                  <a:lnTo>
                    <a:pt x="167" y="0"/>
                  </a:lnTo>
                  <a:cubicBezTo>
                    <a:pt x="111" y="0"/>
                    <a:pt x="56" y="18"/>
                    <a:pt x="37" y="74"/>
                  </a:cubicBezTo>
                  <a:cubicBezTo>
                    <a:pt x="18" y="93"/>
                    <a:pt x="18" y="111"/>
                    <a:pt x="0" y="130"/>
                  </a:cubicBezTo>
                  <a:cubicBezTo>
                    <a:pt x="0" y="149"/>
                    <a:pt x="0" y="149"/>
                    <a:pt x="0" y="149"/>
                  </a:cubicBezTo>
                  <a:lnTo>
                    <a:pt x="0" y="149"/>
                  </a:lnTo>
                  <a:cubicBezTo>
                    <a:pt x="0" y="986"/>
                    <a:pt x="0" y="986"/>
                    <a:pt x="0" y="986"/>
                  </a:cubicBezTo>
                  <a:cubicBezTo>
                    <a:pt x="1117" y="986"/>
                    <a:pt x="1117" y="986"/>
                    <a:pt x="1117" y="986"/>
                  </a:cubicBezTo>
                  <a:cubicBezTo>
                    <a:pt x="1117" y="875"/>
                    <a:pt x="1117" y="875"/>
                    <a:pt x="1117" y="875"/>
                  </a:cubicBezTo>
                  <a:cubicBezTo>
                    <a:pt x="1881" y="875"/>
                    <a:pt x="1881" y="875"/>
                    <a:pt x="1881" y="875"/>
                  </a:cubicBezTo>
                  <a:cubicBezTo>
                    <a:pt x="1881" y="986"/>
                    <a:pt x="1881" y="986"/>
                    <a:pt x="1881" y="986"/>
                  </a:cubicBezTo>
                  <a:cubicBezTo>
                    <a:pt x="3035" y="986"/>
                    <a:pt x="3035" y="986"/>
                    <a:pt x="3035" y="986"/>
                  </a:cubicBezTo>
                  <a:cubicBezTo>
                    <a:pt x="3035" y="149"/>
                    <a:pt x="3035" y="149"/>
                    <a:pt x="3035" y="149"/>
                  </a:cubicBezTo>
                  <a:cubicBezTo>
                    <a:pt x="3035" y="74"/>
                    <a:pt x="2979" y="0"/>
                    <a:pt x="2886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2" name="Freeform: Shape 361"/>
            <p:cNvSpPr/>
            <p:nvPr/>
          </p:nvSpPr>
          <p:spPr bwMode="auto">
            <a:xfrm>
              <a:off x="7499350" y="2659063"/>
              <a:ext cx="247650" cy="107950"/>
            </a:xfrm>
            <a:custGeom>
              <a:avLst/>
              <a:gdLst>
                <a:gd name="T0" fmla="*/ 689 w 690"/>
                <a:gd name="T1" fmla="*/ 0 h 299"/>
                <a:gd name="T2" fmla="*/ 689 w 690"/>
                <a:gd name="T3" fmla="*/ 0 h 299"/>
                <a:gd name="T4" fmla="*/ 0 w 690"/>
                <a:gd name="T5" fmla="*/ 0 h 299"/>
                <a:gd name="T6" fmla="*/ 354 w 690"/>
                <a:gd name="T7" fmla="*/ 298 h 299"/>
                <a:gd name="T8" fmla="*/ 689 w 690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299">
                  <a:moveTo>
                    <a:pt x="689" y="0"/>
                  </a:moveTo>
                  <a:lnTo>
                    <a:pt x="689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19" y="167"/>
                    <a:pt x="168" y="298"/>
                    <a:pt x="354" y="298"/>
                  </a:cubicBezTo>
                  <a:cubicBezTo>
                    <a:pt x="522" y="298"/>
                    <a:pt x="671" y="167"/>
                    <a:pt x="689" y="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3" name="Freeform: Shape 362"/>
            <p:cNvSpPr/>
            <p:nvPr/>
          </p:nvSpPr>
          <p:spPr bwMode="auto">
            <a:xfrm>
              <a:off x="7137400" y="3006725"/>
              <a:ext cx="6350" cy="1588"/>
            </a:xfrm>
            <a:custGeom>
              <a:avLst/>
              <a:gdLst>
                <a:gd name="T0" fmla="*/ 18 w 19"/>
                <a:gd name="T1" fmla="*/ 0 h 1"/>
                <a:gd name="T2" fmla="*/ 18 w 19"/>
                <a:gd name="T3" fmla="*/ 0 h 1"/>
                <a:gd name="T4" fmla="*/ 18 w 19"/>
                <a:gd name="T5" fmla="*/ 0 h 1"/>
                <a:gd name="T6" fmla="*/ 18 w 19"/>
                <a:gd name="T7" fmla="*/ 0 h 1"/>
                <a:gd name="T8" fmla="*/ 18 w 19"/>
                <a:gd name="T9" fmla="*/ 0 h 1"/>
                <a:gd name="T10" fmla="*/ 18 w 19"/>
                <a:gd name="T11" fmla="*/ 0 h 1"/>
                <a:gd name="T12" fmla="*/ 0 w 19"/>
                <a:gd name="T13" fmla="*/ 0 h 1"/>
                <a:gd name="T14" fmla="*/ 0 w 19"/>
                <a:gd name="T15" fmla="*/ 0 h 1"/>
                <a:gd name="T16" fmla="*/ 0 w 19"/>
                <a:gd name="T17" fmla="*/ 0 h 1"/>
                <a:gd name="T18" fmla="*/ 0 w 19"/>
                <a:gd name="T19" fmla="*/ 0 h 1"/>
                <a:gd name="T20" fmla="*/ 0 w 19"/>
                <a:gd name="T21" fmla="*/ 0 h 1"/>
                <a:gd name="T22" fmla="*/ 0 w 19"/>
                <a:gd name="T23" fmla="*/ 0 h 1"/>
                <a:gd name="T24" fmla="*/ 0 w 19"/>
                <a:gd name="T25" fmla="*/ 0 h 1"/>
                <a:gd name="T26" fmla="*/ 0 w 19"/>
                <a:gd name="T27" fmla="*/ 0 h 1"/>
                <a:gd name="T28" fmla="*/ 0 w 19"/>
                <a:gd name="T29" fmla="*/ 0 h 1"/>
                <a:gd name="T30" fmla="*/ 0 w 19"/>
                <a:gd name="T31" fmla="*/ 0 h 1"/>
                <a:gd name="T32" fmla="*/ 0 w 19"/>
                <a:gd name="T33" fmla="*/ 0 h 1"/>
                <a:gd name="T34" fmla="*/ 0 w 19"/>
                <a:gd name="T35" fmla="*/ 0 h 1"/>
                <a:gd name="T36" fmla="*/ 0 w 19"/>
                <a:gd name="T37" fmla="*/ 0 h 1"/>
                <a:gd name="T38" fmla="*/ 0 w 19"/>
                <a:gd name="T39" fmla="*/ 0 h 1"/>
                <a:gd name="T40" fmla="*/ 0 w 19"/>
                <a:gd name="T41" fmla="*/ 0 h 1"/>
                <a:gd name="T42" fmla="*/ 0 w 19"/>
                <a:gd name="T43" fmla="*/ 0 h 1"/>
                <a:gd name="T44" fmla="*/ 0 w 19"/>
                <a:gd name="T45" fmla="*/ 0 h 1"/>
                <a:gd name="T46" fmla="*/ 0 w 19"/>
                <a:gd name="T47" fmla="*/ 0 h 1"/>
                <a:gd name="T48" fmla="*/ 0 w 19"/>
                <a:gd name="T49" fmla="*/ 0 h 1"/>
                <a:gd name="T50" fmla="*/ 0 w 19"/>
                <a:gd name="T51" fmla="*/ 0 h 1"/>
                <a:gd name="T52" fmla="*/ 0 w 19"/>
                <a:gd name="T53" fmla="*/ 0 h 1"/>
                <a:gd name="T54" fmla="*/ 0 w 19"/>
                <a:gd name="T55" fmla="*/ 0 h 1"/>
                <a:gd name="T56" fmla="*/ 0 w 19"/>
                <a:gd name="T57" fmla="*/ 0 h 1"/>
                <a:gd name="T58" fmla="*/ 0 w 19"/>
                <a:gd name="T59" fmla="*/ 0 h 1"/>
                <a:gd name="T60" fmla="*/ 0 w 19"/>
                <a:gd name="T61" fmla="*/ 0 h 1"/>
                <a:gd name="T62" fmla="*/ 0 w 19"/>
                <a:gd name="T63" fmla="*/ 0 h 1"/>
                <a:gd name="T64" fmla="*/ 0 w 19"/>
                <a:gd name="T65" fmla="*/ 0 h 1"/>
                <a:gd name="T66" fmla="*/ 0 w 19"/>
                <a:gd name="T6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" h="1">
                  <a:moveTo>
                    <a:pt x="18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8" y="0"/>
                  </a:lnTo>
                </a:path>
              </a:pathLst>
            </a:custGeom>
            <a:solidFill>
              <a:srgbClr val="E6E9EB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4" name="Freeform: Shape 363"/>
            <p:cNvSpPr/>
            <p:nvPr/>
          </p:nvSpPr>
          <p:spPr bwMode="auto">
            <a:xfrm>
              <a:off x="7486650" y="2571750"/>
              <a:ext cx="274638" cy="87313"/>
            </a:xfrm>
            <a:custGeom>
              <a:avLst/>
              <a:gdLst>
                <a:gd name="T0" fmla="*/ 764 w 765"/>
                <a:gd name="T1" fmla="*/ 0 h 243"/>
                <a:gd name="T2" fmla="*/ 0 w 765"/>
                <a:gd name="T3" fmla="*/ 0 h 243"/>
                <a:gd name="T4" fmla="*/ 0 w 765"/>
                <a:gd name="T5" fmla="*/ 111 h 243"/>
                <a:gd name="T6" fmla="*/ 0 w 765"/>
                <a:gd name="T7" fmla="*/ 186 h 243"/>
                <a:gd name="T8" fmla="*/ 0 w 765"/>
                <a:gd name="T9" fmla="*/ 242 h 243"/>
                <a:gd name="T10" fmla="*/ 37 w 765"/>
                <a:gd name="T11" fmla="*/ 242 h 243"/>
                <a:gd name="T12" fmla="*/ 726 w 765"/>
                <a:gd name="T13" fmla="*/ 242 h 243"/>
                <a:gd name="T14" fmla="*/ 764 w 765"/>
                <a:gd name="T15" fmla="*/ 242 h 243"/>
                <a:gd name="T16" fmla="*/ 764 w 765"/>
                <a:gd name="T17" fmla="*/ 186 h 243"/>
                <a:gd name="T18" fmla="*/ 764 w 765"/>
                <a:gd name="T19" fmla="*/ 111 h 243"/>
                <a:gd name="T20" fmla="*/ 764 w 765"/>
                <a:gd name="T2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5" h="243">
                  <a:moveTo>
                    <a:pt x="764" y="0"/>
                  </a:moveTo>
                  <a:lnTo>
                    <a:pt x="0" y="0"/>
                  </a:lnTo>
                  <a:lnTo>
                    <a:pt x="0" y="111"/>
                  </a:lnTo>
                  <a:lnTo>
                    <a:pt x="0" y="186"/>
                  </a:lnTo>
                  <a:lnTo>
                    <a:pt x="0" y="242"/>
                  </a:lnTo>
                  <a:lnTo>
                    <a:pt x="37" y="242"/>
                  </a:lnTo>
                  <a:lnTo>
                    <a:pt x="726" y="242"/>
                  </a:lnTo>
                  <a:lnTo>
                    <a:pt x="764" y="242"/>
                  </a:lnTo>
                  <a:lnTo>
                    <a:pt x="764" y="186"/>
                  </a:lnTo>
                  <a:lnTo>
                    <a:pt x="764" y="111"/>
                  </a:lnTo>
                  <a:lnTo>
                    <a:pt x="764" y="0"/>
                  </a:lnTo>
                </a:path>
              </a:pathLst>
            </a:custGeom>
            <a:solidFill>
              <a:srgbClr val="E8BF7E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5" name="Freeform: Shape 364"/>
            <p:cNvSpPr/>
            <p:nvPr/>
          </p:nvSpPr>
          <p:spPr bwMode="auto">
            <a:xfrm>
              <a:off x="7486650" y="2571750"/>
              <a:ext cx="274638" cy="87313"/>
            </a:xfrm>
            <a:custGeom>
              <a:avLst/>
              <a:gdLst>
                <a:gd name="T0" fmla="*/ 764 w 765"/>
                <a:gd name="T1" fmla="*/ 0 h 243"/>
                <a:gd name="T2" fmla="*/ 0 w 765"/>
                <a:gd name="T3" fmla="*/ 0 h 243"/>
                <a:gd name="T4" fmla="*/ 0 w 765"/>
                <a:gd name="T5" fmla="*/ 111 h 243"/>
                <a:gd name="T6" fmla="*/ 0 w 765"/>
                <a:gd name="T7" fmla="*/ 186 h 243"/>
                <a:gd name="T8" fmla="*/ 0 w 765"/>
                <a:gd name="T9" fmla="*/ 242 h 243"/>
                <a:gd name="T10" fmla="*/ 37 w 765"/>
                <a:gd name="T11" fmla="*/ 242 h 243"/>
                <a:gd name="T12" fmla="*/ 726 w 765"/>
                <a:gd name="T13" fmla="*/ 242 h 243"/>
                <a:gd name="T14" fmla="*/ 764 w 765"/>
                <a:gd name="T15" fmla="*/ 242 h 243"/>
                <a:gd name="T16" fmla="*/ 764 w 765"/>
                <a:gd name="T17" fmla="*/ 186 h 243"/>
                <a:gd name="T18" fmla="*/ 764 w 765"/>
                <a:gd name="T19" fmla="*/ 111 h 243"/>
                <a:gd name="T20" fmla="*/ 764 w 765"/>
                <a:gd name="T2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5" h="243">
                  <a:moveTo>
                    <a:pt x="764" y="0"/>
                  </a:moveTo>
                  <a:lnTo>
                    <a:pt x="0" y="0"/>
                  </a:lnTo>
                  <a:lnTo>
                    <a:pt x="0" y="111"/>
                  </a:lnTo>
                  <a:lnTo>
                    <a:pt x="0" y="186"/>
                  </a:lnTo>
                  <a:lnTo>
                    <a:pt x="0" y="242"/>
                  </a:lnTo>
                  <a:lnTo>
                    <a:pt x="37" y="242"/>
                  </a:lnTo>
                  <a:lnTo>
                    <a:pt x="726" y="242"/>
                  </a:lnTo>
                  <a:lnTo>
                    <a:pt x="764" y="242"/>
                  </a:lnTo>
                  <a:lnTo>
                    <a:pt x="764" y="186"/>
                  </a:lnTo>
                  <a:lnTo>
                    <a:pt x="764" y="111"/>
                  </a:lnTo>
                  <a:lnTo>
                    <a:pt x="764" y="0"/>
                  </a:lnTo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6" name="Freeform: Shape 365"/>
            <p:cNvSpPr/>
            <p:nvPr/>
          </p:nvSpPr>
          <p:spPr bwMode="auto">
            <a:xfrm>
              <a:off x="7083425" y="2900363"/>
              <a:ext cx="114300" cy="107950"/>
            </a:xfrm>
            <a:custGeom>
              <a:avLst/>
              <a:gdLst>
                <a:gd name="T0" fmla="*/ 0 w 317"/>
                <a:gd name="T1" fmla="*/ 0 h 298"/>
                <a:gd name="T2" fmla="*/ 0 w 317"/>
                <a:gd name="T3" fmla="*/ 0 h 298"/>
                <a:gd name="T4" fmla="*/ 0 w 317"/>
                <a:gd name="T5" fmla="*/ 149 h 298"/>
                <a:gd name="T6" fmla="*/ 0 w 317"/>
                <a:gd name="T7" fmla="*/ 149 h 298"/>
                <a:gd name="T8" fmla="*/ 0 w 317"/>
                <a:gd name="T9" fmla="*/ 149 h 298"/>
                <a:gd name="T10" fmla="*/ 149 w 317"/>
                <a:gd name="T11" fmla="*/ 297 h 298"/>
                <a:gd name="T12" fmla="*/ 149 w 317"/>
                <a:gd name="T13" fmla="*/ 297 h 298"/>
                <a:gd name="T14" fmla="*/ 149 w 317"/>
                <a:gd name="T15" fmla="*/ 297 h 298"/>
                <a:gd name="T16" fmla="*/ 149 w 317"/>
                <a:gd name="T17" fmla="*/ 297 h 298"/>
                <a:gd name="T18" fmla="*/ 149 w 317"/>
                <a:gd name="T19" fmla="*/ 297 h 298"/>
                <a:gd name="T20" fmla="*/ 149 w 317"/>
                <a:gd name="T21" fmla="*/ 297 h 298"/>
                <a:gd name="T22" fmla="*/ 149 w 317"/>
                <a:gd name="T23" fmla="*/ 297 h 298"/>
                <a:gd name="T24" fmla="*/ 149 w 317"/>
                <a:gd name="T25" fmla="*/ 297 h 298"/>
                <a:gd name="T26" fmla="*/ 149 w 317"/>
                <a:gd name="T27" fmla="*/ 297 h 298"/>
                <a:gd name="T28" fmla="*/ 149 w 317"/>
                <a:gd name="T29" fmla="*/ 297 h 298"/>
                <a:gd name="T30" fmla="*/ 149 w 317"/>
                <a:gd name="T31" fmla="*/ 297 h 298"/>
                <a:gd name="T32" fmla="*/ 149 w 317"/>
                <a:gd name="T33" fmla="*/ 297 h 298"/>
                <a:gd name="T34" fmla="*/ 149 w 317"/>
                <a:gd name="T35" fmla="*/ 297 h 298"/>
                <a:gd name="T36" fmla="*/ 149 w 317"/>
                <a:gd name="T37" fmla="*/ 297 h 298"/>
                <a:gd name="T38" fmla="*/ 149 w 317"/>
                <a:gd name="T39" fmla="*/ 297 h 298"/>
                <a:gd name="T40" fmla="*/ 149 w 317"/>
                <a:gd name="T41" fmla="*/ 297 h 298"/>
                <a:gd name="T42" fmla="*/ 149 w 317"/>
                <a:gd name="T43" fmla="*/ 297 h 298"/>
                <a:gd name="T44" fmla="*/ 149 w 317"/>
                <a:gd name="T45" fmla="*/ 297 h 298"/>
                <a:gd name="T46" fmla="*/ 149 w 317"/>
                <a:gd name="T47" fmla="*/ 297 h 298"/>
                <a:gd name="T48" fmla="*/ 149 w 317"/>
                <a:gd name="T49" fmla="*/ 297 h 298"/>
                <a:gd name="T50" fmla="*/ 149 w 317"/>
                <a:gd name="T51" fmla="*/ 297 h 298"/>
                <a:gd name="T52" fmla="*/ 149 w 317"/>
                <a:gd name="T53" fmla="*/ 297 h 298"/>
                <a:gd name="T54" fmla="*/ 149 w 317"/>
                <a:gd name="T55" fmla="*/ 297 h 298"/>
                <a:gd name="T56" fmla="*/ 149 w 317"/>
                <a:gd name="T57" fmla="*/ 297 h 298"/>
                <a:gd name="T58" fmla="*/ 149 w 317"/>
                <a:gd name="T59" fmla="*/ 297 h 298"/>
                <a:gd name="T60" fmla="*/ 149 w 317"/>
                <a:gd name="T61" fmla="*/ 297 h 298"/>
                <a:gd name="T62" fmla="*/ 149 w 317"/>
                <a:gd name="T63" fmla="*/ 297 h 298"/>
                <a:gd name="T64" fmla="*/ 149 w 317"/>
                <a:gd name="T65" fmla="*/ 297 h 298"/>
                <a:gd name="T66" fmla="*/ 167 w 317"/>
                <a:gd name="T67" fmla="*/ 297 h 298"/>
                <a:gd name="T68" fmla="*/ 167 w 317"/>
                <a:gd name="T69" fmla="*/ 297 h 298"/>
                <a:gd name="T70" fmla="*/ 167 w 317"/>
                <a:gd name="T71" fmla="*/ 297 h 298"/>
                <a:gd name="T72" fmla="*/ 167 w 317"/>
                <a:gd name="T73" fmla="*/ 297 h 298"/>
                <a:gd name="T74" fmla="*/ 167 w 317"/>
                <a:gd name="T75" fmla="*/ 297 h 298"/>
                <a:gd name="T76" fmla="*/ 167 w 317"/>
                <a:gd name="T77" fmla="*/ 297 h 298"/>
                <a:gd name="T78" fmla="*/ 167 w 317"/>
                <a:gd name="T79" fmla="*/ 297 h 298"/>
                <a:gd name="T80" fmla="*/ 316 w 317"/>
                <a:gd name="T81" fmla="*/ 297 h 298"/>
                <a:gd name="T82" fmla="*/ 316 w 317"/>
                <a:gd name="T83" fmla="*/ 297 h 298"/>
                <a:gd name="T84" fmla="*/ 0 w 317"/>
                <a:gd name="T85" fmla="*/ 0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17" h="298">
                  <a:moveTo>
                    <a:pt x="0" y="0"/>
                  </a:moveTo>
                  <a:lnTo>
                    <a:pt x="0" y="0"/>
                  </a:lnTo>
                  <a:cubicBezTo>
                    <a:pt x="0" y="149"/>
                    <a:pt x="0" y="149"/>
                    <a:pt x="0" y="149"/>
                  </a:cubicBezTo>
                  <a:lnTo>
                    <a:pt x="0" y="149"/>
                  </a:lnTo>
                  <a:lnTo>
                    <a:pt x="0" y="149"/>
                  </a:lnTo>
                  <a:cubicBezTo>
                    <a:pt x="0" y="224"/>
                    <a:pt x="74" y="297"/>
                    <a:pt x="149" y="297"/>
                  </a:cubicBez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lnTo>
                    <a:pt x="149" y="297"/>
                  </a:lnTo>
                  <a:cubicBezTo>
                    <a:pt x="167" y="297"/>
                    <a:pt x="167" y="297"/>
                    <a:pt x="167" y="297"/>
                  </a:cubicBezTo>
                  <a:lnTo>
                    <a:pt x="167" y="297"/>
                  </a:lnTo>
                  <a:lnTo>
                    <a:pt x="167" y="297"/>
                  </a:lnTo>
                  <a:lnTo>
                    <a:pt x="167" y="297"/>
                  </a:lnTo>
                  <a:lnTo>
                    <a:pt x="167" y="297"/>
                  </a:lnTo>
                  <a:lnTo>
                    <a:pt x="167" y="297"/>
                  </a:lnTo>
                  <a:lnTo>
                    <a:pt x="167" y="297"/>
                  </a:lnTo>
                  <a:cubicBezTo>
                    <a:pt x="316" y="297"/>
                    <a:pt x="316" y="297"/>
                    <a:pt x="316" y="297"/>
                  </a:cubicBezTo>
                  <a:lnTo>
                    <a:pt x="316" y="297"/>
                  </a:lnTo>
                  <a:cubicBezTo>
                    <a:pt x="223" y="205"/>
                    <a:pt x="111" y="93"/>
                    <a:pt x="0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7" name="Freeform: Shape 366"/>
            <p:cNvSpPr/>
            <p:nvPr/>
          </p:nvSpPr>
          <p:spPr bwMode="auto">
            <a:xfrm>
              <a:off x="8056563" y="2887663"/>
              <a:ext cx="120650" cy="120650"/>
            </a:xfrm>
            <a:custGeom>
              <a:avLst/>
              <a:gdLst>
                <a:gd name="T0" fmla="*/ 335 w 336"/>
                <a:gd name="T1" fmla="*/ 0 h 335"/>
                <a:gd name="T2" fmla="*/ 335 w 336"/>
                <a:gd name="T3" fmla="*/ 0 h 335"/>
                <a:gd name="T4" fmla="*/ 335 w 336"/>
                <a:gd name="T5" fmla="*/ 0 h 335"/>
                <a:gd name="T6" fmla="*/ 0 w 336"/>
                <a:gd name="T7" fmla="*/ 334 h 335"/>
                <a:gd name="T8" fmla="*/ 186 w 336"/>
                <a:gd name="T9" fmla="*/ 334 h 335"/>
                <a:gd name="T10" fmla="*/ 335 w 336"/>
                <a:gd name="T11" fmla="*/ 186 h 335"/>
                <a:gd name="T12" fmla="*/ 335 w 336"/>
                <a:gd name="T13" fmla="*/ 0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6" h="335">
                  <a:moveTo>
                    <a:pt x="335" y="0"/>
                  </a:moveTo>
                  <a:lnTo>
                    <a:pt x="335" y="0"/>
                  </a:lnTo>
                  <a:lnTo>
                    <a:pt x="335" y="0"/>
                  </a:lnTo>
                  <a:cubicBezTo>
                    <a:pt x="0" y="334"/>
                    <a:pt x="0" y="334"/>
                    <a:pt x="0" y="334"/>
                  </a:cubicBezTo>
                  <a:cubicBezTo>
                    <a:pt x="186" y="334"/>
                    <a:pt x="186" y="334"/>
                    <a:pt x="186" y="334"/>
                  </a:cubicBezTo>
                  <a:cubicBezTo>
                    <a:pt x="279" y="334"/>
                    <a:pt x="335" y="279"/>
                    <a:pt x="335" y="186"/>
                  </a:cubicBezTo>
                  <a:cubicBezTo>
                    <a:pt x="335" y="0"/>
                    <a:pt x="335" y="0"/>
                    <a:pt x="335" y="0"/>
                  </a:cubicBezTo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12" name="Group 367"/>
          <p:cNvGrpSpPr/>
          <p:nvPr/>
        </p:nvGrpSpPr>
        <p:grpSpPr>
          <a:xfrm>
            <a:off x="6603764" y="965900"/>
            <a:ext cx="1621156" cy="2227766"/>
            <a:chOff x="1575114" y="2327124"/>
            <a:chExt cx="2161542" cy="2970356"/>
          </a:xfrm>
        </p:grpSpPr>
        <p:sp>
          <p:nvSpPr>
            <p:cNvPr id="16" name="Freeform: Shape 368"/>
            <p:cNvSpPr/>
            <p:nvPr/>
          </p:nvSpPr>
          <p:spPr bwMode="auto">
            <a:xfrm>
              <a:off x="1575114" y="4339406"/>
              <a:ext cx="1555093" cy="958074"/>
            </a:xfrm>
            <a:custGeom>
              <a:avLst/>
              <a:gdLst>
                <a:gd name="T0" fmla="*/ 7522 w 7524"/>
                <a:gd name="T1" fmla="*/ 2706 h 4633"/>
                <a:gd name="T2" fmla="*/ 7522 w 7524"/>
                <a:gd name="T3" fmla="*/ 2706 h 4633"/>
                <a:gd name="T4" fmla="*/ 6871 w 7524"/>
                <a:gd name="T5" fmla="*/ 2067 h 4633"/>
                <a:gd name="T6" fmla="*/ 6719 w 7524"/>
                <a:gd name="T7" fmla="*/ 2087 h 4633"/>
                <a:gd name="T8" fmla="*/ 6254 w 7524"/>
                <a:gd name="T9" fmla="*/ 2740 h 4633"/>
                <a:gd name="T10" fmla="*/ 6167 w 7524"/>
                <a:gd name="T11" fmla="*/ 2827 h 4633"/>
                <a:gd name="T12" fmla="*/ 6080 w 7524"/>
                <a:gd name="T13" fmla="*/ 2740 h 4633"/>
                <a:gd name="T14" fmla="*/ 6168 w 7524"/>
                <a:gd name="T15" fmla="*/ 2360 h 4633"/>
                <a:gd name="T16" fmla="*/ 5984 w 7524"/>
                <a:gd name="T17" fmla="*/ 2317 h 4633"/>
                <a:gd name="T18" fmla="*/ 5844 w 7524"/>
                <a:gd name="T19" fmla="*/ 2342 h 4633"/>
                <a:gd name="T20" fmla="*/ 5855 w 7524"/>
                <a:gd name="T21" fmla="*/ 2236 h 4633"/>
                <a:gd name="T22" fmla="*/ 5023 w 7524"/>
                <a:gd name="T23" fmla="*/ 1398 h 4633"/>
                <a:gd name="T24" fmla="*/ 4710 w 7524"/>
                <a:gd name="T25" fmla="*/ 1461 h 4633"/>
                <a:gd name="T26" fmla="*/ 4247 w 7524"/>
                <a:gd name="T27" fmla="*/ 2159 h 4633"/>
                <a:gd name="T28" fmla="*/ 4156 w 7524"/>
                <a:gd name="T29" fmla="*/ 2249 h 4633"/>
                <a:gd name="T30" fmla="*/ 4155 w 7524"/>
                <a:gd name="T31" fmla="*/ 2249 h 4633"/>
                <a:gd name="T32" fmla="*/ 4066 w 7524"/>
                <a:gd name="T33" fmla="*/ 2156 h 4633"/>
                <a:gd name="T34" fmla="*/ 4617 w 7524"/>
                <a:gd name="T35" fmla="*/ 1303 h 4633"/>
                <a:gd name="T36" fmla="*/ 4291 w 7524"/>
                <a:gd name="T37" fmla="*/ 0 h 4633"/>
                <a:gd name="T38" fmla="*/ 4070 w 7524"/>
                <a:gd name="T39" fmla="*/ 120 h 4633"/>
                <a:gd name="T40" fmla="*/ 4113 w 7524"/>
                <a:gd name="T41" fmla="*/ 903 h 4633"/>
                <a:gd name="T42" fmla="*/ 3904 w 7524"/>
                <a:gd name="T43" fmla="*/ 681 h 4633"/>
                <a:gd name="T44" fmla="*/ 3754 w 7524"/>
                <a:gd name="T45" fmla="*/ 1029 h 4633"/>
                <a:gd name="T46" fmla="*/ 3599 w 7524"/>
                <a:gd name="T47" fmla="*/ 681 h 4633"/>
                <a:gd name="T48" fmla="*/ 3376 w 7524"/>
                <a:gd name="T49" fmla="*/ 903 h 4633"/>
                <a:gd name="T50" fmla="*/ 3420 w 7524"/>
                <a:gd name="T51" fmla="*/ 114 h 4633"/>
                <a:gd name="T52" fmla="*/ 3215 w 7524"/>
                <a:gd name="T53" fmla="*/ 1 h 4633"/>
                <a:gd name="T54" fmla="*/ 2755 w 7524"/>
                <a:gd name="T55" fmla="*/ 1560 h 4633"/>
                <a:gd name="T56" fmla="*/ 2630 w 7524"/>
                <a:gd name="T57" fmla="*/ 1548 h 4633"/>
                <a:gd name="T58" fmla="*/ 1855 w 7524"/>
                <a:gd name="T59" fmla="*/ 2172 h 4633"/>
                <a:gd name="T60" fmla="*/ 1643 w 7524"/>
                <a:gd name="T61" fmla="*/ 2115 h 4633"/>
                <a:gd name="T62" fmla="*/ 1426 w 7524"/>
                <a:gd name="T63" fmla="*/ 2177 h 4633"/>
                <a:gd name="T64" fmla="*/ 1565 w 7524"/>
                <a:gd name="T65" fmla="*/ 2634 h 4633"/>
                <a:gd name="T66" fmla="*/ 1478 w 7524"/>
                <a:gd name="T67" fmla="*/ 2721 h 4633"/>
                <a:gd name="T68" fmla="*/ 1392 w 7524"/>
                <a:gd name="T69" fmla="*/ 2634 h 4633"/>
                <a:gd name="T70" fmla="*/ 1129 w 7524"/>
                <a:gd name="T71" fmla="*/ 2117 h 4633"/>
                <a:gd name="T72" fmla="*/ 743 w 7524"/>
                <a:gd name="T73" fmla="*/ 2005 h 4633"/>
                <a:gd name="T74" fmla="*/ 11 w 7524"/>
                <a:gd name="T75" fmla="*/ 2724 h 4633"/>
                <a:gd name="T76" fmla="*/ 8 w 7524"/>
                <a:gd name="T77" fmla="*/ 2724 h 4633"/>
                <a:gd name="T78" fmla="*/ 8 w 7524"/>
                <a:gd name="T79" fmla="*/ 3266 h 4633"/>
                <a:gd name="T80" fmla="*/ 7524 w 7524"/>
                <a:gd name="T81" fmla="*/ 3266 h 4633"/>
                <a:gd name="T82" fmla="*/ 7524 w 7524"/>
                <a:gd name="T83" fmla="*/ 2705 h 4633"/>
                <a:gd name="T84" fmla="*/ 7522 w 7524"/>
                <a:gd name="T85" fmla="*/ 2705 h 4633"/>
                <a:gd name="T86" fmla="*/ 7522 w 7524"/>
                <a:gd name="T87" fmla="*/ 2706 h 46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7524" h="4633">
                  <a:moveTo>
                    <a:pt x="7522" y="2706"/>
                  </a:moveTo>
                  <a:lnTo>
                    <a:pt x="7522" y="2706"/>
                  </a:lnTo>
                  <a:cubicBezTo>
                    <a:pt x="7512" y="2352"/>
                    <a:pt x="7225" y="2067"/>
                    <a:pt x="6871" y="2067"/>
                  </a:cubicBezTo>
                  <a:cubicBezTo>
                    <a:pt x="6819" y="2067"/>
                    <a:pt x="6768" y="2075"/>
                    <a:pt x="6719" y="2087"/>
                  </a:cubicBezTo>
                  <a:cubicBezTo>
                    <a:pt x="6449" y="2181"/>
                    <a:pt x="6254" y="2437"/>
                    <a:pt x="6254" y="2740"/>
                  </a:cubicBezTo>
                  <a:cubicBezTo>
                    <a:pt x="6254" y="2788"/>
                    <a:pt x="6215" y="2827"/>
                    <a:pt x="6167" y="2827"/>
                  </a:cubicBezTo>
                  <a:cubicBezTo>
                    <a:pt x="6119" y="2827"/>
                    <a:pt x="6080" y="2788"/>
                    <a:pt x="6080" y="2740"/>
                  </a:cubicBezTo>
                  <a:cubicBezTo>
                    <a:pt x="6080" y="2604"/>
                    <a:pt x="6112" y="2475"/>
                    <a:pt x="6168" y="2360"/>
                  </a:cubicBezTo>
                  <a:cubicBezTo>
                    <a:pt x="6112" y="2333"/>
                    <a:pt x="6050" y="2317"/>
                    <a:pt x="5984" y="2317"/>
                  </a:cubicBezTo>
                  <a:cubicBezTo>
                    <a:pt x="5935" y="2317"/>
                    <a:pt x="5889" y="2327"/>
                    <a:pt x="5844" y="2342"/>
                  </a:cubicBezTo>
                  <a:cubicBezTo>
                    <a:pt x="5849" y="2307"/>
                    <a:pt x="5855" y="2272"/>
                    <a:pt x="5855" y="2236"/>
                  </a:cubicBezTo>
                  <a:cubicBezTo>
                    <a:pt x="5855" y="1773"/>
                    <a:pt x="5483" y="1398"/>
                    <a:pt x="5023" y="1398"/>
                  </a:cubicBezTo>
                  <a:cubicBezTo>
                    <a:pt x="4912" y="1398"/>
                    <a:pt x="4807" y="1421"/>
                    <a:pt x="4710" y="1461"/>
                  </a:cubicBezTo>
                  <a:cubicBezTo>
                    <a:pt x="4443" y="1580"/>
                    <a:pt x="4253" y="1846"/>
                    <a:pt x="4247" y="2159"/>
                  </a:cubicBezTo>
                  <a:cubicBezTo>
                    <a:pt x="4245" y="2209"/>
                    <a:pt x="4205" y="2249"/>
                    <a:pt x="4156" y="2249"/>
                  </a:cubicBezTo>
                  <a:lnTo>
                    <a:pt x="4155" y="2249"/>
                  </a:lnTo>
                  <a:cubicBezTo>
                    <a:pt x="4105" y="2247"/>
                    <a:pt x="4065" y="2206"/>
                    <a:pt x="4066" y="2156"/>
                  </a:cubicBezTo>
                  <a:cubicBezTo>
                    <a:pt x="4074" y="1777"/>
                    <a:pt x="4298" y="1454"/>
                    <a:pt x="4617" y="1303"/>
                  </a:cubicBezTo>
                  <a:cubicBezTo>
                    <a:pt x="4429" y="906"/>
                    <a:pt x="4313" y="466"/>
                    <a:pt x="4291" y="0"/>
                  </a:cubicBezTo>
                  <a:cubicBezTo>
                    <a:pt x="4221" y="51"/>
                    <a:pt x="4147" y="90"/>
                    <a:pt x="4070" y="120"/>
                  </a:cubicBezTo>
                  <a:cubicBezTo>
                    <a:pt x="4070" y="338"/>
                    <a:pt x="4077" y="693"/>
                    <a:pt x="4113" y="903"/>
                  </a:cubicBezTo>
                  <a:lnTo>
                    <a:pt x="3904" y="681"/>
                  </a:lnTo>
                  <a:lnTo>
                    <a:pt x="3754" y="1029"/>
                  </a:lnTo>
                  <a:lnTo>
                    <a:pt x="3599" y="681"/>
                  </a:lnTo>
                  <a:lnTo>
                    <a:pt x="3376" y="903"/>
                  </a:lnTo>
                  <a:cubicBezTo>
                    <a:pt x="3414" y="726"/>
                    <a:pt x="3420" y="342"/>
                    <a:pt x="3420" y="114"/>
                  </a:cubicBezTo>
                  <a:cubicBezTo>
                    <a:pt x="3349" y="85"/>
                    <a:pt x="3280" y="49"/>
                    <a:pt x="3215" y="1"/>
                  </a:cubicBezTo>
                  <a:cubicBezTo>
                    <a:pt x="3188" y="570"/>
                    <a:pt x="3023" y="1101"/>
                    <a:pt x="2755" y="1560"/>
                  </a:cubicBezTo>
                  <a:cubicBezTo>
                    <a:pt x="2714" y="1554"/>
                    <a:pt x="2673" y="1548"/>
                    <a:pt x="2630" y="1548"/>
                  </a:cubicBezTo>
                  <a:cubicBezTo>
                    <a:pt x="2251" y="1548"/>
                    <a:pt x="1935" y="1815"/>
                    <a:pt x="1855" y="2172"/>
                  </a:cubicBezTo>
                  <a:cubicBezTo>
                    <a:pt x="1792" y="2137"/>
                    <a:pt x="1720" y="2115"/>
                    <a:pt x="1643" y="2115"/>
                  </a:cubicBezTo>
                  <a:cubicBezTo>
                    <a:pt x="1563" y="2115"/>
                    <a:pt x="1490" y="2139"/>
                    <a:pt x="1426" y="2177"/>
                  </a:cubicBezTo>
                  <a:cubicBezTo>
                    <a:pt x="1513" y="2308"/>
                    <a:pt x="1565" y="2465"/>
                    <a:pt x="1565" y="2634"/>
                  </a:cubicBezTo>
                  <a:cubicBezTo>
                    <a:pt x="1565" y="2682"/>
                    <a:pt x="1526" y="2721"/>
                    <a:pt x="1478" y="2721"/>
                  </a:cubicBezTo>
                  <a:cubicBezTo>
                    <a:pt x="1430" y="2721"/>
                    <a:pt x="1392" y="2682"/>
                    <a:pt x="1392" y="2634"/>
                  </a:cubicBezTo>
                  <a:cubicBezTo>
                    <a:pt x="1392" y="2421"/>
                    <a:pt x="1287" y="2234"/>
                    <a:pt x="1129" y="2117"/>
                  </a:cubicBezTo>
                  <a:cubicBezTo>
                    <a:pt x="1017" y="2046"/>
                    <a:pt x="885" y="2005"/>
                    <a:pt x="743" y="2005"/>
                  </a:cubicBezTo>
                  <a:cubicBezTo>
                    <a:pt x="345" y="2005"/>
                    <a:pt x="22" y="2325"/>
                    <a:pt x="11" y="2724"/>
                  </a:cubicBezTo>
                  <a:lnTo>
                    <a:pt x="8" y="2724"/>
                  </a:lnTo>
                  <a:lnTo>
                    <a:pt x="8" y="3266"/>
                  </a:lnTo>
                  <a:cubicBezTo>
                    <a:pt x="0" y="4134"/>
                    <a:pt x="6407" y="4633"/>
                    <a:pt x="7524" y="3266"/>
                  </a:cubicBezTo>
                  <a:lnTo>
                    <a:pt x="7524" y="2705"/>
                  </a:lnTo>
                  <a:lnTo>
                    <a:pt x="7522" y="2705"/>
                  </a:lnTo>
                  <a:lnTo>
                    <a:pt x="7522" y="2706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0">
              <a:noFill/>
              <a:prstDash val="solid"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17" name="Group 369"/>
            <p:cNvGrpSpPr/>
            <p:nvPr/>
          </p:nvGrpSpPr>
          <p:grpSpPr>
            <a:xfrm>
              <a:off x="2013053" y="2327124"/>
              <a:ext cx="1723603" cy="2244252"/>
              <a:chOff x="4118760" y="4761439"/>
              <a:chExt cx="3447200" cy="4488502"/>
            </a:xfrm>
          </p:grpSpPr>
          <p:sp>
            <p:nvSpPr>
              <p:cNvPr id="18" name="Freeform: Shape 370"/>
              <p:cNvSpPr/>
              <p:nvPr/>
            </p:nvSpPr>
            <p:spPr bwMode="auto">
              <a:xfrm rot="1809314">
                <a:off x="4469495" y="7715814"/>
                <a:ext cx="1233004" cy="1531658"/>
              </a:xfrm>
              <a:custGeom>
                <a:avLst/>
                <a:gdLst>
                  <a:gd name="T0" fmla="*/ 263 w 4756"/>
                  <a:gd name="T1" fmla="*/ 0 h 5914"/>
                  <a:gd name="T2" fmla="*/ 0 w 4756"/>
                  <a:gd name="T3" fmla="*/ 3528 h 5914"/>
                  <a:gd name="T4" fmla="*/ 970 w 4756"/>
                  <a:gd name="T5" fmla="*/ 2841 h 5914"/>
                  <a:gd name="T6" fmla="*/ 2410 w 4756"/>
                  <a:gd name="T7" fmla="*/ 5913 h 5914"/>
                  <a:gd name="T8" fmla="*/ 3785 w 4756"/>
                  <a:gd name="T9" fmla="*/ 2834 h 5914"/>
                  <a:gd name="T10" fmla="*/ 4755 w 4756"/>
                  <a:gd name="T11" fmla="*/ 3528 h 5914"/>
                  <a:gd name="T12" fmla="*/ 4518 w 4756"/>
                  <a:gd name="T13" fmla="*/ 0 h 5914"/>
                  <a:gd name="T14" fmla="*/ 263 w 4756"/>
                  <a:gd name="T15" fmla="*/ 0 h 59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756" h="5914">
                    <a:moveTo>
                      <a:pt x="263" y="0"/>
                    </a:moveTo>
                    <a:lnTo>
                      <a:pt x="0" y="3528"/>
                    </a:lnTo>
                    <a:lnTo>
                      <a:pt x="970" y="2841"/>
                    </a:lnTo>
                    <a:lnTo>
                      <a:pt x="2410" y="5913"/>
                    </a:lnTo>
                    <a:lnTo>
                      <a:pt x="3785" y="2834"/>
                    </a:lnTo>
                    <a:lnTo>
                      <a:pt x="4755" y="3528"/>
                    </a:lnTo>
                    <a:lnTo>
                      <a:pt x="4518" y="0"/>
                    </a:lnTo>
                    <a:lnTo>
                      <a:pt x="263" y="0"/>
                    </a:lnTo>
                  </a:path>
                </a:pathLst>
              </a:custGeom>
              <a:solidFill>
                <a:srgbClr val="FF6400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371"/>
              <p:cNvSpPr/>
              <p:nvPr/>
            </p:nvSpPr>
            <p:spPr bwMode="auto">
              <a:xfrm rot="1809314">
                <a:off x="4731911" y="7756928"/>
                <a:ext cx="999671" cy="975003"/>
              </a:xfrm>
              <a:custGeom>
                <a:avLst/>
                <a:gdLst>
                  <a:gd name="T0" fmla="*/ 3619 w 3858"/>
                  <a:gd name="T1" fmla="*/ 0 h 3767"/>
                  <a:gd name="T2" fmla="*/ 174 w 3858"/>
                  <a:gd name="T3" fmla="*/ 0 h 3767"/>
                  <a:gd name="T4" fmla="*/ 244 w 3858"/>
                  <a:gd name="T5" fmla="*/ 154 h 3767"/>
                  <a:gd name="T6" fmla="*/ 0 w 3858"/>
                  <a:gd name="T7" fmla="*/ 2442 h 3767"/>
                  <a:gd name="T8" fmla="*/ 945 w 3858"/>
                  <a:gd name="T9" fmla="*/ 1645 h 3767"/>
                  <a:gd name="T10" fmla="*/ 1935 w 3858"/>
                  <a:gd name="T11" fmla="*/ 3766 h 3767"/>
                  <a:gd name="T12" fmla="*/ 2892 w 3858"/>
                  <a:gd name="T13" fmla="*/ 1626 h 3767"/>
                  <a:gd name="T14" fmla="*/ 3857 w 3858"/>
                  <a:gd name="T15" fmla="*/ 2442 h 3767"/>
                  <a:gd name="T16" fmla="*/ 3599 w 3858"/>
                  <a:gd name="T17" fmla="*/ 45 h 3767"/>
                  <a:gd name="T18" fmla="*/ 3619 w 3858"/>
                  <a:gd name="T19" fmla="*/ 0 h 37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58" h="3767">
                    <a:moveTo>
                      <a:pt x="3619" y="0"/>
                    </a:moveTo>
                    <a:lnTo>
                      <a:pt x="174" y="0"/>
                    </a:lnTo>
                    <a:lnTo>
                      <a:pt x="244" y="154"/>
                    </a:lnTo>
                    <a:lnTo>
                      <a:pt x="0" y="2442"/>
                    </a:lnTo>
                    <a:lnTo>
                      <a:pt x="945" y="1645"/>
                    </a:lnTo>
                    <a:lnTo>
                      <a:pt x="1935" y="3766"/>
                    </a:lnTo>
                    <a:lnTo>
                      <a:pt x="2892" y="1626"/>
                    </a:lnTo>
                    <a:lnTo>
                      <a:pt x="3857" y="2442"/>
                    </a:lnTo>
                    <a:lnTo>
                      <a:pt x="3599" y="45"/>
                    </a:lnTo>
                    <a:lnTo>
                      <a:pt x="3619" y="0"/>
                    </a:lnTo>
                  </a:path>
                </a:pathLst>
              </a:custGeom>
              <a:solidFill>
                <a:srgbClr val="FFC000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372"/>
              <p:cNvSpPr/>
              <p:nvPr/>
            </p:nvSpPr>
            <p:spPr bwMode="auto">
              <a:xfrm rot="1809314">
                <a:off x="4118760" y="5940647"/>
                <a:ext cx="733169" cy="1979725"/>
              </a:xfrm>
              <a:custGeom>
                <a:avLst/>
                <a:gdLst>
                  <a:gd name="T0" fmla="*/ 2507 w 2829"/>
                  <a:gd name="T1" fmla="*/ 0 h 7642"/>
                  <a:gd name="T2" fmla="*/ 328 w 2829"/>
                  <a:gd name="T3" fmla="*/ 2076 h 7642"/>
                  <a:gd name="T4" fmla="*/ 0 w 2829"/>
                  <a:gd name="T5" fmla="*/ 7641 h 7642"/>
                  <a:gd name="T6" fmla="*/ 663 w 2829"/>
                  <a:gd name="T7" fmla="*/ 7641 h 7642"/>
                  <a:gd name="T8" fmla="*/ 1498 w 2829"/>
                  <a:gd name="T9" fmla="*/ 4518 h 7642"/>
                  <a:gd name="T10" fmla="*/ 2828 w 2829"/>
                  <a:gd name="T11" fmla="*/ 3933 h 7642"/>
                  <a:gd name="T12" fmla="*/ 2507 w 2829"/>
                  <a:gd name="T13" fmla="*/ 0 h 7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29" h="7642">
                    <a:moveTo>
                      <a:pt x="2507" y="0"/>
                    </a:moveTo>
                    <a:lnTo>
                      <a:pt x="328" y="2076"/>
                    </a:lnTo>
                    <a:lnTo>
                      <a:pt x="0" y="7641"/>
                    </a:lnTo>
                    <a:lnTo>
                      <a:pt x="663" y="7641"/>
                    </a:lnTo>
                    <a:lnTo>
                      <a:pt x="1498" y="4518"/>
                    </a:lnTo>
                    <a:lnTo>
                      <a:pt x="2828" y="3933"/>
                    </a:lnTo>
                    <a:lnTo>
                      <a:pt x="2507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1" name="Freeform: Shape 373"/>
              <p:cNvSpPr/>
              <p:nvPr/>
            </p:nvSpPr>
            <p:spPr bwMode="auto">
              <a:xfrm rot="1809314">
                <a:off x="6407299" y="7270216"/>
                <a:ext cx="733169" cy="1979725"/>
              </a:xfrm>
              <a:custGeom>
                <a:avLst/>
                <a:gdLst>
                  <a:gd name="T0" fmla="*/ 321 w 2829"/>
                  <a:gd name="T1" fmla="*/ 0 h 7642"/>
                  <a:gd name="T2" fmla="*/ 2500 w 2829"/>
                  <a:gd name="T3" fmla="*/ 2076 h 7642"/>
                  <a:gd name="T4" fmla="*/ 2828 w 2829"/>
                  <a:gd name="T5" fmla="*/ 7641 h 7642"/>
                  <a:gd name="T6" fmla="*/ 2159 w 2829"/>
                  <a:gd name="T7" fmla="*/ 7641 h 7642"/>
                  <a:gd name="T8" fmla="*/ 1330 w 2829"/>
                  <a:gd name="T9" fmla="*/ 4518 h 7642"/>
                  <a:gd name="T10" fmla="*/ 0 w 2829"/>
                  <a:gd name="T11" fmla="*/ 3933 h 7642"/>
                  <a:gd name="T12" fmla="*/ 321 w 2829"/>
                  <a:gd name="T13" fmla="*/ 0 h 76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29" h="7642">
                    <a:moveTo>
                      <a:pt x="321" y="0"/>
                    </a:moveTo>
                    <a:lnTo>
                      <a:pt x="2500" y="2076"/>
                    </a:lnTo>
                    <a:lnTo>
                      <a:pt x="2828" y="7641"/>
                    </a:lnTo>
                    <a:lnTo>
                      <a:pt x="2159" y="7641"/>
                    </a:lnTo>
                    <a:lnTo>
                      <a:pt x="1330" y="4518"/>
                    </a:lnTo>
                    <a:lnTo>
                      <a:pt x="0" y="3933"/>
                    </a:lnTo>
                    <a:lnTo>
                      <a:pt x="321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2" name="Freeform: Shape 374"/>
              <p:cNvSpPr/>
              <p:nvPr/>
            </p:nvSpPr>
            <p:spPr bwMode="auto">
              <a:xfrm rot="1809314">
                <a:off x="5239860" y="4761439"/>
                <a:ext cx="2099995" cy="3397080"/>
              </a:xfrm>
              <a:custGeom>
                <a:avLst/>
                <a:gdLst>
                  <a:gd name="T0" fmla="*/ 7339 w 8099"/>
                  <a:gd name="T1" fmla="*/ 13110 h 13111"/>
                  <a:gd name="T2" fmla="*/ 7339 w 8099"/>
                  <a:gd name="T3" fmla="*/ 13110 h 13111"/>
                  <a:gd name="T4" fmla="*/ 8098 w 8099"/>
                  <a:gd name="T5" fmla="*/ 8734 h 13111"/>
                  <a:gd name="T6" fmla="*/ 4049 w 8099"/>
                  <a:gd name="T7" fmla="*/ 0 h 13111"/>
                  <a:gd name="T8" fmla="*/ 0 w 8099"/>
                  <a:gd name="T9" fmla="*/ 8734 h 13111"/>
                  <a:gd name="T10" fmla="*/ 759 w 8099"/>
                  <a:gd name="T11" fmla="*/ 13110 h 13111"/>
                  <a:gd name="T12" fmla="*/ 7339 w 8099"/>
                  <a:gd name="T13" fmla="*/ 13110 h 13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099" h="13111">
                    <a:moveTo>
                      <a:pt x="7339" y="13110"/>
                    </a:moveTo>
                    <a:lnTo>
                      <a:pt x="7339" y="13110"/>
                    </a:lnTo>
                    <a:cubicBezTo>
                      <a:pt x="7821" y="11799"/>
                      <a:pt x="8098" y="10309"/>
                      <a:pt x="8098" y="8734"/>
                    </a:cubicBezTo>
                    <a:cubicBezTo>
                      <a:pt x="8098" y="4846"/>
                      <a:pt x="6440" y="1504"/>
                      <a:pt x="4049" y="0"/>
                    </a:cubicBezTo>
                    <a:cubicBezTo>
                      <a:pt x="1665" y="1504"/>
                      <a:pt x="0" y="4846"/>
                      <a:pt x="0" y="8734"/>
                    </a:cubicBezTo>
                    <a:cubicBezTo>
                      <a:pt x="0" y="10309"/>
                      <a:pt x="277" y="11799"/>
                      <a:pt x="759" y="13110"/>
                    </a:cubicBezTo>
                    <a:lnTo>
                      <a:pt x="7339" y="1311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3" name="Freeform: Shape 375"/>
              <p:cNvSpPr/>
              <p:nvPr/>
            </p:nvSpPr>
            <p:spPr bwMode="auto">
              <a:xfrm rot="1809314">
                <a:off x="6441616" y="4953927"/>
                <a:ext cx="1124344" cy="556655"/>
              </a:xfrm>
              <a:custGeom>
                <a:avLst/>
                <a:gdLst>
                  <a:gd name="T0" fmla="*/ 4337 w 4338"/>
                  <a:gd name="T1" fmla="*/ 2153 h 2154"/>
                  <a:gd name="T2" fmla="*/ 4337 w 4338"/>
                  <a:gd name="T3" fmla="*/ 2153 h 2154"/>
                  <a:gd name="T4" fmla="*/ 2165 w 4338"/>
                  <a:gd name="T5" fmla="*/ 0 h 2154"/>
                  <a:gd name="T6" fmla="*/ 0 w 4338"/>
                  <a:gd name="T7" fmla="*/ 2153 h 2154"/>
                  <a:gd name="T8" fmla="*/ 4337 w 4338"/>
                  <a:gd name="T9" fmla="*/ 2153 h 2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38" h="2154">
                    <a:moveTo>
                      <a:pt x="4337" y="2153"/>
                    </a:moveTo>
                    <a:lnTo>
                      <a:pt x="4337" y="2153"/>
                    </a:lnTo>
                    <a:cubicBezTo>
                      <a:pt x="3721" y="1253"/>
                      <a:pt x="2988" y="514"/>
                      <a:pt x="2165" y="0"/>
                    </a:cubicBezTo>
                    <a:cubicBezTo>
                      <a:pt x="1343" y="514"/>
                      <a:pt x="610" y="1253"/>
                      <a:pt x="0" y="2153"/>
                    </a:cubicBezTo>
                    <a:lnTo>
                      <a:pt x="4337" y="2153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4" name="Freeform: Shape 376"/>
              <p:cNvSpPr/>
              <p:nvPr/>
            </p:nvSpPr>
            <p:spPr bwMode="auto">
              <a:xfrm rot="1809314">
                <a:off x="5261122" y="6435272"/>
                <a:ext cx="2029081" cy="93728"/>
              </a:xfrm>
              <a:custGeom>
                <a:avLst/>
                <a:gdLst>
                  <a:gd name="T0" fmla="*/ 58 w 7829"/>
                  <a:gd name="T1" fmla="*/ 0 h 367"/>
                  <a:gd name="T2" fmla="*/ 58 w 7829"/>
                  <a:gd name="T3" fmla="*/ 0 h 367"/>
                  <a:gd name="T4" fmla="*/ 0 w 7829"/>
                  <a:gd name="T5" fmla="*/ 366 h 367"/>
                  <a:gd name="T6" fmla="*/ 7828 w 7829"/>
                  <a:gd name="T7" fmla="*/ 366 h 367"/>
                  <a:gd name="T8" fmla="*/ 7770 w 7829"/>
                  <a:gd name="T9" fmla="*/ 0 h 367"/>
                  <a:gd name="T10" fmla="*/ 58 w 7829"/>
                  <a:gd name="T11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829" h="367">
                    <a:moveTo>
                      <a:pt x="58" y="0"/>
                    </a:moveTo>
                    <a:lnTo>
                      <a:pt x="58" y="0"/>
                    </a:lnTo>
                    <a:cubicBezTo>
                      <a:pt x="39" y="122"/>
                      <a:pt x="20" y="244"/>
                      <a:pt x="0" y="366"/>
                    </a:cubicBezTo>
                    <a:cubicBezTo>
                      <a:pt x="7828" y="366"/>
                      <a:pt x="7828" y="366"/>
                      <a:pt x="7828" y="366"/>
                    </a:cubicBezTo>
                    <a:cubicBezTo>
                      <a:pt x="7808" y="244"/>
                      <a:pt x="7789" y="122"/>
                      <a:pt x="7770" y="0"/>
                    </a:cubicBezTo>
                    <a:lnTo>
                      <a:pt x="58" y="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5" name="Freeform: Shape 377"/>
              <p:cNvSpPr/>
              <p:nvPr/>
            </p:nvSpPr>
            <p:spPr bwMode="auto">
              <a:xfrm rot="1809314">
                <a:off x="5149287" y="6589619"/>
                <a:ext cx="2071401" cy="104016"/>
              </a:xfrm>
              <a:custGeom>
                <a:avLst/>
                <a:gdLst>
                  <a:gd name="T0" fmla="*/ 7988 w 7989"/>
                  <a:gd name="T1" fmla="*/ 405 h 406"/>
                  <a:gd name="T2" fmla="*/ 7988 w 7989"/>
                  <a:gd name="T3" fmla="*/ 405 h 406"/>
                  <a:gd name="T4" fmla="*/ 7950 w 7989"/>
                  <a:gd name="T5" fmla="*/ 0 h 406"/>
                  <a:gd name="T6" fmla="*/ 33 w 7989"/>
                  <a:gd name="T7" fmla="*/ 0 h 406"/>
                  <a:gd name="T8" fmla="*/ 0 w 7989"/>
                  <a:gd name="T9" fmla="*/ 405 h 406"/>
                  <a:gd name="T10" fmla="*/ 7988 w 7989"/>
                  <a:gd name="T11" fmla="*/ 405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989" h="406">
                    <a:moveTo>
                      <a:pt x="7988" y="405"/>
                    </a:moveTo>
                    <a:lnTo>
                      <a:pt x="7988" y="405"/>
                    </a:lnTo>
                    <a:cubicBezTo>
                      <a:pt x="7975" y="263"/>
                      <a:pt x="7962" y="122"/>
                      <a:pt x="7950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20" y="122"/>
                      <a:pt x="7" y="263"/>
                      <a:pt x="0" y="405"/>
                    </a:cubicBezTo>
                    <a:lnTo>
                      <a:pt x="7988" y="40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6" name="Freeform: Shape 378"/>
              <p:cNvSpPr/>
              <p:nvPr/>
            </p:nvSpPr>
            <p:spPr bwMode="auto">
              <a:xfrm rot="1809314">
                <a:off x="4589372" y="7801591"/>
                <a:ext cx="1668788" cy="296045"/>
              </a:xfrm>
              <a:custGeom>
                <a:avLst/>
                <a:gdLst>
                  <a:gd name="T0" fmla="*/ 6091 w 6440"/>
                  <a:gd name="T1" fmla="*/ 1144 h 1145"/>
                  <a:gd name="T2" fmla="*/ 6091 w 6440"/>
                  <a:gd name="T3" fmla="*/ 1144 h 1145"/>
                  <a:gd name="T4" fmla="*/ 6439 w 6440"/>
                  <a:gd name="T5" fmla="*/ 0 h 1145"/>
                  <a:gd name="T6" fmla="*/ 0 w 6440"/>
                  <a:gd name="T7" fmla="*/ 0 h 1145"/>
                  <a:gd name="T8" fmla="*/ 347 w 6440"/>
                  <a:gd name="T9" fmla="*/ 1144 h 1145"/>
                  <a:gd name="T10" fmla="*/ 6091 w 6440"/>
                  <a:gd name="T11" fmla="*/ 1144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40" h="1145">
                    <a:moveTo>
                      <a:pt x="6091" y="1144"/>
                    </a:moveTo>
                    <a:lnTo>
                      <a:pt x="6091" y="1144"/>
                    </a:lnTo>
                    <a:cubicBezTo>
                      <a:pt x="6227" y="778"/>
                      <a:pt x="6342" y="399"/>
                      <a:pt x="643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96" y="399"/>
                      <a:pt x="212" y="778"/>
                      <a:pt x="347" y="1144"/>
                    </a:cubicBezTo>
                    <a:lnTo>
                      <a:pt x="6091" y="1144"/>
                    </a:lnTo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7" name="Freeform: Shape 379"/>
              <p:cNvSpPr/>
              <p:nvPr/>
            </p:nvSpPr>
            <p:spPr bwMode="auto">
              <a:xfrm rot="1809314">
                <a:off x="5526857" y="7885938"/>
                <a:ext cx="853266" cy="296045"/>
              </a:xfrm>
              <a:custGeom>
                <a:avLst/>
                <a:gdLst>
                  <a:gd name="T0" fmla="*/ 3291 w 3292"/>
                  <a:gd name="T1" fmla="*/ 0 h 1145"/>
                  <a:gd name="T2" fmla="*/ 3291 w 3292"/>
                  <a:gd name="T3" fmla="*/ 0 h 1145"/>
                  <a:gd name="T4" fmla="*/ 0 w 3292"/>
                  <a:gd name="T5" fmla="*/ 0 h 1145"/>
                  <a:gd name="T6" fmla="*/ 0 w 3292"/>
                  <a:gd name="T7" fmla="*/ 1144 h 1145"/>
                  <a:gd name="T8" fmla="*/ 2944 w 3292"/>
                  <a:gd name="T9" fmla="*/ 1144 h 1145"/>
                  <a:gd name="T10" fmla="*/ 3291 w 3292"/>
                  <a:gd name="T11" fmla="*/ 0 h 1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292" h="1145">
                    <a:moveTo>
                      <a:pt x="3291" y="0"/>
                    </a:moveTo>
                    <a:lnTo>
                      <a:pt x="3291" y="0"/>
                    </a:lnTo>
                    <a:cubicBezTo>
                      <a:pt x="0" y="0"/>
                      <a:pt x="0" y="0"/>
                      <a:pt x="0" y="0"/>
                    </a:cubicBezTo>
                    <a:cubicBezTo>
                      <a:pt x="0" y="1144"/>
                      <a:pt x="0" y="1144"/>
                      <a:pt x="0" y="1144"/>
                    </a:cubicBezTo>
                    <a:cubicBezTo>
                      <a:pt x="2944" y="1144"/>
                      <a:pt x="2944" y="1144"/>
                      <a:pt x="2944" y="1144"/>
                    </a:cubicBezTo>
                    <a:cubicBezTo>
                      <a:pt x="3079" y="778"/>
                      <a:pt x="3194" y="392"/>
                      <a:pt x="3291" y="0"/>
                    </a:cubicBezTo>
                  </a:path>
                </a:pathLst>
              </a:custGeom>
              <a:solidFill>
                <a:srgbClr val="B6B3B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bevel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8" name="Freeform: Shape 380"/>
              <p:cNvSpPr/>
              <p:nvPr/>
            </p:nvSpPr>
            <p:spPr bwMode="auto">
              <a:xfrm rot="1809314">
                <a:off x="4564103" y="7613700"/>
                <a:ext cx="1912414" cy="337194"/>
              </a:xfrm>
              <a:custGeom>
                <a:avLst/>
                <a:gdLst>
                  <a:gd name="T0" fmla="*/ 6979 w 7379"/>
                  <a:gd name="T1" fmla="*/ 1305 h 1306"/>
                  <a:gd name="T2" fmla="*/ 6979 w 7379"/>
                  <a:gd name="T3" fmla="*/ 1305 h 1306"/>
                  <a:gd name="T4" fmla="*/ 7378 w 7379"/>
                  <a:gd name="T5" fmla="*/ 0 h 1306"/>
                  <a:gd name="T6" fmla="*/ 0 w 7379"/>
                  <a:gd name="T7" fmla="*/ 0 h 1306"/>
                  <a:gd name="T8" fmla="*/ 399 w 7379"/>
                  <a:gd name="T9" fmla="*/ 1305 h 1306"/>
                  <a:gd name="T10" fmla="*/ 6979 w 7379"/>
                  <a:gd name="T11" fmla="*/ 1305 h 13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379" h="1306">
                    <a:moveTo>
                      <a:pt x="6979" y="1305"/>
                    </a:moveTo>
                    <a:lnTo>
                      <a:pt x="6979" y="1305"/>
                    </a:lnTo>
                    <a:cubicBezTo>
                      <a:pt x="7134" y="887"/>
                      <a:pt x="7268" y="450"/>
                      <a:pt x="7378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10" y="450"/>
                      <a:pt x="245" y="887"/>
                      <a:pt x="399" y="1305"/>
                    </a:cubicBezTo>
                    <a:lnTo>
                      <a:pt x="6979" y="1305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9" name="Freeform: Shape 381"/>
              <p:cNvSpPr/>
              <p:nvPr/>
            </p:nvSpPr>
            <p:spPr bwMode="auto">
              <a:xfrm rot="1809314">
                <a:off x="5520419" y="6593703"/>
                <a:ext cx="220752" cy="1990012"/>
              </a:xfrm>
              <a:custGeom>
                <a:avLst/>
                <a:gdLst>
                  <a:gd name="T0" fmla="*/ 617 w 855"/>
                  <a:gd name="T1" fmla="*/ 7680 h 7681"/>
                  <a:gd name="T2" fmla="*/ 237 w 855"/>
                  <a:gd name="T3" fmla="*/ 7680 h 7681"/>
                  <a:gd name="T4" fmla="*/ 0 w 855"/>
                  <a:gd name="T5" fmla="*/ 0 h 7681"/>
                  <a:gd name="T6" fmla="*/ 854 w 855"/>
                  <a:gd name="T7" fmla="*/ 0 h 7681"/>
                  <a:gd name="T8" fmla="*/ 617 w 855"/>
                  <a:gd name="T9" fmla="*/ 7680 h 76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5" h="7681">
                    <a:moveTo>
                      <a:pt x="617" y="7680"/>
                    </a:moveTo>
                    <a:lnTo>
                      <a:pt x="237" y="7680"/>
                    </a:lnTo>
                    <a:lnTo>
                      <a:pt x="0" y="0"/>
                    </a:lnTo>
                    <a:lnTo>
                      <a:pt x="854" y="0"/>
                    </a:lnTo>
                    <a:lnTo>
                      <a:pt x="617" y="7680"/>
                    </a:ln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0" name="Freeform: Shape 382"/>
              <p:cNvSpPr/>
              <p:nvPr/>
            </p:nvSpPr>
            <p:spPr bwMode="auto">
              <a:xfrm rot="1809314">
                <a:off x="6093487" y="5486708"/>
                <a:ext cx="953920" cy="953285"/>
              </a:xfrm>
              <a:custGeom>
                <a:avLst/>
                <a:gdLst>
                  <a:gd name="T0" fmla="*/ 3681 w 3682"/>
                  <a:gd name="T1" fmla="*/ 1845 h 3684"/>
                  <a:gd name="T2" fmla="*/ 3681 w 3682"/>
                  <a:gd name="T3" fmla="*/ 1845 h 3684"/>
                  <a:gd name="T4" fmla="*/ 1838 w 3682"/>
                  <a:gd name="T5" fmla="*/ 3683 h 3684"/>
                  <a:gd name="T6" fmla="*/ 0 w 3682"/>
                  <a:gd name="T7" fmla="*/ 1845 h 3684"/>
                  <a:gd name="T8" fmla="*/ 1838 w 3682"/>
                  <a:gd name="T9" fmla="*/ 0 h 3684"/>
                  <a:gd name="T10" fmla="*/ 3681 w 3682"/>
                  <a:gd name="T11" fmla="*/ 1845 h 36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82" h="3684">
                    <a:moveTo>
                      <a:pt x="3681" y="1845"/>
                    </a:moveTo>
                    <a:lnTo>
                      <a:pt x="3681" y="1845"/>
                    </a:lnTo>
                    <a:cubicBezTo>
                      <a:pt x="3681" y="2860"/>
                      <a:pt x="2853" y="3683"/>
                      <a:pt x="1838" y="3683"/>
                    </a:cubicBezTo>
                    <a:cubicBezTo>
                      <a:pt x="822" y="3683"/>
                      <a:pt x="0" y="2860"/>
                      <a:pt x="0" y="1845"/>
                    </a:cubicBezTo>
                    <a:cubicBezTo>
                      <a:pt x="0" y="829"/>
                      <a:pt x="822" y="0"/>
                      <a:pt x="1838" y="0"/>
                    </a:cubicBezTo>
                    <a:cubicBezTo>
                      <a:pt x="2853" y="0"/>
                      <a:pt x="3681" y="829"/>
                      <a:pt x="3681" y="1845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383"/>
              <p:cNvSpPr/>
              <p:nvPr/>
            </p:nvSpPr>
            <p:spPr bwMode="auto">
              <a:xfrm rot="1809314">
                <a:off x="6190134" y="5584853"/>
                <a:ext cx="759475" cy="758971"/>
              </a:xfrm>
              <a:custGeom>
                <a:avLst/>
                <a:gdLst>
                  <a:gd name="T0" fmla="*/ 2931 w 2932"/>
                  <a:gd name="T1" fmla="*/ 1466 h 2932"/>
                  <a:gd name="T2" fmla="*/ 2931 w 2932"/>
                  <a:gd name="T3" fmla="*/ 1466 h 2932"/>
                  <a:gd name="T4" fmla="*/ 1466 w 2932"/>
                  <a:gd name="T5" fmla="*/ 2931 h 2932"/>
                  <a:gd name="T6" fmla="*/ 0 w 2932"/>
                  <a:gd name="T7" fmla="*/ 1466 h 2932"/>
                  <a:gd name="T8" fmla="*/ 1466 w 2932"/>
                  <a:gd name="T9" fmla="*/ 0 h 2932"/>
                  <a:gd name="T10" fmla="*/ 2931 w 2932"/>
                  <a:gd name="T11" fmla="*/ 1466 h 29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32" h="2932">
                    <a:moveTo>
                      <a:pt x="2931" y="1466"/>
                    </a:moveTo>
                    <a:lnTo>
                      <a:pt x="2931" y="1466"/>
                    </a:lnTo>
                    <a:cubicBezTo>
                      <a:pt x="2931" y="2275"/>
                      <a:pt x="2276" y="2931"/>
                      <a:pt x="1466" y="2931"/>
                    </a:cubicBezTo>
                    <a:cubicBezTo>
                      <a:pt x="656" y="2931"/>
                      <a:pt x="0" y="2275"/>
                      <a:pt x="0" y="1466"/>
                    </a:cubicBezTo>
                    <a:cubicBezTo>
                      <a:pt x="0" y="656"/>
                      <a:pt x="656" y="0"/>
                      <a:pt x="1466" y="0"/>
                    </a:cubicBezTo>
                    <a:cubicBezTo>
                      <a:pt x="2276" y="0"/>
                      <a:pt x="2931" y="656"/>
                      <a:pt x="2931" y="1466"/>
                    </a:cubicBezTo>
                  </a:path>
                </a:pathLst>
              </a:cu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13" name="Arrow: Chevron 2"/>
          <p:cNvSpPr/>
          <p:nvPr/>
        </p:nvSpPr>
        <p:spPr bwMode="auto">
          <a:xfrm>
            <a:off x="2653276" y="2114118"/>
            <a:ext cx="276616" cy="268141"/>
          </a:xfrm>
          <a:prstGeom prst="chevron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sp>
        <p:nvSpPr>
          <p:cNvPr id="14" name="Arrow: Chevron 384"/>
          <p:cNvSpPr/>
          <p:nvPr/>
        </p:nvSpPr>
        <p:spPr bwMode="auto">
          <a:xfrm>
            <a:off x="5853694" y="2114118"/>
            <a:ext cx="276616" cy="268141"/>
          </a:xfrm>
          <a:prstGeom prst="chevron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/>
          </a:p>
        </p:txBody>
      </p:sp>
      <p:cxnSp>
        <p:nvCxnSpPr>
          <p:cNvPr id="15" name="Straight Connector 4"/>
          <p:cNvCxnSpPr/>
          <p:nvPr/>
        </p:nvCxnSpPr>
        <p:spPr>
          <a:xfrm>
            <a:off x="932185" y="3624867"/>
            <a:ext cx="7279625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文本框 30"/>
          <p:cNvSpPr txBox="1"/>
          <p:nvPr/>
        </p:nvSpPr>
        <p:spPr>
          <a:xfrm>
            <a:off x="265463" y="143612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成功项目展示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: 圆角 3"/>
          <p:cNvSpPr/>
          <p:nvPr/>
        </p:nvSpPr>
        <p:spPr>
          <a:xfrm>
            <a:off x="0" y="1889359"/>
            <a:ext cx="3344208" cy="985124"/>
          </a:xfrm>
          <a:prstGeom prst="roundRect">
            <a:avLst>
              <a:gd name="adj" fmla="val 0"/>
            </a:avLst>
          </a:prstGeom>
          <a:blipFill dpi="0" rotWithShape="1">
            <a:blip r:embed="rId2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ym typeface="+mn-lt"/>
            </a:endParaRPr>
          </a:p>
        </p:txBody>
      </p:sp>
      <p:sp>
        <p:nvSpPr>
          <p:cNvPr id="5" name="矩形: 圆角 4"/>
          <p:cNvSpPr/>
          <p:nvPr/>
        </p:nvSpPr>
        <p:spPr bwMode="auto">
          <a:xfrm>
            <a:off x="0" y="2517743"/>
            <a:ext cx="3300872" cy="350113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>
            <a:noFill/>
            <a:miter lim="4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 altLang="zh-CN" sz="2000" b="1" dirty="0">
              <a:solidFill>
                <a:schemeClr val="bg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42203" y="1348021"/>
            <a:ext cx="3050824" cy="5988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/>
              <a:t>点击输入替换内容</a:t>
            </a:r>
            <a:r>
              <a:rPr lang="en-US" altLang="zh-CN" sz="1100" dirty="0"/>
              <a:t>替换内容</a:t>
            </a:r>
          </a:p>
          <a:p>
            <a:pPr>
              <a:lnSpc>
                <a:spcPct val="150000"/>
              </a:lnSpc>
            </a:pPr>
            <a:r>
              <a:rPr lang="zh-CN" altLang="en-US" sz="1100" dirty="0"/>
              <a:t>点击输入替换内容</a:t>
            </a:r>
            <a:r>
              <a:rPr lang="en-US" altLang="zh-CN" sz="1100" dirty="0"/>
              <a:t>替换内容</a:t>
            </a:r>
            <a:endParaRPr lang="zh-CN" altLang="en-US" sz="1100" dirty="0"/>
          </a:p>
        </p:txBody>
      </p:sp>
      <p:sp>
        <p:nvSpPr>
          <p:cNvPr id="8" name="矩形 7"/>
          <p:cNvSpPr/>
          <p:nvPr/>
        </p:nvSpPr>
        <p:spPr>
          <a:xfrm>
            <a:off x="6702415" y="2434256"/>
            <a:ext cx="2118057" cy="5988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/>
              <a:t>点击输入替换内容</a:t>
            </a:r>
            <a:r>
              <a:rPr lang="en-US" altLang="zh-CN" sz="1100" dirty="0"/>
              <a:t>替换内容</a:t>
            </a:r>
          </a:p>
          <a:p>
            <a:pPr>
              <a:lnSpc>
                <a:spcPct val="150000"/>
              </a:lnSpc>
            </a:pPr>
            <a:r>
              <a:rPr lang="zh-CN" altLang="en-US" sz="1100" dirty="0"/>
              <a:t>点击输入替换内容</a:t>
            </a:r>
            <a:r>
              <a:rPr lang="en-US" altLang="zh-CN" sz="1100" dirty="0"/>
              <a:t>替换内容</a:t>
            </a:r>
            <a:endParaRPr lang="zh-CN" altLang="en-US" sz="1100" dirty="0"/>
          </a:p>
        </p:txBody>
      </p:sp>
      <p:sp>
        <p:nvSpPr>
          <p:cNvPr id="9" name="矩形 8"/>
          <p:cNvSpPr/>
          <p:nvPr/>
        </p:nvSpPr>
        <p:spPr>
          <a:xfrm>
            <a:off x="5652120" y="3627265"/>
            <a:ext cx="3050825" cy="59880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/>
              <a:t>点击输入替换内容</a:t>
            </a:r>
            <a:r>
              <a:rPr lang="en-US" altLang="zh-CN" sz="1100" dirty="0"/>
              <a:t>替换内容</a:t>
            </a:r>
          </a:p>
          <a:p>
            <a:pPr>
              <a:lnSpc>
                <a:spcPct val="150000"/>
              </a:lnSpc>
            </a:pPr>
            <a:r>
              <a:rPr lang="zh-CN" altLang="en-US" sz="1100" dirty="0"/>
              <a:t>点击输入替换内容</a:t>
            </a:r>
            <a:r>
              <a:rPr lang="en-US" altLang="zh-CN" sz="1100" dirty="0"/>
              <a:t>替换内容</a:t>
            </a:r>
            <a:endParaRPr lang="zh-CN" altLang="en-US" sz="1100" dirty="0"/>
          </a:p>
        </p:txBody>
      </p:sp>
      <p:sp>
        <p:nvSpPr>
          <p:cNvPr id="16" name="矩形 15"/>
          <p:cNvSpPr/>
          <p:nvPr/>
        </p:nvSpPr>
        <p:spPr>
          <a:xfrm>
            <a:off x="5542203" y="1187294"/>
            <a:ext cx="3050824" cy="3116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/>
              <a:t>标题文本预设</a:t>
            </a:r>
          </a:p>
        </p:txBody>
      </p:sp>
      <p:sp>
        <p:nvSpPr>
          <p:cNvPr id="17" name="矩形 16"/>
          <p:cNvSpPr/>
          <p:nvPr/>
        </p:nvSpPr>
        <p:spPr>
          <a:xfrm>
            <a:off x="6702415" y="2149955"/>
            <a:ext cx="1800663" cy="28277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/>
              <a:t>标题文本预设</a:t>
            </a:r>
          </a:p>
        </p:txBody>
      </p:sp>
      <p:sp>
        <p:nvSpPr>
          <p:cNvPr id="18" name="矩形 17"/>
          <p:cNvSpPr/>
          <p:nvPr/>
        </p:nvSpPr>
        <p:spPr>
          <a:xfrm>
            <a:off x="5652120" y="3466539"/>
            <a:ext cx="3050825" cy="3116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b="1" dirty="0"/>
              <a:t>标题文本预设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685236" y="1187604"/>
            <a:ext cx="3809330" cy="3183885"/>
            <a:chOff x="2685236" y="1187604"/>
            <a:chExt cx="3809330" cy="3183885"/>
          </a:xfrm>
        </p:grpSpPr>
        <p:cxnSp>
          <p:nvCxnSpPr>
            <p:cNvPr id="7" name="直接连接符 6"/>
            <p:cNvCxnSpPr>
              <a:stCxn id="12" idx="5"/>
              <a:endCxn id="13" idx="1"/>
            </p:cNvCxnSpPr>
            <p:nvPr/>
          </p:nvCxnSpPr>
          <p:spPr>
            <a:xfrm>
              <a:off x="5300811" y="1828568"/>
              <a:ext cx="483657" cy="380787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>
              <a:stCxn id="14" idx="3"/>
              <a:endCxn id="15" idx="7"/>
            </p:cNvCxnSpPr>
            <p:nvPr/>
          </p:nvCxnSpPr>
          <p:spPr>
            <a:xfrm flipH="1">
              <a:off x="5259377" y="2820121"/>
              <a:ext cx="539378" cy="603672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组合 10"/>
            <p:cNvGrpSpPr/>
            <p:nvPr/>
          </p:nvGrpSpPr>
          <p:grpSpPr>
            <a:xfrm>
              <a:off x="2685236" y="1187604"/>
              <a:ext cx="3809330" cy="3183885"/>
              <a:chOff x="-1498291" y="1583472"/>
              <a:chExt cx="5079106" cy="4245180"/>
            </a:xfrm>
          </p:grpSpPr>
          <p:grpSp>
            <p:nvGrpSpPr>
              <p:cNvPr id="24" name="组合 23"/>
              <p:cNvGrpSpPr/>
              <p:nvPr/>
            </p:nvGrpSpPr>
            <p:grpSpPr>
              <a:xfrm>
                <a:off x="1001123" y="1583472"/>
                <a:ext cx="1055070" cy="1053814"/>
                <a:chOff x="2023468" y="1669839"/>
                <a:chExt cx="1055070" cy="1053814"/>
              </a:xfrm>
            </p:grpSpPr>
            <p:sp>
              <p:nvSpPr>
                <p:cNvPr id="33" name="椭圆 32"/>
                <p:cNvSpPr/>
                <p:nvPr/>
              </p:nvSpPr>
              <p:spPr>
                <a:xfrm>
                  <a:off x="2023468" y="1669839"/>
                  <a:ext cx="1055070" cy="1053814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66000"/>
                  </a:schemeClr>
                </a:solidFill>
                <a:ln w="1270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2163862" y="1810066"/>
                  <a:ext cx="774282" cy="773360"/>
                </a:xfrm>
                <a:prstGeom prst="ellipse">
                  <a:avLst/>
                </a:prstGeom>
                <a:solidFill>
                  <a:schemeClr val="accent3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zh-CN" altLang="en-US" sz="1600">
                      <a:solidFill>
                        <a:schemeClr val="bg1"/>
                      </a:solidFill>
                    </a:rPr>
                    <a:t>关键词</a:t>
                  </a:r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2525745" y="2820801"/>
                <a:ext cx="1055070" cy="1053814"/>
                <a:chOff x="2023468" y="3031893"/>
                <a:chExt cx="1055070" cy="1053814"/>
              </a:xfrm>
            </p:grpSpPr>
            <p:sp>
              <p:nvSpPr>
                <p:cNvPr id="31" name="椭圆 30"/>
                <p:cNvSpPr/>
                <p:nvPr/>
              </p:nvSpPr>
              <p:spPr>
                <a:xfrm>
                  <a:off x="2023468" y="3031893"/>
                  <a:ext cx="1055070" cy="1053814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66000"/>
                  </a:schemeClr>
                </a:solidFill>
                <a:ln w="1270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2163862" y="3172120"/>
                  <a:ext cx="774282" cy="773360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zh-CN" altLang="en-US" sz="1600">
                      <a:solidFill>
                        <a:schemeClr val="bg1"/>
                      </a:solidFill>
                    </a:rPr>
                    <a:t>关键词</a:t>
                  </a:r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  <p:grpSp>
            <p:nvGrpSpPr>
              <p:cNvPr id="26" name="组合 25"/>
              <p:cNvGrpSpPr/>
              <p:nvPr/>
            </p:nvGrpSpPr>
            <p:grpSpPr>
              <a:xfrm>
                <a:off x="-1498291" y="2444884"/>
                <a:ext cx="3619191" cy="3383768"/>
                <a:chOff x="-690202" y="3089013"/>
                <a:chExt cx="2606001" cy="2436484"/>
              </a:xfrm>
            </p:grpSpPr>
            <p:sp>
              <p:nvSpPr>
                <p:cNvPr id="27" name="椭圆 26"/>
                <p:cNvSpPr/>
                <p:nvPr/>
              </p:nvSpPr>
              <p:spPr>
                <a:xfrm>
                  <a:off x="860729" y="4471683"/>
                  <a:ext cx="1055070" cy="1053814"/>
                </a:xfrm>
                <a:prstGeom prst="ellipse">
                  <a:avLst/>
                </a:prstGeom>
                <a:solidFill>
                  <a:schemeClr val="bg1">
                    <a:lumMod val="85000"/>
                    <a:alpha val="66000"/>
                  </a:schemeClr>
                </a:solidFill>
                <a:ln w="1270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8" name="椭圆 27"/>
                <p:cNvSpPr/>
                <p:nvPr/>
              </p:nvSpPr>
              <p:spPr>
                <a:xfrm>
                  <a:off x="1001123" y="4611910"/>
                  <a:ext cx="774282" cy="773360"/>
                </a:xfrm>
                <a:prstGeom prst="ellipse">
                  <a:avLst/>
                </a:prstGeom>
                <a:solidFill>
                  <a:schemeClr val="accent3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zh-CN" altLang="en-US" sz="1600">
                      <a:solidFill>
                        <a:schemeClr val="bg1"/>
                      </a:solidFill>
                    </a:rPr>
                    <a:t>关键词</a:t>
                  </a:r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9" name="椭圆 28"/>
                <p:cNvSpPr/>
                <p:nvPr/>
              </p:nvSpPr>
              <p:spPr>
                <a:xfrm>
                  <a:off x="-690202" y="3089013"/>
                  <a:ext cx="1055070" cy="1053814"/>
                </a:xfrm>
                <a:prstGeom prst="ellipse">
                  <a:avLst/>
                </a:prstGeom>
                <a:solidFill>
                  <a:srgbClr val="E6E6E6"/>
                </a:solidFill>
                <a:ln w="12700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30" name="椭圆 29"/>
                <p:cNvSpPr/>
                <p:nvPr/>
              </p:nvSpPr>
              <p:spPr>
                <a:xfrm>
                  <a:off x="-549809" y="3229240"/>
                  <a:ext cx="774282" cy="773360"/>
                </a:xfrm>
                <a:prstGeom prst="ellipse">
                  <a:avLst/>
                </a:prstGeom>
                <a:solidFill>
                  <a:schemeClr val="accent1"/>
                </a:solidFill>
                <a:ln w="1905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algn="ctr"/>
                  <a:r>
                    <a:rPr lang="zh-CN" altLang="en-US" sz="1600">
                      <a:solidFill>
                        <a:schemeClr val="bg1"/>
                      </a:solidFill>
                    </a:rPr>
                    <a:t>关键词</a:t>
                  </a:r>
                  <a:endParaRPr lang="zh-CN" altLang="en-US" sz="16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sp>
          <p:nvSpPr>
            <p:cNvPr id="12" name="椭圆 11"/>
            <p:cNvSpPr/>
            <p:nvPr/>
          </p:nvSpPr>
          <p:spPr>
            <a:xfrm>
              <a:off x="5236167" y="1763924"/>
              <a:ext cx="75735" cy="757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773377" y="2198264"/>
              <a:ext cx="75735" cy="757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5787664" y="2755477"/>
              <a:ext cx="75735" cy="757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5194733" y="3412702"/>
              <a:ext cx="75735" cy="757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cxnSp>
          <p:nvCxnSpPr>
            <p:cNvPr id="19" name="直接连接符 18"/>
            <p:cNvCxnSpPr>
              <a:stCxn id="29" idx="5"/>
              <a:endCxn id="27" idx="1"/>
            </p:cNvCxnSpPr>
            <p:nvPr/>
          </p:nvCxnSpPr>
          <p:spPr>
            <a:xfrm>
              <a:off x="3623252" y="2770562"/>
              <a:ext cx="838361" cy="664028"/>
            </a:xfrm>
            <a:prstGeom prst="line">
              <a:avLst/>
            </a:prstGeom>
            <a:ln>
              <a:solidFill>
                <a:schemeClr val="accent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椭圆 19"/>
            <p:cNvSpPr/>
            <p:nvPr/>
          </p:nvSpPr>
          <p:spPr>
            <a:xfrm>
              <a:off x="4426737" y="3396722"/>
              <a:ext cx="75735" cy="757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 dirty="0"/>
            </a:p>
          </p:txBody>
        </p:sp>
        <p:sp>
          <p:nvSpPr>
            <p:cNvPr id="21" name="椭圆 20"/>
            <p:cNvSpPr/>
            <p:nvPr/>
          </p:nvSpPr>
          <p:spPr>
            <a:xfrm>
              <a:off x="3596743" y="2733658"/>
              <a:ext cx="75735" cy="75735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22" name="文本框 38"/>
          <p:cNvSpPr txBox="1"/>
          <p:nvPr/>
        </p:nvSpPr>
        <p:spPr>
          <a:xfrm>
            <a:off x="539354" y="3169199"/>
            <a:ext cx="3362195" cy="1197306"/>
          </a:xfrm>
          <a:prstGeom prst="rect">
            <a:avLst/>
          </a:prstGeom>
        </p:spPr>
        <p:txBody>
          <a:bodyPr wrap="square">
            <a:normAutofit/>
          </a:bodyPr>
          <a:lstStyle>
            <a:defPPr>
              <a:defRPr lang="zh-CN"/>
            </a:defPPr>
            <a:lvl1pPr algn="ctr" fontAlgn="base">
              <a:lnSpc>
                <a:spcPct val="150000"/>
              </a:lnSpc>
              <a:defRPr sz="1000"/>
            </a:lvl1pPr>
          </a:lstStyle>
          <a:p>
            <a:pPr algn="l"/>
            <a:r>
              <a:rPr lang="zh-CN" altLang="en-US" dirty="0"/>
              <a:t>点击输入替换内容</a:t>
            </a:r>
            <a:r>
              <a:rPr lang="en-US" altLang="zh-CN" dirty="0"/>
              <a:t>替换内容</a:t>
            </a:r>
          </a:p>
          <a:p>
            <a:pPr algn="l"/>
            <a:r>
              <a:rPr lang="zh-CN" altLang="en-US" dirty="0"/>
              <a:t>点击输入替换内容</a:t>
            </a:r>
            <a:r>
              <a:rPr lang="en-US" altLang="zh-CN" dirty="0"/>
              <a:t>替换内容</a:t>
            </a:r>
            <a:endParaRPr lang="zh-CN" altLang="en-US" dirty="0"/>
          </a:p>
        </p:txBody>
      </p:sp>
      <p:sp>
        <p:nvSpPr>
          <p:cNvPr id="23" name="文本框 39"/>
          <p:cNvSpPr txBox="1"/>
          <p:nvPr/>
        </p:nvSpPr>
        <p:spPr>
          <a:xfrm>
            <a:off x="539354" y="2517744"/>
            <a:ext cx="2761519" cy="324632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请在形状中填充图片</a:t>
            </a:r>
          </a:p>
        </p:txBody>
      </p:sp>
      <p:sp>
        <p:nvSpPr>
          <p:cNvPr id="35" name="文本框 30"/>
          <p:cNvSpPr txBox="1"/>
          <p:nvPr/>
        </p:nvSpPr>
        <p:spPr>
          <a:xfrm>
            <a:off x="265463" y="143612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成功项目展示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/>
      <p:bldP spid="9" grpId="0"/>
      <p:bldP spid="16" grpId="0"/>
      <p:bldP spid="17" grpId="0"/>
      <p:bldP spid="18" grpId="0"/>
      <p:bldP spid="22" grpId="0"/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2cdcb5bc-e7ae-4184-86ef-9d679c651039"/>
          <p:cNvGrpSpPr>
            <a:grpSpLocks noChangeAspect="1"/>
          </p:cNvGrpSpPr>
          <p:nvPr/>
        </p:nvGrpSpPr>
        <p:grpSpPr>
          <a:xfrm>
            <a:off x="448952" y="1788662"/>
            <a:ext cx="8246095" cy="2098907"/>
            <a:chOff x="598603" y="2384885"/>
            <a:chExt cx="10994794" cy="2798543"/>
          </a:xfrm>
        </p:grpSpPr>
        <p:grpSp>
          <p:nvGrpSpPr>
            <p:cNvPr id="4" name="Group 31"/>
            <p:cNvGrpSpPr/>
            <p:nvPr/>
          </p:nvGrpSpPr>
          <p:grpSpPr>
            <a:xfrm>
              <a:off x="2947425" y="2384885"/>
              <a:ext cx="6297150" cy="2798543"/>
              <a:chOff x="2556988" y="1916438"/>
              <a:chExt cx="7038471" cy="3127993"/>
            </a:xfrm>
          </p:grpSpPr>
          <p:sp>
            <p:nvSpPr>
              <p:cNvPr id="17" name="Freeform: Shape 3"/>
              <p:cNvSpPr/>
              <p:nvPr/>
            </p:nvSpPr>
            <p:spPr>
              <a:xfrm rot="8341735" flipH="1">
                <a:off x="3518104" y="3326363"/>
                <a:ext cx="1145387" cy="1221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8516" y="4499"/>
                      <a:pt x="14591" y="8500"/>
                      <a:pt x="10132" y="11778"/>
                    </a:cubicBezTo>
                    <a:cubicBezTo>
                      <a:pt x="8255" y="13157"/>
                      <a:pt x="5662" y="14203"/>
                      <a:pt x="4109" y="12842"/>
                    </a:cubicBezTo>
                    <a:cubicBezTo>
                      <a:pt x="1726" y="10754"/>
                      <a:pt x="4412" y="6732"/>
                      <a:pt x="8055" y="7797"/>
                    </a:cubicBezTo>
                    <a:cubicBezTo>
                      <a:pt x="11161" y="8705"/>
                      <a:pt x="11409" y="12598"/>
                      <a:pt x="9408" y="15522"/>
                    </a:cubicBezTo>
                    <a:cubicBezTo>
                      <a:pt x="7373" y="18496"/>
                      <a:pt x="3870" y="20653"/>
                      <a:pt x="0" y="21600"/>
                    </a:cubicBezTo>
                  </a:path>
                </a:pathLst>
              </a:custGeom>
              <a:ln w="50800" cap="rnd">
                <a:solidFill>
                  <a:schemeClr val="accent2"/>
                </a:solidFill>
                <a:custDash>
                  <a:ds d="100000" sp="200000"/>
                </a:custDash>
                <a:miter lim="400000"/>
                <a:tailEnd type="arrow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Freeform: Shape 4"/>
              <p:cNvSpPr/>
              <p:nvPr/>
            </p:nvSpPr>
            <p:spPr>
              <a:xfrm>
                <a:off x="3062342" y="2119554"/>
                <a:ext cx="1853023" cy="856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760" extrusionOk="0">
                    <a:moveTo>
                      <a:pt x="21600" y="20760"/>
                    </a:moveTo>
                    <a:cubicBezTo>
                      <a:pt x="18369" y="9606"/>
                      <a:pt x="14127" y="2481"/>
                      <a:pt x="9559" y="535"/>
                    </a:cubicBezTo>
                    <a:cubicBezTo>
                      <a:pt x="6331" y="-840"/>
                      <a:pt x="3052" y="446"/>
                      <a:pt x="0" y="4285"/>
                    </a:cubicBezTo>
                  </a:path>
                </a:pathLst>
              </a:custGeom>
              <a:ln w="50800" cap="rnd">
                <a:solidFill>
                  <a:schemeClr val="accent1"/>
                </a:solidFill>
                <a:custDash>
                  <a:ds d="100000" sp="200000"/>
                </a:custDash>
                <a:miter lim="400000"/>
                <a:tailEnd type="arrow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Freeform: Shape 5"/>
              <p:cNvSpPr/>
              <p:nvPr/>
            </p:nvSpPr>
            <p:spPr>
              <a:xfrm rot="13260000">
                <a:off x="7441008" y="3326206"/>
                <a:ext cx="1145387" cy="122180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cubicBezTo>
                      <a:pt x="18516" y="4499"/>
                      <a:pt x="14591" y="8500"/>
                      <a:pt x="10132" y="11778"/>
                    </a:cubicBezTo>
                    <a:cubicBezTo>
                      <a:pt x="8255" y="13157"/>
                      <a:pt x="5662" y="14203"/>
                      <a:pt x="4109" y="12842"/>
                    </a:cubicBezTo>
                    <a:cubicBezTo>
                      <a:pt x="1726" y="10754"/>
                      <a:pt x="4412" y="6732"/>
                      <a:pt x="8055" y="7797"/>
                    </a:cubicBezTo>
                    <a:cubicBezTo>
                      <a:pt x="11161" y="8705"/>
                      <a:pt x="11409" y="12598"/>
                      <a:pt x="9408" y="15522"/>
                    </a:cubicBezTo>
                    <a:cubicBezTo>
                      <a:pt x="7373" y="18496"/>
                      <a:pt x="3870" y="20653"/>
                      <a:pt x="0" y="21600"/>
                    </a:cubicBezTo>
                  </a:path>
                </a:pathLst>
              </a:custGeom>
              <a:ln w="50800" cap="rnd">
                <a:solidFill>
                  <a:schemeClr val="accent4"/>
                </a:solidFill>
                <a:custDash>
                  <a:ds d="100000" sp="200000"/>
                </a:custDash>
                <a:miter lim="400000"/>
                <a:tailEnd type="arrow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Freeform: Shape 6"/>
              <p:cNvSpPr/>
              <p:nvPr/>
            </p:nvSpPr>
            <p:spPr>
              <a:xfrm flipH="1">
                <a:off x="7177020" y="2119554"/>
                <a:ext cx="1853023" cy="85673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0760" extrusionOk="0">
                    <a:moveTo>
                      <a:pt x="21600" y="20760"/>
                    </a:moveTo>
                    <a:cubicBezTo>
                      <a:pt x="18369" y="9606"/>
                      <a:pt x="14127" y="2481"/>
                      <a:pt x="9559" y="535"/>
                    </a:cubicBezTo>
                    <a:cubicBezTo>
                      <a:pt x="6331" y="-840"/>
                      <a:pt x="3052" y="446"/>
                      <a:pt x="0" y="4285"/>
                    </a:cubicBezTo>
                  </a:path>
                </a:pathLst>
              </a:custGeom>
              <a:ln w="50800" cap="rnd">
                <a:solidFill>
                  <a:schemeClr val="accent3"/>
                </a:solidFill>
                <a:custDash>
                  <a:ds d="100000" sp="200000"/>
                </a:custDash>
                <a:miter lim="400000"/>
                <a:tailEnd type="arrow"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grpSp>
            <p:nvGrpSpPr>
              <p:cNvPr id="21" name="Group 7"/>
              <p:cNvGrpSpPr/>
              <p:nvPr/>
            </p:nvGrpSpPr>
            <p:grpSpPr>
              <a:xfrm>
                <a:off x="4476270" y="1916438"/>
                <a:ext cx="3239462" cy="3127993"/>
                <a:chOff x="0" y="0"/>
                <a:chExt cx="6478921" cy="6255984"/>
              </a:xfrm>
            </p:grpSpPr>
            <p:sp>
              <p:nvSpPr>
                <p:cNvPr id="34" name="Freeform: Shape 8"/>
                <p:cNvSpPr/>
                <p:nvPr/>
              </p:nvSpPr>
              <p:spPr>
                <a:xfrm>
                  <a:off x="0" y="2805035"/>
                  <a:ext cx="6478921" cy="34509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600" y="21387"/>
                      </a:moveTo>
                      <a:lnTo>
                        <a:pt x="60" y="21600"/>
                      </a:lnTo>
                      <a:lnTo>
                        <a:pt x="0" y="213"/>
                      </a:lnTo>
                      <a:lnTo>
                        <a:pt x="21540" y="0"/>
                      </a:lnTo>
                      <a:cubicBezTo>
                        <a:pt x="21540" y="0"/>
                        <a:pt x="21600" y="21387"/>
                        <a:pt x="21600" y="21387"/>
                      </a:cubicBezTo>
                      <a:close/>
                    </a:path>
                  </a:pathLst>
                </a:custGeom>
                <a:solidFill>
                  <a:srgbClr val="565F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5" name="Freeform: Shape 9"/>
                <p:cNvSpPr/>
                <p:nvPr/>
              </p:nvSpPr>
              <p:spPr>
                <a:xfrm>
                  <a:off x="0" y="673208"/>
                  <a:ext cx="6460923" cy="21700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21600"/>
                      </a:moveTo>
                      <a:lnTo>
                        <a:pt x="10762" y="0"/>
                      </a:lnTo>
                      <a:lnTo>
                        <a:pt x="21600" y="21261"/>
                      </a:lnTo>
                      <a:cubicBezTo>
                        <a:pt x="21600" y="21261"/>
                        <a:pt x="0" y="21600"/>
                        <a:pt x="0" y="21600"/>
                      </a:cubicBezTo>
                      <a:close/>
                    </a:path>
                  </a:pathLst>
                </a:custGeom>
                <a:solidFill>
                  <a:srgbClr val="565F68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6" name="Freeform: Shape 10"/>
                <p:cNvSpPr/>
                <p:nvPr/>
              </p:nvSpPr>
              <p:spPr>
                <a:xfrm>
                  <a:off x="575032" y="0"/>
                  <a:ext cx="5175874" cy="452261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107" y="21600"/>
                      </a:moveTo>
                      <a:lnTo>
                        <a:pt x="21600" y="15163"/>
                      </a:lnTo>
                      <a:lnTo>
                        <a:pt x="21581" y="0"/>
                      </a:lnTo>
                      <a:lnTo>
                        <a:pt x="0" y="0"/>
                      </a:lnTo>
                      <a:lnTo>
                        <a:pt x="31" y="14971"/>
                      </a:lnTo>
                      <a:cubicBezTo>
                        <a:pt x="31" y="14971"/>
                        <a:pt x="11107" y="21600"/>
                        <a:pt x="11107" y="21600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11819">
                      <a:srgbClr val="E3E5E7"/>
                    </a:gs>
                    <a:gs pos="20041">
                      <a:srgbClr val="F1F2F3"/>
                    </a:gs>
                    <a:gs pos="51899">
                      <a:srgbClr val="FFFFFF"/>
                    </a:gs>
                  </a:gsLst>
                  <a:lin ang="16200000" scaled="0"/>
                </a:gradFill>
                <a:ln w="12700" cap="flat">
                  <a:noFill/>
                  <a:miter lim="400000"/>
                </a:ln>
                <a:effectLst>
                  <a:outerShdw blurRad="203200" dist="48429" dir="5400000" rotWithShape="0">
                    <a:srgbClr val="000000"/>
                  </a:outerShdw>
                </a:effectLst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7" name="Freeform: Shape 11"/>
                <p:cNvSpPr/>
                <p:nvPr/>
              </p:nvSpPr>
              <p:spPr>
                <a:xfrm>
                  <a:off x="14025" y="2833086"/>
                  <a:ext cx="3239468" cy="34169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0"/>
                      </a:moveTo>
                      <a:lnTo>
                        <a:pt x="21600" y="10692"/>
                      </a:lnTo>
                      <a:lnTo>
                        <a:pt x="120" y="21600"/>
                      </a:lnTo>
                      <a:cubicBezTo>
                        <a:pt x="120" y="21600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8" name="Freeform: Shape 12"/>
                <p:cNvSpPr/>
                <p:nvPr/>
              </p:nvSpPr>
              <p:spPr>
                <a:xfrm>
                  <a:off x="3225442" y="2805035"/>
                  <a:ext cx="3239454" cy="341688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21480" y="0"/>
                      </a:moveTo>
                      <a:lnTo>
                        <a:pt x="0" y="10908"/>
                      </a:lnTo>
                      <a:lnTo>
                        <a:pt x="21600" y="21600"/>
                      </a:lnTo>
                      <a:cubicBezTo>
                        <a:pt x="21600" y="21600"/>
                        <a:pt x="21480" y="0"/>
                        <a:pt x="214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9" name="Freeform: Shape 13"/>
                <p:cNvSpPr/>
                <p:nvPr/>
              </p:nvSpPr>
              <p:spPr>
                <a:xfrm>
                  <a:off x="18004" y="4530489"/>
                  <a:ext cx="6460917" cy="17254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0770" y="0"/>
                      </a:moveTo>
                      <a:lnTo>
                        <a:pt x="0" y="21600"/>
                      </a:lnTo>
                      <a:lnTo>
                        <a:pt x="21600" y="21174"/>
                      </a:lnTo>
                      <a:cubicBezTo>
                        <a:pt x="21600" y="21174"/>
                        <a:pt x="10770" y="0"/>
                        <a:pt x="1077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40" name="Freeform: Shape 14"/>
                <p:cNvSpPr/>
                <p:nvPr/>
              </p:nvSpPr>
              <p:spPr>
                <a:xfrm>
                  <a:off x="1304559" y="603072"/>
                  <a:ext cx="3856052" cy="266303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96" h="21595" extrusionOk="0">
                      <a:moveTo>
                        <a:pt x="20946" y="0"/>
                      </a:moveTo>
                      <a:lnTo>
                        <a:pt x="643" y="156"/>
                      </a:lnTo>
                      <a:cubicBezTo>
                        <a:pt x="286" y="159"/>
                        <a:pt x="-2" y="581"/>
                        <a:pt x="0" y="1098"/>
                      </a:cubicBezTo>
                      <a:cubicBezTo>
                        <a:pt x="2" y="1615"/>
                        <a:pt x="294" y="2036"/>
                        <a:pt x="650" y="2033"/>
                      </a:cubicBezTo>
                      <a:lnTo>
                        <a:pt x="20951" y="1876"/>
                      </a:lnTo>
                      <a:cubicBezTo>
                        <a:pt x="21307" y="1874"/>
                        <a:pt x="21598" y="1451"/>
                        <a:pt x="21596" y="935"/>
                      </a:cubicBezTo>
                      <a:cubicBezTo>
                        <a:pt x="21594" y="418"/>
                        <a:pt x="21302" y="-3"/>
                        <a:pt x="20946" y="0"/>
                      </a:cubicBezTo>
                      <a:close/>
                      <a:moveTo>
                        <a:pt x="20943" y="3867"/>
                      </a:moveTo>
                      <a:lnTo>
                        <a:pt x="643" y="4023"/>
                      </a:lnTo>
                      <a:cubicBezTo>
                        <a:pt x="286" y="4026"/>
                        <a:pt x="-2" y="4448"/>
                        <a:pt x="0" y="4965"/>
                      </a:cubicBezTo>
                      <a:cubicBezTo>
                        <a:pt x="2" y="5481"/>
                        <a:pt x="294" y="5902"/>
                        <a:pt x="650" y="5900"/>
                      </a:cubicBezTo>
                      <a:lnTo>
                        <a:pt x="20951" y="5747"/>
                      </a:lnTo>
                      <a:cubicBezTo>
                        <a:pt x="21307" y="5744"/>
                        <a:pt x="21598" y="5318"/>
                        <a:pt x="21596" y="4801"/>
                      </a:cubicBezTo>
                      <a:cubicBezTo>
                        <a:pt x="21594" y="4285"/>
                        <a:pt x="21300" y="3864"/>
                        <a:pt x="20943" y="3867"/>
                      </a:cubicBezTo>
                      <a:close/>
                      <a:moveTo>
                        <a:pt x="20946" y="7734"/>
                      </a:moveTo>
                      <a:lnTo>
                        <a:pt x="643" y="7890"/>
                      </a:lnTo>
                      <a:cubicBezTo>
                        <a:pt x="286" y="7893"/>
                        <a:pt x="-2" y="8315"/>
                        <a:pt x="0" y="8832"/>
                      </a:cubicBezTo>
                      <a:cubicBezTo>
                        <a:pt x="2" y="9348"/>
                        <a:pt x="294" y="9769"/>
                        <a:pt x="650" y="9766"/>
                      </a:cubicBezTo>
                      <a:lnTo>
                        <a:pt x="20951" y="9610"/>
                      </a:lnTo>
                      <a:cubicBezTo>
                        <a:pt x="21307" y="9608"/>
                        <a:pt x="21598" y="9185"/>
                        <a:pt x="21596" y="8668"/>
                      </a:cubicBezTo>
                      <a:cubicBezTo>
                        <a:pt x="21594" y="8152"/>
                        <a:pt x="21302" y="7731"/>
                        <a:pt x="20946" y="7734"/>
                      </a:cubicBezTo>
                      <a:close/>
                      <a:moveTo>
                        <a:pt x="20943" y="11714"/>
                      </a:moveTo>
                      <a:lnTo>
                        <a:pt x="643" y="11870"/>
                      </a:lnTo>
                      <a:cubicBezTo>
                        <a:pt x="286" y="11873"/>
                        <a:pt x="-2" y="12296"/>
                        <a:pt x="0" y="12812"/>
                      </a:cubicBezTo>
                      <a:cubicBezTo>
                        <a:pt x="2" y="13329"/>
                        <a:pt x="294" y="13749"/>
                        <a:pt x="650" y="13747"/>
                      </a:cubicBezTo>
                      <a:lnTo>
                        <a:pt x="20951" y="13594"/>
                      </a:lnTo>
                      <a:cubicBezTo>
                        <a:pt x="21307" y="13592"/>
                        <a:pt x="21598" y="13166"/>
                        <a:pt x="21596" y="12649"/>
                      </a:cubicBezTo>
                      <a:cubicBezTo>
                        <a:pt x="21594" y="12133"/>
                        <a:pt x="21300" y="11711"/>
                        <a:pt x="20943" y="11714"/>
                      </a:cubicBezTo>
                      <a:close/>
                      <a:moveTo>
                        <a:pt x="20946" y="15581"/>
                      </a:moveTo>
                      <a:lnTo>
                        <a:pt x="643" y="15737"/>
                      </a:lnTo>
                      <a:cubicBezTo>
                        <a:pt x="286" y="15740"/>
                        <a:pt x="-2" y="16163"/>
                        <a:pt x="0" y="16679"/>
                      </a:cubicBezTo>
                      <a:cubicBezTo>
                        <a:pt x="2" y="17196"/>
                        <a:pt x="294" y="17617"/>
                        <a:pt x="650" y="17614"/>
                      </a:cubicBezTo>
                      <a:lnTo>
                        <a:pt x="20951" y="17458"/>
                      </a:lnTo>
                      <a:cubicBezTo>
                        <a:pt x="21307" y="17455"/>
                        <a:pt x="21598" y="17032"/>
                        <a:pt x="21596" y="16516"/>
                      </a:cubicBezTo>
                      <a:cubicBezTo>
                        <a:pt x="21594" y="15999"/>
                        <a:pt x="21302" y="15578"/>
                        <a:pt x="20946" y="15581"/>
                      </a:cubicBezTo>
                      <a:close/>
                      <a:moveTo>
                        <a:pt x="20943" y="19562"/>
                      </a:moveTo>
                      <a:lnTo>
                        <a:pt x="643" y="19718"/>
                      </a:lnTo>
                      <a:cubicBezTo>
                        <a:pt x="286" y="19721"/>
                        <a:pt x="-2" y="20143"/>
                        <a:pt x="0" y="20660"/>
                      </a:cubicBezTo>
                      <a:cubicBezTo>
                        <a:pt x="2" y="21176"/>
                        <a:pt x="294" y="21597"/>
                        <a:pt x="650" y="21594"/>
                      </a:cubicBezTo>
                      <a:lnTo>
                        <a:pt x="20951" y="21442"/>
                      </a:lnTo>
                      <a:cubicBezTo>
                        <a:pt x="21307" y="21439"/>
                        <a:pt x="21598" y="21013"/>
                        <a:pt x="21596" y="20496"/>
                      </a:cubicBezTo>
                      <a:cubicBezTo>
                        <a:pt x="21594" y="19980"/>
                        <a:pt x="21300" y="19559"/>
                        <a:pt x="20943" y="19562"/>
                      </a:cubicBezTo>
                      <a:close/>
                    </a:path>
                  </a:pathLst>
                </a:custGeom>
                <a:solidFill>
                  <a:srgbClr val="D7D7D7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2" name="Group 15"/>
              <p:cNvGrpSpPr/>
              <p:nvPr/>
            </p:nvGrpSpPr>
            <p:grpSpPr>
              <a:xfrm>
                <a:off x="8960458" y="3689043"/>
                <a:ext cx="635001" cy="635001"/>
                <a:chOff x="0" y="0"/>
                <a:chExt cx="1270000" cy="1270000"/>
              </a:xfrm>
            </p:grpSpPr>
            <p:sp>
              <p:nvSpPr>
                <p:cNvPr id="32" name="Freeform: Shape 16"/>
                <p:cNvSpPr/>
                <p:nvPr/>
              </p:nvSpPr>
              <p:spPr>
                <a:xfrm>
                  <a:off x="0" y="0"/>
                  <a:ext cx="1270000" cy="12700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3" name="Freeform: Shape 17"/>
                <p:cNvSpPr/>
                <p:nvPr/>
              </p:nvSpPr>
              <p:spPr>
                <a:xfrm>
                  <a:off x="201445" y="252511"/>
                  <a:ext cx="758339" cy="764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04" h="21526" extrusionOk="0">
                      <a:moveTo>
                        <a:pt x="20436" y="25"/>
                      </a:moveTo>
                      <a:cubicBezTo>
                        <a:pt x="20097" y="-74"/>
                        <a:pt x="19745" y="130"/>
                        <a:pt x="19648" y="477"/>
                      </a:cubicBezTo>
                      <a:cubicBezTo>
                        <a:pt x="19645" y="495"/>
                        <a:pt x="19149" y="2222"/>
                        <a:pt x="17665" y="2967"/>
                      </a:cubicBezTo>
                      <a:cubicBezTo>
                        <a:pt x="16164" y="3721"/>
                        <a:pt x="15521" y="4638"/>
                        <a:pt x="15226" y="5356"/>
                      </a:cubicBezTo>
                      <a:cubicBezTo>
                        <a:pt x="14043" y="4250"/>
                        <a:pt x="12529" y="3621"/>
                        <a:pt x="10915" y="3621"/>
                      </a:cubicBezTo>
                      <a:cubicBezTo>
                        <a:pt x="9201" y="3621"/>
                        <a:pt x="7593" y="4309"/>
                        <a:pt x="6382" y="5545"/>
                      </a:cubicBezTo>
                      <a:lnTo>
                        <a:pt x="1874" y="10147"/>
                      </a:lnTo>
                      <a:cubicBezTo>
                        <a:pt x="-625" y="12698"/>
                        <a:pt x="-625" y="16849"/>
                        <a:pt x="1874" y="19401"/>
                      </a:cubicBezTo>
                      <a:lnTo>
                        <a:pt x="2084" y="19615"/>
                      </a:lnTo>
                      <a:cubicBezTo>
                        <a:pt x="3295" y="20852"/>
                        <a:pt x="4905" y="21526"/>
                        <a:pt x="6616" y="21526"/>
                      </a:cubicBezTo>
                      <a:cubicBezTo>
                        <a:pt x="8328" y="21526"/>
                        <a:pt x="9939" y="20852"/>
                        <a:pt x="11149" y="19615"/>
                      </a:cubicBezTo>
                      <a:lnTo>
                        <a:pt x="15657" y="15013"/>
                      </a:lnTo>
                      <a:cubicBezTo>
                        <a:pt x="17937" y="12686"/>
                        <a:pt x="18115" y="9036"/>
                        <a:pt x="16236" y="6475"/>
                      </a:cubicBezTo>
                      <a:cubicBezTo>
                        <a:pt x="16237" y="6447"/>
                        <a:pt x="16263" y="6428"/>
                        <a:pt x="16261" y="6400"/>
                      </a:cubicBezTo>
                      <a:cubicBezTo>
                        <a:pt x="16261" y="6387"/>
                        <a:pt x="16216" y="5148"/>
                        <a:pt x="18232" y="4136"/>
                      </a:cubicBezTo>
                      <a:cubicBezTo>
                        <a:pt x="20223" y="3136"/>
                        <a:pt x="20853" y="924"/>
                        <a:pt x="20880" y="829"/>
                      </a:cubicBezTo>
                      <a:cubicBezTo>
                        <a:pt x="20975" y="482"/>
                        <a:pt x="20777" y="123"/>
                        <a:pt x="20436" y="25"/>
                      </a:cubicBezTo>
                      <a:close/>
                      <a:moveTo>
                        <a:pt x="10915" y="4928"/>
                      </a:moveTo>
                      <a:cubicBezTo>
                        <a:pt x="12287" y="4928"/>
                        <a:pt x="13579" y="5473"/>
                        <a:pt x="14549" y="6462"/>
                      </a:cubicBezTo>
                      <a:lnTo>
                        <a:pt x="14758" y="6676"/>
                      </a:lnTo>
                      <a:cubicBezTo>
                        <a:pt x="16760" y="8718"/>
                        <a:pt x="16760" y="12039"/>
                        <a:pt x="14758" y="14082"/>
                      </a:cubicBezTo>
                      <a:lnTo>
                        <a:pt x="14179" y="14673"/>
                      </a:lnTo>
                      <a:cubicBezTo>
                        <a:pt x="9254" y="11883"/>
                        <a:pt x="7175" y="7993"/>
                        <a:pt x="6727" y="7041"/>
                      </a:cubicBezTo>
                      <a:lnTo>
                        <a:pt x="7294" y="6462"/>
                      </a:lnTo>
                      <a:cubicBezTo>
                        <a:pt x="8262" y="5473"/>
                        <a:pt x="9545" y="4928"/>
                        <a:pt x="10915" y="4928"/>
                      </a:cubicBezTo>
                      <a:close/>
                      <a:moveTo>
                        <a:pt x="6247" y="7531"/>
                      </a:moveTo>
                      <a:cubicBezTo>
                        <a:pt x="6895" y="8850"/>
                        <a:pt x="9011" y="12438"/>
                        <a:pt x="13711" y="15151"/>
                      </a:cubicBezTo>
                      <a:lnTo>
                        <a:pt x="10250" y="18684"/>
                      </a:lnTo>
                      <a:cubicBezTo>
                        <a:pt x="9281" y="19674"/>
                        <a:pt x="7986" y="20218"/>
                        <a:pt x="6616" y="20218"/>
                      </a:cubicBezTo>
                      <a:cubicBezTo>
                        <a:pt x="5246" y="20218"/>
                        <a:pt x="3951" y="19674"/>
                        <a:pt x="2983" y="18684"/>
                      </a:cubicBezTo>
                      <a:lnTo>
                        <a:pt x="2773" y="18471"/>
                      </a:lnTo>
                      <a:cubicBezTo>
                        <a:pt x="774" y="16429"/>
                        <a:pt x="774" y="13105"/>
                        <a:pt x="2773" y="11065"/>
                      </a:cubicBezTo>
                      <a:lnTo>
                        <a:pt x="6247" y="7531"/>
                      </a:lnTo>
                      <a:close/>
                      <a:moveTo>
                        <a:pt x="11864" y="8550"/>
                      </a:moveTo>
                      <a:lnTo>
                        <a:pt x="10730" y="9707"/>
                      </a:lnTo>
                      <a:cubicBezTo>
                        <a:pt x="10605" y="9833"/>
                        <a:pt x="10605" y="10031"/>
                        <a:pt x="10730" y="10159"/>
                      </a:cubicBezTo>
                      <a:cubicBezTo>
                        <a:pt x="10793" y="10222"/>
                        <a:pt x="10883" y="10260"/>
                        <a:pt x="10964" y="10260"/>
                      </a:cubicBezTo>
                      <a:cubicBezTo>
                        <a:pt x="11048" y="10260"/>
                        <a:pt x="11124" y="10222"/>
                        <a:pt x="11186" y="10159"/>
                      </a:cubicBezTo>
                      <a:lnTo>
                        <a:pt x="12319" y="9015"/>
                      </a:lnTo>
                      <a:cubicBezTo>
                        <a:pt x="12445" y="8888"/>
                        <a:pt x="12445" y="8677"/>
                        <a:pt x="12319" y="8550"/>
                      </a:cubicBezTo>
                      <a:cubicBezTo>
                        <a:pt x="12194" y="8422"/>
                        <a:pt x="11989" y="8422"/>
                        <a:pt x="11864" y="8550"/>
                      </a:cubicBezTo>
                      <a:close/>
                      <a:moveTo>
                        <a:pt x="4658" y="10159"/>
                      </a:moveTo>
                      <a:lnTo>
                        <a:pt x="3660" y="11178"/>
                      </a:lnTo>
                      <a:cubicBezTo>
                        <a:pt x="1812" y="13005"/>
                        <a:pt x="1477" y="14914"/>
                        <a:pt x="2687" y="16698"/>
                      </a:cubicBezTo>
                      <a:cubicBezTo>
                        <a:pt x="2750" y="16788"/>
                        <a:pt x="2844" y="16836"/>
                        <a:pt x="2946" y="16836"/>
                      </a:cubicBezTo>
                      <a:cubicBezTo>
                        <a:pt x="3008" y="16836"/>
                        <a:pt x="3076" y="16824"/>
                        <a:pt x="3131" y="16786"/>
                      </a:cubicBezTo>
                      <a:cubicBezTo>
                        <a:pt x="3276" y="16682"/>
                        <a:pt x="3304" y="16480"/>
                        <a:pt x="3205" y="16333"/>
                      </a:cubicBezTo>
                      <a:cubicBezTo>
                        <a:pt x="2183" y="14828"/>
                        <a:pt x="2483" y="13244"/>
                        <a:pt x="4104" y="11643"/>
                      </a:cubicBezTo>
                      <a:lnTo>
                        <a:pt x="5114" y="10612"/>
                      </a:lnTo>
                      <a:cubicBezTo>
                        <a:pt x="5239" y="10485"/>
                        <a:pt x="5239" y="10287"/>
                        <a:pt x="5114" y="10159"/>
                      </a:cubicBezTo>
                      <a:cubicBezTo>
                        <a:pt x="4989" y="10032"/>
                        <a:pt x="4784" y="10032"/>
                        <a:pt x="4658" y="10159"/>
                      </a:cubicBezTo>
                      <a:close/>
                      <a:moveTo>
                        <a:pt x="3241" y="16999"/>
                      </a:moveTo>
                      <a:cubicBezTo>
                        <a:pt x="3116" y="17127"/>
                        <a:pt x="3116" y="17337"/>
                        <a:pt x="3241" y="17465"/>
                      </a:cubicBezTo>
                      <a:lnTo>
                        <a:pt x="3402" y="17616"/>
                      </a:lnTo>
                      <a:cubicBezTo>
                        <a:pt x="3464" y="17680"/>
                        <a:pt x="3540" y="17704"/>
                        <a:pt x="3623" y="17704"/>
                      </a:cubicBezTo>
                      <a:cubicBezTo>
                        <a:pt x="3705" y="17704"/>
                        <a:pt x="3783" y="17680"/>
                        <a:pt x="3845" y="17616"/>
                      </a:cubicBezTo>
                      <a:cubicBezTo>
                        <a:pt x="3969" y="17488"/>
                        <a:pt x="3971" y="17278"/>
                        <a:pt x="3845" y="17150"/>
                      </a:cubicBezTo>
                      <a:lnTo>
                        <a:pt x="3697" y="16999"/>
                      </a:lnTo>
                      <a:cubicBezTo>
                        <a:pt x="3572" y="16872"/>
                        <a:pt x="3366" y="16872"/>
                        <a:pt x="3241" y="16999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3" name="Group 18"/>
              <p:cNvGrpSpPr/>
              <p:nvPr/>
            </p:nvGrpSpPr>
            <p:grpSpPr>
              <a:xfrm>
                <a:off x="8960458" y="2364266"/>
                <a:ext cx="635001" cy="635001"/>
                <a:chOff x="0" y="0"/>
                <a:chExt cx="1270000" cy="1270000"/>
              </a:xfrm>
            </p:grpSpPr>
            <p:sp>
              <p:nvSpPr>
                <p:cNvPr id="30" name="Freeform: Shape 19"/>
                <p:cNvSpPr/>
                <p:nvPr/>
              </p:nvSpPr>
              <p:spPr>
                <a:xfrm>
                  <a:off x="0" y="0"/>
                  <a:ext cx="1270000" cy="12700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31" name="Freeform: Shape 20"/>
                <p:cNvSpPr/>
                <p:nvPr/>
              </p:nvSpPr>
              <p:spPr>
                <a:xfrm>
                  <a:off x="255984" y="175807"/>
                  <a:ext cx="758032" cy="76497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583" extrusionOk="0">
                      <a:moveTo>
                        <a:pt x="10585" y="5"/>
                      </a:moveTo>
                      <a:cubicBezTo>
                        <a:pt x="10414" y="27"/>
                        <a:pt x="10247" y="105"/>
                        <a:pt x="10133" y="252"/>
                      </a:cubicBezTo>
                      <a:cubicBezTo>
                        <a:pt x="8398" y="2489"/>
                        <a:pt x="10182" y="3991"/>
                        <a:pt x="11139" y="4798"/>
                      </a:cubicBezTo>
                      <a:cubicBezTo>
                        <a:pt x="11426" y="5039"/>
                        <a:pt x="11564" y="5323"/>
                        <a:pt x="11558" y="5649"/>
                      </a:cubicBezTo>
                      <a:cubicBezTo>
                        <a:pt x="11544" y="6227"/>
                        <a:pt x="11078" y="6945"/>
                        <a:pt x="10382" y="7485"/>
                      </a:cubicBezTo>
                      <a:cubicBezTo>
                        <a:pt x="10252" y="7584"/>
                        <a:pt x="10200" y="7731"/>
                        <a:pt x="10167" y="7877"/>
                      </a:cubicBezTo>
                      <a:lnTo>
                        <a:pt x="2341" y="7877"/>
                      </a:lnTo>
                      <a:cubicBezTo>
                        <a:pt x="1047" y="7877"/>
                        <a:pt x="0" y="8917"/>
                        <a:pt x="0" y="10195"/>
                      </a:cubicBezTo>
                      <a:lnTo>
                        <a:pt x="0" y="19265"/>
                      </a:lnTo>
                      <a:cubicBezTo>
                        <a:pt x="0" y="20545"/>
                        <a:pt x="1047" y="21583"/>
                        <a:pt x="2341" y="21583"/>
                      </a:cubicBezTo>
                      <a:lnTo>
                        <a:pt x="19259" y="21583"/>
                      </a:lnTo>
                      <a:cubicBezTo>
                        <a:pt x="20551" y="21583"/>
                        <a:pt x="21600" y="20545"/>
                        <a:pt x="21600" y="19265"/>
                      </a:cubicBezTo>
                      <a:cubicBezTo>
                        <a:pt x="21600" y="19265"/>
                        <a:pt x="21600" y="10195"/>
                        <a:pt x="21600" y="10195"/>
                      </a:cubicBezTo>
                      <a:cubicBezTo>
                        <a:pt x="21600" y="8917"/>
                        <a:pt x="20551" y="7877"/>
                        <a:pt x="19259" y="7877"/>
                      </a:cubicBezTo>
                      <a:lnTo>
                        <a:pt x="11806" y="7877"/>
                      </a:lnTo>
                      <a:cubicBezTo>
                        <a:pt x="12435" y="7186"/>
                        <a:pt x="12888" y="6426"/>
                        <a:pt x="12903" y="5671"/>
                      </a:cubicBezTo>
                      <a:cubicBezTo>
                        <a:pt x="12920" y="4939"/>
                        <a:pt x="12609" y="4283"/>
                        <a:pt x="12010" y="3779"/>
                      </a:cubicBezTo>
                      <a:cubicBezTo>
                        <a:pt x="10613" y="2602"/>
                        <a:pt x="10450" y="2045"/>
                        <a:pt x="11207" y="1069"/>
                      </a:cubicBezTo>
                      <a:cubicBezTo>
                        <a:pt x="11434" y="777"/>
                        <a:pt x="11378" y="363"/>
                        <a:pt x="11083" y="140"/>
                      </a:cubicBezTo>
                      <a:cubicBezTo>
                        <a:pt x="10935" y="27"/>
                        <a:pt x="10757" y="-17"/>
                        <a:pt x="10585" y="5"/>
                      </a:cubicBezTo>
                      <a:close/>
                      <a:moveTo>
                        <a:pt x="2341" y="9210"/>
                      </a:moveTo>
                      <a:lnTo>
                        <a:pt x="19259" y="9210"/>
                      </a:lnTo>
                      <a:cubicBezTo>
                        <a:pt x="19805" y="9210"/>
                        <a:pt x="20254" y="9655"/>
                        <a:pt x="20254" y="10195"/>
                      </a:cubicBezTo>
                      <a:cubicBezTo>
                        <a:pt x="20254" y="10195"/>
                        <a:pt x="20254" y="19265"/>
                        <a:pt x="20254" y="19265"/>
                      </a:cubicBezTo>
                      <a:cubicBezTo>
                        <a:pt x="20254" y="19807"/>
                        <a:pt x="19805" y="20250"/>
                        <a:pt x="19259" y="20250"/>
                      </a:cubicBezTo>
                      <a:lnTo>
                        <a:pt x="2341" y="20250"/>
                      </a:lnTo>
                      <a:cubicBezTo>
                        <a:pt x="1794" y="20250"/>
                        <a:pt x="1346" y="19807"/>
                        <a:pt x="1346" y="19265"/>
                      </a:cubicBezTo>
                      <a:lnTo>
                        <a:pt x="1346" y="10195"/>
                      </a:lnTo>
                      <a:cubicBezTo>
                        <a:pt x="1346" y="9655"/>
                        <a:pt x="1794" y="9210"/>
                        <a:pt x="2341" y="9210"/>
                      </a:cubicBezTo>
                      <a:close/>
                      <a:moveTo>
                        <a:pt x="4682" y="11460"/>
                      </a:moveTo>
                      <a:cubicBezTo>
                        <a:pt x="4496" y="11460"/>
                        <a:pt x="4343" y="11612"/>
                        <a:pt x="4343" y="11796"/>
                      </a:cubicBezTo>
                      <a:cubicBezTo>
                        <a:pt x="4343" y="11983"/>
                        <a:pt x="4496" y="12132"/>
                        <a:pt x="4682" y="12132"/>
                      </a:cubicBezTo>
                      <a:lnTo>
                        <a:pt x="5010" y="12132"/>
                      </a:lnTo>
                      <a:cubicBezTo>
                        <a:pt x="5195" y="12132"/>
                        <a:pt x="5349" y="11983"/>
                        <a:pt x="5349" y="11796"/>
                      </a:cubicBezTo>
                      <a:cubicBezTo>
                        <a:pt x="5349" y="11612"/>
                        <a:pt x="5195" y="11460"/>
                        <a:pt x="5010" y="11460"/>
                      </a:cubicBezTo>
                      <a:lnTo>
                        <a:pt x="4682" y="11460"/>
                      </a:lnTo>
                      <a:close/>
                      <a:moveTo>
                        <a:pt x="6853" y="11460"/>
                      </a:moveTo>
                      <a:cubicBezTo>
                        <a:pt x="6666" y="11460"/>
                        <a:pt x="6514" y="11612"/>
                        <a:pt x="6514" y="11796"/>
                      </a:cubicBezTo>
                      <a:cubicBezTo>
                        <a:pt x="6514" y="11983"/>
                        <a:pt x="6666" y="12132"/>
                        <a:pt x="6853" y="12132"/>
                      </a:cubicBezTo>
                      <a:lnTo>
                        <a:pt x="7181" y="12132"/>
                      </a:lnTo>
                      <a:cubicBezTo>
                        <a:pt x="7368" y="12132"/>
                        <a:pt x="7520" y="11983"/>
                        <a:pt x="7520" y="11796"/>
                      </a:cubicBezTo>
                      <a:cubicBezTo>
                        <a:pt x="7520" y="11612"/>
                        <a:pt x="7368" y="11460"/>
                        <a:pt x="7181" y="11460"/>
                      </a:cubicBezTo>
                      <a:lnTo>
                        <a:pt x="6853" y="11460"/>
                      </a:lnTo>
                      <a:close/>
                      <a:moveTo>
                        <a:pt x="9375" y="11460"/>
                      </a:moveTo>
                      <a:cubicBezTo>
                        <a:pt x="9189" y="11460"/>
                        <a:pt x="9047" y="11612"/>
                        <a:pt x="9047" y="11796"/>
                      </a:cubicBezTo>
                      <a:cubicBezTo>
                        <a:pt x="9047" y="11983"/>
                        <a:pt x="9189" y="12132"/>
                        <a:pt x="9375" y="12132"/>
                      </a:cubicBezTo>
                      <a:lnTo>
                        <a:pt x="9714" y="12132"/>
                      </a:lnTo>
                      <a:cubicBezTo>
                        <a:pt x="9901" y="12132"/>
                        <a:pt x="10054" y="11983"/>
                        <a:pt x="10054" y="11796"/>
                      </a:cubicBezTo>
                      <a:cubicBezTo>
                        <a:pt x="10054" y="11612"/>
                        <a:pt x="9901" y="11460"/>
                        <a:pt x="9714" y="11460"/>
                      </a:cubicBezTo>
                      <a:lnTo>
                        <a:pt x="9375" y="11460"/>
                      </a:lnTo>
                      <a:close/>
                      <a:moveTo>
                        <a:pt x="11558" y="11460"/>
                      </a:moveTo>
                      <a:cubicBezTo>
                        <a:pt x="11370" y="11460"/>
                        <a:pt x="11218" y="11612"/>
                        <a:pt x="11218" y="11796"/>
                      </a:cubicBezTo>
                      <a:cubicBezTo>
                        <a:pt x="11218" y="11983"/>
                        <a:pt x="11370" y="12132"/>
                        <a:pt x="11558" y="12132"/>
                      </a:cubicBezTo>
                      <a:lnTo>
                        <a:pt x="11897" y="12132"/>
                      </a:lnTo>
                      <a:cubicBezTo>
                        <a:pt x="12083" y="12132"/>
                        <a:pt x="12225" y="11983"/>
                        <a:pt x="12225" y="11796"/>
                      </a:cubicBezTo>
                      <a:cubicBezTo>
                        <a:pt x="12225" y="11612"/>
                        <a:pt x="12083" y="11460"/>
                        <a:pt x="11897" y="11460"/>
                      </a:cubicBezTo>
                      <a:lnTo>
                        <a:pt x="11558" y="11460"/>
                      </a:lnTo>
                      <a:close/>
                      <a:moveTo>
                        <a:pt x="13729" y="11460"/>
                      </a:moveTo>
                      <a:cubicBezTo>
                        <a:pt x="13543" y="11460"/>
                        <a:pt x="13390" y="11612"/>
                        <a:pt x="13390" y="11796"/>
                      </a:cubicBezTo>
                      <a:cubicBezTo>
                        <a:pt x="13390" y="11983"/>
                        <a:pt x="13543" y="12132"/>
                        <a:pt x="13729" y="12132"/>
                      </a:cubicBezTo>
                      <a:lnTo>
                        <a:pt x="14057" y="12132"/>
                      </a:lnTo>
                      <a:cubicBezTo>
                        <a:pt x="14244" y="12132"/>
                        <a:pt x="14396" y="11983"/>
                        <a:pt x="14396" y="11796"/>
                      </a:cubicBezTo>
                      <a:cubicBezTo>
                        <a:pt x="14396" y="11612"/>
                        <a:pt x="14244" y="11460"/>
                        <a:pt x="14057" y="11460"/>
                      </a:cubicBezTo>
                      <a:lnTo>
                        <a:pt x="13729" y="11460"/>
                      </a:lnTo>
                      <a:close/>
                      <a:moveTo>
                        <a:pt x="16251" y="11460"/>
                      </a:moveTo>
                      <a:cubicBezTo>
                        <a:pt x="16064" y="11460"/>
                        <a:pt x="15923" y="11612"/>
                        <a:pt x="15923" y="11796"/>
                      </a:cubicBezTo>
                      <a:cubicBezTo>
                        <a:pt x="15923" y="11983"/>
                        <a:pt x="16064" y="12132"/>
                        <a:pt x="16251" y="12132"/>
                      </a:cubicBezTo>
                      <a:lnTo>
                        <a:pt x="16590" y="12132"/>
                      </a:lnTo>
                      <a:cubicBezTo>
                        <a:pt x="16776" y="12132"/>
                        <a:pt x="16929" y="11983"/>
                        <a:pt x="16929" y="11796"/>
                      </a:cubicBezTo>
                      <a:cubicBezTo>
                        <a:pt x="16929" y="11612"/>
                        <a:pt x="16776" y="11460"/>
                        <a:pt x="16590" y="11460"/>
                      </a:cubicBezTo>
                      <a:lnTo>
                        <a:pt x="16251" y="11460"/>
                      </a:lnTo>
                      <a:close/>
                      <a:moveTo>
                        <a:pt x="4682" y="13610"/>
                      </a:moveTo>
                      <a:cubicBezTo>
                        <a:pt x="4496" y="13610"/>
                        <a:pt x="4343" y="13762"/>
                        <a:pt x="4343" y="13946"/>
                      </a:cubicBezTo>
                      <a:cubicBezTo>
                        <a:pt x="4343" y="14131"/>
                        <a:pt x="4496" y="14282"/>
                        <a:pt x="4682" y="14282"/>
                      </a:cubicBezTo>
                      <a:lnTo>
                        <a:pt x="5010" y="14282"/>
                      </a:lnTo>
                      <a:cubicBezTo>
                        <a:pt x="5195" y="14282"/>
                        <a:pt x="5349" y="14131"/>
                        <a:pt x="5349" y="13946"/>
                      </a:cubicBezTo>
                      <a:cubicBezTo>
                        <a:pt x="5349" y="13762"/>
                        <a:pt x="5195" y="13610"/>
                        <a:pt x="5010" y="13610"/>
                      </a:cubicBezTo>
                      <a:lnTo>
                        <a:pt x="4682" y="13610"/>
                      </a:lnTo>
                      <a:close/>
                      <a:moveTo>
                        <a:pt x="6853" y="13610"/>
                      </a:moveTo>
                      <a:cubicBezTo>
                        <a:pt x="6666" y="13610"/>
                        <a:pt x="6514" y="13762"/>
                        <a:pt x="6514" y="13946"/>
                      </a:cubicBezTo>
                      <a:cubicBezTo>
                        <a:pt x="6514" y="14131"/>
                        <a:pt x="6666" y="14282"/>
                        <a:pt x="6853" y="14282"/>
                      </a:cubicBezTo>
                      <a:lnTo>
                        <a:pt x="7181" y="14282"/>
                      </a:lnTo>
                      <a:cubicBezTo>
                        <a:pt x="7368" y="14282"/>
                        <a:pt x="7520" y="14131"/>
                        <a:pt x="7520" y="13946"/>
                      </a:cubicBezTo>
                      <a:cubicBezTo>
                        <a:pt x="7520" y="13762"/>
                        <a:pt x="7368" y="13610"/>
                        <a:pt x="7181" y="13610"/>
                      </a:cubicBezTo>
                      <a:lnTo>
                        <a:pt x="6853" y="13610"/>
                      </a:lnTo>
                      <a:close/>
                      <a:moveTo>
                        <a:pt x="9375" y="13610"/>
                      </a:moveTo>
                      <a:cubicBezTo>
                        <a:pt x="9189" y="13610"/>
                        <a:pt x="9047" y="13762"/>
                        <a:pt x="9047" y="13946"/>
                      </a:cubicBezTo>
                      <a:cubicBezTo>
                        <a:pt x="9047" y="14131"/>
                        <a:pt x="9189" y="14282"/>
                        <a:pt x="9375" y="14282"/>
                      </a:cubicBezTo>
                      <a:lnTo>
                        <a:pt x="9714" y="14282"/>
                      </a:lnTo>
                      <a:cubicBezTo>
                        <a:pt x="9901" y="14282"/>
                        <a:pt x="10054" y="14131"/>
                        <a:pt x="10054" y="13946"/>
                      </a:cubicBezTo>
                      <a:cubicBezTo>
                        <a:pt x="10054" y="13762"/>
                        <a:pt x="9901" y="13610"/>
                        <a:pt x="9714" y="13610"/>
                      </a:cubicBezTo>
                      <a:lnTo>
                        <a:pt x="9375" y="13610"/>
                      </a:lnTo>
                      <a:close/>
                      <a:moveTo>
                        <a:pt x="11558" y="13610"/>
                      </a:moveTo>
                      <a:cubicBezTo>
                        <a:pt x="11370" y="13610"/>
                        <a:pt x="11218" y="13762"/>
                        <a:pt x="11218" y="13946"/>
                      </a:cubicBezTo>
                      <a:cubicBezTo>
                        <a:pt x="11218" y="14131"/>
                        <a:pt x="11370" y="14282"/>
                        <a:pt x="11558" y="14282"/>
                      </a:cubicBezTo>
                      <a:lnTo>
                        <a:pt x="11897" y="14282"/>
                      </a:lnTo>
                      <a:cubicBezTo>
                        <a:pt x="12083" y="14282"/>
                        <a:pt x="12225" y="14131"/>
                        <a:pt x="12225" y="13946"/>
                      </a:cubicBezTo>
                      <a:cubicBezTo>
                        <a:pt x="12225" y="13762"/>
                        <a:pt x="12083" y="13610"/>
                        <a:pt x="11897" y="13610"/>
                      </a:cubicBezTo>
                      <a:lnTo>
                        <a:pt x="11558" y="13610"/>
                      </a:lnTo>
                      <a:close/>
                      <a:moveTo>
                        <a:pt x="13729" y="13610"/>
                      </a:moveTo>
                      <a:cubicBezTo>
                        <a:pt x="13543" y="13610"/>
                        <a:pt x="13390" y="13762"/>
                        <a:pt x="13390" y="13946"/>
                      </a:cubicBezTo>
                      <a:cubicBezTo>
                        <a:pt x="13390" y="14131"/>
                        <a:pt x="13543" y="14282"/>
                        <a:pt x="13729" y="14282"/>
                      </a:cubicBezTo>
                      <a:lnTo>
                        <a:pt x="14057" y="14282"/>
                      </a:lnTo>
                      <a:cubicBezTo>
                        <a:pt x="14244" y="14282"/>
                        <a:pt x="14396" y="14131"/>
                        <a:pt x="14396" y="13946"/>
                      </a:cubicBezTo>
                      <a:cubicBezTo>
                        <a:pt x="14396" y="13762"/>
                        <a:pt x="14244" y="13610"/>
                        <a:pt x="14057" y="13610"/>
                      </a:cubicBezTo>
                      <a:lnTo>
                        <a:pt x="13729" y="13610"/>
                      </a:lnTo>
                      <a:close/>
                      <a:moveTo>
                        <a:pt x="16251" y="13610"/>
                      </a:moveTo>
                      <a:cubicBezTo>
                        <a:pt x="16064" y="13610"/>
                        <a:pt x="15923" y="13762"/>
                        <a:pt x="15923" y="13946"/>
                      </a:cubicBezTo>
                      <a:cubicBezTo>
                        <a:pt x="15923" y="14131"/>
                        <a:pt x="16064" y="14282"/>
                        <a:pt x="16251" y="14282"/>
                      </a:cubicBezTo>
                      <a:lnTo>
                        <a:pt x="16590" y="14282"/>
                      </a:lnTo>
                      <a:cubicBezTo>
                        <a:pt x="16776" y="14282"/>
                        <a:pt x="16929" y="14131"/>
                        <a:pt x="16929" y="13946"/>
                      </a:cubicBezTo>
                      <a:cubicBezTo>
                        <a:pt x="16929" y="13762"/>
                        <a:pt x="16776" y="13610"/>
                        <a:pt x="16590" y="13610"/>
                      </a:cubicBezTo>
                      <a:lnTo>
                        <a:pt x="16251" y="13610"/>
                      </a:lnTo>
                      <a:close/>
                      <a:moveTo>
                        <a:pt x="4682" y="15402"/>
                      </a:moveTo>
                      <a:cubicBezTo>
                        <a:pt x="4496" y="15402"/>
                        <a:pt x="4343" y="15553"/>
                        <a:pt x="4343" y="15738"/>
                      </a:cubicBezTo>
                      <a:cubicBezTo>
                        <a:pt x="4343" y="15922"/>
                        <a:pt x="4496" y="16074"/>
                        <a:pt x="4682" y="16074"/>
                      </a:cubicBezTo>
                      <a:lnTo>
                        <a:pt x="5010" y="16074"/>
                      </a:lnTo>
                      <a:cubicBezTo>
                        <a:pt x="5195" y="16074"/>
                        <a:pt x="5349" y="15922"/>
                        <a:pt x="5349" y="15738"/>
                      </a:cubicBezTo>
                      <a:cubicBezTo>
                        <a:pt x="5349" y="15553"/>
                        <a:pt x="5195" y="15402"/>
                        <a:pt x="5010" y="15402"/>
                      </a:cubicBezTo>
                      <a:lnTo>
                        <a:pt x="4682" y="15402"/>
                      </a:lnTo>
                      <a:close/>
                      <a:moveTo>
                        <a:pt x="6853" y="15402"/>
                      </a:moveTo>
                      <a:cubicBezTo>
                        <a:pt x="6666" y="15402"/>
                        <a:pt x="6514" y="15553"/>
                        <a:pt x="6514" y="15738"/>
                      </a:cubicBezTo>
                      <a:cubicBezTo>
                        <a:pt x="6514" y="15922"/>
                        <a:pt x="6666" y="16074"/>
                        <a:pt x="6853" y="16074"/>
                      </a:cubicBezTo>
                      <a:lnTo>
                        <a:pt x="7181" y="16074"/>
                      </a:lnTo>
                      <a:cubicBezTo>
                        <a:pt x="7368" y="16074"/>
                        <a:pt x="7520" y="15922"/>
                        <a:pt x="7520" y="15738"/>
                      </a:cubicBezTo>
                      <a:cubicBezTo>
                        <a:pt x="7520" y="15553"/>
                        <a:pt x="7368" y="15402"/>
                        <a:pt x="7181" y="15402"/>
                      </a:cubicBezTo>
                      <a:lnTo>
                        <a:pt x="6853" y="15402"/>
                      </a:lnTo>
                      <a:close/>
                      <a:moveTo>
                        <a:pt x="9375" y="15402"/>
                      </a:moveTo>
                      <a:cubicBezTo>
                        <a:pt x="9189" y="15402"/>
                        <a:pt x="9047" y="15553"/>
                        <a:pt x="9047" y="15738"/>
                      </a:cubicBezTo>
                      <a:cubicBezTo>
                        <a:pt x="9047" y="15922"/>
                        <a:pt x="9189" y="16074"/>
                        <a:pt x="9375" y="16074"/>
                      </a:cubicBezTo>
                      <a:lnTo>
                        <a:pt x="9714" y="16074"/>
                      </a:lnTo>
                      <a:cubicBezTo>
                        <a:pt x="9901" y="16074"/>
                        <a:pt x="10054" y="15922"/>
                        <a:pt x="10054" y="15738"/>
                      </a:cubicBezTo>
                      <a:cubicBezTo>
                        <a:pt x="10054" y="15553"/>
                        <a:pt x="9901" y="15402"/>
                        <a:pt x="9714" y="15402"/>
                      </a:cubicBezTo>
                      <a:lnTo>
                        <a:pt x="9375" y="15402"/>
                      </a:lnTo>
                      <a:close/>
                      <a:moveTo>
                        <a:pt x="11558" y="15402"/>
                      </a:moveTo>
                      <a:cubicBezTo>
                        <a:pt x="11370" y="15402"/>
                        <a:pt x="11218" y="15553"/>
                        <a:pt x="11218" y="15738"/>
                      </a:cubicBezTo>
                      <a:cubicBezTo>
                        <a:pt x="11218" y="15922"/>
                        <a:pt x="11370" y="16074"/>
                        <a:pt x="11558" y="16074"/>
                      </a:cubicBezTo>
                      <a:lnTo>
                        <a:pt x="11897" y="16074"/>
                      </a:lnTo>
                      <a:cubicBezTo>
                        <a:pt x="12083" y="16074"/>
                        <a:pt x="12225" y="15922"/>
                        <a:pt x="12225" y="15738"/>
                      </a:cubicBezTo>
                      <a:cubicBezTo>
                        <a:pt x="12225" y="15553"/>
                        <a:pt x="12083" y="15402"/>
                        <a:pt x="11897" y="15402"/>
                      </a:cubicBezTo>
                      <a:lnTo>
                        <a:pt x="11558" y="15402"/>
                      </a:lnTo>
                      <a:close/>
                      <a:moveTo>
                        <a:pt x="13729" y="15402"/>
                      </a:moveTo>
                      <a:cubicBezTo>
                        <a:pt x="13543" y="15402"/>
                        <a:pt x="13390" y="15553"/>
                        <a:pt x="13390" y="15738"/>
                      </a:cubicBezTo>
                      <a:cubicBezTo>
                        <a:pt x="13390" y="15922"/>
                        <a:pt x="13543" y="16074"/>
                        <a:pt x="13729" y="16074"/>
                      </a:cubicBezTo>
                      <a:lnTo>
                        <a:pt x="14057" y="16074"/>
                      </a:lnTo>
                      <a:cubicBezTo>
                        <a:pt x="14244" y="16074"/>
                        <a:pt x="14396" y="15922"/>
                        <a:pt x="14396" y="15738"/>
                      </a:cubicBezTo>
                      <a:cubicBezTo>
                        <a:pt x="14396" y="15553"/>
                        <a:pt x="14244" y="15402"/>
                        <a:pt x="14057" y="15402"/>
                      </a:cubicBezTo>
                      <a:lnTo>
                        <a:pt x="13729" y="15402"/>
                      </a:lnTo>
                      <a:close/>
                      <a:moveTo>
                        <a:pt x="16251" y="15402"/>
                      </a:moveTo>
                      <a:cubicBezTo>
                        <a:pt x="16064" y="15402"/>
                        <a:pt x="15923" y="15553"/>
                        <a:pt x="15923" y="15738"/>
                      </a:cubicBezTo>
                      <a:cubicBezTo>
                        <a:pt x="15923" y="15922"/>
                        <a:pt x="16064" y="16074"/>
                        <a:pt x="16251" y="16074"/>
                      </a:cubicBezTo>
                      <a:lnTo>
                        <a:pt x="16590" y="16074"/>
                      </a:lnTo>
                      <a:cubicBezTo>
                        <a:pt x="16776" y="16074"/>
                        <a:pt x="16929" y="15922"/>
                        <a:pt x="16929" y="15738"/>
                      </a:cubicBezTo>
                      <a:cubicBezTo>
                        <a:pt x="16929" y="15553"/>
                        <a:pt x="16776" y="15402"/>
                        <a:pt x="16590" y="15402"/>
                      </a:cubicBezTo>
                      <a:lnTo>
                        <a:pt x="16251" y="15402"/>
                      </a:lnTo>
                      <a:close/>
                      <a:moveTo>
                        <a:pt x="4682" y="17552"/>
                      </a:moveTo>
                      <a:cubicBezTo>
                        <a:pt x="4496" y="17552"/>
                        <a:pt x="4343" y="17704"/>
                        <a:pt x="4343" y="17888"/>
                      </a:cubicBezTo>
                      <a:cubicBezTo>
                        <a:pt x="4343" y="18073"/>
                        <a:pt x="4496" y="18224"/>
                        <a:pt x="4682" y="18224"/>
                      </a:cubicBezTo>
                      <a:lnTo>
                        <a:pt x="5010" y="18224"/>
                      </a:lnTo>
                      <a:cubicBezTo>
                        <a:pt x="5195" y="18224"/>
                        <a:pt x="5349" y="18073"/>
                        <a:pt x="5349" y="17888"/>
                      </a:cubicBezTo>
                      <a:cubicBezTo>
                        <a:pt x="5349" y="17704"/>
                        <a:pt x="5195" y="17552"/>
                        <a:pt x="5010" y="17552"/>
                      </a:cubicBezTo>
                      <a:lnTo>
                        <a:pt x="4682" y="17552"/>
                      </a:lnTo>
                      <a:close/>
                      <a:moveTo>
                        <a:pt x="6853" y="17552"/>
                      </a:moveTo>
                      <a:cubicBezTo>
                        <a:pt x="6666" y="17552"/>
                        <a:pt x="6514" y="17704"/>
                        <a:pt x="6514" y="17888"/>
                      </a:cubicBezTo>
                      <a:cubicBezTo>
                        <a:pt x="6514" y="18073"/>
                        <a:pt x="6666" y="18224"/>
                        <a:pt x="6853" y="18224"/>
                      </a:cubicBezTo>
                      <a:lnTo>
                        <a:pt x="14272" y="18224"/>
                      </a:lnTo>
                      <a:cubicBezTo>
                        <a:pt x="14460" y="18224"/>
                        <a:pt x="14611" y="18073"/>
                        <a:pt x="14611" y="17888"/>
                      </a:cubicBezTo>
                      <a:cubicBezTo>
                        <a:pt x="14611" y="17704"/>
                        <a:pt x="14460" y="17552"/>
                        <a:pt x="14272" y="17552"/>
                      </a:cubicBezTo>
                      <a:lnTo>
                        <a:pt x="6853" y="17552"/>
                      </a:lnTo>
                      <a:close/>
                      <a:moveTo>
                        <a:pt x="16251" y="17552"/>
                      </a:moveTo>
                      <a:cubicBezTo>
                        <a:pt x="16064" y="17552"/>
                        <a:pt x="15923" y="17704"/>
                        <a:pt x="15923" y="17888"/>
                      </a:cubicBezTo>
                      <a:cubicBezTo>
                        <a:pt x="15923" y="18073"/>
                        <a:pt x="16064" y="18224"/>
                        <a:pt x="16251" y="18224"/>
                      </a:cubicBezTo>
                      <a:lnTo>
                        <a:pt x="16590" y="18224"/>
                      </a:lnTo>
                      <a:cubicBezTo>
                        <a:pt x="16776" y="18224"/>
                        <a:pt x="16929" y="18073"/>
                        <a:pt x="16929" y="17888"/>
                      </a:cubicBezTo>
                      <a:cubicBezTo>
                        <a:pt x="16929" y="17704"/>
                        <a:pt x="16776" y="17552"/>
                        <a:pt x="16590" y="17552"/>
                      </a:cubicBezTo>
                      <a:lnTo>
                        <a:pt x="16251" y="175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4" name="Group 21"/>
              <p:cNvGrpSpPr/>
              <p:nvPr/>
            </p:nvGrpSpPr>
            <p:grpSpPr>
              <a:xfrm>
                <a:off x="2556988" y="3689043"/>
                <a:ext cx="635001" cy="635001"/>
                <a:chOff x="0" y="0"/>
                <a:chExt cx="1270000" cy="1270000"/>
              </a:xfrm>
            </p:grpSpPr>
            <p:sp>
              <p:nvSpPr>
                <p:cNvPr id="28" name="Freeform: Shape 22"/>
                <p:cNvSpPr/>
                <p:nvPr/>
              </p:nvSpPr>
              <p:spPr>
                <a:xfrm>
                  <a:off x="0" y="0"/>
                  <a:ext cx="1270000" cy="12700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9" name="Freeform: Shape 23"/>
                <p:cNvSpPr/>
                <p:nvPr/>
              </p:nvSpPr>
              <p:spPr>
                <a:xfrm>
                  <a:off x="194871" y="207571"/>
                  <a:ext cx="854858" cy="85485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1216" y="0"/>
                      </a:moveTo>
                      <a:cubicBezTo>
                        <a:pt x="10861" y="0"/>
                        <a:pt x="10570" y="290"/>
                        <a:pt x="10570" y="646"/>
                      </a:cubicBezTo>
                      <a:lnTo>
                        <a:pt x="10570" y="2571"/>
                      </a:lnTo>
                      <a:cubicBezTo>
                        <a:pt x="10570" y="2926"/>
                        <a:pt x="10861" y="3217"/>
                        <a:pt x="11216" y="3217"/>
                      </a:cubicBezTo>
                      <a:cubicBezTo>
                        <a:pt x="11573" y="3217"/>
                        <a:pt x="11848" y="2926"/>
                        <a:pt x="11848" y="2571"/>
                      </a:cubicBezTo>
                      <a:lnTo>
                        <a:pt x="11848" y="646"/>
                      </a:lnTo>
                      <a:cubicBezTo>
                        <a:pt x="11848" y="290"/>
                        <a:pt x="11571" y="0"/>
                        <a:pt x="11216" y="0"/>
                      </a:cubicBezTo>
                      <a:close/>
                      <a:moveTo>
                        <a:pt x="3863" y="2757"/>
                      </a:moveTo>
                      <a:cubicBezTo>
                        <a:pt x="3699" y="2757"/>
                        <a:pt x="3529" y="2818"/>
                        <a:pt x="3404" y="2944"/>
                      </a:cubicBezTo>
                      <a:cubicBezTo>
                        <a:pt x="3151" y="3196"/>
                        <a:pt x="3152" y="3612"/>
                        <a:pt x="3404" y="3863"/>
                      </a:cubicBezTo>
                      <a:lnTo>
                        <a:pt x="4768" y="5228"/>
                      </a:lnTo>
                      <a:cubicBezTo>
                        <a:pt x="4893" y="5354"/>
                        <a:pt x="5065" y="5414"/>
                        <a:pt x="5228" y="5414"/>
                      </a:cubicBezTo>
                      <a:cubicBezTo>
                        <a:pt x="5394" y="5414"/>
                        <a:pt x="5547" y="5354"/>
                        <a:pt x="5673" y="5228"/>
                      </a:cubicBezTo>
                      <a:cubicBezTo>
                        <a:pt x="5924" y="4976"/>
                        <a:pt x="5924" y="4560"/>
                        <a:pt x="5673" y="4309"/>
                      </a:cubicBezTo>
                      <a:lnTo>
                        <a:pt x="4309" y="2944"/>
                      </a:lnTo>
                      <a:cubicBezTo>
                        <a:pt x="4183" y="2818"/>
                        <a:pt x="4028" y="2757"/>
                        <a:pt x="3863" y="2757"/>
                      </a:cubicBezTo>
                      <a:close/>
                      <a:moveTo>
                        <a:pt x="18096" y="2757"/>
                      </a:moveTo>
                      <a:cubicBezTo>
                        <a:pt x="17931" y="2757"/>
                        <a:pt x="17762" y="2818"/>
                        <a:pt x="17636" y="2944"/>
                      </a:cubicBezTo>
                      <a:lnTo>
                        <a:pt x="16272" y="4309"/>
                      </a:lnTo>
                      <a:cubicBezTo>
                        <a:pt x="16020" y="4560"/>
                        <a:pt x="16020" y="4976"/>
                        <a:pt x="16272" y="5228"/>
                      </a:cubicBezTo>
                      <a:cubicBezTo>
                        <a:pt x="16397" y="5354"/>
                        <a:pt x="16566" y="5414"/>
                        <a:pt x="16731" y="5414"/>
                      </a:cubicBezTo>
                      <a:cubicBezTo>
                        <a:pt x="16897" y="5414"/>
                        <a:pt x="17051" y="5354"/>
                        <a:pt x="17177" y="5228"/>
                      </a:cubicBezTo>
                      <a:lnTo>
                        <a:pt x="18541" y="3863"/>
                      </a:lnTo>
                      <a:cubicBezTo>
                        <a:pt x="18793" y="3612"/>
                        <a:pt x="18793" y="3196"/>
                        <a:pt x="18541" y="2944"/>
                      </a:cubicBezTo>
                      <a:cubicBezTo>
                        <a:pt x="18415" y="2818"/>
                        <a:pt x="18260" y="2757"/>
                        <a:pt x="18096" y="2757"/>
                      </a:cubicBezTo>
                      <a:close/>
                      <a:moveTo>
                        <a:pt x="10944" y="3677"/>
                      </a:moveTo>
                      <a:cubicBezTo>
                        <a:pt x="7184" y="3677"/>
                        <a:pt x="4136" y="6741"/>
                        <a:pt x="4136" y="10498"/>
                      </a:cubicBezTo>
                      <a:cubicBezTo>
                        <a:pt x="4136" y="14258"/>
                        <a:pt x="7184" y="17306"/>
                        <a:pt x="10944" y="17306"/>
                      </a:cubicBezTo>
                      <a:cubicBezTo>
                        <a:pt x="14702" y="17306"/>
                        <a:pt x="17765" y="14258"/>
                        <a:pt x="17765" y="10498"/>
                      </a:cubicBezTo>
                      <a:cubicBezTo>
                        <a:pt x="17765" y="6741"/>
                        <a:pt x="14702" y="3677"/>
                        <a:pt x="10944" y="3677"/>
                      </a:cubicBezTo>
                      <a:close/>
                      <a:moveTo>
                        <a:pt x="10944" y="4969"/>
                      </a:moveTo>
                      <a:cubicBezTo>
                        <a:pt x="13991" y="4969"/>
                        <a:pt x="16473" y="7452"/>
                        <a:pt x="16473" y="10498"/>
                      </a:cubicBezTo>
                      <a:cubicBezTo>
                        <a:pt x="16473" y="13548"/>
                        <a:pt x="13991" y="16028"/>
                        <a:pt x="10944" y="16028"/>
                      </a:cubicBezTo>
                      <a:cubicBezTo>
                        <a:pt x="7895" y="16028"/>
                        <a:pt x="5414" y="13548"/>
                        <a:pt x="5414" y="10498"/>
                      </a:cubicBezTo>
                      <a:cubicBezTo>
                        <a:pt x="5414" y="7452"/>
                        <a:pt x="7895" y="4969"/>
                        <a:pt x="10944" y="4969"/>
                      </a:cubicBezTo>
                      <a:close/>
                      <a:moveTo>
                        <a:pt x="10599" y="5974"/>
                      </a:moveTo>
                      <a:cubicBezTo>
                        <a:pt x="9292" y="5974"/>
                        <a:pt x="8062" y="6676"/>
                        <a:pt x="7396" y="7798"/>
                      </a:cubicBezTo>
                      <a:cubicBezTo>
                        <a:pt x="7306" y="7953"/>
                        <a:pt x="7359" y="8152"/>
                        <a:pt x="7511" y="8244"/>
                      </a:cubicBezTo>
                      <a:cubicBezTo>
                        <a:pt x="7563" y="8275"/>
                        <a:pt x="7614" y="8287"/>
                        <a:pt x="7669" y="8287"/>
                      </a:cubicBezTo>
                      <a:cubicBezTo>
                        <a:pt x="7780" y="8287"/>
                        <a:pt x="7881" y="8229"/>
                        <a:pt x="7942" y="8129"/>
                      </a:cubicBezTo>
                      <a:cubicBezTo>
                        <a:pt x="8492" y="7199"/>
                        <a:pt x="9519" y="6621"/>
                        <a:pt x="10599" y="6621"/>
                      </a:cubicBezTo>
                      <a:cubicBezTo>
                        <a:pt x="10777" y="6621"/>
                        <a:pt x="10915" y="6482"/>
                        <a:pt x="10915" y="6305"/>
                      </a:cubicBezTo>
                      <a:cubicBezTo>
                        <a:pt x="10915" y="6127"/>
                        <a:pt x="10777" y="5974"/>
                        <a:pt x="10599" y="5974"/>
                      </a:cubicBezTo>
                      <a:close/>
                      <a:moveTo>
                        <a:pt x="7368" y="8746"/>
                      </a:moveTo>
                      <a:cubicBezTo>
                        <a:pt x="7197" y="8707"/>
                        <a:pt x="7021" y="8815"/>
                        <a:pt x="6980" y="8990"/>
                      </a:cubicBezTo>
                      <a:cubicBezTo>
                        <a:pt x="6917" y="9256"/>
                        <a:pt x="6894" y="9408"/>
                        <a:pt x="6894" y="9709"/>
                      </a:cubicBezTo>
                      <a:cubicBezTo>
                        <a:pt x="6894" y="9888"/>
                        <a:pt x="7031" y="10039"/>
                        <a:pt x="7210" y="10039"/>
                      </a:cubicBezTo>
                      <a:cubicBezTo>
                        <a:pt x="7387" y="10039"/>
                        <a:pt x="7540" y="9888"/>
                        <a:pt x="7540" y="9709"/>
                      </a:cubicBezTo>
                      <a:cubicBezTo>
                        <a:pt x="7540" y="9479"/>
                        <a:pt x="7555" y="9373"/>
                        <a:pt x="7612" y="9134"/>
                      </a:cubicBezTo>
                      <a:cubicBezTo>
                        <a:pt x="7652" y="8960"/>
                        <a:pt x="7542" y="8788"/>
                        <a:pt x="7368" y="8746"/>
                      </a:cubicBezTo>
                      <a:close/>
                      <a:moveTo>
                        <a:pt x="646" y="10111"/>
                      </a:moveTo>
                      <a:cubicBezTo>
                        <a:pt x="291" y="10111"/>
                        <a:pt x="0" y="10401"/>
                        <a:pt x="0" y="10757"/>
                      </a:cubicBezTo>
                      <a:cubicBezTo>
                        <a:pt x="0" y="11112"/>
                        <a:pt x="291" y="11403"/>
                        <a:pt x="646" y="11403"/>
                      </a:cubicBezTo>
                      <a:lnTo>
                        <a:pt x="2571" y="11403"/>
                      </a:lnTo>
                      <a:cubicBezTo>
                        <a:pt x="2926" y="11403"/>
                        <a:pt x="3217" y="11112"/>
                        <a:pt x="3217" y="10757"/>
                      </a:cubicBezTo>
                      <a:cubicBezTo>
                        <a:pt x="3217" y="10401"/>
                        <a:pt x="2926" y="10111"/>
                        <a:pt x="2571" y="10111"/>
                      </a:cubicBezTo>
                      <a:lnTo>
                        <a:pt x="646" y="10111"/>
                      </a:lnTo>
                      <a:close/>
                      <a:moveTo>
                        <a:pt x="19029" y="10111"/>
                      </a:moveTo>
                      <a:cubicBezTo>
                        <a:pt x="18674" y="10111"/>
                        <a:pt x="18383" y="10401"/>
                        <a:pt x="18383" y="10757"/>
                      </a:cubicBezTo>
                      <a:cubicBezTo>
                        <a:pt x="18383" y="11112"/>
                        <a:pt x="18674" y="11403"/>
                        <a:pt x="19029" y="11403"/>
                      </a:cubicBezTo>
                      <a:lnTo>
                        <a:pt x="20954" y="11403"/>
                      </a:lnTo>
                      <a:cubicBezTo>
                        <a:pt x="21309" y="11403"/>
                        <a:pt x="21600" y="11112"/>
                        <a:pt x="21600" y="10757"/>
                      </a:cubicBezTo>
                      <a:cubicBezTo>
                        <a:pt x="21600" y="10401"/>
                        <a:pt x="21309" y="10111"/>
                        <a:pt x="20954" y="10111"/>
                      </a:cubicBezTo>
                      <a:lnTo>
                        <a:pt x="19029" y="10111"/>
                      </a:lnTo>
                      <a:close/>
                      <a:moveTo>
                        <a:pt x="5228" y="15626"/>
                      </a:moveTo>
                      <a:cubicBezTo>
                        <a:pt x="5063" y="15626"/>
                        <a:pt x="4894" y="15686"/>
                        <a:pt x="4768" y="15812"/>
                      </a:cubicBezTo>
                      <a:lnTo>
                        <a:pt x="3404" y="17177"/>
                      </a:lnTo>
                      <a:cubicBezTo>
                        <a:pt x="3151" y="17428"/>
                        <a:pt x="3152" y="17844"/>
                        <a:pt x="3404" y="18096"/>
                      </a:cubicBezTo>
                      <a:cubicBezTo>
                        <a:pt x="3529" y="18222"/>
                        <a:pt x="3698" y="18282"/>
                        <a:pt x="3863" y="18282"/>
                      </a:cubicBezTo>
                      <a:cubicBezTo>
                        <a:pt x="4027" y="18282"/>
                        <a:pt x="4183" y="18222"/>
                        <a:pt x="4309" y="18096"/>
                      </a:cubicBezTo>
                      <a:lnTo>
                        <a:pt x="5673" y="16731"/>
                      </a:lnTo>
                      <a:cubicBezTo>
                        <a:pt x="5924" y="16480"/>
                        <a:pt x="5924" y="16064"/>
                        <a:pt x="5673" y="15812"/>
                      </a:cubicBezTo>
                      <a:cubicBezTo>
                        <a:pt x="5547" y="15686"/>
                        <a:pt x="5392" y="15626"/>
                        <a:pt x="5228" y="15626"/>
                      </a:cubicBezTo>
                      <a:close/>
                      <a:moveTo>
                        <a:pt x="16731" y="15626"/>
                      </a:moveTo>
                      <a:cubicBezTo>
                        <a:pt x="16566" y="15626"/>
                        <a:pt x="16397" y="15686"/>
                        <a:pt x="16272" y="15812"/>
                      </a:cubicBezTo>
                      <a:cubicBezTo>
                        <a:pt x="16020" y="16064"/>
                        <a:pt x="16020" y="16480"/>
                        <a:pt x="16272" y="16731"/>
                      </a:cubicBezTo>
                      <a:lnTo>
                        <a:pt x="17636" y="18096"/>
                      </a:lnTo>
                      <a:cubicBezTo>
                        <a:pt x="17762" y="18222"/>
                        <a:pt x="17931" y="18282"/>
                        <a:pt x="18096" y="18282"/>
                      </a:cubicBezTo>
                      <a:cubicBezTo>
                        <a:pt x="18261" y="18282"/>
                        <a:pt x="18415" y="18222"/>
                        <a:pt x="18541" y="18096"/>
                      </a:cubicBezTo>
                      <a:cubicBezTo>
                        <a:pt x="18793" y="17844"/>
                        <a:pt x="18793" y="17428"/>
                        <a:pt x="18541" y="17177"/>
                      </a:cubicBezTo>
                      <a:lnTo>
                        <a:pt x="17177" y="15812"/>
                      </a:lnTo>
                      <a:cubicBezTo>
                        <a:pt x="17051" y="15686"/>
                        <a:pt x="16897" y="15626"/>
                        <a:pt x="16731" y="15626"/>
                      </a:cubicBezTo>
                      <a:close/>
                      <a:moveTo>
                        <a:pt x="11216" y="18383"/>
                      </a:moveTo>
                      <a:cubicBezTo>
                        <a:pt x="10861" y="18383"/>
                        <a:pt x="10570" y="18673"/>
                        <a:pt x="10570" y="19029"/>
                      </a:cubicBezTo>
                      <a:lnTo>
                        <a:pt x="10570" y="20954"/>
                      </a:lnTo>
                      <a:cubicBezTo>
                        <a:pt x="10570" y="21309"/>
                        <a:pt x="10861" y="21600"/>
                        <a:pt x="11216" y="21600"/>
                      </a:cubicBezTo>
                      <a:cubicBezTo>
                        <a:pt x="11573" y="21600"/>
                        <a:pt x="11848" y="21309"/>
                        <a:pt x="11848" y="20954"/>
                      </a:cubicBezTo>
                      <a:lnTo>
                        <a:pt x="11848" y="19029"/>
                      </a:lnTo>
                      <a:cubicBezTo>
                        <a:pt x="11848" y="18673"/>
                        <a:pt x="11571" y="18383"/>
                        <a:pt x="11216" y="1838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2556988" y="2364266"/>
                <a:ext cx="635001" cy="635001"/>
                <a:chOff x="0" y="0"/>
                <a:chExt cx="1270000" cy="1270000"/>
              </a:xfrm>
            </p:grpSpPr>
            <p:sp>
              <p:nvSpPr>
                <p:cNvPr id="26" name="Freeform: Shape 25"/>
                <p:cNvSpPr/>
                <p:nvPr/>
              </p:nvSpPr>
              <p:spPr>
                <a:xfrm>
                  <a:off x="0" y="0"/>
                  <a:ext cx="1270000" cy="12700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79" h="19679" extrusionOk="0">
                      <a:moveTo>
                        <a:pt x="16796" y="2882"/>
                      </a:moveTo>
                      <a:cubicBezTo>
                        <a:pt x="20639" y="6724"/>
                        <a:pt x="20639" y="12954"/>
                        <a:pt x="16796" y="16796"/>
                      </a:cubicBezTo>
                      <a:cubicBezTo>
                        <a:pt x="12954" y="20639"/>
                        <a:pt x="6724" y="20639"/>
                        <a:pt x="2882" y="16796"/>
                      </a:cubicBezTo>
                      <a:cubicBezTo>
                        <a:pt x="-961" y="12954"/>
                        <a:pt x="-961" y="6724"/>
                        <a:pt x="2882" y="2882"/>
                      </a:cubicBezTo>
                      <a:cubicBezTo>
                        <a:pt x="6724" y="-961"/>
                        <a:pt x="12954" y="-961"/>
                        <a:pt x="16796" y="2882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  <p:sp>
              <p:nvSpPr>
                <p:cNvPr id="27" name="Freeform: Shape 26"/>
                <p:cNvSpPr/>
                <p:nvPr/>
              </p:nvSpPr>
              <p:spPr>
                <a:xfrm>
                  <a:off x="244455" y="392458"/>
                  <a:ext cx="806490" cy="53588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799" y="0"/>
                      </a:moveTo>
                      <a:cubicBezTo>
                        <a:pt x="470" y="0"/>
                        <a:pt x="195" y="307"/>
                        <a:pt x="86" y="741"/>
                      </a:cubicBezTo>
                      <a:cubicBezTo>
                        <a:pt x="32" y="899"/>
                        <a:pt x="0" y="1079"/>
                        <a:pt x="0" y="1267"/>
                      </a:cubicBezTo>
                      <a:lnTo>
                        <a:pt x="0" y="2845"/>
                      </a:lnTo>
                      <a:cubicBezTo>
                        <a:pt x="0" y="3191"/>
                        <a:pt x="12" y="3535"/>
                        <a:pt x="29" y="3876"/>
                      </a:cubicBezTo>
                      <a:cubicBezTo>
                        <a:pt x="274" y="8891"/>
                        <a:pt x="2295" y="13166"/>
                        <a:pt x="5150" y="15287"/>
                      </a:cubicBezTo>
                      <a:cubicBezTo>
                        <a:pt x="5186" y="16408"/>
                        <a:pt x="5802" y="17295"/>
                        <a:pt x="6556" y="17295"/>
                      </a:cubicBezTo>
                      <a:cubicBezTo>
                        <a:pt x="6564" y="17295"/>
                        <a:pt x="6575" y="17295"/>
                        <a:pt x="6584" y="17295"/>
                      </a:cubicBezTo>
                      <a:cubicBezTo>
                        <a:pt x="6588" y="17295"/>
                        <a:pt x="6593" y="17295"/>
                        <a:pt x="6598" y="17295"/>
                      </a:cubicBezTo>
                      <a:lnTo>
                        <a:pt x="12184" y="17295"/>
                      </a:lnTo>
                      <a:cubicBezTo>
                        <a:pt x="12248" y="17295"/>
                        <a:pt x="12310" y="17286"/>
                        <a:pt x="12369" y="17263"/>
                      </a:cubicBezTo>
                      <a:cubicBezTo>
                        <a:pt x="12982" y="17090"/>
                        <a:pt x="13448" y="16314"/>
                        <a:pt x="13504" y="15363"/>
                      </a:cubicBezTo>
                      <a:cubicBezTo>
                        <a:pt x="15141" y="14193"/>
                        <a:pt x="16516" y="12328"/>
                        <a:pt x="17448" y="10006"/>
                      </a:cubicBezTo>
                      <a:cubicBezTo>
                        <a:pt x="17522" y="10045"/>
                        <a:pt x="17603" y="10059"/>
                        <a:pt x="17684" y="10059"/>
                      </a:cubicBezTo>
                      <a:lnTo>
                        <a:pt x="19039" y="10059"/>
                      </a:lnTo>
                      <a:cubicBezTo>
                        <a:pt x="20451" y="10059"/>
                        <a:pt x="21600" y="8340"/>
                        <a:pt x="21600" y="6216"/>
                      </a:cubicBezTo>
                      <a:cubicBezTo>
                        <a:pt x="21600" y="4093"/>
                        <a:pt x="20451" y="2362"/>
                        <a:pt x="19039" y="2362"/>
                      </a:cubicBezTo>
                      <a:lnTo>
                        <a:pt x="18775" y="2362"/>
                      </a:lnTo>
                      <a:lnTo>
                        <a:pt x="18775" y="1267"/>
                      </a:lnTo>
                      <a:cubicBezTo>
                        <a:pt x="18775" y="1248"/>
                        <a:pt x="18776" y="1232"/>
                        <a:pt x="18775" y="1213"/>
                      </a:cubicBezTo>
                      <a:cubicBezTo>
                        <a:pt x="18776" y="1195"/>
                        <a:pt x="18775" y="1179"/>
                        <a:pt x="18775" y="1159"/>
                      </a:cubicBezTo>
                      <a:cubicBezTo>
                        <a:pt x="18775" y="522"/>
                        <a:pt x="18429" y="0"/>
                        <a:pt x="18005" y="0"/>
                      </a:cubicBezTo>
                      <a:lnTo>
                        <a:pt x="799" y="0"/>
                      </a:lnTo>
                      <a:close/>
                      <a:moveTo>
                        <a:pt x="1584" y="2308"/>
                      </a:moveTo>
                      <a:lnTo>
                        <a:pt x="17192" y="2308"/>
                      </a:lnTo>
                      <a:cubicBezTo>
                        <a:pt x="17192" y="2308"/>
                        <a:pt x="17192" y="2974"/>
                        <a:pt x="17192" y="2974"/>
                      </a:cubicBezTo>
                      <a:cubicBezTo>
                        <a:pt x="17144" y="9245"/>
                        <a:pt x="13743" y="14332"/>
                        <a:pt x="9566" y="14332"/>
                      </a:cubicBezTo>
                      <a:lnTo>
                        <a:pt x="9209" y="14332"/>
                      </a:lnTo>
                      <a:cubicBezTo>
                        <a:pt x="5034" y="14332"/>
                        <a:pt x="1632" y="9245"/>
                        <a:pt x="1584" y="2974"/>
                      </a:cubicBezTo>
                      <a:lnTo>
                        <a:pt x="1584" y="2308"/>
                      </a:lnTo>
                      <a:close/>
                      <a:moveTo>
                        <a:pt x="18711" y="4477"/>
                      </a:moveTo>
                      <a:lnTo>
                        <a:pt x="19039" y="4477"/>
                      </a:lnTo>
                      <a:cubicBezTo>
                        <a:pt x="19675" y="4477"/>
                        <a:pt x="20195" y="5261"/>
                        <a:pt x="20195" y="6216"/>
                      </a:cubicBezTo>
                      <a:cubicBezTo>
                        <a:pt x="20195" y="7173"/>
                        <a:pt x="19675" y="7944"/>
                        <a:pt x="19039" y="7944"/>
                      </a:cubicBezTo>
                      <a:lnTo>
                        <a:pt x="18126" y="7944"/>
                      </a:lnTo>
                      <a:cubicBezTo>
                        <a:pt x="18416" y="6848"/>
                        <a:pt x="18616" y="5688"/>
                        <a:pt x="18711" y="4477"/>
                      </a:cubicBezTo>
                      <a:close/>
                      <a:moveTo>
                        <a:pt x="528" y="18551"/>
                      </a:moveTo>
                      <a:cubicBezTo>
                        <a:pt x="502" y="18551"/>
                        <a:pt x="482" y="18556"/>
                        <a:pt x="457" y="18562"/>
                      </a:cubicBezTo>
                      <a:cubicBezTo>
                        <a:pt x="461" y="19726"/>
                        <a:pt x="1086" y="20666"/>
                        <a:pt x="1862" y="20666"/>
                      </a:cubicBezTo>
                      <a:lnTo>
                        <a:pt x="4266" y="20666"/>
                      </a:lnTo>
                      <a:cubicBezTo>
                        <a:pt x="4308" y="21189"/>
                        <a:pt x="4598" y="21600"/>
                        <a:pt x="4958" y="21600"/>
                      </a:cubicBezTo>
                      <a:lnTo>
                        <a:pt x="13817" y="21600"/>
                      </a:lnTo>
                      <a:cubicBezTo>
                        <a:pt x="14177" y="21600"/>
                        <a:pt x="14474" y="21189"/>
                        <a:pt x="14517" y="20666"/>
                      </a:cubicBezTo>
                      <a:lnTo>
                        <a:pt x="16956" y="20666"/>
                      </a:lnTo>
                      <a:cubicBezTo>
                        <a:pt x="17728" y="20666"/>
                        <a:pt x="18362" y="19735"/>
                        <a:pt x="18369" y="18573"/>
                      </a:cubicBezTo>
                      <a:cubicBezTo>
                        <a:pt x="18330" y="18562"/>
                        <a:pt x="18286" y="18551"/>
                        <a:pt x="18247" y="18551"/>
                      </a:cubicBezTo>
                      <a:lnTo>
                        <a:pt x="528" y="1855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/>
                </a:p>
              </p:txBody>
            </p:sp>
          </p:grpSp>
        </p:grpSp>
        <p:grpSp>
          <p:nvGrpSpPr>
            <p:cNvPr id="5" name="Group 32"/>
            <p:cNvGrpSpPr/>
            <p:nvPr/>
          </p:nvGrpSpPr>
          <p:grpSpPr>
            <a:xfrm>
              <a:off x="598603" y="2686036"/>
              <a:ext cx="2348822" cy="891638"/>
              <a:chOff x="1918379" y="1734048"/>
              <a:chExt cx="2348822" cy="891638"/>
            </a:xfrm>
          </p:grpSpPr>
          <p:sp>
            <p:nvSpPr>
              <p:cNvPr id="15" name="TextBox 33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216000" anchor="t" anchorCtr="0">
                <a:normAutofit fontScale="925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6" name="Rectangle 34"/>
              <p:cNvSpPr/>
              <p:nvPr/>
            </p:nvSpPr>
            <p:spPr>
              <a:xfrm>
                <a:off x="2971874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6" name="Group 35"/>
            <p:cNvGrpSpPr/>
            <p:nvPr/>
          </p:nvGrpSpPr>
          <p:grpSpPr>
            <a:xfrm>
              <a:off x="9244575" y="2673324"/>
              <a:ext cx="2348822" cy="877163"/>
              <a:chOff x="7996808" y="1734930"/>
              <a:chExt cx="2348822" cy="877163"/>
            </a:xfrm>
          </p:grpSpPr>
          <p:sp>
            <p:nvSpPr>
              <p:cNvPr id="13" name="TextBox 36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16000" rIns="21600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4" name="Rectangle 37"/>
              <p:cNvSpPr/>
              <p:nvPr/>
            </p:nvSpPr>
            <p:spPr>
              <a:xfrm>
                <a:off x="7996808" y="1734930"/>
                <a:ext cx="1513437" cy="323165"/>
              </a:xfrm>
              <a:prstGeom prst="rect">
                <a:avLst/>
              </a:prstGeom>
            </p:spPr>
            <p:txBody>
              <a:bodyPr wrap="none" lIns="216000" tIns="0" rIns="216000" bIns="0" anchor="ctr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7" name="Group 38"/>
            <p:cNvGrpSpPr/>
            <p:nvPr/>
          </p:nvGrpSpPr>
          <p:grpSpPr>
            <a:xfrm>
              <a:off x="598603" y="3863587"/>
              <a:ext cx="2348822" cy="891638"/>
              <a:chOff x="1918379" y="1734048"/>
              <a:chExt cx="2348822" cy="891638"/>
            </a:xfrm>
          </p:grpSpPr>
          <p:sp>
            <p:nvSpPr>
              <p:cNvPr id="11" name="TextBox 39"/>
              <p:cNvSpPr txBox="1"/>
              <p:nvPr/>
            </p:nvSpPr>
            <p:spPr>
              <a:xfrm>
                <a:off x="1918379" y="2071688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rIns="216000" anchor="t" anchorCtr="0">
                <a:normAutofit fontScale="92500" lnSpcReduction="10000"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</a:p>
              <a:p>
                <a:pPr algn="r"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2" name="Rectangle 40"/>
              <p:cNvSpPr/>
              <p:nvPr/>
            </p:nvSpPr>
            <p:spPr>
              <a:xfrm>
                <a:off x="2971874" y="1734048"/>
                <a:ext cx="1295327" cy="323165"/>
              </a:xfrm>
              <a:prstGeom prst="rect">
                <a:avLst/>
              </a:prstGeom>
            </p:spPr>
            <p:txBody>
              <a:bodyPr wrap="none" lIns="0" tIns="0" rIns="216000" bIns="0" anchor="b" anchorCtr="0">
                <a:normAutofit/>
              </a:bodyPr>
              <a:lstStyle/>
              <a:p>
                <a:pPr algn="r"/>
                <a:r>
                  <a:rPr lang="zh-CN" altLang="en-US" sz="1400" b="1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  <p:grpSp>
          <p:nvGrpSpPr>
            <p:cNvPr id="8" name="Group 41"/>
            <p:cNvGrpSpPr/>
            <p:nvPr/>
          </p:nvGrpSpPr>
          <p:grpSpPr>
            <a:xfrm>
              <a:off x="9244575" y="3850875"/>
              <a:ext cx="2348822" cy="877163"/>
              <a:chOff x="7996808" y="1734930"/>
              <a:chExt cx="2348822" cy="877163"/>
            </a:xfrm>
          </p:grpSpPr>
          <p:sp>
            <p:nvSpPr>
              <p:cNvPr id="9" name="TextBox 42"/>
              <p:cNvSpPr txBox="1"/>
              <p:nvPr/>
            </p:nvSpPr>
            <p:spPr>
              <a:xfrm>
                <a:off x="7996808" y="2058095"/>
                <a:ext cx="2348822" cy="553998"/>
              </a:xfrm>
              <a:prstGeom prst="rect">
                <a:avLst/>
              </a:prstGeom>
              <a:noFill/>
            </p:spPr>
            <p:txBody>
              <a:bodyPr wrap="square" lIns="216000" rIns="216000" anchor="ctr" anchorCtr="0">
                <a:normAutofit fontScale="77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</a:p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0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  <p:sp>
            <p:nvSpPr>
              <p:cNvPr id="10" name="Rectangle 43"/>
              <p:cNvSpPr/>
              <p:nvPr/>
            </p:nvSpPr>
            <p:spPr>
              <a:xfrm>
                <a:off x="7996808" y="1734930"/>
                <a:ext cx="1513437" cy="323165"/>
              </a:xfrm>
              <a:prstGeom prst="rect">
                <a:avLst/>
              </a:prstGeom>
            </p:spPr>
            <p:txBody>
              <a:bodyPr wrap="none" lIns="216000" tIns="0" rIns="216000" bIns="0" anchor="ctr" anchorCtr="0">
                <a:normAutofit/>
              </a:bodyPr>
              <a:lstStyle/>
              <a:p>
                <a:r>
                  <a:rPr lang="zh-CN" altLang="en-US" sz="1400" b="1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</p:grpSp>
      </p:grpSp>
      <p:sp>
        <p:nvSpPr>
          <p:cNvPr id="41" name="文本框 30"/>
          <p:cNvSpPr txBox="1"/>
          <p:nvPr/>
        </p:nvSpPr>
        <p:spPr>
          <a:xfrm>
            <a:off x="265463" y="143612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成功项目展示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084168" y="1059582"/>
            <a:ext cx="1944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8000" spc="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4062766" y="2186515"/>
            <a:ext cx="53934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明年工作计划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332656" y="-246089"/>
            <a:ext cx="7056784" cy="5664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684584" y="-1405674"/>
            <a:ext cx="6587739" cy="7954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76734" y="1810051"/>
            <a:ext cx="7790531" cy="2453995"/>
            <a:chOff x="676734" y="1810051"/>
            <a:chExt cx="7790531" cy="2453995"/>
          </a:xfrm>
        </p:grpSpPr>
        <p:sp>
          <p:nvSpPr>
            <p:cNvPr id="5" name="Rectangle 10"/>
            <p:cNvSpPr/>
            <p:nvPr/>
          </p:nvSpPr>
          <p:spPr>
            <a:xfrm>
              <a:off x="676734" y="1810051"/>
              <a:ext cx="2289353" cy="2453995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6" name="Rectangle 11"/>
            <p:cNvSpPr/>
            <p:nvPr/>
          </p:nvSpPr>
          <p:spPr>
            <a:xfrm>
              <a:off x="3427323" y="1810051"/>
              <a:ext cx="2289353" cy="2453995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7" name="Rectangle 12"/>
            <p:cNvSpPr/>
            <p:nvPr/>
          </p:nvSpPr>
          <p:spPr>
            <a:xfrm>
              <a:off x="6177912" y="1810051"/>
              <a:ext cx="2289353" cy="2453995"/>
            </a:xfrm>
            <a:prstGeom prst="rect">
              <a:avLst/>
            </a:prstGeom>
            <a:solidFill>
              <a:schemeClr val="accent3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8" name="Oval 17"/>
            <p:cNvSpPr/>
            <p:nvPr/>
          </p:nvSpPr>
          <p:spPr>
            <a:xfrm>
              <a:off x="1489621" y="2141369"/>
              <a:ext cx="624548" cy="62454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9" name="Rectangle 15"/>
            <p:cNvSpPr/>
            <p:nvPr/>
          </p:nvSpPr>
          <p:spPr>
            <a:xfrm>
              <a:off x="1165761" y="2991207"/>
              <a:ext cx="1272271" cy="2723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600" b="1" noProof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en-US" sz="1600" b="1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Rectangle 16"/>
            <p:cNvSpPr/>
            <p:nvPr/>
          </p:nvSpPr>
          <p:spPr>
            <a:xfrm>
              <a:off x="818609" y="3306541"/>
              <a:ext cx="2005604" cy="598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noProof="1">
                  <a:solidFill>
                    <a:schemeClr val="bg1"/>
                  </a:solidFill>
                  <a:cs typeface="+mn-ea"/>
                  <a:sym typeface="+mn-lt"/>
                </a:rPr>
                <a:t>替换内容</a:t>
              </a:r>
            </a:p>
            <a:p>
              <a:pPr algn="ctr"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noProof="1">
                  <a:solidFill>
                    <a:schemeClr val="bg1"/>
                  </a:solidFill>
                  <a:cs typeface="+mn-ea"/>
                  <a:sym typeface="+mn-lt"/>
                </a:rPr>
                <a:t>替换内容</a:t>
              </a:r>
              <a:endParaRPr lang="en-US" sz="11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Oval 29"/>
            <p:cNvSpPr/>
            <p:nvPr/>
          </p:nvSpPr>
          <p:spPr>
            <a:xfrm>
              <a:off x="4240210" y="2141369"/>
              <a:ext cx="624548" cy="62454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12" name="Rectangle 27"/>
            <p:cNvSpPr/>
            <p:nvPr/>
          </p:nvSpPr>
          <p:spPr>
            <a:xfrm>
              <a:off x="3916350" y="2991207"/>
              <a:ext cx="1272271" cy="2723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600" b="1" noProof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en-US" sz="1600" b="1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3" name="Rectangle 28"/>
            <p:cNvSpPr/>
            <p:nvPr/>
          </p:nvSpPr>
          <p:spPr>
            <a:xfrm>
              <a:off x="3569198" y="3306541"/>
              <a:ext cx="2005604" cy="598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noProof="1">
                  <a:solidFill>
                    <a:schemeClr val="bg1"/>
                  </a:solidFill>
                  <a:cs typeface="+mn-ea"/>
                  <a:sym typeface="+mn-lt"/>
                </a:rPr>
                <a:t>替换内容</a:t>
              </a:r>
            </a:p>
            <a:p>
              <a:pPr algn="ctr"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noProof="1">
                  <a:solidFill>
                    <a:schemeClr val="bg1"/>
                  </a:solidFill>
                  <a:cs typeface="+mn-ea"/>
                  <a:sym typeface="+mn-lt"/>
                </a:rPr>
                <a:t>替换内容</a:t>
              </a:r>
              <a:endParaRPr lang="en-US" sz="11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4" name="Oval 41"/>
            <p:cNvSpPr/>
            <p:nvPr/>
          </p:nvSpPr>
          <p:spPr>
            <a:xfrm>
              <a:off x="6990799" y="2141369"/>
              <a:ext cx="624548" cy="624548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15" name="Rectangle 39"/>
            <p:cNvSpPr/>
            <p:nvPr/>
          </p:nvSpPr>
          <p:spPr>
            <a:xfrm>
              <a:off x="6666939" y="2991207"/>
              <a:ext cx="1272271" cy="27232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ctr">
                <a:spcBef>
                  <a:spcPct val="0"/>
                </a:spcBef>
              </a:pPr>
              <a:r>
                <a:rPr lang="zh-CN" altLang="en-US" sz="1600" b="1" noProof="1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  <a:endParaRPr lang="en-US" sz="1600" b="1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Rectangle 40"/>
            <p:cNvSpPr/>
            <p:nvPr/>
          </p:nvSpPr>
          <p:spPr>
            <a:xfrm>
              <a:off x="6319787" y="3306541"/>
              <a:ext cx="2005604" cy="59880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noProof="1">
                  <a:solidFill>
                    <a:schemeClr val="bg1"/>
                  </a:solidFill>
                  <a:cs typeface="+mn-ea"/>
                  <a:sym typeface="+mn-lt"/>
                </a:rPr>
                <a:t>替换内容</a:t>
              </a:r>
            </a:p>
            <a:p>
              <a:pPr algn="ctr"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1100" noProof="1">
                  <a:solidFill>
                    <a:schemeClr val="bg1"/>
                  </a:solidFill>
                  <a:cs typeface="+mn-ea"/>
                  <a:sym typeface="+mn-lt"/>
                </a:rPr>
                <a:t>点击输入替换内容</a:t>
              </a:r>
              <a:r>
                <a:rPr lang="en-US" altLang="zh-CN" sz="1100" noProof="1">
                  <a:solidFill>
                    <a:schemeClr val="bg1"/>
                  </a:solidFill>
                  <a:cs typeface="+mn-ea"/>
                  <a:sym typeface="+mn-lt"/>
                </a:rPr>
                <a:t>替换内容</a:t>
              </a:r>
              <a:endParaRPr lang="en-US" sz="1100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7" name="Oval 17"/>
            <p:cNvSpPr/>
            <p:nvPr/>
          </p:nvSpPr>
          <p:spPr>
            <a:xfrm>
              <a:off x="1658854" y="2281654"/>
              <a:ext cx="286081" cy="343979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18" name="Oval 29"/>
            <p:cNvSpPr/>
            <p:nvPr/>
          </p:nvSpPr>
          <p:spPr>
            <a:xfrm>
              <a:off x="4424301" y="2281654"/>
              <a:ext cx="286081" cy="343979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cs typeface="+mn-ea"/>
                <a:sym typeface="+mn-lt"/>
              </a:endParaRPr>
            </a:p>
          </p:txBody>
        </p:sp>
        <p:sp>
          <p:nvSpPr>
            <p:cNvPr id="19" name="Oval 41"/>
            <p:cNvSpPr/>
            <p:nvPr/>
          </p:nvSpPr>
          <p:spPr>
            <a:xfrm>
              <a:off x="7160033" y="2281654"/>
              <a:ext cx="286081" cy="343979"/>
            </a:xfrm>
            <a:custGeom>
              <a:avLst/>
              <a:gdLst>
                <a:gd name="connsiteX0" fmla="*/ 55289 w 268288"/>
                <a:gd name="connsiteY0" fmla="*/ 122559 h 322584"/>
                <a:gd name="connsiteX1" fmla="*/ 214313 w 268288"/>
                <a:gd name="connsiteY1" fmla="*/ 122559 h 322584"/>
                <a:gd name="connsiteX2" fmla="*/ 214313 w 268288"/>
                <a:gd name="connsiteY2" fmla="*/ 235731 h 322584"/>
                <a:gd name="connsiteX3" fmla="*/ 188028 w 268288"/>
                <a:gd name="connsiteY3" fmla="*/ 268630 h 322584"/>
                <a:gd name="connsiteX4" fmla="*/ 188028 w 268288"/>
                <a:gd name="connsiteY4" fmla="*/ 309425 h 322584"/>
                <a:gd name="connsiteX5" fmla="*/ 168314 w 268288"/>
                <a:gd name="connsiteY5" fmla="*/ 322584 h 322584"/>
                <a:gd name="connsiteX6" fmla="*/ 148601 w 268288"/>
                <a:gd name="connsiteY6" fmla="*/ 309425 h 322584"/>
                <a:gd name="connsiteX7" fmla="*/ 148601 w 268288"/>
                <a:gd name="connsiteY7" fmla="*/ 268630 h 322584"/>
                <a:gd name="connsiteX8" fmla="*/ 119687 w 268288"/>
                <a:gd name="connsiteY8" fmla="*/ 268630 h 322584"/>
                <a:gd name="connsiteX9" fmla="*/ 119687 w 268288"/>
                <a:gd name="connsiteY9" fmla="*/ 309425 h 322584"/>
                <a:gd name="connsiteX10" fmla="*/ 99974 w 268288"/>
                <a:gd name="connsiteY10" fmla="*/ 322584 h 322584"/>
                <a:gd name="connsiteX11" fmla="*/ 81574 w 268288"/>
                <a:gd name="connsiteY11" fmla="*/ 309425 h 322584"/>
                <a:gd name="connsiteX12" fmla="*/ 81574 w 268288"/>
                <a:gd name="connsiteY12" fmla="*/ 268630 h 322584"/>
                <a:gd name="connsiteX13" fmla="*/ 53975 w 268288"/>
                <a:gd name="connsiteY13" fmla="*/ 235731 h 322584"/>
                <a:gd name="connsiteX14" fmla="*/ 55289 w 268288"/>
                <a:gd name="connsiteY14" fmla="*/ 122559 h 322584"/>
                <a:gd name="connsiteX15" fmla="*/ 248444 w 268288"/>
                <a:gd name="connsiteY15" fmla="*/ 108272 h 322584"/>
                <a:gd name="connsiteX16" fmla="*/ 268288 w 268288"/>
                <a:gd name="connsiteY16" fmla="*/ 121403 h 322584"/>
                <a:gd name="connsiteX17" fmla="*/ 268288 w 268288"/>
                <a:gd name="connsiteY17" fmla="*/ 201504 h 322584"/>
                <a:gd name="connsiteX18" fmla="*/ 248444 w 268288"/>
                <a:gd name="connsiteY18" fmla="*/ 214635 h 322584"/>
                <a:gd name="connsiteX19" fmla="*/ 228600 w 268288"/>
                <a:gd name="connsiteY19" fmla="*/ 201504 h 322584"/>
                <a:gd name="connsiteX20" fmla="*/ 228600 w 268288"/>
                <a:gd name="connsiteY20" fmla="*/ 121403 h 322584"/>
                <a:gd name="connsiteX21" fmla="*/ 248444 w 268288"/>
                <a:gd name="connsiteY21" fmla="*/ 108272 h 322584"/>
                <a:gd name="connsiteX22" fmla="*/ 19844 w 268288"/>
                <a:gd name="connsiteY22" fmla="*/ 108272 h 322584"/>
                <a:gd name="connsiteX23" fmla="*/ 39688 w 268288"/>
                <a:gd name="connsiteY23" fmla="*/ 121437 h 322584"/>
                <a:gd name="connsiteX24" fmla="*/ 39688 w 268288"/>
                <a:gd name="connsiteY24" fmla="*/ 201741 h 322584"/>
                <a:gd name="connsiteX25" fmla="*/ 19844 w 268288"/>
                <a:gd name="connsiteY25" fmla="*/ 216222 h 322584"/>
                <a:gd name="connsiteX26" fmla="*/ 0 w 268288"/>
                <a:gd name="connsiteY26" fmla="*/ 201741 h 322584"/>
                <a:gd name="connsiteX27" fmla="*/ 0 w 268288"/>
                <a:gd name="connsiteY27" fmla="*/ 121437 h 322584"/>
                <a:gd name="connsiteX28" fmla="*/ 19844 w 268288"/>
                <a:gd name="connsiteY28" fmla="*/ 108272 h 322584"/>
                <a:gd name="connsiteX29" fmla="*/ 167482 w 268288"/>
                <a:gd name="connsiteY29" fmla="*/ 65409 h 322584"/>
                <a:gd name="connsiteX30" fmla="*/ 157163 w 268288"/>
                <a:gd name="connsiteY30" fmla="*/ 75728 h 322584"/>
                <a:gd name="connsiteX31" fmla="*/ 167482 w 268288"/>
                <a:gd name="connsiteY31" fmla="*/ 86047 h 322584"/>
                <a:gd name="connsiteX32" fmla="*/ 177801 w 268288"/>
                <a:gd name="connsiteY32" fmla="*/ 75728 h 322584"/>
                <a:gd name="connsiteX33" fmla="*/ 167482 w 268288"/>
                <a:gd name="connsiteY33" fmla="*/ 65409 h 322584"/>
                <a:gd name="connsiteX34" fmla="*/ 100807 w 268288"/>
                <a:gd name="connsiteY34" fmla="*/ 65409 h 322584"/>
                <a:gd name="connsiteX35" fmla="*/ 90488 w 268288"/>
                <a:gd name="connsiteY35" fmla="*/ 75728 h 322584"/>
                <a:gd name="connsiteX36" fmla="*/ 100807 w 268288"/>
                <a:gd name="connsiteY36" fmla="*/ 86047 h 322584"/>
                <a:gd name="connsiteX37" fmla="*/ 111126 w 268288"/>
                <a:gd name="connsiteY37" fmla="*/ 75728 h 322584"/>
                <a:gd name="connsiteX38" fmla="*/ 100807 w 268288"/>
                <a:gd name="connsiteY38" fmla="*/ 65409 h 322584"/>
                <a:gd name="connsiteX39" fmla="*/ 71089 w 268288"/>
                <a:gd name="connsiteY39" fmla="*/ 1373 h 322584"/>
                <a:gd name="connsiteX40" fmla="*/ 81621 w 268288"/>
                <a:gd name="connsiteY40" fmla="*/ 4013 h 322584"/>
                <a:gd name="connsiteX41" fmla="*/ 106633 w 268288"/>
                <a:gd name="connsiteY41" fmla="*/ 43605 h 322584"/>
                <a:gd name="connsiteX42" fmla="*/ 106633 w 268288"/>
                <a:gd name="connsiteY42" fmla="*/ 44924 h 322584"/>
                <a:gd name="connsiteX43" fmla="*/ 134279 w 268288"/>
                <a:gd name="connsiteY43" fmla="*/ 40965 h 322584"/>
                <a:gd name="connsiteX44" fmla="*/ 161925 w 268288"/>
                <a:gd name="connsiteY44" fmla="*/ 44924 h 322584"/>
                <a:gd name="connsiteX45" fmla="*/ 163242 w 268288"/>
                <a:gd name="connsiteY45" fmla="*/ 43605 h 322584"/>
                <a:gd name="connsiteX46" fmla="*/ 188254 w 268288"/>
                <a:gd name="connsiteY46" fmla="*/ 4013 h 322584"/>
                <a:gd name="connsiteX47" fmla="*/ 197470 w 268288"/>
                <a:gd name="connsiteY47" fmla="*/ 1373 h 322584"/>
                <a:gd name="connsiteX48" fmla="*/ 201419 w 268288"/>
                <a:gd name="connsiteY48" fmla="*/ 10611 h 322584"/>
                <a:gd name="connsiteX49" fmla="*/ 175090 w 268288"/>
                <a:gd name="connsiteY49" fmla="*/ 50203 h 322584"/>
                <a:gd name="connsiteX50" fmla="*/ 175090 w 268288"/>
                <a:gd name="connsiteY50" fmla="*/ 51523 h 322584"/>
                <a:gd name="connsiteX51" fmla="*/ 215900 w 268288"/>
                <a:gd name="connsiteY51" fmla="*/ 108272 h 322584"/>
                <a:gd name="connsiteX52" fmla="*/ 53975 w 268288"/>
                <a:gd name="connsiteY52" fmla="*/ 108272 h 322584"/>
                <a:gd name="connsiteX53" fmla="*/ 94785 w 268288"/>
                <a:gd name="connsiteY53" fmla="*/ 51523 h 322584"/>
                <a:gd name="connsiteX54" fmla="*/ 93469 w 268288"/>
                <a:gd name="connsiteY54" fmla="*/ 50203 h 322584"/>
                <a:gd name="connsiteX55" fmla="*/ 68456 w 268288"/>
                <a:gd name="connsiteY55" fmla="*/ 10611 h 322584"/>
                <a:gd name="connsiteX56" fmla="*/ 71089 w 268288"/>
                <a:gd name="connsiteY56" fmla="*/ 1373 h 322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68288" h="322584">
                  <a:moveTo>
                    <a:pt x="55289" y="122559"/>
                  </a:moveTo>
                  <a:cubicBezTo>
                    <a:pt x="55289" y="122559"/>
                    <a:pt x="55289" y="122559"/>
                    <a:pt x="214313" y="122559"/>
                  </a:cubicBezTo>
                  <a:cubicBezTo>
                    <a:pt x="214313" y="122559"/>
                    <a:pt x="214313" y="122559"/>
                    <a:pt x="214313" y="235731"/>
                  </a:cubicBezTo>
                  <a:cubicBezTo>
                    <a:pt x="214313" y="255471"/>
                    <a:pt x="206428" y="265998"/>
                    <a:pt x="188028" y="268630"/>
                  </a:cubicBezTo>
                  <a:cubicBezTo>
                    <a:pt x="188028" y="268630"/>
                    <a:pt x="188028" y="268630"/>
                    <a:pt x="188028" y="309425"/>
                  </a:cubicBezTo>
                  <a:cubicBezTo>
                    <a:pt x="188028" y="316004"/>
                    <a:pt x="178828" y="322584"/>
                    <a:pt x="168314" y="322584"/>
                  </a:cubicBezTo>
                  <a:cubicBezTo>
                    <a:pt x="157800" y="322584"/>
                    <a:pt x="148601" y="316004"/>
                    <a:pt x="148601" y="309425"/>
                  </a:cubicBezTo>
                  <a:cubicBezTo>
                    <a:pt x="148601" y="309425"/>
                    <a:pt x="148601" y="309425"/>
                    <a:pt x="148601" y="268630"/>
                  </a:cubicBezTo>
                  <a:cubicBezTo>
                    <a:pt x="139401" y="268630"/>
                    <a:pt x="128887" y="268630"/>
                    <a:pt x="119687" y="268630"/>
                  </a:cubicBezTo>
                  <a:cubicBezTo>
                    <a:pt x="119687" y="268630"/>
                    <a:pt x="119687" y="268630"/>
                    <a:pt x="119687" y="309425"/>
                  </a:cubicBezTo>
                  <a:cubicBezTo>
                    <a:pt x="119687" y="316004"/>
                    <a:pt x="111802" y="322584"/>
                    <a:pt x="99974" y="322584"/>
                  </a:cubicBezTo>
                  <a:cubicBezTo>
                    <a:pt x="89460" y="322584"/>
                    <a:pt x="81574" y="316004"/>
                    <a:pt x="81574" y="309425"/>
                  </a:cubicBezTo>
                  <a:cubicBezTo>
                    <a:pt x="81574" y="309425"/>
                    <a:pt x="81574" y="309425"/>
                    <a:pt x="81574" y="268630"/>
                  </a:cubicBezTo>
                  <a:cubicBezTo>
                    <a:pt x="63175" y="265998"/>
                    <a:pt x="53975" y="255471"/>
                    <a:pt x="53975" y="235731"/>
                  </a:cubicBezTo>
                  <a:cubicBezTo>
                    <a:pt x="53975" y="212044"/>
                    <a:pt x="55289" y="122559"/>
                    <a:pt x="55289" y="122559"/>
                  </a:cubicBezTo>
                  <a:close/>
                  <a:moveTo>
                    <a:pt x="248444" y="108272"/>
                  </a:moveTo>
                  <a:cubicBezTo>
                    <a:pt x="259028" y="108272"/>
                    <a:pt x="268288" y="114838"/>
                    <a:pt x="268288" y="121403"/>
                  </a:cubicBezTo>
                  <a:cubicBezTo>
                    <a:pt x="268288" y="121403"/>
                    <a:pt x="268288" y="121403"/>
                    <a:pt x="268288" y="201504"/>
                  </a:cubicBezTo>
                  <a:cubicBezTo>
                    <a:pt x="268288" y="208070"/>
                    <a:pt x="259028" y="214635"/>
                    <a:pt x="248444" y="214635"/>
                  </a:cubicBezTo>
                  <a:cubicBezTo>
                    <a:pt x="237861" y="214635"/>
                    <a:pt x="228600" y="208070"/>
                    <a:pt x="228600" y="201504"/>
                  </a:cubicBezTo>
                  <a:cubicBezTo>
                    <a:pt x="228600" y="201504"/>
                    <a:pt x="228600" y="201504"/>
                    <a:pt x="228600" y="121403"/>
                  </a:cubicBezTo>
                  <a:cubicBezTo>
                    <a:pt x="228600" y="114838"/>
                    <a:pt x="237861" y="108272"/>
                    <a:pt x="248444" y="108272"/>
                  </a:cubicBezTo>
                  <a:close/>
                  <a:moveTo>
                    <a:pt x="19844" y="108272"/>
                  </a:moveTo>
                  <a:cubicBezTo>
                    <a:pt x="30427" y="108272"/>
                    <a:pt x="39688" y="113538"/>
                    <a:pt x="39688" y="121437"/>
                  </a:cubicBezTo>
                  <a:cubicBezTo>
                    <a:pt x="39688" y="121437"/>
                    <a:pt x="39688" y="121437"/>
                    <a:pt x="39688" y="201741"/>
                  </a:cubicBezTo>
                  <a:cubicBezTo>
                    <a:pt x="39688" y="209640"/>
                    <a:pt x="30427" y="216222"/>
                    <a:pt x="19844" y="216222"/>
                  </a:cubicBezTo>
                  <a:cubicBezTo>
                    <a:pt x="9260" y="216222"/>
                    <a:pt x="0" y="209640"/>
                    <a:pt x="0" y="201741"/>
                  </a:cubicBezTo>
                  <a:cubicBezTo>
                    <a:pt x="0" y="201741"/>
                    <a:pt x="0" y="201741"/>
                    <a:pt x="0" y="121437"/>
                  </a:cubicBezTo>
                  <a:cubicBezTo>
                    <a:pt x="0" y="113538"/>
                    <a:pt x="9260" y="108272"/>
                    <a:pt x="19844" y="108272"/>
                  </a:cubicBezTo>
                  <a:close/>
                  <a:moveTo>
                    <a:pt x="167482" y="65409"/>
                  </a:moveTo>
                  <a:cubicBezTo>
                    <a:pt x="161783" y="65409"/>
                    <a:pt x="157163" y="70029"/>
                    <a:pt x="157163" y="75728"/>
                  </a:cubicBezTo>
                  <a:cubicBezTo>
                    <a:pt x="157163" y="81427"/>
                    <a:pt x="161783" y="86047"/>
                    <a:pt x="167482" y="86047"/>
                  </a:cubicBezTo>
                  <a:cubicBezTo>
                    <a:pt x="173181" y="86047"/>
                    <a:pt x="177801" y="81427"/>
                    <a:pt x="177801" y="75728"/>
                  </a:cubicBezTo>
                  <a:cubicBezTo>
                    <a:pt x="177801" y="70029"/>
                    <a:pt x="173181" y="65409"/>
                    <a:pt x="167482" y="65409"/>
                  </a:cubicBezTo>
                  <a:close/>
                  <a:moveTo>
                    <a:pt x="100807" y="65409"/>
                  </a:moveTo>
                  <a:cubicBezTo>
                    <a:pt x="95108" y="65409"/>
                    <a:pt x="90488" y="70029"/>
                    <a:pt x="90488" y="75728"/>
                  </a:cubicBezTo>
                  <a:cubicBezTo>
                    <a:pt x="90488" y="81427"/>
                    <a:pt x="95108" y="86047"/>
                    <a:pt x="100807" y="86047"/>
                  </a:cubicBezTo>
                  <a:cubicBezTo>
                    <a:pt x="106506" y="86047"/>
                    <a:pt x="111126" y="81427"/>
                    <a:pt x="111126" y="75728"/>
                  </a:cubicBezTo>
                  <a:cubicBezTo>
                    <a:pt x="111126" y="70029"/>
                    <a:pt x="106506" y="65409"/>
                    <a:pt x="100807" y="65409"/>
                  </a:cubicBezTo>
                  <a:close/>
                  <a:moveTo>
                    <a:pt x="71089" y="1373"/>
                  </a:moveTo>
                  <a:cubicBezTo>
                    <a:pt x="75038" y="-1266"/>
                    <a:pt x="78988" y="53"/>
                    <a:pt x="81621" y="4013"/>
                  </a:cubicBezTo>
                  <a:cubicBezTo>
                    <a:pt x="81621" y="4013"/>
                    <a:pt x="81621" y="4013"/>
                    <a:pt x="106633" y="43605"/>
                  </a:cubicBezTo>
                  <a:cubicBezTo>
                    <a:pt x="106633" y="43605"/>
                    <a:pt x="106633" y="44924"/>
                    <a:pt x="106633" y="44924"/>
                  </a:cubicBezTo>
                  <a:cubicBezTo>
                    <a:pt x="115849" y="42285"/>
                    <a:pt x="125064" y="40965"/>
                    <a:pt x="134279" y="40965"/>
                  </a:cubicBezTo>
                  <a:cubicBezTo>
                    <a:pt x="144811" y="40965"/>
                    <a:pt x="154026" y="42285"/>
                    <a:pt x="161925" y="44924"/>
                  </a:cubicBezTo>
                  <a:cubicBezTo>
                    <a:pt x="161925" y="44924"/>
                    <a:pt x="161925" y="43605"/>
                    <a:pt x="163242" y="43605"/>
                  </a:cubicBezTo>
                  <a:cubicBezTo>
                    <a:pt x="163242" y="43605"/>
                    <a:pt x="163242" y="43605"/>
                    <a:pt x="188254" y="4013"/>
                  </a:cubicBezTo>
                  <a:cubicBezTo>
                    <a:pt x="189571" y="53"/>
                    <a:pt x="194837" y="-1266"/>
                    <a:pt x="197470" y="1373"/>
                  </a:cubicBezTo>
                  <a:cubicBezTo>
                    <a:pt x="201419" y="2693"/>
                    <a:pt x="202735" y="6652"/>
                    <a:pt x="201419" y="10611"/>
                  </a:cubicBezTo>
                  <a:cubicBezTo>
                    <a:pt x="201419" y="10611"/>
                    <a:pt x="201419" y="10611"/>
                    <a:pt x="175090" y="50203"/>
                  </a:cubicBezTo>
                  <a:cubicBezTo>
                    <a:pt x="175090" y="50203"/>
                    <a:pt x="175090" y="50203"/>
                    <a:pt x="175090" y="51523"/>
                  </a:cubicBezTo>
                  <a:cubicBezTo>
                    <a:pt x="196153" y="63401"/>
                    <a:pt x="211951" y="83197"/>
                    <a:pt x="215900" y="108272"/>
                  </a:cubicBezTo>
                  <a:cubicBezTo>
                    <a:pt x="215900" y="108272"/>
                    <a:pt x="215900" y="108272"/>
                    <a:pt x="53975" y="108272"/>
                  </a:cubicBezTo>
                  <a:cubicBezTo>
                    <a:pt x="57924" y="83197"/>
                    <a:pt x="73722" y="63401"/>
                    <a:pt x="94785" y="51523"/>
                  </a:cubicBezTo>
                  <a:cubicBezTo>
                    <a:pt x="94785" y="51523"/>
                    <a:pt x="93469" y="50203"/>
                    <a:pt x="93469" y="50203"/>
                  </a:cubicBezTo>
                  <a:cubicBezTo>
                    <a:pt x="93469" y="50203"/>
                    <a:pt x="93469" y="50203"/>
                    <a:pt x="68456" y="10611"/>
                  </a:cubicBezTo>
                  <a:cubicBezTo>
                    <a:pt x="65823" y="6652"/>
                    <a:pt x="67140" y="2693"/>
                    <a:pt x="71089" y="1373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547664" y="627534"/>
            <a:ext cx="6048671" cy="758603"/>
            <a:chOff x="2063554" y="1232756"/>
            <a:chExt cx="8064894" cy="1011471"/>
          </a:xfrm>
        </p:grpSpPr>
        <p:sp>
          <p:nvSpPr>
            <p:cNvPr id="21" name="Text Placeholder 2"/>
            <p:cNvSpPr txBox="1"/>
            <p:nvPr/>
          </p:nvSpPr>
          <p:spPr>
            <a:xfrm>
              <a:off x="2063554" y="1712840"/>
              <a:ext cx="8064894" cy="531387"/>
            </a:xfrm>
            <a:prstGeom prst="rect">
              <a:avLst/>
            </a:prstGeom>
          </p:spPr>
          <p:txBody>
            <a:bodyPr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000" dirty="0"/>
                <a:t>点击输入替换内容</a:t>
              </a:r>
              <a:r>
                <a:rPr lang="en-US" altLang="zh-CN" sz="1000" dirty="0"/>
                <a:t>替换内容</a:t>
              </a:r>
            </a:p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1000" dirty="0"/>
                <a:t>点击输入替换内容</a:t>
              </a:r>
              <a:r>
                <a:rPr lang="en-US" altLang="zh-CN" sz="1000" dirty="0"/>
                <a:t>替换内容</a:t>
              </a:r>
              <a:endParaRPr lang="zh-CN" altLang="en-US" sz="1000" dirty="0"/>
            </a:p>
          </p:txBody>
        </p:sp>
        <p:sp>
          <p:nvSpPr>
            <p:cNvPr id="22" name="Text Placeholder 2"/>
            <p:cNvSpPr txBox="1"/>
            <p:nvPr/>
          </p:nvSpPr>
          <p:spPr>
            <a:xfrm>
              <a:off x="2063554" y="1232756"/>
              <a:ext cx="8064894" cy="432842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6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b="0" i="0" kern="1200">
                  <a:solidFill>
                    <a:schemeClr val="tx1"/>
                  </a:solidFill>
                  <a:latin typeface="SF UI Display Thin" charset="0"/>
                  <a:ea typeface="SF UI Display Thin" charset="0"/>
                  <a:cs typeface="SF UI Display Thin" charset="0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50000"/>
                </a:lnSpc>
                <a:spcBef>
                  <a:spcPts val="0"/>
                </a:spcBef>
              </a:pPr>
              <a:r>
                <a:rPr lang="zh-CN" altLang="en-US" sz="2000" b="1" dirty="0">
                  <a:latin typeface="+mn-lt"/>
                  <a:ea typeface="+mn-ea"/>
                  <a:cs typeface="+mn-ea"/>
                  <a:sym typeface="+mn-lt"/>
                </a:rPr>
                <a:t>请在形状中填充图片</a:t>
              </a:r>
              <a:endParaRPr lang="en-US" sz="2000" b="1" dirty="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23" name="文本框 30"/>
          <p:cNvSpPr txBox="1"/>
          <p:nvPr/>
        </p:nvSpPr>
        <p:spPr>
          <a:xfrm>
            <a:off x="265463" y="143612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66641ddb-a42d-464a-bfb1-f46d6621ca7c"/>
          <p:cNvGrpSpPr>
            <a:grpSpLocks noChangeAspect="1"/>
          </p:cNvGrpSpPr>
          <p:nvPr/>
        </p:nvGrpSpPr>
        <p:grpSpPr>
          <a:xfrm>
            <a:off x="718710" y="951570"/>
            <a:ext cx="8425290" cy="3361910"/>
            <a:chOff x="958280" y="1268760"/>
            <a:chExt cx="11233720" cy="4482546"/>
          </a:xfrm>
        </p:grpSpPr>
        <p:sp>
          <p:nvSpPr>
            <p:cNvPr id="4" name="矩形: 圆角 3"/>
            <p:cNvSpPr/>
            <p:nvPr/>
          </p:nvSpPr>
          <p:spPr>
            <a:xfrm>
              <a:off x="7762734" y="2391717"/>
              <a:ext cx="4429266" cy="1313498"/>
            </a:xfrm>
            <a:prstGeom prst="roundRect">
              <a:avLst>
                <a:gd name="adj" fmla="val 0"/>
              </a:avLst>
            </a:prstGeom>
            <a:pattFill prst="pct5">
              <a:fgClr>
                <a:srgbClr val="E4E6EA"/>
              </a:fgClr>
              <a:bgClr>
                <a:srgbClr val="ADB5BF"/>
              </a:bgClr>
            </a:patt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ym typeface="+mn-lt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7752433" y="2388777"/>
              <a:ext cx="3720430" cy="1316437"/>
            </a:xfrm>
            <a:prstGeom prst="rect">
              <a:avLst/>
            </a:prstGeom>
            <a:solidFill>
              <a:srgbClr val="BDAFA0">
                <a:alpha val="70000"/>
              </a:srgbClr>
            </a:solidFill>
            <a:ln w="25400" cap="flat">
              <a:noFill/>
              <a:miter lim="4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标题文本预设</a:t>
              </a:r>
              <a:endParaRPr>
                <a:solidFill>
                  <a:schemeClr val="bg1"/>
                </a:solidFill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2848212" y="1959966"/>
              <a:ext cx="5504668" cy="3372750"/>
              <a:chOff x="4864701" y="1297068"/>
              <a:chExt cx="5504668" cy="3372750"/>
            </a:xfrm>
          </p:grpSpPr>
          <p:sp>
            <p:nvSpPr>
              <p:cNvPr id="22" name="六边形 21"/>
              <p:cNvSpPr/>
              <p:nvPr/>
            </p:nvSpPr>
            <p:spPr>
              <a:xfrm rot="17100000">
                <a:off x="4785735" y="2982144"/>
                <a:ext cx="1145014" cy="987081"/>
              </a:xfrm>
              <a:prstGeom prst="hexagon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cs typeface="+mn-ea"/>
                  <a:sym typeface="+mn-lt"/>
                </a:endParaRPr>
              </a:p>
            </p:txBody>
          </p:sp>
          <p:sp>
            <p:nvSpPr>
              <p:cNvPr id="23" name="六边形 22"/>
              <p:cNvSpPr/>
              <p:nvPr/>
            </p:nvSpPr>
            <p:spPr>
              <a:xfrm rot="17100000">
                <a:off x="5720388" y="3227505"/>
                <a:ext cx="1549151" cy="1335475"/>
              </a:xfrm>
              <a:prstGeom prst="hexag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cs typeface="+mn-ea"/>
                  <a:sym typeface="+mn-lt"/>
                </a:endParaRPr>
              </a:p>
            </p:txBody>
          </p:sp>
          <p:sp>
            <p:nvSpPr>
              <p:cNvPr id="24" name="六边形 23"/>
              <p:cNvSpPr/>
              <p:nvPr/>
            </p:nvSpPr>
            <p:spPr>
              <a:xfrm rot="17100000">
                <a:off x="6733741" y="2231549"/>
                <a:ext cx="1549151" cy="1335475"/>
              </a:xfrm>
              <a:prstGeom prst="hexag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cs typeface="+mn-ea"/>
                  <a:sym typeface="+mn-lt"/>
                </a:endParaRPr>
              </a:p>
            </p:txBody>
          </p:sp>
          <p:sp>
            <p:nvSpPr>
              <p:cNvPr id="25" name="六边形 24"/>
              <p:cNvSpPr/>
              <p:nvPr/>
            </p:nvSpPr>
            <p:spPr>
              <a:xfrm rot="17100000">
                <a:off x="7729422" y="1384753"/>
                <a:ext cx="1271440" cy="1096069"/>
              </a:xfrm>
              <a:prstGeom prst="hexagon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>
                  <a:cs typeface="+mn-ea"/>
                  <a:sym typeface="+mn-lt"/>
                </a:endParaRPr>
              </a:p>
            </p:txBody>
          </p:sp>
          <p:sp>
            <p:nvSpPr>
              <p:cNvPr id="26" name="六边形 25"/>
              <p:cNvSpPr/>
              <p:nvPr/>
            </p:nvSpPr>
            <p:spPr>
              <a:xfrm rot="17100000">
                <a:off x="8744642" y="1644850"/>
                <a:ext cx="1745077" cy="1504377"/>
              </a:xfrm>
              <a:prstGeom prst="hexagon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500" dirty="0">
                  <a:cs typeface="+mn-ea"/>
                  <a:sym typeface="+mn-lt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958280" y="4505510"/>
              <a:ext cx="1694785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Clr>
                  <a:srgbClr val="E24848"/>
                </a:buClr>
              </a:pPr>
              <a:r>
                <a:rPr lang="zh-CN" altLang="en-US" sz="1400" b="1" dirty="0">
                  <a:cs typeface="+mn-ea"/>
                  <a:sym typeface="+mn-lt"/>
                </a:rPr>
                <a:t>标题文本预设</a:t>
              </a:r>
              <a:endParaRPr lang="en-US" sz="1400" b="1" dirty="0">
                <a:cs typeface="+mn-ea"/>
                <a:sym typeface="+mn-lt"/>
              </a:endParaRPr>
            </a:p>
          </p:txBody>
        </p:sp>
        <p:sp>
          <p:nvSpPr>
            <p:cNvPr id="8" name="矩形 7"/>
            <p:cNvSpPr/>
            <p:nvPr/>
          </p:nvSpPr>
          <p:spPr>
            <a:xfrm>
              <a:off x="958280" y="4765046"/>
              <a:ext cx="2718112" cy="675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cs typeface="+mn-ea"/>
                  <a:sym typeface="+mn-lt"/>
                </a:rPr>
                <a:t>点击输入替换内容</a:t>
              </a:r>
              <a:r>
                <a:rPr lang="en-US" altLang="zh-CN" sz="900" noProof="1">
                  <a:cs typeface="+mn-ea"/>
                  <a:sym typeface="+mn-lt"/>
                </a:rPr>
                <a:t>替换内容</a:t>
              </a:r>
            </a:p>
            <a:p>
              <a:pPr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cs typeface="+mn-ea"/>
                  <a:sym typeface="+mn-lt"/>
                </a:rPr>
                <a:t>点击输入替换内容</a:t>
              </a:r>
              <a:r>
                <a:rPr lang="en-US" altLang="zh-CN" sz="900" noProof="1">
                  <a:cs typeface="+mn-ea"/>
                  <a:sym typeface="+mn-lt"/>
                </a:rPr>
                <a:t>替换内容</a:t>
              </a:r>
              <a:endParaRPr lang="en-US" sz="900" noProof="1">
                <a:cs typeface="+mn-ea"/>
                <a:sym typeface="+mn-lt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225931" y="4816132"/>
              <a:ext cx="1694785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Clr>
                  <a:srgbClr val="E24848"/>
                </a:buClr>
              </a:pPr>
              <a:r>
                <a:rPr lang="zh-CN" altLang="en-US" sz="1400" b="1" dirty="0">
                  <a:cs typeface="+mn-ea"/>
                  <a:sym typeface="+mn-lt"/>
                </a:rPr>
                <a:t>标题文本预设</a:t>
              </a:r>
              <a:endParaRPr lang="en-US" sz="1400" b="1" dirty="0"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225929" y="5075666"/>
              <a:ext cx="2761157" cy="675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cs typeface="+mn-ea"/>
                  <a:sym typeface="+mn-lt"/>
                </a:rPr>
                <a:t>点击输入替换内容</a:t>
              </a:r>
              <a:r>
                <a:rPr lang="en-US" altLang="zh-CN" sz="900" noProof="1">
                  <a:cs typeface="+mn-ea"/>
                  <a:sym typeface="+mn-lt"/>
                </a:rPr>
                <a:t>替换内容</a:t>
              </a:r>
            </a:p>
            <a:p>
              <a:pPr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cs typeface="+mn-ea"/>
                  <a:sym typeface="+mn-lt"/>
                </a:rPr>
                <a:t>点击输入替换内容</a:t>
              </a:r>
              <a:r>
                <a:rPr lang="en-US" altLang="zh-CN" sz="900" noProof="1">
                  <a:cs typeface="+mn-ea"/>
                  <a:sym typeface="+mn-lt"/>
                </a:rPr>
                <a:t>替换内容</a:t>
              </a:r>
              <a:endParaRPr lang="en-US" sz="900" noProof="1">
                <a:cs typeface="+mn-ea"/>
                <a:sym typeface="+mn-lt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3172251" y="1858731"/>
              <a:ext cx="1694785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spcBef>
                  <a:spcPts val="600"/>
                </a:spcBef>
                <a:buClr>
                  <a:srgbClr val="E24848"/>
                </a:buClr>
              </a:pPr>
              <a:r>
                <a:rPr lang="zh-CN" altLang="en-US" sz="1400" b="1">
                  <a:cs typeface="+mn-ea"/>
                  <a:sym typeface="+mn-lt"/>
                </a:rPr>
                <a:t>标题文本预设</a:t>
              </a:r>
              <a:endParaRPr lang="en-US" sz="1400" b="1" dirty="0"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207568" y="2118267"/>
              <a:ext cx="2659467" cy="675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cs typeface="+mn-ea"/>
                  <a:sym typeface="+mn-lt"/>
                </a:rPr>
                <a:t>点击输入替换内容</a:t>
              </a:r>
              <a:r>
                <a:rPr lang="en-US" altLang="zh-CN" sz="900" noProof="1">
                  <a:cs typeface="+mn-ea"/>
                  <a:sym typeface="+mn-lt"/>
                </a:rPr>
                <a:t>替换内容</a:t>
              </a:r>
            </a:p>
            <a:p>
              <a:pPr algn="r"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cs typeface="+mn-ea"/>
                  <a:sym typeface="+mn-lt"/>
                </a:rPr>
                <a:t>点击输入替换内容</a:t>
              </a:r>
              <a:r>
                <a:rPr lang="en-US" altLang="zh-CN" sz="900" noProof="1">
                  <a:cs typeface="+mn-ea"/>
                  <a:sym typeface="+mn-lt"/>
                </a:rPr>
                <a:t>替换内容</a:t>
              </a:r>
              <a:endParaRPr lang="en-US" sz="900" noProof="1"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7042551" y="1268760"/>
              <a:ext cx="1694785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Clr>
                  <a:srgbClr val="E24848"/>
                </a:buClr>
              </a:pPr>
              <a:r>
                <a:rPr lang="zh-CN" altLang="en-US" sz="1400" b="1">
                  <a:cs typeface="+mn-ea"/>
                  <a:sym typeface="+mn-lt"/>
                </a:rPr>
                <a:t>标题文本预设</a:t>
              </a:r>
              <a:endParaRPr lang="en-US" sz="1400" b="1" dirty="0"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7042551" y="1528296"/>
              <a:ext cx="3061272" cy="675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cs typeface="+mn-ea"/>
                  <a:sym typeface="+mn-lt"/>
                </a:rPr>
                <a:t>点击输入替换内容</a:t>
              </a:r>
              <a:r>
                <a:rPr lang="en-US" altLang="zh-CN" sz="900" noProof="1">
                  <a:cs typeface="+mn-ea"/>
                  <a:sym typeface="+mn-lt"/>
                </a:rPr>
                <a:t>替换内容</a:t>
              </a:r>
            </a:p>
            <a:p>
              <a:pPr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cs typeface="+mn-ea"/>
                  <a:sym typeface="+mn-lt"/>
                </a:rPr>
                <a:t>点击输入替换内容</a:t>
              </a:r>
              <a:r>
                <a:rPr lang="en-US" altLang="zh-CN" sz="900" noProof="1">
                  <a:cs typeface="+mn-ea"/>
                  <a:sym typeface="+mn-lt"/>
                </a:rPr>
                <a:t>替换内容</a:t>
              </a:r>
              <a:endParaRPr lang="en-US" sz="900" noProof="1"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831896" y="3909792"/>
              <a:ext cx="1694785" cy="4103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600"/>
                </a:spcBef>
                <a:buClr>
                  <a:srgbClr val="E24848"/>
                </a:buClr>
              </a:pPr>
              <a:r>
                <a:rPr lang="zh-CN" altLang="en-US" sz="1400" b="1" dirty="0">
                  <a:cs typeface="+mn-ea"/>
                  <a:sym typeface="+mn-lt"/>
                </a:rPr>
                <a:t>标题文本预设</a:t>
              </a:r>
              <a:endParaRPr lang="en-US" sz="1400" b="1" dirty="0">
                <a:cs typeface="+mn-ea"/>
                <a:sym typeface="+mn-lt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7831895" y="4169328"/>
              <a:ext cx="2703845" cy="6756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cs typeface="+mn-ea"/>
                  <a:sym typeface="+mn-lt"/>
                </a:rPr>
                <a:t>点击输入替换内容</a:t>
              </a:r>
              <a:r>
                <a:rPr lang="en-US" altLang="zh-CN" sz="900" noProof="1">
                  <a:cs typeface="+mn-ea"/>
                  <a:sym typeface="+mn-lt"/>
                </a:rPr>
                <a:t>替换内容</a:t>
              </a:r>
            </a:p>
            <a:p>
              <a:pPr>
                <a:lnSpc>
                  <a:spcPct val="150000"/>
                </a:lnSpc>
                <a:buClr>
                  <a:srgbClr val="E24848"/>
                </a:buClr>
                <a:defRPr/>
              </a:pPr>
              <a:r>
                <a:rPr lang="zh-CN" altLang="en-US" sz="900" noProof="1">
                  <a:cs typeface="+mn-ea"/>
                  <a:sym typeface="+mn-lt"/>
                </a:rPr>
                <a:t>点击输入替换内容</a:t>
              </a:r>
              <a:r>
                <a:rPr lang="en-US" altLang="zh-CN" sz="900" noProof="1">
                  <a:cs typeface="+mn-ea"/>
                  <a:sym typeface="+mn-lt"/>
                </a:rPr>
                <a:t>替换内容</a:t>
              </a:r>
              <a:endParaRPr lang="en-US" sz="900" noProof="1">
                <a:cs typeface="+mn-ea"/>
                <a:sym typeface="+mn-lt"/>
              </a:endParaRPr>
            </a:p>
          </p:txBody>
        </p:sp>
        <p:sp>
          <p:nvSpPr>
            <p:cNvPr id="17" name="任意多边形: 形状 16"/>
            <p:cNvSpPr/>
            <p:nvPr/>
          </p:nvSpPr>
          <p:spPr>
            <a:xfrm>
              <a:off x="3102342" y="3868069"/>
              <a:ext cx="480660" cy="479934"/>
            </a:xfrm>
            <a:custGeom>
              <a:avLst/>
              <a:gdLst>
                <a:gd name="connsiteX0" fmla="*/ 497095 w 607639"/>
                <a:gd name="connsiteY0" fmla="*/ 261992 h 606722"/>
                <a:gd name="connsiteX1" fmla="*/ 497095 w 607639"/>
                <a:gd name="connsiteY1" fmla="*/ 468794 h 606722"/>
                <a:gd name="connsiteX2" fmla="*/ 524775 w 607639"/>
                <a:gd name="connsiteY2" fmla="*/ 468794 h 606722"/>
                <a:gd name="connsiteX3" fmla="*/ 524775 w 607639"/>
                <a:gd name="connsiteY3" fmla="*/ 261992 h 606722"/>
                <a:gd name="connsiteX4" fmla="*/ 414320 w 607639"/>
                <a:gd name="connsiteY4" fmla="*/ 261992 h 606722"/>
                <a:gd name="connsiteX5" fmla="*/ 414320 w 607639"/>
                <a:gd name="connsiteY5" fmla="*/ 468794 h 606722"/>
                <a:gd name="connsiteX6" fmla="*/ 469503 w 607639"/>
                <a:gd name="connsiteY6" fmla="*/ 468794 h 606722"/>
                <a:gd name="connsiteX7" fmla="*/ 469503 w 607639"/>
                <a:gd name="connsiteY7" fmla="*/ 261992 h 606722"/>
                <a:gd name="connsiteX8" fmla="*/ 359047 w 607639"/>
                <a:gd name="connsiteY8" fmla="*/ 261992 h 606722"/>
                <a:gd name="connsiteX9" fmla="*/ 359047 w 607639"/>
                <a:gd name="connsiteY9" fmla="*/ 468794 h 606722"/>
                <a:gd name="connsiteX10" fmla="*/ 386639 w 607639"/>
                <a:gd name="connsiteY10" fmla="*/ 468794 h 606722"/>
                <a:gd name="connsiteX11" fmla="*/ 386639 w 607639"/>
                <a:gd name="connsiteY11" fmla="*/ 261992 h 606722"/>
                <a:gd name="connsiteX12" fmla="*/ 276183 w 607639"/>
                <a:gd name="connsiteY12" fmla="*/ 261992 h 606722"/>
                <a:gd name="connsiteX13" fmla="*/ 276183 w 607639"/>
                <a:gd name="connsiteY13" fmla="*/ 468794 h 606722"/>
                <a:gd name="connsiteX14" fmla="*/ 331456 w 607639"/>
                <a:gd name="connsiteY14" fmla="*/ 468794 h 606722"/>
                <a:gd name="connsiteX15" fmla="*/ 331456 w 607639"/>
                <a:gd name="connsiteY15" fmla="*/ 261992 h 606722"/>
                <a:gd name="connsiteX16" fmla="*/ 220911 w 607639"/>
                <a:gd name="connsiteY16" fmla="*/ 261992 h 606722"/>
                <a:gd name="connsiteX17" fmla="*/ 220911 w 607639"/>
                <a:gd name="connsiteY17" fmla="*/ 468794 h 606722"/>
                <a:gd name="connsiteX18" fmla="*/ 248592 w 607639"/>
                <a:gd name="connsiteY18" fmla="*/ 468794 h 606722"/>
                <a:gd name="connsiteX19" fmla="*/ 248592 w 607639"/>
                <a:gd name="connsiteY19" fmla="*/ 261992 h 606722"/>
                <a:gd name="connsiteX20" fmla="*/ 138136 w 607639"/>
                <a:gd name="connsiteY20" fmla="*/ 261992 h 606722"/>
                <a:gd name="connsiteX21" fmla="*/ 138136 w 607639"/>
                <a:gd name="connsiteY21" fmla="*/ 468794 h 606722"/>
                <a:gd name="connsiteX22" fmla="*/ 193319 w 607639"/>
                <a:gd name="connsiteY22" fmla="*/ 468794 h 606722"/>
                <a:gd name="connsiteX23" fmla="*/ 193319 w 607639"/>
                <a:gd name="connsiteY23" fmla="*/ 261992 h 606722"/>
                <a:gd name="connsiteX24" fmla="*/ 82864 w 607639"/>
                <a:gd name="connsiteY24" fmla="*/ 261992 h 606722"/>
                <a:gd name="connsiteX25" fmla="*/ 82864 w 607639"/>
                <a:gd name="connsiteY25" fmla="*/ 468794 h 606722"/>
                <a:gd name="connsiteX26" fmla="*/ 110455 w 607639"/>
                <a:gd name="connsiteY26" fmla="*/ 468794 h 606722"/>
                <a:gd name="connsiteX27" fmla="*/ 110455 w 607639"/>
                <a:gd name="connsiteY27" fmla="*/ 261992 h 606722"/>
                <a:gd name="connsiteX28" fmla="*/ 303820 w 607639"/>
                <a:gd name="connsiteY28" fmla="*/ 110294 h 606722"/>
                <a:gd name="connsiteX29" fmla="*/ 331447 w 607639"/>
                <a:gd name="connsiteY29" fmla="*/ 137885 h 606722"/>
                <a:gd name="connsiteX30" fmla="*/ 303820 w 607639"/>
                <a:gd name="connsiteY30" fmla="*/ 165476 h 606722"/>
                <a:gd name="connsiteX31" fmla="*/ 276193 w 607639"/>
                <a:gd name="connsiteY31" fmla="*/ 137885 h 606722"/>
                <a:gd name="connsiteX32" fmla="*/ 303820 w 607639"/>
                <a:gd name="connsiteY32" fmla="*/ 110294 h 606722"/>
                <a:gd name="connsiteX33" fmla="*/ 303775 w 607639"/>
                <a:gd name="connsiteY33" fmla="*/ 27550 h 606722"/>
                <a:gd name="connsiteX34" fmla="*/ 174005 w 607639"/>
                <a:gd name="connsiteY34" fmla="*/ 103446 h 606722"/>
                <a:gd name="connsiteX35" fmla="*/ 299681 w 607639"/>
                <a:gd name="connsiteY35" fmla="*/ 56522 h 606722"/>
                <a:gd name="connsiteX36" fmla="*/ 309293 w 607639"/>
                <a:gd name="connsiteY36" fmla="*/ 55189 h 606722"/>
                <a:gd name="connsiteX37" fmla="*/ 434969 w 607639"/>
                <a:gd name="connsiteY37" fmla="*/ 102024 h 606722"/>
                <a:gd name="connsiteX38" fmla="*/ 303775 w 607639"/>
                <a:gd name="connsiteY38" fmla="*/ 27550 h 606722"/>
                <a:gd name="connsiteX39" fmla="*/ 303775 w 607639"/>
                <a:gd name="connsiteY39" fmla="*/ 0 h 606722"/>
                <a:gd name="connsiteX40" fmla="*/ 470927 w 607639"/>
                <a:gd name="connsiteY40" fmla="*/ 115799 h 606722"/>
                <a:gd name="connsiteX41" fmla="*/ 570346 w 607639"/>
                <a:gd name="connsiteY41" fmla="*/ 153036 h 606722"/>
                <a:gd name="connsiteX42" fmla="*/ 579958 w 607639"/>
                <a:gd name="connsiteY42" fmla="*/ 165478 h 606722"/>
                <a:gd name="connsiteX43" fmla="*/ 579958 w 607639"/>
                <a:gd name="connsiteY43" fmla="*/ 193028 h 606722"/>
                <a:gd name="connsiteX44" fmla="*/ 579958 w 607639"/>
                <a:gd name="connsiteY44" fmla="*/ 248217 h 606722"/>
                <a:gd name="connsiteX45" fmla="*/ 566163 w 607639"/>
                <a:gd name="connsiteY45" fmla="*/ 261992 h 606722"/>
                <a:gd name="connsiteX46" fmla="*/ 552367 w 607639"/>
                <a:gd name="connsiteY46" fmla="*/ 261992 h 606722"/>
                <a:gd name="connsiteX47" fmla="*/ 552367 w 607639"/>
                <a:gd name="connsiteY47" fmla="*/ 468794 h 606722"/>
                <a:gd name="connsiteX48" fmla="*/ 566163 w 607639"/>
                <a:gd name="connsiteY48" fmla="*/ 468794 h 606722"/>
                <a:gd name="connsiteX49" fmla="*/ 579958 w 607639"/>
                <a:gd name="connsiteY49" fmla="*/ 482569 h 606722"/>
                <a:gd name="connsiteX50" fmla="*/ 566163 w 607639"/>
                <a:gd name="connsiteY50" fmla="*/ 496344 h 606722"/>
                <a:gd name="connsiteX51" fmla="*/ 538571 w 607639"/>
                <a:gd name="connsiteY51" fmla="*/ 496344 h 606722"/>
                <a:gd name="connsiteX52" fmla="*/ 483299 w 607639"/>
                <a:gd name="connsiteY52" fmla="*/ 496344 h 606722"/>
                <a:gd name="connsiteX53" fmla="*/ 400435 w 607639"/>
                <a:gd name="connsiteY53" fmla="*/ 496344 h 606722"/>
                <a:gd name="connsiteX54" fmla="*/ 345252 w 607639"/>
                <a:gd name="connsiteY54" fmla="*/ 496344 h 606722"/>
                <a:gd name="connsiteX55" fmla="*/ 262387 w 607639"/>
                <a:gd name="connsiteY55" fmla="*/ 496344 h 606722"/>
                <a:gd name="connsiteX56" fmla="*/ 207115 w 607639"/>
                <a:gd name="connsiteY56" fmla="*/ 496344 h 606722"/>
                <a:gd name="connsiteX57" fmla="*/ 124251 w 607639"/>
                <a:gd name="connsiteY57" fmla="*/ 496344 h 606722"/>
                <a:gd name="connsiteX58" fmla="*/ 69068 w 607639"/>
                <a:gd name="connsiteY58" fmla="*/ 496344 h 606722"/>
                <a:gd name="connsiteX59" fmla="*/ 55272 w 607639"/>
                <a:gd name="connsiteY59" fmla="*/ 496344 h 606722"/>
                <a:gd name="connsiteX60" fmla="*/ 55272 w 607639"/>
                <a:gd name="connsiteY60" fmla="*/ 537758 h 606722"/>
                <a:gd name="connsiteX61" fmla="*/ 41387 w 607639"/>
                <a:gd name="connsiteY61" fmla="*/ 551533 h 606722"/>
                <a:gd name="connsiteX62" fmla="*/ 27592 w 607639"/>
                <a:gd name="connsiteY62" fmla="*/ 551533 h 606722"/>
                <a:gd name="connsiteX63" fmla="*/ 27592 w 607639"/>
                <a:gd name="connsiteY63" fmla="*/ 579083 h 606722"/>
                <a:gd name="connsiteX64" fmla="*/ 579958 w 607639"/>
                <a:gd name="connsiteY64" fmla="*/ 579083 h 606722"/>
                <a:gd name="connsiteX65" fmla="*/ 579958 w 607639"/>
                <a:gd name="connsiteY65" fmla="*/ 551533 h 606722"/>
                <a:gd name="connsiteX66" fmla="*/ 96660 w 607639"/>
                <a:gd name="connsiteY66" fmla="*/ 551533 h 606722"/>
                <a:gd name="connsiteX67" fmla="*/ 82864 w 607639"/>
                <a:gd name="connsiteY67" fmla="*/ 537758 h 606722"/>
                <a:gd name="connsiteX68" fmla="*/ 96660 w 607639"/>
                <a:gd name="connsiteY68" fmla="*/ 523983 h 606722"/>
                <a:gd name="connsiteX69" fmla="*/ 593843 w 607639"/>
                <a:gd name="connsiteY69" fmla="*/ 523983 h 606722"/>
                <a:gd name="connsiteX70" fmla="*/ 607639 w 607639"/>
                <a:gd name="connsiteY70" fmla="*/ 537758 h 606722"/>
                <a:gd name="connsiteX71" fmla="*/ 607639 w 607639"/>
                <a:gd name="connsiteY71" fmla="*/ 592947 h 606722"/>
                <a:gd name="connsiteX72" fmla="*/ 593843 w 607639"/>
                <a:gd name="connsiteY72" fmla="*/ 606722 h 606722"/>
                <a:gd name="connsiteX73" fmla="*/ 13796 w 607639"/>
                <a:gd name="connsiteY73" fmla="*/ 606722 h 606722"/>
                <a:gd name="connsiteX74" fmla="*/ 0 w 607639"/>
                <a:gd name="connsiteY74" fmla="*/ 592947 h 606722"/>
                <a:gd name="connsiteX75" fmla="*/ 0 w 607639"/>
                <a:gd name="connsiteY75" fmla="*/ 537758 h 606722"/>
                <a:gd name="connsiteX76" fmla="*/ 13796 w 607639"/>
                <a:gd name="connsiteY76" fmla="*/ 523983 h 606722"/>
                <a:gd name="connsiteX77" fmla="*/ 27592 w 607639"/>
                <a:gd name="connsiteY77" fmla="*/ 523983 h 606722"/>
                <a:gd name="connsiteX78" fmla="*/ 27592 w 607639"/>
                <a:gd name="connsiteY78" fmla="*/ 482569 h 606722"/>
                <a:gd name="connsiteX79" fmla="*/ 41387 w 607639"/>
                <a:gd name="connsiteY79" fmla="*/ 468794 h 606722"/>
                <a:gd name="connsiteX80" fmla="*/ 55272 w 607639"/>
                <a:gd name="connsiteY80" fmla="*/ 468794 h 606722"/>
                <a:gd name="connsiteX81" fmla="*/ 55272 w 607639"/>
                <a:gd name="connsiteY81" fmla="*/ 261992 h 606722"/>
                <a:gd name="connsiteX82" fmla="*/ 41387 w 607639"/>
                <a:gd name="connsiteY82" fmla="*/ 261992 h 606722"/>
                <a:gd name="connsiteX83" fmla="*/ 27592 w 607639"/>
                <a:gd name="connsiteY83" fmla="*/ 248217 h 606722"/>
                <a:gd name="connsiteX84" fmla="*/ 41387 w 607639"/>
                <a:gd name="connsiteY84" fmla="*/ 234442 h 606722"/>
                <a:gd name="connsiteX85" fmla="*/ 69068 w 607639"/>
                <a:gd name="connsiteY85" fmla="*/ 234442 h 606722"/>
                <a:gd name="connsiteX86" fmla="*/ 124251 w 607639"/>
                <a:gd name="connsiteY86" fmla="*/ 234442 h 606722"/>
                <a:gd name="connsiteX87" fmla="*/ 207115 w 607639"/>
                <a:gd name="connsiteY87" fmla="*/ 234442 h 606722"/>
                <a:gd name="connsiteX88" fmla="*/ 262387 w 607639"/>
                <a:gd name="connsiteY88" fmla="*/ 234442 h 606722"/>
                <a:gd name="connsiteX89" fmla="*/ 345252 w 607639"/>
                <a:gd name="connsiteY89" fmla="*/ 234442 h 606722"/>
                <a:gd name="connsiteX90" fmla="*/ 400435 w 607639"/>
                <a:gd name="connsiteY90" fmla="*/ 234442 h 606722"/>
                <a:gd name="connsiteX91" fmla="*/ 483299 w 607639"/>
                <a:gd name="connsiteY91" fmla="*/ 234442 h 606722"/>
                <a:gd name="connsiteX92" fmla="*/ 538571 w 607639"/>
                <a:gd name="connsiteY92" fmla="*/ 234442 h 606722"/>
                <a:gd name="connsiteX93" fmla="*/ 552367 w 607639"/>
                <a:gd name="connsiteY93" fmla="*/ 234442 h 606722"/>
                <a:gd name="connsiteX94" fmla="*/ 552367 w 607639"/>
                <a:gd name="connsiteY94" fmla="*/ 193028 h 606722"/>
                <a:gd name="connsiteX95" fmla="*/ 552367 w 607639"/>
                <a:gd name="connsiteY95" fmla="*/ 175076 h 606722"/>
                <a:gd name="connsiteX96" fmla="*/ 303775 w 607639"/>
                <a:gd name="connsiteY96" fmla="*/ 84072 h 606722"/>
                <a:gd name="connsiteX97" fmla="*/ 55272 w 607639"/>
                <a:gd name="connsiteY97" fmla="*/ 175076 h 606722"/>
                <a:gd name="connsiteX98" fmla="*/ 55272 w 607639"/>
                <a:gd name="connsiteY98" fmla="*/ 179253 h 606722"/>
                <a:gd name="connsiteX99" fmla="*/ 510979 w 607639"/>
                <a:gd name="connsiteY99" fmla="*/ 179253 h 606722"/>
                <a:gd name="connsiteX100" fmla="*/ 524775 w 607639"/>
                <a:gd name="connsiteY100" fmla="*/ 193028 h 606722"/>
                <a:gd name="connsiteX101" fmla="*/ 510979 w 607639"/>
                <a:gd name="connsiteY101" fmla="*/ 206803 h 606722"/>
                <a:gd name="connsiteX102" fmla="*/ 41387 w 607639"/>
                <a:gd name="connsiteY102" fmla="*/ 206803 h 606722"/>
                <a:gd name="connsiteX103" fmla="*/ 27592 w 607639"/>
                <a:gd name="connsiteY103" fmla="*/ 193028 h 606722"/>
                <a:gd name="connsiteX104" fmla="*/ 27592 w 607639"/>
                <a:gd name="connsiteY104" fmla="*/ 165478 h 606722"/>
                <a:gd name="connsiteX105" fmla="*/ 37293 w 607639"/>
                <a:gd name="connsiteY105" fmla="*/ 153036 h 606722"/>
                <a:gd name="connsiteX106" fmla="*/ 136712 w 607639"/>
                <a:gd name="connsiteY106" fmla="*/ 115799 h 606722"/>
                <a:gd name="connsiteX107" fmla="*/ 303775 w 607639"/>
                <a:gd name="connsiteY10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607639" h="606722">
                  <a:moveTo>
                    <a:pt x="497095" y="261992"/>
                  </a:moveTo>
                  <a:lnTo>
                    <a:pt x="497095" y="468794"/>
                  </a:lnTo>
                  <a:lnTo>
                    <a:pt x="524775" y="468794"/>
                  </a:lnTo>
                  <a:lnTo>
                    <a:pt x="524775" y="261992"/>
                  </a:lnTo>
                  <a:close/>
                  <a:moveTo>
                    <a:pt x="414320" y="261992"/>
                  </a:moveTo>
                  <a:lnTo>
                    <a:pt x="414320" y="468794"/>
                  </a:lnTo>
                  <a:lnTo>
                    <a:pt x="469503" y="468794"/>
                  </a:lnTo>
                  <a:lnTo>
                    <a:pt x="469503" y="261992"/>
                  </a:lnTo>
                  <a:close/>
                  <a:moveTo>
                    <a:pt x="359047" y="261992"/>
                  </a:moveTo>
                  <a:lnTo>
                    <a:pt x="359047" y="468794"/>
                  </a:lnTo>
                  <a:lnTo>
                    <a:pt x="386639" y="468794"/>
                  </a:lnTo>
                  <a:lnTo>
                    <a:pt x="386639" y="261992"/>
                  </a:lnTo>
                  <a:close/>
                  <a:moveTo>
                    <a:pt x="276183" y="261992"/>
                  </a:moveTo>
                  <a:lnTo>
                    <a:pt x="276183" y="468794"/>
                  </a:lnTo>
                  <a:lnTo>
                    <a:pt x="331456" y="468794"/>
                  </a:lnTo>
                  <a:lnTo>
                    <a:pt x="331456" y="261992"/>
                  </a:lnTo>
                  <a:close/>
                  <a:moveTo>
                    <a:pt x="220911" y="261992"/>
                  </a:moveTo>
                  <a:lnTo>
                    <a:pt x="220911" y="468794"/>
                  </a:lnTo>
                  <a:lnTo>
                    <a:pt x="248592" y="468794"/>
                  </a:lnTo>
                  <a:lnTo>
                    <a:pt x="248592" y="261992"/>
                  </a:lnTo>
                  <a:close/>
                  <a:moveTo>
                    <a:pt x="138136" y="261992"/>
                  </a:moveTo>
                  <a:lnTo>
                    <a:pt x="138136" y="468794"/>
                  </a:lnTo>
                  <a:lnTo>
                    <a:pt x="193319" y="468794"/>
                  </a:lnTo>
                  <a:lnTo>
                    <a:pt x="193319" y="261992"/>
                  </a:lnTo>
                  <a:close/>
                  <a:moveTo>
                    <a:pt x="82864" y="261992"/>
                  </a:moveTo>
                  <a:lnTo>
                    <a:pt x="82864" y="468794"/>
                  </a:lnTo>
                  <a:lnTo>
                    <a:pt x="110455" y="468794"/>
                  </a:lnTo>
                  <a:lnTo>
                    <a:pt x="110455" y="261992"/>
                  </a:lnTo>
                  <a:close/>
                  <a:moveTo>
                    <a:pt x="303820" y="110294"/>
                  </a:moveTo>
                  <a:cubicBezTo>
                    <a:pt x="319078" y="110294"/>
                    <a:pt x="331447" y="122647"/>
                    <a:pt x="331447" y="137885"/>
                  </a:cubicBezTo>
                  <a:cubicBezTo>
                    <a:pt x="331447" y="153123"/>
                    <a:pt x="319078" y="165476"/>
                    <a:pt x="303820" y="165476"/>
                  </a:cubicBezTo>
                  <a:cubicBezTo>
                    <a:pt x="288562" y="165476"/>
                    <a:pt x="276193" y="153123"/>
                    <a:pt x="276193" y="137885"/>
                  </a:cubicBezTo>
                  <a:cubicBezTo>
                    <a:pt x="276193" y="122647"/>
                    <a:pt x="288562" y="110294"/>
                    <a:pt x="303820" y="110294"/>
                  </a:cubicBezTo>
                  <a:close/>
                  <a:moveTo>
                    <a:pt x="303775" y="27550"/>
                  </a:moveTo>
                  <a:cubicBezTo>
                    <a:pt x="248592" y="27550"/>
                    <a:pt x="198838" y="57944"/>
                    <a:pt x="174005" y="103446"/>
                  </a:cubicBezTo>
                  <a:lnTo>
                    <a:pt x="299681" y="56522"/>
                  </a:lnTo>
                  <a:cubicBezTo>
                    <a:pt x="302440" y="55189"/>
                    <a:pt x="305199" y="55189"/>
                    <a:pt x="309293" y="55189"/>
                  </a:cubicBezTo>
                  <a:lnTo>
                    <a:pt x="434969" y="102024"/>
                  </a:lnTo>
                  <a:cubicBezTo>
                    <a:pt x="408712" y="57944"/>
                    <a:pt x="359047" y="27550"/>
                    <a:pt x="303775" y="27550"/>
                  </a:cubicBezTo>
                  <a:close/>
                  <a:moveTo>
                    <a:pt x="303775" y="0"/>
                  </a:moveTo>
                  <a:cubicBezTo>
                    <a:pt x="379786" y="0"/>
                    <a:pt x="446006" y="48257"/>
                    <a:pt x="470927" y="115799"/>
                  </a:cubicBezTo>
                  <a:lnTo>
                    <a:pt x="570346" y="153036"/>
                  </a:lnTo>
                  <a:cubicBezTo>
                    <a:pt x="575864" y="154458"/>
                    <a:pt x="579958" y="159968"/>
                    <a:pt x="579958" y="165478"/>
                  </a:cubicBezTo>
                  <a:lnTo>
                    <a:pt x="579958" y="193028"/>
                  </a:lnTo>
                  <a:lnTo>
                    <a:pt x="579958" y="248217"/>
                  </a:lnTo>
                  <a:cubicBezTo>
                    <a:pt x="579958" y="256482"/>
                    <a:pt x="574440" y="261992"/>
                    <a:pt x="566163" y="261992"/>
                  </a:cubicBezTo>
                  <a:lnTo>
                    <a:pt x="552367" y="261992"/>
                  </a:lnTo>
                  <a:lnTo>
                    <a:pt x="552367" y="468794"/>
                  </a:lnTo>
                  <a:lnTo>
                    <a:pt x="566163" y="468794"/>
                  </a:lnTo>
                  <a:cubicBezTo>
                    <a:pt x="574440" y="468794"/>
                    <a:pt x="579958" y="474304"/>
                    <a:pt x="579958" y="482569"/>
                  </a:cubicBezTo>
                  <a:cubicBezTo>
                    <a:pt x="579958" y="490834"/>
                    <a:pt x="574440" y="496344"/>
                    <a:pt x="566163" y="496344"/>
                  </a:cubicBezTo>
                  <a:lnTo>
                    <a:pt x="538571" y="496344"/>
                  </a:lnTo>
                  <a:lnTo>
                    <a:pt x="483299" y="496344"/>
                  </a:lnTo>
                  <a:lnTo>
                    <a:pt x="400435" y="496344"/>
                  </a:lnTo>
                  <a:lnTo>
                    <a:pt x="345252" y="496344"/>
                  </a:lnTo>
                  <a:lnTo>
                    <a:pt x="262387" y="496344"/>
                  </a:lnTo>
                  <a:lnTo>
                    <a:pt x="207115" y="496344"/>
                  </a:lnTo>
                  <a:lnTo>
                    <a:pt x="124251" y="496344"/>
                  </a:lnTo>
                  <a:lnTo>
                    <a:pt x="69068" y="496344"/>
                  </a:lnTo>
                  <a:lnTo>
                    <a:pt x="55272" y="496344"/>
                  </a:lnTo>
                  <a:lnTo>
                    <a:pt x="55272" y="537758"/>
                  </a:lnTo>
                  <a:cubicBezTo>
                    <a:pt x="55272" y="546023"/>
                    <a:pt x="49754" y="551533"/>
                    <a:pt x="41387" y="551533"/>
                  </a:cubicBezTo>
                  <a:lnTo>
                    <a:pt x="27592" y="551533"/>
                  </a:lnTo>
                  <a:lnTo>
                    <a:pt x="27592" y="579083"/>
                  </a:lnTo>
                  <a:lnTo>
                    <a:pt x="579958" y="579083"/>
                  </a:lnTo>
                  <a:lnTo>
                    <a:pt x="579958" y="551533"/>
                  </a:lnTo>
                  <a:lnTo>
                    <a:pt x="96660" y="551533"/>
                  </a:lnTo>
                  <a:cubicBezTo>
                    <a:pt x="88382" y="551533"/>
                    <a:pt x="82864" y="546023"/>
                    <a:pt x="82864" y="537758"/>
                  </a:cubicBezTo>
                  <a:cubicBezTo>
                    <a:pt x="82864" y="529493"/>
                    <a:pt x="88382" y="523983"/>
                    <a:pt x="96660" y="523983"/>
                  </a:cubicBezTo>
                  <a:lnTo>
                    <a:pt x="593843" y="523983"/>
                  </a:lnTo>
                  <a:cubicBezTo>
                    <a:pt x="602121" y="523983"/>
                    <a:pt x="607639" y="529493"/>
                    <a:pt x="607639" y="537758"/>
                  </a:cubicBezTo>
                  <a:lnTo>
                    <a:pt x="607639" y="592947"/>
                  </a:lnTo>
                  <a:cubicBezTo>
                    <a:pt x="607639" y="601212"/>
                    <a:pt x="602121" y="606722"/>
                    <a:pt x="593843" y="606722"/>
                  </a:cubicBezTo>
                  <a:lnTo>
                    <a:pt x="13796" y="606722"/>
                  </a:lnTo>
                  <a:cubicBezTo>
                    <a:pt x="5518" y="606722"/>
                    <a:pt x="0" y="601212"/>
                    <a:pt x="0" y="592947"/>
                  </a:cubicBezTo>
                  <a:lnTo>
                    <a:pt x="0" y="537758"/>
                  </a:lnTo>
                  <a:cubicBezTo>
                    <a:pt x="0" y="529493"/>
                    <a:pt x="5518" y="523983"/>
                    <a:pt x="13796" y="523983"/>
                  </a:cubicBezTo>
                  <a:lnTo>
                    <a:pt x="27592" y="523983"/>
                  </a:lnTo>
                  <a:lnTo>
                    <a:pt x="27592" y="482569"/>
                  </a:lnTo>
                  <a:cubicBezTo>
                    <a:pt x="27592" y="474304"/>
                    <a:pt x="33110" y="468794"/>
                    <a:pt x="41387" y="468794"/>
                  </a:cubicBezTo>
                  <a:lnTo>
                    <a:pt x="55272" y="468794"/>
                  </a:lnTo>
                  <a:lnTo>
                    <a:pt x="55272" y="261992"/>
                  </a:lnTo>
                  <a:lnTo>
                    <a:pt x="41387" y="261992"/>
                  </a:lnTo>
                  <a:cubicBezTo>
                    <a:pt x="33110" y="261992"/>
                    <a:pt x="27592" y="256482"/>
                    <a:pt x="27592" y="248217"/>
                  </a:cubicBezTo>
                  <a:cubicBezTo>
                    <a:pt x="27592" y="239952"/>
                    <a:pt x="33110" y="234442"/>
                    <a:pt x="41387" y="234442"/>
                  </a:cubicBezTo>
                  <a:lnTo>
                    <a:pt x="69068" y="234442"/>
                  </a:lnTo>
                  <a:lnTo>
                    <a:pt x="124251" y="234442"/>
                  </a:lnTo>
                  <a:lnTo>
                    <a:pt x="207115" y="234442"/>
                  </a:lnTo>
                  <a:lnTo>
                    <a:pt x="262387" y="234442"/>
                  </a:lnTo>
                  <a:lnTo>
                    <a:pt x="345252" y="234442"/>
                  </a:lnTo>
                  <a:lnTo>
                    <a:pt x="400435" y="234442"/>
                  </a:lnTo>
                  <a:lnTo>
                    <a:pt x="483299" y="234442"/>
                  </a:lnTo>
                  <a:lnTo>
                    <a:pt x="538571" y="234442"/>
                  </a:lnTo>
                  <a:lnTo>
                    <a:pt x="552367" y="234442"/>
                  </a:lnTo>
                  <a:lnTo>
                    <a:pt x="552367" y="193028"/>
                  </a:lnTo>
                  <a:lnTo>
                    <a:pt x="552367" y="175076"/>
                  </a:lnTo>
                  <a:lnTo>
                    <a:pt x="303775" y="84072"/>
                  </a:lnTo>
                  <a:lnTo>
                    <a:pt x="55272" y="175076"/>
                  </a:lnTo>
                  <a:lnTo>
                    <a:pt x="55272" y="179253"/>
                  </a:lnTo>
                  <a:lnTo>
                    <a:pt x="510979" y="179253"/>
                  </a:lnTo>
                  <a:cubicBezTo>
                    <a:pt x="519257" y="179253"/>
                    <a:pt x="524775" y="184763"/>
                    <a:pt x="524775" y="193028"/>
                  </a:cubicBezTo>
                  <a:cubicBezTo>
                    <a:pt x="524775" y="201293"/>
                    <a:pt x="519257" y="206803"/>
                    <a:pt x="510979" y="206803"/>
                  </a:cubicBezTo>
                  <a:lnTo>
                    <a:pt x="41387" y="206803"/>
                  </a:lnTo>
                  <a:cubicBezTo>
                    <a:pt x="33110" y="206803"/>
                    <a:pt x="27592" y="201293"/>
                    <a:pt x="27592" y="193028"/>
                  </a:cubicBezTo>
                  <a:lnTo>
                    <a:pt x="27592" y="165478"/>
                  </a:lnTo>
                  <a:cubicBezTo>
                    <a:pt x="27592" y="159968"/>
                    <a:pt x="31775" y="154458"/>
                    <a:pt x="37293" y="153036"/>
                  </a:cubicBezTo>
                  <a:lnTo>
                    <a:pt x="136712" y="115799"/>
                  </a:lnTo>
                  <a:cubicBezTo>
                    <a:pt x="161545" y="48257"/>
                    <a:pt x="227853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8" name="任意多边形: 形状 17"/>
            <p:cNvSpPr/>
            <p:nvPr/>
          </p:nvSpPr>
          <p:spPr>
            <a:xfrm>
              <a:off x="4203287" y="4335725"/>
              <a:ext cx="480660" cy="479934"/>
            </a:xfrm>
            <a:custGeom>
              <a:avLst/>
              <a:gdLst>
                <a:gd name="connsiteX0" fmla="*/ 497095 w 607639"/>
                <a:gd name="connsiteY0" fmla="*/ 261992 h 606722"/>
                <a:gd name="connsiteX1" fmla="*/ 497095 w 607639"/>
                <a:gd name="connsiteY1" fmla="*/ 468794 h 606722"/>
                <a:gd name="connsiteX2" fmla="*/ 524775 w 607639"/>
                <a:gd name="connsiteY2" fmla="*/ 468794 h 606722"/>
                <a:gd name="connsiteX3" fmla="*/ 524775 w 607639"/>
                <a:gd name="connsiteY3" fmla="*/ 261992 h 606722"/>
                <a:gd name="connsiteX4" fmla="*/ 414320 w 607639"/>
                <a:gd name="connsiteY4" fmla="*/ 261992 h 606722"/>
                <a:gd name="connsiteX5" fmla="*/ 414320 w 607639"/>
                <a:gd name="connsiteY5" fmla="*/ 468794 h 606722"/>
                <a:gd name="connsiteX6" fmla="*/ 469503 w 607639"/>
                <a:gd name="connsiteY6" fmla="*/ 468794 h 606722"/>
                <a:gd name="connsiteX7" fmla="*/ 469503 w 607639"/>
                <a:gd name="connsiteY7" fmla="*/ 261992 h 606722"/>
                <a:gd name="connsiteX8" fmla="*/ 359047 w 607639"/>
                <a:gd name="connsiteY8" fmla="*/ 261992 h 606722"/>
                <a:gd name="connsiteX9" fmla="*/ 359047 w 607639"/>
                <a:gd name="connsiteY9" fmla="*/ 468794 h 606722"/>
                <a:gd name="connsiteX10" fmla="*/ 386639 w 607639"/>
                <a:gd name="connsiteY10" fmla="*/ 468794 h 606722"/>
                <a:gd name="connsiteX11" fmla="*/ 386639 w 607639"/>
                <a:gd name="connsiteY11" fmla="*/ 261992 h 606722"/>
                <a:gd name="connsiteX12" fmla="*/ 276183 w 607639"/>
                <a:gd name="connsiteY12" fmla="*/ 261992 h 606722"/>
                <a:gd name="connsiteX13" fmla="*/ 276183 w 607639"/>
                <a:gd name="connsiteY13" fmla="*/ 468794 h 606722"/>
                <a:gd name="connsiteX14" fmla="*/ 331456 w 607639"/>
                <a:gd name="connsiteY14" fmla="*/ 468794 h 606722"/>
                <a:gd name="connsiteX15" fmla="*/ 331456 w 607639"/>
                <a:gd name="connsiteY15" fmla="*/ 261992 h 606722"/>
                <a:gd name="connsiteX16" fmla="*/ 220911 w 607639"/>
                <a:gd name="connsiteY16" fmla="*/ 261992 h 606722"/>
                <a:gd name="connsiteX17" fmla="*/ 220911 w 607639"/>
                <a:gd name="connsiteY17" fmla="*/ 468794 h 606722"/>
                <a:gd name="connsiteX18" fmla="*/ 248592 w 607639"/>
                <a:gd name="connsiteY18" fmla="*/ 468794 h 606722"/>
                <a:gd name="connsiteX19" fmla="*/ 248592 w 607639"/>
                <a:gd name="connsiteY19" fmla="*/ 261992 h 606722"/>
                <a:gd name="connsiteX20" fmla="*/ 138136 w 607639"/>
                <a:gd name="connsiteY20" fmla="*/ 261992 h 606722"/>
                <a:gd name="connsiteX21" fmla="*/ 138136 w 607639"/>
                <a:gd name="connsiteY21" fmla="*/ 468794 h 606722"/>
                <a:gd name="connsiteX22" fmla="*/ 193319 w 607639"/>
                <a:gd name="connsiteY22" fmla="*/ 468794 h 606722"/>
                <a:gd name="connsiteX23" fmla="*/ 193319 w 607639"/>
                <a:gd name="connsiteY23" fmla="*/ 261992 h 606722"/>
                <a:gd name="connsiteX24" fmla="*/ 82864 w 607639"/>
                <a:gd name="connsiteY24" fmla="*/ 261992 h 606722"/>
                <a:gd name="connsiteX25" fmla="*/ 82864 w 607639"/>
                <a:gd name="connsiteY25" fmla="*/ 468794 h 606722"/>
                <a:gd name="connsiteX26" fmla="*/ 110455 w 607639"/>
                <a:gd name="connsiteY26" fmla="*/ 468794 h 606722"/>
                <a:gd name="connsiteX27" fmla="*/ 110455 w 607639"/>
                <a:gd name="connsiteY27" fmla="*/ 261992 h 606722"/>
                <a:gd name="connsiteX28" fmla="*/ 303820 w 607639"/>
                <a:gd name="connsiteY28" fmla="*/ 110294 h 606722"/>
                <a:gd name="connsiteX29" fmla="*/ 331447 w 607639"/>
                <a:gd name="connsiteY29" fmla="*/ 137885 h 606722"/>
                <a:gd name="connsiteX30" fmla="*/ 303820 w 607639"/>
                <a:gd name="connsiteY30" fmla="*/ 165476 h 606722"/>
                <a:gd name="connsiteX31" fmla="*/ 276193 w 607639"/>
                <a:gd name="connsiteY31" fmla="*/ 137885 h 606722"/>
                <a:gd name="connsiteX32" fmla="*/ 303820 w 607639"/>
                <a:gd name="connsiteY32" fmla="*/ 110294 h 606722"/>
                <a:gd name="connsiteX33" fmla="*/ 303775 w 607639"/>
                <a:gd name="connsiteY33" fmla="*/ 27550 h 606722"/>
                <a:gd name="connsiteX34" fmla="*/ 174005 w 607639"/>
                <a:gd name="connsiteY34" fmla="*/ 103446 h 606722"/>
                <a:gd name="connsiteX35" fmla="*/ 299681 w 607639"/>
                <a:gd name="connsiteY35" fmla="*/ 56522 h 606722"/>
                <a:gd name="connsiteX36" fmla="*/ 309293 w 607639"/>
                <a:gd name="connsiteY36" fmla="*/ 55189 h 606722"/>
                <a:gd name="connsiteX37" fmla="*/ 434969 w 607639"/>
                <a:gd name="connsiteY37" fmla="*/ 102024 h 606722"/>
                <a:gd name="connsiteX38" fmla="*/ 303775 w 607639"/>
                <a:gd name="connsiteY38" fmla="*/ 27550 h 606722"/>
                <a:gd name="connsiteX39" fmla="*/ 303775 w 607639"/>
                <a:gd name="connsiteY39" fmla="*/ 0 h 606722"/>
                <a:gd name="connsiteX40" fmla="*/ 470927 w 607639"/>
                <a:gd name="connsiteY40" fmla="*/ 115799 h 606722"/>
                <a:gd name="connsiteX41" fmla="*/ 570346 w 607639"/>
                <a:gd name="connsiteY41" fmla="*/ 153036 h 606722"/>
                <a:gd name="connsiteX42" fmla="*/ 579958 w 607639"/>
                <a:gd name="connsiteY42" fmla="*/ 165478 h 606722"/>
                <a:gd name="connsiteX43" fmla="*/ 579958 w 607639"/>
                <a:gd name="connsiteY43" fmla="*/ 193028 h 606722"/>
                <a:gd name="connsiteX44" fmla="*/ 579958 w 607639"/>
                <a:gd name="connsiteY44" fmla="*/ 248217 h 606722"/>
                <a:gd name="connsiteX45" fmla="*/ 566163 w 607639"/>
                <a:gd name="connsiteY45" fmla="*/ 261992 h 606722"/>
                <a:gd name="connsiteX46" fmla="*/ 552367 w 607639"/>
                <a:gd name="connsiteY46" fmla="*/ 261992 h 606722"/>
                <a:gd name="connsiteX47" fmla="*/ 552367 w 607639"/>
                <a:gd name="connsiteY47" fmla="*/ 468794 h 606722"/>
                <a:gd name="connsiteX48" fmla="*/ 566163 w 607639"/>
                <a:gd name="connsiteY48" fmla="*/ 468794 h 606722"/>
                <a:gd name="connsiteX49" fmla="*/ 579958 w 607639"/>
                <a:gd name="connsiteY49" fmla="*/ 482569 h 606722"/>
                <a:gd name="connsiteX50" fmla="*/ 566163 w 607639"/>
                <a:gd name="connsiteY50" fmla="*/ 496344 h 606722"/>
                <a:gd name="connsiteX51" fmla="*/ 538571 w 607639"/>
                <a:gd name="connsiteY51" fmla="*/ 496344 h 606722"/>
                <a:gd name="connsiteX52" fmla="*/ 483299 w 607639"/>
                <a:gd name="connsiteY52" fmla="*/ 496344 h 606722"/>
                <a:gd name="connsiteX53" fmla="*/ 400435 w 607639"/>
                <a:gd name="connsiteY53" fmla="*/ 496344 h 606722"/>
                <a:gd name="connsiteX54" fmla="*/ 345252 w 607639"/>
                <a:gd name="connsiteY54" fmla="*/ 496344 h 606722"/>
                <a:gd name="connsiteX55" fmla="*/ 262387 w 607639"/>
                <a:gd name="connsiteY55" fmla="*/ 496344 h 606722"/>
                <a:gd name="connsiteX56" fmla="*/ 207115 w 607639"/>
                <a:gd name="connsiteY56" fmla="*/ 496344 h 606722"/>
                <a:gd name="connsiteX57" fmla="*/ 124251 w 607639"/>
                <a:gd name="connsiteY57" fmla="*/ 496344 h 606722"/>
                <a:gd name="connsiteX58" fmla="*/ 69068 w 607639"/>
                <a:gd name="connsiteY58" fmla="*/ 496344 h 606722"/>
                <a:gd name="connsiteX59" fmla="*/ 55272 w 607639"/>
                <a:gd name="connsiteY59" fmla="*/ 496344 h 606722"/>
                <a:gd name="connsiteX60" fmla="*/ 55272 w 607639"/>
                <a:gd name="connsiteY60" fmla="*/ 537758 h 606722"/>
                <a:gd name="connsiteX61" fmla="*/ 41387 w 607639"/>
                <a:gd name="connsiteY61" fmla="*/ 551533 h 606722"/>
                <a:gd name="connsiteX62" fmla="*/ 27592 w 607639"/>
                <a:gd name="connsiteY62" fmla="*/ 551533 h 606722"/>
                <a:gd name="connsiteX63" fmla="*/ 27592 w 607639"/>
                <a:gd name="connsiteY63" fmla="*/ 579083 h 606722"/>
                <a:gd name="connsiteX64" fmla="*/ 579958 w 607639"/>
                <a:gd name="connsiteY64" fmla="*/ 579083 h 606722"/>
                <a:gd name="connsiteX65" fmla="*/ 579958 w 607639"/>
                <a:gd name="connsiteY65" fmla="*/ 551533 h 606722"/>
                <a:gd name="connsiteX66" fmla="*/ 96660 w 607639"/>
                <a:gd name="connsiteY66" fmla="*/ 551533 h 606722"/>
                <a:gd name="connsiteX67" fmla="*/ 82864 w 607639"/>
                <a:gd name="connsiteY67" fmla="*/ 537758 h 606722"/>
                <a:gd name="connsiteX68" fmla="*/ 96660 w 607639"/>
                <a:gd name="connsiteY68" fmla="*/ 523983 h 606722"/>
                <a:gd name="connsiteX69" fmla="*/ 593843 w 607639"/>
                <a:gd name="connsiteY69" fmla="*/ 523983 h 606722"/>
                <a:gd name="connsiteX70" fmla="*/ 607639 w 607639"/>
                <a:gd name="connsiteY70" fmla="*/ 537758 h 606722"/>
                <a:gd name="connsiteX71" fmla="*/ 607639 w 607639"/>
                <a:gd name="connsiteY71" fmla="*/ 592947 h 606722"/>
                <a:gd name="connsiteX72" fmla="*/ 593843 w 607639"/>
                <a:gd name="connsiteY72" fmla="*/ 606722 h 606722"/>
                <a:gd name="connsiteX73" fmla="*/ 13796 w 607639"/>
                <a:gd name="connsiteY73" fmla="*/ 606722 h 606722"/>
                <a:gd name="connsiteX74" fmla="*/ 0 w 607639"/>
                <a:gd name="connsiteY74" fmla="*/ 592947 h 606722"/>
                <a:gd name="connsiteX75" fmla="*/ 0 w 607639"/>
                <a:gd name="connsiteY75" fmla="*/ 537758 h 606722"/>
                <a:gd name="connsiteX76" fmla="*/ 13796 w 607639"/>
                <a:gd name="connsiteY76" fmla="*/ 523983 h 606722"/>
                <a:gd name="connsiteX77" fmla="*/ 27592 w 607639"/>
                <a:gd name="connsiteY77" fmla="*/ 523983 h 606722"/>
                <a:gd name="connsiteX78" fmla="*/ 27592 w 607639"/>
                <a:gd name="connsiteY78" fmla="*/ 482569 h 606722"/>
                <a:gd name="connsiteX79" fmla="*/ 41387 w 607639"/>
                <a:gd name="connsiteY79" fmla="*/ 468794 h 606722"/>
                <a:gd name="connsiteX80" fmla="*/ 55272 w 607639"/>
                <a:gd name="connsiteY80" fmla="*/ 468794 h 606722"/>
                <a:gd name="connsiteX81" fmla="*/ 55272 w 607639"/>
                <a:gd name="connsiteY81" fmla="*/ 261992 h 606722"/>
                <a:gd name="connsiteX82" fmla="*/ 41387 w 607639"/>
                <a:gd name="connsiteY82" fmla="*/ 261992 h 606722"/>
                <a:gd name="connsiteX83" fmla="*/ 27592 w 607639"/>
                <a:gd name="connsiteY83" fmla="*/ 248217 h 606722"/>
                <a:gd name="connsiteX84" fmla="*/ 41387 w 607639"/>
                <a:gd name="connsiteY84" fmla="*/ 234442 h 606722"/>
                <a:gd name="connsiteX85" fmla="*/ 69068 w 607639"/>
                <a:gd name="connsiteY85" fmla="*/ 234442 h 606722"/>
                <a:gd name="connsiteX86" fmla="*/ 124251 w 607639"/>
                <a:gd name="connsiteY86" fmla="*/ 234442 h 606722"/>
                <a:gd name="connsiteX87" fmla="*/ 207115 w 607639"/>
                <a:gd name="connsiteY87" fmla="*/ 234442 h 606722"/>
                <a:gd name="connsiteX88" fmla="*/ 262387 w 607639"/>
                <a:gd name="connsiteY88" fmla="*/ 234442 h 606722"/>
                <a:gd name="connsiteX89" fmla="*/ 345252 w 607639"/>
                <a:gd name="connsiteY89" fmla="*/ 234442 h 606722"/>
                <a:gd name="connsiteX90" fmla="*/ 400435 w 607639"/>
                <a:gd name="connsiteY90" fmla="*/ 234442 h 606722"/>
                <a:gd name="connsiteX91" fmla="*/ 483299 w 607639"/>
                <a:gd name="connsiteY91" fmla="*/ 234442 h 606722"/>
                <a:gd name="connsiteX92" fmla="*/ 538571 w 607639"/>
                <a:gd name="connsiteY92" fmla="*/ 234442 h 606722"/>
                <a:gd name="connsiteX93" fmla="*/ 552367 w 607639"/>
                <a:gd name="connsiteY93" fmla="*/ 234442 h 606722"/>
                <a:gd name="connsiteX94" fmla="*/ 552367 w 607639"/>
                <a:gd name="connsiteY94" fmla="*/ 193028 h 606722"/>
                <a:gd name="connsiteX95" fmla="*/ 552367 w 607639"/>
                <a:gd name="connsiteY95" fmla="*/ 175076 h 606722"/>
                <a:gd name="connsiteX96" fmla="*/ 303775 w 607639"/>
                <a:gd name="connsiteY96" fmla="*/ 84072 h 606722"/>
                <a:gd name="connsiteX97" fmla="*/ 55272 w 607639"/>
                <a:gd name="connsiteY97" fmla="*/ 175076 h 606722"/>
                <a:gd name="connsiteX98" fmla="*/ 55272 w 607639"/>
                <a:gd name="connsiteY98" fmla="*/ 179253 h 606722"/>
                <a:gd name="connsiteX99" fmla="*/ 510979 w 607639"/>
                <a:gd name="connsiteY99" fmla="*/ 179253 h 606722"/>
                <a:gd name="connsiteX100" fmla="*/ 524775 w 607639"/>
                <a:gd name="connsiteY100" fmla="*/ 193028 h 606722"/>
                <a:gd name="connsiteX101" fmla="*/ 510979 w 607639"/>
                <a:gd name="connsiteY101" fmla="*/ 206803 h 606722"/>
                <a:gd name="connsiteX102" fmla="*/ 41387 w 607639"/>
                <a:gd name="connsiteY102" fmla="*/ 206803 h 606722"/>
                <a:gd name="connsiteX103" fmla="*/ 27592 w 607639"/>
                <a:gd name="connsiteY103" fmla="*/ 193028 h 606722"/>
                <a:gd name="connsiteX104" fmla="*/ 27592 w 607639"/>
                <a:gd name="connsiteY104" fmla="*/ 165478 h 606722"/>
                <a:gd name="connsiteX105" fmla="*/ 37293 w 607639"/>
                <a:gd name="connsiteY105" fmla="*/ 153036 h 606722"/>
                <a:gd name="connsiteX106" fmla="*/ 136712 w 607639"/>
                <a:gd name="connsiteY106" fmla="*/ 115799 h 606722"/>
                <a:gd name="connsiteX107" fmla="*/ 303775 w 607639"/>
                <a:gd name="connsiteY10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607639" h="606722">
                  <a:moveTo>
                    <a:pt x="497095" y="261992"/>
                  </a:moveTo>
                  <a:lnTo>
                    <a:pt x="497095" y="468794"/>
                  </a:lnTo>
                  <a:lnTo>
                    <a:pt x="524775" y="468794"/>
                  </a:lnTo>
                  <a:lnTo>
                    <a:pt x="524775" y="261992"/>
                  </a:lnTo>
                  <a:close/>
                  <a:moveTo>
                    <a:pt x="414320" y="261992"/>
                  </a:moveTo>
                  <a:lnTo>
                    <a:pt x="414320" y="468794"/>
                  </a:lnTo>
                  <a:lnTo>
                    <a:pt x="469503" y="468794"/>
                  </a:lnTo>
                  <a:lnTo>
                    <a:pt x="469503" y="261992"/>
                  </a:lnTo>
                  <a:close/>
                  <a:moveTo>
                    <a:pt x="359047" y="261992"/>
                  </a:moveTo>
                  <a:lnTo>
                    <a:pt x="359047" y="468794"/>
                  </a:lnTo>
                  <a:lnTo>
                    <a:pt x="386639" y="468794"/>
                  </a:lnTo>
                  <a:lnTo>
                    <a:pt x="386639" y="261992"/>
                  </a:lnTo>
                  <a:close/>
                  <a:moveTo>
                    <a:pt x="276183" y="261992"/>
                  </a:moveTo>
                  <a:lnTo>
                    <a:pt x="276183" y="468794"/>
                  </a:lnTo>
                  <a:lnTo>
                    <a:pt x="331456" y="468794"/>
                  </a:lnTo>
                  <a:lnTo>
                    <a:pt x="331456" y="261992"/>
                  </a:lnTo>
                  <a:close/>
                  <a:moveTo>
                    <a:pt x="220911" y="261992"/>
                  </a:moveTo>
                  <a:lnTo>
                    <a:pt x="220911" y="468794"/>
                  </a:lnTo>
                  <a:lnTo>
                    <a:pt x="248592" y="468794"/>
                  </a:lnTo>
                  <a:lnTo>
                    <a:pt x="248592" y="261992"/>
                  </a:lnTo>
                  <a:close/>
                  <a:moveTo>
                    <a:pt x="138136" y="261992"/>
                  </a:moveTo>
                  <a:lnTo>
                    <a:pt x="138136" y="468794"/>
                  </a:lnTo>
                  <a:lnTo>
                    <a:pt x="193319" y="468794"/>
                  </a:lnTo>
                  <a:lnTo>
                    <a:pt x="193319" y="261992"/>
                  </a:lnTo>
                  <a:close/>
                  <a:moveTo>
                    <a:pt x="82864" y="261992"/>
                  </a:moveTo>
                  <a:lnTo>
                    <a:pt x="82864" y="468794"/>
                  </a:lnTo>
                  <a:lnTo>
                    <a:pt x="110455" y="468794"/>
                  </a:lnTo>
                  <a:lnTo>
                    <a:pt x="110455" y="261992"/>
                  </a:lnTo>
                  <a:close/>
                  <a:moveTo>
                    <a:pt x="303820" y="110294"/>
                  </a:moveTo>
                  <a:cubicBezTo>
                    <a:pt x="319078" y="110294"/>
                    <a:pt x="331447" y="122647"/>
                    <a:pt x="331447" y="137885"/>
                  </a:cubicBezTo>
                  <a:cubicBezTo>
                    <a:pt x="331447" y="153123"/>
                    <a:pt x="319078" y="165476"/>
                    <a:pt x="303820" y="165476"/>
                  </a:cubicBezTo>
                  <a:cubicBezTo>
                    <a:pt x="288562" y="165476"/>
                    <a:pt x="276193" y="153123"/>
                    <a:pt x="276193" y="137885"/>
                  </a:cubicBezTo>
                  <a:cubicBezTo>
                    <a:pt x="276193" y="122647"/>
                    <a:pt x="288562" y="110294"/>
                    <a:pt x="303820" y="110294"/>
                  </a:cubicBezTo>
                  <a:close/>
                  <a:moveTo>
                    <a:pt x="303775" y="27550"/>
                  </a:moveTo>
                  <a:cubicBezTo>
                    <a:pt x="248592" y="27550"/>
                    <a:pt x="198838" y="57944"/>
                    <a:pt x="174005" y="103446"/>
                  </a:cubicBezTo>
                  <a:lnTo>
                    <a:pt x="299681" y="56522"/>
                  </a:lnTo>
                  <a:cubicBezTo>
                    <a:pt x="302440" y="55189"/>
                    <a:pt x="305199" y="55189"/>
                    <a:pt x="309293" y="55189"/>
                  </a:cubicBezTo>
                  <a:lnTo>
                    <a:pt x="434969" y="102024"/>
                  </a:lnTo>
                  <a:cubicBezTo>
                    <a:pt x="408712" y="57944"/>
                    <a:pt x="359047" y="27550"/>
                    <a:pt x="303775" y="27550"/>
                  </a:cubicBezTo>
                  <a:close/>
                  <a:moveTo>
                    <a:pt x="303775" y="0"/>
                  </a:moveTo>
                  <a:cubicBezTo>
                    <a:pt x="379786" y="0"/>
                    <a:pt x="446006" y="48257"/>
                    <a:pt x="470927" y="115799"/>
                  </a:cubicBezTo>
                  <a:lnTo>
                    <a:pt x="570346" y="153036"/>
                  </a:lnTo>
                  <a:cubicBezTo>
                    <a:pt x="575864" y="154458"/>
                    <a:pt x="579958" y="159968"/>
                    <a:pt x="579958" y="165478"/>
                  </a:cubicBezTo>
                  <a:lnTo>
                    <a:pt x="579958" y="193028"/>
                  </a:lnTo>
                  <a:lnTo>
                    <a:pt x="579958" y="248217"/>
                  </a:lnTo>
                  <a:cubicBezTo>
                    <a:pt x="579958" y="256482"/>
                    <a:pt x="574440" y="261992"/>
                    <a:pt x="566163" y="261992"/>
                  </a:cubicBezTo>
                  <a:lnTo>
                    <a:pt x="552367" y="261992"/>
                  </a:lnTo>
                  <a:lnTo>
                    <a:pt x="552367" y="468794"/>
                  </a:lnTo>
                  <a:lnTo>
                    <a:pt x="566163" y="468794"/>
                  </a:lnTo>
                  <a:cubicBezTo>
                    <a:pt x="574440" y="468794"/>
                    <a:pt x="579958" y="474304"/>
                    <a:pt x="579958" y="482569"/>
                  </a:cubicBezTo>
                  <a:cubicBezTo>
                    <a:pt x="579958" y="490834"/>
                    <a:pt x="574440" y="496344"/>
                    <a:pt x="566163" y="496344"/>
                  </a:cubicBezTo>
                  <a:lnTo>
                    <a:pt x="538571" y="496344"/>
                  </a:lnTo>
                  <a:lnTo>
                    <a:pt x="483299" y="496344"/>
                  </a:lnTo>
                  <a:lnTo>
                    <a:pt x="400435" y="496344"/>
                  </a:lnTo>
                  <a:lnTo>
                    <a:pt x="345252" y="496344"/>
                  </a:lnTo>
                  <a:lnTo>
                    <a:pt x="262387" y="496344"/>
                  </a:lnTo>
                  <a:lnTo>
                    <a:pt x="207115" y="496344"/>
                  </a:lnTo>
                  <a:lnTo>
                    <a:pt x="124251" y="496344"/>
                  </a:lnTo>
                  <a:lnTo>
                    <a:pt x="69068" y="496344"/>
                  </a:lnTo>
                  <a:lnTo>
                    <a:pt x="55272" y="496344"/>
                  </a:lnTo>
                  <a:lnTo>
                    <a:pt x="55272" y="537758"/>
                  </a:lnTo>
                  <a:cubicBezTo>
                    <a:pt x="55272" y="546023"/>
                    <a:pt x="49754" y="551533"/>
                    <a:pt x="41387" y="551533"/>
                  </a:cubicBezTo>
                  <a:lnTo>
                    <a:pt x="27592" y="551533"/>
                  </a:lnTo>
                  <a:lnTo>
                    <a:pt x="27592" y="579083"/>
                  </a:lnTo>
                  <a:lnTo>
                    <a:pt x="579958" y="579083"/>
                  </a:lnTo>
                  <a:lnTo>
                    <a:pt x="579958" y="551533"/>
                  </a:lnTo>
                  <a:lnTo>
                    <a:pt x="96660" y="551533"/>
                  </a:lnTo>
                  <a:cubicBezTo>
                    <a:pt x="88382" y="551533"/>
                    <a:pt x="82864" y="546023"/>
                    <a:pt x="82864" y="537758"/>
                  </a:cubicBezTo>
                  <a:cubicBezTo>
                    <a:pt x="82864" y="529493"/>
                    <a:pt x="88382" y="523983"/>
                    <a:pt x="96660" y="523983"/>
                  </a:cubicBezTo>
                  <a:lnTo>
                    <a:pt x="593843" y="523983"/>
                  </a:lnTo>
                  <a:cubicBezTo>
                    <a:pt x="602121" y="523983"/>
                    <a:pt x="607639" y="529493"/>
                    <a:pt x="607639" y="537758"/>
                  </a:cubicBezTo>
                  <a:lnTo>
                    <a:pt x="607639" y="592947"/>
                  </a:lnTo>
                  <a:cubicBezTo>
                    <a:pt x="607639" y="601212"/>
                    <a:pt x="602121" y="606722"/>
                    <a:pt x="593843" y="606722"/>
                  </a:cubicBezTo>
                  <a:lnTo>
                    <a:pt x="13796" y="606722"/>
                  </a:lnTo>
                  <a:cubicBezTo>
                    <a:pt x="5518" y="606722"/>
                    <a:pt x="0" y="601212"/>
                    <a:pt x="0" y="592947"/>
                  </a:cubicBezTo>
                  <a:lnTo>
                    <a:pt x="0" y="537758"/>
                  </a:lnTo>
                  <a:cubicBezTo>
                    <a:pt x="0" y="529493"/>
                    <a:pt x="5518" y="523983"/>
                    <a:pt x="13796" y="523983"/>
                  </a:cubicBezTo>
                  <a:lnTo>
                    <a:pt x="27592" y="523983"/>
                  </a:lnTo>
                  <a:lnTo>
                    <a:pt x="27592" y="482569"/>
                  </a:lnTo>
                  <a:cubicBezTo>
                    <a:pt x="27592" y="474304"/>
                    <a:pt x="33110" y="468794"/>
                    <a:pt x="41387" y="468794"/>
                  </a:cubicBezTo>
                  <a:lnTo>
                    <a:pt x="55272" y="468794"/>
                  </a:lnTo>
                  <a:lnTo>
                    <a:pt x="55272" y="261992"/>
                  </a:lnTo>
                  <a:lnTo>
                    <a:pt x="41387" y="261992"/>
                  </a:lnTo>
                  <a:cubicBezTo>
                    <a:pt x="33110" y="261992"/>
                    <a:pt x="27592" y="256482"/>
                    <a:pt x="27592" y="248217"/>
                  </a:cubicBezTo>
                  <a:cubicBezTo>
                    <a:pt x="27592" y="239952"/>
                    <a:pt x="33110" y="234442"/>
                    <a:pt x="41387" y="234442"/>
                  </a:cubicBezTo>
                  <a:lnTo>
                    <a:pt x="69068" y="234442"/>
                  </a:lnTo>
                  <a:lnTo>
                    <a:pt x="124251" y="234442"/>
                  </a:lnTo>
                  <a:lnTo>
                    <a:pt x="207115" y="234442"/>
                  </a:lnTo>
                  <a:lnTo>
                    <a:pt x="262387" y="234442"/>
                  </a:lnTo>
                  <a:lnTo>
                    <a:pt x="345252" y="234442"/>
                  </a:lnTo>
                  <a:lnTo>
                    <a:pt x="400435" y="234442"/>
                  </a:lnTo>
                  <a:lnTo>
                    <a:pt x="483299" y="234442"/>
                  </a:lnTo>
                  <a:lnTo>
                    <a:pt x="538571" y="234442"/>
                  </a:lnTo>
                  <a:lnTo>
                    <a:pt x="552367" y="234442"/>
                  </a:lnTo>
                  <a:lnTo>
                    <a:pt x="552367" y="193028"/>
                  </a:lnTo>
                  <a:lnTo>
                    <a:pt x="552367" y="175076"/>
                  </a:lnTo>
                  <a:lnTo>
                    <a:pt x="303775" y="84072"/>
                  </a:lnTo>
                  <a:lnTo>
                    <a:pt x="55272" y="175076"/>
                  </a:lnTo>
                  <a:lnTo>
                    <a:pt x="55272" y="179253"/>
                  </a:lnTo>
                  <a:lnTo>
                    <a:pt x="510979" y="179253"/>
                  </a:lnTo>
                  <a:cubicBezTo>
                    <a:pt x="519257" y="179253"/>
                    <a:pt x="524775" y="184763"/>
                    <a:pt x="524775" y="193028"/>
                  </a:cubicBezTo>
                  <a:cubicBezTo>
                    <a:pt x="524775" y="201293"/>
                    <a:pt x="519257" y="206803"/>
                    <a:pt x="510979" y="206803"/>
                  </a:cubicBezTo>
                  <a:lnTo>
                    <a:pt x="41387" y="206803"/>
                  </a:lnTo>
                  <a:cubicBezTo>
                    <a:pt x="33110" y="206803"/>
                    <a:pt x="27592" y="201293"/>
                    <a:pt x="27592" y="193028"/>
                  </a:cubicBezTo>
                  <a:lnTo>
                    <a:pt x="27592" y="165478"/>
                  </a:lnTo>
                  <a:cubicBezTo>
                    <a:pt x="27592" y="159968"/>
                    <a:pt x="31775" y="154458"/>
                    <a:pt x="37293" y="153036"/>
                  </a:cubicBezTo>
                  <a:lnTo>
                    <a:pt x="136712" y="115799"/>
                  </a:lnTo>
                  <a:cubicBezTo>
                    <a:pt x="161545" y="48257"/>
                    <a:pt x="227853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19" name="任意多边形: 形状 18"/>
            <p:cNvSpPr/>
            <p:nvPr/>
          </p:nvSpPr>
          <p:spPr>
            <a:xfrm>
              <a:off x="5239113" y="3310350"/>
              <a:ext cx="480660" cy="479934"/>
            </a:xfrm>
            <a:custGeom>
              <a:avLst/>
              <a:gdLst>
                <a:gd name="connsiteX0" fmla="*/ 497095 w 607639"/>
                <a:gd name="connsiteY0" fmla="*/ 261992 h 606722"/>
                <a:gd name="connsiteX1" fmla="*/ 497095 w 607639"/>
                <a:gd name="connsiteY1" fmla="*/ 468794 h 606722"/>
                <a:gd name="connsiteX2" fmla="*/ 524775 w 607639"/>
                <a:gd name="connsiteY2" fmla="*/ 468794 h 606722"/>
                <a:gd name="connsiteX3" fmla="*/ 524775 w 607639"/>
                <a:gd name="connsiteY3" fmla="*/ 261992 h 606722"/>
                <a:gd name="connsiteX4" fmla="*/ 414320 w 607639"/>
                <a:gd name="connsiteY4" fmla="*/ 261992 h 606722"/>
                <a:gd name="connsiteX5" fmla="*/ 414320 w 607639"/>
                <a:gd name="connsiteY5" fmla="*/ 468794 h 606722"/>
                <a:gd name="connsiteX6" fmla="*/ 469503 w 607639"/>
                <a:gd name="connsiteY6" fmla="*/ 468794 h 606722"/>
                <a:gd name="connsiteX7" fmla="*/ 469503 w 607639"/>
                <a:gd name="connsiteY7" fmla="*/ 261992 h 606722"/>
                <a:gd name="connsiteX8" fmla="*/ 359047 w 607639"/>
                <a:gd name="connsiteY8" fmla="*/ 261992 h 606722"/>
                <a:gd name="connsiteX9" fmla="*/ 359047 w 607639"/>
                <a:gd name="connsiteY9" fmla="*/ 468794 h 606722"/>
                <a:gd name="connsiteX10" fmla="*/ 386639 w 607639"/>
                <a:gd name="connsiteY10" fmla="*/ 468794 h 606722"/>
                <a:gd name="connsiteX11" fmla="*/ 386639 w 607639"/>
                <a:gd name="connsiteY11" fmla="*/ 261992 h 606722"/>
                <a:gd name="connsiteX12" fmla="*/ 276183 w 607639"/>
                <a:gd name="connsiteY12" fmla="*/ 261992 h 606722"/>
                <a:gd name="connsiteX13" fmla="*/ 276183 w 607639"/>
                <a:gd name="connsiteY13" fmla="*/ 468794 h 606722"/>
                <a:gd name="connsiteX14" fmla="*/ 331456 w 607639"/>
                <a:gd name="connsiteY14" fmla="*/ 468794 h 606722"/>
                <a:gd name="connsiteX15" fmla="*/ 331456 w 607639"/>
                <a:gd name="connsiteY15" fmla="*/ 261992 h 606722"/>
                <a:gd name="connsiteX16" fmla="*/ 220911 w 607639"/>
                <a:gd name="connsiteY16" fmla="*/ 261992 h 606722"/>
                <a:gd name="connsiteX17" fmla="*/ 220911 w 607639"/>
                <a:gd name="connsiteY17" fmla="*/ 468794 h 606722"/>
                <a:gd name="connsiteX18" fmla="*/ 248592 w 607639"/>
                <a:gd name="connsiteY18" fmla="*/ 468794 h 606722"/>
                <a:gd name="connsiteX19" fmla="*/ 248592 w 607639"/>
                <a:gd name="connsiteY19" fmla="*/ 261992 h 606722"/>
                <a:gd name="connsiteX20" fmla="*/ 138136 w 607639"/>
                <a:gd name="connsiteY20" fmla="*/ 261992 h 606722"/>
                <a:gd name="connsiteX21" fmla="*/ 138136 w 607639"/>
                <a:gd name="connsiteY21" fmla="*/ 468794 h 606722"/>
                <a:gd name="connsiteX22" fmla="*/ 193319 w 607639"/>
                <a:gd name="connsiteY22" fmla="*/ 468794 h 606722"/>
                <a:gd name="connsiteX23" fmla="*/ 193319 w 607639"/>
                <a:gd name="connsiteY23" fmla="*/ 261992 h 606722"/>
                <a:gd name="connsiteX24" fmla="*/ 82864 w 607639"/>
                <a:gd name="connsiteY24" fmla="*/ 261992 h 606722"/>
                <a:gd name="connsiteX25" fmla="*/ 82864 w 607639"/>
                <a:gd name="connsiteY25" fmla="*/ 468794 h 606722"/>
                <a:gd name="connsiteX26" fmla="*/ 110455 w 607639"/>
                <a:gd name="connsiteY26" fmla="*/ 468794 h 606722"/>
                <a:gd name="connsiteX27" fmla="*/ 110455 w 607639"/>
                <a:gd name="connsiteY27" fmla="*/ 261992 h 606722"/>
                <a:gd name="connsiteX28" fmla="*/ 303820 w 607639"/>
                <a:gd name="connsiteY28" fmla="*/ 110294 h 606722"/>
                <a:gd name="connsiteX29" fmla="*/ 331447 w 607639"/>
                <a:gd name="connsiteY29" fmla="*/ 137885 h 606722"/>
                <a:gd name="connsiteX30" fmla="*/ 303820 w 607639"/>
                <a:gd name="connsiteY30" fmla="*/ 165476 h 606722"/>
                <a:gd name="connsiteX31" fmla="*/ 276193 w 607639"/>
                <a:gd name="connsiteY31" fmla="*/ 137885 h 606722"/>
                <a:gd name="connsiteX32" fmla="*/ 303820 w 607639"/>
                <a:gd name="connsiteY32" fmla="*/ 110294 h 606722"/>
                <a:gd name="connsiteX33" fmla="*/ 303775 w 607639"/>
                <a:gd name="connsiteY33" fmla="*/ 27550 h 606722"/>
                <a:gd name="connsiteX34" fmla="*/ 174005 w 607639"/>
                <a:gd name="connsiteY34" fmla="*/ 103446 h 606722"/>
                <a:gd name="connsiteX35" fmla="*/ 299681 w 607639"/>
                <a:gd name="connsiteY35" fmla="*/ 56522 h 606722"/>
                <a:gd name="connsiteX36" fmla="*/ 309293 w 607639"/>
                <a:gd name="connsiteY36" fmla="*/ 55189 h 606722"/>
                <a:gd name="connsiteX37" fmla="*/ 434969 w 607639"/>
                <a:gd name="connsiteY37" fmla="*/ 102024 h 606722"/>
                <a:gd name="connsiteX38" fmla="*/ 303775 w 607639"/>
                <a:gd name="connsiteY38" fmla="*/ 27550 h 606722"/>
                <a:gd name="connsiteX39" fmla="*/ 303775 w 607639"/>
                <a:gd name="connsiteY39" fmla="*/ 0 h 606722"/>
                <a:gd name="connsiteX40" fmla="*/ 470927 w 607639"/>
                <a:gd name="connsiteY40" fmla="*/ 115799 h 606722"/>
                <a:gd name="connsiteX41" fmla="*/ 570346 w 607639"/>
                <a:gd name="connsiteY41" fmla="*/ 153036 h 606722"/>
                <a:gd name="connsiteX42" fmla="*/ 579958 w 607639"/>
                <a:gd name="connsiteY42" fmla="*/ 165478 h 606722"/>
                <a:gd name="connsiteX43" fmla="*/ 579958 w 607639"/>
                <a:gd name="connsiteY43" fmla="*/ 193028 h 606722"/>
                <a:gd name="connsiteX44" fmla="*/ 579958 w 607639"/>
                <a:gd name="connsiteY44" fmla="*/ 248217 h 606722"/>
                <a:gd name="connsiteX45" fmla="*/ 566163 w 607639"/>
                <a:gd name="connsiteY45" fmla="*/ 261992 h 606722"/>
                <a:gd name="connsiteX46" fmla="*/ 552367 w 607639"/>
                <a:gd name="connsiteY46" fmla="*/ 261992 h 606722"/>
                <a:gd name="connsiteX47" fmla="*/ 552367 w 607639"/>
                <a:gd name="connsiteY47" fmla="*/ 468794 h 606722"/>
                <a:gd name="connsiteX48" fmla="*/ 566163 w 607639"/>
                <a:gd name="connsiteY48" fmla="*/ 468794 h 606722"/>
                <a:gd name="connsiteX49" fmla="*/ 579958 w 607639"/>
                <a:gd name="connsiteY49" fmla="*/ 482569 h 606722"/>
                <a:gd name="connsiteX50" fmla="*/ 566163 w 607639"/>
                <a:gd name="connsiteY50" fmla="*/ 496344 h 606722"/>
                <a:gd name="connsiteX51" fmla="*/ 538571 w 607639"/>
                <a:gd name="connsiteY51" fmla="*/ 496344 h 606722"/>
                <a:gd name="connsiteX52" fmla="*/ 483299 w 607639"/>
                <a:gd name="connsiteY52" fmla="*/ 496344 h 606722"/>
                <a:gd name="connsiteX53" fmla="*/ 400435 w 607639"/>
                <a:gd name="connsiteY53" fmla="*/ 496344 h 606722"/>
                <a:gd name="connsiteX54" fmla="*/ 345252 w 607639"/>
                <a:gd name="connsiteY54" fmla="*/ 496344 h 606722"/>
                <a:gd name="connsiteX55" fmla="*/ 262387 w 607639"/>
                <a:gd name="connsiteY55" fmla="*/ 496344 h 606722"/>
                <a:gd name="connsiteX56" fmla="*/ 207115 w 607639"/>
                <a:gd name="connsiteY56" fmla="*/ 496344 h 606722"/>
                <a:gd name="connsiteX57" fmla="*/ 124251 w 607639"/>
                <a:gd name="connsiteY57" fmla="*/ 496344 h 606722"/>
                <a:gd name="connsiteX58" fmla="*/ 69068 w 607639"/>
                <a:gd name="connsiteY58" fmla="*/ 496344 h 606722"/>
                <a:gd name="connsiteX59" fmla="*/ 55272 w 607639"/>
                <a:gd name="connsiteY59" fmla="*/ 496344 h 606722"/>
                <a:gd name="connsiteX60" fmla="*/ 55272 w 607639"/>
                <a:gd name="connsiteY60" fmla="*/ 537758 h 606722"/>
                <a:gd name="connsiteX61" fmla="*/ 41387 w 607639"/>
                <a:gd name="connsiteY61" fmla="*/ 551533 h 606722"/>
                <a:gd name="connsiteX62" fmla="*/ 27592 w 607639"/>
                <a:gd name="connsiteY62" fmla="*/ 551533 h 606722"/>
                <a:gd name="connsiteX63" fmla="*/ 27592 w 607639"/>
                <a:gd name="connsiteY63" fmla="*/ 579083 h 606722"/>
                <a:gd name="connsiteX64" fmla="*/ 579958 w 607639"/>
                <a:gd name="connsiteY64" fmla="*/ 579083 h 606722"/>
                <a:gd name="connsiteX65" fmla="*/ 579958 w 607639"/>
                <a:gd name="connsiteY65" fmla="*/ 551533 h 606722"/>
                <a:gd name="connsiteX66" fmla="*/ 96660 w 607639"/>
                <a:gd name="connsiteY66" fmla="*/ 551533 h 606722"/>
                <a:gd name="connsiteX67" fmla="*/ 82864 w 607639"/>
                <a:gd name="connsiteY67" fmla="*/ 537758 h 606722"/>
                <a:gd name="connsiteX68" fmla="*/ 96660 w 607639"/>
                <a:gd name="connsiteY68" fmla="*/ 523983 h 606722"/>
                <a:gd name="connsiteX69" fmla="*/ 593843 w 607639"/>
                <a:gd name="connsiteY69" fmla="*/ 523983 h 606722"/>
                <a:gd name="connsiteX70" fmla="*/ 607639 w 607639"/>
                <a:gd name="connsiteY70" fmla="*/ 537758 h 606722"/>
                <a:gd name="connsiteX71" fmla="*/ 607639 w 607639"/>
                <a:gd name="connsiteY71" fmla="*/ 592947 h 606722"/>
                <a:gd name="connsiteX72" fmla="*/ 593843 w 607639"/>
                <a:gd name="connsiteY72" fmla="*/ 606722 h 606722"/>
                <a:gd name="connsiteX73" fmla="*/ 13796 w 607639"/>
                <a:gd name="connsiteY73" fmla="*/ 606722 h 606722"/>
                <a:gd name="connsiteX74" fmla="*/ 0 w 607639"/>
                <a:gd name="connsiteY74" fmla="*/ 592947 h 606722"/>
                <a:gd name="connsiteX75" fmla="*/ 0 w 607639"/>
                <a:gd name="connsiteY75" fmla="*/ 537758 h 606722"/>
                <a:gd name="connsiteX76" fmla="*/ 13796 w 607639"/>
                <a:gd name="connsiteY76" fmla="*/ 523983 h 606722"/>
                <a:gd name="connsiteX77" fmla="*/ 27592 w 607639"/>
                <a:gd name="connsiteY77" fmla="*/ 523983 h 606722"/>
                <a:gd name="connsiteX78" fmla="*/ 27592 w 607639"/>
                <a:gd name="connsiteY78" fmla="*/ 482569 h 606722"/>
                <a:gd name="connsiteX79" fmla="*/ 41387 w 607639"/>
                <a:gd name="connsiteY79" fmla="*/ 468794 h 606722"/>
                <a:gd name="connsiteX80" fmla="*/ 55272 w 607639"/>
                <a:gd name="connsiteY80" fmla="*/ 468794 h 606722"/>
                <a:gd name="connsiteX81" fmla="*/ 55272 w 607639"/>
                <a:gd name="connsiteY81" fmla="*/ 261992 h 606722"/>
                <a:gd name="connsiteX82" fmla="*/ 41387 w 607639"/>
                <a:gd name="connsiteY82" fmla="*/ 261992 h 606722"/>
                <a:gd name="connsiteX83" fmla="*/ 27592 w 607639"/>
                <a:gd name="connsiteY83" fmla="*/ 248217 h 606722"/>
                <a:gd name="connsiteX84" fmla="*/ 41387 w 607639"/>
                <a:gd name="connsiteY84" fmla="*/ 234442 h 606722"/>
                <a:gd name="connsiteX85" fmla="*/ 69068 w 607639"/>
                <a:gd name="connsiteY85" fmla="*/ 234442 h 606722"/>
                <a:gd name="connsiteX86" fmla="*/ 124251 w 607639"/>
                <a:gd name="connsiteY86" fmla="*/ 234442 h 606722"/>
                <a:gd name="connsiteX87" fmla="*/ 207115 w 607639"/>
                <a:gd name="connsiteY87" fmla="*/ 234442 h 606722"/>
                <a:gd name="connsiteX88" fmla="*/ 262387 w 607639"/>
                <a:gd name="connsiteY88" fmla="*/ 234442 h 606722"/>
                <a:gd name="connsiteX89" fmla="*/ 345252 w 607639"/>
                <a:gd name="connsiteY89" fmla="*/ 234442 h 606722"/>
                <a:gd name="connsiteX90" fmla="*/ 400435 w 607639"/>
                <a:gd name="connsiteY90" fmla="*/ 234442 h 606722"/>
                <a:gd name="connsiteX91" fmla="*/ 483299 w 607639"/>
                <a:gd name="connsiteY91" fmla="*/ 234442 h 606722"/>
                <a:gd name="connsiteX92" fmla="*/ 538571 w 607639"/>
                <a:gd name="connsiteY92" fmla="*/ 234442 h 606722"/>
                <a:gd name="connsiteX93" fmla="*/ 552367 w 607639"/>
                <a:gd name="connsiteY93" fmla="*/ 234442 h 606722"/>
                <a:gd name="connsiteX94" fmla="*/ 552367 w 607639"/>
                <a:gd name="connsiteY94" fmla="*/ 193028 h 606722"/>
                <a:gd name="connsiteX95" fmla="*/ 552367 w 607639"/>
                <a:gd name="connsiteY95" fmla="*/ 175076 h 606722"/>
                <a:gd name="connsiteX96" fmla="*/ 303775 w 607639"/>
                <a:gd name="connsiteY96" fmla="*/ 84072 h 606722"/>
                <a:gd name="connsiteX97" fmla="*/ 55272 w 607639"/>
                <a:gd name="connsiteY97" fmla="*/ 175076 h 606722"/>
                <a:gd name="connsiteX98" fmla="*/ 55272 w 607639"/>
                <a:gd name="connsiteY98" fmla="*/ 179253 h 606722"/>
                <a:gd name="connsiteX99" fmla="*/ 510979 w 607639"/>
                <a:gd name="connsiteY99" fmla="*/ 179253 h 606722"/>
                <a:gd name="connsiteX100" fmla="*/ 524775 w 607639"/>
                <a:gd name="connsiteY100" fmla="*/ 193028 h 606722"/>
                <a:gd name="connsiteX101" fmla="*/ 510979 w 607639"/>
                <a:gd name="connsiteY101" fmla="*/ 206803 h 606722"/>
                <a:gd name="connsiteX102" fmla="*/ 41387 w 607639"/>
                <a:gd name="connsiteY102" fmla="*/ 206803 h 606722"/>
                <a:gd name="connsiteX103" fmla="*/ 27592 w 607639"/>
                <a:gd name="connsiteY103" fmla="*/ 193028 h 606722"/>
                <a:gd name="connsiteX104" fmla="*/ 27592 w 607639"/>
                <a:gd name="connsiteY104" fmla="*/ 165478 h 606722"/>
                <a:gd name="connsiteX105" fmla="*/ 37293 w 607639"/>
                <a:gd name="connsiteY105" fmla="*/ 153036 h 606722"/>
                <a:gd name="connsiteX106" fmla="*/ 136712 w 607639"/>
                <a:gd name="connsiteY106" fmla="*/ 115799 h 606722"/>
                <a:gd name="connsiteX107" fmla="*/ 303775 w 607639"/>
                <a:gd name="connsiteY10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607639" h="606722">
                  <a:moveTo>
                    <a:pt x="497095" y="261992"/>
                  </a:moveTo>
                  <a:lnTo>
                    <a:pt x="497095" y="468794"/>
                  </a:lnTo>
                  <a:lnTo>
                    <a:pt x="524775" y="468794"/>
                  </a:lnTo>
                  <a:lnTo>
                    <a:pt x="524775" y="261992"/>
                  </a:lnTo>
                  <a:close/>
                  <a:moveTo>
                    <a:pt x="414320" y="261992"/>
                  </a:moveTo>
                  <a:lnTo>
                    <a:pt x="414320" y="468794"/>
                  </a:lnTo>
                  <a:lnTo>
                    <a:pt x="469503" y="468794"/>
                  </a:lnTo>
                  <a:lnTo>
                    <a:pt x="469503" y="261992"/>
                  </a:lnTo>
                  <a:close/>
                  <a:moveTo>
                    <a:pt x="359047" y="261992"/>
                  </a:moveTo>
                  <a:lnTo>
                    <a:pt x="359047" y="468794"/>
                  </a:lnTo>
                  <a:lnTo>
                    <a:pt x="386639" y="468794"/>
                  </a:lnTo>
                  <a:lnTo>
                    <a:pt x="386639" y="261992"/>
                  </a:lnTo>
                  <a:close/>
                  <a:moveTo>
                    <a:pt x="276183" y="261992"/>
                  </a:moveTo>
                  <a:lnTo>
                    <a:pt x="276183" y="468794"/>
                  </a:lnTo>
                  <a:lnTo>
                    <a:pt x="331456" y="468794"/>
                  </a:lnTo>
                  <a:lnTo>
                    <a:pt x="331456" y="261992"/>
                  </a:lnTo>
                  <a:close/>
                  <a:moveTo>
                    <a:pt x="220911" y="261992"/>
                  </a:moveTo>
                  <a:lnTo>
                    <a:pt x="220911" y="468794"/>
                  </a:lnTo>
                  <a:lnTo>
                    <a:pt x="248592" y="468794"/>
                  </a:lnTo>
                  <a:lnTo>
                    <a:pt x="248592" y="261992"/>
                  </a:lnTo>
                  <a:close/>
                  <a:moveTo>
                    <a:pt x="138136" y="261992"/>
                  </a:moveTo>
                  <a:lnTo>
                    <a:pt x="138136" y="468794"/>
                  </a:lnTo>
                  <a:lnTo>
                    <a:pt x="193319" y="468794"/>
                  </a:lnTo>
                  <a:lnTo>
                    <a:pt x="193319" y="261992"/>
                  </a:lnTo>
                  <a:close/>
                  <a:moveTo>
                    <a:pt x="82864" y="261992"/>
                  </a:moveTo>
                  <a:lnTo>
                    <a:pt x="82864" y="468794"/>
                  </a:lnTo>
                  <a:lnTo>
                    <a:pt x="110455" y="468794"/>
                  </a:lnTo>
                  <a:lnTo>
                    <a:pt x="110455" y="261992"/>
                  </a:lnTo>
                  <a:close/>
                  <a:moveTo>
                    <a:pt x="303820" y="110294"/>
                  </a:moveTo>
                  <a:cubicBezTo>
                    <a:pt x="319078" y="110294"/>
                    <a:pt x="331447" y="122647"/>
                    <a:pt x="331447" y="137885"/>
                  </a:cubicBezTo>
                  <a:cubicBezTo>
                    <a:pt x="331447" y="153123"/>
                    <a:pt x="319078" y="165476"/>
                    <a:pt x="303820" y="165476"/>
                  </a:cubicBezTo>
                  <a:cubicBezTo>
                    <a:pt x="288562" y="165476"/>
                    <a:pt x="276193" y="153123"/>
                    <a:pt x="276193" y="137885"/>
                  </a:cubicBezTo>
                  <a:cubicBezTo>
                    <a:pt x="276193" y="122647"/>
                    <a:pt x="288562" y="110294"/>
                    <a:pt x="303820" y="110294"/>
                  </a:cubicBezTo>
                  <a:close/>
                  <a:moveTo>
                    <a:pt x="303775" y="27550"/>
                  </a:moveTo>
                  <a:cubicBezTo>
                    <a:pt x="248592" y="27550"/>
                    <a:pt x="198838" y="57944"/>
                    <a:pt x="174005" y="103446"/>
                  </a:cubicBezTo>
                  <a:lnTo>
                    <a:pt x="299681" y="56522"/>
                  </a:lnTo>
                  <a:cubicBezTo>
                    <a:pt x="302440" y="55189"/>
                    <a:pt x="305199" y="55189"/>
                    <a:pt x="309293" y="55189"/>
                  </a:cubicBezTo>
                  <a:lnTo>
                    <a:pt x="434969" y="102024"/>
                  </a:lnTo>
                  <a:cubicBezTo>
                    <a:pt x="408712" y="57944"/>
                    <a:pt x="359047" y="27550"/>
                    <a:pt x="303775" y="27550"/>
                  </a:cubicBezTo>
                  <a:close/>
                  <a:moveTo>
                    <a:pt x="303775" y="0"/>
                  </a:moveTo>
                  <a:cubicBezTo>
                    <a:pt x="379786" y="0"/>
                    <a:pt x="446006" y="48257"/>
                    <a:pt x="470927" y="115799"/>
                  </a:cubicBezTo>
                  <a:lnTo>
                    <a:pt x="570346" y="153036"/>
                  </a:lnTo>
                  <a:cubicBezTo>
                    <a:pt x="575864" y="154458"/>
                    <a:pt x="579958" y="159968"/>
                    <a:pt x="579958" y="165478"/>
                  </a:cubicBezTo>
                  <a:lnTo>
                    <a:pt x="579958" y="193028"/>
                  </a:lnTo>
                  <a:lnTo>
                    <a:pt x="579958" y="248217"/>
                  </a:lnTo>
                  <a:cubicBezTo>
                    <a:pt x="579958" y="256482"/>
                    <a:pt x="574440" y="261992"/>
                    <a:pt x="566163" y="261992"/>
                  </a:cubicBezTo>
                  <a:lnTo>
                    <a:pt x="552367" y="261992"/>
                  </a:lnTo>
                  <a:lnTo>
                    <a:pt x="552367" y="468794"/>
                  </a:lnTo>
                  <a:lnTo>
                    <a:pt x="566163" y="468794"/>
                  </a:lnTo>
                  <a:cubicBezTo>
                    <a:pt x="574440" y="468794"/>
                    <a:pt x="579958" y="474304"/>
                    <a:pt x="579958" y="482569"/>
                  </a:cubicBezTo>
                  <a:cubicBezTo>
                    <a:pt x="579958" y="490834"/>
                    <a:pt x="574440" y="496344"/>
                    <a:pt x="566163" y="496344"/>
                  </a:cubicBezTo>
                  <a:lnTo>
                    <a:pt x="538571" y="496344"/>
                  </a:lnTo>
                  <a:lnTo>
                    <a:pt x="483299" y="496344"/>
                  </a:lnTo>
                  <a:lnTo>
                    <a:pt x="400435" y="496344"/>
                  </a:lnTo>
                  <a:lnTo>
                    <a:pt x="345252" y="496344"/>
                  </a:lnTo>
                  <a:lnTo>
                    <a:pt x="262387" y="496344"/>
                  </a:lnTo>
                  <a:lnTo>
                    <a:pt x="207115" y="496344"/>
                  </a:lnTo>
                  <a:lnTo>
                    <a:pt x="124251" y="496344"/>
                  </a:lnTo>
                  <a:lnTo>
                    <a:pt x="69068" y="496344"/>
                  </a:lnTo>
                  <a:lnTo>
                    <a:pt x="55272" y="496344"/>
                  </a:lnTo>
                  <a:lnTo>
                    <a:pt x="55272" y="537758"/>
                  </a:lnTo>
                  <a:cubicBezTo>
                    <a:pt x="55272" y="546023"/>
                    <a:pt x="49754" y="551533"/>
                    <a:pt x="41387" y="551533"/>
                  </a:cubicBezTo>
                  <a:lnTo>
                    <a:pt x="27592" y="551533"/>
                  </a:lnTo>
                  <a:lnTo>
                    <a:pt x="27592" y="579083"/>
                  </a:lnTo>
                  <a:lnTo>
                    <a:pt x="579958" y="579083"/>
                  </a:lnTo>
                  <a:lnTo>
                    <a:pt x="579958" y="551533"/>
                  </a:lnTo>
                  <a:lnTo>
                    <a:pt x="96660" y="551533"/>
                  </a:lnTo>
                  <a:cubicBezTo>
                    <a:pt x="88382" y="551533"/>
                    <a:pt x="82864" y="546023"/>
                    <a:pt x="82864" y="537758"/>
                  </a:cubicBezTo>
                  <a:cubicBezTo>
                    <a:pt x="82864" y="529493"/>
                    <a:pt x="88382" y="523983"/>
                    <a:pt x="96660" y="523983"/>
                  </a:cubicBezTo>
                  <a:lnTo>
                    <a:pt x="593843" y="523983"/>
                  </a:lnTo>
                  <a:cubicBezTo>
                    <a:pt x="602121" y="523983"/>
                    <a:pt x="607639" y="529493"/>
                    <a:pt x="607639" y="537758"/>
                  </a:cubicBezTo>
                  <a:lnTo>
                    <a:pt x="607639" y="592947"/>
                  </a:lnTo>
                  <a:cubicBezTo>
                    <a:pt x="607639" y="601212"/>
                    <a:pt x="602121" y="606722"/>
                    <a:pt x="593843" y="606722"/>
                  </a:cubicBezTo>
                  <a:lnTo>
                    <a:pt x="13796" y="606722"/>
                  </a:lnTo>
                  <a:cubicBezTo>
                    <a:pt x="5518" y="606722"/>
                    <a:pt x="0" y="601212"/>
                    <a:pt x="0" y="592947"/>
                  </a:cubicBezTo>
                  <a:lnTo>
                    <a:pt x="0" y="537758"/>
                  </a:lnTo>
                  <a:cubicBezTo>
                    <a:pt x="0" y="529493"/>
                    <a:pt x="5518" y="523983"/>
                    <a:pt x="13796" y="523983"/>
                  </a:cubicBezTo>
                  <a:lnTo>
                    <a:pt x="27592" y="523983"/>
                  </a:lnTo>
                  <a:lnTo>
                    <a:pt x="27592" y="482569"/>
                  </a:lnTo>
                  <a:cubicBezTo>
                    <a:pt x="27592" y="474304"/>
                    <a:pt x="33110" y="468794"/>
                    <a:pt x="41387" y="468794"/>
                  </a:cubicBezTo>
                  <a:lnTo>
                    <a:pt x="55272" y="468794"/>
                  </a:lnTo>
                  <a:lnTo>
                    <a:pt x="55272" y="261992"/>
                  </a:lnTo>
                  <a:lnTo>
                    <a:pt x="41387" y="261992"/>
                  </a:lnTo>
                  <a:cubicBezTo>
                    <a:pt x="33110" y="261992"/>
                    <a:pt x="27592" y="256482"/>
                    <a:pt x="27592" y="248217"/>
                  </a:cubicBezTo>
                  <a:cubicBezTo>
                    <a:pt x="27592" y="239952"/>
                    <a:pt x="33110" y="234442"/>
                    <a:pt x="41387" y="234442"/>
                  </a:cubicBezTo>
                  <a:lnTo>
                    <a:pt x="69068" y="234442"/>
                  </a:lnTo>
                  <a:lnTo>
                    <a:pt x="124251" y="234442"/>
                  </a:lnTo>
                  <a:lnTo>
                    <a:pt x="207115" y="234442"/>
                  </a:lnTo>
                  <a:lnTo>
                    <a:pt x="262387" y="234442"/>
                  </a:lnTo>
                  <a:lnTo>
                    <a:pt x="345252" y="234442"/>
                  </a:lnTo>
                  <a:lnTo>
                    <a:pt x="400435" y="234442"/>
                  </a:lnTo>
                  <a:lnTo>
                    <a:pt x="483299" y="234442"/>
                  </a:lnTo>
                  <a:lnTo>
                    <a:pt x="538571" y="234442"/>
                  </a:lnTo>
                  <a:lnTo>
                    <a:pt x="552367" y="234442"/>
                  </a:lnTo>
                  <a:lnTo>
                    <a:pt x="552367" y="193028"/>
                  </a:lnTo>
                  <a:lnTo>
                    <a:pt x="552367" y="175076"/>
                  </a:lnTo>
                  <a:lnTo>
                    <a:pt x="303775" y="84072"/>
                  </a:lnTo>
                  <a:lnTo>
                    <a:pt x="55272" y="175076"/>
                  </a:lnTo>
                  <a:lnTo>
                    <a:pt x="55272" y="179253"/>
                  </a:lnTo>
                  <a:lnTo>
                    <a:pt x="510979" y="179253"/>
                  </a:lnTo>
                  <a:cubicBezTo>
                    <a:pt x="519257" y="179253"/>
                    <a:pt x="524775" y="184763"/>
                    <a:pt x="524775" y="193028"/>
                  </a:cubicBezTo>
                  <a:cubicBezTo>
                    <a:pt x="524775" y="201293"/>
                    <a:pt x="519257" y="206803"/>
                    <a:pt x="510979" y="206803"/>
                  </a:cubicBezTo>
                  <a:lnTo>
                    <a:pt x="41387" y="206803"/>
                  </a:lnTo>
                  <a:cubicBezTo>
                    <a:pt x="33110" y="206803"/>
                    <a:pt x="27592" y="201293"/>
                    <a:pt x="27592" y="193028"/>
                  </a:cubicBezTo>
                  <a:lnTo>
                    <a:pt x="27592" y="165478"/>
                  </a:lnTo>
                  <a:cubicBezTo>
                    <a:pt x="27592" y="159968"/>
                    <a:pt x="31775" y="154458"/>
                    <a:pt x="37293" y="153036"/>
                  </a:cubicBezTo>
                  <a:lnTo>
                    <a:pt x="136712" y="115799"/>
                  </a:lnTo>
                  <a:cubicBezTo>
                    <a:pt x="161545" y="48257"/>
                    <a:pt x="227853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0" name="任意多边形: 形状 19"/>
            <p:cNvSpPr/>
            <p:nvPr/>
          </p:nvSpPr>
          <p:spPr>
            <a:xfrm>
              <a:off x="6157341" y="2346626"/>
              <a:ext cx="480660" cy="479934"/>
            </a:xfrm>
            <a:custGeom>
              <a:avLst/>
              <a:gdLst>
                <a:gd name="connsiteX0" fmla="*/ 497095 w 607639"/>
                <a:gd name="connsiteY0" fmla="*/ 261992 h 606722"/>
                <a:gd name="connsiteX1" fmla="*/ 497095 w 607639"/>
                <a:gd name="connsiteY1" fmla="*/ 468794 h 606722"/>
                <a:gd name="connsiteX2" fmla="*/ 524775 w 607639"/>
                <a:gd name="connsiteY2" fmla="*/ 468794 h 606722"/>
                <a:gd name="connsiteX3" fmla="*/ 524775 w 607639"/>
                <a:gd name="connsiteY3" fmla="*/ 261992 h 606722"/>
                <a:gd name="connsiteX4" fmla="*/ 414320 w 607639"/>
                <a:gd name="connsiteY4" fmla="*/ 261992 h 606722"/>
                <a:gd name="connsiteX5" fmla="*/ 414320 w 607639"/>
                <a:gd name="connsiteY5" fmla="*/ 468794 h 606722"/>
                <a:gd name="connsiteX6" fmla="*/ 469503 w 607639"/>
                <a:gd name="connsiteY6" fmla="*/ 468794 h 606722"/>
                <a:gd name="connsiteX7" fmla="*/ 469503 w 607639"/>
                <a:gd name="connsiteY7" fmla="*/ 261992 h 606722"/>
                <a:gd name="connsiteX8" fmla="*/ 359047 w 607639"/>
                <a:gd name="connsiteY8" fmla="*/ 261992 h 606722"/>
                <a:gd name="connsiteX9" fmla="*/ 359047 w 607639"/>
                <a:gd name="connsiteY9" fmla="*/ 468794 h 606722"/>
                <a:gd name="connsiteX10" fmla="*/ 386639 w 607639"/>
                <a:gd name="connsiteY10" fmla="*/ 468794 h 606722"/>
                <a:gd name="connsiteX11" fmla="*/ 386639 w 607639"/>
                <a:gd name="connsiteY11" fmla="*/ 261992 h 606722"/>
                <a:gd name="connsiteX12" fmla="*/ 276183 w 607639"/>
                <a:gd name="connsiteY12" fmla="*/ 261992 h 606722"/>
                <a:gd name="connsiteX13" fmla="*/ 276183 w 607639"/>
                <a:gd name="connsiteY13" fmla="*/ 468794 h 606722"/>
                <a:gd name="connsiteX14" fmla="*/ 331456 w 607639"/>
                <a:gd name="connsiteY14" fmla="*/ 468794 h 606722"/>
                <a:gd name="connsiteX15" fmla="*/ 331456 w 607639"/>
                <a:gd name="connsiteY15" fmla="*/ 261992 h 606722"/>
                <a:gd name="connsiteX16" fmla="*/ 220911 w 607639"/>
                <a:gd name="connsiteY16" fmla="*/ 261992 h 606722"/>
                <a:gd name="connsiteX17" fmla="*/ 220911 w 607639"/>
                <a:gd name="connsiteY17" fmla="*/ 468794 h 606722"/>
                <a:gd name="connsiteX18" fmla="*/ 248592 w 607639"/>
                <a:gd name="connsiteY18" fmla="*/ 468794 h 606722"/>
                <a:gd name="connsiteX19" fmla="*/ 248592 w 607639"/>
                <a:gd name="connsiteY19" fmla="*/ 261992 h 606722"/>
                <a:gd name="connsiteX20" fmla="*/ 138136 w 607639"/>
                <a:gd name="connsiteY20" fmla="*/ 261992 h 606722"/>
                <a:gd name="connsiteX21" fmla="*/ 138136 w 607639"/>
                <a:gd name="connsiteY21" fmla="*/ 468794 h 606722"/>
                <a:gd name="connsiteX22" fmla="*/ 193319 w 607639"/>
                <a:gd name="connsiteY22" fmla="*/ 468794 h 606722"/>
                <a:gd name="connsiteX23" fmla="*/ 193319 w 607639"/>
                <a:gd name="connsiteY23" fmla="*/ 261992 h 606722"/>
                <a:gd name="connsiteX24" fmla="*/ 82864 w 607639"/>
                <a:gd name="connsiteY24" fmla="*/ 261992 h 606722"/>
                <a:gd name="connsiteX25" fmla="*/ 82864 w 607639"/>
                <a:gd name="connsiteY25" fmla="*/ 468794 h 606722"/>
                <a:gd name="connsiteX26" fmla="*/ 110455 w 607639"/>
                <a:gd name="connsiteY26" fmla="*/ 468794 h 606722"/>
                <a:gd name="connsiteX27" fmla="*/ 110455 w 607639"/>
                <a:gd name="connsiteY27" fmla="*/ 261992 h 606722"/>
                <a:gd name="connsiteX28" fmla="*/ 303820 w 607639"/>
                <a:gd name="connsiteY28" fmla="*/ 110294 h 606722"/>
                <a:gd name="connsiteX29" fmla="*/ 331447 w 607639"/>
                <a:gd name="connsiteY29" fmla="*/ 137885 h 606722"/>
                <a:gd name="connsiteX30" fmla="*/ 303820 w 607639"/>
                <a:gd name="connsiteY30" fmla="*/ 165476 h 606722"/>
                <a:gd name="connsiteX31" fmla="*/ 276193 w 607639"/>
                <a:gd name="connsiteY31" fmla="*/ 137885 h 606722"/>
                <a:gd name="connsiteX32" fmla="*/ 303820 w 607639"/>
                <a:gd name="connsiteY32" fmla="*/ 110294 h 606722"/>
                <a:gd name="connsiteX33" fmla="*/ 303775 w 607639"/>
                <a:gd name="connsiteY33" fmla="*/ 27550 h 606722"/>
                <a:gd name="connsiteX34" fmla="*/ 174005 w 607639"/>
                <a:gd name="connsiteY34" fmla="*/ 103446 h 606722"/>
                <a:gd name="connsiteX35" fmla="*/ 299681 w 607639"/>
                <a:gd name="connsiteY35" fmla="*/ 56522 h 606722"/>
                <a:gd name="connsiteX36" fmla="*/ 309293 w 607639"/>
                <a:gd name="connsiteY36" fmla="*/ 55189 h 606722"/>
                <a:gd name="connsiteX37" fmla="*/ 434969 w 607639"/>
                <a:gd name="connsiteY37" fmla="*/ 102024 h 606722"/>
                <a:gd name="connsiteX38" fmla="*/ 303775 w 607639"/>
                <a:gd name="connsiteY38" fmla="*/ 27550 h 606722"/>
                <a:gd name="connsiteX39" fmla="*/ 303775 w 607639"/>
                <a:gd name="connsiteY39" fmla="*/ 0 h 606722"/>
                <a:gd name="connsiteX40" fmla="*/ 470927 w 607639"/>
                <a:gd name="connsiteY40" fmla="*/ 115799 h 606722"/>
                <a:gd name="connsiteX41" fmla="*/ 570346 w 607639"/>
                <a:gd name="connsiteY41" fmla="*/ 153036 h 606722"/>
                <a:gd name="connsiteX42" fmla="*/ 579958 w 607639"/>
                <a:gd name="connsiteY42" fmla="*/ 165478 h 606722"/>
                <a:gd name="connsiteX43" fmla="*/ 579958 w 607639"/>
                <a:gd name="connsiteY43" fmla="*/ 193028 h 606722"/>
                <a:gd name="connsiteX44" fmla="*/ 579958 w 607639"/>
                <a:gd name="connsiteY44" fmla="*/ 248217 h 606722"/>
                <a:gd name="connsiteX45" fmla="*/ 566163 w 607639"/>
                <a:gd name="connsiteY45" fmla="*/ 261992 h 606722"/>
                <a:gd name="connsiteX46" fmla="*/ 552367 w 607639"/>
                <a:gd name="connsiteY46" fmla="*/ 261992 h 606722"/>
                <a:gd name="connsiteX47" fmla="*/ 552367 w 607639"/>
                <a:gd name="connsiteY47" fmla="*/ 468794 h 606722"/>
                <a:gd name="connsiteX48" fmla="*/ 566163 w 607639"/>
                <a:gd name="connsiteY48" fmla="*/ 468794 h 606722"/>
                <a:gd name="connsiteX49" fmla="*/ 579958 w 607639"/>
                <a:gd name="connsiteY49" fmla="*/ 482569 h 606722"/>
                <a:gd name="connsiteX50" fmla="*/ 566163 w 607639"/>
                <a:gd name="connsiteY50" fmla="*/ 496344 h 606722"/>
                <a:gd name="connsiteX51" fmla="*/ 538571 w 607639"/>
                <a:gd name="connsiteY51" fmla="*/ 496344 h 606722"/>
                <a:gd name="connsiteX52" fmla="*/ 483299 w 607639"/>
                <a:gd name="connsiteY52" fmla="*/ 496344 h 606722"/>
                <a:gd name="connsiteX53" fmla="*/ 400435 w 607639"/>
                <a:gd name="connsiteY53" fmla="*/ 496344 h 606722"/>
                <a:gd name="connsiteX54" fmla="*/ 345252 w 607639"/>
                <a:gd name="connsiteY54" fmla="*/ 496344 h 606722"/>
                <a:gd name="connsiteX55" fmla="*/ 262387 w 607639"/>
                <a:gd name="connsiteY55" fmla="*/ 496344 h 606722"/>
                <a:gd name="connsiteX56" fmla="*/ 207115 w 607639"/>
                <a:gd name="connsiteY56" fmla="*/ 496344 h 606722"/>
                <a:gd name="connsiteX57" fmla="*/ 124251 w 607639"/>
                <a:gd name="connsiteY57" fmla="*/ 496344 h 606722"/>
                <a:gd name="connsiteX58" fmla="*/ 69068 w 607639"/>
                <a:gd name="connsiteY58" fmla="*/ 496344 h 606722"/>
                <a:gd name="connsiteX59" fmla="*/ 55272 w 607639"/>
                <a:gd name="connsiteY59" fmla="*/ 496344 h 606722"/>
                <a:gd name="connsiteX60" fmla="*/ 55272 w 607639"/>
                <a:gd name="connsiteY60" fmla="*/ 537758 h 606722"/>
                <a:gd name="connsiteX61" fmla="*/ 41387 w 607639"/>
                <a:gd name="connsiteY61" fmla="*/ 551533 h 606722"/>
                <a:gd name="connsiteX62" fmla="*/ 27592 w 607639"/>
                <a:gd name="connsiteY62" fmla="*/ 551533 h 606722"/>
                <a:gd name="connsiteX63" fmla="*/ 27592 w 607639"/>
                <a:gd name="connsiteY63" fmla="*/ 579083 h 606722"/>
                <a:gd name="connsiteX64" fmla="*/ 579958 w 607639"/>
                <a:gd name="connsiteY64" fmla="*/ 579083 h 606722"/>
                <a:gd name="connsiteX65" fmla="*/ 579958 w 607639"/>
                <a:gd name="connsiteY65" fmla="*/ 551533 h 606722"/>
                <a:gd name="connsiteX66" fmla="*/ 96660 w 607639"/>
                <a:gd name="connsiteY66" fmla="*/ 551533 h 606722"/>
                <a:gd name="connsiteX67" fmla="*/ 82864 w 607639"/>
                <a:gd name="connsiteY67" fmla="*/ 537758 h 606722"/>
                <a:gd name="connsiteX68" fmla="*/ 96660 w 607639"/>
                <a:gd name="connsiteY68" fmla="*/ 523983 h 606722"/>
                <a:gd name="connsiteX69" fmla="*/ 593843 w 607639"/>
                <a:gd name="connsiteY69" fmla="*/ 523983 h 606722"/>
                <a:gd name="connsiteX70" fmla="*/ 607639 w 607639"/>
                <a:gd name="connsiteY70" fmla="*/ 537758 h 606722"/>
                <a:gd name="connsiteX71" fmla="*/ 607639 w 607639"/>
                <a:gd name="connsiteY71" fmla="*/ 592947 h 606722"/>
                <a:gd name="connsiteX72" fmla="*/ 593843 w 607639"/>
                <a:gd name="connsiteY72" fmla="*/ 606722 h 606722"/>
                <a:gd name="connsiteX73" fmla="*/ 13796 w 607639"/>
                <a:gd name="connsiteY73" fmla="*/ 606722 h 606722"/>
                <a:gd name="connsiteX74" fmla="*/ 0 w 607639"/>
                <a:gd name="connsiteY74" fmla="*/ 592947 h 606722"/>
                <a:gd name="connsiteX75" fmla="*/ 0 w 607639"/>
                <a:gd name="connsiteY75" fmla="*/ 537758 h 606722"/>
                <a:gd name="connsiteX76" fmla="*/ 13796 w 607639"/>
                <a:gd name="connsiteY76" fmla="*/ 523983 h 606722"/>
                <a:gd name="connsiteX77" fmla="*/ 27592 w 607639"/>
                <a:gd name="connsiteY77" fmla="*/ 523983 h 606722"/>
                <a:gd name="connsiteX78" fmla="*/ 27592 w 607639"/>
                <a:gd name="connsiteY78" fmla="*/ 482569 h 606722"/>
                <a:gd name="connsiteX79" fmla="*/ 41387 w 607639"/>
                <a:gd name="connsiteY79" fmla="*/ 468794 h 606722"/>
                <a:gd name="connsiteX80" fmla="*/ 55272 w 607639"/>
                <a:gd name="connsiteY80" fmla="*/ 468794 h 606722"/>
                <a:gd name="connsiteX81" fmla="*/ 55272 w 607639"/>
                <a:gd name="connsiteY81" fmla="*/ 261992 h 606722"/>
                <a:gd name="connsiteX82" fmla="*/ 41387 w 607639"/>
                <a:gd name="connsiteY82" fmla="*/ 261992 h 606722"/>
                <a:gd name="connsiteX83" fmla="*/ 27592 w 607639"/>
                <a:gd name="connsiteY83" fmla="*/ 248217 h 606722"/>
                <a:gd name="connsiteX84" fmla="*/ 41387 w 607639"/>
                <a:gd name="connsiteY84" fmla="*/ 234442 h 606722"/>
                <a:gd name="connsiteX85" fmla="*/ 69068 w 607639"/>
                <a:gd name="connsiteY85" fmla="*/ 234442 h 606722"/>
                <a:gd name="connsiteX86" fmla="*/ 124251 w 607639"/>
                <a:gd name="connsiteY86" fmla="*/ 234442 h 606722"/>
                <a:gd name="connsiteX87" fmla="*/ 207115 w 607639"/>
                <a:gd name="connsiteY87" fmla="*/ 234442 h 606722"/>
                <a:gd name="connsiteX88" fmla="*/ 262387 w 607639"/>
                <a:gd name="connsiteY88" fmla="*/ 234442 h 606722"/>
                <a:gd name="connsiteX89" fmla="*/ 345252 w 607639"/>
                <a:gd name="connsiteY89" fmla="*/ 234442 h 606722"/>
                <a:gd name="connsiteX90" fmla="*/ 400435 w 607639"/>
                <a:gd name="connsiteY90" fmla="*/ 234442 h 606722"/>
                <a:gd name="connsiteX91" fmla="*/ 483299 w 607639"/>
                <a:gd name="connsiteY91" fmla="*/ 234442 h 606722"/>
                <a:gd name="connsiteX92" fmla="*/ 538571 w 607639"/>
                <a:gd name="connsiteY92" fmla="*/ 234442 h 606722"/>
                <a:gd name="connsiteX93" fmla="*/ 552367 w 607639"/>
                <a:gd name="connsiteY93" fmla="*/ 234442 h 606722"/>
                <a:gd name="connsiteX94" fmla="*/ 552367 w 607639"/>
                <a:gd name="connsiteY94" fmla="*/ 193028 h 606722"/>
                <a:gd name="connsiteX95" fmla="*/ 552367 w 607639"/>
                <a:gd name="connsiteY95" fmla="*/ 175076 h 606722"/>
                <a:gd name="connsiteX96" fmla="*/ 303775 w 607639"/>
                <a:gd name="connsiteY96" fmla="*/ 84072 h 606722"/>
                <a:gd name="connsiteX97" fmla="*/ 55272 w 607639"/>
                <a:gd name="connsiteY97" fmla="*/ 175076 h 606722"/>
                <a:gd name="connsiteX98" fmla="*/ 55272 w 607639"/>
                <a:gd name="connsiteY98" fmla="*/ 179253 h 606722"/>
                <a:gd name="connsiteX99" fmla="*/ 510979 w 607639"/>
                <a:gd name="connsiteY99" fmla="*/ 179253 h 606722"/>
                <a:gd name="connsiteX100" fmla="*/ 524775 w 607639"/>
                <a:gd name="connsiteY100" fmla="*/ 193028 h 606722"/>
                <a:gd name="connsiteX101" fmla="*/ 510979 w 607639"/>
                <a:gd name="connsiteY101" fmla="*/ 206803 h 606722"/>
                <a:gd name="connsiteX102" fmla="*/ 41387 w 607639"/>
                <a:gd name="connsiteY102" fmla="*/ 206803 h 606722"/>
                <a:gd name="connsiteX103" fmla="*/ 27592 w 607639"/>
                <a:gd name="connsiteY103" fmla="*/ 193028 h 606722"/>
                <a:gd name="connsiteX104" fmla="*/ 27592 w 607639"/>
                <a:gd name="connsiteY104" fmla="*/ 165478 h 606722"/>
                <a:gd name="connsiteX105" fmla="*/ 37293 w 607639"/>
                <a:gd name="connsiteY105" fmla="*/ 153036 h 606722"/>
                <a:gd name="connsiteX106" fmla="*/ 136712 w 607639"/>
                <a:gd name="connsiteY106" fmla="*/ 115799 h 606722"/>
                <a:gd name="connsiteX107" fmla="*/ 303775 w 607639"/>
                <a:gd name="connsiteY10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607639" h="606722">
                  <a:moveTo>
                    <a:pt x="497095" y="261992"/>
                  </a:moveTo>
                  <a:lnTo>
                    <a:pt x="497095" y="468794"/>
                  </a:lnTo>
                  <a:lnTo>
                    <a:pt x="524775" y="468794"/>
                  </a:lnTo>
                  <a:lnTo>
                    <a:pt x="524775" y="261992"/>
                  </a:lnTo>
                  <a:close/>
                  <a:moveTo>
                    <a:pt x="414320" y="261992"/>
                  </a:moveTo>
                  <a:lnTo>
                    <a:pt x="414320" y="468794"/>
                  </a:lnTo>
                  <a:lnTo>
                    <a:pt x="469503" y="468794"/>
                  </a:lnTo>
                  <a:lnTo>
                    <a:pt x="469503" y="261992"/>
                  </a:lnTo>
                  <a:close/>
                  <a:moveTo>
                    <a:pt x="359047" y="261992"/>
                  </a:moveTo>
                  <a:lnTo>
                    <a:pt x="359047" y="468794"/>
                  </a:lnTo>
                  <a:lnTo>
                    <a:pt x="386639" y="468794"/>
                  </a:lnTo>
                  <a:lnTo>
                    <a:pt x="386639" y="261992"/>
                  </a:lnTo>
                  <a:close/>
                  <a:moveTo>
                    <a:pt x="276183" y="261992"/>
                  </a:moveTo>
                  <a:lnTo>
                    <a:pt x="276183" y="468794"/>
                  </a:lnTo>
                  <a:lnTo>
                    <a:pt x="331456" y="468794"/>
                  </a:lnTo>
                  <a:lnTo>
                    <a:pt x="331456" y="261992"/>
                  </a:lnTo>
                  <a:close/>
                  <a:moveTo>
                    <a:pt x="220911" y="261992"/>
                  </a:moveTo>
                  <a:lnTo>
                    <a:pt x="220911" y="468794"/>
                  </a:lnTo>
                  <a:lnTo>
                    <a:pt x="248592" y="468794"/>
                  </a:lnTo>
                  <a:lnTo>
                    <a:pt x="248592" y="261992"/>
                  </a:lnTo>
                  <a:close/>
                  <a:moveTo>
                    <a:pt x="138136" y="261992"/>
                  </a:moveTo>
                  <a:lnTo>
                    <a:pt x="138136" y="468794"/>
                  </a:lnTo>
                  <a:lnTo>
                    <a:pt x="193319" y="468794"/>
                  </a:lnTo>
                  <a:lnTo>
                    <a:pt x="193319" y="261992"/>
                  </a:lnTo>
                  <a:close/>
                  <a:moveTo>
                    <a:pt x="82864" y="261992"/>
                  </a:moveTo>
                  <a:lnTo>
                    <a:pt x="82864" y="468794"/>
                  </a:lnTo>
                  <a:lnTo>
                    <a:pt x="110455" y="468794"/>
                  </a:lnTo>
                  <a:lnTo>
                    <a:pt x="110455" y="261992"/>
                  </a:lnTo>
                  <a:close/>
                  <a:moveTo>
                    <a:pt x="303820" y="110294"/>
                  </a:moveTo>
                  <a:cubicBezTo>
                    <a:pt x="319078" y="110294"/>
                    <a:pt x="331447" y="122647"/>
                    <a:pt x="331447" y="137885"/>
                  </a:cubicBezTo>
                  <a:cubicBezTo>
                    <a:pt x="331447" y="153123"/>
                    <a:pt x="319078" y="165476"/>
                    <a:pt x="303820" y="165476"/>
                  </a:cubicBezTo>
                  <a:cubicBezTo>
                    <a:pt x="288562" y="165476"/>
                    <a:pt x="276193" y="153123"/>
                    <a:pt x="276193" y="137885"/>
                  </a:cubicBezTo>
                  <a:cubicBezTo>
                    <a:pt x="276193" y="122647"/>
                    <a:pt x="288562" y="110294"/>
                    <a:pt x="303820" y="110294"/>
                  </a:cubicBezTo>
                  <a:close/>
                  <a:moveTo>
                    <a:pt x="303775" y="27550"/>
                  </a:moveTo>
                  <a:cubicBezTo>
                    <a:pt x="248592" y="27550"/>
                    <a:pt x="198838" y="57944"/>
                    <a:pt x="174005" y="103446"/>
                  </a:cubicBezTo>
                  <a:lnTo>
                    <a:pt x="299681" y="56522"/>
                  </a:lnTo>
                  <a:cubicBezTo>
                    <a:pt x="302440" y="55189"/>
                    <a:pt x="305199" y="55189"/>
                    <a:pt x="309293" y="55189"/>
                  </a:cubicBezTo>
                  <a:lnTo>
                    <a:pt x="434969" y="102024"/>
                  </a:lnTo>
                  <a:cubicBezTo>
                    <a:pt x="408712" y="57944"/>
                    <a:pt x="359047" y="27550"/>
                    <a:pt x="303775" y="27550"/>
                  </a:cubicBezTo>
                  <a:close/>
                  <a:moveTo>
                    <a:pt x="303775" y="0"/>
                  </a:moveTo>
                  <a:cubicBezTo>
                    <a:pt x="379786" y="0"/>
                    <a:pt x="446006" y="48257"/>
                    <a:pt x="470927" y="115799"/>
                  </a:cubicBezTo>
                  <a:lnTo>
                    <a:pt x="570346" y="153036"/>
                  </a:lnTo>
                  <a:cubicBezTo>
                    <a:pt x="575864" y="154458"/>
                    <a:pt x="579958" y="159968"/>
                    <a:pt x="579958" y="165478"/>
                  </a:cubicBezTo>
                  <a:lnTo>
                    <a:pt x="579958" y="193028"/>
                  </a:lnTo>
                  <a:lnTo>
                    <a:pt x="579958" y="248217"/>
                  </a:lnTo>
                  <a:cubicBezTo>
                    <a:pt x="579958" y="256482"/>
                    <a:pt x="574440" y="261992"/>
                    <a:pt x="566163" y="261992"/>
                  </a:cubicBezTo>
                  <a:lnTo>
                    <a:pt x="552367" y="261992"/>
                  </a:lnTo>
                  <a:lnTo>
                    <a:pt x="552367" y="468794"/>
                  </a:lnTo>
                  <a:lnTo>
                    <a:pt x="566163" y="468794"/>
                  </a:lnTo>
                  <a:cubicBezTo>
                    <a:pt x="574440" y="468794"/>
                    <a:pt x="579958" y="474304"/>
                    <a:pt x="579958" y="482569"/>
                  </a:cubicBezTo>
                  <a:cubicBezTo>
                    <a:pt x="579958" y="490834"/>
                    <a:pt x="574440" y="496344"/>
                    <a:pt x="566163" y="496344"/>
                  </a:cubicBezTo>
                  <a:lnTo>
                    <a:pt x="538571" y="496344"/>
                  </a:lnTo>
                  <a:lnTo>
                    <a:pt x="483299" y="496344"/>
                  </a:lnTo>
                  <a:lnTo>
                    <a:pt x="400435" y="496344"/>
                  </a:lnTo>
                  <a:lnTo>
                    <a:pt x="345252" y="496344"/>
                  </a:lnTo>
                  <a:lnTo>
                    <a:pt x="262387" y="496344"/>
                  </a:lnTo>
                  <a:lnTo>
                    <a:pt x="207115" y="496344"/>
                  </a:lnTo>
                  <a:lnTo>
                    <a:pt x="124251" y="496344"/>
                  </a:lnTo>
                  <a:lnTo>
                    <a:pt x="69068" y="496344"/>
                  </a:lnTo>
                  <a:lnTo>
                    <a:pt x="55272" y="496344"/>
                  </a:lnTo>
                  <a:lnTo>
                    <a:pt x="55272" y="537758"/>
                  </a:lnTo>
                  <a:cubicBezTo>
                    <a:pt x="55272" y="546023"/>
                    <a:pt x="49754" y="551533"/>
                    <a:pt x="41387" y="551533"/>
                  </a:cubicBezTo>
                  <a:lnTo>
                    <a:pt x="27592" y="551533"/>
                  </a:lnTo>
                  <a:lnTo>
                    <a:pt x="27592" y="579083"/>
                  </a:lnTo>
                  <a:lnTo>
                    <a:pt x="579958" y="579083"/>
                  </a:lnTo>
                  <a:lnTo>
                    <a:pt x="579958" y="551533"/>
                  </a:lnTo>
                  <a:lnTo>
                    <a:pt x="96660" y="551533"/>
                  </a:lnTo>
                  <a:cubicBezTo>
                    <a:pt x="88382" y="551533"/>
                    <a:pt x="82864" y="546023"/>
                    <a:pt x="82864" y="537758"/>
                  </a:cubicBezTo>
                  <a:cubicBezTo>
                    <a:pt x="82864" y="529493"/>
                    <a:pt x="88382" y="523983"/>
                    <a:pt x="96660" y="523983"/>
                  </a:cubicBezTo>
                  <a:lnTo>
                    <a:pt x="593843" y="523983"/>
                  </a:lnTo>
                  <a:cubicBezTo>
                    <a:pt x="602121" y="523983"/>
                    <a:pt x="607639" y="529493"/>
                    <a:pt x="607639" y="537758"/>
                  </a:cubicBezTo>
                  <a:lnTo>
                    <a:pt x="607639" y="592947"/>
                  </a:lnTo>
                  <a:cubicBezTo>
                    <a:pt x="607639" y="601212"/>
                    <a:pt x="602121" y="606722"/>
                    <a:pt x="593843" y="606722"/>
                  </a:cubicBezTo>
                  <a:lnTo>
                    <a:pt x="13796" y="606722"/>
                  </a:lnTo>
                  <a:cubicBezTo>
                    <a:pt x="5518" y="606722"/>
                    <a:pt x="0" y="601212"/>
                    <a:pt x="0" y="592947"/>
                  </a:cubicBezTo>
                  <a:lnTo>
                    <a:pt x="0" y="537758"/>
                  </a:lnTo>
                  <a:cubicBezTo>
                    <a:pt x="0" y="529493"/>
                    <a:pt x="5518" y="523983"/>
                    <a:pt x="13796" y="523983"/>
                  </a:cubicBezTo>
                  <a:lnTo>
                    <a:pt x="27592" y="523983"/>
                  </a:lnTo>
                  <a:lnTo>
                    <a:pt x="27592" y="482569"/>
                  </a:lnTo>
                  <a:cubicBezTo>
                    <a:pt x="27592" y="474304"/>
                    <a:pt x="33110" y="468794"/>
                    <a:pt x="41387" y="468794"/>
                  </a:cubicBezTo>
                  <a:lnTo>
                    <a:pt x="55272" y="468794"/>
                  </a:lnTo>
                  <a:lnTo>
                    <a:pt x="55272" y="261992"/>
                  </a:lnTo>
                  <a:lnTo>
                    <a:pt x="41387" y="261992"/>
                  </a:lnTo>
                  <a:cubicBezTo>
                    <a:pt x="33110" y="261992"/>
                    <a:pt x="27592" y="256482"/>
                    <a:pt x="27592" y="248217"/>
                  </a:cubicBezTo>
                  <a:cubicBezTo>
                    <a:pt x="27592" y="239952"/>
                    <a:pt x="33110" y="234442"/>
                    <a:pt x="41387" y="234442"/>
                  </a:cubicBezTo>
                  <a:lnTo>
                    <a:pt x="69068" y="234442"/>
                  </a:lnTo>
                  <a:lnTo>
                    <a:pt x="124251" y="234442"/>
                  </a:lnTo>
                  <a:lnTo>
                    <a:pt x="207115" y="234442"/>
                  </a:lnTo>
                  <a:lnTo>
                    <a:pt x="262387" y="234442"/>
                  </a:lnTo>
                  <a:lnTo>
                    <a:pt x="345252" y="234442"/>
                  </a:lnTo>
                  <a:lnTo>
                    <a:pt x="400435" y="234442"/>
                  </a:lnTo>
                  <a:lnTo>
                    <a:pt x="483299" y="234442"/>
                  </a:lnTo>
                  <a:lnTo>
                    <a:pt x="538571" y="234442"/>
                  </a:lnTo>
                  <a:lnTo>
                    <a:pt x="552367" y="234442"/>
                  </a:lnTo>
                  <a:lnTo>
                    <a:pt x="552367" y="193028"/>
                  </a:lnTo>
                  <a:lnTo>
                    <a:pt x="552367" y="175076"/>
                  </a:lnTo>
                  <a:lnTo>
                    <a:pt x="303775" y="84072"/>
                  </a:lnTo>
                  <a:lnTo>
                    <a:pt x="55272" y="175076"/>
                  </a:lnTo>
                  <a:lnTo>
                    <a:pt x="55272" y="179253"/>
                  </a:lnTo>
                  <a:lnTo>
                    <a:pt x="510979" y="179253"/>
                  </a:lnTo>
                  <a:cubicBezTo>
                    <a:pt x="519257" y="179253"/>
                    <a:pt x="524775" y="184763"/>
                    <a:pt x="524775" y="193028"/>
                  </a:cubicBezTo>
                  <a:cubicBezTo>
                    <a:pt x="524775" y="201293"/>
                    <a:pt x="519257" y="206803"/>
                    <a:pt x="510979" y="206803"/>
                  </a:cubicBezTo>
                  <a:lnTo>
                    <a:pt x="41387" y="206803"/>
                  </a:lnTo>
                  <a:cubicBezTo>
                    <a:pt x="33110" y="206803"/>
                    <a:pt x="27592" y="201293"/>
                    <a:pt x="27592" y="193028"/>
                  </a:cubicBezTo>
                  <a:lnTo>
                    <a:pt x="27592" y="165478"/>
                  </a:lnTo>
                  <a:cubicBezTo>
                    <a:pt x="27592" y="159968"/>
                    <a:pt x="31775" y="154458"/>
                    <a:pt x="37293" y="153036"/>
                  </a:cubicBezTo>
                  <a:lnTo>
                    <a:pt x="136712" y="115799"/>
                  </a:lnTo>
                  <a:cubicBezTo>
                    <a:pt x="161545" y="48257"/>
                    <a:pt x="227853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1" name="任意多边形: 形状 20"/>
            <p:cNvSpPr/>
            <p:nvPr/>
          </p:nvSpPr>
          <p:spPr>
            <a:xfrm>
              <a:off x="7370757" y="2795506"/>
              <a:ext cx="480660" cy="479934"/>
            </a:xfrm>
            <a:custGeom>
              <a:avLst/>
              <a:gdLst>
                <a:gd name="connsiteX0" fmla="*/ 497095 w 607639"/>
                <a:gd name="connsiteY0" fmla="*/ 261992 h 606722"/>
                <a:gd name="connsiteX1" fmla="*/ 497095 w 607639"/>
                <a:gd name="connsiteY1" fmla="*/ 468794 h 606722"/>
                <a:gd name="connsiteX2" fmla="*/ 524775 w 607639"/>
                <a:gd name="connsiteY2" fmla="*/ 468794 h 606722"/>
                <a:gd name="connsiteX3" fmla="*/ 524775 w 607639"/>
                <a:gd name="connsiteY3" fmla="*/ 261992 h 606722"/>
                <a:gd name="connsiteX4" fmla="*/ 414320 w 607639"/>
                <a:gd name="connsiteY4" fmla="*/ 261992 h 606722"/>
                <a:gd name="connsiteX5" fmla="*/ 414320 w 607639"/>
                <a:gd name="connsiteY5" fmla="*/ 468794 h 606722"/>
                <a:gd name="connsiteX6" fmla="*/ 469503 w 607639"/>
                <a:gd name="connsiteY6" fmla="*/ 468794 h 606722"/>
                <a:gd name="connsiteX7" fmla="*/ 469503 w 607639"/>
                <a:gd name="connsiteY7" fmla="*/ 261992 h 606722"/>
                <a:gd name="connsiteX8" fmla="*/ 359047 w 607639"/>
                <a:gd name="connsiteY8" fmla="*/ 261992 h 606722"/>
                <a:gd name="connsiteX9" fmla="*/ 359047 w 607639"/>
                <a:gd name="connsiteY9" fmla="*/ 468794 h 606722"/>
                <a:gd name="connsiteX10" fmla="*/ 386639 w 607639"/>
                <a:gd name="connsiteY10" fmla="*/ 468794 h 606722"/>
                <a:gd name="connsiteX11" fmla="*/ 386639 w 607639"/>
                <a:gd name="connsiteY11" fmla="*/ 261992 h 606722"/>
                <a:gd name="connsiteX12" fmla="*/ 276183 w 607639"/>
                <a:gd name="connsiteY12" fmla="*/ 261992 h 606722"/>
                <a:gd name="connsiteX13" fmla="*/ 276183 w 607639"/>
                <a:gd name="connsiteY13" fmla="*/ 468794 h 606722"/>
                <a:gd name="connsiteX14" fmla="*/ 331456 w 607639"/>
                <a:gd name="connsiteY14" fmla="*/ 468794 h 606722"/>
                <a:gd name="connsiteX15" fmla="*/ 331456 w 607639"/>
                <a:gd name="connsiteY15" fmla="*/ 261992 h 606722"/>
                <a:gd name="connsiteX16" fmla="*/ 220911 w 607639"/>
                <a:gd name="connsiteY16" fmla="*/ 261992 h 606722"/>
                <a:gd name="connsiteX17" fmla="*/ 220911 w 607639"/>
                <a:gd name="connsiteY17" fmla="*/ 468794 h 606722"/>
                <a:gd name="connsiteX18" fmla="*/ 248592 w 607639"/>
                <a:gd name="connsiteY18" fmla="*/ 468794 h 606722"/>
                <a:gd name="connsiteX19" fmla="*/ 248592 w 607639"/>
                <a:gd name="connsiteY19" fmla="*/ 261992 h 606722"/>
                <a:gd name="connsiteX20" fmla="*/ 138136 w 607639"/>
                <a:gd name="connsiteY20" fmla="*/ 261992 h 606722"/>
                <a:gd name="connsiteX21" fmla="*/ 138136 w 607639"/>
                <a:gd name="connsiteY21" fmla="*/ 468794 h 606722"/>
                <a:gd name="connsiteX22" fmla="*/ 193319 w 607639"/>
                <a:gd name="connsiteY22" fmla="*/ 468794 h 606722"/>
                <a:gd name="connsiteX23" fmla="*/ 193319 w 607639"/>
                <a:gd name="connsiteY23" fmla="*/ 261992 h 606722"/>
                <a:gd name="connsiteX24" fmla="*/ 82864 w 607639"/>
                <a:gd name="connsiteY24" fmla="*/ 261992 h 606722"/>
                <a:gd name="connsiteX25" fmla="*/ 82864 w 607639"/>
                <a:gd name="connsiteY25" fmla="*/ 468794 h 606722"/>
                <a:gd name="connsiteX26" fmla="*/ 110455 w 607639"/>
                <a:gd name="connsiteY26" fmla="*/ 468794 h 606722"/>
                <a:gd name="connsiteX27" fmla="*/ 110455 w 607639"/>
                <a:gd name="connsiteY27" fmla="*/ 261992 h 606722"/>
                <a:gd name="connsiteX28" fmla="*/ 303820 w 607639"/>
                <a:gd name="connsiteY28" fmla="*/ 110294 h 606722"/>
                <a:gd name="connsiteX29" fmla="*/ 331447 w 607639"/>
                <a:gd name="connsiteY29" fmla="*/ 137885 h 606722"/>
                <a:gd name="connsiteX30" fmla="*/ 303820 w 607639"/>
                <a:gd name="connsiteY30" fmla="*/ 165476 h 606722"/>
                <a:gd name="connsiteX31" fmla="*/ 276193 w 607639"/>
                <a:gd name="connsiteY31" fmla="*/ 137885 h 606722"/>
                <a:gd name="connsiteX32" fmla="*/ 303820 w 607639"/>
                <a:gd name="connsiteY32" fmla="*/ 110294 h 606722"/>
                <a:gd name="connsiteX33" fmla="*/ 303775 w 607639"/>
                <a:gd name="connsiteY33" fmla="*/ 27550 h 606722"/>
                <a:gd name="connsiteX34" fmla="*/ 174005 w 607639"/>
                <a:gd name="connsiteY34" fmla="*/ 103446 h 606722"/>
                <a:gd name="connsiteX35" fmla="*/ 299681 w 607639"/>
                <a:gd name="connsiteY35" fmla="*/ 56522 h 606722"/>
                <a:gd name="connsiteX36" fmla="*/ 309293 w 607639"/>
                <a:gd name="connsiteY36" fmla="*/ 55189 h 606722"/>
                <a:gd name="connsiteX37" fmla="*/ 434969 w 607639"/>
                <a:gd name="connsiteY37" fmla="*/ 102024 h 606722"/>
                <a:gd name="connsiteX38" fmla="*/ 303775 w 607639"/>
                <a:gd name="connsiteY38" fmla="*/ 27550 h 606722"/>
                <a:gd name="connsiteX39" fmla="*/ 303775 w 607639"/>
                <a:gd name="connsiteY39" fmla="*/ 0 h 606722"/>
                <a:gd name="connsiteX40" fmla="*/ 470927 w 607639"/>
                <a:gd name="connsiteY40" fmla="*/ 115799 h 606722"/>
                <a:gd name="connsiteX41" fmla="*/ 570346 w 607639"/>
                <a:gd name="connsiteY41" fmla="*/ 153036 h 606722"/>
                <a:gd name="connsiteX42" fmla="*/ 579958 w 607639"/>
                <a:gd name="connsiteY42" fmla="*/ 165478 h 606722"/>
                <a:gd name="connsiteX43" fmla="*/ 579958 w 607639"/>
                <a:gd name="connsiteY43" fmla="*/ 193028 h 606722"/>
                <a:gd name="connsiteX44" fmla="*/ 579958 w 607639"/>
                <a:gd name="connsiteY44" fmla="*/ 248217 h 606722"/>
                <a:gd name="connsiteX45" fmla="*/ 566163 w 607639"/>
                <a:gd name="connsiteY45" fmla="*/ 261992 h 606722"/>
                <a:gd name="connsiteX46" fmla="*/ 552367 w 607639"/>
                <a:gd name="connsiteY46" fmla="*/ 261992 h 606722"/>
                <a:gd name="connsiteX47" fmla="*/ 552367 w 607639"/>
                <a:gd name="connsiteY47" fmla="*/ 468794 h 606722"/>
                <a:gd name="connsiteX48" fmla="*/ 566163 w 607639"/>
                <a:gd name="connsiteY48" fmla="*/ 468794 h 606722"/>
                <a:gd name="connsiteX49" fmla="*/ 579958 w 607639"/>
                <a:gd name="connsiteY49" fmla="*/ 482569 h 606722"/>
                <a:gd name="connsiteX50" fmla="*/ 566163 w 607639"/>
                <a:gd name="connsiteY50" fmla="*/ 496344 h 606722"/>
                <a:gd name="connsiteX51" fmla="*/ 538571 w 607639"/>
                <a:gd name="connsiteY51" fmla="*/ 496344 h 606722"/>
                <a:gd name="connsiteX52" fmla="*/ 483299 w 607639"/>
                <a:gd name="connsiteY52" fmla="*/ 496344 h 606722"/>
                <a:gd name="connsiteX53" fmla="*/ 400435 w 607639"/>
                <a:gd name="connsiteY53" fmla="*/ 496344 h 606722"/>
                <a:gd name="connsiteX54" fmla="*/ 345252 w 607639"/>
                <a:gd name="connsiteY54" fmla="*/ 496344 h 606722"/>
                <a:gd name="connsiteX55" fmla="*/ 262387 w 607639"/>
                <a:gd name="connsiteY55" fmla="*/ 496344 h 606722"/>
                <a:gd name="connsiteX56" fmla="*/ 207115 w 607639"/>
                <a:gd name="connsiteY56" fmla="*/ 496344 h 606722"/>
                <a:gd name="connsiteX57" fmla="*/ 124251 w 607639"/>
                <a:gd name="connsiteY57" fmla="*/ 496344 h 606722"/>
                <a:gd name="connsiteX58" fmla="*/ 69068 w 607639"/>
                <a:gd name="connsiteY58" fmla="*/ 496344 h 606722"/>
                <a:gd name="connsiteX59" fmla="*/ 55272 w 607639"/>
                <a:gd name="connsiteY59" fmla="*/ 496344 h 606722"/>
                <a:gd name="connsiteX60" fmla="*/ 55272 w 607639"/>
                <a:gd name="connsiteY60" fmla="*/ 537758 h 606722"/>
                <a:gd name="connsiteX61" fmla="*/ 41387 w 607639"/>
                <a:gd name="connsiteY61" fmla="*/ 551533 h 606722"/>
                <a:gd name="connsiteX62" fmla="*/ 27592 w 607639"/>
                <a:gd name="connsiteY62" fmla="*/ 551533 h 606722"/>
                <a:gd name="connsiteX63" fmla="*/ 27592 w 607639"/>
                <a:gd name="connsiteY63" fmla="*/ 579083 h 606722"/>
                <a:gd name="connsiteX64" fmla="*/ 579958 w 607639"/>
                <a:gd name="connsiteY64" fmla="*/ 579083 h 606722"/>
                <a:gd name="connsiteX65" fmla="*/ 579958 w 607639"/>
                <a:gd name="connsiteY65" fmla="*/ 551533 h 606722"/>
                <a:gd name="connsiteX66" fmla="*/ 96660 w 607639"/>
                <a:gd name="connsiteY66" fmla="*/ 551533 h 606722"/>
                <a:gd name="connsiteX67" fmla="*/ 82864 w 607639"/>
                <a:gd name="connsiteY67" fmla="*/ 537758 h 606722"/>
                <a:gd name="connsiteX68" fmla="*/ 96660 w 607639"/>
                <a:gd name="connsiteY68" fmla="*/ 523983 h 606722"/>
                <a:gd name="connsiteX69" fmla="*/ 593843 w 607639"/>
                <a:gd name="connsiteY69" fmla="*/ 523983 h 606722"/>
                <a:gd name="connsiteX70" fmla="*/ 607639 w 607639"/>
                <a:gd name="connsiteY70" fmla="*/ 537758 h 606722"/>
                <a:gd name="connsiteX71" fmla="*/ 607639 w 607639"/>
                <a:gd name="connsiteY71" fmla="*/ 592947 h 606722"/>
                <a:gd name="connsiteX72" fmla="*/ 593843 w 607639"/>
                <a:gd name="connsiteY72" fmla="*/ 606722 h 606722"/>
                <a:gd name="connsiteX73" fmla="*/ 13796 w 607639"/>
                <a:gd name="connsiteY73" fmla="*/ 606722 h 606722"/>
                <a:gd name="connsiteX74" fmla="*/ 0 w 607639"/>
                <a:gd name="connsiteY74" fmla="*/ 592947 h 606722"/>
                <a:gd name="connsiteX75" fmla="*/ 0 w 607639"/>
                <a:gd name="connsiteY75" fmla="*/ 537758 h 606722"/>
                <a:gd name="connsiteX76" fmla="*/ 13796 w 607639"/>
                <a:gd name="connsiteY76" fmla="*/ 523983 h 606722"/>
                <a:gd name="connsiteX77" fmla="*/ 27592 w 607639"/>
                <a:gd name="connsiteY77" fmla="*/ 523983 h 606722"/>
                <a:gd name="connsiteX78" fmla="*/ 27592 w 607639"/>
                <a:gd name="connsiteY78" fmla="*/ 482569 h 606722"/>
                <a:gd name="connsiteX79" fmla="*/ 41387 w 607639"/>
                <a:gd name="connsiteY79" fmla="*/ 468794 h 606722"/>
                <a:gd name="connsiteX80" fmla="*/ 55272 w 607639"/>
                <a:gd name="connsiteY80" fmla="*/ 468794 h 606722"/>
                <a:gd name="connsiteX81" fmla="*/ 55272 w 607639"/>
                <a:gd name="connsiteY81" fmla="*/ 261992 h 606722"/>
                <a:gd name="connsiteX82" fmla="*/ 41387 w 607639"/>
                <a:gd name="connsiteY82" fmla="*/ 261992 h 606722"/>
                <a:gd name="connsiteX83" fmla="*/ 27592 w 607639"/>
                <a:gd name="connsiteY83" fmla="*/ 248217 h 606722"/>
                <a:gd name="connsiteX84" fmla="*/ 41387 w 607639"/>
                <a:gd name="connsiteY84" fmla="*/ 234442 h 606722"/>
                <a:gd name="connsiteX85" fmla="*/ 69068 w 607639"/>
                <a:gd name="connsiteY85" fmla="*/ 234442 h 606722"/>
                <a:gd name="connsiteX86" fmla="*/ 124251 w 607639"/>
                <a:gd name="connsiteY86" fmla="*/ 234442 h 606722"/>
                <a:gd name="connsiteX87" fmla="*/ 207115 w 607639"/>
                <a:gd name="connsiteY87" fmla="*/ 234442 h 606722"/>
                <a:gd name="connsiteX88" fmla="*/ 262387 w 607639"/>
                <a:gd name="connsiteY88" fmla="*/ 234442 h 606722"/>
                <a:gd name="connsiteX89" fmla="*/ 345252 w 607639"/>
                <a:gd name="connsiteY89" fmla="*/ 234442 h 606722"/>
                <a:gd name="connsiteX90" fmla="*/ 400435 w 607639"/>
                <a:gd name="connsiteY90" fmla="*/ 234442 h 606722"/>
                <a:gd name="connsiteX91" fmla="*/ 483299 w 607639"/>
                <a:gd name="connsiteY91" fmla="*/ 234442 h 606722"/>
                <a:gd name="connsiteX92" fmla="*/ 538571 w 607639"/>
                <a:gd name="connsiteY92" fmla="*/ 234442 h 606722"/>
                <a:gd name="connsiteX93" fmla="*/ 552367 w 607639"/>
                <a:gd name="connsiteY93" fmla="*/ 234442 h 606722"/>
                <a:gd name="connsiteX94" fmla="*/ 552367 w 607639"/>
                <a:gd name="connsiteY94" fmla="*/ 193028 h 606722"/>
                <a:gd name="connsiteX95" fmla="*/ 552367 w 607639"/>
                <a:gd name="connsiteY95" fmla="*/ 175076 h 606722"/>
                <a:gd name="connsiteX96" fmla="*/ 303775 w 607639"/>
                <a:gd name="connsiteY96" fmla="*/ 84072 h 606722"/>
                <a:gd name="connsiteX97" fmla="*/ 55272 w 607639"/>
                <a:gd name="connsiteY97" fmla="*/ 175076 h 606722"/>
                <a:gd name="connsiteX98" fmla="*/ 55272 w 607639"/>
                <a:gd name="connsiteY98" fmla="*/ 179253 h 606722"/>
                <a:gd name="connsiteX99" fmla="*/ 510979 w 607639"/>
                <a:gd name="connsiteY99" fmla="*/ 179253 h 606722"/>
                <a:gd name="connsiteX100" fmla="*/ 524775 w 607639"/>
                <a:gd name="connsiteY100" fmla="*/ 193028 h 606722"/>
                <a:gd name="connsiteX101" fmla="*/ 510979 w 607639"/>
                <a:gd name="connsiteY101" fmla="*/ 206803 h 606722"/>
                <a:gd name="connsiteX102" fmla="*/ 41387 w 607639"/>
                <a:gd name="connsiteY102" fmla="*/ 206803 h 606722"/>
                <a:gd name="connsiteX103" fmla="*/ 27592 w 607639"/>
                <a:gd name="connsiteY103" fmla="*/ 193028 h 606722"/>
                <a:gd name="connsiteX104" fmla="*/ 27592 w 607639"/>
                <a:gd name="connsiteY104" fmla="*/ 165478 h 606722"/>
                <a:gd name="connsiteX105" fmla="*/ 37293 w 607639"/>
                <a:gd name="connsiteY105" fmla="*/ 153036 h 606722"/>
                <a:gd name="connsiteX106" fmla="*/ 136712 w 607639"/>
                <a:gd name="connsiteY106" fmla="*/ 115799 h 606722"/>
                <a:gd name="connsiteX107" fmla="*/ 303775 w 607639"/>
                <a:gd name="connsiteY107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607639" h="606722">
                  <a:moveTo>
                    <a:pt x="497095" y="261992"/>
                  </a:moveTo>
                  <a:lnTo>
                    <a:pt x="497095" y="468794"/>
                  </a:lnTo>
                  <a:lnTo>
                    <a:pt x="524775" y="468794"/>
                  </a:lnTo>
                  <a:lnTo>
                    <a:pt x="524775" y="261992"/>
                  </a:lnTo>
                  <a:close/>
                  <a:moveTo>
                    <a:pt x="414320" y="261992"/>
                  </a:moveTo>
                  <a:lnTo>
                    <a:pt x="414320" y="468794"/>
                  </a:lnTo>
                  <a:lnTo>
                    <a:pt x="469503" y="468794"/>
                  </a:lnTo>
                  <a:lnTo>
                    <a:pt x="469503" y="261992"/>
                  </a:lnTo>
                  <a:close/>
                  <a:moveTo>
                    <a:pt x="359047" y="261992"/>
                  </a:moveTo>
                  <a:lnTo>
                    <a:pt x="359047" y="468794"/>
                  </a:lnTo>
                  <a:lnTo>
                    <a:pt x="386639" y="468794"/>
                  </a:lnTo>
                  <a:lnTo>
                    <a:pt x="386639" y="261992"/>
                  </a:lnTo>
                  <a:close/>
                  <a:moveTo>
                    <a:pt x="276183" y="261992"/>
                  </a:moveTo>
                  <a:lnTo>
                    <a:pt x="276183" y="468794"/>
                  </a:lnTo>
                  <a:lnTo>
                    <a:pt x="331456" y="468794"/>
                  </a:lnTo>
                  <a:lnTo>
                    <a:pt x="331456" y="261992"/>
                  </a:lnTo>
                  <a:close/>
                  <a:moveTo>
                    <a:pt x="220911" y="261992"/>
                  </a:moveTo>
                  <a:lnTo>
                    <a:pt x="220911" y="468794"/>
                  </a:lnTo>
                  <a:lnTo>
                    <a:pt x="248592" y="468794"/>
                  </a:lnTo>
                  <a:lnTo>
                    <a:pt x="248592" y="261992"/>
                  </a:lnTo>
                  <a:close/>
                  <a:moveTo>
                    <a:pt x="138136" y="261992"/>
                  </a:moveTo>
                  <a:lnTo>
                    <a:pt x="138136" y="468794"/>
                  </a:lnTo>
                  <a:lnTo>
                    <a:pt x="193319" y="468794"/>
                  </a:lnTo>
                  <a:lnTo>
                    <a:pt x="193319" y="261992"/>
                  </a:lnTo>
                  <a:close/>
                  <a:moveTo>
                    <a:pt x="82864" y="261992"/>
                  </a:moveTo>
                  <a:lnTo>
                    <a:pt x="82864" y="468794"/>
                  </a:lnTo>
                  <a:lnTo>
                    <a:pt x="110455" y="468794"/>
                  </a:lnTo>
                  <a:lnTo>
                    <a:pt x="110455" y="261992"/>
                  </a:lnTo>
                  <a:close/>
                  <a:moveTo>
                    <a:pt x="303820" y="110294"/>
                  </a:moveTo>
                  <a:cubicBezTo>
                    <a:pt x="319078" y="110294"/>
                    <a:pt x="331447" y="122647"/>
                    <a:pt x="331447" y="137885"/>
                  </a:cubicBezTo>
                  <a:cubicBezTo>
                    <a:pt x="331447" y="153123"/>
                    <a:pt x="319078" y="165476"/>
                    <a:pt x="303820" y="165476"/>
                  </a:cubicBezTo>
                  <a:cubicBezTo>
                    <a:pt x="288562" y="165476"/>
                    <a:pt x="276193" y="153123"/>
                    <a:pt x="276193" y="137885"/>
                  </a:cubicBezTo>
                  <a:cubicBezTo>
                    <a:pt x="276193" y="122647"/>
                    <a:pt x="288562" y="110294"/>
                    <a:pt x="303820" y="110294"/>
                  </a:cubicBezTo>
                  <a:close/>
                  <a:moveTo>
                    <a:pt x="303775" y="27550"/>
                  </a:moveTo>
                  <a:cubicBezTo>
                    <a:pt x="248592" y="27550"/>
                    <a:pt x="198838" y="57944"/>
                    <a:pt x="174005" y="103446"/>
                  </a:cubicBezTo>
                  <a:lnTo>
                    <a:pt x="299681" y="56522"/>
                  </a:lnTo>
                  <a:cubicBezTo>
                    <a:pt x="302440" y="55189"/>
                    <a:pt x="305199" y="55189"/>
                    <a:pt x="309293" y="55189"/>
                  </a:cubicBezTo>
                  <a:lnTo>
                    <a:pt x="434969" y="102024"/>
                  </a:lnTo>
                  <a:cubicBezTo>
                    <a:pt x="408712" y="57944"/>
                    <a:pt x="359047" y="27550"/>
                    <a:pt x="303775" y="27550"/>
                  </a:cubicBezTo>
                  <a:close/>
                  <a:moveTo>
                    <a:pt x="303775" y="0"/>
                  </a:moveTo>
                  <a:cubicBezTo>
                    <a:pt x="379786" y="0"/>
                    <a:pt x="446006" y="48257"/>
                    <a:pt x="470927" y="115799"/>
                  </a:cubicBezTo>
                  <a:lnTo>
                    <a:pt x="570346" y="153036"/>
                  </a:lnTo>
                  <a:cubicBezTo>
                    <a:pt x="575864" y="154458"/>
                    <a:pt x="579958" y="159968"/>
                    <a:pt x="579958" y="165478"/>
                  </a:cubicBezTo>
                  <a:lnTo>
                    <a:pt x="579958" y="193028"/>
                  </a:lnTo>
                  <a:lnTo>
                    <a:pt x="579958" y="248217"/>
                  </a:lnTo>
                  <a:cubicBezTo>
                    <a:pt x="579958" y="256482"/>
                    <a:pt x="574440" y="261992"/>
                    <a:pt x="566163" y="261992"/>
                  </a:cubicBezTo>
                  <a:lnTo>
                    <a:pt x="552367" y="261992"/>
                  </a:lnTo>
                  <a:lnTo>
                    <a:pt x="552367" y="468794"/>
                  </a:lnTo>
                  <a:lnTo>
                    <a:pt x="566163" y="468794"/>
                  </a:lnTo>
                  <a:cubicBezTo>
                    <a:pt x="574440" y="468794"/>
                    <a:pt x="579958" y="474304"/>
                    <a:pt x="579958" y="482569"/>
                  </a:cubicBezTo>
                  <a:cubicBezTo>
                    <a:pt x="579958" y="490834"/>
                    <a:pt x="574440" y="496344"/>
                    <a:pt x="566163" y="496344"/>
                  </a:cubicBezTo>
                  <a:lnTo>
                    <a:pt x="538571" y="496344"/>
                  </a:lnTo>
                  <a:lnTo>
                    <a:pt x="483299" y="496344"/>
                  </a:lnTo>
                  <a:lnTo>
                    <a:pt x="400435" y="496344"/>
                  </a:lnTo>
                  <a:lnTo>
                    <a:pt x="345252" y="496344"/>
                  </a:lnTo>
                  <a:lnTo>
                    <a:pt x="262387" y="496344"/>
                  </a:lnTo>
                  <a:lnTo>
                    <a:pt x="207115" y="496344"/>
                  </a:lnTo>
                  <a:lnTo>
                    <a:pt x="124251" y="496344"/>
                  </a:lnTo>
                  <a:lnTo>
                    <a:pt x="69068" y="496344"/>
                  </a:lnTo>
                  <a:lnTo>
                    <a:pt x="55272" y="496344"/>
                  </a:lnTo>
                  <a:lnTo>
                    <a:pt x="55272" y="537758"/>
                  </a:lnTo>
                  <a:cubicBezTo>
                    <a:pt x="55272" y="546023"/>
                    <a:pt x="49754" y="551533"/>
                    <a:pt x="41387" y="551533"/>
                  </a:cubicBezTo>
                  <a:lnTo>
                    <a:pt x="27592" y="551533"/>
                  </a:lnTo>
                  <a:lnTo>
                    <a:pt x="27592" y="579083"/>
                  </a:lnTo>
                  <a:lnTo>
                    <a:pt x="579958" y="579083"/>
                  </a:lnTo>
                  <a:lnTo>
                    <a:pt x="579958" y="551533"/>
                  </a:lnTo>
                  <a:lnTo>
                    <a:pt x="96660" y="551533"/>
                  </a:lnTo>
                  <a:cubicBezTo>
                    <a:pt x="88382" y="551533"/>
                    <a:pt x="82864" y="546023"/>
                    <a:pt x="82864" y="537758"/>
                  </a:cubicBezTo>
                  <a:cubicBezTo>
                    <a:pt x="82864" y="529493"/>
                    <a:pt x="88382" y="523983"/>
                    <a:pt x="96660" y="523983"/>
                  </a:cubicBezTo>
                  <a:lnTo>
                    <a:pt x="593843" y="523983"/>
                  </a:lnTo>
                  <a:cubicBezTo>
                    <a:pt x="602121" y="523983"/>
                    <a:pt x="607639" y="529493"/>
                    <a:pt x="607639" y="537758"/>
                  </a:cubicBezTo>
                  <a:lnTo>
                    <a:pt x="607639" y="592947"/>
                  </a:lnTo>
                  <a:cubicBezTo>
                    <a:pt x="607639" y="601212"/>
                    <a:pt x="602121" y="606722"/>
                    <a:pt x="593843" y="606722"/>
                  </a:cubicBezTo>
                  <a:lnTo>
                    <a:pt x="13796" y="606722"/>
                  </a:lnTo>
                  <a:cubicBezTo>
                    <a:pt x="5518" y="606722"/>
                    <a:pt x="0" y="601212"/>
                    <a:pt x="0" y="592947"/>
                  </a:cubicBezTo>
                  <a:lnTo>
                    <a:pt x="0" y="537758"/>
                  </a:lnTo>
                  <a:cubicBezTo>
                    <a:pt x="0" y="529493"/>
                    <a:pt x="5518" y="523983"/>
                    <a:pt x="13796" y="523983"/>
                  </a:cubicBezTo>
                  <a:lnTo>
                    <a:pt x="27592" y="523983"/>
                  </a:lnTo>
                  <a:lnTo>
                    <a:pt x="27592" y="482569"/>
                  </a:lnTo>
                  <a:cubicBezTo>
                    <a:pt x="27592" y="474304"/>
                    <a:pt x="33110" y="468794"/>
                    <a:pt x="41387" y="468794"/>
                  </a:cubicBezTo>
                  <a:lnTo>
                    <a:pt x="55272" y="468794"/>
                  </a:lnTo>
                  <a:lnTo>
                    <a:pt x="55272" y="261992"/>
                  </a:lnTo>
                  <a:lnTo>
                    <a:pt x="41387" y="261992"/>
                  </a:lnTo>
                  <a:cubicBezTo>
                    <a:pt x="33110" y="261992"/>
                    <a:pt x="27592" y="256482"/>
                    <a:pt x="27592" y="248217"/>
                  </a:cubicBezTo>
                  <a:cubicBezTo>
                    <a:pt x="27592" y="239952"/>
                    <a:pt x="33110" y="234442"/>
                    <a:pt x="41387" y="234442"/>
                  </a:cubicBezTo>
                  <a:lnTo>
                    <a:pt x="69068" y="234442"/>
                  </a:lnTo>
                  <a:lnTo>
                    <a:pt x="124251" y="234442"/>
                  </a:lnTo>
                  <a:lnTo>
                    <a:pt x="207115" y="234442"/>
                  </a:lnTo>
                  <a:lnTo>
                    <a:pt x="262387" y="234442"/>
                  </a:lnTo>
                  <a:lnTo>
                    <a:pt x="345252" y="234442"/>
                  </a:lnTo>
                  <a:lnTo>
                    <a:pt x="400435" y="234442"/>
                  </a:lnTo>
                  <a:lnTo>
                    <a:pt x="483299" y="234442"/>
                  </a:lnTo>
                  <a:lnTo>
                    <a:pt x="538571" y="234442"/>
                  </a:lnTo>
                  <a:lnTo>
                    <a:pt x="552367" y="234442"/>
                  </a:lnTo>
                  <a:lnTo>
                    <a:pt x="552367" y="193028"/>
                  </a:lnTo>
                  <a:lnTo>
                    <a:pt x="552367" y="175076"/>
                  </a:lnTo>
                  <a:lnTo>
                    <a:pt x="303775" y="84072"/>
                  </a:lnTo>
                  <a:lnTo>
                    <a:pt x="55272" y="175076"/>
                  </a:lnTo>
                  <a:lnTo>
                    <a:pt x="55272" y="179253"/>
                  </a:lnTo>
                  <a:lnTo>
                    <a:pt x="510979" y="179253"/>
                  </a:lnTo>
                  <a:cubicBezTo>
                    <a:pt x="519257" y="179253"/>
                    <a:pt x="524775" y="184763"/>
                    <a:pt x="524775" y="193028"/>
                  </a:cubicBezTo>
                  <a:cubicBezTo>
                    <a:pt x="524775" y="201293"/>
                    <a:pt x="519257" y="206803"/>
                    <a:pt x="510979" y="206803"/>
                  </a:cubicBezTo>
                  <a:lnTo>
                    <a:pt x="41387" y="206803"/>
                  </a:lnTo>
                  <a:cubicBezTo>
                    <a:pt x="33110" y="206803"/>
                    <a:pt x="27592" y="201293"/>
                    <a:pt x="27592" y="193028"/>
                  </a:cubicBezTo>
                  <a:lnTo>
                    <a:pt x="27592" y="165478"/>
                  </a:lnTo>
                  <a:cubicBezTo>
                    <a:pt x="27592" y="159968"/>
                    <a:pt x="31775" y="154458"/>
                    <a:pt x="37293" y="153036"/>
                  </a:cubicBezTo>
                  <a:lnTo>
                    <a:pt x="136712" y="115799"/>
                  </a:lnTo>
                  <a:cubicBezTo>
                    <a:pt x="161545" y="48257"/>
                    <a:pt x="227853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>
              <a:defPPr>
                <a:defRPr lang="zh-CN"/>
              </a:defPPr>
              <a:lvl1pPr marL="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376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sp>
        <p:nvSpPr>
          <p:cNvPr id="27" name="文本框 30"/>
          <p:cNvSpPr txBox="1"/>
          <p:nvPr/>
        </p:nvSpPr>
        <p:spPr>
          <a:xfrm>
            <a:off x="265463" y="143612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-1332656" y="-246089"/>
            <a:ext cx="7056784" cy="5664625"/>
          </a:xfrm>
          <a:prstGeom prst="rect">
            <a:avLst/>
          </a:prstGeom>
        </p:spPr>
      </p:pic>
      <p:sp>
        <p:nvSpPr>
          <p:cNvPr id="20" name="Rectangle 6"/>
          <p:cNvSpPr/>
          <p:nvPr/>
        </p:nvSpPr>
        <p:spPr>
          <a:xfrm>
            <a:off x="3379064" y="1707654"/>
            <a:ext cx="3378692" cy="309797"/>
          </a:xfrm>
          <a:prstGeom prst="rect">
            <a:avLst/>
          </a:prstGeom>
          <a:solidFill>
            <a:srgbClr val="89C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72000" rtlCol="0" anchor="ctr"/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1" name="Rectangle 8"/>
          <p:cNvSpPr/>
          <p:nvPr/>
        </p:nvSpPr>
        <p:spPr>
          <a:xfrm>
            <a:off x="3379064" y="2262933"/>
            <a:ext cx="3378692" cy="309797"/>
          </a:xfrm>
          <a:prstGeom prst="rect">
            <a:avLst/>
          </a:prstGeom>
          <a:solidFill>
            <a:srgbClr val="BD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72000" rtlCol="0" anchor="ctr"/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Rectangle 11"/>
          <p:cNvSpPr/>
          <p:nvPr/>
        </p:nvSpPr>
        <p:spPr>
          <a:xfrm>
            <a:off x="3379064" y="2807945"/>
            <a:ext cx="3378692" cy="309797"/>
          </a:xfrm>
          <a:prstGeom prst="rect">
            <a:avLst/>
          </a:prstGeom>
          <a:solidFill>
            <a:srgbClr val="89C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72000" rtlCol="0" anchor="ctr"/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成功项目展示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3" name="Rectangle 15"/>
          <p:cNvSpPr/>
          <p:nvPr/>
        </p:nvSpPr>
        <p:spPr>
          <a:xfrm>
            <a:off x="3379064" y="3352956"/>
            <a:ext cx="3378692" cy="309797"/>
          </a:xfrm>
          <a:prstGeom prst="rect">
            <a:avLst/>
          </a:prstGeom>
          <a:solidFill>
            <a:srgbClr val="BDAF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24000" rIns="72000" rtlCol="0" anchor="ctr"/>
          <a:lstStyle/>
          <a:p>
            <a:r>
              <a:rPr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明年工作计划</a:t>
            </a:r>
            <a:endParaRPr lang="en-US" sz="1400" b="1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31"/>
          <p:cNvSpPr txBox="1"/>
          <p:nvPr/>
        </p:nvSpPr>
        <p:spPr>
          <a:xfrm>
            <a:off x="1485379" y="2090771"/>
            <a:ext cx="16207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tr-TR" sz="20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/>
            <a:r>
              <a:rPr lang="tr-TR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CONTENTS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3387074" y="-2879636"/>
            <a:ext cx="6587739" cy="7954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箭头连接符 3"/>
          <p:cNvCxnSpPr>
            <a:stCxn id="30" idx="6"/>
          </p:cNvCxnSpPr>
          <p:nvPr/>
        </p:nvCxnSpPr>
        <p:spPr>
          <a:xfrm>
            <a:off x="1851293" y="3091840"/>
            <a:ext cx="5442682" cy="19970"/>
          </a:xfrm>
          <a:prstGeom prst="straightConnector1">
            <a:avLst/>
          </a:prstGeom>
          <a:solidFill>
            <a:schemeClr val="bg1"/>
          </a:solidFill>
          <a:ln w="28575">
            <a:gradFill>
              <a:gsLst>
                <a:gs pos="0">
                  <a:schemeClr val="accent1"/>
                </a:gs>
                <a:gs pos="58000">
                  <a:schemeClr val="accent2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" name="矩形: 圆角 4"/>
          <p:cNvSpPr/>
          <p:nvPr/>
        </p:nvSpPr>
        <p:spPr>
          <a:xfrm>
            <a:off x="-11851" y="842963"/>
            <a:ext cx="9143999" cy="1727369"/>
          </a:xfrm>
          <a:prstGeom prst="roundRect">
            <a:avLst>
              <a:gd name="adj" fmla="val 1045"/>
            </a:avLst>
          </a:prstGeom>
          <a:blipFill dpi="0" rotWithShape="1">
            <a:blip r:embed="rId2" cstate="email"/>
            <a:srcRect/>
            <a:stretch>
              <a:fillRect l="130"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dirty="0"/>
          </a:p>
        </p:txBody>
      </p:sp>
      <p:sp>
        <p:nvSpPr>
          <p:cNvPr id="6" name="矩形: 圆角 5"/>
          <p:cNvSpPr/>
          <p:nvPr/>
        </p:nvSpPr>
        <p:spPr bwMode="auto">
          <a:xfrm>
            <a:off x="0" y="2085697"/>
            <a:ext cx="9143999" cy="486054"/>
          </a:xfrm>
          <a:prstGeom prst="roundRect">
            <a:avLst>
              <a:gd name="adj" fmla="val 0"/>
            </a:avLst>
          </a:prstGeom>
          <a:solidFill>
            <a:schemeClr val="tx1">
              <a:alpha val="70000"/>
            </a:schemeClr>
          </a:solidFill>
          <a:ln w="25400" cap="flat">
            <a:noFill/>
            <a:miter lim="4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2400" b="1" dirty="0">
                <a:solidFill>
                  <a:schemeClr val="bg1"/>
                </a:solidFill>
              </a:rPr>
              <a:t>标题文本预设</a:t>
            </a:r>
            <a:endParaRPr lang="en-US" altLang="zh-CN" sz="2400" b="1" dirty="0">
              <a:solidFill>
                <a:schemeClr val="bg1"/>
              </a:solidFill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386535" y="2733769"/>
            <a:ext cx="8370929" cy="1668025"/>
            <a:chOff x="479376" y="3645024"/>
            <a:chExt cx="12625433" cy="2515794"/>
          </a:xfrm>
        </p:grpSpPr>
        <p:grpSp>
          <p:nvGrpSpPr>
            <p:cNvPr id="17" name="组合 16"/>
            <p:cNvGrpSpPr/>
            <p:nvPr/>
          </p:nvGrpSpPr>
          <p:grpSpPr>
            <a:xfrm>
              <a:off x="479376" y="3645024"/>
              <a:ext cx="3336401" cy="2506127"/>
              <a:chOff x="4427800" y="3573016"/>
              <a:chExt cx="3336401" cy="2506127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5555940" y="3573016"/>
                <a:ext cx="1080120" cy="1080120"/>
              </a:xfrm>
              <a:prstGeom prst="ellipse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kern="0">
                    <a:solidFill>
                      <a:prstClr val="black"/>
                    </a:solidFill>
                    <a:cs typeface="Arial" panose="020B0604020202020204" pitchFamily="34" charset="0"/>
                    <a:sym typeface="+mn-lt"/>
                  </a:rPr>
                  <a:t>关键词</a:t>
                </a:r>
                <a:endParaRPr lang="en-US" kern="0">
                  <a:solidFill>
                    <a:prstClr val="black"/>
                  </a:solidFill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31" name="文本框 5"/>
              <p:cNvSpPr txBox="1"/>
              <p:nvPr/>
            </p:nvSpPr>
            <p:spPr>
              <a:xfrm>
                <a:off x="4633846" y="4797152"/>
                <a:ext cx="29243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32" name="文本框 6"/>
              <p:cNvSpPr txBox="1"/>
              <p:nvPr/>
            </p:nvSpPr>
            <p:spPr>
              <a:xfrm>
                <a:off x="4427800" y="5278475"/>
                <a:ext cx="3336401" cy="800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点击输入替换内容</a:t>
                </a: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替换内容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点击输入替换内容</a:t>
                </a: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替换内容</a:t>
                </a:r>
                <a:endPara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3575720" y="3645024"/>
              <a:ext cx="3336401" cy="2515794"/>
              <a:chOff x="4427800" y="3573016"/>
              <a:chExt cx="3336401" cy="2515794"/>
            </a:xfrm>
          </p:grpSpPr>
          <p:sp>
            <p:nvSpPr>
              <p:cNvPr id="27" name="椭圆 26"/>
              <p:cNvSpPr/>
              <p:nvPr/>
            </p:nvSpPr>
            <p:spPr>
              <a:xfrm>
                <a:off x="5555940" y="3573016"/>
                <a:ext cx="1080120" cy="1080120"/>
              </a:xfrm>
              <a:prstGeom prst="ellipse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kern="0">
                    <a:solidFill>
                      <a:prstClr val="black"/>
                    </a:solidFill>
                    <a:cs typeface="Arial" panose="020B0604020202020204" pitchFamily="34" charset="0"/>
                    <a:sym typeface="+mn-lt"/>
                  </a:rPr>
                  <a:t>关键词</a:t>
                </a:r>
                <a:endParaRPr lang="en-US" kern="0">
                  <a:solidFill>
                    <a:prstClr val="black"/>
                  </a:solidFill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8" name="文本框 10"/>
              <p:cNvSpPr txBox="1"/>
              <p:nvPr/>
            </p:nvSpPr>
            <p:spPr>
              <a:xfrm>
                <a:off x="4633846" y="4797152"/>
                <a:ext cx="29243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9" name="文本框 11"/>
              <p:cNvSpPr txBox="1"/>
              <p:nvPr/>
            </p:nvSpPr>
            <p:spPr>
              <a:xfrm>
                <a:off x="4427800" y="5278475"/>
                <a:ext cx="3336401" cy="810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点击输入替换内容</a:t>
                </a: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替换内容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点击输入替换内容</a:t>
                </a: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替换内容</a:t>
                </a:r>
                <a:endPara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9" name="组合 18"/>
            <p:cNvGrpSpPr/>
            <p:nvPr/>
          </p:nvGrpSpPr>
          <p:grpSpPr>
            <a:xfrm>
              <a:off x="6672064" y="3645024"/>
              <a:ext cx="3336401" cy="2515794"/>
              <a:chOff x="4427800" y="3573016"/>
              <a:chExt cx="3336401" cy="2515794"/>
            </a:xfrm>
          </p:grpSpPr>
          <p:sp>
            <p:nvSpPr>
              <p:cNvPr id="24" name="椭圆 23"/>
              <p:cNvSpPr/>
              <p:nvPr/>
            </p:nvSpPr>
            <p:spPr>
              <a:xfrm>
                <a:off x="5555940" y="3573016"/>
                <a:ext cx="1080120" cy="1080120"/>
              </a:xfrm>
              <a:prstGeom prst="ellipse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kern="0">
                    <a:solidFill>
                      <a:prstClr val="black"/>
                    </a:solidFill>
                    <a:cs typeface="Arial" panose="020B0604020202020204" pitchFamily="34" charset="0"/>
                    <a:sym typeface="+mn-lt"/>
                  </a:rPr>
                  <a:t>关键词</a:t>
                </a:r>
                <a:endParaRPr lang="en-US" kern="0">
                  <a:solidFill>
                    <a:prstClr val="black"/>
                  </a:solidFill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5" name="文本框 14"/>
              <p:cNvSpPr txBox="1"/>
              <p:nvPr/>
            </p:nvSpPr>
            <p:spPr>
              <a:xfrm>
                <a:off x="4633846" y="4797152"/>
                <a:ext cx="29243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6" name="文本框 15"/>
              <p:cNvSpPr txBox="1"/>
              <p:nvPr/>
            </p:nvSpPr>
            <p:spPr>
              <a:xfrm>
                <a:off x="4427800" y="5278475"/>
                <a:ext cx="3336401" cy="810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点击输入替换内容</a:t>
                </a: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替换内容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点击输入替换内容</a:t>
                </a: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替换内容</a:t>
                </a:r>
                <a:endPara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9768408" y="3645024"/>
              <a:ext cx="3336401" cy="2515794"/>
              <a:chOff x="4427800" y="3573016"/>
              <a:chExt cx="3336401" cy="2515794"/>
            </a:xfrm>
          </p:grpSpPr>
          <p:sp>
            <p:nvSpPr>
              <p:cNvPr id="21" name="椭圆 20"/>
              <p:cNvSpPr/>
              <p:nvPr/>
            </p:nvSpPr>
            <p:spPr>
              <a:xfrm>
                <a:off x="5555940" y="3573016"/>
                <a:ext cx="1080120" cy="1080120"/>
              </a:xfrm>
              <a:prstGeom prst="ellipse">
                <a:avLst/>
              </a:prstGeom>
              <a:solidFill>
                <a:schemeClr val="bg1"/>
              </a:solidFill>
              <a:ln w="28575">
                <a:gradFill>
                  <a:gsLst>
                    <a:gs pos="0">
                      <a:schemeClr val="accent1"/>
                    </a:gs>
                    <a:gs pos="58000">
                      <a:schemeClr val="accent2"/>
                    </a:gs>
                    <a:gs pos="100000">
                      <a:schemeClr val="accent3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rtlCol="0" anchor="ctr"/>
              <a:lstStyle/>
              <a:p>
                <a:pPr marL="225425" indent="-225425" algn="ctr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kern="0">
                    <a:solidFill>
                      <a:prstClr val="black"/>
                    </a:solidFill>
                    <a:cs typeface="Arial" panose="020B0604020202020204" pitchFamily="34" charset="0"/>
                    <a:sym typeface="+mn-lt"/>
                  </a:rPr>
                  <a:t>关键词</a:t>
                </a:r>
                <a:endParaRPr lang="en-US" kern="0">
                  <a:solidFill>
                    <a:prstClr val="black"/>
                  </a:solidFill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2" name="文本框 18"/>
              <p:cNvSpPr txBox="1"/>
              <p:nvPr/>
            </p:nvSpPr>
            <p:spPr>
              <a:xfrm>
                <a:off x="4633846" y="4797152"/>
                <a:ext cx="2924308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zh-CN" altLang="en-US" sz="20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</a:p>
            </p:txBody>
          </p:sp>
          <p:sp>
            <p:nvSpPr>
              <p:cNvPr id="23" name="文本框 19"/>
              <p:cNvSpPr txBox="1"/>
              <p:nvPr/>
            </p:nvSpPr>
            <p:spPr>
              <a:xfrm>
                <a:off x="4427800" y="5278475"/>
                <a:ext cx="3336401" cy="8103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点击输入替换内容</a:t>
                </a: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替换内容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zh-CN" altLang="en-US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点击输入替换内容</a:t>
                </a:r>
                <a:r>
                  <a:rPr lang="en-US" altLang="zh-CN" sz="1100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替换内容</a:t>
                </a:r>
                <a:endPara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2391796" y="2969444"/>
            <a:ext cx="254523" cy="254523"/>
            <a:chOff x="3167407" y="3959258"/>
            <a:chExt cx="339364" cy="339364"/>
          </a:xfrm>
        </p:grpSpPr>
        <p:sp>
          <p:nvSpPr>
            <p:cNvPr id="15" name="椭圆 14"/>
            <p:cNvSpPr/>
            <p:nvPr/>
          </p:nvSpPr>
          <p:spPr>
            <a:xfrm>
              <a:off x="3167407" y="3959258"/>
              <a:ext cx="339364" cy="3393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箭头: 右 15"/>
            <p:cNvSpPr/>
            <p:nvPr/>
          </p:nvSpPr>
          <p:spPr>
            <a:xfrm>
              <a:off x="3267239" y="4043619"/>
              <a:ext cx="139700" cy="17064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444738" y="2969444"/>
            <a:ext cx="254523" cy="254523"/>
            <a:chOff x="3167407" y="3959258"/>
            <a:chExt cx="339364" cy="339364"/>
          </a:xfrm>
        </p:grpSpPr>
        <p:sp>
          <p:nvSpPr>
            <p:cNvPr id="13" name="椭圆 12"/>
            <p:cNvSpPr/>
            <p:nvPr/>
          </p:nvSpPr>
          <p:spPr>
            <a:xfrm>
              <a:off x="3167407" y="3959258"/>
              <a:ext cx="339364" cy="3393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箭头: 右 13"/>
            <p:cNvSpPr/>
            <p:nvPr/>
          </p:nvSpPr>
          <p:spPr>
            <a:xfrm>
              <a:off x="3267239" y="4043619"/>
              <a:ext cx="139700" cy="17064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497680" y="2969444"/>
            <a:ext cx="254523" cy="254523"/>
            <a:chOff x="3167407" y="3959258"/>
            <a:chExt cx="339364" cy="339364"/>
          </a:xfrm>
        </p:grpSpPr>
        <p:sp>
          <p:nvSpPr>
            <p:cNvPr id="11" name="椭圆 10"/>
            <p:cNvSpPr/>
            <p:nvPr/>
          </p:nvSpPr>
          <p:spPr>
            <a:xfrm>
              <a:off x="3167407" y="3959258"/>
              <a:ext cx="339364" cy="339364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箭头: 右 11"/>
            <p:cNvSpPr/>
            <p:nvPr/>
          </p:nvSpPr>
          <p:spPr>
            <a:xfrm>
              <a:off x="3267239" y="4043619"/>
              <a:ext cx="139700" cy="170643"/>
            </a:xfrm>
            <a:prstGeom prst="rightArrow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文本框 30"/>
          <p:cNvSpPr txBox="1"/>
          <p:nvPr/>
        </p:nvSpPr>
        <p:spPr>
          <a:xfrm>
            <a:off x="265463" y="143612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工作完成情况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024507" y="1188065"/>
            <a:ext cx="3094725" cy="3058003"/>
            <a:chOff x="3024507" y="1188065"/>
            <a:chExt cx="3094725" cy="3058003"/>
          </a:xfrm>
        </p:grpSpPr>
        <p:sp>
          <p:nvSpPr>
            <p:cNvPr id="4" name="Freeform: Shape 104"/>
            <p:cNvSpPr/>
            <p:nvPr/>
          </p:nvSpPr>
          <p:spPr bwMode="auto">
            <a:xfrm>
              <a:off x="4398271" y="1880790"/>
              <a:ext cx="1720961" cy="774516"/>
            </a:xfrm>
            <a:custGeom>
              <a:avLst/>
              <a:gdLst/>
              <a:ahLst/>
              <a:cxnLst>
                <a:cxn ang="0">
                  <a:pos x="621" y="54"/>
                </a:cxn>
                <a:cxn ang="0">
                  <a:pos x="346" y="54"/>
                </a:cxn>
                <a:cxn ang="0">
                  <a:pos x="255" y="91"/>
                </a:cxn>
                <a:cxn ang="0">
                  <a:pos x="0" y="346"/>
                </a:cxn>
                <a:cxn ang="0">
                  <a:pos x="91" y="309"/>
                </a:cxn>
                <a:cxn ang="0">
                  <a:pos x="621" y="309"/>
                </a:cxn>
                <a:cxn ang="0">
                  <a:pos x="621" y="351"/>
                </a:cxn>
                <a:cxn ang="0">
                  <a:pos x="636" y="358"/>
                </a:cxn>
                <a:cxn ang="0">
                  <a:pos x="797" y="196"/>
                </a:cxn>
                <a:cxn ang="0">
                  <a:pos x="797" y="166"/>
                </a:cxn>
                <a:cxn ang="0">
                  <a:pos x="636" y="5"/>
                </a:cxn>
                <a:cxn ang="0">
                  <a:pos x="621" y="11"/>
                </a:cxn>
                <a:cxn ang="0">
                  <a:pos x="621" y="54"/>
                </a:cxn>
              </a:cxnLst>
              <a:rect l="0" t="0" r="r" b="b"/>
              <a:pathLst>
                <a:path w="805" h="363">
                  <a:moveTo>
                    <a:pt x="621" y="54"/>
                  </a:moveTo>
                  <a:cubicBezTo>
                    <a:pt x="346" y="54"/>
                    <a:pt x="346" y="54"/>
                    <a:pt x="346" y="54"/>
                  </a:cubicBezTo>
                  <a:cubicBezTo>
                    <a:pt x="310" y="54"/>
                    <a:pt x="279" y="68"/>
                    <a:pt x="255" y="91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23" y="323"/>
                    <a:pt x="55" y="309"/>
                    <a:pt x="91" y="309"/>
                  </a:cubicBezTo>
                  <a:cubicBezTo>
                    <a:pt x="621" y="309"/>
                    <a:pt x="621" y="309"/>
                    <a:pt x="621" y="309"/>
                  </a:cubicBezTo>
                  <a:cubicBezTo>
                    <a:pt x="621" y="351"/>
                    <a:pt x="621" y="351"/>
                    <a:pt x="621" y="351"/>
                  </a:cubicBezTo>
                  <a:cubicBezTo>
                    <a:pt x="621" y="359"/>
                    <a:pt x="630" y="363"/>
                    <a:pt x="636" y="358"/>
                  </a:cubicBezTo>
                  <a:cubicBezTo>
                    <a:pt x="797" y="196"/>
                    <a:pt x="797" y="196"/>
                    <a:pt x="797" y="196"/>
                  </a:cubicBezTo>
                  <a:cubicBezTo>
                    <a:pt x="805" y="188"/>
                    <a:pt x="805" y="175"/>
                    <a:pt x="797" y="166"/>
                  </a:cubicBezTo>
                  <a:cubicBezTo>
                    <a:pt x="636" y="5"/>
                    <a:pt x="636" y="5"/>
                    <a:pt x="636" y="5"/>
                  </a:cubicBezTo>
                  <a:cubicBezTo>
                    <a:pt x="630" y="0"/>
                    <a:pt x="621" y="3"/>
                    <a:pt x="621" y="11"/>
                  </a:cubicBezTo>
                  <a:lnTo>
                    <a:pt x="621" y="54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107"/>
            <p:cNvSpPr/>
            <p:nvPr/>
          </p:nvSpPr>
          <p:spPr bwMode="auto">
            <a:xfrm>
              <a:off x="3959268" y="1188065"/>
              <a:ext cx="839616" cy="1747669"/>
            </a:xfrm>
            <a:custGeom>
              <a:avLst/>
              <a:gdLst/>
              <a:ahLst/>
              <a:cxnLst>
                <a:cxn ang="0">
                  <a:pos x="95" y="138"/>
                </a:cxn>
                <a:cxn ang="0">
                  <a:pos x="10" y="400"/>
                </a:cxn>
                <a:cxn ang="0">
                  <a:pos x="18" y="497"/>
                </a:cxn>
                <a:cxn ang="0">
                  <a:pos x="182" y="818"/>
                </a:cxn>
                <a:cxn ang="0">
                  <a:pos x="174" y="721"/>
                </a:cxn>
                <a:cxn ang="0">
                  <a:pos x="338" y="217"/>
                </a:cxn>
                <a:cxn ang="0">
                  <a:pos x="379" y="230"/>
                </a:cxn>
                <a:cxn ang="0">
                  <a:pos x="389" y="218"/>
                </a:cxn>
                <a:cxn ang="0">
                  <a:pos x="286" y="14"/>
                </a:cxn>
                <a:cxn ang="0">
                  <a:pos x="257" y="5"/>
                </a:cxn>
                <a:cxn ang="0">
                  <a:pos x="54" y="109"/>
                </a:cxn>
                <a:cxn ang="0">
                  <a:pos x="55" y="125"/>
                </a:cxn>
                <a:cxn ang="0">
                  <a:pos x="95" y="138"/>
                </a:cxn>
              </a:cxnLst>
              <a:rect l="0" t="0" r="r" b="b"/>
              <a:pathLst>
                <a:path w="393" h="818">
                  <a:moveTo>
                    <a:pt x="95" y="138"/>
                  </a:moveTo>
                  <a:cubicBezTo>
                    <a:pt x="10" y="400"/>
                    <a:pt x="10" y="400"/>
                    <a:pt x="10" y="400"/>
                  </a:cubicBezTo>
                  <a:cubicBezTo>
                    <a:pt x="0" y="433"/>
                    <a:pt x="3" y="468"/>
                    <a:pt x="18" y="497"/>
                  </a:cubicBezTo>
                  <a:cubicBezTo>
                    <a:pt x="182" y="818"/>
                    <a:pt x="182" y="818"/>
                    <a:pt x="182" y="818"/>
                  </a:cubicBezTo>
                  <a:cubicBezTo>
                    <a:pt x="167" y="789"/>
                    <a:pt x="163" y="755"/>
                    <a:pt x="174" y="721"/>
                  </a:cubicBezTo>
                  <a:cubicBezTo>
                    <a:pt x="338" y="217"/>
                    <a:pt x="338" y="217"/>
                    <a:pt x="338" y="217"/>
                  </a:cubicBezTo>
                  <a:cubicBezTo>
                    <a:pt x="379" y="230"/>
                    <a:pt x="379" y="230"/>
                    <a:pt x="379" y="230"/>
                  </a:cubicBezTo>
                  <a:cubicBezTo>
                    <a:pt x="386" y="232"/>
                    <a:pt x="393" y="225"/>
                    <a:pt x="389" y="218"/>
                  </a:cubicBezTo>
                  <a:cubicBezTo>
                    <a:pt x="286" y="14"/>
                    <a:pt x="286" y="14"/>
                    <a:pt x="286" y="14"/>
                  </a:cubicBezTo>
                  <a:cubicBezTo>
                    <a:pt x="280" y="4"/>
                    <a:pt x="267" y="0"/>
                    <a:pt x="257" y="5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47" y="112"/>
                    <a:pt x="48" y="122"/>
                    <a:pt x="55" y="125"/>
                  </a:cubicBezTo>
                  <a:lnTo>
                    <a:pt x="95" y="138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110"/>
            <p:cNvSpPr/>
            <p:nvPr/>
          </p:nvSpPr>
          <p:spPr bwMode="auto">
            <a:xfrm>
              <a:off x="3024507" y="2263040"/>
              <a:ext cx="1607455" cy="951452"/>
            </a:xfrm>
            <a:custGeom>
              <a:avLst/>
              <a:gdLst/>
              <a:ahLst/>
              <a:cxnLst>
                <a:cxn ang="0">
                  <a:pos x="79" y="255"/>
                </a:cxn>
                <a:cxn ang="0">
                  <a:pos x="301" y="417"/>
                </a:cxn>
                <a:cxn ang="0">
                  <a:pos x="396" y="440"/>
                </a:cxn>
                <a:cxn ang="0">
                  <a:pos x="752" y="383"/>
                </a:cxn>
                <a:cxn ang="0">
                  <a:pos x="658" y="361"/>
                </a:cxn>
                <a:cxn ang="0">
                  <a:pos x="229" y="49"/>
                </a:cxn>
                <a:cxn ang="0">
                  <a:pos x="254" y="15"/>
                </a:cxn>
                <a:cxn ang="0">
                  <a:pos x="245" y="1"/>
                </a:cxn>
                <a:cxn ang="0">
                  <a:pos x="20" y="36"/>
                </a:cxn>
                <a:cxn ang="0">
                  <a:pos x="2" y="61"/>
                </a:cxn>
                <a:cxn ang="0">
                  <a:pos x="38" y="286"/>
                </a:cxn>
                <a:cxn ang="0">
                  <a:pos x="54" y="290"/>
                </a:cxn>
                <a:cxn ang="0">
                  <a:pos x="79" y="255"/>
                </a:cxn>
              </a:cxnLst>
              <a:rect l="0" t="0" r="r" b="b"/>
              <a:pathLst>
                <a:path w="752" h="445">
                  <a:moveTo>
                    <a:pt x="79" y="255"/>
                  </a:moveTo>
                  <a:cubicBezTo>
                    <a:pt x="301" y="417"/>
                    <a:pt x="301" y="417"/>
                    <a:pt x="301" y="417"/>
                  </a:cubicBezTo>
                  <a:cubicBezTo>
                    <a:pt x="330" y="438"/>
                    <a:pt x="364" y="445"/>
                    <a:pt x="396" y="440"/>
                  </a:cubicBezTo>
                  <a:cubicBezTo>
                    <a:pt x="752" y="383"/>
                    <a:pt x="752" y="383"/>
                    <a:pt x="752" y="383"/>
                  </a:cubicBezTo>
                  <a:cubicBezTo>
                    <a:pt x="720" y="389"/>
                    <a:pt x="686" y="381"/>
                    <a:pt x="658" y="361"/>
                  </a:cubicBezTo>
                  <a:cubicBezTo>
                    <a:pt x="229" y="49"/>
                    <a:pt x="229" y="49"/>
                    <a:pt x="229" y="49"/>
                  </a:cubicBezTo>
                  <a:cubicBezTo>
                    <a:pt x="254" y="15"/>
                    <a:pt x="254" y="15"/>
                    <a:pt x="254" y="15"/>
                  </a:cubicBezTo>
                  <a:cubicBezTo>
                    <a:pt x="258" y="8"/>
                    <a:pt x="253" y="0"/>
                    <a:pt x="245" y="1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8" y="38"/>
                    <a:pt x="0" y="49"/>
                    <a:pt x="2" y="61"/>
                  </a:cubicBezTo>
                  <a:cubicBezTo>
                    <a:pt x="38" y="286"/>
                    <a:pt x="38" y="286"/>
                    <a:pt x="38" y="286"/>
                  </a:cubicBezTo>
                  <a:cubicBezTo>
                    <a:pt x="39" y="294"/>
                    <a:pt x="49" y="296"/>
                    <a:pt x="54" y="290"/>
                  </a:cubicBezTo>
                  <a:lnTo>
                    <a:pt x="79" y="25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113"/>
            <p:cNvSpPr/>
            <p:nvPr/>
          </p:nvSpPr>
          <p:spPr bwMode="auto">
            <a:xfrm>
              <a:off x="3667155" y="2855612"/>
              <a:ext cx="1195158" cy="1390456"/>
            </a:xfrm>
            <a:custGeom>
              <a:avLst/>
              <a:gdLst/>
              <a:ahLst/>
              <a:cxnLst>
                <a:cxn ang="0">
                  <a:pos x="228" y="602"/>
                </a:cxn>
                <a:cxn ang="0">
                  <a:pos x="451" y="440"/>
                </a:cxn>
                <a:cxn ang="0">
                  <a:pos x="502" y="357"/>
                </a:cxn>
                <a:cxn ang="0">
                  <a:pos x="559" y="0"/>
                </a:cxn>
                <a:cxn ang="0">
                  <a:pos x="507" y="84"/>
                </a:cxn>
                <a:cxn ang="0">
                  <a:pos x="79" y="395"/>
                </a:cxn>
                <a:cxn ang="0">
                  <a:pos x="54" y="361"/>
                </a:cxn>
                <a:cxn ang="0">
                  <a:pos x="38" y="365"/>
                </a:cxn>
                <a:cxn ang="0">
                  <a:pos x="2" y="590"/>
                </a:cxn>
                <a:cxn ang="0">
                  <a:pos x="20" y="614"/>
                </a:cxn>
                <a:cxn ang="0">
                  <a:pos x="245" y="650"/>
                </a:cxn>
                <a:cxn ang="0">
                  <a:pos x="253" y="636"/>
                </a:cxn>
                <a:cxn ang="0">
                  <a:pos x="228" y="602"/>
                </a:cxn>
              </a:cxnLst>
              <a:rect l="0" t="0" r="r" b="b"/>
              <a:pathLst>
                <a:path w="559" h="651">
                  <a:moveTo>
                    <a:pt x="228" y="602"/>
                  </a:moveTo>
                  <a:cubicBezTo>
                    <a:pt x="451" y="440"/>
                    <a:pt x="451" y="440"/>
                    <a:pt x="451" y="440"/>
                  </a:cubicBezTo>
                  <a:cubicBezTo>
                    <a:pt x="480" y="419"/>
                    <a:pt x="497" y="389"/>
                    <a:pt x="502" y="357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53" y="33"/>
                    <a:pt x="536" y="63"/>
                    <a:pt x="507" y="84"/>
                  </a:cubicBezTo>
                  <a:cubicBezTo>
                    <a:pt x="79" y="395"/>
                    <a:pt x="79" y="395"/>
                    <a:pt x="79" y="395"/>
                  </a:cubicBezTo>
                  <a:cubicBezTo>
                    <a:pt x="54" y="361"/>
                    <a:pt x="54" y="361"/>
                    <a:pt x="54" y="361"/>
                  </a:cubicBezTo>
                  <a:cubicBezTo>
                    <a:pt x="49" y="355"/>
                    <a:pt x="39" y="357"/>
                    <a:pt x="38" y="365"/>
                  </a:cubicBezTo>
                  <a:cubicBezTo>
                    <a:pt x="2" y="590"/>
                    <a:pt x="2" y="590"/>
                    <a:pt x="2" y="590"/>
                  </a:cubicBezTo>
                  <a:cubicBezTo>
                    <a:pt x="0" y="602"/>
                    <a:pt x="8" y="613"/>
                    <a:pt x="20" y="614"/>
                  </a:cubicBezTo>
                  <a:cubicBezTo>
                    <a:pt x="245" y="650"/>
                    <a:pt x="245" y="650"/>
                    <a:pt x="245" y="650"/>
                  </a:cubicBezTo>
                  <a:cubicBezTo>
                    <a:pt x="253" y="651"/>
                    <a:pt x="258" y="642"/>
                    <a:pt x="253" y="636"/>
                  </a:cubicBezTo>
                  <a:lnTo>
                    <a:pt x="228" y="602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116"/>
            <p:cNvSpPr/>
            <p:nvPr/>
          </p:nvSpPr>
          <p:spPr bwMode="auto">
            <a:xfrm>
              <a:off x="4713753" y="2570175"/>
              <a:ext cx="1123382" cy="1532340"/>
            </a:xfrm>
            <a:custGeom>
              <a:avLst/>
              <a:gdLst/>
              <a:ahLst/>
              <a:cxnLst>
                <a:cxn ang="0">
                  <a:pos x="470" y="500"/>
                </a:cxn>
                <a:cxn ang="0">
                  <a:pos x="385" y="238"/>
                </a:cxn>
                <a:cxn ang="0">
                  <a:pos x="322" y="164"/>
                </a:cxn>
                <a:cxn ang="0">
                  <a:pos x="0" y="0"/>
                </a:cxn>
                <a:cxn ang="0">
                  <a:pos x="64" y="74"/>
                </a:cxn>
                <a:cxn ang="0">
                  <a:pos x="228" y="578"/>
                </a:cxn>
                <a:cxn ang="0">
                  <a:pos x="187" y="592"/>
                </a:cxn>
                <a:cxn ang="0">
                  <a:pos x="186" y="608"/>
                </a:cxn>
                <a:cxn ang="0">
                  <a:pos x="389" y="711"/>
                </a:cxn>
                <a:cxn ang="0">
                  <a:pos x="418" y="702"/>
                </a:cxn>
                <a:cxn ang="0">
                  <a:pos x="521" y="499"/>
                </a:cxn>
                <a:cxn ang="0">
                  <a:pos x="511" y="486"/>
                </a:cxn>
                <a:cxn ang="0">
                  <a:pos x="470" y="500"/>
                </a:cxn>
              </a:cxnLst>
              <a:rect l="0" t="0" r="r" b="b"/>
              <a:pathLst>
                <a:path w="525" h="717">
                  <a:moveTo>
                    <a:pt x="470" y="500"/>
                  </a:moveTo>
                  <a:cubicBezTo>
                    <a:pt x="385" y="238"/>
                    <a:pt x="385" y="238"/>
                    <a:pt x="385" y="238"/>
                  </a:cubicBezTo>
                  <a:cubicBezTo>
                    <a:pt x="374" y="204"/>
                    <a:pt x="351" y="178"/>
                    <a:pt x="322" y="1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0" y="15"/>
                    <a:pt x="53" y="41"/>
                    <a:pt x="64" y="74"/>
                  </a:cubicBezTo>
                  <a:cubicBezTo>
                    <a:pt x="228" y="578"/>
                    <a:pt x="228" y="578"/>
                    <a:pt x="228" y="578"/>
                  </a:cubicBezTo>
                  <a:cubicBezTo>
                    <a:pt x="187" y="592"/>
                    <a:pt x="187" y="592"/>
                    <a:pt x="187" y="592"/>
                  </a:cubicBezTo>
                  <a:cubicBezTo>
                    <a:pt x="180" y="594"/>
                    <a:pt x="179" y="604"/>
                    <a:pt x="186" y="608"/>
                  </a:cubicBezTo>
                  <a:cubicBezTo>
                    <a:pt x="389" y="711"/>
                    <a:pt x="389" y="711"/>
                    <a:pt x="389" y="711"/>
                  </a:cubicBezTo>
                  <a:cubicBezTo>
                    <a:pt x="400" y="717"/>
                    <a:pt x="412" y="712"/>
                    <a:pt x="418" y="702"/>
                  </a:cubicBezTo>
                  <a:cubicBezTo>
                    <a:pt x="521" y="499"/>
                    <a:pt x="521" y="499"/>
                    <a:pt x="521" y="499"/>
                  </a:cubicBezTo>
                  <a:cubicBezTo>
                    <a:pt x="525" y="492"/>
                    <a:pt x="518" y="484"/>
                    <a:pt x="511" y="486"/>
                  </a:cubicBezTo>
                  <a:lnTo>
                    <a:pt x="470" y="50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9" name="Group 118"/>
            <p:cNvGrpSpPr/>
            <p:nvPr/>
          </p:nvGrpSpPr>
          <p:grpSpPr>
            <a:xfrm>
              <a:off x="4318149" y="2540129"/>
              <a:ext cx="545834" cy="545833"/>
              <a:chOff x="4330700" y="2847975"/>
              <a:chExt cx="519113" cy="519113"/>
            </a:xfrm>
          </p:grpSpPr>
          <p:sp>
            <p:nvSpPr>
              <p:cNvPr id="30" name="Oval 119"/>
              <p:cNvSpPr/>
              <p:nvPr/>
            </p:nvSpPr>
            <p:spPr bwMode="auto">
              <a:xfrm>
                <a:off x="4330700" y="2847975"/>
                <a:ext cx="519113" cy="519113"/>
              </a:xfrm>
              <a:prstGeom prst="ellipse">
                <a:avLst/>
              </a:prstGeom>
              <a:solidFill>
                <a:schemeClr val="bg1">
                  <a:lumMod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1" name="Freeform: Shape 120"/>
              <p:cNvSpPr/>
              <p:nvPr/>
            </p:nvSpPr>
            <p:spPr bwMode="auto">
              <a:xfrm>
                <a:off x="4378325" y="2894013"/>
                <a:ext cx="427038" cy="428625"/>
              </a:xfrm>
              <a:custGeom>
                <a:avLst/>
                <a:gdLst/>
                <a:ahLst/>
                <a:cxnLst>
                  <a:cxn ang="0">
                    <a:pos x="37" y="173"/>
                  </a:cxn>
                  <a:cxn ang="0">
                    <a:pos x="37" y="38"/>
                  </a:cxn>
                  <a:cxn ang="0">
                    <a:pos x="172" y="38"/>
                  </a:cxn>
                  <a:cxn ang="0">
                    <a:pos x="172" y="173"/>
                  </a:cxn>
                  <a:cxn ang="0">
                    <a:pos x="37" y="173"/>
                  </a:cxn>
                </a:cxnLst>
                <a:rect l="0" t="0" r="r" b="b"/>
                <a:pathLst>
                  <a:path w="210" h="211">
                    <a:moveTo>
                      <a:pt x="37" y="173"/>
                    </a:moveTo>
                    <a:cubicBezTo>
                      <a:pt x="0" y="136"/>
                      <a:pt x="0" y="75"/>
                      <a:pt x="37" y="38"/>
                    </a:cubicBezTo>
                    <a:cubicBezTo>
                      <a:pt x="74" y="0"/>
                      <a:pt x="135" y="0"/>
                      <a:pt x="172" y="38"/>
                    </a:cubicBezTo>
                    <a:cubicBezTo>
                      <a:pt x="210" y="75"/>
                      <a:pt x="210" y="136"/>
                      <a:pt x="172" y="173"/>
                    </a:cubicBezTo>
                    <a:cubicBezTo>
                      <a:pt x="135" y="211"/>
                      <a:pt x="74" y="211"/>
                      <a:pt x="37" y="17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0" name="TextBox 121"/>
            <p:cNvSpPr txBox="1"/>
            <p:nvPr/>
          </p:nvSpPr>
          <p:spPr>
            <a:xfrm rot="17227015">
              <a:off x="3857432" y="1746110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r>
                <a:rPr lang="en-US" altLang="zh-CN" sz="12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1" name="TextBox 122"/>
            <p:cNvSpPr txBox="1"/>
            <p:nvPr/>
          </p:nvSpPr>
          <p:spPr>
            <a:xfrm rot="2114016">
              <a:off x="3142625" y="2654476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r>
                <a:rPr lang="en-US" altLang="zh-CN" sz="12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2" name="TextBox 123"/>
            <p:cNvSpPr txBox="1"/>
            <p:nvPr/>
          </p:nvSpPr>
          <p:spPr>
            <a:xfrm>
              <a:off x="4909955" y="2115670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r>
                <a:rPr lang="en-US" altLang="zh-CN" sz="12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3" name="TextBox 124"/>
            <p:cNvSpPr txBox="1"/>
            <p:nvPr/>
          </p:nvSpPr>
          <p:spPr>
            <a:xfrm rot="4345292">
              <a:off x="4889412" y="3344242"/>
              <a:ext cx="965649" cy="207749"/>
            </a:xfrm>
            <a:prstGeom prst="rect">
              <a:avLst/>
            </a:prstGeom>
            <a:noFill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r>
                <a:rPr lang="en-US" altLang="zh-CN" sz="1200" b="1">
                  <a:solidFill>
                    <a:schemeClr val="bg1"/>
                  </a:solidFill>
                </a:rPr>
                <a:t>01</a:t>
              </a:r>
            </a:p>
          </p:txBody>
        </p:sp>
        <p:sp>
          <p:nvSpPr>
            <p:cNvPr id="14" name="TextBox 125"/>
            <p:cNvSpPr txBox="1"/>
            <p:nvPr/>
          </p:nvSpPr>
          <p:spPr>
            <a:xfrm rot="19422571">
              <a:off x="3741991" y="3644696"/>
              <a:ext cx="965649" cy="207749"/>
            </a:xfrm>
            <a:prstGeom prst="rect">
              <a:avLst/>
            </a:prstGeom>
            <a:noFill/>
            <a:effectLst/>
          </p:spPr>
          <p:txBody>
            <a:bodyPr wrap="none">
              <a:normAutofit fontScale="77500" lnSpcReduction="20000"/>
            </a:bodyPr>
            <a:lstStyle/>
            <a:p>
              <a:r>
                <a:rPr lang="zh-CN" altLang="en-US" sz="1200" b="1">
                  <a:solidFill>
                    <a:schemeClr val="bg1"/>
                  </a:solidFill>
                </a:rPr>
                <a:t>标题文本预设</a:t>
              </a:r>
              <a:r>
                <a:rPr lang="en-US" altLang="zh-CN" sz="1200" b="1">
                  <a:solidFill>
                    <a:schemeClr val="bg1"/>
                  </a:solidFill>
                </a:rPr>
                <a:t>01</a:t>
              </a:r>
            </a:p>
          </p:txBody>
        </p:sp>
      </p:grpSp>
      <p:grpSp>
        <p:nvGrpSpPr>
          <p:cNvPr id="15" name="Group 26"/>
          <p:cNvGrpSpPr/>
          <p:nvPr/>
        </p:nvGrpSpPr>
        <p:grpSpPr>
          <a:xfrm>
            <a:off x="4798884" y="1030882"/>
            <a:ext cx="2159677" cy="649603"/>
            <a:chOff x="8601584" y="1451933"/>
            <a:chExt cx="2196245" cy="866137"/>
          </a:xfrm>
        </p:grpSpPr>
        <p:sp>
          <p:nvSpPr>
            <p:cNvPr id="28" name="TextBox 27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2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9" name="TextBox 28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点击输入替换内容</a:t>
              </a: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替换内容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点击输入替换内容</a:t>
              </a: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替换内容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6" name="Group 29"/>
          <p:cNvGrpSpPr/>
          <p:nvPr/>
        </p:nvGrpSpPr>
        <p:grpSpPr>
          <a:xfrm>
            <a:off x="839614" y="2263736"/>
            <a:ext cx="2184893" cy="649603"/>
            <a:chOff x="1415480" y="1669738"/>
            <a:chExt cx="2913191" cy="866137"/>
          </a:xfrm>
        </p:grpSpPr>
        <p:sp>
          <p:nvSpPr>
            <p:cNvPr id="26" name="TextBox 30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1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7" name="TextBox 31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t" anchorCtr="0">
              <a:normAutofit fontScale="92500"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dirty="0"/>
                <a:t>点击输入替换内容</a:t>
              </a:r>
              <a:r>
                <a:rPr lang="en-US" altLang="zh-CN" sz="1000" dirty="0"/>
                <a:t>替换内容</a:t>
              </a:r>
            </a:p>
            <a:p>
              <a:pPr algn="r" latinLnBrk="0">
                <a:lnSpc>
                  <a:spcPct val="120000"/>
                </a:lnSpc>
              </a:pPr>
              <a:r>
                <a:rPr lang="zh-CN" altLang="en-US" sz="1000" dirty="0"/>
                <a:t>点击输入替换内容</a:t>
              </a:r>
              <a:r>
                <a:rPr lang="en-US" altLang="zh-CN" sz="1000" dirty="0"/>
                <a:t>替换内容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7" name="Group 32"/>
          <p:cNvGrpSpPr/>
          <p:nvPr/>
        </p:nvGrpSpPr>
        <p:grpSpPr>
          <a:xfrm>
            <a:off x="6119232" y="1896972"/>
            <a:ext cx="2159677" cy="649603"/>
            <a:chOff x="8601584" y="1451933"/>
            <a:chExt cx="2196245" cy="866137"/>
          </a:xfrm>
        </p:grpSpPr>
        <p:sp>
          <p:nvSpPr>
            <p:cNvPr id="24" name="TextBox 33"/>
            <p:cNvSpPr txBox="1"/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none" lIns="360000" tIns="0" rIns="36000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3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5" name="TextBox 34"/>
            <p:cNvSpPr txBox="1"/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 fontScale="92500"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点击输入替换内容</a:t>
              </a: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替换内容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点击输入替换内容</a:t>
              </a:r>
              <a:r>
                <a:rPr lang="en-US" altLang="zh-CN" sz="10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替换内容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endParaRPr>
            </a:p>
          </p:txBody>
        </p:sp>
      </p:grpSp>
      <p:grpSp>
        <p:nvGrpSpPr>
          <p:cNvPr id="18" name="Group 35"/>
          <p:cNvGrpSpPr/>
          <p:nvPr/>
        </p:nvGrpSpPr>
        <p:grpSpPr>
          <a:xfrm>
            <a:off x="1482262" y="3596465"/>
            <a:ext cx="2184893" cy="649603"/>
            <a:chOff x="1415480" y="1669738"/>
            <a:chExt cx="2913191" cy="866137"/>
          </a:xfrm>
        </p:grpSpPr>
        <p:sp>
          <p:nvSpPr>
            <p:cNvPr id="22" name="TextBox 36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72000" tIns="0" rIns="360000" bIns="0" anchor="ctr" anchorCtr="0">
              <a:normAutofit/>
            </a:bodyPr>
            <a:lstStyle/>
            <a:p>
              <a:pPr algn="r" latinLnBrk="0"/>
              <a:r>
                <a:rPr lang="zh-CN" altLang="en-US" sz="1400">
                  <a:solidFill>
                    <a:schemeClr val="accent5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3" name="TextBox 37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72000" tIns="0" rIns="360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dirty="0"/>
                <a:t>点击输入替换内容</a:t>
              </a:r>
              <a:r>
                <a:rPr lang="en-US" altLang="zh-CN" sz="1000" dirty="0"/>
                <a:t>替换内容</a:t>
              </a:r>
            </a:p>
            <a:p>
              <a:pPr algn="r" latinLnBrk="0">
                <a:lnSpc>
                  <a:spcPct val="120000"/>
                </a:lnSpc>
              </a:pPr>
              <a:r>
                <a:rPr lang="zh-CN" altLang="en-US" sz="1000" dirty="0"/>
                <a:t>点击输入替换内容</a:t>
              </a:r>
              <a:r>
                <a:rPr lang="en-US" altLang="zh-CN" sz="1000" dirty="0"/>
                <a:t>替换内容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grpSp>
        <p:nvGrpSpPr>
          <p:cNvPr id="19" name="Group 38"/>
          <p:cNvGrpSpPr/>
          <p:nvPr/>
        </p:nvGrpSpPr>
        <p:grpSpPr>
          <a:xfrm>
            <a:off x="5837136" y="3596333"/>
            <a:ext cx="2184893" cy="649603"/>
            <a:chOff x="1415480" y="1669738"/>
            <a:chExt cx="2913191" cy="866137"/>
          </a:xfrm>
        </p:grpSpPr>
        <p:sp>
          <p:nvSpPr>
            <p:cNvPr id="20" name="TextBox 39"/>
            <p:cNvSpPr txBox="1"/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none" lIns="360000" tIns="0" rIns="0" bIns="0" anchor="ctr" anchorCtr="0">
              <a:normAutofit/>
            </a:bodyPr>
            <a:lstStyle/>
            <a:p>
              <a:pPr algn="l" latinLnBrk="0"/>
              <a:r>
                <a:rPr lang="zh-CN" altLang="en-US" sz="1400">
                  <a:solidFill>
                    <a:schemeClr val="accent4">
                      <a:lumMod val="100000"/>
                    </a:schemeClr>
                  </a:solidFill>
                  <a:effectLst/>
                </a:rPr>
                <a:t>标题文本预设</a:t>
              </a:r>
            </a:p>
          </p:txBody>
        </p:sp>
        <p:sp>
          <p:nvSpPr>
            <p:cNvPr id="21" name="TextBox 40"/>
            <p:cNvSpPr txBox="1"/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/>
                <a:t>点击输入替换内容</a:t>
              </a:r>
              <a:r>
                <a:rPr lang="en-US" altLang="zh-CN" sz="1000" dirty="0"/>
                <a:t>替换内容</a:t>
              </a:r>
            </a:p>
            <a:p>
              <a:pPr>
                <a:lnSpc>
                  <a:spcPct val="120000"/>
                </a:lnSpc>
              </a:pPr>
              <a:r>
                <a:rPr lang="zh-CN" altLang="en-US" sz="1000" dirty="0"/>
                <a:t>点击输入替换内容</a:t>
              </a:r>
              <a:r>
                <a:rPr lang="en-US" altLang="zh-CN" sz="1000" dirty="0"/>
                <a:t>替换内容</a:t>
              </a:r>
              <a:endParaRPr lang="zh-CN" altLang="en-US" sz="1000" b="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32" name="文本框 30"/>
          <p:cNvSpPr txBox="1"/>
          <p:nvPr/>
        </p:nvSpPr>
        <p:spPr>
          <a:xfrm>
            <a:off x="265463" y="143612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77634" y="1667127"/>
            <a:ext cx="4293646" cy="2711204"/>
            <a:chOff x="863154" y="2060848"/>
            <a:chExt cx="6295635" cy="3614939"/>
          </a:xfrm>
        </p:grpSpPr>
        <p:grpSp>
          <p:nvGrpSpPr>
            <p:cNvPr id="30" name="组合 29"/>
            <p:cNvGrpSpPr/>
            <p:nvPr/>
          </p:nvGrpSpPr>
          <p:grpSpPr>
            <a:xfrm>
              <a:off x="863154" y="2060848"/>
              <a:ext cx="6295635" cy="796784"/>
              <a:chOff x="863153" y="1896625"/>
              <a:chExt cx="6295635" cy="796784"/>
            </a:xfrm>
          </p:grpSpPr>
          <p:grpSp>
            <p:nvGrpSpPr>
              <p:cNvPr id="49" name="组合 48"/>
              <p:cNvGrpSpPr/>
              <p:nvPr/>
            </p:nvGrpSpPr>
            <p:grpSpPr>
              <a:xfrm>
                <a:off x="863153" y="1896625"/>
                <a:ext cx="6295635" cy="693789"/>
                <a:chOff x="2543931" y="1568662"/>
                <a:chExt cx="6278748" cy="789312"/>
              </a:xfrm>
            </p:grpSpPr>
            <p:sp>
              <p:nvSpPr>
                <p:cNvPr id="52" name="矩形: 圆角 51"/>
                <p:cNvSpPr/>
                <p:nvPr/>
              </p:nvSpPr>
              <p:spPr>
                <a:xfrm>
                  <a:off x="2543931" y="1568662"/>
                  <a:ext cx="5094841" cy="789312"/>
                </a:xfrm>
                <a:prstGeom prst="roundRect">
                  <a:avLst>
                    <a:gd name="adj" fmla="val 0"/>
                  </a:avLst>
                </a:prstGeom>
                <a:solidFill>
                  <a:srgbClr val="AD937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marL="225425" indent="-225425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kern="0">
                    <a:solidFill>
                      <a:prstClr val="black"/>
                    </a:solidFill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53" name="任意多边形: 形状 52"/>
                <p:cNvSpPr/>
                <p:nvPr/>
              </p:nvSpPr>
              <p:spPr>
                <a:xfrm>
                  <a:off x="7301932" y="1568662"/>
                  <a:ext cx="1520747" cy="789312"/>
                </a:xfrm>
                <a:custGeom>
                  <a:avLst/>
                  <a:gdLst>
                    <a:gd name="connsiteX0" fmla="*/ 0 w 2271962"/>
                    <a:gd name="connsiteY0" fmla="*/ 0 h 974557"/>
                    <a:gd name="connsiteX1" fmla="*/ 1784684 w 2271962"/>
                    <a:gd name="connsiteY1" fmla="*/ 0 h 974557"/>
                    <a:gd name="connsiteX2" fmla="*/ 2271962 w 2271962"/>
                    <a:gd name="connsiteY2" fmla="*/ 487279 h 974557"/>
                    <a:gd name="connsiteX3" fmla="*/ 1784684 w 2271962"/>
                    <a:gd name="connsiteY3" fmla="*/ 974557 h 974557"/>
                    <a:gd name="connsiteX4" fmla="*/ 0 w 2271962"/>
                    <a:gd name="connsiteY4" fmla="*/ 974557 h 974557"/>
                    <a:gd name="connsiteX5" fmla="*/ 487278 w 2271962"/>
                    <a:gd name="connsiteY5" fmla="*/ 487279 h 97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71962" h="974557">
                      <a:moveTo>
                        <a:pt x="0" y="0"/>
                      </a:moveTo>
                      <a:lnTo>
                        <a:pt x="1784684" y="0"/>
                      </a:lnTo>
                      <a:lnTo>
                        <a:pt x="2271962" y="487279"/>
                      </a:lnTo>
                      <a:lnTo>
                        <a:pt x="1784684" y="974557"/>
                      </a:lnTo>
                      <a:lnTo>
                        <a:pt x="0" y="974557"/>
                      </a:lnTo>
                      <a:lnTo>
                        <a:pt x="487278" y="4872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gradFill>
                    <a:gsLst>
                      <a:gs pos="0">
                        <a:schemeClr val="accent1"/>
                      </a:gs>
                      <a:gs pos="58000">
                        <a:schemeClr val="accent2"/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marL="225425" indent="-225425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 kern="0">
                      <a:solidFill>
                        <a:prstClr val="black"/>
                      </a:solidFill>
                      <a:cs typeface="Arial" panose="020B0604020202020204" pitchFamily="34" charset="0"/>
                      <a:sym typeface="+mn-lt"/>
                    </a:rPr>
                    <a:t>关键词</a:t>
                  </a:r>
                  <a:endParaRPr lang="en-US" sz="1600" b="1" kern="0">
                    <a:solidFill>
                      <a:prstClr val="black"/>
                    </a:solidFill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  <p:sp>
            <p:nvSpPr>
              <p:cNvPr id="50" name="矩形 49"/>
              <p:cNvSpPr/>
              <p:nvPr/>
            </p:nvSpPr>
            <p:spPr>
              <a:xfrm>
                <a:off x="989405" y="1935494"/>
                <a:ext cx="16947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E24848"/>
                  </a:buClr>
                </a:pPr>
                <a:r>
                  <a:rPr lang="zh-CN" altLang="en-US" sz="1200" b="1" dirty="0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  <a:endParaRPr lang="en-US" sz="1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989405" y="2244855"/>
                <a:ext cx="4436838" cy="44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E24848"/>
                  </a:buClr>
                  <a:defRPr/>
                </a:pPr>
                <a:r>
                  <a:rPr lang="zh-CN" altLang="en-US" sz="800" noProof="1">
                    <a:solidFill>
                      <a:schemeClr val="bg1"/>
                    </a:solidFill>
                    <a:cs typeface="+mn-ea"/>
                    <a:sym typeface="+mn-lt"/>
                  </a:rPr>
                  <a:t>点击输入替换内容</a:t>
                </a:r>
                <a:r>
                  <a:rPr lang="en-US" altLang="zh-CN" sz="800" noProof="1">
                    <a:solidFill>
                      <a:schemeClr val="bg1"/>
                    </a:solidFill>
                    <a:cs typeface="+mn-ea"/>
                    <a:sym typeface="+mn-lt"/>
                  </a:rPr>
                  <a:t>替换内容</a:t>
                </a:r>
              </a:p>
              <a:p>
                <a:pPr>
                  <a:buClr>
                    <a:srgbClr val="E24848"/>
                  </a:buClr>
                  <a:defRPr/>
                </a:pPr>
                <a:r>
                  <a:rPr lang="zh-CN" altLang="en-US" sz="800" noProof="1">
                    <a:solidFill>
                      <a:schemeClr val="bg1"/>
                    </a:solidFill>
                    <a:cs typeface="+mn-ea"/>
                    <a:sym typeface="+mn-lt"/>
                  </a:rPr>
                  <a:t>点击输入替换内容</a:t>
                </a:r>
                <a:r>
                  <a:rPr lang="en-US" altLang="zh-CN" sz="800" noProof="1">
                    <a:solidFill>
                      <a:schemeClr val="bg1"/>
                    </a:solidFill>
                    <a:cs typeface="+mn-ea"/>
                    <a:sym typeface="+mn-lt"/>
                  </a:rPr>
                  <a:t>替换内容</a:t>
                </a:r>
                <a:endParaRPr lang="en-US" sz="800" noProof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863154" y="3005716"/>
              <a:ext cx="6295635" cy="809580"/>
              <a:chOff x="863153" y="2704213"/>
              <a:chExt cx="6295635" cy="809580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863153" y="2704213"/>
                <a:ext cx="6295635" cy="693789"/>
                <a:chOff x="2543931" y="2432370"/>
                <a:chExt cx="6278748" cy="789312"/>
              </a:xfrm>
            </p:grpSpPr>
            <p:sp>
              <p:nvSpPr>
                <p:cNvPr id="47" name="矩形: 圆角 46"/>
                <p:cNvSpPr/>
                <p:nvPr/>
              </p:nvSpPr>
              <p:spPr>
                <a:xfrm>
                  <a:off x="2543931" y="2432370"/>
                  <a:ext cx="5094841" cy="789312"/>
                </a:xfrm>
                <a:prstGeom prst="roundRect">
                  <a:avLst>
                    <a:gd name="adj" fmla="val 0"/>
                  </a:avLst>
                </a:prstGeom>
                <a:solidFill>
                  <a:srgbClr val="4A4A4C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marL="225425" indent="-225425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kern="0">
                    <a:solidFill>
                      <a:prstClr val="black"/>
                    </a:solidFill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48" name="任意多边形: 形状 47"/>
                <p:cNvSpPr/>
                <p:nvPr/>
              </p:nvSpPr>
              <p:spPr>
                <a:xfrm>
                  <a:off x="7301932" y="2432370"/>
                  <a:ext cx="1520747" cy="789312"/>
                </a:xfrm>
                <a:custGeom>
                  <a:avLst/>
                  <a:gdLst>
                    <a:gd name="connsiteX0" fmla="*/ 0 w 2271962"/>
                    <a:gd name="connsiteY0" fmla="*/ 0 h 974557"/>
                    <a:gd name="connsiteX1" fmla="*/ 1784684 w 2271962"/>
                    <a:gd name="connsiteY1" fmla="*/ 0 h 974557"/>
                    <a:gd name="connsiteX2" fmla="*/ 2271962 w 2271962"/>
                    <a:gd name="connsiteY2" fmla="*/ 487279 h 974557"/>
                    <a:gd name="connsiteX3" fmla="*/ 1784684 w 2271962"/>
                    <a:gd name="connsiteY3" fmla="*/ 974557 h 974557"/>
                    <a:gd name="connsiteX4" fmla="*/ 0 w 2271962"/>
                    <a:gd name="connsiteY4" fmla="*/ 974557 h 974557"/>
                    <a:gd name="connsiteX5" fmla="*/ 487278 w 2271962"/>
                    <a:gd name="connsiteY5" fmla="*/ 487279 h 97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71962" h="974557">
                      <a:moveTo>
                        <a:pt x="0" y="0"/>
                      </a:moveTo>
                      <a:lnTo>
                        <a:pt x="1784684" y="0"/>
                      </a:lnTo>
                      <a:lnTo>
                        <a:pt x="2271962" y="487279"/>
                      </a:lnTo>
                      <a:lnTo>
                        <a:pt x="1784684" y="974557"/>
                      </a:lnTo>
                      <a:lnTo>
                        <a:pt x="0" y="974557"/>
                      </a:lnTo>
                      <a:lnTo>
                        <a:pt x="487278" y="4872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gradFill>
                    <a:gsLst>
                      <a:gs pos="0">
                        <a:schemeClr val="accent1"/>
                      </a:gs>
                      <a:gs pos="58000">
                        <a:schemeClr val="accent2"/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marL="225425" indent="-225425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 kern="0" dirty="0">
                      <a:solidFill>
                        <a:prstClr val="black"/>
                      </a:solidFill>
                      <a:cs typeface="Arial" panose="020B0604020202020204" pitchFamily="34" charset="0"/>
                      <a:sym typeface="+mn-lt"/>
                    </a:rPr>
                    <a:t>关键词</a:t>
                  </a:r>
                  <a:endParaRPr lang="en-US" sz="1600" b="1" kern="0" dirty="0">
                    <a:solidFill>
                      <a:prstClr val="black"/>
                    </a:solidFill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  <p:sp>
            <p:nvSpPr>
              <p:cNvPr id="45" name="矩形 44"/>
              <p:cNvSpPr/>
              <p:nvPr/>
            </p:nvSpPr>
            <p:spPr>
              <a:xfrm>
                <a:off x="989405" y="2755862"/>
                <a:ext cx="16947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E24848"/>
                  </a:buClr>
                </a:pPr>
                <a:r>
                  <a:rPr lang="zh-CN" altLang="en-US" sz="12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  <a:endParaRPr lang="en-US" sz="1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989405" y="3065223"/>
                <a:ext cx="4436838" cy="44857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E24848"/>
                  </a:buClr>
                  <a:defRPr/>
                </a:pPr>
                <a:r>
                  <a:rPr lang="zh-CN" altLang="en-US" sz="800" noProof="1">
                    <a:solidFill>
                      <a:schemeClr val="bg1"/>
                    </a:solidFill>
                    <a:cs typeface="+mn-ea"/>
                    <a:sym typeface="+mn-lt"/>
                  </a:rPr>
                  <a:t>点击输入替换内容</a:t>
                </a:r>
                <a:r>
                  <a:rPr lang="en-US" altLang="zh-CN" sz="800" noProof="1">
                    <a:solidFill>
                      <a:schemeClr val="bg1"/>
                    </a:solidFill>
                    <a:cs typeface="+mn-ea"/>
                    <a:sym typeface="+mn-lt"/>
                  </a:rPr>
                  <a:t>替换内容</a:t>
                </a:r>
              </a:p>
              <a:p>
                <a:pPr>
                  <a:buClr>
                    <a:srgbClr val="E24848"/>
                  </a:buClr>
                  <a:defRPr/>
                </a:pPr>
                <a:r>
                  <a:rPr lang="zh-CN" altLang="en-US" sz="800" noProof="1">
                    <a:solidFill>
                      <a:schemeClr val="bg1"/>
                    </a:solidFill>
                    <a:cs typeface="+mn-ea"/>
                    <a:sym typeface="+mn-lt"/>
                  </a:rPr>
                  <a:t>点击输入替换内容</a:t>
                </a:r>
                <a:r>
                  <a:rPr lang="en-US" altLang="zh-CN" sz="800" noProof="1">
                    <a:solidFill>
                      <a:schemeClr val="bg1"/>
                    </a:solidFill>
                    <a:cs typeface="+mn-ea"/>
                    <a:sym typeface="+mn-lt"/>
                  </a:rPr>
                  <a:t>替换内容</a:t>
                </a:r>
                <a:endParaRPr lang="en-US" sz="800" noProof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组合 31"/>
            <p:cNvGrpSpPr/>
            <p:nvPr/>
          </p:nvGrpSpPr>
          <p:grpSpPr>
            <a:xfrm>
              <a:off x="863154" y="3950584"/>
              <a:ext cx="6295635" cy="796784"/>
              <a:chOff x="863153" y="3511800"/>
              <a:chExt cx="6295635" cy="796784"/>
            </a:xfrm>
          </p:grpSpPr>
          <p:grpSp>
            <p:nvGrpSpPr>
              <p:cNvPr id="39" name="组合 38"/>
              <p:cNvGrpSpPr/>
              <p:nvPr/>
            </p:nvGrpSpPr>
            <p:grpSpPr>
              <a:xfrm>
                <a:off x="863153" y="3511800"/>
                <a:ext cx="6295635" cy="693789"/>
                <a:chOff x="2543931" y="3301180"/>
                <a:chExt cx="6278748" cy="789312"/>
              </a:xfrm>
            </p:grpSpPr>
            <p:sp>
              <p:nvSpPr>
                <p:cNvPr id="42" name="矩形: 圆角 41"/>
                <p:cNvSpPr/>
                <p:nvPr/>
              </p:nvSpPr>
              <p:spPr>
                <a:xfrm>
                  <a:off x="2543931" y="3301180"/>
                  <a:ext cx="5094841" cy="789312"/>
                </a:xfrm>
                <a:prstGeom prst="roundRect">
                  <a:avLst>
                    <a:gd name="adj" fmla="val 0"/>
                  </a:avLst>
                </a:prstGeom>
                <a:solidFill>
                  <a:srgbClr val="AD9371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marL="225425" indent="-225425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kern="0">
                    <a:solidFill>
                      <a:prstClr val="black"/>
                    </a:solidFill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43" name="任意多边形: 形状 42"/>
                <p:cNvSpPr/>
                <p:nvPr/>
              </p:nvSpPr>
              <p:spPr>
                <a:xfrm>
                  <a:off x="7301932" y="3301180"/>
                  <a:ext cx="1520747" cy="789312"/>
                </a:xfrm>
                <a:custGeom>
                  <a:avLst/>
                  <a:gdLst>
                    <a:gd name="connsiteX0" fmla="*/ 0 w 2271962"/>
                    <a:gd name="connsiteY0" fmla="*/ 0 h 974557"/>
                    <a:gd name="connsiteX1" fmla="*/ 1784684 w 2271962"/>
                    <a:gd name="connsiteY1" fmla="*/ 0 h 974557"/>
                    <a:gd name="connsiteX2" fmla="*/ 2271962 w 2271962"/>
                    <a:gd name="connsiteY2" fmla="*/ 487279 h 974557"/>
                    <a:gd name="connsiteX3" fmla="*/ 1784684 w 2271962"/>
                    <a:gd name="connsiteY3" fmla="*/ 974557 h 974557"/>
                    <a:gd name="connsiteX4" fmla="*/ 0 w 2271962"/>
                    <a:gd name="connsiteY4" fmla="*/ 974557 h 974557"/>
                    <a:gd name="connsiteX5" fmla="*/ 487278 w 2271962"/>
                    <a:gd name="connsiteY5" fmla="*/ 487279 h 97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71962" h="974557">
                      <a:moveTo>
                        <a:pt x="0" y="0"/>
                      </a:moveTo>
                      <a:lnTo>
                        <a:pt x="1784684" y="0"/>
                      </a:lnTo>
                      <a:lnTo>
                        <a:pt x="2271962" y="487279"/>
                      </a:lnTo>
                      <a:lnTo>
                        <a:pt x="1784684" y="974557"/>
                      </a:lnTo>
                      <a:lnTo>
                        <a:pt x="0" y="974557"/>
                      </a:lnTo>
                      <a:lnTo>
                        <a:pt x="487278" y="4872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gradFill>
                    <a:gsLst>
                      <a:gs pos="0">
                        <a:schemeClr val="accent1"/>
                      </a:gs>
                      <a:gs pos="58000">
                        <a:schemeClr val="accent2"/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marL="225425" indent="-225425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 kern="0">
                      <a:solidFill>
                        <a:prstClr val="black"/>
                      </a:solidFill>
                      <a:cs typeface="Arial" panose="020B0604020202020204" pitchFamily="34" charset="0"/>
                      <a:sym typeface="+mn-lt"/>
                    </a:rPr>
                    <a:t>关键词</a:t>
                  </a:r>
                  <a:endParaRPr lang="en-US" sz="1600" b="1" kern="0">
                    <a:solidFill>
                      <a:prstClr val="black"/>
                    </a:solidFill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  <p:sp>
            <p:nvSpPr>
              <p:cNvPr id="40" name="矩形 39"/>
              <p:cNvSpPr/>
              <p:nvPr/>
            </p:nvSpPr>
            <p:spPr>
              <a:xfrm>
                <a:off x="989405" y="3550669"/>
                <a:ext cx="16947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E24848"/>
                  </a:buClr>
                </a:pPr>
                <a:r>
                  <a:rPr lang="zh-CN" altLang="en-US" sz="12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  <a:endParaRPr lang="en-US" sz="1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989405" y="3860030"/>
                <a:ext cx="4436838" cy="44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E24848"/>
                  </a:buClr>
                  <a:defRPr/>
                </a:pPr>
                <a:r>
                  <a:rPr lang="zh-CN" altLang="en-US" sz="800" noProof="1">
                    <a:solidFill>
                      <a:schemeClr val="bg1"/>
                    </a:solidFill>
                    <a:cs typeface="+mn-ea"/>
                    <a:sym typeface="+mn-lt"/>
                  </a:rPr>
                  <a:t>点击输入替换内容</a:t>
                </a:r>
                <a:r>
                  <a:rPr lang="en-US" altLang="zh-CN" sz="800" noProof="1">
                    <a:solidFill>
                      <a:schemeClr val="bg1"/>
                    </a:solidFill>
                    <a:cs typeface="+mn-ea"/>
                    <a:sym typeface="+mn-lt"/>
                  </a:rPr>
                  <a:t>替换内容</a:t>
                </a:r>
              </a:p>
              <a:p>
                <a:pPr>
                  <a:buClr>
                    <a:srgbClr val="E24848"/>
                  </a:buClr>
                  <a:defRPr/>
                </a:pPr>
                <a:r>
                  <a:rPr lang="zh-CN" altLang="en-US" sz="800" noProof="1">
                    <a:solidFill>
                      <a:schemeClr val="bg1"/>
                    </a:solidFill>
                    <a:cs typeface="+mn-ea"/>
                    <a:sym typeface="+mn-lt"/>
                  </a:rPr>
                  <a:t>点击输入替换内容</a:t>
                </a:r>
                <a:r>
                  <a:rPr lang="en-US" altLang="zh-CN" sz="800" noProof="1">
                    <a:solidFill>
                      <a:schemeClr val="bg1"/>
                    </a:solidFill>
                    <a:cs typeface="+mn-ea"/>
                    <a:sym typeface="+mn-lt"/>
                  </a:rPr>
                  <a:t>替换内容</a:t>
                </a:r>
                <a:endParaRPr lang="en-US" sz="800" noProof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组合 32"/>
            <p:cNvGrpSpPr/>
            <p:nvPr/>
          </p:nvGrpSpPr>
          <p:grpSpPr>
            <a:xfrm>
              <a:off x="863154" y="4895452"/>
              <a:ext cx="6295635" cy="780335"/>
              <a:chOff x="863153" y="4319388"/>
              <a:chExt cx="6295635" cy="780335"/>
            </a:xfrm>
          </p:grpSpPr>
          <p:grpSp>
            <p:nvGrpSpPr>
              <p:cNvPr id="34" name="组合 33"/>
              <p:cNvGrpSpPr/>
              <p:nvPr/>
            </p:nvGrpSpPr>
            <p:grpSpPr>
              <a:xfrm>
                <a:off x="863153" y="4319388"/>
                <a:ext cx="6295635" cy="693789"/>
                <a:chOff x="2543931" y="4162338"/>
                <a:chExt cx="6278748" cy="789312"/>
              </a:xfrm>
            </p:grpSpPr>
            <p:sp>
              <p:nvSpPr>
                <p:cNvPr id="37" name="矩形: 圆角 36"/>
                <p:cNvSpPr/>
                <p:nvPr/>
              </p:nvSpPr>
              <p:spPr>
                <a:xfrm>
                  <a:off x="2543931" y="4162338"/>
                  <a:ext cx="5094841" cy="789312"/>
                </a:xfrm>
                <a:prstGeom prst="roundRect">
                  <a:avLst>
                    <a:gd name="adj" fmla="val 0"/>
                  </a:avLst>
                </a:prstGeom>
                <a:solidFill>
                  <a:srgbClr val="4A4A4C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marL="225425" indent="-225425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en-US" sz="1200" kern="0">
                    <a:solidFill>
                      <a:prstClr val="black"/>
                    </a:solidFill>
                    <a:cs typeface="Arial" panose="020B0604020202020204" pitchFamily="34" charset="0"/>
                    <a:sym typeface="+mn-lt"/>
                  </a:endParaRPr>
                </a:p>
              </p:txBody>
            </p:sp>
            <p:sp>
              <p:nvSpPr>
                <p:cNvPr id="38" name="任意多边形: 形状 37"/>
                <p:cNvSpPr/>
                <p:nvPr/>
              </p:nvSpPr>
              <p:spPr>
                <a:xfrm>
                  <a:off x="7301932" y="4162338"/>
                  <a:ext cx="1520747" cy="789312"/>
                </a:xfrm>
                <a:custGeom>
                  <a:avLst/>
                  <a:gdLst>
                    <a:gd name="connsiteX0" fmla="*/ 0 w 2271962"/>
                    <a:gd name="connsiteY0" fmla="*/ 0 h 974557"/>
                    <a:gd name="connsiteX1" fmla="*/ 1784684 w 2271962"/>
                    <a:gd name="connsiteY1" fmla="*/ 0 h 974557"/>
                    <a:gd name="connsiteX2" fmla="*/ 2271962 w 2271962"/>
                    <a:gd name="connsiteY2" fmla="*/ 487279 h 974557"/>
                    <a:gd name="connsiteX3" fmla="*/ 1784684 w 2271962"/>
                    <a:gd name="connsiteY3" fmla="*/ 974557 h 974557"/>
                    <a:gd name="connsiteX4" fmla="*/ 0 w 2271962"/>
                    <a:gd name="connsiteY4" fmla="*/ 974557 h 974557"/>
                    <a:gd name="connsiteX5" fmla="*/ 487278 w 2271962"/>
                    <a:gd name="connsiteY5" fmla="*/ 487279 h 974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2271962" h="974557">
                      <a:moveTo>
                        <a:pt x="0" y="0"/>
                      </a:moveTo>
                      <a:lnTo>
                        <a:pt x="1784684" y="0"/>
                      </a:lnTo>
                      <a:lnTo>
                        <a:pt x="2271962" y="487279"/>
                      </a:lnTo>
                      <a:lnTo>
                        <a:pt x="1784684" y="974557"/>
                      </a:lnTo>
                      <a:lnTo>
                        <a:pt x="0" y="974557"/>
                      </a:lnTo>
                      <a:lnTo>
                        <a:pt x="487278" y="487279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28575">
                  <a:gradFill>
                    <a:gsLst>
                      <a:gs pos="0">
                        <a:schemeClr val="accent1"/>
                      </a:gs>
                      <a:gs pos="58000">
                        <a:schemeClr val="accent2"/>
                      </a:gs>
                      <a:gs pos="100000">
                        <a:schemeClr val="accent3"/>
                      </a:gs>
                    </a:gsLst>
                    <a:lin ang="5400000" scaled="1"/>
                  </a:gra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rtlCol="0" anchor="ctr"/>
                <a:lstStyle/>
                <a:p>
                  <a:pPr marL="225425" indent="-225425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CN" altLang="en-US" sz="1600" b="1" kern="0">
                      <a:solidFill>
                        <a:prstClr val="black"/>
                      </a:solidFill>
                      <a:cs typeface="Arial" panose="020B0604020202020204" pitchFamily="34" charset="0"/>
                      <a:sym typeface="+mn-lt"/>
                    </a:rPr>
                    <a:t>关键词</a:t>
                  </a:r>
                  <a:endParaRPr lang="en-US" sz="1600" b="1" kern="0">
                    <a:solidFill>
                      <a:prstClr val="black"/>
                    </a:solidFill>
                    <a:cs typeface="Arial" panose="020B0604020202020204" pitchFamily="34" charset="0"/>
                    <a:sym typeface="+mn-lt"/>
                  </a:endParaRPr>
                </a:p>
              </p:txBody>
            </p:sp>
          </p:grpSp>
          <p:sp>
            <p:nvSpPr>
              <p:cNvPr id="35" name="矩形 34"/>
              <p:cNvSpPr/>
              <p:nvPr/>
            </p:nvSpPr>
            <p:spPr>
              <a:xfrm>
                <a:off x="989405" y="4340781"/>
                <a:ext cx="1694786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buClr>
                    <a:srgbClr val="E24848"/>
                  </a:buClr>
                </a:pPr>
                <a:r>
                  <a:rPr lang="zh-CN" altLang="en-US" sz="1200" b="1">
                    <a:solidFill>
                      <a:schemeClr val="bg1"/>
                    </a:solidFill>
                    <a:cs typeface="+mn-ea"/>
                    <a:sym typeface="+mn-lt"/>
                  </a:rPr>
                  <a:t>标题文本预设</a:t>
                </a:r>
                <a:endParaRPr lang="en-US" sz="12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矩形 35"/>
              <p:cNvSpPr/>
              <p:nvPr/>
            </p:nvSpPr>
            <p:spPr>
              <a:xfrm>
                <a:off x="989405" y="4650143"/>
                <a:ext cx="4436838" cy="4495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buClr>
                    <a:srgbClr val="E24848"/>
                  </a:buClr>
                  <a:defRPr/>
                </a:pPr>
                <a:r>
                  <a:rPr lang="zh-CN" altLang="en-US" sz="800" noProof="1">
                    <a:solidFill>
                      <a:schemeClr val="bg1"/>
                    </a:solidFill>
                    <a:cs typeface="+mn-ea"/>
                    <a:sym typeface="+mn-lt"/>
                  </a:rPr>
                  <a:t>点击输入替换内容</a:t>
                </a:r>
                <a:r>
                  <a:rPr lang="en-US" altLang="zh-CN" sz="800" noProof="1">
                    <a:solidFill>
                      <a:schemeClr val="bg1"/>
                    </a:solidFill>
                    <a:cs typeface="+mn-ea"/>
                    <a:sym typeface="+mn-lt"/>
                  </a:rPr>
                  <a:t>替换内容</a:t>
                </a:r>
              </a:p>
              <a:p>
                <a:pPr>
                  <a:buClr>
                    <a:srgbClr val="E24848"/>
                  </a:buClr>
                  <a:defRPr/>
                </a:pPr>
                <a:r>
                  <a:rPr lang="zh-CN" altLang="en-US" sz="800" noProof="1">
                    <a:solidFill>
                      <a:schemeClr val="bg1"/>
                    </a:solidFill>
                    <a:cs typeface="+mn-ea"/>
                    <a:sym typeface="+mn-lt"/>
                  </a:rPr>
                  <a:t>点击输入替换内容</a:t>
                </a:r>
                <a:r>
                  <a:rPr lang="en-US" altLang="zh-CN" sz="800" noProof="1">
                    <a:solidFill>
                      <a:schemeClr val="bg1"/>
                    </a:solidFill>
                    <a:cs typeface="+mn-ea"/>
                    <a:sym typeface="+mn-lt"/>
                  </a:rPr>
                  <a:t>替换内容</a:t>
                </a:r>
                <a:endParaRPr lang="en-US" sz="800" noProof="1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6354198" y="1242607"/>
            <a:ext cx="1770934" cy="3070815"/>
            <a:chOff x="1233493" y="2487135"/>
            <a:chExt cx="1555762" cy="2697704"/>
          </a:xfrm>
        </p:grpSpPr>
        <p:grpSp>
          <p:nvGrpSpPr>
            <p:cNvPr id="6" name="组合 5"/>
            <p:cNvGrpSpPr/>
            <p:nvPr/>
          </p:nvGrpSpPr>
          <p:grpSpPr>
            <a:xfrm>
              <a:off x="1233493" y="2487135"/>
              <a:ext cx="1555762" cy="2365389"/>
              <a:chOff x="5590688" y="2039516"/>
              <a:chExt cx="1555762" cy="2365389"/>
            </a:xfrm>
          </p:grpSpPr>
          <p:grpSp>
            <p:nvGrpSpPr>
              <p:cNvPr id="8" name="组合 7"/>
              <p:cNvGrpSpPr/>
              <p:nvPr/>
            </p:nvGrpSpPr>
            <p:grpSpPr>
              <a:xfrm>
                <a:off x="5697397" y="2039516"/>
                <a:ext cx="1341387" cy="2312800"/>
                <a:chOff x="354013" y="6578600"/>
                <a:chExt cx="5749924" cy="9913938"/>
              </a:xfrm>
            </p:grpSpPr>
            <p:sp>
              <p:nvSpPr>
                <p:cNvPr id="10" name="任意多边形: 形状 9"/>
                <p:cNvSpPr/>
                <p:nvPr/>
              </p:nvSpPr>
              <p:spPr bwMode="auto">
                <a:xfrm>
                  <a:off x="1012825" y="6578600"/>
                  <a:ext cx="4354512" cy="8561388"/>
                </a:xfrm>
                <a:custGeom>
                  <a:avLst/>
                  <a:gdLst>
                    <a:gd name="T0" fmla="*/ 1067 w 1159"/>
                    <a:gd name="T1" fmla="*/ 881 h 2280"/>
                    <a:gd name="T2" fmla="*/ 589 w 1159"/>
                    <a:gd name="T3" fmla="*/ 2280 h 2280"/>
                    <a:gd name="T4" fmla="*/ 53 w 1159"/>
                    <a:gd name="T5" fmla="*/ 945 h 2280"/>
                    <a:gd name="T6" fmla="*/ 773 w 1159"/>
                    <a:gd name="T7" fmla="*/ 204 h 2280"/>
                    <a:gd name="T8" fmla="*/ 1067 w 1159"/>
                    <a:gd name="T9" fmla="*/ 881 h 22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159" h="2280">
                      <a:moveTo>
                        <a:pt x="1067" y="881"/>
                      </a:moveTo>
                      <a:cubicBezTo>
                        <a:pt x="960" y="1384"/>
                        <a:pt x="749" y="2280"/>
                        <a:pt x="589" y="2280"/>
                      </a:cubicBezTo>
                      <a:cubicBezTo>
                        <a:pt x="428" y="2280"/>
                        <a:pt x="114" y="1316"/>
                        <a:pt x="53" y="945"/>
                      </a:cubicBezTo>
                      <a:cubicBezTo>
                        <a:pt x="0" y="625"/>
                        <a:pt x="101" y="0"/>
                        <a:pt x="773" y="204"/>
                      </a:cubicBezTo>
                      <a:cubicBezTo>
                        <a:pt x="998" y="192"/>
                        <a:pt x="1159" y="444"/>
                        <a:pt x="1067" y="881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任意多边形: 形状 10"/>
                <p:cNvSpPr/>
                <p:nvPr/>
              </p:nvSpPr>
              <p:spPr bwMode="auto">
                <a:xfrm>
                  <a:off x="4213225" y="11539538"/>
                  <a:ext cx="1890712" cy="4854575"/>
                </a:xfrm>
                <a:custGeom>
                  <a:avLst/>
                  <a:gdLst>
                    <a:gd name="T0" fmla="*/ 1 w 503"/>
                    <a:gd name="T1" fmla="*/ 155 h 1293"/>
                    <a:gd name="T2" fmla="*/ 324 w 503"/>
                    <a:gd name="T3" fmla="*/ 140 h 1293"/>
                    <a:gd name="T4" fmla="*/ 493 w 503"/>
                    <a:gd name="T5" fmla="*/ 1113 h 1293"/>
                    <a:gd name="T6" fmla="*/ 454 w 503"/>
                    <a:gd name="T7" fmla="*/ 1229 h 1293"/>
                    <a:gd name="T8" fmla="*/ 106 w 503"/>
                    <a:gd name="T9" fmla="*/ 1293 h 1293"/>
                    <a:gd name="T10" fmla="*/ 0 w 503"/>
                    <a:gd name="T11" fmla="*/ 156 h 1293"/>
                    <a:gd name="T12" fmla="*/ 1 w 503"/>
                    <a:gd name="T13" fmla="*/ 155 h 1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3" h="1293">
                      <a:moveTo>
                        <a:pt x="1" y="155"/>
                      </a:moveTo>
                      <a:cubicBezTo>
                        <a:pt x="173" y="114"/>
                        <a:pt x="292" y="0"/>
                        <a:pt x="324" y="140"/>
                      </a:cubicBezTo>
                      <a:cubicBezTo>
                        <a:pt x="361" y="305"/>
                        <a:pt x="444" y="732"/>
                        <a:pt x="493" y="1113"/>
                      </a:cubicBezTo>
                      <a:cubicBezTo>
                        <a:pt x="503" y="1196"/>
                        <a:pt x="481" y="1221"/>
                        <a:pt x="454" y="1229"/>
                      </a:cubicBezTo>
                      <a:cubicBezTo>
                        <a:pt x="337" y="1264"/>
                        <a:pt x="236" y="1275"/>
                        <a:pt x="106" y="1293"/>
                      </a:cubicBezTo>
                      <a:cubicBezTo>
                        <a:pt x="0" y="156"/>
                        <a:pt x="0" y="156"/>
                        <a:pt x="0" y="156"/>
                      </a:cubicBezTo>
                      <a:cubicBezTo>
                        <a:pt x="0" y="155"/>
                        <a:pt x="1" y="155"/>
                        <a:pt x="1" y="155"/>
                      </a:cubicBezTo>
                      <a:close/>
                    </a:path>
                  </a:pathLst>
                </a:custGeom>
                <a:solidFill>
                  <a:srgbClr val="D857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2" name="任意多边形: 形状 11"/>
                <p:cNvSpPr/>
                <p:nvPr/>
              </p:nvSpPr>
              <p:spPr bwMode="auto">
                <a:xfrm>
                  <a:off x="354013" y="11498263"/>
                  <a:ext cx="1898650" cy="4895850"/>
                </a:xfrm>
                <a:custGeom>
                  <a:avLst/>
                  <a:gdLst>
                    <a:gd name="T0" fmla="*/ 504 w 505"/>
                    <a:gd name="T1" fmla="*/ 166 h 1304"/>
                    <a:gd name="T2" fmla="*/ 176 w 505"/>
                    <a:gd name="T3" fmla="*/ 171 h 1304"/>
                    <a:gd name="T4" fmla="*/ 12 w 505"/>
                    <a:gd name="T5" fmla="*/ 1127 h 1304"/>
                    <a:gd name="T6" fmla="*/ 64 w 505"/>
                    <a:gd name="T7" fmla="*/ 1243 h 1304"/>
                    <a:gd name="T8" fmla="*/ 399 w 505"/>
                    <a:gd name="T9" fmla="*/ 1304 h 1304"/>
                    <a:gd name="T10" fmla="*/ 505 w 505"/>
                    <a:gd name="T11" fmla="*/ 167 h 1304"/>
                    <a:gd name="T12" fmla="*/ 504 w 505"/>
                    <a:gd name="T13" fmla="*/ 166 h 1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05" h="1304">
                      <a:moveTo>
                        <a:pt x="504" y="166"/>
                      </a:moveTo>
                      <a:cubicBezTo>
                        <a:pt x="287" y="114"/>
                        <a:pt x="214" y="0"/>
                        <a:pt x="176" y="171"/>
                      </a:cubicBezTo>
                      <a:cubicBezTo>
                        <a:pt x="137" y="350"/>
                        <a:pt x="58" y="761"/>
                        <a:pt x="12" y="1127"/>
                      </a:cubicBezTo>
                      <a:cubicBezTo>
                        <a:pt x="0" y="1221"/>
                        <a:pt x="33" y="1235"/>
                        <a:pt x="64" y="1243"/>
                      </a:cubicBezTo>
                      <a:cubicBezTo>
                        <a:pt x="177" y="1273"/>
                        <a:pt x="274" y="1287"/>
                        <a:pt x="399" y="1304"/>
                      </a:cubicBezTo>
                      <a:cubicBezTo>
                        <a:pt x="505" y="167"/>
                        <a:pt x="505" y="167"/>
                        <a:pt x="505" y="167"/>
                      </a:cubicBezTo>
                      <a:cubicBezTo>
                        <a:pt x="505" y="166"/>
                        <a:pt x="505" y="166"/>
                        <a:pt x="504" y="166"/>
                      </a:cubicBezTo>
                      <a:close/>
                    </a:path>
                  </a:pathLst>
                </a:custGeom>
                <a:solidFill>
                  <a:srgbClr val="D857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3" name="任意多边形: 形状 12"/>
                <p:cNvSpPr/>
                <p:nvPr/>
              </p:nvSpPr>
              <p:spPr bwMode="auto">
                <a:xfrm>
                  <a:off x="922338" y="11061700"/>
                  <a:ext cx="4621212" cy="5430838"/>
                </a:xfrm>
                <a:custGeom>
                  <a:avLst/>
                  <a:gdLst>
                    <a:gd name="T0" fmla="*/ 169 w 1230"/>
                    <a:gd name="T1" fmla="*/ 1410 h 1446"/>
                    <a:gd name="T2" fmla="*/ 102 w 1230"/>
                    <a:gd name="T3" fmla="*/ 887 h 1446"/>
                    <a:gd name="T4" fmla="*/ 53 w 1230"/>
                    <a:gd name="T5" fmla="*/ 210 h 1446"/>
                    <a:gd name="T6" fmla="*/ 470 w 1230"/>
                    <a:gd name="T7" fmla="*/ 2 h 1446"/>
                    <a:gd name="T8" fmla="*/ 613 w 1230"/>
                    <a:gd name="T9" fmla="*/ 56 h 1446"/>
                    <a:gd name="T10" fmla="*/ 757 w 1230"/>
                    <a:gd name="T11" fmla="*/ 0 h 1446"/>
                    <a:gd name="T12" fmla="*/ 1178 w 1230"/>
                    <a:gd name="T13" fmla="*/ 210 h 1446"/>
                    <a:gd name="T14" fmla="*/ 1129 w 1230"/>
                    <a:gd name="T15" fmla="*/ 887 h 1446"/>
                    <a:gd name="T16" fmla="*/ 1045 w 1230"/>
                    <a:gd name="T17" fmla="*/ 1413 h 1446"/>
                    <a:gd name="T18" fmla="*/ 169 w 1230"/>
                    <a:gd name="T19" fmla="*/ 1410 h 14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230" h="1446">
                      <a:moveTo>
                        <a:pt x="169" y="1410"/>
                      </a:moveTo>
                      <a:cubicBezTo>
                        <a:pt x="246" y="1190"/>
                        <a:pt x="202" y="1126"/>
                        <a:pt x="102" y="887"/>
                      </a:cubicBezTo>
                      <a:cubicBezTo>
                        <a:pt x="0" y="643"/>
                        <a:pt x="206" y="512"/>
                        <a:pt x="53" y="210"/>
                      </a:cubicBezTo>
                      <a:cubicBezTo>
                        <a:pt x="189" y="123"/>
                        <a:pt x="365" y="88"/>
                        <a:pt x="470" y="2"/>
                      </a:cubicBezTo>
                      <a:cubicBezTo>
                        <a:pt x="520" y="46"/>
                        <a:pt x="556" y="56"/>
                        <a:pt x="613" y="56"/>
                      </a:cubicBezTo>
                      <a:cubicBezTo>
                        <a:pt x="670" y="56"/>
                        <a:pt x="707" y="44"/>
                        <a:pt x="757" y="0"/>
                      </a:cubicBezTo>
                      <a:cubicBezTo>
                        <a:pt x="836" y="64"/>
                        <a:pt x="1036" y="118"/>
                        <a:pt x="1178" y="210"/>
                      </a:cubicBezTo>
                      <a:cubicBezTo>
                        <a:pt x="1032" y="520"/>
                        <a:pt x="1230" y="571"/>
                        <a:pt x="1129" y="887"/>
                      </a:cubicBezTo>
                      <a:cubicBezTo>
                        <a:pt x="1053" y="1127"/>
                        <a:pt x="933" y="1141"/>
                        <a:pt x="1045" y="1413"/>
                      </a:cubicBezTo>
                      <a:cubicBezTo>
                        <a:pt x="773" y="1446"/>
                        <a:pt x="439" y="1445"/>
                        <a:pt x="169" y="1410"/>
                      </a:cubicBezTo>
                      <a:close/>
                    </a:path>
                  </a:pathLst>
                </a:custGeom>
                <a:solidFill>
                  <a:srgbClr val="D857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4" name="任意多边形: 形状 13"/>
                <p:cNvSpPr/>
                <p:nvPr/>
              </p:nvSpPr>
              <p:spPr bwMode="auto">
                <a:xfrm>
                  <a:off x="2173288" y="11061700"/>
                  <a:ext cx="2105025" cy="4240213"/>
                </a:xfrm>
                <a:custGeom>
                  <a:avLst/>
                  <a:gdLst>
                    <a:gd name="T0" fmla="*/ 28 w 1326"/>
                    <a:gd name="T1" fmla="*/ 178 h 2671"/>
                    <a:gd name="T2" fmla="*/ 0 w 1326"/>
                    <a:gd name="T3" fmla="*/ 975 h 2671"/>
                    <a:gd name="T4" fmla="*/ 668 w 1326"/>
                    <a:gd name="T5" fmla="*/ 2671 h 2671"/>
                    <a:gd name="T6" fmla="*/ 1326 w 1326"/>
                    <a:gd name="T7" fmla="*/ 975 h 2671"/>
                    <a:gd name="T8" fmla="*/ 1285 w 1326"/>
                    <a:gd name="T9" fmla="*/ 154 h 2671"/>
                    <a:gd name="T10" fmla="*/ 1004 w 1326"/>
                    <a:gd name="T11" fmla="*/ 0 h 2671"/>
                    <a:gd name="T12" fmla="*/ 324 w 1326"/>
                    <a:gd name="T13" fmla="*/ 5 h 2671"/>
                    <a:gd name="T14" fmla="*/ 28 w 1326"/>
                    <a:gd name="T15" fmla="*/ 178 h 2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326" h="2671">
                      <a:moveTo>
                        <a:pt x="28" y="178"/>
                      </a:moveTo>
                      <a:lnTo>
                        <a:pt x="0" y="975"/>
                      </a:lnTo>
                      <a:lnTo>
                        <a:pt x="668" y="2671"/>
                      </a:lnTo>
                      <a:lnTo>
                        <a:pt x="1326" y="975"/>
                      </a:lnTo>
                      <a:lnTo>
                        <a:pt x="1285" y="154"/>
                      </a:lnTo>
                      <a:lnTo>
                        <a:pt x="1004" y="0"/>
                      </a:lnTo>
                      <a:lnTo>
                        <a:pt x="324" y="5"/>
                      </a:lnTo>
                      <a:lnTo>
                        <a:pt x="28" y="17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矩形 14"/>
                <p:cNvSpPr>
                  <a:spLocks noChangeArrowheads="1"/>
                </p:cNvSpPr>
                <p:nvPr/>
              </p:nvSpPr>
              <p:spPr bwMode="auto">
                <a:xfrm>
                  <a:off x="2687638" y="10626725"/>
                  <a:ext cx="1060450" cy="1096963"/>
                </a:xfrm>
                <a:prstGeom prst="rect">
                  <a:avLst/>
                </a:prstGeom>
                <a:solidFill>
                  <a:srgbClr val="D2A987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6" name="任意多边形: 形状 15"/>
                <p:cNvSpPr/>
                <p:nvPr/>
              </p:nvSpPr>
              <p:spPr bwMode="auto">
                <a:xfrm>
                  <a:off x="1565275" y="7229475"/>
                  <a:ext cx="3306762" cy="4043363"/>
                </a:xfrm>
                <a:custGeom>
                  <a:avLst/>
                  <a:gdLst>
                    <a:gd name="T0" fmla="*/ 442 w 880"/>
                    <a:gd name="T1" fmla="*/ 1077 h 1077"/>
                    <a:gd name="T2" fmla="*/ 783 w 880"/>
                    <a:gd name="T3" fmla="*/ 717 h 1077"/>
                    <a:gd name="T4" fmla="*/ 797 w 880"/>
                    <a:gd name="T5" fmla="*/ 725 h 1077"/>
                    <a:gd name="T6" fmla="*/ 869 w 880"/>
                    <a:gd name="T7" fmla="*/ 607 h 1077"/>
                    <a:gd name="T8" fmla="*/ 839 w 880"/>
                    <a:gd name="T9" fmla="*/ 472 h 1077"/>
                    <a:gd name="T10" fmla="*/ 833 w 880"/>
                    <a:gd name="T11" fmla="*/ 472 h 1077"/>
                    <a:gd name="T12" fmla="*/ 442 w 880"/>
                    <a:gd name="T13" fmla="*/ 0 h 1077"/>
                    <a:gd name="T14" fmla="*/ 51 w 880"/>
                    <a:gd name="T15" fmla="*/ 472 h 1077"/>
                    <a:gd name="T16" fmla="*/ 42 w 880"/>
                    <a:gd name="T17" fmla="*/ 472 h 1077"/>
                    <a:gd name="T18" fmla="*/ 12 w 880"/>
                    <a:gd name="T19" fmla="*/ 607 h 1077"/>
                    <a:gd name="T20" fmla="*/ 84 w 880"/>
                    <a:gd name="T21" fmla="*/ 725 h 1077"/>
                    <a:gd name="T22" fmla="*/ 100 w 880"/>
                    <a:gd name="T23" fmla="*/ 715 h 1077"/>
                    <a:gd name="T24" fmla="*/ 442 w 880"/>
                    <a:gd name="T25" fmla="*/ 1077 h 10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880" h="1077">
                      <a:moveTo>
                        <a:pt x="442" y="1077"/>
                      </a:moveTo>
                      <a:cubicBezTo>
                        <a:pt x="583" y="1077"/>
                        <a:pt x="714" y="915"/>
                        <a:pt x="783" y="717"/>
                      </a:cubicBezTo>
                      <a:cubicBezTo>
                        <a:pt x="787" y="721"/>
                        <a:pt x="792" y="724"/>
                        <a:pt x="797" y="725"/>
                      </a:cubicBezTo>
                      <a:cubicBezTo>
                        <a:pt x="825" y="730"/>
                        <a:pt x="857" y="677"/>
                        <a:pt x="869" y="607"/>
                      </a:cubicBezTo>
                      <a:cubicBezTo>
                        <a:pt x="880" y="537"/>
                        <a:pt x="867" y="477"/>
                        <a:pt x="839" y="472"/>
                      </a:cubicBezTo>
                      <a:cubicBezTo>
                        <a:pt x="837" y="472"/>
                        <a:pt x="835" y="472"/>
                        <a:pt x="833" y="472"/>
                      </a:cubicBezTo>
                      <a:cubicBezTo>
                        <a:pt x="847" y="226"/>
                        <a:pt x="745" y="0"/>
                        <a:pt x="442" y="0"/>
                      </a:cubicBezTo>
                      <a:cubicBezTo>
                        <a:pt x="139" y="0"/>
                        <a:pt x="37" y="227"/>
                        <a:pt x="51" y="472"/>
                      </a:cubicBezTo>
                      <a:cubicBezTo>
                        <a:pt x="48" y="472"/>
                        <a:pt x="45" y="471"/>
                        <a:pt x="42" y="472"/>
                      </a:cubicBezTo>
                      <a:cubicBezTo>
                        <a:pt x="14" y="477"/>
                        <a:pt x="0" y="537"/>
                        <a:pt x="12" y="607"/>
                      </a:cubicBezTo>
                      <a:cubicBezTo>
                        <a:pt x="24" y="677"/>
                        <a:pt x="56" y="730"/>
                        <a:pt x="84" y="725"/>
                      </a:cubicBezTo>
                      <a:cubicBezTo>
                        <a:pt x="90" y="724"/>
                        <a:pt x="95" y="720"/>
                        <a:pt x="100" y="715"/>
                      </a:cubicBezTo>
                      <a:cubicBezTo>
                        <a:pt x="169" y="914"/>
                        <a:pt x="300" y="1077"/>
                        <a:pt x="442" y="1077"/>
                      </a:cubicBezTo>
                      <a:close/>
                    </a:path>
                  </a:pathLst>
                </a:custGeom>
                <a:solidFill>
                  <a:srgbClr val="F2CBA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7" name="任意多边形: 形状 16"/>
                <p:cNvSpPr/>
                <p:nvPr/>
              </p:nvSpPr>
              <p:spPr bwMode="auto">
                <a:xfrm>
                  <a:off x="2373313" y="11069638"/>
                  <a:ext cx="852487" cy="1592263"/>
                </a:xfrm>
                <a:custGeom>
                  <a:avLst/>
                  <a:gdLst>
                    <a:gd name="T0" fmla="*/ 198 w 537"/>
                    <a:gd name="T1" fmla="*/ 0 h 1003"/>
                    <a:gd name="T2" fmla="*/ 537 w 537"/>
                    <a:gd name="T3" fmla="*/ 360 h 1003"/>
                    <a:gd name="T4" fmla="*/ 295 w 537"/>
                    <a:gd name="T5" fmla="*/ 1003 h 1003"/>
                    <a:gd name="T6" fmla="*/ 0 w 537"/>
                    <a:gd name="T7" fmla="*/ 133 h 1003"/>
                    <a:gd name="T8" fmla="*/ 198 w 537"/>
                    <a:gd name="T9" fmla="*/ 0 h 10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7" h="1003">
                      <a:moveTo>
                        <a:pt x="198" y="0"/>
                      </a:moveTo>
                      <a:lnTo>
                        <a:pt x="537" y="360"/>
                      </a:lnTo>
                      <a:lnTo>
                        <a:pt x="295" y="1003"/>
                      </a:lnTo>
                      <a:lnTo>
                        <a:pt x="0" y="133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CD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8" name="任意多边形: 形状 17"/>
                <p:cNvSpPr/>
                <p:nvPr/>
              </p:nvSpPr>
              <p:spPr bwMode="auto">
                <a:xfrm>
                  <a:off x="3225800" y="11061700"/>
                  <a:ext cx="860425" cy="1600200"/>
                </a:xfrm>
                <a:custGeom>
                  <a:avLst/>
                  <a:gdLst>
                    <a:gd name="T0" fmla="*/ 341 w 542"/>
                    <a:gd name="T1" fmla="*/ 0 h 1008"/>
                    <a:gd name="T2" fmla="*/ 0 w 542"/>
                    <a:gd name="T3" fmla="*/ 365 h 1008"/>
                    <a:gd name="T4" fmla="*/ 241 w 542"/>
                    <a:gd name="T5" fmla="*/ 1008 h 1008"/>
                    <a:gd name="T6" fmla="*/ 542 w 542"/>
                    <a:gd name="T7" fmla="*/ 133 h 1008"/>
                    <a:gd name="T8" fmla="*/ 341 w 542"/>
                    <a:gd name="T9" fmla="*/ 0 h 10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1008">
                      <a:moveTo>
                        <a:pt x="341" y="0"/>
                      </a:moveTo>
                      <a:lnTo>
                        <a:pt x="0" y="365"/>
                      </a:lnTo>
                      <a:lnTo>
                        <a:pt x="241" y="1008"/>
                      </a:lnTo>
                      <a:lnTo>
                        <a:pt x="542" y="133"/>
                      </a:lnTo>
                      <a:lnTo>
                        <a:pt x="341" y="0"/>
                      </a:lnTo>
                      <a:close/>
                    </a:path>
                  </a:pathLst>
                </a:custGeom>
                <a:solidFill>
                  <a:srgbClr val="CD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19" name="任意多边形: 形状 18"/>
                <p:cNvSpPr/>
                <p:nvPr/>
              </p:nvSpPr>
              <p:spPr bwMode="auto">
                <a:xfrm>
                  <a:off x="2373313" y="11069638"/>
                  <a:ext cx="852487" cy="1341438"/>
                </a:xfrm>
                <a:custGeom>
                  <a:avLst/>
                  <a:gdLst>
                    <a:gd name="T0" fmla="*/ 198 w 537"/>
                    <a:gd name="T1" fmla="*/ 0 h 845"/>
                    <a:gd name="T2" fmla="*/ 537 w 537"/>
                    <a:gd name="T3" fmla="*/ 360 h 845"/>
                    <a:gd name="T4" fmla="*/ 291 w 537"/>
                    <a:gd name="T5" fmla="*/ 845 h 845"/>
                    <a:gd name="T6" fmla="*/ 0 w 537"/>
                    <a:gd name="T7" fmla="*/ 133 h 845"/>
                    <a:gd name="T8" fmla="*/ 198 w 537"/>
                    <a:gd name="T9" fmla="*/ 0 h 8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37" h="845">
                      <a:moveTo>
                        <a:pt x="198" y="0"/>
                      </a:moveTo>
                      <a:lnTo>
                        <a:pt x="537" y="360"/>
                      </a:lnTo>
                      <a:lnTo>
                        <a:pt x="291" y="845"/>
                      </a:lnTo>
                      <a:lnTo>
                        <a:pt x="0" y="133"/>
                      </a:lnTo>
                      <a:lnTo>
                        <a:pt x="19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0" name="任意多边形: 形状 19"/>
                <p:cNvSpPr/>
                <p:nvPr/>
              </p:nvSpPr>
              <p:spPr bwMode="auto">
                <a:xfrm>
                  <a:off x="3225800" y="11061700"/>
                  <a:ext cx="860425" cy="1349375"/>
                </a:xfrm>
                <a:custGeom>
                  <a:avLst/>
                  <a:gdLst>
                    <a:gd name="T0" fmla="*/ 341 w 542"/>
                    <a:gd name="T1" fmla="*/ 0 h 850"/>
                    <a:gd name="T2" fmla="*/ 0 w 542"/>
                    <a:gd name="T3" fmla="*/ 365 h 850"/>
                    <a:gd name="T4" fmla="*/ 246 w 542"/>
                    <a:gd name="T5" fmla="*/ 850 h 850"/>
                    <a:gd name="T6" fmla="*/ 542 w 542"/>
                    <a:gd name="T7" fmla="*/ 133 h 850"/>
                    <a:gd name="T8" fmla="*/ 341 w 542"/>
                    <a:gd name="T9" fmla="*/ 0 h 8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42" h="850">
                      <a:moveTo>
                        <a:pt x="341" y="0"/>
                      </a:moveTo>
                      <a:lnTo>
                        <a:pt x="0" y="365"/>
                      </a:lnTo>
                      <a:lnTo>
                        <a:pt x="246" y="850"/>
                      </a:lnTo>
                      <a:lnTo>
                        <a:pt x="542" y="133"/>
                      </a:lnTo>
                      <a:lnTo>
                        <a:pt x="341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任意多边形: 形状 20"/>
                <p:cNvSpPr/>
                <p:nvPr/>
              </p:nvSpPr>
              <p:spPr bwMode="auto">
                <a:xfrm>
                  <a:off x="2882900" y="11641138"/>
                  <a:ext cx="695325" cy="3675063"/>
                </a:xfrm>
                <a:custGeom>
                  <a:avLst/>
                  <a:gdLst>
                    <a:gd name="T0" fmla="*/ 138 w 185"/>
                    <a:gd name="T1" fmla="*/ 309 h 979"/>
                    <a:gd name="T2" fmla="*/ 139 w 185"/>
                    <a:gd name="T3" fmla="*/ 199 h 979"/>
                    <a:gd name="T4" fmla="*/ 157 w 185"/>
                    <a:gd name="T5" fmla="*/ 161 h 979"/>
                    <a:gd name="T6" fmla="*/ 91 w 185"/>
                    <a:gd name="T7" fmla="*/ 0 h 979"/>
                    <a:gd name="T8" fmla="*/ 26 w 185"/>
                    <a:gd name="T9" fmla="*/ 159 h 979"/>
                    <a:gd name="T10" fmla="*/ 45 w 185"/>
                    <a:gd name="T11" fmla="*/ 199 h 979"/>
                    <a:gd name="T12" fmla="*/ 46 w 185"/>
                    <a:gd name="T13" fmla="*/ 309 h 979"/>
                    <a:gd name="T14" fmla="*/ 0 w 185"/>
                    <a:gd name="T15" fmla="*/ 761 h 979"/>
                    <a:gd name="T16" fmla="*/ 91 w 185"/>
                    <a:gd name="T17" fmla="*/ 979 h 979"/>
                    <a:gd name="T18" fmla="*/ 185 w 185"/>
                    <a:gd name="T19" fmla="*/ 761 h 979"/>
                    <a:gd name="T20" fmla="*/ 138 w 185"/>
                    <a:gd name="T21" fmla="*/ 309 h 97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85" h="979">
                      <a:moveTo>
                        <a:pt x="138" y="309"/>
                      </a:moveTo>
                      <a:cubicBezTo>
                        <a:pt x="156" y="275"/>
                        <a:pt x="158" y="239"/>
                        <a:pt x="139" y="199"/>
                      </a:cubicBezTo>
                      <a:cubicBezTo>
                        <a:pt x="157" y="161"/>
                        <a:pt x="157" y="161"/>
                        <a:pt x="157" y="161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26" y="159"/>
                        <a:pt x="26" y="159"/>
                        <a:pt x="26" y="159"/>
                      </a:cubicBezTo>
                      <a:cubicBezTo>
                        <a:pt x="45" y="199"/>
                        <a:pt x="45" y="199"/>
                        <a:pt x="45" y="199"/>
                      </a:cubicBezTo>
                      <a:cubicBezTo>
                        <a:pt x="26" y="239"/>
                        <a:pt x="28" y="275"/>
                        <a:pt x="46" y="309"/>
                      </a:cubicBezTo>
                      <a:cubicBezTo>
                        <a:pt x="0" y="761"/>
                        <a:pt x="0" y="761"/>
                        <a:pt x="0" y="761"/>
                      </a:cubicBezTo>
                      <a:cubicBezTo>
                        <a:pt x="91" y="979"/>
                        <a:pt x="91" y="979"/>
                        <a:pt x="91" y="979"/>
                      </a:cubicBezTo>
                      <a:cubicBezTo>
                        <a:pt x="185" y="761"/>
                        <a:pt x="185" y="761"/>
                        <a:pt x="185" y="761"/>
                      </a:cubicBezTo>
                      <a:lnTo>
                        <a:pt x="138" y="309"/>
                      </a:lnTo>
                      <a:close/>
                    </a:path>
                  </a:pathLst>
                </a:custGeom>
                <a:solidFill>
                  <a:srgbClr val="EF332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2" name="任意多边形: 形状 21"/>
                <p:cNvSpPr/>
                <p:nvPr/>
              </p:nvSpPr>
              <p:spPr bwMode="auto">
                <a:xfrm>
                  <a:off x="3176588" y="15271750"/>
                  <a:ext cx="139700" cy="1185863"/>
                </a:xfrm>
                <a:custGeom>
                  <a:avLst/>
                  <a:gdLst>
                    <a:gd name="T0" fmla="*/ 0 w 37"/>
                    <a:gd name="T1" fmla="*/ 316 h 316"/>
                    <a:gd name="T2" fmla="*/ 18 w 37"/>
                    <a:gd name="T3" fmla="*/ 0 h 316"/>
                    <a:gd name="T4" fmla="*/ 37 w 37"/>
                    <a:gd name="T5" fmla="*/ 316 h 316"/>
                    <a:gd name="T6" fmla="*/ 0 w 37"/>
                    <a:gd name="T7" fmla="*/ 316 h 3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" h="316">
                      <a:moveTo>
                        <a:pt x="0" y="316"/>
                      </a:moveTo>
                      <a:cubicBezTo>
                        <a:pt x="3" y="236"/>
                        <a:pt x="8" y="142"/>
                        <a:pt x="18" y="0"/>
                      </a:cubicBezTo>
                      <a:cubicBezTo>
                        <a:pt x="28" y="142"/>
                        <a:pt x="34" y="236"/>
                        <a:pt x="37" y="316"/>
                      </a:cubicBezTo>
                      <a:cubicBezTo>
                        <a:pt x="25" y="316"/>
                        <a:pt x="13" y="316"/>
                        <a:pt x="0" y="316"/>
                      </a:cubicBezTo>
                      <a:close/>
                    </a:path>
                  </a:pathLst>
                </a:custGeom>
                <a:solidFill>
                  <a:srgbClr val="4E627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3" name="任意多边形: 形状 22"/>
                <p:cNvSpPr/>
                <p:nvPr/>
              </p:nvSpPr>
              <p:spPr bwMode="auto">
                <a:xfrm>
                  <a:off x="4278313" y="7540625"/>
                  <a:ext cx="3175" cy="14288"/>
                </a:xfrm>
                <a:custGeom>
                  <a:avLst/>
                  <a:gdLst>
                    <a:gd name="T0" fmla="*/ 0 w 1"/>
                    <a:gd name="T1" fmla="*/ 0 h 4"/>
                    <a:gd name="T2" fmla="*/ 0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1" y="3"/>
                        <a:pt x="1" y="1"/>
                        <a:pt x="0" y="0"/>
                      </a:cubicBezTo>
                      <a:close/>
                    </a:path>
                  </a:pathLst>
                </a:custGeom>
                <a:solidFill>
                  <a:srgbClr val="60391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4" name="任意多边形: 形状 23"/>
                <p:cNvSpPr/>
                <p:nvPr/>
              </p:nvSpPr>
              <p:spPr bwMode="auto">
                <a:xfrm>
                  <a:off x="1346200" y="7229475"/>
                  <a:ext cx="3765550" cy="2654300"/>
                </a:xfrm>
                <a:custGeom>
                  <a:avLst/>
                  <a:gdLst>
                    <a:gd name="T0" fmla="*/ 780 w 1002"/>
                    <a:gd name="T1" fmla="*/ 93 h 707"/>
                    <a:gd name="T2" fmla="*/ 780 w 1002"/>
                    <a:gd name="T3" fmla="*/ 87 h 707"/>
                    <a:gd name="T4" fmla="*/ 777 w 1002"/>
                    <a:gd name="T5" fmla="*/ 92 h 707"/>
                    <a:gd name="T6" fmla="*/ 769 w 1002"/>
                    <a:gd name="T7" fmla="*/ 89 h 707"/>
                    <a:gd name="T8" fmla="*/ 498 w 1002"/>
                    <a:gd name="T9" fmla="*/ 0 h 707"/>
                    <a:gd name="T10" fmla="*/ 132 w 1002"/>
                    <a:gd name="T11" fmla="*/ 232 h 707"/>
                    <a:gd name="T12" fmla="*/ 21 w 1002"/>
                    <a:gd name="T13" fmla="*/ 690 h 707"/>
                    <a:gd name="T14" fmla="*/ 572 w 1002"/>
                    <a:gd name="T15" fmla="*/ 267 h 707"/>
                    <a:gd name="T16" fmla="*/ 426 w 1002"/>
                    <a:gd name="T17" fmla="*/ 589 h 707"/>
                    <a:gd name="T18" fmla="*/ 672 w 1002"/>
                    <a:gd name="T19" fmla="*/ 358 h 707"/>
                    <a:gd name="T20" fmla="*/ 941 w 1002"/>
                    <a:gd name="T21" fmla="*/ 707 h 707"/>
                    <a:gd name="T22" fmla="*/ 780 w 1002"/>
                    <a:gd name="T23" fmla="*/ 93 h 7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002" h="707">
                      <a:moveTo>
                        <a:pt x="780" y="93"/>
                      </a:moveTo>
                      <a:cubicBezTo>
                        <a:pt x="780" y="91"/>
                        <a:pt x="780" y="89"/>
                        <a:pt x="780" y="87"/>
                      </a:cubicBezTo>
                      <a:cubicBezTo>
                        <a:pt x="780" y="89"/>
                        <a:pt x="778" y="90"/>
                        <a:pt x="777" y="92"/>
                      </a:cubicBezTo>
                      <a:cubicBezTo>
                        <a:pt x="774" y="91"/>
                        <a:pt x="772" y="90"/>
                        <a:pt x="769" y="89"/>
                      </a:cubicBezTo>
                      <a:cubicBezTo>
                        <a:pt x="706" y="33"/>
                        <a:pt x="617" y="0"/>
                        <a:pt x="498" y="0"/>
                      </a:cubicBezTo>
                      <a:cubicBezTo>
                        <a:pt x="297" y="0"/>
                        <a:pt x="183" y="97"/>
                        <a:pt x="132" y="232"/>
                      </a:cubicBezTo>
                      <a:cubicBezTo>
                        <a:pt x="55" y="288"/>
                        <a:pt x="0" y="412"/>
                        <a:pt x="21" y="690"/>
                      </a:cubicBezTo>
                      <a:cubicBezTo>
                        <a:pt x="144" y="673"/>
                        <a:pt x="421" y="445"/>
                        <a:pt x="572" y="267"/>
                      </a:cubicBezTo>
                      <a:cubicBezTo>
                        <a:pt x="566" y="400"/>
                        <a:pt x="507" y="544"/>
                        <a:pt x="426" y="589"/>
                      </a:cubicBezTo>
                      <a:cubicBezTo>
                        <a:pt x="506" y="554"/>
                        <a:pt x="600" y="460"/>
                        <a:pt x="672" y="358"/>
                      </a:cubicBezTo>
                      <a:cubicBezTo>
                        <a:pt x="749" y="518"/>
                        <a:pt x="855" y="675"/>
                        <a:pt x="941" y="707"/>
                      </a:cubicBezTo>
                      <a:cubicBezTo>
                        <a:pt x="1002" y="200"/>
                        <a:pt x="870" y="134"/>
                        <a:pt x="780" y="93"/>
                      </a:cubicBezTo>
                      <a:close/>
                    </a:path>
                  </a:pathLst>
                </a:cu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5" name="任意多边形: 形状 24"/>
                <p:cNvSpPr/>
                <p:nvPr/>
              </p:nvSpPr>
              <p:spPr bwMode="auto">
                <a:xfrm>
                  <a:off x="923092" y="6931936"/>
                  <a:ext cx="4619708" cy="3720735"/>
                </a:xfrm>
                <a:custGeom>
                  <a:avLst/>
                  <a:gdLst>
                    <a:gd name="T0" fmla="*/ 942 w 1016"/>
                    <a:gd name="T1" fmla="*/ 377 h 819"/>
                    <a:gd name="T2" fmla="*/ 818 w 1016"/>
                    <a:gd name="T3" fmla="*/ 130 h 819"/>
                    <a:gd name="T4" fmla="*/ 510 w 1016"/>
                    <a:gd name="T5" fmla="*/ 0 h 819"/>
                    <a:gd name="T6" fmla="*/ 202 w 1016"/>
                    <a:gd name="T7" fmla="*/ 130 h 819"/>
                    <a:gd name="T8" fmla="*/ 79 w 1016"/>
                    <a:gd name="T9" fmla="*/ 374 h 819"/>
                    <a:gd name="T10" fmla="*/ 0 w 1016"/>
                    <a:gd name="T11" fmla="*/ 423 h 819"/>
                    <a:gd name="T12" fmla="*/ 0 w 1016"/>
                    <a:gd name="T13" fmla="*/ 762 h 819"/>
                    <a:gd name="T14" fmla="*/ 125 w 1016"/>
                    <a:gd name="T15" fmla="*/ 819 h 819"/>
                    <a:gd name="T16" fmla="*/ 192 w 1016"/>
                    <a:gd name="T17" fmla="*/ 804 h 819"/>
                    <a:gd name="T18" fmla="*/ 192 w 1016"/>
                    <a:gd name="T19" fmla="*/ 381 h 819"/>
                    <a:gd name="T20" fmla="*/ 144 w 1016"/>
                    <a:gd name="T21" fmla="*/ 368 h 819"/>
                    <a:gd name="T22" fmla="*/ 246 w 1016"/>
                    <a:gd name="T23" fmla="*/ 175 h 819"/>
                    <a:gd name="T24" fmla="*/ 510 w 1016"/>
                    <a:gd name="T25" fmla="*/ 64 h 819"/>
                    <a:gd name="T26" fmla="*/ 774 w 1016"/>
                    <a:gd name="T27" fmla="*/ 175 h 819"/>
                    <a:gd name="T28" fmla="*/ 876 w 1016"/>
                    <a:gd name="T29" fmla="*/ 367 h 819"/>
                    <a:gd name="T30" fmla="*/ 814 w 1016"/>
                    <a:gd name="T31" fmla="*/ 381 h 819"/>
                    <a:gd name="T32" fmla="*/ 814 w 1016"/>
                    <a:gd name="T33" fmla="*/ 804 h 819"/>
                    <a:gd name="T34" fmla="*/ 884 w 1016"/>
                    <a:gd name="T35" fmla="*/ 819 h 819"/>
                    <a:gd name="T36" fmla="*/ 1016 w 1016"/>
                    <a:gd name="T37" fmla="*/ 762 h 819"/>
                    <a:gd name="T38" fmla="*/ 1016 w 1016"/>
                    <a:gd name="T39" fmla="*/ 423 h 819"/>
                    <a:gd name="T40" fmla="*/ 942 w 1016"/>
                    <a:gd name="T41" fmla="*/ 377 h 8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016" h="819">
                      <a:moveTo>
                        <a:pt x="942" y="377"/>
                      </a:moveTo>
                      <a:cubicBezTo>
                        <a:pt x="928" y="281"/>
                        <a:pt x="883" y="195"/>
                        <a:pt x="818" y="130"/>
                      </a:cubicBezTo>
                      <a:cubicBezTo>
                        <a:pt x="739" y="49"/>
                        <a:pt x="630" y="0"/>
                        <a:pt x="510" y="0"/>
                      </a:cubicBezTo>
                      <a:cubicBezTo>
                        <a:pt x="390" y="0"/>
                        <a:pt x="281" y="49"/>
                        <a:pt x="202" y="130"/>
                      </a:cubicBezTo>
                      <a:cubicBezTo>
                        <a:pt x="138" y="194"/>
                        <a:pt x="94" y="279"/>
                        <a:pt x="79" y="374"/>
                      </a:cubicBezTo>
                      <a:cubicBezTo>
                        <a:pt x="49" y="383"/>
                        <a:pt x="22" y="400"/>
                        <a:pt x="0" y="423"/>
                      </a:cubicBezTo>
                      <a:cubicBezTo>
                        <a:pt x="0" y="762"/>
                        <a:pt x="0" y="762"/>
                        <a:pt x="0" y="762"/>
                      </a:cubicBezTo>
                      <a:cubicBezTo>
                        <a:pt x="34" y="797"/>
                        <a:pt x="77" y="819"/>
                        <a:pt x="125" y="819"/>
                      </a:cubicBezTo>
                      <a:cubicBezTo>
                        <a:pt x="149" y="819"/>
                        <a:pt x="171" y="814"/>
                        <a:pt x="192" y="804"/>
                      </a:cubicBezTo>
                      <a:cubicBezTo>
                        <a:pt x="192" y="381"/>
                        <a:pt x="192" y="381"/>
                        <a:pt x="192" y="381"/>
                      </a:cubicBezTo>
                      <a:cubicBezTo>
                        <a:pt x="177" y="374"/>
                        <a:pt x="161" y="370"/>
                        <a:pt x="144" y="368"/>
                      </a:cubicBezTo>
                      <a:cubicBezTo>
                        <a:pt x="159" y="294"/>
                        <a:pt x="195" y="227"/>
                        <a:pt x="246" y="175"/>
                      </a:cubicBezTo>
                      <a:cubicBezTo>
                        <a:pt x="314" y="106"/>
                        <a:pt x="407" y="64"/>
                        <a:pt x="510" y="64"/>
                      </a:cubicBezTo>
                      <a:cubicBezTo>
                        <a:pt x="613" y="64"/>
                        <a:pt x="706" y="106"/>
                        <a:pt x="774" y="175"/>
                      </a:cubicBezTo>
                      <a:cubicBezTo>
                        <a:pt x="825" y="227"/>
                        <a:pt x="861" y="293"/>
                        <a:pt x="876" y="367"/>
                      </a:cubicBezTo>
                      <a:cubicBezTo>
                        <a:pt x="854" y="368"/>
                        <a:pt x="834" y="373"/>
                        <a:pt x="814" y="381"/>
                      </a:cubicBezTo>
                      <a:cubicBezTo>
                        <a:pt x="814" y="804"/>
                        <a:pt x="814" y="804"/>
                        <a:pt x="814" y="804"/>
                      </a:cubicBezTo>
                      <a:cubicBezTo>
                        <a:pt x="836" y="814"/>
                        <a:pt x="860" y="819"/>
                        <a:pt x="884" y="819"/>
                      </a:cubicBezTo>
                      <a:cubicBezTo>
                        <a:pt x="935" y="819"/>
                        <a:pt x="981" y="797"/>
                        <a:pt x="1016" y="762"/>
                      </a:cubicBezTo>
                      <a:cubicBezTo>
                        <a:pt x="1016" y="423"/>
                        <a:pt x="1016" y="423"/>
                        <a:pt x="1016" y="423"/>
                      </a:cubicBezTo>
                      <a:cubicBezTo>
                        <a:pt x="995" y="402"/>
                        <a:pt x="969" y="386"/>
                        <a:pt x="942" y="377"/>
                      </a:cubicBezTo>
                      <a:close/>
                    </a:path>
                  </a:pathLst>
                </a:cu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6" name="任意多边形: 形状 25"/>
                <p:cNvSpPr/>
                <p:nvPr/>
              </p:nvSpPr>
              <p:spPr bwMode="auto">
                <a:xfrm>
                  <a:off x="1609725" y="11250613"/>
                  <a:ext cx="1616075" cy="4065588"/>
                </a:xfrm>
                <a:custGeom>
                  <a:avLst/>
                  <a:gdLst>
                    <a:gd name="T0" fmla="*/ 483 w 1018"/>
                    <a:gd name="T1" fmla="*/ 0 h 2561"/>
                    <a:gd name="T2" fmla="*/ 1018 w 1018"/>
                    <a:gd name="T3" fmla="*/ 2561 h 2561"/>
                    <a:gd name="T4" fmla="*/ 137 w 1018"/>
                    <a:gd name="T5" fmla="*/ 1156 h 2561"/>
                    <a:gd name="T6" fmla="*/ 251 w 1018"/>
                    <a:gd name="T7" fmla="*/ 910 h 2561"/>
                    <a:gd name="T8" fmla="*/ 0 w 1018"/>
                    <a:gd name="T9" fmla="*/ 712 h 2561"/>
                    <a:gd name="T10" fmla="*/ 341 w 1018"/>
                    <a:gd name="T11" fmla="*/ 78 h 2561"/>
                    <a:gd name="T12" fmla="*/ 483 w 1018"/>
                    <a:gd name="T13" fmla="*/ 0 h 2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18" h="2561">
                      <a:moveTo>
                        <a:pt x="483" y="0"/>
                      </a:moveTo>
                      <a:lnTo>
                        <a:pt x="1018" y="2561"/>
                      </a:lnTo>
                      <a:lnTo>
                        <a:pt x="137" y="1156"/>
                      </a:lnTo>
                      <a:lnTo>
                        <a:pt x="251" y="910"/>
                      </a:lnTo>
                      <a:lnTo>
                        <a:pt x="0" y="712"/>
                      </a:lnTo>
                      <a:lnTo>
                        <a:pt x="341" y="78"/>
                      </a:lnTo>
                      <a:lnTo>
                        <a:pt x="483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7" name="任意多边形: 形状 26"/>
                <p:cNvSpPr/>
                <p:nvPr/>
              </p:nvSpPr>
              <p:spPr bwMode="auto">
                <a:xfrm>
                  <a:off x="1766888" y="11250613"/>
                  <a:ext cx="1458912" cy="4065588"/>
                </a:xfrm>
                <a:custGeom>
                  <a:avLst/>
                  <a:gdLst>
                    <a:gd name="T0" fmla="*/ 384 w 919"/>
                    <a:gd name="T1" fmla="*/ 0 h 2561"/>
                    <a:gd name="T2" fmla="*/ 919 w 919"/>
                    <a:gd name="T3" fmla="*/ 2561 h 2561"/>
                    <a:gd name="T4" fmla="*/ 124 w 919"/>
                    <a:gd name="T5" fmla="*/ 1045 h 2561"/>
                    <a:gd name="T6" fmla="*/ 256 w 919"/>
                    <a:gd name="T7" fmla="*/ 856 h 2561"/>
                    <a:gd name="T8" fmla="*/ 0 w 919"/>
                    <a:gd name="T9" fmla="*/ 657 h 2561"/>
                    <a:gd name="T10" fmla="*/ 242 w 919"/>
                    <a:gd name="T11" fmla="*/ 78 h 2561"/>
                    <a:gd name="T12" fmla="*/ 384 w 919"/>
                    <a:gd name="T13" fmla="*/ 0 h 25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9" h="2561">
                      <a:moveTo>
                        <a:pt x="384" y="0"/>
                      </a:moveTo>
                      <a:lnTo>
                        <a:pt x="919" y="2561"/>
                      </a:lnTo>
                      <a:lnTo>
                        <a:pt x="124" y="1045"/>
                      </a:lnTo>
                      <a:lnTo>
                        <a:pt x="256" y="856"/>
                      </a:lnTo>
                      <a:lnTo>
                        <a:pt x="0" y="657"/>
                      </a:lnTo>
                      <a:lnTo>
                        <a:pt x="242" y="78"/>
                      </a:lnTo>
                      <a:lnTo>
                        <a:pt x="384" y="0"/>
                      </a:lnTo>
                      <a:close/>
                    </a:path>
                  </a:pathLst>
                </a:custGeom>
                <a:solidFill>
                  <a:srgbClr val="D857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8" name="任意多边形: 形状 27"/>
                <p:cNvSpPr/>
                <p:nvPr/>
              </p:nvSpPr>
              <p:spPr bwMode="auto">
                <a:xfrm>
                  <a:off x="3225800" y="11242675"/>
                  <a:ext cx="1616075" cy="4073525"/>
                </a:xfrm>
                <a:custGeom>
                  <a:avLst/>
                  <a:gdLst>
                    <a:gd name="T0" fmla="*/ 549 w 1018"/>
                    <a:gd name="T1" fmla="*/ 0 h 2566"/>
                    <a:gd name="T2" fmla="*/ 0 w 1018"/>
                    <a:gd name="T3" fmla="*/ 2566 h 2566"/>
                    <a:gd name="T4" fmla="*/ 880 w 1018"/>
                    <a:gd name="T5" fmla="*/ 1161 h 2566"/>
                    <a:gd name="T6" fmla="*/ 764 w 1018"/>
                    <a:gd name="T7" fmla="*/ 915 h 2566"/>
                    <a:gd name="T8" fmla="*/ 1018 w 1018"/>
                    <a:gd name="T9" fmla="*/ 717 h 2566"/>
                    <a:gd name="T10" fmla="*/ 748 w 1018"/>
                    <a:gd name="T11" fmla="*/ 92 h 2566"/>
                    <a:gd name="T12" fmla="*/ 549 w 1018"/>
                    <a:gd name="T13" fmla="*/ 0 h 2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18" h="2566">
                      <a:moveTo>
                        <a:pt x="549" y="0"/>
                      </a:moveTo>
                      <a:lnTo>
                        <a:pt x="0" y="2566"/>
                      </a:lnTo>
                      <a:lnTo>
                        <a:pt x="880" y="1161"/>
                      </a:lnTo>
                      <a:lnTo>
                        <a:pt x="764" y="915"/>
                      </a:lnTo>
                      <a:lnTo>
                        <a:pt x="1018" y="717"/>
                      </a:lnTo>
                      <a:lnTo>
                        <a:pt x="748" y="92"/>
                      </a:lnTo>
                      <a:lnTo>
                        <a:pt x="549" y="0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  <p:sp>
              <p:nvSpPr>
                <p:cNvPr id="29" name="任意多边形: 形状 28"/>
                <p:cNvSpPr/>
                <p:nvPr/>
              </p:nvSpPr>
              <p:spPr bwMode="auto">
                <a:xfrm>
                  <a:off x="3225800" y="11242675"/>
                  <a:ext cx="1457325" cy="4073525"/>
                </a:xfrm>
                <a:custGeom>
                  <a:avLst/>
                  <a:gdLst>
                    <a:gd name="T0" fmla="*/ 549 w 918"/>
                    <a:gd name="T1" fmla="*/ 0 h 2566"/>
                    <a:gd name="T2" fmla="*/ 0 w 918"/>
                    <a:gd name="T3" fmla="*/ 2566 h 2566"/>
                    <a:gd name="T4" fmla="*/ 795 w 918"/>
                    <a:gd name="T5" fmla="*/ 1050 h 2566"/>
                    <a:gd name="T6" fmla="*/ 663 w 918"/>
                    <a:gd name="T7" fmla="*/ 861 h 2566"/>
                    <a:gd name="T8" fmla="*/ 918 w 918"/>
                    <a:gd name="T9" fmla="*/ 662 h 2566"/>
                    <a:gd name="T10" fmla="*/ 748 w 918"/>
                    <a:gd name="T11" fmla="*/ 92 h 2566"/>
                    <a:gd name="T12" fmla="*/ 549 w 918"/>
                    <a:gd name="T13" fmla="*/ 0 h 25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918" h="2566">
                      <a:moveTo>
                        <a:pt x="549" y="0"/>
                      </a:moveTo>
                      <a:lnTo>
                        <a:pt x="0" y="2566"/>
                      </a:lnTo>
                      <a:lnTo>
                        <a:pt x="795" y="1050"/>
                      </a:lnTo>
                      <a:lnTo>
                        <a:pt x="663" y="861"/>
                      </a:lnTo>
                      <a:lnTo>
                        <a:pt x="918" y="662"/>
                      </a:lnTo>
                      <a:lnTo>
                        <a:pt x="748" y="92"/>
                      </a:lnTo>
                      <a:lnTo>
                        <a:pt x="549" y="0"/>
                      </a:lnTo>
                      <a:close/>
                    </a:path>
                  </a:pathLst>
                </a:custGeom>
                <a:solidFill>
                  <a:srgbClr val="D8574A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9" name="任意多边形: 形状 8"/>
              <p:cNvSpPr/>
              <p:nvPr/>
            </p:nvSpPr>
            <p:spPr bwMode="auto">
              <a:xfrm>
                <a:off x="5590688" y="3529157"/>
                <a:ext cx="1555762" cy="875748"/>
              </a:xfrm>
              <a:custGeom>
                <a:avLst/>
                <a:gdLst>
                  <a:gd name="T0" fmla="*/ 1064 w 1104"/>
                  <a:gd name="T1" fmla="*/ 502 h 620"/>
                  <a:gd name="T2" fmla="*/ 901 w 1104"/>
                  <a:gd name="T3" fmla="*/ 502 h 620"/>
                  <a:gd name="T4" fmla="*/ 978 w 1104"/>
                  <a:gd name="T5" fmla="*/ 0 h 620"/>
                  <a:gd name="T6" fmla="*/ 126 w 1104"/>
                  <a:gd name="T7" fmla="*/ 0 h 620"/>
                  <a:gd name="T8" fmla="*/ 203 w 1104"/>
                  <a:gd name="T9" fmla="*/ 502 h 620"/>
                  <a:gd name="T10" fmla="*/ 40 w 1104"/>
                  <a:gd name="T11" fmla="*/ 502 h 620"/>
                  <a:gd name="T12" fmla="*/ 0 w 1104"/>
                  <a:gd name="T13" fmla="*/ 542 h 620"/>
                  <a:gd name="T14" fmla="*/ 0 w 1104"/>
                  <a:gd name="T15" fmla="*/ 620 h 620"/>
                  <a:gd name="T16" fmla="*/ 1104 w 1104"/>
                  <a:gd name="T17" fmla="*/ 620 h 620"/>
                  <a:gd name="T18" fmla="*/ 1104 w 1104"/>
                  <a:gd name="T19" fmla="*/ 542 h 620"/>
                  <a:gd name="T20" fmla="*/ 1064 w 1104"/>
                  <a:gd name="T21" fmla="*/ 502 h 6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104" h="620">
                    <a:moveTo>
                      <a:pt x="1064" y="502"/>
                    </a:moveTo>
                    <a:cubicBezTo>
                      <a:pt x="901" y="502"/>
                      <a:pt x="901" y="502"/>
                      <a:pt x="901" y="502"/>
                    </a:cubicBezTo>
                    <a:cubicBezTo>
                      <a:pt x="978" y="0"/>
                      <a:pt x="978" y="0"/>
                      <a:pt x="978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203" y="502"/>
                      <a:pt x="203" y="502"/>
                      <a:pt x="203" y="502"/>
                    </a:cubicBezTo>
                    <a:cubicBezTo>
                      <a:pt x="40" y="502"/>
                      <a:pt x="40" y="502"/>
                      <a:pt x="40" y="502"/>
                    </a:cubicBezTo>
                    <a:cubicBezTo>
                      <a:pt x="18" y="502"/>
                      <a:pt x="0" y="520"/>
                      <a:pt x="0" y="542"/>
                    </a:cubicBezTo>
                    <a:cubicBezTo>
                      <a:pt x="0" y="620"/>
                      <a:pt x="0" y="620"/>
                      <a:pt x="0" y="620"/>
                    </a:cubicBezTo>
                    <a:cubicBezTo>
                      <a:pt x="1104" y="620"/>
                      <a:pt x="1104" y="620"/>
                      <a:pt x="1104" y="620"/>
                    </a:cubicBezTo>
                    <a:cubicBezTo>
                      <a:pt x="1104" y="542"/>
                      <a:pt x="1104" y="542"/>
                      <a:pt x="1104" y="542"/>
                    </a:cubicBezTo>
                    <a:cubicBezTo>
                      <a:pt x="1104" y="520"/>
                      <a:pt x="1086" y="502"/>
                      <a:pt x="1064" y="502"/>
                    </a:cubicBezTo>
                    <a:close/>
                  </a:path>
                </a:pathLst>
              </a:custGeom>
              <a:solidFill>
                <a:srgbClr val="C6D1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>
                  <a:cs typeface="+mn-ea"/>
                  <a:sym typeface="+mn-lt"/>
                </a:endParaRPr>
              </a:p>
            </p:txBody>
          </p:sp>
        </p:grpSp>
        <p:sp>
          <p:nvSpPr>
            <p:cNvPr id="7" name="矩形 6"/>
            <p:cNvSpPr/>
            <p:nvPr/>
          </p:nvSpPr>
          <p:spPr>
            <a:xfrm>
              <a:off x="1233493" y="4907840"/>
              <a:ext cx="1555761" cy="276999"/>
            </a:xfrm>
            <a:prstGeom prst="rect">
              <a:avLst/>
            </a:prstGeom>
            <a:solidFill>
              <a:srgbClr val="30373F"/>
            </a:solidFill>
          </p:spPr>
          <p:txBody>
            <a:bodyPr wrap="square" anchor="ctr" anchorCtr="1">
              <a:noAutofit/>
            </a:bodyPr>
            <a:lstStyle/>
            <a:p>
              <a:pPr algn="ctr">
                <a:spcBef>
                  <a:spcPts val="600"/>
                </a:spcBef>
                <a:buClr>
                  <a:srgbClr val="E24848"/>
                </a:buClr>
              </a:pPr>
              <a:r>
                <a:rPr lang="zh-CN" altLang="en-US" sz="1600" b="1" dirty="0">
                  <a:solidFill>
                    <a:schemeClr val="bg1">
                      <a:lumMod val="95000"/>
                    </a:schemeClr>
                  </a:solidFill>
                  <a:latin typeface="+mn-ea"/>
                  <a:cs typeface="+mn-ea"/>
                  <a:sym typeface="+mn-lt"/>
                </a:rPr>
                <a:t>标题文本预设</a:t>
              </a:r>
              <a:endParaRPr lang="en-US" sz="1600" b="1" dirty="0">
                <a:solidFill>
                  <a:schemeClr val="bg1">
                    <a:lumMod val="95000"/>
                  </a:schemeClr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54" name="文本框 30"/>
          <p:cNvSpPr txBox="1"/>
          <p:nvPr/>
        </p:nvSpPr>
        <p:spPr>
          <a:xfrm>
            <a:off x="265463" y="143612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1"/>
          <p:cNvSpPr/>
          <p:nvPr/>
        </p:nvSpPr>
        <p:spPr>
          <a:xfrm>
            <a:off x="3614275" y="1987409"/>
            <a:ext cx="1915452" cy="2600070"/>
          </a:xfrm>
          <a:prstGeom prst="roundRect">
            <a:avLst>
              <a:gd name="adj" fmla="val 5323"/>
            </a:avLst>
          </a:prstGeom>
          <a:blipFill dpi="0" rotWithShape="1">
            <a:blip r:embed="rId2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5" name="Rectangle: Rounded Corners 2"/>
          <p:cNvSpPr/>
          <p:nvPr/>
        </p:nvSpPr>
        <p:spPr>
          <a:xfrm>
            <a:off x="6384050" y="1987409"/>
            <a:ext cx="1915452" cy="2600070"/>
          </a:xfrm>
          <a:prstGeom prst="roundRect">
            <a:avLst>
              <a:gd name="adj" fmla="val 5678"/>
            </a:avLst>
          </a:prstGeom>
          <a:blipFill dpi="0" rotWithShape="1">
            <a:blip r:embed="rId3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6" name="Rectangle: Rounded Corners 3"/>
          <p:cNvSpPr/>
          <p:nvPr/>
        </p:nvSpPr>
        <p:spPr>
          <a:xfrm>
            <a:off x="847634" y="1987409"/>
            <a:ext cx="1915452" cy="2600070"/>
          </a:xfrm>
          <a:prstGeom prst="roundRect">
            <a:avLst>
              <a:gd name="adj" fmla="val 4969"/>
            </a:avLst>
          </a:prstGeom>
          <a:blipFill dpi="0" rotWithShape="1">
            <a:blip r:embed="rId4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Rectangle: Rounded Corners 6"/>
          <p:cNvSpPr/>
          <p:nvPr/>
        </p:nvSpPr>
        <p:spPr>
          <a:xfrm>
            <a:off x="6650934" y="1800831"/>
            <a:ext cx="1381685" cy="373156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200"/>
              <a:t>标题文本预设</a:t>
            </a:r>
          </a:p>
        </p:txBody>
      </p:sp>
      <p:sp>
        <p:nvSpPr>
          <p:cNvPr id="8" name="Rectangle: Rounded Corners 8"/>
          <p:cNvSpPr/>
          <p:nvPr/>
        </p:nvSpPr>
        <p:spPr>
          <a:xfrm>
            <a:off x="3876115" y="1800831"/>
            <a:ext cx="1381685" cy="373156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200"/>
              <a:t>标题文本预设</a:t>
            </a:r>
          </a:p>
        </p:txBody>
      </p:sp>
      <p:sp>
        <p:nvSpPr>
          <p:cNvPr id="9" name="Rectangle: Rounded Corners 10"/>
          <p:cNvSpPr/>
          <p:nvPr/>
        </p:nvSpPr>
        <p:spPr>
          <a:xfrm>
            <a:off x="1091209" y="1800830"/>
            <a:ext cx="1381685" cy="373156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zh-CN" altLang="en-US" sz="1200"/>
              <a:t>标题文本预设</a:t>
            </a:r>
          </a:p>
        </p:txBody>
      </p:sp>
      <p:sp>
        <p:nvSpPr>
          <p:cNvPr id="10" name="TextBox 17"/>
          <p:cNvSpPr txBox="1"/>
          <p:nvPr/>
        </p:nvSpPr>
        <p:spPr>
          <a:xfrm>
            <a:off x="990379" y="924567"/>
            <a:ext cx="1890210" cy="253915"/>
          </a:xfrm>
          <a:prstGeom prst="rect">
            <a:avLst/>
          </a:prstGeom>
        </p:spPr>
        <p:txBody>
          <a:bodyPr vert="horz" wrap="none" lIns="0">
            <a:normAutofit fontScale="77500" lnSpcReduction="20000"/>
          </a:bodyPr>
          <a:lstStyle/>
          <a:p>
            <a:pPr algn="ctr"/>
            <a:r>
              <a:rPr lang="zh-CN" altLang="en-US" sz="1600" b="1" kern="90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1" name="TextBox 18"/>
          <p:cNvSpPr txBox="1"/>
          <p:nvPr/>
        </p:nvSpPr>
        <p:spPr>
          <a:xfrm>
            <a:off x="990379" y="1178482"/>
            <a:ext cx="1890210" cy="373948"/>
          </a:xfrm>
          <a:prstGeom prst="rect">
            <a:avLst/>
          </a:prstGeom>
        </p:spPr>
        <p:txBody>
          <a:bodyPr vert="horz" wrap="square" lIns="0">
            <a:normAutofit fontScale="85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</a:rPr>
              <a:t>点击输入替换内容</a:t>
            </a: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</a:rPr>
              <a:t>替换内容</a:t>
            </a:r>
          </a:p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</a:rPr>
              <a:t>点击输入替换内容</a:t>
            </a: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</a:rPr>
              <a:t>替换内容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2" name="TextBox 20"/>
          <p:cNvSpPr txBox="1"/>
          <p:nvPr/>
        </p:nvSpPr>
        <p:spPr>
          <a:xfrm>
            <a:off x="3699835" y="924567"/>
            <a:ext cx="1890210" cy="253915"/>
          </a:xfrm>
          <a:prstGeom prst="rect">
            <a:avLst/>
          </a:prstGeom>
        </p:spPr>
        <p:txBody>
          <a:bodyPr vert="horz" wrap="none" lIns="0">
            <a:normAutofit fontScale="77500" lnSpcReduction="20000"/>
          </a:bodyPr>
          <a:lstStyle/>
          <a:p>
            <a:pPr algn="ctr"/>
            <a:r>
              <a:rPr lang="zh-CN" altLang="en-US" sz="1600" b="1" kern="900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3" name="TextBox 21"/>
          <p:cNvSpPr txBox="1"/>
          <p:nvPr/>
        </p:nvSpPr>
        <p:spPr>
          <a:xfrm>
            <a:off x="3699835" y="1178482"/>
            <a:ext cx="1890210" cy="373948"/>
          </a:xfrm>
          <a:prstGeom prst="rect">
            <a:avLst/>
          </a:prstGeom>
        </p:spPr>
        <p:txBody>
          <a:bodyPr vert="horz" wrap="square" lIns="0">
            <a:normAutofit fontScale="85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</a:rPr>
              <a:t>点击输入替换内容</a:t>
            </a: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</a:rPr>
              <a:t>替换内容</a:t>
            </a:r>
          </a:p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</a:rPr>
              <a:t>点击输入替换内容</a:t>
            </a: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</a:rPr>
              <a:t>替换内容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4" name="TextBox 23"/>
          <p:cNvSpPr txBox="1"/>
          <p:nvPr/>
        </p:nvSpPr>
        <p:spPr>
          <a:xfrm>
            <a:off x="6409292" y="924567"/>
            <a:ext cx="1890210" cy="253915"/>
          </a:xfrm>
          <a:prstGeom prst="rect">
            <a:avLst/>
          </a:prstGeom>
        </p:spPr>
        <p:txBody>
          <a:bodyPr vert="horz" wrap="none" lIns="0">
            <a:normAutofit fontScale="77500" lnSpcReduction="20000"/>
          </a:bodyPr>
          <a:lstStyle/>
          <a:p>
            <a:pPr algn="ctr"/>
            <a:r>
              <a:rPr lang="zh-CN" altLang="en-US" sz="1600" b="1" kern="90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15" name="TextBox 24"/>
          <p:cNvSpPr txBox="1"/>
          <p:nvPr/>
        </p:nvSpPr>
        <p:spPr>
          <a:xfrm>
            <a:off x="6409292" y="1178482"/>
            <a:ext cx="1890210" cy="373948"/>
          </a:xfrm>
          <a:prstGeom prst="rect">
            <a:avLst/>
          </a:prstGeom>
        </p:spPr>
        <p:txBody>
          <a:bodyPr vert="horz" wrap="square" lIns="0">
            <a:normAutofit fontScale="85000" lnSpcReduction="20000"/>
          </a:bodyPr>
          <a:lstStyle/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</a:rPr>
              <a:t>点击输入替换内容</a:t>
            </a: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</a:rPr>
              <a:t>替换内容</a:t>
            </a:r>
          </a:p>
          <a:p>
            <a:pPr lvl="0" algn="ctr">
              <a:lnSpc>
                <a:spcPct val="12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</a:rPr>
              <a:t>点击输入替换内容</a:t>
            </a:r>
            <a:r>
              <a:rPr lang="en-US" altLang="zh-CN" sz="1100" dirty="0">
                <a:solidFill>
                  <a:schemeClr val="dk1">
                    <a:lumMod val="100000"/>
                  </a:schemeClr>
                </a:solidFill>
              </a:rPr>
              <a:t>替换内容</a:t>
            </a:r>
            <a:endParaRPr lang="zh-CN" altLang="en-US" sz="11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6" name="文本框 30"/>
          <p:cNvSpPr txBox="1"/>
          <p:nvPr/>
        </p:nvSpPr>
        <p:spPr>
          <a:xfrm>
            <a:off x="265463" y="143612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明年工作计划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0609990" y="638258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延时符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1332656" y="-246089"/>
            <a:ext cx="7056784" cy="566462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879091" y="786646"/>
            <a:ext cx="1200329" cy="347787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6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谢谢欣赏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834501" y="1298018"/>
            <a:ext cx="738664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小の清新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711000">
            <a:off x="6833576" y="3041378"/>
            <a:ext cx="740514" cy="99489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-684584" y="-1405674"/>
            <a:ext cx="6587739" cy="79548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940897" y="1059582"/>
            <a:ext cx="1944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8000" spc="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4062766" y="2186515"/>
            <a:ext cx="53934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年度工作概述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332656" y="-246089"/>
            <a:ext cx="7056784" cy="5664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684584" y="-1405674"/>
            <a:ext cx="6587739" cy="7954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-1" y="1221582"/>
            <a:ext cx="2978339" cy="2602792"/>
          </a:xfrm>
          <a:prstGeom prst="rect">
            <a:avLst/>
          </a:prstGeom>
          <a:blipFill dpi="0" rotWithShape="1">
            <a:blip r:embed="rId2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grpSp>
        <p:nvGrpSpPr>
          <p:cNvPr id="7" name="组合 6"/>
          <p:cNvGrpSpPr/>
          <p:nvPr/>
        </p:nvGrpSpPr>
        <p:grpSpPr>
          <a:xfrm>
            <a:off x="5112060" y="1820625"/>
            <a:ext cx="3114545" cy="849790"/>
            <a:chOff x="685602" y="2617167"/>
            <a:chExt cx="5448871" cy="1133054"/>
          </a:xfrm>
        </p:grpSpPr>
        <p:sp>
          <p:nvSpPr>
            <p:cNvPr id="11" name="TextBox 14"/>
            <p:cNvSpPr txBox="1"/>
            <p:nvPr/>
          </p:nvSpPr>
          <p:spPr>
            <a:xfrm>
              <a:off x="685602" y="3012774"/>
              <a:ext cx="5448871" cy="7374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/>
                <a:t>点击输入替换内容</a:t>
              </a:r>
              <a:r>
                <a:rPr lang="en-US" altLang="zh-CN" sz="1000" dirty="0"/>
                <a:t>替换内容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000" dirty="0"/>
                <a:t>点击输入替换内容</a:t>
              </a:r>
              <a:r>
                <a:rPr lang="en-US" altLang="zh-CN" sz="1000" dirty="0"/>
                <a:t>替换内容</a:t>
              </a:r>
            </a:p>
          </p:txBody>
        </p:sp>
        <p:sp>
          <p:nvSpPr>
            <p:cNvPr id="12" name="TextBox 14"/>
            <p:cNvSpPr txBox="1"/>
            <p:nvPr/>
          </p:nvSpPr>
          <p:spPr>
            <a:xfrm>
              <a:off x="685602" y="2617167"/>
              <a:ext cx="544887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/>
                <a:t>请在形状中填充图片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169622" y="1225764"/>
            <a:ext cx="2289255" cy="2598609"/>
            <a:chOff x="1169622" y="1225764"/>
            <a:chExt cx="2289255" cy="2598609"/>
          </a:xfrm>
        </p:grpSpPr>
        <p:sp>
          <p:nvSpPr>
            <p:cNvPr id="5" name="矩形 4"/>
            <p:cNvSpPr/>
            <p:nvPr/>
          </p:nvSpPr>
          <p:spPr>
            <a:xfrm>
              <a:off x="1169622" y="1225764"/>
              <a:ext cx="1808717" cy="2598609"/>
            </a:xfrm>
            <a:custGeom>
              <a:avLst/>
              <a:gdLst>
                <a:gd name="connsiteX0" fmla="*/ 0 w 1920479"/>
                <a:gd name="connsiteY0" fmla="*/ 0 h 2224454"/>
                <a:gd name="connsiteX1" fmla="*/ 1920479 w 1920479"/>
                <a:gd name="connsiteY1" fmla="*/ 0 h 2224454"/>
                <a:gd name="connsiteX2" fmla="*/ 1920479 w 1920479"/>
                <a:gd name="connsiteY2" fmla="*/ 2224454 h 2224454"/>
                <a:gd name="connsiteX3" fmla="*/ 0 w 1920479"/>
                <a:gd name="connsiteY3" fmla="*/ 2224454 h 2224454"/>
                <a:gd name="connsiteX4" fmla="*/ 0 w 1920479"/>
                <a:gd name="connsiteY4" fmla="*/ 0 h 2224454"/>
                <a:gd name="connsiteX0-1" fmla="*/ 517236 w 2437715"/>
                <a:gd name="connsiteY0-2" fmla="*/ 0 h 2233690"/>
                <a:gd name="connsiteX1-3" fmla="*/ 2437715 w 2437715"/>
                <a:gd name="connsiteY1-4" fmla="*/ 0 h 2233690"/>
                <a:gd name="connsiteX2-5" fmla="*/ 2437715 w 2437715"/>
                <a:gd name="connsiteY2-6" fmla="*/ 2224454 h 2233690"/>
                <a:gd name="connsiteX3-7" fmla="*/ 0 w 2437715"/>
                <a:gd name="connsiteY3-8" fmla="*/ 2233690 h 2233690"/>
                <a:gd name="connsiteX4-9" fmla="*/ 517236 w 2437715"/>
                <a:gd name="connsiteY4-10" fmla="*/ 0 h 2233690"/>
                <a:gd name="connsiteX0-11" fmla="*/ 498763 w 2419242"/>
                <a:gd name="connsiteY0-12" fmla="*/ 0 h 2224454"/>
                <a:gd name="connsiteX1-13" fmla="*/ 2419242 w 2419242"/>
                <a:gd name="connsiteY1-14" fmla="*/ 0 h 2224454"/>
                <a:gd name="connsiteX2-15" fmla="*/ 2419242 w 2419242"/>
                <a:gd name="connsiteY2-16" fmla="*/ 2224454 h 2224454"/>
                <a:gd name="connsiteX3-17" fmla="*/ 0 w 2419242"/>
                <a:gd name="connsiteY3-18" fmla="*/ 2215217 h 2224454"/>
                <a:gd name="connsiteX4-19" fmla="*/ 498763 w 2419242"/>
                <a:gd name="connsiteY4-20" fmla="*/ 0 h 2224454"/>
                <a:gd name="connsiteX0-21" fmla="*/ 491143 w 2411622"/>
                <a:gd name="connsiteY0-22" fmla="*/ 0 h 2224454"/>
                <a:gd name="connsiteX1-23" fmla="*/ 2411622 w 2411622"/>
                <a:gd name="connsiteY1-24" fmla="*/ 0 h 2224454"/>
                <a:gd name="connsiteX2-25" fmla="*/ 2411622 w 2411622"/>
                <a:gd name="connsiteY2-26" fmla="*/ 2224454 h 2224454"/>
                <a:gd name="connsiteX3-27" fmla="*/ 0 w 2411622"/>
                <a:gd name="connsiteY3-28" fmla="*/ 2222837 h 2224454"/>
                <a:gd name="connsiteX4-29" fmla="*/ 491143 w 2411622"/>
                <a:gd name="connsiteY4-30" fmla="*/ 0 h 22244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2411622" h="2224454">
                  <a:moveTo>
                    <a:pt x="491143" y="0"/>
                  </a:moveTo>
                  <a:lnTo>
                    <a:pt x="2411622" y="0"/>
                  </a:lnTo>
                  <a:lnTo>
                    <a:pt x="2411622" y="2224454"/>
                  </a:lnTo>
                  <a:lnTo>
                    <a:pt x="0" y="2222837"/>
                  </a:lnTo>
                  <a:lnTo>
                    <a:pt x="491143" y="0"/>
                  </a:lnTo>
                  <a:close/>
                </a:path>
              </a:pathLst>
            </a:custGeom>
            <a:solidFill>
              <a:schemeClr val="tx1">
                <a:alpha val="70000"/>
              </a:schemeClr>
            </a:solidFill>
            <a:ln w="25400" cap="flat">
              <a:noFill/>
              <a:miter lim="4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>
                <a:solidFill>
                  <a:schemeClr val="tx1"/>
                </a:solidFill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1615880" y="2266284"/>
              <a:ext cx="1842997" cy="810089"/>
              <a:chOff x="3422324" y="3039076"/>
              <a:chExt cx="2457329" cy="1080119"/>
            </a:xfrm>
          </p:grpSpPr>
          <p:sp>
            <p:nvSpPr>
              <p:cNvPr id="9" name="文本框 22"/>
              <p:cNvSpPr txBox="1"/>
              <p:nvPr/>
            </p:nvSpPr>
            <p:spPr>
              <a:xfrm>
                <a:off x="3422324" y="3285296"/>
                <a:ext cx="1510045" cy="833899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</a:rPr>
                  <a:t>点击输入替换内容</a:t>
                </a:r>
                <a:r>
                  <a:rPr lang="en-US" altLang="zh-CN" sz="1000" dirty="0">
                    <a:solidFill>
                      <a:schemeClr val="bg1"/>
                    </a:solidFill>
                  </a:rPr>
                  <a:t>替换内容</a:t>
                </a:r>
              </a:p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sz="1000" dirty="0">
                    <a:solidFill>
                      <a:schemeClr val="bg1"/>
                    </a:solidFill>
                  </a:rPr>
                  <a:t>点击输入替换内容</a:t>
                </a:r>
                <a:r>
                  <a:rPr lang="en-US" altLang="zh-CN" sz="1000" dirty="0">
                    <a:solidFill>
                      <a:schemeClr val="bg1"/>
                    </a:solidFill>
                  </a:rPr>
                  <a:t>替换内容</a:t>
                </a:r>
                <a:endParaRPr lang="zh-CN" altLang="en-US" sz="10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3422324" y="3039076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3765">
                  <a:defRPr/>
                </a:pPr>
                <a:r>
                  <a:rPr lang="zh-CN" altLang="en-US" sz="1600" b="1">
                    <a:solidFill>
                      <a:schemeClr val="bg1"/>
                    </a:solidFill>
                  </a:rPr>
                  <a:t>标题文本预设</a:t>
                </a:r>
              </a:p>
            </p:txBody>
          </p:sp>
        </p:grpSp>
      </p:grpSp>
      <p:sp>
        <p:nvSpPr>
          <p:cNvPr id="21" name="文本框 30"/>
          <p:cNvSpPr txBox="1"/>
          <p:nvPr/>
        </p:nvSpPr>
        <p:spPr>
          <a:xfrm>
            <a:off x="265463" y="143612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年度工作概述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2897814" y="816676"/>
            <a:ext cx="1626663" cy="3276600"/>
            <a:chOff x="4969930" y="1160748"/>
            <a:chExt cx="2252140" cy="4536504"/>
          </a:xfrm>
        </p:grpSpPr>
        <p:grpSp>
          <p:nvGrpSpPr>
            <p:cNvPr id="13" name="组合 12"/>
            <p:cNvGrpSpPr/>
            <p:nvPr/>
          </p:nvGrpSpPr>
          <p:grpSpPr bwMode="auto">
            <a:xfrm>
              <a:off x="4969930" y="1160748"/>
              <a:ext cx="2252140" cy="4536504"/>
              <a:chOff x="8853485" y="3998913"/>
              <a:chExt cx="3106735" cy="6257925"/>
            </a:xfrm>
            <a:effectLst/>
          </p:grpSpPr>
          <p:sp>
            <p:nvSpPr>
              <p:cNvPr id="15" name="任意多边形: 形状 14"/>
              <p:cNvSpPr/>
              <p:nvPr/>
            </p:nvSpPr>
            <p:spPr bwMode="auto">
              <a:xfrm>
                <a:off x="8853485" y="3998913"/>
                <a:ext cx="3106735" cy="6257925"/>
              </a:xfrm>
              <a:custGeom>
                <a:avLst/>
                <a:gdLst>
                  <a:gd name="T0" fmla="*/ 8594 w 8630"/>
                  <a:gd name="T1" fmla="*/ 3320 h 17382"/>
                  <a:gd name="T2" fmla="*/ 8596 w 8630"/>
                  <a:gd name="T3" fmla="*/ 3320 h 17382"/>
                  <a:gd name="T4" fmla="*/ 8629 w 8630"/>
                  <a:gd name="T5" fmla="*/ 3353 h 17382"/>
                  <a:gd name="T6" fmla="*/ 8629 w 8630"/>
                  <a:gd name="T7" fmla="*/ 4419 h 17382"/>
                  <a:gd name="T8" fmla="*/ 8596 w 8630"/>
                  <a:gd name="T9" fmla="*/ 4452 h 17382"/>
                  <a:gd name="T10" fmla="*/ 8594 w 8630"/>
                  <a:gd name="T11" fmla="*/ 4452 h 17382"/>
                  <a:gd name="T12" fmla="*/ 8594 w 8630"/>
                  <a:gd name="T13" fmla="*/ 16371 h 17382"/>
                  <a:gd name="T14" fmla="*/ 7584 w 8630"/>
                  <a:gd name="T15" fmla="*/ 17381 h 17382"/>
                  <a:gd name="T16" fmla="*/ 1043 w 8630"/>
                  <a:gd name="T17" fmla="*/ 17381 h 17382"/>
                  <a:gd name="T18" fmla="*/ 33 w 8630"/>
                  <a:gd name="T19" fmla="*/ 16371 h 17382"/>
                  <a:gd name="T20" fmla="*/ 33 w 8630"/>
                  <a:gd name="T21" fmla="*/ 5859 h 17382"/>
                  <a:gd name="T22" fmla="*/ 33 w 8630"/>
                  <a:gd name="T23" fmla="*/ 5859 h 17382"/>
                  <a:gd name="T24" fmla="*/ 0 w 8630"/>
                  <a:gd name="T25" fmla="*/ 5826 h 17382"/>
                  <a:gd name="T26" fmla="*/ 0 w 8630"/>
                  <a:gd name="T27" fmla="*/ 4760 h 17382"/>
                  <a:gd name="T28" fmla="*/ 33 w 8630"/>
                  <a:gd name="T29" fmla="*/ 4727 h 17382"/>
                  <a:gd name="T30" fmla="*/ 33 w 8630"/>
                  <a:gd name="T31" fmla="*/ 4727 h 17382"/>
                  <a:gd name="T32" fmla="*/ 33 w 8630"/>
                  <a:gd name="T33" fmla="*/ 4452 h 17382"/>
                  <a:gd name="T34" fmla="*/ 33 w 8630"/>
                  <a:gd name="T35" fmla="*/ 4452 h 17382"/>
                  <a:gd name="T36" fmla="*/ 0 w 8630"/>
                  <a:gd name="T37" fmla="*/ 4419 h 17382"/>
                  <a:gd name="T38" fmla="*/ 0 w 8630"/>
                  <a:gd name="T39" fmla="*/ 3353 h 17382"/>
                  <a:gd name="T40" fmla="*/ 33 w 8630"/>
                  <a:gd name="T41" fmla="*/ 3320 h 17382"/>
                  <a:gd name="T42" fmla="*/ 33 w 8630"/>
                  <a:gd name="T43" fmla="*/ 3320 h 17382"/>
                  <a:gd name="T44" fmla="*/ 33 w 8630"/>
                  <a:gd name="T45" fmla="*/ 2704 h 17382"/>
                  <a:gd name="T46" fmla="*/ 33 w 8630"/>
                  <a:gd name="T47" fmla="*/ 2704 h 17382"/>
                  <a:gd name="T48" fmla="*/ 0 w 8630"/>
                  <a:gd name="T49" fmla="*/ 2672 h 17382"/>
                  <a:gd name="T50" fmla="*/ 0 w 8630"/>
                  <a:gd name="T51" fmla="*/ 2075 h 17382"/>
                  <a:gd name="T52" fmla="*/ 33 w 8630"/>
                  <a:gd name="T53" fmla="*/ 2042 h 17382"/>
                  <a:gd name="T54" fmla="*/ 33 w 8630"/>
                  <a:gd name="T55" fmla="*/ 2042 h 17382"/>
                  <a:gd name="T56" fmla="*/ 33 w 8630"/>
                  <a:gd name="T57" fmla="*/ 1010 h 17382"/>
                  <a:gd name="T58" fmla="*/ 1043 w 8630"/>
                  <a:gd name="T59" fmla="*/ 0 h 17382"/>
                  <a:gd name="T60" fmla="*/ 7584 w 8630"/>
                  <a:gd name="T61" fmla="*/ 0 h 17382"/>
                  <a:gd name="T62" fmla="*/ 8594 w 8630"/>
                  <a:gd name="T63" fmla="*/ 1010 h 17382"/>
                  <a:gd name="T64" fmla="*/ 8594 w 8630"/>
                  <a:gd name="T65" fmla="*/ 3320 h 1738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8630"/>
                  <a:gd name="T100" fmla="*/ 0 h 17382"/>
                  <a:gd name="T101" fmla="*/ 8630 w 8630"/>
                  <a:gd name="T102" fmla="*/ 17382 h 1738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8630" h="17382">
                    <a:moveTo>
                      <a:pt x="8594" y="3320"/>
                    </a:moveTo>
                    <a:lnTo>
                      <a:pt x="8596" y="3320"/>
                    </a:lnTo>
                    <a:cubicBezTo>
                      <a:pt x="8614" y="3320"/>
                      <a:pt x="8629" y="3335"/>
                      <a:pt x="8629" y="3353"/>
                    </a:cubicBezTo>
                    <a:lnTo>
                      <a:pt x="8629" y="4419"/>
                    </a:lnTo>
                    <a:cubicBezTo>
                      <a:pt x="8629" y="4438"/>
                      <a:pt x="8614" y="4452"/>
                      <a:pt x="8596" y="4452"/>
                    </a:cubicBezTo>
                    <a:lnTo>
                      <a:pt x="8594" y="4452"/>
                    </a:lnTo>
                    <a:lnTo>
                      <a:pt x="8594" y="16371"/>
                    </a:lnTo>
                    <a:cubicBezTo>
                      <a:pt x="8594" y="16928"/>
                      <a:pt x="8141" y="17381"/>
                      <a:pt x="7584" y="17381"/>
                    </a:cubicBezTo>
                    <a:lnTo>
                      <a:pt x="1043" y="17381"/>
                    </a:lnTo>
                    <a:cubicBezTo>
                      <a:pt x="487" y="17381"/>
                      <a:pt x="33" y="16928"/>
                      <a:pt x="33" y="16371"/>
                    </a:cubicBezTo>
                    <a:lnTo>
                      <a:pt x="33" y="5859"/>
                    </a:lnTo>
                    <a:cubicBezTo>
                      <a:pt x="15" y="5859"/>
                      <a:pt x="0" y="5844"/>
                      <a:pt x="0" y="5826"/>
                    </a:cubicBezTo>
                    <a:lnTo>
                      <a:pt x="0" y="4760"/>
                    </a:lnTo>
                    <a:cubicBezTo>
                      <a:pt x="0" y="4741"/>
                      <a:pt x="15" y="4727"/>
                      <a:pt x="33" y="4727"/>
                    </a:cubicBezTo>
                    <a:lnTo>
                      <a:pt x="33" y="4452"/>
                    </a:lnTo>
                    <a:cubicBezTo>
                      <a:pt x="15" y="4452"/>
                      <a:pt x="0" y="4438"/>
                      <a:pt x="0" y="4419"/>
                    </a:cubicBezTo>
                    <a:lnTo>
                      <a:pt x="0" y="3353"/>
                    </a:lnTo>
                    <a:cubicBezTo>
                      <a:pt x="0" y="3335"/>
                      <a:pt x="15" y="3320"/>
                      <a:pt x="33" y="3320"/>
                    </a:cubicBezTo>
                    <a:lnTo>
                      <a:pt x="33" y="2704"/>
                    </a:lnTo>
                    <a:cubicBezTo>
                      <a:pt x="15" y="2704"/>
                      <a:pt x="0" y="2690"/>
                      <a:pt x="0" y="2672"/>
                    </a:cubicBezTo>
                    <a:lnTo>
                      <a:pt x="0" y="2075"/>
                    </a:lnTo>
                    <a:cubicBezTo>
                      <a:pt x="0" y="2057"/>
                      <a:pt x="15" y="2042"/>
                      <a:pt x="33" y="2042"/>
                    </a:cubicBezTo>
                    <a:lnTo>
                      <a:pt x="33" y="1010"/>
                    </a:lnTo>
                    <a:cubicBezTo>
                      <a:pt x="33" y="453"/>
                      <a:pt x="487" y="0"/>
                      <a:pt x="1043" y="0"/>
                    </a:cubicBezTo>
                    <a:lnTo>
                      <a:pt x="7584" y="0"/>
                    </a:lnTo>
                    <a:cubicBezTo>
                      <a:pt x="8141" y="0"/>
                      <a:pt x="8594" y="453"/>
                      <a:pt x="8594" y="1010"/>
                    </a:cubicBezTo>
                    <a:lnTo>
                      <a:pt x="8594" y="3320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6" name="任意多边形: 形状 15"/>
              <p:cNvSpPr/>
              <p:nvPr/>
            </p:nvSpPr>
            <p:spPr bwMode="auto">
              <a:xfrm>
                <a:off x="8888413" y="4021138"/>
                <a:ext cx="3036887" cy="6211887"/>
              </a:xfrm>
              <a:custGeom>
                <a:avLst/>
                <a:gdLst>
                  <a:gd name="T0" fmla="*/ 947 w 8436"/>
                  <a:gd name="T1" fmla="*/ 17255 h 17256"/>
                  <a:gd name="T2" fmla="*/ 0 w 8436"/>
                  <a:gd name="T3" fmla="*/ 16308 h 17256"/>
                  <a:gd name="T4" fmla="*/ 0 w 8436"/>
                  <a:gd name="T5" fmla="*/ 947 h 17256"/>
                  <a:gd name="T6" fmla="*/ 947 w 8436"/>
                  <a:gd name="T7" fmla="*/ 0 h 17256"/>
                  <a:gd name="T8" fmla="*/ 7488 w 8436"/>
                  <a:gd name="T9" fmla="*/ 0 h 17256"/>
                  <a:gd name="T10" fmla="*/ 8435 w 8436"/>
                  <a:gd name="T11" fmla="*/ 947 h 17256"/>
                  <a:gd name="T12" fmla="*/ 8435 w 8436"/>
                  <a:gd name="T13" fmla="*/ 16308 h 17256"/>
                  <a:gd name="T14" fmla="*/ 7488 w 8436"/>
                  <a:gd name="T15" fmla="*/ 17255 h 17256"/>
                  <a:gd name="T16" fmla="*/ 947 w 8436"/>
                  <a:gd name="T17" fmla="*/ 17255 h 1725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8436"/>
                  <a:gd name="T28" fmla="*/ 0 h 17256"/>
                  <a:gd name="T29" fmla="*/ 8436 w 8436"/>
                  <a:gd name="T30" fmla="*/ 17256 h 1725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8436" h="17256">
                    <a:moveTo>
                      <a:pt x="947" y="17255"/>
                    </a:moveTo>
                    <a:cubicBezTo>
                      <a:pt x="425" y="17255"/>
                      <a:pt x="0" y="16831"/>
                      <a:pt x="0" y="16308"/>
                    </a:cubicBezTo>
                    <a:lnTo>
                      <a:pt x="0" y="947"/>
                    </a:lnTo>
                    <a:cubicBezTo>
                      <a:pt x="0" y="425"/>
                      <a:pt x="425" y="0"/>
                      <a:pt x="947" y="0"/>
                    </a:cubicBezTo>
                    <a:lnTo>
                      <a:pt x="7488" y="0"/>
                    </a:lnTo>
                    <a:cubicBezTo>
                      <a:pt x="8010" y="0"/>
                      <a:pt x="8435" y="425"/>
                      <a:pt x="8435" y="947"/>
                    </a:cubicBezTo>
                    <a:lnTo>
                      <a:pt x="8435" y="16308"/>
                    </a:lnTo>
                    <a:cubicBezTo>
                      <a:pt x="8435" y="16831"/>
                      <a:pt x="8010" y="17255"/>
                      <a:pt x="7488" y="17255"/>
                    </a:cubicBezTo>
                    <a:lnTo>
                      <a:pt x="947" y="17255"/>
                    </a:lnTo>
                  </a:path>
                </a:pathLst>
              </a:custGeom>
              <a:solidFill>
                <a:schemeClr val="tx2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/>
              </a:p>
            </p:txBody>
          </p:sp>
          <p:sp>
            <p:nvSpPr>
              <p:cNvPr id="17" name="任意多边形: 形状 16"/>
              <p:cNvSpPr/>
              <p:nvPr/>
            </p:nvSpPr>
            <p:spPr bwMode="auto">
              <a:xfrm>
                <a:off x="9925050" y="4337050"/>
                <a:ext cx="93663" cy="93663"/>
              </a:xfrm>
              <a:custGeom>
                <a:avLst/>
                <a:gdLst>
                  <a:gd name="T0" fmla="*/ 130 w 260"/>
                  <a:gd name="T1" fmla="*/ 260 h 261"/>
                  <a:gd name="T2" fmla="*/ 0 w 260"/>
                  <a:gd name="T3" fmla="*/ 130 h 261"/>
                  <a:gd name="T4" fmla="*/ 130 w 260"/>
                  <a:gd name="T5" fmla="*/ 0 h 261"/>
                  <a:gd name="T6" fmla="*/ 259 w 260"/>
                  <a:gd name="T7" fmla="*/ 130 h 261"/>
                  <a:gd name="T8" fmla="*/ 130 w 260"/>
                  <a:gd name="T9" fmla="*/ 260 h 2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0"/>
                  <a:gd name="T16" fmla="*/ 0 h 261"/>
                  <a:gd name="T17" fmla="*/ 260 w 260"/>
                  <a:gd name="T18" fmla="*/ 261 h 2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0" h="261">
                    <a:moveTo>
                      <a:pt x="130" y="260"/>
                    </a:moveTo>
                    <a:cubicBezTo>
                      <a:pt x="58" y="260"/>
                      <a:pt x="0" y="202"/>
                      <a:pt x="0" y="130"/>
                    </a:cubicBezTo>
                    <a:cubicBezTo>
                      <a:pt x="0" y="58"/>
                      <a:pt x="58" y="0"/>
                      <a:pt x="130" y="0"/>
                    </a:cubicBezTo>
                    <a:cubicBezTo>
                      <a:pt x="201" y="0"/>
                      <a:pt x="259" y="58"/>
                      <a:pt x="259" y="130"/>
                    </a:cubicBezTo>
                    <a:cubicBezTo>
                      <a:pt x="259" y="202"/>
                      <a:pt x="201" y="260"/>
                      <a:pt x="130" y="26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8" name="任意多边形: 形状 17"/>
              <p:cNvSpPr/>
              <p:nvPr/>
            </p:nvSpPr>
            <p:spPr bwMode="auto">
              <a:xfrm>
                <a:off x="10369550" y="4167188"/>
                <a:ext cx="68263" cy="68262"/>
              </a:xfrm>
              <a:custGeom>
                <a:avLst/>
                <a:gdLst>
                  <a:gd name="T0" fmla="*/ 95 w 191"/>
                  <a:gd name="T1" fmla="*/ 190 h 191"/>
                  <a:gd name="T2" fmla="*/ 0 w 191"/>
                  <a:gd name="T3" fmla="*/ 95 h 191"/>
                  <a:gd name="T4" fmla="*/ 95 w 191"/>
                  <a:gd name="T5" fmla="*/ 0 h 191"/>
                  <a:gd name="T6" fmla="*/ 190 w 191"/>
                  <a:gd name="T7" fmla="*/ 95 h 191"/>
                  <a:gd name="T8" fmla="*/ 95 w 191"/>
                  <a:gd name="T9" fmla="*/ 190 h 1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1"/>
                  <a:gd name="T16" fmla="*/ 0 h 191"/>
                  <a:gd name="T17" fmla="*/ 191 w 191"/>
                  <a:gd name="T18" fmla="*/ 191 h 1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1" h="191">
                    <a:moveTo>
                      <a:pt x="95" y="190"/>
                    </a:moveTo>
                    <a:cubicBezTo>
                      <a:pt x="42" y="190"/>
                      <a:pt x="0" y="147"/>
                      <a:pt x="0" y="95"/>
                    </a:cubicBezTo>
                    <a:cubicBezTo>
                      <a:pt x="0" y="43"/>
                      <a:pt x="42" y="0"/>
                      <a:pt x="95" y="0"/>
                    </a:cubicBezTo>
                    <a:cubicBezTo>
                      <a:pt x="147" y="0"/>
                      <a:pt x="190" y="43"/>
                      <a:pt x="190" y="95"/>
                    </a:cubicBezTo>
                    <a:cubicBezTo>
                      <a:pt x="190" y="147"/>
                      <a:pt x="147" y="190"/>
                      <a:pt x="95" y="19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19" name="任意多边形: 形状 18"/>
              <p:cNvSpPr/>
              <p:nvPr/>
            </p:nvSpPr>
            <p:spPr bwMode="auto">
              <a:xfrm>
                <a:off x="10185400" y="4362450"/>
                <a:ext cx="434975" cy="46038"/>
              </a:xfrm>
              <a:custGeom>
                <a:avLst/>
                <a:gdLst>
                  <a:gd name="T0" fmla="*/ 1143 w 1209"/>
                  <a:gd name="T1" fmla="*/ 129 h 130"/>
                  <a:gd name="T2" fmla="*/ 64 w 1209"/>
                  <a:gd name="T3" fmla="*/ 129 h 130"/>
                  <a:gd name="T4" fmla="*/ 0 w 1209"/>
                  <a:gd name="T5" fmla="*/ 65 h 130"/>
                  <a:gd name="T6" fmla="*/ 64 w 1209"/>
                  <a:gd name="T7" fmla="*/ 0 h 130"/>
                  <a:gd name="T8" fmla="*/ 1143 w 1209"/>
                  <a:gd name="T9" fmla="*/ 0 h 130"/>
                  <a:gd name="T10" fmla="*/ 1208 w 1209"/>
                  <a:gd name="T11" fmla="*/ 65 h 130"/>
                  <a:gd name="T12" fmla="*/ 1143 w 1209"/>
                  <a:gd name="T13" fmla="*/ 129 h 13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09"/>
                  <a:gd name="T22" fmla="*/ 0 h 130"/>
                  <a:gd name="T23" fmla="*/ 1209 w 1209"/>
                  <a:gd name="T24" fmla="*/ 130 h 13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09" h="130">
                    <a:moveTo>
                      <a:pt x="1143" y="129"/>
                    </a:moveTo>
                    <a:lnTo>
                      <a:pt x="64" y="129"/>
                    </a:lnTo>
                    <a:cubicBezTo>
                      <a:pt x="29" y="129"/>
                      <a:pt x="0" y="100"/>
                      <a:pt x="0" y="65"/>
                    </a:cubicBezTo>
                    <a:cubicBezTo>
                      <a:pt x="0" y="29"/>
                      <a:pt x="29" y="0"/>
                      <a:pt x="64" y="0"/>
                    </a:cubicBezTo>
                    <a:lnTo>
                      <a:pt x="1143" y="0"/>
                    </a:lnTo>
                    <a:cubicBezTo>
                      <a:pt x="1179" y="0"/>
                      <a:pt x="1208" y="29"/>
                      <a:pt x="1208" y="65"/>
                    </a:cubicBezTo>
                    <a:cubicBezTo>
                      <a:pt x="1208" y="100"/>
                      <a:pt x="1179" y="129"/>
                      <a:pt x="1143" y="129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20" name="任意多边形: 形状 19"/>
              <p:cNvSpPr/>
              <p:nvPr/>
            </p:nvSpPr>
            <p:spPr bwMode="auto">
              <a:xfrm>
                <a:off x="10190163" y="9671050"/>
                <a:ext cx="427037" cy="427038"/>
              </a:xfrm>
              <a:custGeom>
                <a:avLst/>
                <a:gdLst>
                  <a:gd name="T0" fmla="*/ 84 w 1187"/>
                  <a:gd name="T1" fmla="*/ 593 h 1186"/>
                  <a:gd name="T2" fmla="*/ 593 w 1187"/>
                  <a:gd name="T3" fmla="*/ 1102 h 1186"/>
                  <a:gd name="T4" fmla="*/ 1102 w 1187"/>
                  <a:gd name="T5" fmla="*/ 593 h 1186"/>
                  <a:gd name="T6" fmla="*/ 593 w 1187"/>
                  <a:gd name="T7" fmla="*/ 83 h 1186"/>
                  <a:gd name="T8" fmla="*/ 84 w 1187"/>
                  <a:gd name="T9" fmla="*/ 593 h 1186"/>
                  <a:gd name="T10" fmla="*/ 0 w 1187"/>
                  <a:gd name="T11" fmla="*/ 593 h 1186"/>
                  <a:gd name="T12" fmla="*/ 593 w 1187"/>
                  <a:gd name="T13" fmla="*/ 0 h 1186"/>
                  <a:gd name="T14" fmla="*/ 1186 w 1187"/>
                  <a:gd name="T15" fmla="*/ 593 h 1186"/>
                  <a:gd name="T16" fmla="*/ 593 w 1187"/>
                  <a:gd name="T17" fmla="*/ 1185 h 1186"/>
                  <a:gd name="T18" fmla="*/ 0 w 1187"/>
                  <a:gd name="T19" fmla="*/ 593 h 118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187"/>
                  <a:gd name="T31" fmla="*/ 0 h 1186"/>
                  <a:gd name="T32" fmla="*/ 1187 w 1187"/>
                  <a:gd name="T33" fmla="*/ 1186 h 118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187" h="1186">
                    <a:moveTo>
                      <a:pt x="84" y="593"/>
                    </a:moveTo>
                    <a:cubicBezTo>
                      <a:pt x="84" y="874"/>
                      <a:pt x="312" y="1102"/>
                      <a:pt x="593" y="1102"/>
                    </a:cubicBezTo>
                    <a:cubicBezTo>
                      <a:pt x="874" y="1102"/>
                      <a:pt x="1102" y="874"/>
                      <a:pt x="1102" y="593"/>
                    </a:cubicBezTo>
                    <a:cubicBezTo>
                      <a:pt x="1102" y="312"/>
                      <a:pt x="874" y="83"/>
                      <a:pt x="593" y="83"/>
                    </a:cubicBezTo>
                    <a:cubicBezTo>
                      <a:pt x="312" y="83"/>
                      <a:pt x="84" y="312"/>
                      <a:pt x="84" y="593"/>
                    </a:cubicBezTo>
                    <a:close/>
                    <a:moveTo>
                      <a:pt x="0" y="593"/>
                    </a:moveTo>
                    <a:cubicBezTo>
                      <a:pt x="0" y="266"/>
                      <a:pt x="266" y="0"/>
                      <a:pt x="593" y="0"/>
                    </a:cubicBezTo>
                    <a:cubicBezTo>
                      <a:pt x="920" y="0"/>
                      <a:pt x="1186" y="266"/>
                      <a:pt x="1186" y="593"/>
                    </a:cubicBezTo>
                    <a:cubicBezTo>
                      <a:pt x="1186" y="920"/>
                      <a:pt x="920" y="1185"/>
                      <a:pt x="593" y="1185"/>
                    </a:cubicBezTo>
                    <a:cubicBezTo>
                      <a:pt x="266" y="1185"/>
                      <a:pt x="0" y="920"/>
                      <a:pt x="0" y="59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bevel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14" name="矩形 13"/>
            <p:cNvSpPr/>
            <p:nvPr/>
          </p:nvSpPr>
          <p:spPr>
            <a:xfrm>
              <a:off x="5077528" y="1549724"/>
              <a:ext cx="2036952" cy="3613553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 flipH="1">
            <a:off x="916626" y="3270274"/>
            <a:ext cx="58600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任意多边形: 形状 5"/>
          <p:cNvSpPr/>
          <p:nvPr/>
        </p:nvSpPr>
        <p:spPr>
          <a:xfrm rot="18914935">
            <a:off x="1554604" y="3228698"/>
            <a:ext cx="47936" cy="170375"/>
          </a:xfrm>
          <a:custGeom>
            <a:avLst/>
            <a:gdLst>
              <a:gd name="connsiteX0" fmla="*/ 125628 w 125628"/>
              <a:gd name="connsiteY0" fmla="*/ 446518 h 446518"/>
              <a:gd name="connsiteX1" fmla="*/ 0 w 125628"/>
              <a:gd name="connsiteY1" fmla="*/ 446518 h 446518"/>
              <a:gd name="connsiteX2" fmla="*/ 0 w 125628"/>
              <a:gd name="connsiteY2" fmla="*/ 0 h 446518"/>
              <a:gd name="connsiteX3" fmla="*/ 125628 w 125628"/>
              <a:gd name="connsiteY3" fmla="*/ 124541 h 4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628" h="446518">
                <a:moveTo>
                  <a:pt x="125628" y="446518"/>
                </a:moveTo>
                <a:lnTo>
                  <a:pt x="0" y="446518"/>
                </a:lnTo>
                <a:lnTo>
                  <a:pt x="0" y="0"/>
                </a:lnTo>
                <a:lnTo>
                  <a:pt x="125628" y="12454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7" name="任意多边形: 形状 6"/>
          <p:cNvSpPr/>
          <p:nvPr/>
        </p:nvSpPr>
        <p:spPr>
          <a:xfrm rot="2703745">
            <a:off x="1641693" y="3228050"/>
            <a:ext cx="47936" cy="171929"/>
          </a:xfrm>
          <a:custGeom>
            <a:avLst/>
            <a:gdLst>
              <a:gd name="connsiteX0" fmla="*/ 125628 w 125628"/>
              <a:gd name="connsiteY0" fmla="*/ 0 h 450590"/>
              <a:gd name="connsiteX1" fmla="*/ 125628 w 125628"/>
              <a:gd name="connsiteY1" fmla="*/ 450590 h 450590"/>
              <a:gd name="connsiteX2" fmla="*/ 0 w 125628"/>
              <a:gd name="connsiteY2" fmla="*/ 450590 h 450590"/>
              <a:gd name="connsiteX3" fmla="*/ 0 w 125628"/>
              <a:gd name="connsiteY3" fmla="*/ 125902 h 45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628" h="450590">
                <a:moveTo>
                  <a:pt x="125628" y="0"/>
                </a:moveTo>
                <a:lnTo>
                  <a:pt x="125628" y="450590"/>
                </a:lnTo>
                <a:lnTo>
                  <a:pt x="0" y="450590"/>
                </a:lnTo>
                <a:lnTo>
                  <a:pt x="0" y="125902"/>
                </a:lnTo>
                <a:close/>
              </a:path>
            </a:pathLst>
          </a:cu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8" name="直接连接符 7"/>
          <p:cNvCxnSpPr/>
          <p:nvPr/>
        </p:nvCxnSpPr>
        <p:spPr>
          <a:xfrm flipH="1">
            <a:off x="1736493" y="3270275"/>
            <a:ext cx="57554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890204" y="1325899"/>
            <a:ext cx="1395351" cy="1358035"/>
            <a:chOff x="890204" y="1325899"/>
            <a:chExt cx="1395351" cy="1358035"/>
          </a:xfrm>
        </p:grpSpPr>
        <p:sp>
          <p:nvSpPr>
            <p:cNvPr id="4" name="矩形: 圆角 3"/>
            <p:cNvSpPr/>
            <p:nvPr/>
          </p:nvSpPr>
          <p:spPr>
            <a:xfrm>
              <a:off x="890204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1101505" y="1738719"/>
              <a:ext cx="1069181" cy="938213"/>
            </a:xfrm>
            <a:custGeom>
              <a:avLst/>
              <a:gdLst>
                <a:gd name="T0" fmla="*/ 680 w 898"/>
                <a:gd name="T1" fmla="*/ 580 h 788"/>
                <a:gd name="T2" fmla="*/ 534 w 898"/>
                <a:gd name="T3" fmla="*/ 500 h 788"/>
                <a:gd name="T4" fmla="*/ 576 w 898"/>
                <a:gd name="T5" fmla="*/ 352 h 788"/>
                <a:gd name="T6" fmla="*/ 610 w 898"/>
                <a:gd name="T7" fmla="*/ 246 h 788"/>
                <a:gd name="T8" fmla="*/ 562 w 898"/>
                <a:gd name="T9" fmla="*/ 216 h 788"/>
                <a:gd name="T10" fmla="*/ 558 w 898"/>
                <a:gd name="T11" fmla="*/ 170 h 788"/>
                <a:gd name="T12" fmla="*/ 556 w 898"/>
                <a:gd name="T13" fmla="*/ 134 h 788"/>
                <a:gd name="T14" fmla="*/ 556 w 898"/>
                <a:gd name="T15" fmla="*/ 100 h 788"/>
                <a:gd name="T16" fmla="*/ 542 w 898"/>
                <a:gd name="T17" fmla="*/ 70 h 788"/>
                <a:gd name="T18" fmla="*/ 528 w 898"/>
                <a:gd name="T19" fmla="*/ 38 h 788"/>
                <a:gd name="T20" fmla="*/ 456 w 898"/>
                <a:gd name="T21" fmla="*/ 2 h 788"/>
                <a:gd name="T22" fmla="*/ 376 w 898"/>
                <a:gd name="T23" fmla="*/ 4 h 788"/>
                <a:gd name="T24" fmla="*/ 324 w 898"/>
                <a:gd name="T25" fmla="*/ 24 h 788"/>
                <a:gd name="T26" fmla="*/ 246 w 898"/>
                <a:gd name="T27" fmla="*/ 92 h 788"/>
                <a:gd name="T28" fmla="*/ 206 w 898"/>
                <a:gd name="T29" fmla="*/ 232 h 788"/>
                <a:gd name="T30" fmla="*/ 224 w 898"/>
                <a:gd name="T31" fmla="*/ 324 h 788"/>
                <a:gd name="T32" fmla="*/ 264 w 898"/>
                <a:gd name="T33" fmla="*/ 418 h 788"/>
                <a:gd name="T34" fmla="*/ 294 w 898"/>
                <a:gd name="T35" fmla="*/ 480 h 788"/>
                <a:gd name="T36" fmla="*/ 214 w 898"/>
                <a:gd name="T37" fmla="*/ 572 h 788"/>
                <a:gd name="T38" fmla="*/ 0 w 898"/>
                <a:gd name="T39" fmla="*/ 788 h 788"/>
                <a:gd name="T40" fmla="*/ 596 w 898"/>
                <a:gd name="T41" fmla="*/ 258 h 788"/>
                <a:gd name="T42" fmla="*/ 578 w 898"/>
                <a:gd name="T43" fmla="*/ 336 h 788"/>
                <a:gd name="T44" fmla="*/ 592 w 898"/>
                <a:gd name="T45" fmla="*/ 258 h 788"/>
                <a:gd name="T46" fmla="*/ 566 w 898"/>
                <a:gd name="T47" fmla="*/ 280 h 788"/>
                <a:gd name="T48" fmla="*/ 544 w 898"/>
                <a:gd name="T49" fmla="*/ 346 h 788"/>
                <a:gd name="T50" fmla="*/ 518 w 898"/>
                <a:gd name="T51" fmla="*/ 288 h 788"/>
                <a:gd name="T52" fmla="*/ 336 w 898"/>
                <a:gd name="T53" fmla="*/ 214 h 788"/>
                <a:gd name="T54" fmla="*/ 342 w 898"/>
                <a:gd name="T55" fmla="*/ 166 h 788"/>
                <a:gd name="T56" fmla="*/ 468 w 898"/>
                <a:gd name="T57" fmla="*/ 158 h 788"/>
                <a:gd name="T58" fmla="*/ 526 w 898"/>
                <a:gd name="T59" fmla="*/ 142 h 788"/>
                <a:gd name="T60" fmla="*/ 530 w 898"/>
                <a:gd name="T61" fmla="*/ 256 h 788"/>
                <a:gd name="T62" fmla="*/ 448 w 898"/>
                <a:gd name="T63" fmla="*/ 268 h 788"/>
                <a:gd name="T64" fmla="*/ 304 w 898"/>
                <a:gd name="T65" fmla="*/ 274 h 788"/>
                <a:gd name="T66" fmla="*/ 352 w 898"/>
                <a:gd name="T67" fmla="*/ 296 h 788"/>
                <a:gd name="T68" fmla="*/ 474 w 898"/>
                <a:gd name="T69" fmla="*/ 284 h 788"/>
                <a:gd name="T70" fmla="*/ 444 w 898"/>
                <a:gd name="T71" fmla="*/ 348 h 788"/>
                <a:gd name="T72" fmla="*/ 366 w 898"/>
                <a:gd name="T73" fmla="*/ 364 h 788"/>
                <a:gd name="T74" fmla="*/ 242 w 898"/>
                <a:gd name="T75" fmla="*/ 348 h 788"/>
                <a:gd name="T76" fmla="*/ 232 w 898"/>
                <a:gd name="T77" fmla="*/ 282 h 788"/>
                <a:gd name="T78" fmla="*/ 284 w 898"/>
                <a:gd name="T79" fmla="*/ 290 h 788"/>
                <a:gd name="T80" fmla="*/ 340 w 898"/>
                <a:gd name="T81" fmla="*/ 304 h 788"/>
                <a:gd name="T82" fmla="*/ 362 w 898"/>
                <a:gd name="T83" fmla="*/ 376 h 788"/>
                <a:gd name="T84" fmla="*/ 446 w 898"/>
                <a:gd name="T85" fmla="*/ 362 h 788"/>
                <a:gd name="T86" fmla="*/ 488 w 898"/>
                <a:gd name="T87" fmla="*/ 294 h 788"/>
                <a:gd name="T88" fmla="*/ 522 w 898"/>
                <a:gd name="T89" fmla="*/ 348 h 788"/>
                <a:gd name="T90" fmla="*/ 560 w 898"/>
                <a:gd name="T91" fmla="*/ 356 h 788"/>
                <a:gd name="T92" fmla="*/ 522 w 898"/>
                <a:gd name="T93" fmla="*/ 518 h 788"/>
                <a:gd name="T94" fmla="*/ 414 w 898"/>
                <a:gd name="T95" fmla="*/ 506 h 788"/>
                <a:gd name="T96" fmla="*/ 316 w 898"/>
                <a:gd name="T97" fmla="*/ 416 h 788"/>
                <a:gd name="T98" fmla="*/ 278 w 898"/>
                <a:gd name="T99" fmla="*/ 372 h 788"/>
                <a:gd name="T100" fmla="*/ 408 w 898"/>
                <a:gd name="T101" fmla="*/ 758 h 788"/>
                <a:gd name="T102" fmla="*/ 274 w 898"/>
                <a:gd name="T103" fmla="*/ 622 h 788"/>
                <a:gd name="T104" fmla="*/ 300 w 898"/>
                <a:gd name="T105" fmla="*/ 494 h 788"/>
                <a:gd name="T106" fmla="*/ 298 w 898"/>
                <a:gd name="T107" fmla="*/ 372 h 788"/>
                <a:gd name="T108" fmla="*/ 390 w 898"/>
                <a:gd name="T109" fmla="*/ 500 h 788"/>
                <a:gd name="T110" fmla="*/ 508 w 898"/>
                <a:gd name="T111" fmla="*/ 530 h 788"/>
                <a:gd name="T112" fmla="*/ 534 w 898"/>
                <a:gd name="T113" fmla="*/ 606 h 788"/>
                <a:gd name="T114" fmla="*/ 432 w 898"/>
                <a:gd name="T115" fmla="*/ 748 h 7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98" h="788">
                  <a:moveTo>
                    <a:pt x="856" y="660"/>
                  </a:moveTo>
                  <a:lnTo>
                    <a:pt x="856" y="660"/>
                  </a:lnTo>
                  <a:lnTo>
                    <a:pt x="846" y="650"/>
                  </a:lnTo>
                  <a:lnTo>
                    <a:pt x="834" y="640"/>
                  </a:lnTo>
                  <a:lnTo>
                    <a:pt x="808" y="624"/>
                  </a:lnTo>
                  <a:lnTo>
                    <a:pt x="780" y="612"/>
                  </a:lnTo>
                  <a:lnTo>
                    <a:pt x="752" y="600"/>
                  </a:lnTo>
                  <a:lnTo>
                    <a:pt x="706" y="586"/>
                  </a:lnTo>
                  <a:lnTo>
                    <a:pt x="680" y="580"/>
                  </a:lnTo>
                  <a:lnTo>
                    <a:pt x="680" y="580"/>
                  </a:lnTo>
                  <a:lnTo>
                    <a:pt x="660" y="572"/>
                  </a:lnTo>
                  <a:lnTo>
                    <a:pt x="630" y="562"/>
                  </a:lnTo>
                  <a:lnTo>
                    <a:pt x="598" y="550"/>
                  </a:lnTo>
                  <a:lnTo>
                    <a:pt x="586" y="546"/>
                  </a:lnTo>
                  <a:lnTo>
                    <a:pt x="578" y="540"/>
                  </a:lnTo>
                  <a:lnTo>
                    <a:pt x="578" y="540"/>
                  </a:lnTo>
                  <a:lnTo>
                    <a:pt x="556" y="520"/>
                  </a:lnTo>
                  <a:lnTo>
                    <a:pt x="534" y="500"/>
                  </a:lnTo>
                  <a:lnTo>
                    <a:pt x="534" y="500"/>
                  </a:lnTo>
                  <a:lnTo>
                    <a:pt x="542" y="468"/>
                  </a:lnTo>
                  <a:lnTo>
                    <a:pt x="542" y="468"/>
                  </a:lnTo>
                  <a:lnTo>
                    <a:pt x="554" y="414"/>
                  </a:lnTo>
                  <a:lnTo>
                    <a:pt x="554" y="414"/>
                  </a:lnTo>
                  <a:lnTo>
                    <a:pt x="560" y="392"/>
                  </a:lnTo>
                  <a:lnTo>
                    <a:pt x="566" y="354"/>
                  </a:lnTo>
                  <a:lnTo>
                    <a:pt x="566" y="354"/>
                  </a:lnTo>
                  <a:lnTo>
                    <a:pt x="576" y="352"/>
                  </a:lnTo>
                  <a:lnTo>
                    <a:pt x="584" y="346"/>
                  </a:lnTo>
                  <a:lnTo>
                    <a:pt x="590" y="340"/>
                  </a:lnTo>
                  <a:lnTo>
                    <a:pt x="594" y="332"/>
                  </a:lnTo>
                  <a:lnTo>
                    <a:pt x="594" y="332"/>
                  </a:lnTo>
                  <a:lnTo>
                    <a:pt x="598" y="318"/>
                  </a:lnTo>
                  <a:lnTo>
                    <a:pt x="600" y="300"/>
                  </a:lnTo>
                  <a:lnTo>
                    <a:pt x="604" y="276"/>
                  </a:lnTo>
                  <a:lnTo>
                    <a:pt x="608" y="268"/>
                  </a:lnTo>
                  <a:lnTo>
                    <a:pt x="610" y="246"/>
                  </a:lnTo>
                  <a:lnTo>
                    <a:pt x="604" y="246"/>
                  </a:lnTo>
                  <a:lnTo>
                    <a:pt x="604" y="246"/>
                  </a:lnTo>
                  <a:lnTo>
                    <a:pt x="592" y="244"/>
                  </a:lnTo>
                  <a:lnTo>
                    <a:pt x="592" y="244"/>
                  </a:lnTo>
                  <a:lnTo>
                    <a:pt x="566" y="246"/>
                  </a:lnTo>
                  <a:lnTo>
                    <a:pt x="566" y="246"/>
                  </a:lnTo>
                  <a:lnTo>
                    <a:pt x="562" y="226"/>
                  </a:lnTo>
                  <a:lnTo>
                    <a:pt x="562" y="226"/>
                  </a:lnTo>
                  <a:lnTo>
                    <a:pt x="562" y="216"/>
                  </a:lnTo>
                  <a:lnTo>
                    <a:pt x="566" y="208"/>
                  </a:lnTo>
                  <a:lnTo>
                    <a:pt x="566" y="208"/>
                  </a:lnTo>
                  <a:lnTo>
                    <a:pt x="568" y="202"/>
                  </a:lnTo>
                  <a:lnTo>
                    <a:pt x="570" y="196"/>
                  </a:lnTo>
                  <a:lnTo>
                    <a:pt x="568" y="188"/>
                  </a:lnTo>
                  <a:lnTo>
                    <a:pt x="566" y="182"/>
                  </a:lnTo>
                  <a:lnTo>
                    <a:pt x="566" y="182"/>
                  </a:lnTo>
                  <a:lnTo>
                    <a:pt x="560" y="174"/>
                  </a:lnTo>
                  <a:lnTo>
                    <a:pt x="558" y="170"/>
                  </a:lnTo>
                  <a:lnTo>
                    <a:pt x="558" y="166"/>
                  </a:lnTo>
                  <a:lnTo>
                    <a:pt x="558" y="166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4" y="146"/>
                  </a:lnTo>
                  <a:lnTo>
                    <a:pt x="562" y="142"/>
                  </a:lnTo>
                  <a:lnTo>
                    <a:pt x="560" y="138"/>
                  </a:lnTo>
                  <a:lnTo>
                    <a:pt x="560" y="138"/>
                  </a:lnTo>
                  <a:lnTo>
                    <a:pt x="556" y="134"/>
                  </a:lnTo>
                  <a:lnTo>
                    <a:pt x="550" y="130"/>
                  </a:lnTo>
                  <a:lnTo>
                    <a:pt x="548" y="128"/>
                  </a:lnTo>
                  <a:lnTo>
                    <a:pt x="548" y="126"/>
                  </a:lnTo>
                  <a:lnTo>
                    <a:pt x="550" y="124"/>
                  </a:lnTo>
                  <a:lnTo>
                    <a:pt x="550" y="124"/>
                  </a:lnTo>
                  <a:lnTo>
                    <a:pt x="552" y="122"/>
                  </a:lnTo>
                  <a:lnTo>
                    <a:pt x="554" y="118"/>
                  </a:lnTo>
                  <a:lnTo>
                    <a:pt x="558" y="108"/>
                  </a:lnTo>
                  <a:lnTo>
                    <a:pt x="556" y="100"/>
                  </a:lnTo>
                  <a:lnTo>
                    <a:pt x="556" y="96"/>
                  </a:lnTo>
                  <a:lnTo>
                    <a:pt x="552" y="94"/>
                  </a:lnTo>
                  <a:lnTo>
                    <a:pt x="552" y="94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4" y="88"/>
                  </a:lnTo>
                  <a:lnTo>
                    <a:pt x="546" y="78"/>
                  </a:lnTo>
                  <a:lnTo>
                    <a:pt x="544" y="72"/>
                  </a:lnTo>
                  <a:lnTo>
                    <a:pt x="542" y="70"/>
                  </a:lnTo>
                  <a:lnTo>
                    <a:pt x="540" y="70"/>
                  </a:lnTo>
                  <a:lnTo>
                    <a:pt x="540" y="70"/>
                  </a:lnTo>
                  <a:lnTo>
                    <a:pt x="542" y="66"/>
                  </a:lnTo>
                  <a:lnTo>
                    <a:pt x="542" y="64"/>
                  </a:lnTo>
                  <a:lnTo>
                    <a:pt x="540" y="56"/>
                  </a:lnTo>
                  <a:lnTo>
                    <a:pt x="536" y="48"/>
                  </a:lnTo>
                  <a:lnTo>
                    <a:pt x="530" y="44"/>
                  </a:lnTo>
                  <a:lnTo>
                    <a:pt x="530" y="44"/>
                  </a:lnTo>
                  <a:lnTo>
                    <a:pt x="528" y="38"/>
                  </a:lnTo>
                  <a:lnTo>
                    <a:pt x="526" y="34"/>
                  </a:lnTo>
                  <a:lnTo>
                    <a:pt x="516" y="26"/>
                  </a:lnTo>
                  <a:lnTo>
                    <a:pt x="506" y="22"/>
                  </a:lnTo>
                  <a:lnTo>
                    <a:pt x="494" y="20"/>
                  </a:lnTo>
                  <a:lnTo>
                    <a:pt x="494" y="20"/>
                  </a:lnTo>
                  <a:lnTo>
                    <a:pt x="480" y="10"/>
                  </a:lnTo>
                  <a:lnTo>
                    <a:pt x="472" y="6"/>
                  </a:lnTo>
                  <a:lnTo>
                    <a:pt x="464" y="4"/>
                  </a:lnTo>
                  <a:lnTo>
                    <a:pt x="456" y="2"/>
                  </a:lnTo>
                  <a:lnTo>
                    <a:pt x="448" y="4"/>
                  </a:lnTo>
                  <a:lnTo>
                    <a:pt x="440" y="6"/>
                  </a:lnTo>
                  <a:lnTo>
                    <a:pt x="432" y="10"/>
                  </a:lnTo>
                  <a:lnTo>
                    <a:pt x="432" y="10"/>
                  </a:lnTo>
                  <a:lnTo>
                    <a:pt x="416" y="4"/>
                  </a:lnTo>
                  <a:lnTo>
                    <a:pt x="402" y="0"/>
                  </a:lnTo>
                  <a:lnTo>
                    <a:pt x="394" y="0"/>
                  </a:lnTo>
                  <a:lnTo>
                    <a:pt x="386" y="0"/>
                  </a:lnTo>
                  <a:lnTo>
                    <a:pt x="376" y="4"/>
                  </a:lnTo>
                  <a:lnTo>
                    <a:pt x="366" y="12"/>
                  </a:lnTo>
                  <a:lnTo>
                    <a:pt x="366" y="12"/>
                  </a:lnTo>
                  <a:lnTo>
                    <a:pt x="356" y="14"/>
                  </a:lnTo>
                  <a:lnTo>
                    <a:pt x="350" y="14"/>
                  </a:lnTo>
                  <a:lnTo>
                    <a:pt x="344" y="16"/>
                  </a:lnTo>
                  <a:lnTo>
                    <a:pt x="338" y="18"/>
                  </a:lnTo>
                  <a:lnTo>
                    <a:pt x="338" y="18"/>
                  </a:lnTo>
                  <a:lnTo>
                    <a:pt x="328" y="22"/>
                  </a:lnTo>
                  <a:lnTo>
                    <a:pt x="324" y="24"/>
                  </a:lnTo>
                  <a:lnTo>
                    <a:pt x="324" y="24"/>
                  </a:lnTo>
                  <a:lnTo>
                    <a:pt x="316" y="26"/>
                  </a:lnTo>
                  <a:lnTo>
                    <a:pt x="310" y="28"/>
                  </a:lnTo>
                  <a:lnTo>
                    <a:pt x="304" y="34"/>
                  </a:lnTo>
                  <a:lnTo>
                    <a:pt x="304" y="34"/>
                  </a:lnTo>
                  <a:lnTo>
                    <a:pt x="290" y="48"/>
                  </a:lnTo>
                  <a:lnTo>
                    <a:pt x="262" y="74"/>
                  </a:lnTo>
                  <a:lnTo>
                    <a:pt x="262" y="74"/>
                  </a:lnTo>
                  <a:lnTo>
                    <a:pt x="246" y="92"/>
                  </a:lnTo>
                  <a:lnTo>
                    <a:pt x="234" y="110"/>
                  </a:lnTo>
                  <a:lnTo>
                    <a:pt x="224" y="132"/>
                  </a:lnTo>
                  <a:lnTo>
                    <a:pt x="216" y="160"/>
                  </a:lnTo>
                  <a:lnTo>
                    <a:pt x="216" y="160"/>
                  </a:lnTo>
                  <a:lnTo>
                    <a:pt x="210" y="186"/>
                  </a:lnTo>
                  <a:lnTo>
                    <a:pt x="206" y="206"/>
                  </a:lnTo>
                  <a:lnTo>
                    <a:pt x="204" y="214"/>
                  </a:lnTo>
                  <a:lnTo>
                    <a:pt x="204" y="224"/>
                  </a:lnTo>
                  <a:lnTo>
                    <a:pt x="206" y="232"/>
                  </a:lnTo>
                  <a:lnTo>
                    <a:pt x="210" y="242"/>
                  </a:lnTo>
                  <a:lnTo>
                    <a:pt x="210" y="242"/>
                  </a:lnTo>
                  <a:lnTo>
                    <a:pt x="210" y="262"/>
                  </a:lnTo>
                  <a:lnTo>
                    <a:pt x="212" y="278"/>
                  </a:lnTo>
                  <a:lnTo>
                    <a:pt x="216" y="290"/>
                  </a:lnTo>
                  <a:lnTo>
                    <a:pt x="220" y="300"/>
                  </a:lnTo>
                  <a:lnTo>
                    <a:pt x="220" y="300"/>
                  </a:lnTo>
                  <a:lnTo>
                    <a:pt x="222" y="312"/>
                  </a:lnTo>
                  <a:lnTo>
                    <a:pt x="224" y="324"/>
                  </a:lnTo>
                  <a:lnTo>
                    <a:pt x="234" y="346"/>
                  </a:lnTo>
                  <a:lnTo>
                    <a:pt x="236" y="350"/>
                  </a:lnTo>
                  <a:lnTo>
                    <a:pt x="236" y="350"/>
                  </a:lnTo>
                  <a:lnTo>
                    <a:pt x="242" y="360"/>
                  </a:lnTo>
                  <a:lnTo>
                    <a:pt x="250" y="368"/>
                  </a:lnTo>
                  <a:lnTo>
                    <a:pt x="250" y="368"/>
                  </a:lnTo>
                  <a:lnTo>
                    <a:pt x="254" y="392"/>
                  </a:lnTo>
                  <a:lnTo>
                    <a:pt x="258" y="406"/>
                  </a:lnTo>
                  <a:lnTo>
                    <a:pt x="264" y="418"/>
                  </a:lnTo>
                  <a:lnTo>
                    <a:pt x="264" y="418"/>
                  </a:lnTo>
                  <a:lnTo>
                    <a:pt x="270" y="426"/>
                  </a:lnTo>
                  <a:lnTo>
                    <a:pt x="278" y="430"/>
                  </a:lnTo>
                  <a:lnTo>
                    <a:pt x="288" y="436"/>
                  </a:lnTo>
                  <a:lnTo>
                    <a:pt x="288" y="436"/>
                  </a:lnTo>
                  <a:lnTo>
                    <a:pt x="290" y="452"/>
                  </a:lnTo>
                  <a:lnTo>
                    <a:pt x="292" y="454"/>
                  </a:lnTo>
                  <a:lnTo>
                    <a:pt x="292" y="454"/>
                  </a:lnTo>
                  <a:lnTo>
                    <a:pt x="294" y="480"/>
                  </a:lnTo>
                  <a:lnTo>
                    <a:pt x="294" y="494"/>
                  </a:lnTo>
                  <a:lnTo>
                    <a:pt x="294" y="510"/>
                  </a:lnTo>
                  <a:lnTo>
                    <a:pt x="294" y="510"/>
                  </a:lnTo>
                  <a:lnTo>
                    <a:pt x="280" y="518"/>
                  </a:lnTo>
                  <a:lnTo>
                    <a:pt x="266" y="530"/>
                  </a:lnTo>
                  <a:lnTo>
                    <a:pt x="254" y="544"/>
                  </a:lnTo>
                  <a:lnTo>
                    <a:pt x="244" y="556"/>
                  </a:lnTo>
                  <a:lnTo>
                    <a:pt x="244" y="556"/>
                  </a:lnTo>
                  <a:lnTo>
                    <a:pt x="214" y="572"/>
                  </a:lnTo>
                  <a:lnTo>
                    <a:pt x="186" y="588"/>
                  </a:lnTo>
                  <a:lnTo>
                    <a:pt x="138" y="616"/>
                  </a:lnTo>
                  <a:lnTo>
                    <a:pt x="138" y="616"/>
                  </a:lnTo>
                  <a:lnTo>
                    <a:pt x="22" y="684"/>
                  </a:lnTo>
                  <a:lnTo>
                    <a:pt x="22" y="684"/>
                  </a:lnTo>
                  <a:lnTo>
                    <a:pt x="10" y="724"/>
                  </a:lnTo>
                  <a:lnTo>
                    <a:pt x="2" y="758"/>
                  </a:lnTo>
                  <a:lnTo>
                    <a:pt x="0" y="774"/>
                  </a:lnTo>
                  <a:lnTo>
                    <a:pt x="0" y="788"/>
                  </a:lnTo>
                  <a:lnTo>
                    <a:pt x="898" y="788"/>
                  </a:lnTo>
                  <a:lnTo>
                    <a:pt x="898" y="788"/>
                  </a:lnTo>
                  <a:lnTo>
                    <a:pt x="882" y="738"/>
                  </a:lnTo>
                  <a:lnTo>
                    <a:pt x="870" y="696"/>
                  </a:lnTo>
                  <a:lnTo>
                    <a:pt x="856" y="660"/>
                  </a:lnTo>
                  <a:lnTo>
                    <a:pt x="856" y="660"/>
                  </a:lnTo>
                  <a:close/>
                  <a:moveTo>
                    <a:pt x="592" y="258"/>
                  </a:moveTo>
                  <a:lnTo>
                    <a:pt x="592" y="258"/>
                  </a:lnTo>
                  <a:lnTo>
                    <a:pt x="596" y="258"/>
                  </a:lnTo>
                  <a:lnTo>
                    <a:pt x="596" y="264"/>
                  </a:lnTo>
                  <a:lnTo>
                    <a:pt x="592" y="270"/>
                  </a:lnTo>
                  <a:lnTo>
                    <a:pt x="592" y="272"/>
                  </a:lnTo>
                  <a:lnTo>
                    <a:pt x="592" y="272"/>
                  </a:lnTo>
                  <a:lnTo>
                    <a:pt x="588" y="300"/>
                  </a:lnTo>
                  <a:lnTo>
                    <a:pt x="586" y="316"/>
                  </a:lnTo>
                  <a:lnTo>
                    <a:pt x="582" y="326"/>
                  </a:lnTo>
                  <a:lnTo>
                    <a:pt x="582" y="326"/>
                  </a:lnTo>
                  <a:lnTo>
                    <a:pt x="578" y="336"/>
                  </a:lnTo>
                  <a:lnTo>
                    <a:pt x="568" y="340"/>
                  </a:lnTo>
                  <a:lnTo>
                    <a:pt x="568" y="340"/>
                  </a:lnTo>
                  <a:lnTo>
                    <a:pt x="572" y="296"/>
                  </a:lnTo>
                  <a:lnTo>
                    <a:pt x="572" y="296"/>
                  </a:lnTo>
                  <a:lnTo>
                    <a:pt x="572" y="280"/>
                  </a:lnTo>
                  <a:lnTo>
                    <a:pt x="568" y="260"/>
                  </a:lnTo>
                  <a:lnTo>
                    <a:pt x="568" y="260"/>
                  </a:lnTo>
                  <a:lnTo>
                    <a:pt x="592" y="258"/>
                  </a:lnTo>
                  <a:lnTo>
                    <a:pt x="592" y="258"/>
                  </a:lnTo>
                  <a:close/>
                  <a:moveTo>
                    <a:pt x="520" y="280"/>
                  </a:moveTo>
                  <a:lnTo>
                    <a:pt x="520" y="280"/>
                  </a:lnTo>
                  <a:lnTo>
                    <a:pt x="520" y="278"/>
                  </a:lnTo>
                  <a:lnTo>
                    <a:pt x="524" y="274"/>
                  </a:lnTo>
                  <a:lnTo>
                    <a:pt x="534" y="268"/>
                  </a:lnTo>
                  <a:lnTo>
                    <a:pt x="548" y="264"/>
                  </a:lnTo>
                  <a:lnTo>
                    <a:pt x="562" y="260"/>
                  </a:lnTo>
                  <a:lnTo>
                    <a:pt x="562" y="260"/>
                  </a:lnTo>
                  <a:lnTo>
                    <a:pt x="566" y="280"/>
                  </a:lnTo>
                  <a:lnTo>
                    <a:pt x="566" y="296"/>
                  </a:lnTo>
                  <a:lnTo>
                    <a:pt x="566" y="296"/>
                  </a:lnTo>
                  <a:lnTo>
                    <a:pt x="564" y="318"/>
                  </a:lnTo>
                  <a:lnTo>
                    <a:pt x="562" y="342"/>
                  </a:lnTo>
                  <a:lnTo>
                    <a:pt x="562" y="342"/>
                  </a:lnTo>
                  <a:lnTo>
                    <a:pt x="550" y="346"/>
                  </a:lnTo>
                  <a:lnTo>
                    <a:pt x="550" y="346"/>
                  </a:lnTo>
                  <a:lnTo>
                    <a:pt x="544" y="346"/>
                  </a:lnTo>
                  <a:lnTo>
                    <a:pt x="544" y="346"/>
                  </a:lnTo>
                  <a:lnTo>
                    <a:pt x="536" y="344"/>
                  </a:lnTo>
                  <a:lnTo>
                    <a:pt x="532" y="340"/>
                  </a:lnTo>
                  <a:lnTo>
                    <a:pt x="532" y="340"/>
                  </a:lnTo>
                  <a:lnTo>
                    <a:pt x="530" y="338"/>
                  </a:lnTo>
                  <a:lnTo>
                    <a:pt x="530" y="338"/>
                  </a:lnTo>
                  <a:lnTo>
                    <a:pt x="524" y="328"/>
                  </a:lnTo>
                  <a:lnTo>
                    <a:pt x="520" y="312"/>
                  </a:lnTo>
                  <a:lnTo>
                    <a:pt x="518" y="296"/>
                  </a:lnTo>
                  <a:lnTo>
                    <a:pt x="518" y="288"/>
                  </a:lnTo>
                  <a:lnTo>
                    <a:pt x="520" y="280"/>
                  </a:lnTo>
                  <a:lnTo>
                    <a:pt x="520" y="280"/>
                  </a:lnTo>
                  <a:close/>
                  <a:moveTo>
                    <a:pt x="338" y="244"/>
                  </a:moveTo>
                  <a:lnTo>
                    <a:pt x="338" y="244"/>
                  </a:lnTo>
                  <a:lnTo>
                    <a:pt x="342" y="240"/>
                  </a:lnTo>
                  <a:lnTo>
                    <a:pt x="344" y="236"/>
                  </a:lnTo>
                  <a:lnTo>
                    <a:pt x="344" y="230"/>
                  </a:lnTo>
                  <a:lnTo>
                    <a:pt x="342" y="226"/>
                  </a:lnTo>
                  <a:lnTo>
                    <a:pt x="336" y="214"/>
                  </a:lnTo>
                  <a:lnTo>
                    <a:pt x="332" y="206"/>
                  </a:lnTo>
                  <a:lnTo>
                    <a:pt x="332" y="206"/>
                  </a:lnTo>
                  <a:lnTo>
                    <a:pt x="328" y="198"/>
                  </a:lnTo>
                  <a:lnTo>
                    <a:pt x="326" y="188"/>
                  </a:lnTo>
                  <a:lnTo>
                    <a:pt x="328" y="184"/>
                  </a:lnTo>
                  <a:lnTo>
                    <a:pt x="330" y="178"/>
                  </a:lnTo>
                  <a:lnTo>
                    <a:pt x="336" y="172"/>
                  </a:lnTo>
                  <a:lnTo>
                    <a:pt x="342" y="166"/>
                  </a:lnTo>
                  <a:lnTo>
                    <a:pt x="342" y="166"/>
                  </a:lnTo>
                  <a:lnTo>
                    <a:pt x="362" y="164"/>
                  </a:lnTo>
                  <a:lnTo>
                    <a:pt x="374" y="160"/>
                  </a:lnTo>
                  <a:lnTo>
                    <a:pt x="386" y="156"/>
                  </a:lnTo>
                  <a:lnTo>
                    <a:pt x="386" y="156"/>
                  </a:lnTo>
                  <a:lnTo>
                    <a:pt x="430" y="158"/>
                  </a:lnTo>
                  <a:lnTo>
                    <a:pt x="454" y="160"/>
                  </a:lnTo>
                  <a:lnTo>
                    <a:pt x="464" y="160"/>
                  </a:lnTo>
                  <a:lnTo>
                    <a:pt x="468" y="158"/>
                  </a:lnTo>
                  <a:lnTo>
                    <a:pt x="468" y="158"/>
                  </a:lnTo>
                  <a:lnTo>
                    <a:pt x="476" y="158"/>
                  </a:lnTo>
                  <a:lnTo>
                    <a:pt x="482" y="158"/>
                  </a:lnTo>
                  <a:lnTo>
                    <a:pt x="492" y="154"/>
                  </a:lnTo>
                  <a:lnTo>
                    <a:pt x="502" y="148"/>
                  </a:lnTo>
                  <a:lnTo>
                    <a:pt x="508" y="144"/>
                  </a:lnTo>
                  <a:lnTo>
                    <a:pt x="508" y="144"/>
                  </a:lnTo>
                  <a:lnTo>
                    <a:pt x="518" y="144"/>
                  </a:lnTo>
                  <a:lnTo>
                    <a:pt x="526" y="142"/>
                  </a:lnTo>
                  <a:lnTo>
                    <a:pt x="526" y="142"/>
                  </a:lnTo>
                  <a:lnTo>
                    <a:pt x="536" y="152"/>
                  </a:lnTo>
                  <a:lnTo>
                    <a:pt x="534" y="154"/>
                  </a:lnTo>
                  <a:lnTo>
                    <a:pt x="534" y="154"/>
                  </a:lnTo>
                  <a:lnTo>
                    <a:pt x="546" y="190"/>
                  </a:lnTo>
                  <a:lnTo>
                    <a:pt x="554" y="218"/>
                  </a:lnTo>
                  <a:lnTo>
                    <a:pt x="560" y="248"/>
                  </a:lnTo>
                  <a:lnTo>
                    <a:pt x="560" y="248"/>
                  </a:lnTo>
                  <a:lnTo>
                    <a:pt x="544" y="252"/>
                  </a:lnTo>
                  <a:lnTo>
                    <a:pt x="530" y="256"/>
                  </a:lnTo>
                  <a:lnTo>
                    <a:pt x="518" y="264"/>
                  </a:lnTo>
                  <a:lnTo>
                    <a:pt x="510" y="272"/>
                  </a:lnTo>
                  <a:lnTo>
                    <a:pt x="510" y="272"/>
                  </a:lnTo>
                  <a:lnTo>
                    <a:pt x="482" y="276"/>
                  </a:lnTo>
                  <a:lnTo>
                    <a:pt x="482" y="276"/>
                  </a:lnTo>
                  <a:lnTo>
                    <a:pt x="478" y="272"/>
                  </a:lnTo>
                  <a:lnTo>
                    <a:pt x="470" y="270"/>
                  </a:lnTo>
                  <a:lnTo>
                    <a:pt x="462" y="268"/>
                  </a:lnTo>
                  <a:lnTo>
                    <a:pt x="448" y="268"/>
                  </a:lnTo>
                  <a:lnTo>
                    <a:pt x="448" y="268"/>
                  </a:lnTo>
                  <a:lnTo>
                    <a:pt x="420" y="270"/>
                  </a:lnTo>
                  <a:lnTo>
                    <a:pt x="390" y="274"/>
                  </a:lnTo>
                  <a:lnTo>
                    <a:pt x="364" y="280"/>
                  </a:lnTo>
                  <a:lnTo>
                    <a:pt x="344" y="286"/>
                  </a:lnTo>
                  <a:lnTo>
                    <a:pt x="340" y="286"/>
                  </a:lnTo>
                  <a:lnTo>
                    <a:pt x="340" y="288"/>
                  </a:lnTo>
                  <a:lnTo>
                    <a:pt x="340" y="288"/>
                  </a:lnTo>
                  <a:lnTo>
                    <a:pt x="304" y="274"/>
                  </a:lnTo>
                  <a:lnTo>
                    <a:pt x="304" y="274"/>
                  </a:lnTo>
                  <a:lnTo>
                    <a:pt x="306" y="270"/>
                  </a:lnTo>
                  <a:lnTo>
                    <a:pt x="310" y="264"/>
                  </a:lnTo>
                  <a:lnTo>
                    <a:pt x="318" y="256"/>
                  </a:lnTo>
                  <a:lnTo>
                    <a:pt x="338" y="244"/>
                  </a:lnTo>
                  <a:lnTo>
                    <a:pt x="338" y="244"/>
                  </a:lnTo>
                  <a:close/>
                  <a:moveTo>
                    <a:pt x="352" y="304"/>
                  </a:moveTo>
                  <a:lnTo>
                    <a:pt x="352" y="296"/>
                  </a:lnTo>
                  <a:lnTo>
                    <a:pt x="352" y="296"/>
                  </a:lnTo>
                  <a:lnTo>
                    <a:pt x="372" y="290"/>
                  </a:lnTo>
                  <a:lnTo>
                    <a:pt x="396" y="286"/>
                  </a:lnTo>
                  <a:lnTo>
                    <a:pt x="424" y="282"/>
                  </a:lnTo>
                  <a:lnTo>
                    <a:pt x="448" y="280"/>
                  </a:lnTo>
                  <a:lnTo>
                    <a:pt x="448" y="280"/>
                  </a:lnTo>
                  <a:lnTo>
                    <a:pt x="460" y="280"/>
                  </a:lnTo>
                  <a:lnTo>
                    <a:pt x="468" y="282"/>
                  </a:lnTo>
                  <a:lnTo>
                    <a:pt x="472" y="284"/>
                  </a:lnTo>
                  <a:lnTo>
                    <a:pt x="474" y="284"/>
                  </a:lnTo>
                  <a:lnTo>
                    <a:pt x="474" y="284"/>
                  </a:lnTo>
                  <a:lnTo>
                    <a:pt x="474" y="292"/>
                  </a:lnTo>
                  <a:lnTo>
                    <a:pt x="474" y="300"/>
                  </a:lnTo>
                  <a:lnTo>
                    <a:pt x="468" y="316"/>
                  </a:lnTo>
                  <a:lnTo>
                    <a:pt x="458" y="332"/>
                  </a:lnTo>
                  <a:lnTo>
                    <a:pt x="446" y="346"/>
                  </a:lnTo>
                  <a:lnTo>
                    <a:pt x="446" y="346"/>
                  </a:lnTo>
                  <a:lnTo>
                    <a:pt x="444" y="348"/>
                  </a:lnTo>
                  <a:lnTo>
                    <a:pt x="444" y="348"/>
                  </a:lnTo>
                  <a:lnTo>
                    <a:pt x="440" y="352"/>
                  </a:lnTo>
                  <a:lnTo>
                    <a:pt x="432" y="356"/>
                  </a:lnTo>
                  <a:lnTo>
                    <a:pt x="424" y="360"/>
                  </a:lnTo>
                  <a:lnTo>
                    <a:pt x="410" y="364"/>
                  </a:lnTo>
                  <a:lnTo>
                    <a:pt x="410" y="364"/>
                  </a:lnTo>
                  <a:lnTo>
                    <a:pt x="380" y="368"/>
                  </a:lnTo>
                  <a:lnTo>
                    <a:pt x="380" y="368"/>
                  </a:lnTo>
                  <a:lnTo>
                    <a:pt x="372" y="366"/>
                  </a:lnTo>
                  <a:lnTo>
                    <a:pt x="366" y="364"/>
                  </a:lnTo>
                  <a:lnTo>
                    <a:pt x="364" y="362"/>
                  </a:lnTo>
                  <a:lnTo>
                    <a:pt x="362" y="360"/>
                  </a:lnTo>
                  <a:lnTo>
                    <a:pt x="362" y="360"/>
                  </a:lnTo>
                  <a:lnTo>
                    <a:pt x="360" y="350"/>
                  </a:lnTo>
                  <a:lnTo>
                    <a:pt x="358" y="338"/>
                  </a:lnTo>
                  <a:lnTo>
                    <a:pt x="356" y="310"/>
                  </a:lnTo>
                  <a:lnTo>
                    <a:pt x="356" y="308"/>
                  </a:lnTo>
                  <a:lnTo>
                    <a:pt x="352" y="304"/>
                  </a:lnTo>
                  <a:close/>
                  <a:moveTo>
                    <a:pt x="242" y="348"/>
                  </a:moveTo>
                  <a:lnTo>
                    <a:pt x="240" y="344"/>
                  </a:lnTo>
                  <a:lnTo>
                    <a:pt x="240" y="344"/>
                  </a:lnTo>
                  <a:lnTo>
                    <a:pt x="232" y="330"/>
                  </a:lnTo>
                  <a:lnTo>
                    <a:pt x="228" y="312"/>
                  </a:lnTo>
                  <a:lnTo>
                    <a:pt x="226" y="304"/>
                  </a:lnTo>
                  <a:lnTo>
                    <a:pt x="226" y="296"/>
                  </a:lnTo>
                  <a:lnTo>
                    <a:pt x="228" y="288"/>
                  </a:lnTo>
                  <a:lnTo>
                    <a:pt x="232" y="282"/>
                  </a:lnTo>
                  <a:lnTo>
                    <a:pt x="232" y="282"/>
                  </a:lnTo>
                  <a:lnTo>
                    <a:pt x="238" y="276"/>
                  </a:lnTo>
                  <a:lnTo>
                    <a:pt x="242" y="272"/>
                  </a:lnTo>
                  <a:lnTo>
                    <a:pt x="248" y="270"/>
                  </a:lnTo>
                  <a:lnTo>
                    <a:pt x="254" y="270"/>
                  </a:lnTo>
                  <a:lnTo>
                    <a:pt x="254" y="270"/>
                  </a:lnTo>
                  <a:lnTo>
                    <a:pt x="262" y="272"/>
                  </a:lnTo>
                  <a:lnTo>
                    <a:pt x="270" y="276"/>
                  </a:lnTo>
                  <a:lnTo>
                    <a:pt x="278" y="282"/>
                  </a:lnTo>
                  <a:lnTo>
                    <a:pt x="284" y="290"/>
                  </a:lnTo>
                  <a:lnTo>
                    <a:pt x="286" y="288"/>
                  </a:lnTo>
                  <a:lnTo>
                    <a:pt x="286" y="288"/>
                  </a:lnTo>
                  <a:lnTo>
                    <a:pt x="290" y="300"/>
                  </a:lnTo>
                  <a:lnTo>
                    <a:pt x="294" y="314"/>
                  </a:lnTo>
                  <a:lnTo>
                    <a:pt x="294" y="328"/>
                  </a:lnTo>
                  <a:lnTo>
                    <a:pt x="308" y="336"/>
                  </a:lnTo>
                  <a:lnTo>
                    <a:pt x="308" y="336"/>
                  </a:lnTo>
                  <a:lnTo>
                    <a:pt x="304" y="288"/>
                  </a:lnTo>
                  <a:lnTo>
                    <a:pt x="340" y="304"/>
                  </a:lnTo>
                  <a:lnTo>
                    <a:pt x="338" y="308"/>
                  </a:lnTo>
                  <a:lnTo>
                    <a:pt x="344" y="314"/>
                  </a:lnTo>
                  <a:lnTo>
                    <a:pt x="344" y="314"/>
                  </a:lnTo>
                  <a:lnTo>
                    <a:pt x="346" y="338"/>
                  </a:lnTo>
                  <a:lnTo>
                    <a:pt x="348" y="354"/>
                  </a:lnTo>
                  <a:lnTo>
                    <a:pt x="352" y="366"/>
                  </a:lnTo>
                  <a:lnTo>
                    <a:pt x="352" y="366"/>
                  </a:lnTo>
                  <a:lnTo>
                    <a:pt x="356" y="372"/>
                  </a:lnTo>
                  <a:lnTo>
                    <a:pt x="362" y="376"/>
                  </a:lnTo>
                  <a:lnTo>
                    <a:pt x="370" y="378"/>
                  </a:lnTo>
                  <a:lnTo>
                    <a:pt x="380" y="380"/>
                  </a:lnTo>
                  <a:lnTo>
                    <a:pt x="380" y="380"/>
                  </a:lnTo>
                  <a:lnTo>
                    <a:pt x="394" y="378"/>
                  </a:lnTo>
                  <a:lnTo>
                    <a:pt x="412" y="376"/>
                  </a:lnTo>
                  <a:lnTo>
                    <a:pt x="412" y="376"/>
                  </a:lnTo>
                  <a:lnTo>
                    <a:pt x="428" y="372"/>
                  </a:lnTo>
                  <a:lnTo>
                    <a:pt x="440" y="368"/>
                  </a:lnTo>
                  <a:lnTo>
                    <a:pt x="446" y="362"/>
                  </a:lnTo>
                  <a:lnTo>
                    <a:pt x="452" y="358"/>
                  </a:lnTo>
                  <a:lnTo>
                    <a:pt x="452" y="358"/>
                  </a:lnTo>
                  <a:lnTo>
                    <a:pt x="454" y="354"/>
                  </a:lnTo>
                  <a:lnTo>
                    <a:pt x="454" y="354"/>
                  </a:lnTo>
                  <a:lnTo>
                    <a:pt x="466" y="344"/>
                  </a:lnTo>
                  <a:lnTo>
                    <a:pt x="476" y="328"/>
                  </a:lnTo>
                  <a:lnTo>
                    <a:pt x="484" y="312"/>
                  </a:lnTo>
                  <a:lnTo>
                    <a:pt x="488" y="294"/>
                  </a:lnTo>
                  <a:lnTo>
                    <a:pt x="488" y="294"/>
                  </a:lnTo>
                  <a:lnTo>
                    <a:pt x="496" y="292"/>
                  </a:lnTo>
                  <a:lnTo>
                    <a:pt x="506" y="292"/>
                  </a:lnTo>
                  <a:lnTo>
                    <a:pt x="506" y="292"/>
                  </a:lnTo>
                  <a:lnTo>
                    <a:pt x="506" y="308"/>
                  </a:lnTo>
                  <a:lnTo>
                    <a:pt x="510" y="322"/>
                  </a:lnTo>
                  <a:lnTo>
                    <a:pt x="516" y="336"/>
                  </a:lnTo>
                  <a:lnTo>
                    <a:pt x="522" y="346"/>
                  </a:lnTo>
                  <a:lnTo>
                    <a:pt x="522" y="346"/>
                  </a:lnTo>
                  <a:lnTo>
                    <a:pt x="522" y="348"/>
                  </a:lnTo>
                  <a:lnTo>
                    <a:pt x="522" y="348"/>
                  </a:lnTo>
                  <a:lnTo>
                    <a:pt x="526" y="350"/>
                  </a:lnTo>
                  <a:lnTo>
                    <a:pt x="530" y="354"/>
                  </a:lnTo>
                  <a:lnTo>
                    <a:pt x="536" y="356"/>
                  </a:lnTo>
                  <a:lnTo>
                    <a:pt x="544" y="358"/>
                  </a:lnTo>
                  <a:lnTo>
                    <a:pt x="544" y="358"/>
                  </a:lnTo>
                  <a:lnTo>
                    <a:pt x="552" y="358"/>
                  </a:lnTo>
                  <a:lnTo>
                    <a:pt x="552" y="358"/>
                  </a:lnTo>
                  <a:lnTo>
                    <a:pt x="560" y="356"/>
                  </a:lnTo>
                  <a:lnTo>
                    <a:pt x="560" y="356"/>
                  </a:lnTo>
                  <a:lnTo>
                    <a:pt x="554" y="390"/>
                  </a:lnTo>
                  <a:lnTo>
                    <a:pt x="548" y="414"/>
                  </a:lnTo>
                  <a:lnTo>
                    <a:pt x="548" y="414"/>
                  </a:lnTo>
                  <a:lnTo>
                    <a:pt x="536" y="466"/>
                  </a:lnTo>
                  <a:lnTo>
                    <a:pt x="536" y="466"/>
                  </a:lnTo>
                  <a:lnTo>
                    <a:pt x="524" y="516"/>
                  </a:lnTo>
                  <a:lnTo>
                    <a:pt x="524" y="516"/>
                  </a:lnTo>
                  <a:lnTo>
                    <a:pt x="522" y="518"/>
                  </a:lnTo>
                  <a:lnTo>
                    <a:pt x="516" y="522"/>
                  </a:lnTo>
                  <a:lnTo>
                    <a:pt x="500" y="526"/>
                  </a:lnTo>
                  <a:lnTo>
                    <a:pt x="480" y="530"/>
                  </a:lnTo>
                  <a:lnTo>
                    <a:pt x="470" y="530"/>
                  </a:lnTo>
                  <a:lnTo>
                    <a:pt x="464" y="528"/>
                  </a:lnTo>
                  <a:lnTo>
                    <a:pt x="464" y="528"/>
                  </a:lnTo>
                  <a:lnTo>
                    <a:pt x="436" y="518"/>
                  </a:lnTo>
                  <a:lnTo>
                    <a:pt x="414" y="506"/>
                  </a:lnTo>
                  <a:lnTo>
                    <a:pt x="414" y="506"/>
                  </a:lnTo>
                  <a:lnTo>
                    <a:pt x="394" y="494"/>
                  </a:lnTo>
                  <a:lnTo>
                    <a:pt x="376" y="486"/>
                  </a:lnTo>
                  <a:lnTo>
                    <a:pt x="376" y="486"/>
                  </a:lnTo>
                  <a:lnTo>
                    <a:pt x="364" y="478"/>
                  </a:lnTo>
                  <a:lnTo>
                    <a:pt x="352" y="470"/>
                  </a:lnTo>
                  <a:lnTo>
                    <a:pt x="342" y="462"/>
                  </a:lnTo>
                  <a:lnTo>
                    <a:pt x="332" y="450"/>
                  </a:lnTo>
                  <a:lnTo>
                    <a:pt x="324" y="436"/>
                  </a:lnTo>
                  <a:lnTo>
                    <a:pt x="316" y="416"/>
                  </a:lnTo>
                  <a:lnTo>
                    <a:pt x="310" y="390"/>
                  </a:lnTo>
                  <a:lnTo>
                    <a:pt x="302" y="358"/>
                  </a:lnTo>
                  <a:lnTo>
                    <a:pt x="296" y="360"/>
                  </a:lnTo>
                  <a:lnTo>
                    <a:pt x="296" y="360"/>
                  </a:lnTo>
                  <a:lnTo>
                    <a:pt x="298" y="364"/>
                  </a:lnTo>
                  <a:lnTo>
                    <a:pt x="298" y="364"/>
                  </a:lnTo>
                  <a:lnTo>
                    <a:pt x="290" y="370"/>
                  </a:lnTo>
                  <a:lnTo>
                    <a:pt x="284" y="374"/>
                  </a:lnTo>
                  <a:lnTo>
                    <a:pt x="278" y="372"/>
                  </a:lnTo>
                  <a:lnTo>
                    <a:pt x="276" y="372"/>
                  </a:lnTo>
                  <a:lnTo>
                    <a:pt x="276" y="372"/>
                  </a:lnTo>
                  <a:lnTo>
                    <a:pt x="266" y="370"/>
                  </a:lnTo>
                  <a:lnTo>
                    <a:pt x="256" y="364"/>
                  </a:lnTo>
                  <a:lnTo>
                    <a:pt x="248" y="358"/>
                  </a:lnTo>
                  <a:lnTo>
                    <a:pt x="242" y="348"/>
                  </a:lnTo>
                  <a:lnTo>
                    <a:pt x="242" y="348"/>
                  </a:lnTo>
                  <a:close/>
                  <a:moveTo>
                    <a:pt x="408" y="758"/>
                  </a:moveTo>
                  <a:lnTo>
                    <a:pt x="408" y="758"/>
                  </a:lnTo>
                  <a:lnTo>
                    <a:pt x="372" y="730"/>
                  </a:lnTo>
                  <a:lnTo>
                    <a:pt x="342" y="706"/>
                  </a:lnTo>
                  <a:lnTo>
                    <a:pt x="318" y="686"/>
                  </a:lnTo>
                  <a:lnTo>
                    <a:pt x="302" y="668"/>
                  </a:lnTo>
                  <a:lnTo>
                    <a:pt x="290" y="654"/>
                  </a:lnTo>
                  <a:lnTo>
                    <a:pt x="282" y="642"/>
                  </a:lnTo>
                  <a:lnTo>
                    <a:pt x="276" y="632"/>
                  </a:lnTo>
                  <a:lnTo>
                    <a:pt x="274" y="622"/>
                  </a:lnTo>
                  <a:lnTo>
                    <a:pt x="274" y="622"/>
                  </a:lnTo>
                  <a:lnTo>
                    <a:pt x="274" y="604"/>
                  </a:lnTo>
                  <a:lnTo>
                    <a:pt x="278" y="582"/>
                  </a:lnTo>
                  <a:lnTo>
                    <a:pt x="284" y="562"/>
                  </a:lnTo>
                  <a:lnTo>
                    <a:pt x="288" y="544"/>
                  </a:lnTo>
                  <a:lnTo>
                    <a:pt x="292" y="544"/>
                  </a:lnTo>
                  <a:lnTo>
                    <a:pt x="292" y="544"/>
                  </a:lnTo>
                  <a:lnTo>
                    <a:pt x="296" y="532"/>
                  </a:lnTo>
                  <a:lnTo>
                    <a:pt x="298" y="518"/>
                  </a:lnTo>
                  <a:lnTo>
                    <a:pt x="300" y="494"/>
                  </a:lnTo>
                  <a:lnTo>
                    <a:pt x="300" y="472"/>
                  </a:lnTo>
                  <a:lnTo>
                    <a:pt x="298" y="454"/>
                  </a:lnTo>
                  <a:lnTo>
                    <a:pt x="296" y="452"/>
                  </a:lnTo>
                  <a:lnTo>
                    <a:pt x="296" y="452"/>
                  </a:lnTo>
                  <a:lnTo>
                    <a:pt x="288" y="378"/>
                  </a:lnTo>
                  <a:lnTo>
                    <a:pt x="288" y="378"/>
                  </a:lnTo>
                  <a:lnTo>
                    <a:pt x="294" y="376"/>
                  </a:lnTo>
                  <a:lnTo>
                    <a:pt x="298" y="372"/>
                  </a:lnTo>
                  <a:lnTo>
                    <a:pt x="298" y="372"/>
                  </a:lnTo>
                  <a:lnTo>
                    <a:pt x="306" y="402"/>
                  </a:lnTo>
                  <a:lnTo>
                    <a:pt x="312" y="426"/>
                  </a:lnTo>
                  <a:lnTo>
                    <a:pt x="320" y="444"/>
                  </a:lnTo>
                  <a:lnTo>
                    <a:pt x="328" y="458"/>
                  </a:lnTo>
                  <a:lnTo>
                    <a:pt x="338" y="468"/>
                  </a:lnTo>
                  <a:lnTo>
                    <a:pt x="348" y="476"/>
                  </a:lnTo>
                  <a:lnTo>
                    <a:pt x="374" y="492"/>
                  </a:lnTo>
                  <a:lnTo>
                    <a:pt x="374" y="492"/>
                  </a:lnTo>
                  <a:lnTo>
                    <a:pt x="390" y="500"/>
                  </a:lnTo>
                  <a:lnTo>
                    <a:pt x="410" y="512"/>
                  </a:lnTo>
                  <a:lnTo>
                    <a:pt x="410" y="512"/>
                  </a:lnTo>
                  <a:lnTo>
                    <a:pt x="434" y="524"/>
                  </a:lnTo>
                  <a:lnTo>
                    <a:pt x="462" y="534"/>
                  </a:lnTo>
                  <a:lnTo>
                    <a:pt x="462" y="534"/>
                  </a:lnTo>
                  <a:lnTo>
                    <a:pt x="474" y="536"/>
                  </a:lnTo>
                  <a:lnTo>
                    <a:pt x="474" y="536"/>
                  </a:lnTo>
                  <a:lnTo>
                    <a:pt x="492" y="534"/>
                  </a:lnTo>
                  <a:lnTo>
                    <a:pt x="508" y="530"/>
                  </a:lnTo>
                  <a:lnTo>
                    <a:pt x="522" y="524"/>
                  </a:lnTo>
                  <a:lnTo>
                    <a:pt x="526" y="522"/>
                  </a:lnTo>
                  <a:lnTo>
                    <a:pt x="530" y="518"/>
                  </a:lnTo>
                  <a:lnTo>
                    <a:pt x="530" y="518"/>
                  </a:lnTo>
                  <a:lnTo>
                    <a:pt x="530" y="512"/>
                  </a:lnTo>
                  <a:lnTo>
                    <a:pt x="530" y="512"/>
                  </a:lnTo>
                  <a:lnTo>
                    <a:pt x="530" y="558"/>
                  </a:lnTo>
                  <a:lnTo>
                    <a:pt x="532" y="582"/>
                  </a:lnTo>
                  <a:lnTo>
                    <a:pt x="534" y="606"/>
                  </a:lnTo>
                  <a:lnTo>
                    <a:pt x="534" y="606"/>
                  </a:lnTo>
                  <a:lnTo>
                    <a:pt x="534" y="614"/>
                  </a:lnTo>
                  <a:lnTo>
                    <a:pt x="534" y="622"/>
                  </a:lnTo>
                  <a:lnTo>
                    <a:pt x="526" y="642"/>
                  </a:lnTo>
                  <a:lnTo>
                    <a:pt x="514" y="664"/>
                  </a:lnTo>
                  <a:lnTo>
                    <a:pt x="498" y="688"/>
                  </a:lnTo>
                  <a:lnTo>
                    <a:pt x="478" y="710"/>
                  </a:lnTo>
                  <a:lnTo>
                    <a:pt x="456" y="730"/>
                  </a:lnTo>
                  <a:lnTo>
                    <a:pt x="432" y="748"/>
                  </a:lnTo>
                  <a:lnTo>
                    <a:pt x="420" y="754"/>
                  </a:lnTo>
                  <a:lnTo>
                    <a:pt x="408" y="758"/>
                  </a:lnTo>
                  <a:lnTo>
                    <a:pt x="408" y="758"/>
                  </a:lnTo>
                  <a:close/>
                </a:path>
              </a:pathLst>
            </a:custGeom>
            <a:solidFill>
              <a:schemeClr val="accent1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10" name="矩形 9"/>
          <p:cNvSpPr/>
          <p:nvPr/>
        </p:nvSpPr>
        <p:spPr>
          <a:xfrm>
            <a:off x="710572" y="3492586"/>
            <a:ext cx="1807502" cy="726347"/>
          </a:xfrm>
          <a:prstGeom prst="rect">
            <a:avLst/>
          </a:prstGeom>
        </p:spPr>
        <p:txBody>
          <a:bodyPr wrap="square">
            <a:normAutofit fontScale="85000" lnSpcReduction="10000"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chemeClr val="dk1">
                    <a:lumMod val="100000"/>
                  </a:schemeClr>
                </a:solidFill>
              </a:rPr>
              <a:t>点击输入替换内容</a:t>
            </a:r>
            <a:r>
              <a:rPr lang="en-US" altLang="zh-CN" sz="1200" noProof="1">
                <a:solidFill>
                  <a:schemeClr val="dk1">
                    <a:lumMod val="100000"/>
                  </a:schemeClr>
                </a:solidFill>
              </a:rPr>
              <a:t>替换内容</a:t>
            </a:r>
          </a:p>
          <a:p>
            <a:pPr algn="ctr">
              <a:lnSpc>
                <a:spcPct val="12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chemeClr val="dk1">
                    <a:lumMod val="100000"/>
                  </a:schemeClr>
                </a:solidFill>
              </a:rPr>
              <a:t>点击输入替换内容</a:t>
            </a:r>
            <a:r>
              <a:rPr lang="en-US" altLang="zh-CN" sz="1200" noProof="1">
                <a:solidFill>
                  <a:schemeClr val="dk1">
                    <a:lumMod val="100000"/>
                  </a:schemeClr>
                </a:solidFill>
              </a:rPr>
              <a:t>替换内容</a:t>
            </a:r>
            <a:endParaRPr lang="zh-CN" altLang="en-US" sz="1200" noProof="1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16645" y="2789998"/>
            <a:ext cx="1402198" cy="253916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algn="ctr">
              <a:buClr>
                <a:srgbClr val="E24848"/>
              </a:buClr>
            </a:pPr>
            <a:r>
              <a:rPr lang="zh-CN" altLang="en-US" sz="1600" b="1" noProof="1">
                <a:solidFill>
                  <a:schemeClr val="accent1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12" name="矩形 11"/>
          <p:cNvSpPr/>
          <p:nvPr/>
        </p:nvSpPr>
        <p:spPr>
          <a:xfrm>
            <a:off x="923493" y="3034210"/>
            <a:ext cx="1395351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>
              <a:buClr>
                <a:srgbClr val="E24848"/>
              </a:buClr>
            </a:pPr>
            <a:r>
              <a:rPr lang="zh-CN" altLang="en-US" sz="1400" noProof="1">
                <a:solidFill>
                  <a:schemeClr val="tx2"/>
                </a:solidFill>
              </a:rPr>
              <a:t>关键词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888409" y="3270274"/>
            <a:ext cx="58600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任意多边形: 形状 14"/>
          <p:cNvSpPr/>
          <p:nvPr/>
        </p:nvSpPr>
        <p:spPr>
          <a:xfrm rot="18914935">
            <a:off x="3526387" y="3228698"/>
            <a:ext cx="47936" cy="170375"/>
          </a:xfrm>
          <a:custGeom>
            <a:avLst/>
            <a:gdLst>
              <a:gd name="connsiteX0" fmla="*/ 125628 w 125628"/>
              <a:gd name="connsiteY0" fmla="*/ 446518 h 446518"/>
              <a:gd name="connsiteX1" fmla="*/ 0 w 125628"/>
              <a:gd name="connsiteY1" fmla="*/ 446518 h 446518"/>
              <a:gd name="connsiteX2" fmla="*/ 0 w 125628"/>
              <a:gd name="connsiteY2" fmla="*/ 0 h 446518"/>
              <a:gd name="connsiteX3" fmla="*/ 125628 w 125628"/>
              <a:gd name="connsiteY3" fmla="*/ 124541 h 4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628" h="446518">
                <a:moveTo>
                  <a:pt x="125628" y="446518"/>
                </a:moveTo>
                <a:lnTo>
                  <a:pt x="0" y="446518"/>
                </a:lnTo>
                <a:lnTo>
                  <a:pt x="0" y="0"/>
                </a:lnTo>
                <a:lnTo>
                  <a:pt x="125628" y="12454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16" name="任意多边形: 形状 15"/>
          <p:cNvSpPr/>
          <p:nvPr/>
        </p:nvSpPr>
        <p:spPr>
          <a:xfrm rot="2703745">
            <a:off x="3613476" y="3228050"/>
            <a:ext cx="47936" cy="171929"/>
          </a:xfrm>
          <a:custGeom>
            <a:avLst/>
            <a:gdLst>
              <a:gd name="connsiteX0" fmla="*/ 125628 w 125628"/>
              <a:gd name="connsiteY0" fmla="*/ 0 h 450590"/>
              <a:gd name="connsiteX1" fmla="*/ 125628 w 125628"/>
              <a:gd name="connsiteY1" fmla="*/ 450590 h 450590"/>
              <a:gd name="connsiteX2" fmla="*/ 0 w 125628"/>
              <a:gd name="connsiteY2" fmla="*/ 450590 h 450590"/>
              <a:gd name="connsiteX3" fmla="*/ 0 w 125628"/>
              <a:gd name="connsiteY3" fmla="*/ 125902 h 45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628" h="450590">
                <a:moveTo>
                  <a:pt x="125628" y="0"/>
                </a:moveTo>
                <a:lnTo>
                  <a:pt x="125628" y="450590"/>
                </a:lnTo>
                <a:lnTo>
                  <a:pt x="0" y="450590"/>
                </a:lnTo>
                <a:lnTo>
                  <a:pt x="0" y="125902"/>
                </a:lnTo>
                <a:close/>
              </a:path>
            </a:pathLst>
          </a:cu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17" name="直接连接符 16"/>
          <p:cNvCxnSpPr/>
          <p:nvPr/>
        </p:nvCxnSpPr>
        <p:spPr>
          <a:xfrm flipH="1">
            <a:off x="3708276" y="3270275"/>
            <a:ext cx="57554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2682364" y="3492595"/>
            <a:ext cx="1807502" cy="726347"/>
          </a:xfrm>
          <a:prstGeom prst="rect">
            <a:avLst/>
          </a:prstGeom>
        </p:spPr>
        <p:txBody>
          <a:bodyPr wrap="square">
            <a:normAutofit fontScale="85000" lnSpcReduction="10000"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chemeClr val="dk1">
                    <a:lumMod val="100000"/>
                  </a:schemeClr>
                </a:solidFill>
              </a:rPr>
              <a:t>点击输入替换内容</a:t>
            </a:r>
            <a:r>
              <a:rPr lang="en-US" altLang="zh-CN" sz="1200" noProof="1">
                <a:solidFill>
                  <a:schemeClr val="dk1">
                    <a:lumMod val="100000"/>
                  </a:schemeClr>
                </a:solidFill>
              </a:rPr>
              <a:t>替换内容</a:t>
            </a:r>
          </a:p>
          <a:p>
            <a:pPr algn="ctr">
              <a:lnSpc>
                <a:spcPct val="12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chemeClr val="dk1">
                    <a:lumMod val="100000"/>
                  </a:schemeClr>
                </a:solidFill>
              </a:rPr>
              <a:t>点击输入替换内容</a:t>
            </a:r>
            <a:r>
              <a:rPr lang="en-US" altLang="zh-CN" sz="1200" noProof="1">
                <a:solidFill>
                  <a:schemeClr val="dk1">
                    <a:lumMod val="100000"/>
                  </a:schemeClr>
                </a:solidFill>
              </a:rPr>
              <a:t>替换内容</a:t>
            </a:r>
            <a:endParaRPr lang="zh-CN" altLang="en-US" sz="1200" noProof="1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888437" y="2789997"/>
            <a:ext cx="1402198" cy="253916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algn="ctr">
              <a:buClr>
                <a:srgbClr val="E24848"/>
              </a:buClr>
            </a:pPr>
            <a:r>
              <a:rPr lang="zh-CN" altLang="en-US" sz="1600" b="1" noProof="1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0" name="矩形 19"/>
          <p:cNvSpPr/>
          <p:nvPr/>
        </p:nvSpPr>
        <p:spPr>
          <a:xfrm>
            <a:off x="2895276" y="3034219"/>
            <a:ext cx="1395351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>
              <a:buClr>
                <a:srgbClr val="E24848"/>
              </a:buClr>
            </a:pPr>
            <a:r>
              <a:rPr lang="zh-CN" altLang="en-US" sz="1400" noProof="1">
                <a:solidFill>
                  <a:schemeClr val="tx2"/>
                </a:solidFill>
              </a:rPr>
              <a:t>关键词</a:t>
            </a:r>
          </a:p>
        </p:txBody>
      </p:sp>
      <p:cxnSp>
        <p:nvCxnSpPr>
          <p:cNvPr id="22" name="直接连接符 21"/>
          <p:cNvCxnSpPr/>
          <p:nvPr/>
        </p:nvCxnSpPr>
        <p:spPr>
          <a:xfrm flipH="1">
            <a:off x="4860192" y="3270274"/>
            <a:ext cx="58600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任意多边形: 形状 22"/>
          <p:cNvSpPr/>
          <p:nvPr/>
        </p:nvSpPr>
        <p:spPr>
          <a:xfrm rot="18914935">
            <a:off x="5498170" y="3228698"/>
            <a:ext cx="47936" cy="170375"/>
          </a:xfrm>
          <a:custGeom>
            <a:avLst/>
            <a:gdLst>
              <a:gd name="connsiteX0" fmla="*/ 125628 w 125628"/>
              <a:gd name="connsiteY0" fmla="*/ 446518 h 446518"/>
              <a:gd name="connsiteX1" fmla="*/ 0 w 125628"/>
              <a:gd name="connsiteY1" fmla="*/ 446518 h 446518"/>
              <a:gd name="connsiteX2" fmla="*/ 0 w 125628"/>
              <a:gd name="connsiteY2" fmla="*/ 0 h 446518"/>
              <a:gd name="connsiteX3" fmla="*/ 125628 w 125628"/>
              <a:gd name="connsiteY3" fmla="*/ 124541 h 4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628" h="446518">
                <a:moveTo>
                  <a:pt x="125628" y="446518"/>
                </a:moveTo>
                <a:lnTo>
                  <a:pt x="0" y="446518"/>
                </a:lnTo>
                <a:lnTo>
                  <a:pt x="0" y="0"/>
                </a:lnTo>
                <a:lnTo>
                  <a:pt x="125628" y="12454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24" name="任意多边形: 形状 23"/>
          <p:cNvSpPr/>
          <p:nvPr/>
        </p:nvSpPr>
        <p:spPr>
          <a:xfrm rot="2703745">
            <a:off x="5585259" y="3228050"/>
            <a:ext cx="47936" cy="171929"/>
          </a:xfrm>
          <a:custGeom>
            <a:avLst/>
            <a:gdLst>
              <a:gd name="connsiteX0" fmla="*/ 125628 w 125628"/>
              <a:gd name="connsiteY0" fmla="*/ 0 h 450590"/>
              <a:gd name="connsiteX1" fmla="*/ 125628 w 125628"/>
              <a:gd name="connsiteY1" fmla="*/ 450590 h 450590"/>
              <a:gd name="connsiteX2" fmla="*/ 0 w 125628"/>
              <a:gd name="connsiteY2" fmla="*/ 450590 h 450590"/>
              <a:gd name="connsiteX3" fmla="*/ 0 w 125628"/>
              <a:gd name="connsiteY3" fmla="*/ 125902 h 45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628" h="450590">
                <a:moveTo>
                  <a:pt x="125628" y="0"/>
                </a:moveTo>
                <a:lnTo>
                  <a:pt x="125628" y="450590"/>
                </a:lnTo>
                <a:lnTo>
                  <a:pt x="0" y="450590"/>
                </a:lnTo>
                <a:lnTo>
                  <a:pt x="0" y="125902"/>
                </a:lnTo>
                <a:close/>
              </a:path>
            </a:pathLst>
          </a:cu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5680059" y="3270275"/>
            <a:ext cx="57554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矩形 25"/>
          <p:cNvSpPr/>
          <p:nvPr/>
        </p:nvSpPr>
        <p:spPr>
          <a:xfrm>
            <a:off x="4654147" y="3492595"/>
            <a:ext cx="1807502" cy="726347"/>
          </a:xfrm>
          <a:prstGeom prst="rect">
            <a:avLst/>
          </a:prstGeom>
        </p:spPr>
        <p:txBody>
          <a:bodyPr wrap="square">
            <a:normAutofit fontScale="85000" lnSpcReduction="10000"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chemeClr val="dk1">
                    <a:lumMod val="100000"/>
                  </a:schemeClr>
                </a:solidFill>
              </a:rPr>
              <a:t>点击输入替换内容</a:t>
            </a:r>
            <a:r>
              <a:rPr lang="en-US" altLang="zh-CN" sz="1200" noProof="1">
                <a:solidFill>
                  <a:schemeClr val="dk1">
                    <a:lumMod val="100000"/>
                  </a:schemeClr>
                </a:solidFill>
              </a:rPr>
              <a:t>替换内容</a:t>
            </a:r>
          </a:p>
          <a:p>
            <a:pPr algn="ctr">
              <a:lnSpc>
                <a:spcPct val="12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chemeClr val="dk1">
                    <a:lumMod val="100000"/>
                  </a:schemeClr>
                </a:solidFill>
              </a:rPr>
              <a:t>点击输入替换内容</a:t>
            </a:r>
            <a:r>
              <a:rPr lang="en-US" altLang="zh-CN" sz="1200" noProof="1">
                <a:solidFill>
                  <a:schemeClr val="dk1">
                    <a:lumMod val="100000"/>
                  </a:schemeClr>
                </a:solidFill>
              </a:rPr>
              <a:t>替换内容</a:t>
            </a:r>
            <a:endParaRPr lang="zh-CN" altLang="en-US" sz="1200" noProof="1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860220" y="2789998"/>
            <a:ext cx="1402198" cy="253916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algn="ctr">
              <a:buClr>
                <a:srgbClr val="E24848"/>
              </a:buClr>
            </a:pPr>
            <a:r>
              <a:rPr lang="zh-CN" altLang="en-US" sz="1600" b="1" noProof="1">
                <a:solidFill>
                  <a:schemeClr val="accent3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8" name="矩形 27"/>
          <p:cNvSpPr/>
          <p:nvPr/>
        </p:nvSpPr>
        <p:spPr>
          <a:xfrm>
            <a:off x="4867059" y="3034219"/>
            <a:ext cx="1395351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>
              <a:buClr>
                <a:srgbClr val="E24848"/>
              </a:buClr>
            </a:pPr>
            <a:r>
              <a:rPr lang="zh-CN" altLang="en-US" sz="1400" noProof="1">
                <a:solidFill>
                  <a:schemeClr val="tx2"/>
                </a:solidFill>
              </a:rPr>
              <a:t>关键词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6831974" y="3270274"/>
            <a:ext cx="586007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任意多边形: 形状 30"/>
          <p:cNvSpPr/>
          <p:nvPr/>
        </p:nvSpPr>
        <p:spPr>
          <a:xfrm rot="18914935">
            <a:off x="7469952" y="3228698"/>
            <a:ext cx="47936" cy="170375"/>
          </a:xfrm>
          <a:custGeom>
            <a:avLst/>
            <a:gdLst>
              <a:gd name="connsiteX0" fmla="*/ 125628 w 125628"/>
              <a:gd name="connsiteY0" fmla="*/ 446518 h 446518"/>
              <a:gd name="connsiteX1" fmla="*/ 0 w 125628"/>
              <a:gd name="connsiteY1" fmla="*/ 446518 h 446518"/>
              <a:gd name="connsiteX2" fmla="*/ 0 w 125628"/>
              <a:gd name="connsiteY2" fmla="*/ 0 h 446518"/>
              <a:gd name="connsiteX3" fmla="*/ 125628 w 125628"/>
              <a:gd name="connsiteY3" fmla="*/ 124541 h 446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628" h="446518">
                <a:moveTo>
                  <a:pt x="125628" y="446518"/>
                </a:moveTo>
                <a:lnTo>
                  <a:pt x="0" y="446518"/>
                </a:lnTo>
                <a:lnTo>
                  <a:pt x="0" y="0"/>
                </a:lnTo>
                <a:lnTo>
                  <a:pt x="125628" y="124541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sp>
        <p:nvSpPr>
          <p:cNvPr id="32" name="任意多边形: 形状 31"/>
          <p:cNvSpPr/>
          <p:nvPr/>
        </p:nvSpPr>
        <p:spPr>
          <a:xfrm rot="2703745">
            <a:off x="7557041" y="3228050"/>
            <a:ext cx="47936" cy="171929"/>
          </a:xfrm>
          <a:custGeom>
            <a:avLst/>
            <a:gdLst>
              <a:gd name="connsiteX0" fmla="*/ 125628 w 125628"/>
              <a:gd name="connsiteY0" fmla="*/ 0 h 450590"/>
              <a:gd name="connsiteX1" fmla="*/ 125628 w 125628"/>
              <a:gd name="connsiteY1" fmla="*/ 450590 h 450590"/>
              <a:gd name="connsiteX2" fmla="*/ 0 w 125628"/>
              <a:gd name="connsiteY2" fmla="*/ 450590 h 450590"/>
              <a:gd name="connsiteX3" fmla="*/ 0 w 125628"/>
              <a:gd name="connsiteY3" fmla="*/ 125902 h 450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5628" h="450590">
                <a:moveTo>
                  <a:pt x="125628" y="0"/>
                </a:moveTo>
                <a:lnTo>
                  <a:pt x="125628" y="450590"/>
                </a:lnTo>
                <a:lnTo>
                  <a:pt x="0" y="450590"/>
                </a:lnTo>
                <a:lnTo>
                  <a:pt x="0" y="125902"/>
                </a:lnTo>
                <a:close/>
              </a:path>
            </a:pathLst>
          </a:custGeom>
          <a:solidFill>
            <a:schemeClr val="accent4">
              <a:lumMod val="10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/>
          </a:p>
        </p:txBody>
      </p:sp>
      <p:cxnSp>
        <p:nvCxnSpPr>
          <p:cNvPr id="33" name="直接连接符 32"/>
          <p:cNvCxnSpPr/>
          <p:nvPr/>
        </p:nvCxnSpPr>
        <p:spPr>
          <a:xfrm flipH="1">
            <a:off x="7651841" y="3270275"/>
            <a:ext cx="575546" cy="0"/>
          </a:xfrm>
          <a:prstGeom prst="line">
            <a:avLst/>
          </a:prstGeom>
          <a:ln w="31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矩形 33"/>
          <p:cNvSpPr/>
          <p:nvPr/>
        </p:nvSpPr>
        <p:spPr>
          <a:xfrm>
            <a:off x="6625929" y="3492595"/>
            <a:ext cx="1807502" cy="726347"/>
          </a:xfrm>
          <a:prstGeom prst="rect">
            <a:avLst/>
          </a:prstGeom>
        </p:spPr>
        <p:txBody>
          <a:bodyPr wrap="square">
            <a:normAutofit fontScale="85000" lnSpcReduction="10000"/>
          </a:bodyPr>
          <a:lstStyle/>
          <a:p>
            <a:pPr algn="ctr">
              <a:lnSpc>
                <a:spcPct val="12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chemeClr val="dk1">
                    <a:lumMod val="100000"/>
                  </a:schemeClr>
                </a:solidFill>
              </a:rPr>
              <a:t>点击输入替换内容</a:t>
            </a:r>
            <a:r>
              <a:rPr lang="en-US" altLang="zh-CN" sz="1200" noProof="1">
                <a:solidFill>
                  <a:schemeClr val="dk1">
                    <a:lumMod val="100000"/>
                  </a:schemeClr>
                </a:solidFill>
              </a:rPr>
              <a:t>替换内容</a:t>
            </a:r>
          </a:p>
          <a:p>
            <a:pPr algn="ctr">
              <a:lnSpc>
                <a:spcPct val="120000"/>
              </a:lnSpc>
              <a:buClr>
                <a:srgbClr val="E24848"/>
              </a:buClr>
            </a:pPr>
            <a:r>
              <a:rPr lang="zh-CN" altLang="en-US" sz="1200" noProof="1">
                <a:solidFill>
                  <a:schemeClr val="dk1">
                    <a:lumMod val="100000"/>
                  </a:schemeClr>
                </a:solidFill>
              </a:rPr>
              <a:t>点击输入替换内容</a:t>
            </a:r>
            <a:r>
              <a:rPr lang="en-US" altLang="zh-CN" sz="1200" noProof="1">
                <a:solidFill>
                  <a:schemeClr val="dk1">
                    <a:lumMod val="100000"/>
                  </a:schemeClr>
                </a:solidFill>
              </a:rPr>
              <a:t>替换内容</a:t>
            </a:r>
            <a:endParaRPr lang="zh-CN" altLang="en-US" sz="1200" noProof="1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832003" y="2789998"/>
            <a:ext cx="1402198" cy="253916"/>
          </a:xfrm>
          <a:prstGeom prst="rect">
            <a:avLst/>
          </a:prstGeom>
        </p:spPr>
        <p:txBody>
          <a:bodyPr wrap="none">
            <a:normAutofit fontScale="77500" lnSpcReduction="20000"/>
          </a:bodyPr>
          <a:lstStyle/>
          <a:p>
            <a:pPr algn="ctr">
              <a:buClr>
                <a:srgbClr val="E24848"/>
              </a:buClr>
            </a:pPr>
            <a:r>
              <a:rPr lang="zh-CN" altLang="en-US" sz="1600" b="1" noProof="1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36" name="矩形 35"/>
          <p:cNvSpPr/>
          <p:nvPr/>
        </p:nvSpPr>
        <p:spPr>
          <a:xfrm>
            <a:off x="6838842" y="3034219"/>
            <a:ext cx="1395351" cy="230833"/>
          </a:xfrm>
          <a:prstGeom prst="rect">
            <a:avLst/>
          </a:prstGeom>
          <a:noFill/>
        </p:spPr>
        <p:txBody>
          <a:bodyPr wrap="none">
            <a:normAutofit fontScale="77500" lnSpcReduction="20000"/>
          </a:bodyPr>
          <a:lstStyle/>
          <a:p>
            <a:pPr algn="ctr">
              <a:buClr>
                <a:srgbClr val="E24848"/>
              </a:buClr>
            </a:pPr>
            <a:r>
              <a:rPr lang="zh-CN" altLang="en-US" sz="1400" noProof="1">
                <a:solidFill>
                  <a:schemeClr val="tx2"/>
                </a:solidFill>
              </a:rPr>
              <a:t>关键词</a:t>
            </a:r>
          </a:p>
        </p:txBody>
      </p:sp>
      <p:grpSp>
        <p:nvGrpSpPr>
          <p:cNvPr id="41" name="组合 40"/>
          <p:cNvGrpSpPr/>
          <p:nvPr/>
        </p:nvGrpSpPr>
        <p:grpSpPr>
          <a:xfrm>
            <a:off x="2895276" y="1325899"/>
            <a:ext cx="1395351" cy="1358035"/>
            <a:chOff x="2895276" y="1325899"/>
            <a:chExt cx="1395351" cy="1358035"/>
          </a:xfrm>
        </p:grpSpPr>
        <p:sp>
          <p:nvSpPr>
            <p:cNvPr id="13" name="矩形: 圆角 12"/>
            <p:cNvSpPr/>
            <p:nvPr/>
          </p:nvSpPr>
          <p:spPr>
            <a:xfrm>
              <a:off x="2895276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任意多边形: 形状 36"/>
            <p:cNvSpPr/>
            <p:nvPr/>
          </p:nvSpPr>
          <p:spPr bwMode="auto">
            <a:xfrm>
              <a:off x="3070362" y="1738729"/>
              <a:ext cx="978622" cy="935723"/>
            </a:xfrm>
            <a:custGeom>
              <a:avLst/>
              <a:gdLst>
                <a:gd name="T0" fmla="*/ 656 w 730"/>
                <a:gd name="T1" fmla="*/ 504 h 698"/>
                <a:gd name="T2" fmla="*/ 552 w 730"/>
                <a:gd name="T3" fmla="*/ 428 h 698"/>
                <a:gd name="T4" fmla="*/ 524 w 730"/>
                <a:gd name="T5" fmla="*/ 302 h 698"/>
                <a:gd name="T6" fmla="*/ 492 w 730"/>
                <a:gd name="T7" fmla="*/ 110 h 698"/>
                <a:gd name="T8" fmla="*/ 436 w 730"/>
                <a:gd name="T9" fmla="*/ 26 h 698"/>
                <a:gd name="T10" fmla="*/ 380 w 730"/>
                <a:gd name="T11" fmla="*/ 2 h 698"/>
                <a:gd name="T12" fmla="*/ 316 w 730"/>
                <a:gd name="T13" fmla="*/ 4 h 698"/>
                <a:gd name="T14" fmla="*/ 246 w 730"/>
                <a:gd name="T15" fmla="*/ 44 h 698"/>
                <a:gd name="T16" fmla="*/ 202 w 730"/>
                <a:gd name="T17" fmla="*/ 136 h 698"/>
                <a:gd name="T18" fmla="*/ 170 w 730"/>
                <a:gd name="T19" fmla="*/ 304 h 698"/>
                <a:gd name="T20" fmla="*/ 134 w 730"/>
                <a:gd name="T21" fmla="*/ 486 h 698"/>
                <a:gd name="T22" fmla="*/ 58 w 730"/>
                <a:gd name="T23" fmla="*/ 526 h 698"/>
                <a:gd name="T24" fmla="*/ 32 w 730"/>
                <a:gd name="T25" fmla="*/ 562 h 698"/>
                <a:gd name="T26" fmla="*/ 718 w 730"/>
                <a:gd name="T27" fmla="*/ 632 h 698"/>
                <a:gd name="T28" fmla="*/ 278 w 730"/>
                <a:gd name="T29" fmla="*/ 134 h 698"/>
                <a:gd name="T30" fmla="*/ 326 w 730"/>
                <a:gd name="T31" fmla="*/ 94 h 698"/>
                <a:gd name="T32" fmla="*/ 380 w 730"/>
                <a:gd name="T33" fmla="*/ 122 h 698"/>
                <a:gd name="T34" fmla="*/ 426 w 730"/>
                <a:gd name="T35" fmla="*/ 182 h 698"/>
                <a:gd name="T36" fmla="*/ 456 w 730"/>
                <a:gd name="T37" fmla="*/ 258 h 698"/>
                <a:gd name="T38" fmla="*/ 430 w 730"/>
                <a:gd name="T39" fmla="*/ 340 h 698"/>
                <a:gd name="T40" fmla="*/ 382 w 730"/>
                <a:gd name="T41" fmla="*/ 396 h 698"/>
                <a:gd name="T42" fmla="*/ 332 w 730"/>
                <a:gd name="T43" fmla="*/ 402 h 698"/>
                <a:gd name="T44" fmla="*/ 292 w 730"/>
                <a:gd name="T45" fmla="*/ 376 h 698"/>
                <a:gd name="T46" fmla="*/ 256 w 730"/>
                <a:gd name="T47" fmla="*/ 310 h 698"/>
                <a:gd name="T48" fmla="*/ 242 w 730"/>
                <a:gd name="T49" fmla="*/ 200 h 698"/>
                <a:gd name="T50" fmla="*/ 278 w 730"/>
                <a:gd name="T51" fmla="*/ 134 h 698"/>
                <a:gd name="T52" fmla="*/ 208 w 730"/>
                <a:gd name="T53" fmla="*/ 552 h 698"/>
                <a:gd name="T54" fmla="*/ 266 w 730"/>
                <a:gd name="T55" fmla="*/ 602 h 698"/>
                <a:gd name="T56" fmla="*/ 258 w 730"/>
                <a:gd name="T57" fmla="*/ 594 h 698"/>
                <a:gd name="T58" fmla="*/ 236 w 730"/>
                <a:gd name="T59" fmla="*/ 570 h 698"/>
                <a:gd name="T60" fmla="*/ 286 w 730"/>
                <a:gd name="T61" fmla="*/ 588 h 698"/>
                <a:gd name="T62" fmla="*/ 252 w 730"/>
                <a:gd name="T63" fmla="*/ 552 h 698"/>
                <a:gd name="T64" fmla="*/ 264 w 730"/>
                <a:gd name="T65" fmla="*/ 554 h 698"/>
                <a:gd name="T66" fmla="*/ 250 w 730"/>
                <a:gd name="T67" fmla="*/ 464 h 698"/>
                <a:gd name="T68" fmla="*/ 276 w 730"/>
                <a:gd name="T69" fmla="*/ 518 h 698"/>
                <a:gd name="T70" fmla="*/ 262 w 730"/>
                <a:gd name="T71" fmla="*/ 462 h 698"/>
                <a:gd name="T72" fmla="*/ 270 w 730"/>
                <a:gd name="T73" fmla="*/ 356 h 698"/>
                <a:gd name="T74" fmla="*/ 298 w 730"/>
                <a:gd name="T75" fmla="*/ 388 h 698"/>
                <a:gd name="T76" fmla="*/ 352 w 730"/>
                <a:gd name="T77" fmla="*/ 410 h 698"/>
                <a:gd name="T78" fmla="*/ 384 w 730"/>
                <a:gd name="T79" fmla="*/ 402 h 698"/>
                <a:gd name="T80" fmla="*/ 430 w 730"/>
                <a:gd name="T81" fmla="*/ 352 h 698"/>
                <a:gd name="T82" fmla="*/ 446 w 730"/>
                <a:gd name="T83" fmla="*/ 466 h 698"/>
                <a:gd name="T84" fmla="*/ 456 w 730"/>
                <a:gd name="T85" fmla="*/ 542 h 698"/>
                <a:gd name="T86" fmla="*/ 464 w 730"/>
                <a:gd name="T87" fmla="*/ 526 h 698"/>
                <a:gd name="T88" fmla="*/ 456 w 730"/>
                <a:gd name="T89" fmla="*/ 572 h 698"/>
                <a:gd name="T90" fmla="*/ 472 w 730"/>
                <a:gd name="T91" fmla="*/ 552 h 698"/>
                <a:gd name="T92" fmla="*/ 450 w 730"/>
                <a:gd name="T93" fmla="*/ 600 h 698"/>
                <a:gd name="T94" fmla="*/ 480 w 730"/>
                <a:gd name="T95" fmla="*/ 544 h 698"/>
                <a:gd name="T96" fmla="*/ 464 w 730"/>
                <a:gd name="T97" fmla="*/ 604 h 698"/>
                <a:gd name="T98" fmla="*/ 464 w 730"/>
                <a:gd name="T99" fmla="*/ 612 h 698"/>
                <a:gd name="T100" fmla="*/ 498 w 730"/>
                <a:gd name="T101" fmla="*/ 572 h 698"/>
                <a:gd name="T102" fmla="*/ 490 w 730"/>
                <a:gd name="T103" fmla="*/ 598 h 698"/>
                <a:gd name="T104" fmla="*/ 420 w 730"/>
                <a:gd name="T105" fmla="*/ 638 h 698"/>
                <a:gd name="T106" fmla="*/ 324 w 730"/>
                <a:gd name="T107" fmla="*/ 646 h 698"/>
                <a:gd name="T108" fmla="*/ 224 w 730"/>
                <a:gd name="T109" fmla="*/ 580 h 698"/>
                <a:gd name="T110" fmla="*/ 522 w 730"/>
                <a:gd name="T111" fmla="*/ 524 h 698"/>
                <a:gd name="T112" fmla="*/ 510 w 730"/>
                <a:gd name="T113" fmla="*/ 574 h 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30" h="698">
                  <a:moveTo>
                    <a:pt x="690" y="534"/>
                  </a:moveTo>
                  <a:lnTo>
                    <a:pt x="690" y="534"/>
                  </a:lnTo>
                  <a:lnTo>
                    <a:pt x="684" y="524"/>
                  </a:lnTo>
                  <a:lnTo>
                    <a:pt x="672" y="514"/>
                  </a:lnTo>
                  <a:lnTo>
                    <a:pt x="656" y="504"/>
                  </a:lnTo>
                  <a:lnTo>
                    <a:pt x="638" y="494"/>
                  </a:lnTo>
                  <a:lnTo>
                    <a:pt x="602" y="476"/>
                  </a:lnTo>
                  <a:lnTo>
                    <a:pt x="570" y="462"/>
                  </a:lnTo>
                  <a:lnTo>
                    <a:pt x="570" y="462"/>
                  </a:lnTo>
                  <a:lnTo>
                    <a:pt x="552" y="428"/>
                  </a:lnTo>
                  <a:lnTo>
                    <a:pt x="542" y="406"/>
                  </a:lnTo>
                  <a:lnTo>
                    <a:pt x="534" y="380"/>
                  </a:lnTo>
                  <a:lnTo>
                    <a:pt x="534" y="380"/>
                  </a:lnTo>
                  <a:lnTo>
                    <a:pt x="528" y="344"/>
                  </a:lnTo>
                  <a:lnTo>
                    <a:pt x="524" y="302"/>
                  </a:lnTo>
                  <a:lnTo>
                    <a:pt x="520" y="250"/>
                  </a:lnTo>
                  <a:lnTo>
                    <a:pt x="508" y="180"/>
                  </a:lnTo>
                  <a:lnTo>
                    <a:pt x="508" y="180"/>
                  </a:lnTo>
                  <a:lnTo>
                    <a:pt x="500" y="142"/>
                  </a:lnTo>
                  <a:lnTo>
                    <a:pt x="492" y="110"/>
                  </a:lnTo>
                  <a:lnTo>
                    <a:pt x="482" y="84"/>
                  </a:lnTo>
                  <a:lnTo>
                    <a:pt x="470" y="64"/>
                  </a:lnTo>
                  <a:lnTo>
                    <a:pt x="458" y="48"/>
                  </a:lnTo>
                  <a:lnTo>
                    <a:pt x="448" y="36"/>
                  </a:lnTo>
                  <a:lnTo>
                    <a:pt x="436" y="26"/>
                  </a:lnTo>
                  <a:lnTo>
                    <a:pt x="424" y="18"/>
                  </a:lnTo>
                  <a:lnTo>
                    <a:pt x="424" y="18"/>
                  </a:lnTo>
                  <a:lnTo>
                    <a:pt x="410" y="12"/>
                  </a:lnTo>
                  <a:lnTo>
                    <a:pt x="396" y="6"/>
                  </a:lnTo>
                  <a:lnTo>
                    <a:pt x="380" y="2"/>
                  </a:lnTo>
                  <a:lnTo>
                    <a:pt x="364" y="0"/>
                  </a:lnTo>
                  <a:lnTo>
                    <a:pt x="334" y="0"/>
                  </a:lnTo>
                  <a:lnTo>
                    <a:pt x="324" y="2"/>
                  </a:lnTo>
                  <a:lnTo>
                    <a:pt x="316" y="4"/>
                  </a:lnTo>
                  <a:lnTo>
                    <a:pt x="316" y="4"/>
                  </a:lnTo>
                  <a:lnTo>
                    <a:pt x="298" y="8"/>
                  </a:lnTo>
                  <a:lnTo>
                    <a:pt x="286" y="14"/>
                  </a:lnTo>
                  <a:lnTo>
                    <a:pt x="272" y="20"/>
                  </a:lnTo>
                  <a:lnTo>
                    <a:pt x="260" y="30"/>
                  </a:lnTo>
                  <a:lnTo>
                    <a:pt x="246" y="44"/>
                  </a:lnTo>
                  <a:lnTo>
                    <a:pt x="234" y="60"/>
                  </a:lnTo>
                  <a:lnTo>
                    <a:pt x="222" y="80"/>
                  </a:lnTo>
                  <a:lnTo>
                    <a:pt x="222" y="80"/>
                  </a:lnTo>
                  <a:lnTo>
                    <a:pt x="212" y="106"/>
                  </a:lnTo>
                  <a:lnTo>
                    <a:pt x="202" y="136"/>
                  </a:lnTo>
                  <a:lnTo>
                    <a:pt x="194" y="168"/>
                  </a:lnTo>
                  <a:lnTo>
                    <a:pt x="186" y="200"/>
                  </a:lnTo>
                  <a:lnTo>
                    <a:pt x="176" y="260"/>
                  </a:lnTo>
                  <a:lnTo>
                    <a:pt x="170" y="304"/>
                  </a:lnTo>
                  <a:lnTo>
                    <a:pt x="170" y="304"/>
                  </a:lnTo>
                  <a:lnTo>
                    <a:pt x="164" y="374"/>
                  </a:lnTo>
                  <a:lnTo>
                    <a:pt x="164" y="374"/>
                  </a:lnTo>
                  <a:lnTo>
                    <a:pt x="152" y="420"/>
                  </a:lnTo>
                  <a:lnTo>
                    <a:pt x="142" y="458"/>
                  </a:lnTo>
                  <a:lnTo>
                    <a:pt x="134" y="486"/>
                  </a:lnTo>
                  <a:lnTo>
                    <a:pt x="134" y="486"/>
                  </a:lnTo>
                  <a:lnTo>
                    <a:pt x="98" y="502"/>
                  </a:lnTo>
                  <a:lnTo>
                    <a:pt x="98" y="502"/>
                  </a:lnTo>
                  <a:lnTo>
                    <a:pt x="78" y="512"/>
                  </a:lnTo>
                  <a:lnTo>
                    <a:pt x="58" y="526"/>
                  </a:lnTo>
                  <a:lnTo>
                    <a:pt x="50" y="534"/>
                  </a:lnTo>
                  <a:lnTo>
                    <a:pt x="42" y="544"/>
                  </a:lnTo>
                  <a:lnTo>
                    <a:pt x="34" y="552"/>
                  </a:lnTo>
                  <a:lnTo>
                    <a:pt x="32" y="562"/>
                  </a:lnTo>
                  <a:lnTo>
                    <a:pt x="32" y="562"/>
                  </a:lnTo>
                  <a:lnTo>
                    <a:pt x="0" y="698"/>
                  </a:lnTo>
                  <a:lnTo>
                    <a:pt x="730" y="698"/>
                  </a:lnTo>
                  <a:lnTo>
                    <a:pt x="730" y="698"/>
                  </a:lnTo>
                  <a:lnTo>
                    <a:pt x="726" y="678"/>
                  </a:lnTo>
                  <a:lnTo>
                    <a:pt x="718" y="632"/>
                  </a:lnTo>
                  <a:lnTo>
                    <a:pt x="706" y="578"/>
                  </a:lnTo>
                  <a:lnTo>
                    <a:pt x="698" y="554"/>
                  </a:lnTo>
                  <a:lnTo>
                    <a:pt x="690" y="534"/>
                  </a:lnTo>
                  <a:lnTo>
                    <a:pt x="690" y="534"/>
                  </a:lnTo>
                  <a:close/>
                  <a:moveTo>
                    <a:pt x="278" y="134"/>
                  </a:moveTo>
                  <a:lnTo>
                    <a:pt x="278" y="134"/>
                  </a:lnTo>
                  <a:lnTo>
                    <a:pt x="292" y="124"/>
                  </a:lnTo>
                  <a:lnTo>
                    <a:pt x="308" y="112"/>
                  </a:lnTo>
                  <a:lnTo>
                    <a:pt x="320" y="100"/>
                  </a:lnTo>
                  <a:lnTo>
                    <a:pt x="326" y="94"/>
                  </a:lnTo>
                  <a:lnTo>
                    <a:pt x="326" y="94"/>
                  </a:lnTo>
                  <a:lnTo>
                    <a:pt x="340" y="96"/>
                  </a:lnTo>
                  <a:lnTo>
                    <a:pt x="354" y="102"/>
                  </a:lnTo>
                  <a:lnTo>
                    <a:pt x="366" y="110"/>
                  </a:lnTo>
                  <a:lnTo>
                    <a:pt x="380" y="122"/>
                  </a:lnTo>
                  <a:lnTo>
                    <a:pt x="392" y="134"/>
                  </a:lnTo>
                  <a:lnTo>
                    <a:pt x="404" y="148"/>
                  </a:lnTo>
                  <a:lnTo>
                    <a:pt x="416" y="164"/>
                  </a:lnTo>
                  <a:lnTo>
                    <a:pt x="426" y="182"/>
                  </a:lnTo>
                  <a:lnTo>
                    <a:pt x="426" y="182"/>
                  </a:lnTo>
                  <a:lnTo>
                    <a:pt x="446" y="224"/>
                  </a:lnTo>
                  <a:lnTo>
                    <a:pt x="458" y="250"/>
                  </a:lnTo>
                  <a:lnTo>
                    <a:pt x="458" y="250"/>
                  </a:lnTo>
                  <a:lnTo>
                    <a:pt x="456" y="258"/>
                  </a:lnTo>
                  <a:lnTo>
                    <a:pt x="456" y="258"/>
                  </a:lnTo>
                  <a:lnTo>
                    <a:pt x="452" y="284"/>
                  </a:lnTo>
                  <a:lnTo>
                    <a:pt x="448" y="304"/>
                  </a:lnTo>
                  <a:lnTo>
                    <a:pt x="448" y="304"/>
                  </a:lnTo>
                  <a:lnTo>
                    <a:pt x="440" y="322"/>
                  </a:lnTo>
                  <a:lnTo>
                    <a:pt x="430" y="340"/>
                  </a:lnTo>
                  <a:lnTo>
                    <a:pt x="420" y="356"/>
                  </a:lnTo>
                  <a:lnTo>
                    <a:pt x="408" y="374"/>
                  </a:lnTo>
                  <a:lnTo>
                    <a:pt x="408" y="374"/>
                  </a:lnTo>
                  <a:lnTo>
                    <a:pt x="396" y="388"/>
                  </a:lnTo>
                  <a:lnTo>
                    <a:pt x="382" y="396"/>
                  </a:lnTo>
                  <a:lnTo>
                    <a:pt x="368" y="402"/>
                  </a:lnTo>
                  <a:lnTo>
                    <a:pt x="352" y="404"/>
                  </a:lnTo>
                  <a:lnTo>
                    <a:pt x="352" y="404"/>
                  </a:lnTo>
                  <a:lnTo>
                    <a:pt x="342" y="404"/>
                  </a:lnTo>
                  <a:lnTo>
                    <a:pt x="332" y="402"/>
                  </a:lnTo>
                  <a:lnTo>
                    <a:pt x="324" y="398"/>
                  </a:lnTo>
                  <a:lnTo>
                    <a:pt x="316" y="394"/>
                  </a:lnTo>
                  <a:lnTo>
                    <a:pt x="302" y="384"/>
                  </a:lnTo>
                  <a:lnTo>
                    <a:pt x="292" y="376"/>
                  </a:lnTo>
                  <a:lnTo>
                    <a:pt x="292" y="376"/>
                  </a:lnTo>
                  <a:lnTo>
                    <a:pt x="276" y="358"/>
                  </a:lnTo>
                  <a:lnTo>
                    <a:pt x="270" y="346"/>
                  </a:lnTo>
                  <a:lnTo>
                    <a:pt x="264" y="334"/>
                  </a:lnTo>
                  <a:lnTo>
                    <a:pt x="264" y="334"/>
                  </a:lnTo>
                  <a:lnTo>
                    <a:pt x="256" y="310"/>
                  </a:lnTo>
                  <a:lnTo>
                    <a:pt x="248" y="284"/>
                  </a:lnTo>
                  <a:lnTo>
                    <a:pt x="248" y="284"/>
                  </a:lnTo>
                  <a:lnTo>
                    <a:pt x="244" y="238"/>
                  </a:lnTo>
                  <a:lnTo>
                    <a:pt x="242" y="200"/>
                  </a:lnTo>
                  <a:lnTo>
                    <a:pt x="242" y="200"/>
                  </a:lnTo>
                  <a:lnTo>
                    <a:pt x="246" y="182"/>
                  </a:lnTo>
                  <a:lnTo>
                    <a:pt x="254" y="162"/>
                  </a:lnTo>
                  <a:lnTo>
                    <a:pt x="266" y="144"/>
                  </a:lnTo>
                  <a:lnTo>
                    <a:pt x="272" y="138"/>
                  </a:lnTo>
                  <a:lnTo>
                    <a:pt x="278" y="134"/>
                  </a:lnTo>
                  <a:lnTo>
                    <a:pt x="278" y="134"/>
                  </a:lnTo>
                  <a:close/>
                  <a:moveTo>
                    <a:pt x="224" y="580"/>
                  </a:moveTo>
                  <a:lnTo>
                    <a:pt x="224" y="580"/>
                  </a:lnTo>
                  <a:lnTo>
                    <a:pt x="216" y="566"/>
                  </a:lnTo>
                  <a:lnTo>
                    <a:pt x="208" y="552"/>
                  </a:lnTo>
                  <a:lnTo>
                    <a:pt x="208" y="552"/>
                  </a:lnTo>
                  <a:lnTo>
                    <a:pt x="216" y="562"/>
                  </a:lnTo>
                  <a:lnTo>
                    <a:pt x="226" y="572"/>
                  </a:lnTo>
                  <a:lnTo>
                    <a:pt x="248" y="590"/>
                  </a:lnTo>
                  <a:lnTo>
                    <a:pt x="266" y="602"/>
                  </a:lnTo>
                  <a:lnTo>
                    <a:pt x="272" y="606"/>
                  </a:lnTo>
                  <a:lnTo>
                    <a:pt x="276" y="606"/>
                  </a:lnTo>
                  <a:lnTo>
                    <a:pt x="276" y="606"/>
                  </a:lnTo>
                  <a:lnTo>
                    <a:pt x="268" y="600"/>
                  </a:lnTo>
                  <a:lnTo>
                    <a:pt x="258" y="594"/>
                  </a:lnTo>
                  <a:lnTo>
                    <a:pt x="240" y="578"/>
                  </a:lnTo>
                  <a:lnTo>
                    <a:pt x="228" y="566"/>
                  </a:lnTo>
                  <a:lnTo>
                    <a:pt x="222" y="558"/>
                  </a:lnTo>
                  <a:lnTo>
                    <a:pt x="222" y="558"/>
                  </a:lnTo>
                  <a:lnTo>
                    <a:pt x="236" y="570"/>
                  </a:lnTo>
                  <a:lnTo>
                    <a:pt x="248" y="578"/>
                  </a:lnTo>
                  <a:lnTo>
                    <a:pt x="260" y="582"/>
                  </a:lnTo>
                  <a:lnTo>
                    <a:pt x="268" y="586"/>
                  </a:lnTo>
                  <a:lnTo>
                    <a:pt x="282" y="588"/>
                  </a:lnTo>
                  <a:lnTo>
                    <a:pt x="286" y="588"/>
                  </a:lnTo>
                  <a:lnTo>
                    <a:pt x="286" y="588"/>
                  </a:lnTo>
                  <a:lnTo>
                    <a:pt x="274" y="578"/>
                  </a:lnTo>
                  <a:lnTo>
                    <a:pt x="264" y="570"/>
                  </a:lnTo>
                  <a:lnTo>
                    <a:pt x="256" y="560"/>
                  </a:lnTo>
                  <a:lnTo>
                    <a:pt x="252" y="552"/>
                  </a:lnTo>
                  <a:lnTo>
                    <a:pt x="248" y="540"/>
                  </a:lnTo>
                  <a:lnTo>
                    <a:pt x="246" y="536"/>
                  </a:lnTo>
                  <a:lnTo>
                    <a:pt x="246" y="536"/>
                  </a:lnTo>
                  <a:lnTo>
                    <a:pt x="256" y="548"/>
                  </a:lnTo>
                  <a:lnTo>
                    <a:pt x="264" y="554"/>
                  </a:lnTo>
                  <a:lnTo>
                    <a:pt x="272" y="560"/>
                  </a:lnTo>
                  <a:lnTo>
                    <a:pt x="272" y="560"/>
                  </a:lnTo>
                  <a:lnTo>
                    <a:pt x="266" y="544"/>
                  </a:lnTo>
                  <a:lnTo>
                    <a:pt x="260" y="518"/>
                  </a:lnTo>
                  <a:lnTo>
                    <a:pt x="250" y="464"/>
                  </a:lnTo>
                  <a:lnTo>
                    <a:pt x="250" y="464"/>
                  </a:lnTo>
                  <a:lnTo>
                    <a:pt x="256" y="484"/>
                  </a:lnTo>
                  <a:lnTo>
                    <a:pt x="262" y="500"/>
                  </a:lnTo>
                  <a:lnTo>
                    <a:pt x="268" y="512"/>
                  </a:lnTo>
                  <a:lnTo>
                    <a:pt x="276" y="518"/>
                  </a:lnTo>
                  <a:lnTo>
                    <a:pt x="276" y="518"/>
                  </a:lnTo>
                  <a:lnTo>
                    <a:pt x="270" y="502"/>
                  </a:lnTo>
                  <a:lnTo>
                    <a:pt x="266" y="488"/>
                  </a:lnTo>
                  <a:lnTo>
                    <a:pt x="264" y="474"/>
                  </a:lnTo>
                  <a:lnTo>
                    <a:pt x="262" y="462"/>
                  </a:lnTo>
                  <a:lnTo>
                    <a:pt x="264" y="442"/>
                  </a:lnTo>
                  <a:lnTo>
                    <a:pt x="266" y="424"/>
                  </a:lnTo>
                  <a:lnTo>
                    <a:pt x="266" y="424"/>
                  </a:lnTo>
                  <a:lnTo>
                    <a:pt x="268" y="396"/>
                  </a:lnTo>
                  <a:lnTo>
                    <a:pt x="270" y="356"/>
                  </a:lnTo>
                  <a:lnTo>
                    <a:pt x="270" y="356"/>
                  </a:lnTo>
                  <a:lnTo>
                    <a:pt x="278" y="368"/>
                  </a:lnTo>
                  <a:lnTo>
                    <a:pt x="288" y="378"/>
                  </a:lnTo>
                  <a:lnTo>
                    <a:pt x="288" y="378"/>
                  </a:lnTo>
                  <a:lnTo>
                    <a:pt x="298" y="388"/>
                  </a:lnTo>
                  <a:lnTo>
                    <a:pt x="312" y="398"/>
                  </a:lnTo>
                  <a:lnTo>
                    <a:pt x="320" y="404"/>
                  </a:lnTo>
                  <a:lnTo>
                    <a:pt x="330" y="406"/>
                  </a:lnTo>
                  <a:lnTo>
                    <a:pt x="340" y="410"/>
                  </a:lnTo>
                  <a:lnTo>
                    <a:pt x="352" y="410"/>
                  </a:lnTo>
                  <a:lnTo>
                    <a:pt x="352" y="410"/>
                  </a:lnTo>
                  <a:lnTo>
                    <a:pt x="354" y="410"/>
                  </a:lnTo>
                  <a:lnTo>
                    <a:pt x="354" y="410"/>
                  </a:lnTo>
                  <a:lnTo>
                    <a:pt x="370" y="408"/>
                  </a:lnTo>
                  <a:lnTo>
                    <a:pt x="384" y="402"/>
                  </a:lnTo>
                  <a:lnTo>
                    <a:pt x="398" y="392"/>
                  </a:lnTo>
                  <a:lnTo>
                    <a:pt x="412" y="376"/>
                  </a:lnTo>
                  <a:lnTo>
                    <a:pt x="412" y="376"/>
                  </a:lnTo>
                  <a:lnTo>
                    <a:pt x="430" y="352"/>
                  </a:lnTo>
                  <a:lnTo>
                    <a:pt x="430" y="352"/>
                  </a:lnTo>
                  <a:lnTo>
                    <a:pt x="428" y="378"/>
                  </a:lnTo>
                  <a:lnTo>
                    <a:pt x="428" y="396"/>
                  </a:lnTo>
                  <a:lnTo>
                    <a:pt x="432" y="414"/>
                  </a:lnTo>
                  <a:lnTo>
                    <a:pt x="432" y="414"/>
                  </a:lnTo>
                  <a:lnTo>
                    <a:pt x="446" y="466"/>
                  </a:lnTo>
                  <a:lnTo>
                    <a:pt x="454" y="490"/>
                  </a:lnTo>
                  <a:lnTo>
                    <a:pt x="458" y="510"/>
                  </a:lnTo>
                  <a:lnTo>
                    <a:pt x="458" y="510"/>
                  </a:lnTo>
                  <a:lnTo>
                    <a:pt x="458" y="528"/>
                  </a:lnTo>
                  <a:lnTo>
                    <a:pt x="456" y="542"/>
                  </a:lnTo>
                  <a:lnTo>
                    <a:pt x="452" y="556"/>
                  </a:lnTo>
                  <a:lnTo>
                    <a:pt x="452" y="556"/>
                  </a:lnTo>
                  <a:lnTo>
                    <a:pt x="454" y="550"/>
                  </a:lnTo>
                  <a:lnTo>
                    <a:pt x="464" y="526"/>
                  </a:lnTo>
                  <a:lnTo>
                    <a:pt x="464" y="526"/>
                  </a:lnTo>
                  <a:lnTo>
                    <a:pt x="464" y="536"/>
                  </a:lnTo>
                  <a:lnTo>
                    <a:pt x="462" y="548"/>
                  </a:lnTo>
                  <a:lnTo>
                    <a:pt x="452" y="578"/>
                  </a:lnTo>
                  <a:lnTo>
                    <a:pt x="452" y="578"/>
                  </a:lnTo>
                  <a:lnTo>
                    <a:pt x="456" y="572"/>
                  </a:lnTo>
                  <a:lnTo>
                    <a:pt x="460" y="564"/>
                  </a:lnTo>
                  <a:lnTo>
                    <a:pt x="472" y="528"/>
                  </a:lnTo>
                  <a:lnTo>
                    <a:pt x="472" y="528"/>
                  </a:lnTo>
                  <a:lnTo>
                    <a:pt x="472" y="542"/>
                  </a:lnTo>
                  <a:lnTo>
                    <a:pt x="472" y="552"/>
                  </a:lnTo>
                  <a:lnTo>
                    <a:pt x="468" y="562"/>
                  </a:lnTo>
                  <a:lnTo>
                    <a:pt x="466" y="572"/>
                  </a:lnTo>
                  <a:lnTo>
                    <a:pt x="458" y="588"/>
                  </a:lnTo>
                  <a:lnTo>
                    <a:pt x="450" y="600"/>
                  </a:lnTo>
                  <a:lnTo>
                    <a:pt x="450" y="600"/>
                  </a:lnTo>
                  <a:lnTo>
                    <a:pt x="460" y="592"/>
                  </a:lnTo>
                  <a:lnTo>
                    <a:pt x="470" y="580"/>
                  </a:lnTo>
                  <a:lnTo>
                    <a:pt x="476" y="562"/>
                  </a:lnTo>
                  <a:lnTo>
                    <a:pt x="480" y="544"/>
                  </a:lnTo>
                  <a:lnTo>
                    <a:pt x="480" y="544"/>
                  </a:lnTo>
                  <a:lnTo>
                    <a:pt x="480" y="560"/>
                  </a:lnTo>
                  <a:lnTo>
                    <a:pt x="480" y="574"/>
                  </a:lnTo>
                  <a:lnTo>
                    <a:pt x="476" y="586"/>
                  </a:lnTo>
                  <a:lnTo>
                    <a:pt x="470" y="596"/>
                  </a:lnTo>
                  <a:lnTo>
                    <a:pt x="464" y="604"/>
                  </a:lnTo>
                  <a:lnTo>
                    <a:pt x="456" y="610"/>
                  </a:lnTo>
                  <a:lnTo>
                    <a:pt x="438" y="622"/>
                  </a:lnTo>
                  <a:lnTo>
                    <a:pt x="438" y="622"/>
                  </a:lnTo>
                  <a:lnTo>
                    <a:pt x="452" y="618"/>
                  </a:lnTo>
                  <a:lnTo>
                    <a:pt x="464" y="612"/>
                  </a:lnTo>
                  <a:lnTo>
                    <a:pt x="476" y="604"/>
                  </a:lnTo>
                  <a:lnTo>
                    <a:pt x="484" y="596"/>
                  </a:lnTo>
                  <a:lnTo>
                    <a:pt x="494" y="580"/>
                  </a:lnTo>
                  <a:lnTo>
                    <a:pt x="498" y="572"/>
                  </a:lnTo>
                  <a:lnTo>
                    <a:pt x="498" y="572"/>
                  </a:lnTo>
                  <a:lnTo>
                    <a:pt x="500" y="588"/>
                  </a:lnTo>
                  <a:lnTo>
                    <a:pt x="500" y="588"/>
                  </a:lnTo>
                  <a:lnTo>
                    <a:pt x="498" y="588"/>
                  </a:lnTo>
                  <a:lnTo>
                    <a:pt x="498" y="588"/>
                  </a:lnTo>
                  <a:lnTo>
                    <a:pt x="490" y="598"/>
                  </a:lnTo>
                  <a:lnTo>
                    <a:pt x="480" y="606"/>
                  </a:lnTo>
                  <a:lnTo>
                    <a:pt x="468" y="616"/>
                  </a:lnTo>
                  <a:lnTo>
                    <a:pt x="454" y="624"/>
                  </a:lnTo>
                  <a:lnTo>
                    <a:pt x="438" y="632"/>
                  </a:lnTo>
                  <a:lnTo>
                    <a:pt x="420" y="638"/>
                  </a:lnTo>
                  <a:lnTo>
                    <a:pt x="402" y="644"/>
                  </a:lnTo>
                  <a:lnTo>
                    <a:pt x="384" y="646"/>
                  </a:lnTo>
                  <a:lnTo>
                    <a:pt x="364" y="648"/>
                  </a:lnTo>
                  <a:lnTo>
                    <a:pt x="344" y="648"/>
                  </a:lnTo>
                  <a:lnTo>
                    <a:pt x="324" y="646"/>
                  </a:lnTo>
                  <a:lnTo>
                    <a:pt x="304" y="640"/>
                  </a:lnTo>
                  <a:lnTo>
                    <a:pt x="284" y="630"/>
                  </a:lnTo>
                  <a:lnTo>
                    <a:pt x="264" y="618"/>
                  </a:lnTo>
                  <a:lnTo>
                    <a:pt x="244" y="602"/>
                  </a:lnTo>
                  <a:lnTo>
                    <a:pt x="224" y="580"/>
                  </a:lnTo>
                  <a:lnTo>
                    <a:pt x="224" y="580"/>
                  </a:lnTo>
                  <a:close/>
                  <a:moveTo>
                    <a:pt x="510" y="574"/>
                  </a:moveTo>
                  <a:lnTo>
                    <a:pt x="510" y="574"/>
                  </a:lnTo>
                  <a:lnTo>
                    <a:pt x="516" y="548"/>
                  </a:lnTo>
                  <a:lnTo>
                    <a:pt x="522" y="524"/>
                  </a:lnTo>
                  <a:lnTo>
                    <a:pt x="522" y="524"/>
                  </a:lnTo>
                  <a:lnTo>
                    <a:pt x="522" y="540"/>
                  </a:lnTo>
                  <a:lnTo>
                    <a:pt x="520" y="554"/>
                  </a:lnTo>
                  <a:lnTo>
                    <a:pt x="516" y="566"/>
                  </a:lnTo>
                  <a:lnTo>
                    <a:pt x="510" y="574"/>
                  </a:lnTo>
                  <a:lnTo>
                    <a:pt x="510" y="574"/>
                  </a:lnTo>
                  <a:close/>
                </a:path>
              </a:pathLst>
            </a:cu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6838842" y="1325899"/>
            <a:ext cx="1395351" cy="1358035"/>
            <a:chOff x="6838842" y="1325899"/>
            <a:chExt cx="1395351" cy="1358035"/>
          </a:xfrm>
        </p:grpSpPr>
        <p:sp>
          <p:nvSpPr>
            <p:cNvPr id="29" name="矩形: 圆角 28"/>
            <p:cNvSpPr/>
            <p:nvPr/>
          </p:nvSpPr>
          <p:spPr>
            <a:xfrm>
              <a:off x="6838842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任意多边形: 形状 37"/>
            <p:cNvSpPr/>
            <p:nvPr/>
          </p:nvSpPr>
          <p:spPr bwMode="auto">
            <a:xfrm>
              <a:off x="7105346" y="1712076"/>
              <a:ext cx="864560" cy="960300"/>
            </a:xfrm>
            <a:custGeom>
              <a:avLst/>
              <a:gdLst>
                <a:gd name="T0" fmla="*/ 408 w 596"/>
                <a:gd name="T1" fmla="*/ 488 h 662"/>
                <a:gd name="T2" fmla="*/ 294 w 596"/>
                <a:gd name="T3" fmla="*/ 646 h 662"/>
                <a:gd name="T4" fmla="*/ 174 w 596"/>
                <a:gd name="T5" fmla="*/ 474 h 662"/>
                <a:gd name="T6" fmla="*/ 232 w 596"/>
                <a:gd name="T7" fmla="*/ 432 h 662"/>
                <a:gd name="T8" fmla="*/ 278 w 596"/>
                <a:gd name="T9" fmla="*/ 410 h 662"/>
                <a:gd name="T10" fmla="*/ 310 w 596"/>
                <a:gd name="T11" fmla="*/ 412 h 662"/>
                <a:gd name="T12" fmla="*/ 358 w 596"/>
                <a:gd name="T13" fmla="*/ 438 h 662"/>
                <a:gd name="T14" fmla="*/ 398 w 596"/>
                <a:gd name="T15" fmla="*/ 478 h 662"/>
                <a:gd name="T16" fmla="*/ 370 w 596"/>
                <a:gd name="T17" fmla="*/ 458 h 662"/>
                <a:gd name="T18" fmla="*/ 382 w 596"/>
                <a:gd name="T19" fmla="*/ 344 h 662"/>
                <a:gd name="T20" fmla="*/ 424 w 596"/>
                <a:gd name="T21" fmla="*/ 384 h 662"/>
                <a:gd name="T22" fmla="*/ 404 w 596"/>
                <a:gd name="T23" fmla="*/ 336 h 662"/>
                <a:gd name="T24" fmla="*/ 448 w 596"/>
                <a:gd name="T25" fmla="*/ 352 h 662"/>
                <a:gd name="T26" fmla="*/ 434 w 596"/>
                <a:gd name="T27" fmla="*/ 338 h 662"/>
                <a:gd name="T28" fmla="*/ 444 w 596"/>
                <a:gd name="T29" fmla="*/ 332 h 662"/>
                <a:gd name="T30" fmla="*/ 436 w 596"/>
                <a:gd name="T31" fmla="*/ 308 h 662"/>
                <a:gd name="T32" fmla="*/ 486 w 596"/>
                <a:gd name="T33" fmla="*/ 318 h 662"/>
                <a:gd name="T34" fmla="*/ 448 w 596"/>
                <a:gd name="T35" fmla="*/ 278 h 662"/>
                <a:gd name="T36" fmla="*/ 478 w 596"/>
                <a:gd name="T37" fmla="*/ 188 h 662"/>
                <a:gd name="T38" fmla="*/ 458 w 596"/>
                <a:gd name="T39" fmla="*/ 106 h 662"/>
                <a:gd name="T40" fmla="*/ 378 w 596"/>
                <a:gd name="T41" fmla="*/ 44 h 662"/>
                <a:gd name="T42" fmla="*/ 306 w 596"/>
                <a:gd name="T43" fmla="*/ 6 h 662"/>
                <a:gd name="T44" fmla="*/ 204 w 596"/>
                <a:gd name="T45" fmla="*/ 20 h 662"/>
                <a:gd name="T46" fmla="*/ 148 w 596"/>
                <a:gd name="T47" fmla="*/ 68 h 662"/>
                <a:gd name="T48" fmla="*/ 106 w 596"/>
                <a:gd name="T49" fmla="*/ 122 h 662"/>
                <a:gd name="T50" fmla="*/ 114 w 596"/>
                <a:gd name="T51" fmla="*/ 198 h 662"/>
                <a:gd name="T52" fmla="*/ 84 w 596"/>
                <a:gd name="T53" fmla="*/ 232 h 662"/>
                <a:gd name="T54" fmla="*/ 114 w 596"/>
                <a:gd name="T55" fmla="*/ 234 h 662"/>
                <a:gd name="T56" fmla="*/ 146 w 596"/>
                <a:gd name="T57" fmla="*/ 308 h 662"/>
                <a:gd name="T58" fmla="*/ 136 w 596"/>
                <a:gd name="T59" fmla="*/ 338 h 662"/>
                <a:gd name="T60" fmla="*/ 162 w 596"/>
                <a:gd name="T61" fmla="*/ 334 h 662"/>
                <a:gd name="T62" fmla="*/ 182 w 596"/>
                <a:gd name="T63" fmla="*/ 298 h 662"/>
                <a:gd name="T64" fmla="*/ 168 w 596"/>
                <a:gd name="T65" fmla="*/ 356 h 662"/>
                <a:gd name="T66" fmla="*/ 194 w 596"/>
                <a:gd name="T67" fmla="*/ 346 h 662"/>
                <a:gd name="T68" fmla="*/ 152 w 596"/>
                <a:gd name="T69" fmla="*/ 362 h 662"/>
                <a:gd name="T70" fmla="*/ 196 w 596"/>
                <a:gd name="T71" fmla="*/ 358 h 662"/>
                <a:gd name="T72" fmla="*/ 226 w 596"/>
                <a:gd name="T73" fmla="*/ 366 h 662"/>
                <a:gd name="T74" fmla="*/ 218 w 596"/>
                <a:gd name="T75" fmla="*/ 448 h 662"/>
                <a:gd name="T76" fmla="*/ 150 w 596"/>
                <a:gd name="T77" fmla="*/ 474 h 662"/>
                <a:gd name="T78" fmla="*/ 38 w 596"/>
                <a:gd name="T79" fmla="*/ 544 h 662"/>
                <a:gd name="T80" fmla="*/ 572 w 596"/>
                <a:gd name="T81" fmla="*/ 582 h 662"/>
                <a:gd name="T82" fmla="*/ 206 w 596"/>
                <a:gd name="T83" fmla="*/ 324 h 662"/>
                <a:gd name="T84" fmla="*/ 174 w 596"/>
                <a:gd name="T85" fmla="*/ 214 h 662"/>
                <a:gd name="T86" fmla="*/ 220 w 596"/>
                <a:gd name="T87" fmla="*/ 142 h 662"/>
                <a:gd name="T88" fmla="*/ 192 w 596"/>
                <a:gd name="T89" fmla="*/ 198 h 662"/>
                <a:gd name="T90" fmla="*/ 248 w 596"/>
                <a:gd name="T91" fmla="*/ 152 h 662"/>
                <a:gd name="T92" fmla="*/ 274 w 596"/>
                <a:gd name="T93" fmla="*/ 160 h 662"/>
                <a:gd name="T94" fmla="*/ 316 w 596"/>
                <a:gd name="T95" fmla="*/ 116 h 662"/>
                <a:gd name="T96" fmla="*/ 278 w 596"/>
                <a:gd name="T97" fmla="*/ 212 h 662"/>
                <a:gd name="T98" fmla="*/ 356 w 596"/>
                <a:gd name="T99" fmla="*/ 116 h 662"/>
                <a:gd name="T100" fmla="*/ 374 w 596"/>
                <a:gd name="T101" fmla="*/ 148 h 662"/>
                <a:gd name="T102" fmla="*/ 414 w 596"/>
                <a:gd name="T103" fmla="*/ 180 h 662"/>
                <a:gd name="T104" fmla="*/ 396 w 596"/>
                <a:gd name="T105" fmla="*/ 224 h 662"/>
                <a:gd name="T106" fmla="*/ 404 w 596"/>
                <a:gd name="T107" fmla="*/ 282 h 662"/>
                <a:gd name="T108" fmla="*/ 380 w 596"/>
                <a:gd name="T109" fmla="*/ 338 h 662"/>
                <a:gd name="T110" fmla="*/ 294 w 596"/>
                <a:gd name="T111" fmla="*/ 408 h 662"/>
                <a:gd name="T112" fmla="*/ 212 w 596"/>
                <a:gd name="T113" fmla="*/ 336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96" h="662">
                  <a:moveTo>
                    <a:pt x="548" y="538"/>
                  </a:moveTo>
                  <a:lnTo>
                    <a:pt x="548" y="538"/>
                  </a:lnTo>
                  <a:lnTo>
                    <a:pt x="520" y="522"/>
                  </a:lnTo>
                  <a:lnTo>
                    <a:pt x="476" y="502"/>
                  </a:lnTo>
                  <a:lnTo>
                    <a:pt x="414" y="472"/>
                  </a:lnTo>
                  <a:lnTo>
                    <a:pt x="414" y="472"/>
                  </a:lnTo>
                  <a:lnTo>
                    <a:pt x="408" y="488"/>
                  </a:lnTo>
                  <a:lnTo>
                    <a:pt x="400" y="506"/>
                  </a:lnTo>
                  <a:lnTo>
                    <a:pt x="382" y="536"/>
                  </a:lnTo>
                  <a:lnTo>
                    <a:pt x="364" y="566"/>
                  </a:lnTo>
                  <a:lnTo>
                    <a:pt x="344" y="592"/>
                  </a:lnTo>
                  <a:lnTo>
                    <a:pt x="324" y="614"/>
                  </a:lnTo>
                  <a:lnTo>
                    <a:pt x="308" y="632"/>
                  </a:lnTo>
                  <a:lnTo>
                    <a:pt x="294" y="646"/>
                  </a:lnTo>
                  <a:lnTo>
                    <a:pt x="294" y="646"/>
                  </a:lnTo>
                  <a:lnTo>
                    <a:pt x="276" y="628"/>
                  </a:lnTo>
                  <a:lnTo>
                    <a:pt x="256" y="604"/>
                  </a:lnTo>
                  <a:lnTo>
                    <a:pt x="238" y="580"/>
                  </a:lnTo>
                  <a:lnTo>
                    <a:pt x="220" y="554"/>
                  </a:lnTo>
                  <a:lnTo>
                    <a:pt x="192" y="508"/>
                  </a:lnTo>
                  <a:lnTo>
                    <a:pt x="174" y="474"/>
                  </a:lnTo>
                  <a:lnTo>
                    <a:pt x="174" y="474"/>
                  </a:lnTo>
                  <a:lnTo>
                    <a:pt x="212" y="464"/>
                  </a:lnTo>
                  <a:lnTo>
                    <a:pt x="214" y="462"/>
                  </a:lnTo>
                  <a:lnTo>
                    <a:pt x="214" y="462"/>
                  </a:lnTo>
                  <a:lnTo>
                    <a:pt x="222" y="454"/>
                  </a:lnTo>
                  <a:lnTo>
                    <a:pt x="228" y="444"/>
                  </a:lnTo>
                  <a:lnTo>
                    <a:pt x="232" y="432"/>
                  </a:lnTo>
                  <a:lnTo>
                    <a:pt x="234" y="420"/>
                  </a:lnTo>
                  <a:lnTo>
                    <a:pt x="234" y="394"/>
                  </a:lnTo>
                  <a:lnTo>
                    <a:pt x="234" y="374"/>
                  </a:lnTo>
                  <a:lnTo>
                    <a:pt x="234" y="374"/>
                  </a:lnTo>
                  <a:lnTo>
                    <a:pt x="248" y="388"/>
                  </a:lnTo>
                  <a:lnTo>
                    <a:pt x="264" y="402"/>
                  </a:lnTo>
                  <a:lnTo>
                    <a:pt x="278" y="410"/>
                  </a:lnTo>
                  <a:lnTo>
                    <a:pt x="286" y="414"/>
                  </a:lnTo>
                  <a:lnTo>
                    <a:pt x="294" y="414"/>
                  </a:lnTo>
                  <a:lnTo>
                    <a:pt x="294" y="414"/>
                  </a:lnTo>
                  <a:lnTo>
                    <a:pt x="296" y="414"/>
                  </a:lnTo>
                  <a:lnTo>
                    <a:pt x="296" y="414"/>
                  </a:lnTo>
                  <a:lnTo>
                    <a:pt x="302" y="414"/>
                  </a:lnTo>
                  <a:lnTo>
                    <a:pt x="310" y="412"/>
                  </a:lnTo>
                  <a:lnTo>
                    <a:pt x="326" y="404"/>
                  </a:lnTo>
                  <a:lnTo>
                    <a:pt x="342" y="390"/>
                  </a:lnTo>
                  <a:lnTo>
                    <a:pt x="356" y="376"/>
                  </a:lnTo>
                  <a:lnTo>
                    <a:pt x="356" y="376"/>
                  </a:lnTo>
                  <a:lnTo>
                    <a:pt x="356" y="396"/>
                  </a:lnTo>
                  <a:lnTo>
                    <a:pt x="356" y="424"/>
                  </a:lnTo>
                  <a:lnTo>
                    <a:pt x="358" y="438"/>
                  </a:lnTo>
                  <a:lnTo>
                    <a:pt x="360" y="450"/>
                  </a:lnTo>
                  <a:lnTo>
                    <a:pt x="364" y="460"/>
                  </a:lnTo>
                  <a:lnTo>
                    <a:pt x="370" y="468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70" y="470"/>
                  </a:lnTo>
                  <a:lnTo>
                    <a:pt x="398" y="478"/>
                  </a:lnTo>
                  <a:lnTo>
                    <a:pt x="410" y="480"/>
                  </a:lnTo>
                  <a:lnTo>
                    <a:pt x="412" y="474"/>
                  </a:lnTo>
                  <a:lnTo>
                    <a:pt x="412" y="474"/>
                  </a:lnTo>
                  <a:lnTo>
                    <a:pt x="400" y="472"/>
                  </a:lnTo>
                  <a:lnTo>
                    <a:pt x="374" y="464"/>
                  </a:lnTo>
                  <a:lnTo>
                    <a:pt x="374" y="464"/>
                  </a:lnTo>
                  <a:lnTo>
                    <a:pt x="370" y="458"/>
                  </a:lnTo>
                  <a:lnTo>
                    <a:pt x="366" y="448"/>
                  </a:lnTo>
                  <a:lnTo>
                    <a:pt x="362" y="424"/>
                  </a:lnTo>
                  <a:lnTo>
                    <a:pt x="362" y="396"/>
                  </a:lnTo>
                  <a:lnTo>
                    <a:pt x="362" y="368"/>
                  </a:lnTo>
                  <a:lnTo>
                    <a:pt x="362" y="368"/>
                  </a:lnTo>
                  <a:lnTo>
                    <a:pt x="382" y="344"/>
                  </a:lnTo>
                  <a:lnTo>
                    <a:pt x="382" y="344"/>
                  </a:lnTo>
                  <a:lnTo>
                    <a:pt x="384" y="352"/>
                  </a:lnTo>
                  <a:lnTo>
                    <a:pt x="388" y="360"/>
                  </a:lnTo>
                  <a:lnTo>
                    <a:pt x="392" y="366"/>
                  </a:lnTo>
                  <a:lnTo>
                    <a:pt x="398" y="370"/>
                  </a:lnTo>
                  <a:lnTo>
                    <a:pt x="412" y="380"/>
                  </a:lnTo>
                  <a:lnTo>
                    <a:pt x="424" y="384"/>
                  </a:lnTo>
                  <a:lnTo>
                    <a:pt x="424" y="384"/>
                  </a:lnTo>
                  <a:lnTo>
                    <a:pt x="414" y="378"/>
                  </a:lnTo>
                  <a:lnTo>
                    <a:pt x="408" y="370"/>
                  </a:lnTo>
                  <a:lnTo>
                    <a:pt x="404" y="362"/>
                  </a:lnTo>
                  <a:lnTo>
                    <a:pt x="400" y="356"/>
                  </a:lnTo>
                  <a:lnTo>
                    <a:pt x="400" y="348"/>
                  </a:lnTo>
                  <a:lnTo>
                    <a:pt x="402" y="342"/>
                  </a:lnTo>
                  <a:lnTo>
                    <a:pt x="404" y="336"/>
                  </a:lnTo>
                  <a:lnTo>
                    <a:pt x="408" y="332"/>
                  </a:lnTo>
                  <a:lnTo>
                    <a:pt x="408" y="332"/>
                  </a:lnTo>
                  <a:lnTo>
                    <a:pt x="412" y="336"/>
                  </a:lnTo>
                  <a:lnTo>
                    <a:pt x="418" y="342"/>
                  </a:lnTo>
                  <a:lnTo>
                    <a:pt x="424" y="346"/>
                  </a:lnTo>
                  <a:lnTo>
                    <a:pt x="432" y="348"/>
                  </a:lnTo>
                  <a:lnTo>
                    <a:pt x="448" y="352"/>
                  </a:lnTo>
                  <a:lnTo>
                    <a:pt x="454" y="350"/>
                  </a:lnTo>
                  <a:lnTo>
                    <a:pt x="458" y="350"/>
                  </a:lnTo>
                  <a:lnTo>
                    <a:pt x="458" y="350"/>
                  </a:lnTo>
                  <a:lnTo>
                    <a:pt x="448" y="348"/>
                  </a:lnTo>
                  <a:lnTo>
                    <a:pt x="442" y="346"/>
                  </a:lnTo>
                  <a:lnTo>
                    <a:pt x="438" y="342"/>
                  </a:lnTo>
                  <a:lnTo>
                    <a:pt x="434" y="338"/>
                  </a:lnTo>
                  <a:lnTo>
                    <a:pt x="434" y="338"/>
                  </a:lnTo>
                  <a:lnTo>
                    <a:pt x="442" y="340"/>
                  </a:lnTo>
                  <a:lnTo>
                    <a:pt x="450" y="340"/>
                  </a:lnTo>
                  <a:lnTo>
                    <a:pt x="456" y="336"/>
                  </a:lnTo>
                  <a:lnTo>
                    <a:pt x="456" y="336"/>
                  </a:lnTo>
                  <a:lnTo>
                    <a:pt x="450" y="336"/>
                  </a:lnTo>
                  <a:lnTo>
                    <a:pt x="444" y="332"/>
                  </a:lnTo>
                  <a:lnTo>
                    <a:pt x="440" y="328"/>
                  </a:lnTo>
                  <a:lnTo>
                    <a:pt x="436" y="324"/>
                  </a:lnTo>
                  <a:lnTo>
                    <a:pt x="432" y="312"/>
                  </a:lnTo>
                  <a:lnTo>
                    <a:pt x="432" y="306"/>
                  </a:lnTo>
                  <a:lnTo>
                    <a:pt x="434" y="302"/>
                  </a:lnTo>
                  <a:lnTo>
                    <a:pt x="434" y="302"/>
                  </a:lnTo>
                  <a:lnTo>
                    <a:pt x="436" y="308"/>
                  </a:lnTo>
                  <a:lnTo>
                    <a:pt x="442" y="314"/>
                  </a:lnTo>
                  <a:lnTo>
                    <a:pt x="448" y="318"/>
                  </a:lnTo>
                  <a:lnTo>
                    <a:pt x="456" y="320"/>
                  </a:lnTo>
                  <a:lnTo>
                    <a:pt x="466" y="322"/>
                  </a:lnTo>
                  <a:lnTo>
                    <a:pt x="474" y="322"/>
                  </a:lnTo>
                  <a:lnTo>
                    <a:pt x="480" y="320"/>
                  </a:lnTo>
                  <a:lnTo>
                    <a:pt x="486" y="318"/>
                  </a:lnTo>
                  <a:lnTo>
                    <a:pt x="486" y="318"/>
                  </a:lnTo>
                  <a:lnTo>
                    <a:pt x="472" y="316"/>
                  </a:lnTo>
                  <a:lnTo>
                    <a:pt x="462" y="310"/>
                  </a:lnTo>
                  <a:lnTo>
                    <a:pt x="454" y="304"/>
                  </a:lnTo>
                  <a:lnTo>
                    <a:pt x="450" y="296"/>
                  </a:lnTo>
                  <a:lnTo>
                    <a:pt x="448" y="286"/>
                  </a:lnTo>
                  <a:lnTo>
                    <a:pt x="448" y="278"/>
                  </a:lnTo>
                  <a:lnTo>
                    <a:pt x="450" y="272"/>
                  </a:lnTo>
                  <a:lnTo>
                    <a:pt x="450" y="268"/>
                  </a:lnTo>
                  <a:lnTo>
                    <a:pt x="450" y="268"/>
                  </a:lnTo>
                  <a:lnTo>
                    <a:pt x="456" y="260"/>
                  </a:lnTo>
                  <a:lnTo>
                    <a:pt x="462" y="250"/>
                  </a:lnTo>
                  <a:lnTo>
                    <a:pt x="468" y="228"/>
                  </a:lnTo>
                  <a:lnTo>
                    <a:pt x="478" y="188"/>
                  </a:lnTo>
                  <a:lnTo>
                    <a:pt x="478" y="188"/>
                  </a:lnTo>
                  <a:lnTo>
                    <a:pt x="478" y="176"/>
                  </a:lnTo>
                  <a:lnTo>
                    <a:pt x="480" y="166"/>
                  </a:lnTo>
                  <a:lnTo>
                    <a:pt x="478" y="154"/>
                  </a:lnTo>
                  <a:lnTo>
                    <a:pt x="476" y="144"/>
                  </a:lnTo>
                  <a:lnTo>
                    <a:pt x="468" y="124"/>
                  </a:lnTo>
                  <a:lnTo>
                    <a:pt x="458" y="106"/>
                  </a:lnTo>
                  <a:lnTo>
                    <a:pt x="448" y="92"/>
                  </a:lnTo>
                  <a:lnTo>
                    <a:pt x="436" y="78"/>
                  </a:lnTo>
                  <a:lnTo>
                    <a:pt x="420" y="64"/>
                  </a:lnTo>
                  <a:lnTo>
                    <a:pt x="420" y="64"/>
                  </a:lnTo>
                  <a:lnTo>
                    <a:pt x="408" y="56"/>
                  </a:lnTo>
                  <a:lnTo>
                    <a:pt x="394" y="50"/>
                  </a:lnTo>
                  <a:lnTo>
                    <a:pt x="378" y="44"/>
                  </a:lnTo>
                  <a:lnTo>
                    <a:pt x="360" y="40"/>
                  </a:lnTo>
                  <a:lnTo>
                    <a:pt x="360" y="40"/>
                  </a:lnTo>
                  <a:lnTo>
                    <a:pt x="356" y="32"/>
                  </a:lnTo>
                  <a:lnTo>
                    <a:pt x="348" y="24"/>
                  </a:lnTo>
                  <a:lnTo>
                    <a:pt x="336" y="16"/>
                  </a:lnTo>
                  <a:lnTo>
                    <a:pt x="322" y="10"/>
                  </a:lnTo>
                  <a:lnTo>
                    <a:pt x="306" y="6"/>
                  </a:lnTo>
                  <a:lnTo>
                    <a:pt x="286" y="2"/>
                  </a:lnTo>
                  <a:lnTo>
                    <a:pt x="268" y="0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32" y="6"/>
                  </a:lnTo>
                  <a:lnTo>
                    <a:pt x="218" y="12"/>
                  </a:lnTo>
                  <a:lnTo>
                    <a:pt x="204" y="20"/>
                  </a:lnTo>
                  <a:lnTo>
                    <a:pt x="192" y="30"/>
                  </a:lnTo>
                  <a:lnTo>
                    <a:pt x="184" y="38"/>
                  </a:lnTo>
                  <a:lnTo>
                    <a:pt x="176" y="46"/>
                  </a:lnTo>
                  <a:lnTo>
                    <a:pt x="164" y="62"/>
                  </a:lnTo>
                  <a:lnTo>
                    <a:pt x="164" y="62"/>
                  </a:lnTo>
                  <a:lnTo>
                    <a:pt x="158" y="64"/>
                  </a:lnTo>
                  <a:lnTo>
                    <a:pt x="148" y="68"/>
                  </a:lnTo>
                  <a:lnTo>
                    <a:pt x="138" y="76"/>
                  </a:lnTo>
                  <a:lnTo>
                    <a:pt x="132" y="82"/>
                  </a:lnTo>
                  <a:lnTo>
                    <a:pt x="128" y="90"/>
                  </a:lnTo>
                  <a:lnTo>
                    <a:pt x="128" y="90"/>
                  </a:lnTo>
                  <a:lnTo>
                    <a:pt x="118" y="98"/>
                  </a:lnTo>
                  <a:lnTo>
                    <a:pt x="110" y="110"/>
                  </a:lnTo>
                  <a:lnTo>
                    <a:pt x="106" y="122"/>
                  </a:lnTo>
                  <a:lnTo>
                    <a:pt x="104" y="136"/>
                  </a:lnTo>
                  <a:lnTo>
                    <a:pt x="104" y="150"/>
                  </a:lnTo>
                  <a:lnTo>
                    <a:pt x="106" y="164"/>
                  </a:lnTo>
                  <a:lnTo>
                    <a:pt x="112" y="176"/>
                  </a:lnTo>
                  <a:lnTo>
                    <a:pt x="120" y="186"/>
                  </a:lnTo>
                  <a:lnTo>
                    <a:pt x="120" y="186"/>
                  </a:lnTo>
                  <a:lnTo>
                    <a:pt x="114" y="198"/>
                  </a:lnTo>
                  <a:lnTo>
                    <a:pt x="106" y="212"/>
                  </a:lnTo>
                  <a:lnTo>
                    <a:pt x="100" y="218"/>
                  </a:lnTo>
                  <a:lnTo>
                    <a:pt x="92" y="224"/>
                  </a:lnTo>
                  <a:lnTo>
                    <a:pt x="86" y="226"/>
                  </a:lnTo>
                  <a:lnTo>
                    <a:pt x="78" y="228"/>
                  </a:lnTo>
                  <a:lnTo>
                    <a:pt x="78" y="228"/>
                  </a:lnTo>
                  <a:lnTo>
                    <a:pt x="84" y="232"/>
                  </a:lnTo>
                  <a:lnTo>
                    <a:pt x="92" y="234"/>
                  </a:lnTo>
                  <a:lnTo>
                    <a:pt x="98" y="234"/>
                  </a:lnTo>
                  <a:lnTo>
                    <a:pt x="104" y="232"/>
                  </a:lnTo>
                  <a:lnTo>
                    <a:pt x="110" y="228"/>
                  </a:lnTo>
                  <a:lnTo>
                    <a:pt x="116" y="224"/>
                  </a:lnTo>
                  <a:lnTo>
                    <a:pt x="116" y="224"/>
                  </a:lnTo>
                  <a:lnTo>
                    <a:pt x="114" y="234"/>
                  </a:lnTo>
                  <a:lnTo>
                    <a:pt x="114" y="246"/>
                  </a:lnTo>
                  <a:lnTo>
                    <a:pt x="116" y="260"/>
                  </a:lnTo>
                  <a:lnTo>
                    <a:pt x="120" y="272"/>
                  </a:lnTo>
                  <a:lnTo>
                    <a:pt x="126" y="282"/>
                  </a:lnTo>
                  <a:lnTo>
                    <a:pt x="134" y="292"/>
                  </a:lnTo>
                  <a:lnTo>
                    <a:pt x="146" y="308"/>
                  </a:lnTo>
                  <a:lnTo>
                    <a:pt x="146" y="308"/>
                  </a:lnTo>
                  <a:lnTo>
                    <a:pt x="144" y="320"/>
                  </a:lnTo>
                  <a:lnTo>
                    <a:pt x="138" y="328"/>
                  </a:lnTo>
                  <a:lnTo>
                    <a:pt x="132" y="334"/>
                  </a:lnTo>
                  <a:lnTo>
                    <a:pt x="120" y="336"/>
                  </a:lnTo>
                  <a:lnTo>
                    <a:pt x="120" y="336"/>
                  </a:lnTo>
                  <a:lnTo>
                    <a:pt x="128" y="338"/>
                  </a:lnTo>
                  <a:lnTo>
                    <a:pt x="136" y="338"/>
                  </a:lnTo>
                  <a:lnTo>
                    <a:pt x="142" y="338"/>
                  </a:lnTo>
                  <a:lnTo>
                    <a:pt x="148" y="336"/>
                  </a:lnTo>
                  <a:lnTo>
                    <a:pt x="156" y="328"/>
                  </a:lnTo>
                  <a:lnTo>
                    <a:pt x="164" y="320"/>
                  </a:lnTo>
                  <a:lnTo>
                    <a:pt x="164" y="320"/>
                  </a:lnTo>
                  <a:lnTo>
                    <a:pt x="164" y="328"/>
                  </a:lnTo>
                  <a:lnTo>
                    <a:pt x="162" y="334"/>
                  </a:lnTo>
                  <a:lnTo>
                    <a:pt x="162" y="334"/>
                  </a:lnTo>
                  <a:lnTo>
                    <a:pt x="168" y="328"/>
                  </a:lnTo>
                  <a:lnTo>
                    <a:pt x="174" y="318"/>
                  </a:lnTo>
                  <a:lnTo>
                    <a:pt x="176" y="304"/>
                  </a:lnTo>
                  <a:lnTo>
                    <a:pt x="176" y="288"/>
                  </a:lnTo>
                  <a:lnTo>
                    <a:pt x="176" y="288"/>
                  </a:lnTo>
                  <a:lnTo>
                    <a:pt x="182" y="298"/>
                  </a:lnTo>
                  <a:lnTo>
                    <a:pt x="184" y="310"/>
                  </a:lnTo>
                  <a:lnTo>
                    <a:pt x="184" y="320"/>
                  </a:lnTo>
                  <a:lnTo>
                    <a:pt x="182" y="330"/>
                  </a:lnTo>
                  <a:lnTo>
                    <a:pt x="180" y="338"/>
                  </a:lnTo>
                  <a:lnTo>
                    <a:pt x="176" y="346"/>
                  </a:lnTo>
                  <a:lnTo>
                    <a:pt x="172" y="352"/>
                  </a:lnTo>
                  <a:lnTo>
                    <a:pt x="168" y="356"/>
                  </a:lnTo>
                  <a:lnTo>
                    <a:pt x="168" y="356"/>
                  </a:lnTo>
                  <a:lnTo>
                    <a:pt x="176" y="352"/>
                  </a:lnTo>
                  <a:lnTo>
                    <a:pt x="184" y="346"/>
                  </a:lnTo>
                  <a:lnTo>
                    <a:pt x="190" y="338"/>
                  </a:lnTo>
                  <a:lnTo>
                    <a:pt x="196" y="332"/>
                  </a:lnTo>
                  <a:lnTo>
                    <a:pt x="196" y="332"/>
                  </a:lnTo>
                  <a:lnTo>
                    <a:pt x="194" y="346"/>
                  </a:lnTo>
                  <a:lnTo>
                    <a:pt x="190" y="356"/>
                  </a:lnTo>
                  <a:lnTo>
                    <a:pt x="186" y="362"/>
                  </a:lnTo>
                  <a:lnTo>
                    <a:pt x="178" y="366"/>
                  </a:lnTo>
                  <a:lnTo>
                    <a:pt x="172" y="366"/>
                  </a:lnTo>
                  <a:lnTo>
                    <a:pt x="164" y="366"/>
                  </a:lnTo>
                  <a:lnTo>
                    <a:pt x="152" y="362"/>
                  </a:lnTo>
                  <a:lnTo>
                    <a:pt x="152" y="362"/>
                  </a:lnTo>
                  <a:lnTo>
                    <a:pt x="156" y="366"/>
                  </a:lnTo>
                  <a:lnTo>
                    <a:pt x="162" y="368"/>
                  </a:lnTo>
                  <a:lnTo>
                    <a:pt x="168" y="370"/>
                  </a:lnTo>
                  <a:lnTo>
                    <a:pt x="176" y="370"/>
                  </a:lnTo>
                  <a:lnTo>
                    <a:pt x="184" y="368"/>
                  </a:lnTo>
                  <a:lnTo>
                    <a:pt x="190" y="364"/>
                  </a:lnTo>
                  <a:lnTo>
                    <a:pt x="196" y="358"/>
                  </a:lnTo>
                  <a:lnTo>
                    <a:pt x="202" y="348"/>
                  </a:lnTo>
                  <a:lnTo>
                    <a:pt x="202" y="348"/>
                  </a:lnTo>
                  <a:lnTo>
                    <a:pt x="204" y="334"/>
                  </a:lnTo>
                  <a:lnTo>
                    <a:pt x="204" y="334"/>
                  </a:lnTo>
                  <a:lnTo>
                    <a:pt x="206" y="338"/>
                  </a:lnTo>
                  <a:lnTo>
                    <a:pt x="206" y="338"/>
                  </a:lnTo>
                  <a:lnTo>
                    <a:pt x="226" y="366"/>
                  </a:lnTo>
                  <a:lnTo>
                    <a:pt x="226" y="366"/>
                  </a:lnTo>
                  <a:lnTo>
                    <a:pt x="226" y="366"/>
                  </a:lnTo>
                  <a:lnTo>
                    <a:pt x="228" y="384"/>
                  </a:lnTo>
                  <a:lnTo>
                    <a:pt x="228" y="410"/>
                  </a:lnTo>
                  <a:lnTo>
                    <a:pt x="228" y="424"/>
                  </a:lnTo>
                  <a:lnTo>
                    <a:pt x="224" y="436"/>
                  </a:lnTo>
                  <a:lnTo>
                    <a:pt x="218" y="448"/>
                  </a:lnTo>
                  <a:lnTo>
                    <a:pt x="210" y="458"/>
                  </a:lnTo>
                  <a:lnTo>
                    <a:pt x="210" y="458"/>
                  </a:lnTo>
                  <a:lnTo>
                    <a:pt x="172" y="470"/>
                  </a:lnTo>
                  <a:lnTo>
                    <a:pt x="172" y="470"/>
                  </a:lnTo>
                  <a:lnTo>
                    <a:pt x="170" y="466"/>
                  </a:lnTo>
                  <a:lnTo>
                    <a:pt x="170" y="466"/>
                  </a:lnTo>
                  <a:lnTo>
                    <a:pt x="150" y="474"/>
                  </a:lnTo>
                  <a:lnTo>
                    <a:pt x="108" y="494"/>
                  </a:lnTo>
                  <a:lnTo>
                    <a:pt x="84" y="506"/>
                  </a:lnTo>
                  <a:lnTo>
                    <a:pt x="62" y="520"/>
                  </a:lnTo>
                  <a:lnTo>
                    <a:pt x="46" y="532"/>
                  </a:lnTo>
                  <a:lnTo>
                    <a:pt x="42" y="540"/>
                  </a:lnTo>
                  <a:lnTo>
                    <a:pt x="38" y="544"/>
                  </a:lnTo>
                  <a:lnTo>
                    <a:pt x="38" y="544"/>
                  </a:lnTo>
                  <a:lnTo>
                    <a:pt x="16" y="614"/>
                  </a:lnTo>
                  <a:lnTo>
                    <a:pt x="0" y="662"/>
                  </a:lnTo>
                  <a:lnTo>
                    <a:pt x="596" y="662"/>
                  </a:lnTo>
                  <a:lnTo>
                    <a:pt x="596" y="662"/>
                  </a:lnTo>
                  <a:lnTo>
                    <a:pt x="592" y="644"/>
                  </a:lnTo>
                  <a:lnTo>
                    <a:pt x="580" y="604"/>
                  </a:lnTo>
                  <a:lnTo>
                    <a:pt x="572" y="582"/>
                  </a:lnTo>
                  <a:lnTo>
                    <a:pt x="564" y="562"/>
                  </a:lnTo>
                  <a:lnTo>
                    <a:pt x="556" y="546"/>
                  </a:lnTo>
                  <a:lnTo>
                    <a:pt x="552" y="540"/>
                  </a:lnTo>
                  <a:lnTo>
                    <a:pt x="548" y="538"/>
                  </a:lnTo>
                  <a:lnTo>
                    <a:pt x="548" y="538"/>
                  </a:lnTo>
                  <a:close/>
                  <a:moveTo>
                    <a:pt x="206" y="324"/>
                  </a:moveTo>
                  <a:lnTo>
                    <a:pt x="206" y="324"/>
                  </a:lnTo>
                  <a:lnTo>
                    <a:pt x="204" y="308"/>
                  </a:lnTo>
                  <a:lnTo>
                    <a:pt x="202" y="294"/>
                  </a:lnTo>
                  <a:lnTo>
                    <a:pt x="194" y="266"/>
                  </a:lnTo>
                  <a:lnTo>
                    <a:pt x="194" y="266"/>
                  </a:lnTo>
                  <a:lnTo>
                    <a:pt x="188" y="248"/>
                  </a:lnTo>
                  <a:lnTo>
                    <a:pt x="182" y="230"/>
                  </a:lnTo>
                  <a:lnTo>
                    <a:pt x="174" y="214"/>
                  </a:lnTo>
                  <a:lnTo>
                    <a:pt x="166" y="206"/>
                  </a:lnTo>
                  <a:lnTo>
                    <a:pt x="166" y="206"/>
                  </a:lnTo>
                  <a:lnTo>
                    <a:pt x="174" y="198"/>
                  </a:lnTo>
                  <a:lnTo>
                    <a:pt x="188" y="184"/>
                  </a:lnTo>
                  <a:lnTo>
                    <a:pt x="204" y="164"/>
                  </a:lnTo>
                  <a:lnTo>
                    <a:pt x="220" y="142"/>
                  </a:lnTo>
                  <a:lnTo>
                    <a:pt x="220" y="142"/>
                  </a:lnTo>
                  <a:lnTo>
                    <a:pt x="212" y="158"/>
                  </a:lnTo>
                  <a:lnTo>
                    <a:pt x="204" y="176"/>
                  </a:lnTo>
                  <a:lnTo>
                    <a:pt x="194" y="192"/>
                  </a:lnTo>
                  <a:lnTo>
                    <a:pt x="188" y="198"/>
                  </a:lnTo>
                  <a:lnTo>
                    <a:pt x="180" y="204"/>
                  </a:lnTo>
                  <a:lnTo>
                    <a:pt x="180" y="204"/>
                  </a:lnTo>
                  <a:lnTo>
                    <a:pt x="192" y="198"/>
                  </a:lnTo>
                  <a:lnTo>
                    <a:pt x="202" y="192"/>
                  </a:lnTo>
                  <a:lnTo>
                    <a:pt x="212" y="184"/>
                  </a:lnTo>
                  <a:lnTo>
                    <a:pt x="222" y="174"/>
                  </a:lnTo>
                  <a:lnTo>
                    <a:pt x="238" y="154"/>
                  </a:lnTo>
                  <a:lnTo>
                    <a:pt x="256" y="132"/>
                  </a:lnTo>
                  <a:lnTo>
                    <a:pt x="256" y="132"/>
                  </a:lnTo>
                  <a:lnTo>
                    <a:pt x="248" y="152"/>
                  </a:lnTo>
                  <a:lnTo>
                    <a:pt x="242" y="174"/>
                  </a:lnTo>
                  <a:lnTo>
                    <a:pt x="234" y="214"/>
                  </a:lnTo>
                  <a:lnTo>
                    <a:pt x="234" y="214"/>
                  </a:lnTo>
                  <a:lnTo>
                    <a:pt x="248" y="200"/>
                  </a:lnTo>
                  <a:lnTo>
                    <a:pt x="260" y="188"/>
                  </a:lnTo>
                  <a:lnTo>
                    <a:pt x="268" y="174"/>
                  </a:lnTo>
                  <a:lnTo>
                    <a:pt x="274" y="160"/>
                  </a:lnTo>
                  <a:lnTo>
                    <a:pt x="274" y="160"/>
                  </a:lnTo>
                  <a:lnTo>
                    <a:pt x="282" y="148"/>
                  </a:lnTo>
                  <a:lnTo>
                    <a:pt x="290" y="134"/>
                  </a:lnTo>
                  <a:lnTo>
                    <a:pt x="304" y="118"/>
                  </a:lnTo>
                  <a:lnTo>
                    <a:pt x="320" y="102"/>
                  </a:lnTo>
                  <a:lnTo>
                    <a:pt x="320" y="102"/>
                  </a:lnTo>
                  <a:lnTo>
                    <a:pt x="316" y="116"/>
                  </a:lnTo>
                  <a:lnTo>
                    <a:pt x="314" y="128"/>
                  </a:lnTo>
                  <a:lnTo>
                    <a:pt x="312" y="152"/>
                  </a:lnTo>
                  <a:lnTo>
                    <a:pt x="310" y="166"/>
                  </a:lnTo>
                  <a:lnTo>
                    <a:pt x="304" y="180"/>
                  </a:lnTo>
                  <a:lnTo>
                    <a:pt x="294" y="194"/>
                  </a:lnTo>
                  <a:lnTo>
                    <a:pt x="278" y="212"/>
                  </a:lnTo>
                  <a:lnTo>
                    <a:pt x="278" y="212"/>
                  </a:lnTo>
                  <a:lnTo>
                    <a:pt x="294" y="204"/>
                  </a:lnTo>
                  <a:lnTo>
                    <a:pt x="308" y="194"/>
                  </a:lnTo>
                  <a:lnTo>
                    <a:pt x="322" y="180"/>
                  </a:lnTo>
                  <a:lnTo>
                    <a:pt x="334" y="166"/>
                  </a:lnTo>
                  <a:lnTo>
                    <a:pt x="344" y="148"/>
                  </a:lnTo>
                  <a:lnTo>
                    <a:pt x="350" y="132"/>
                  </a:lnTo>
                  <a:lnTo>
                    <a:pt x="356" y="116"/>
                  </a:lnTo>
                  <a:lnTo>
                    <a:pt x="358" y="100"/>
                  </a:lnTo>
                  <a:lnTo>
                    <a:pt x="358" y="100"/>
                  </a:lnTo>
                  <a:lnTo>
                    <a:pt x="360" y="126"/>
                  </a:lnTo>
                  <a:lnTo>
                    <a:pt x="360" y="126"/>
                  </a:lnTo>
                  <a:lnTo>
                    <a:pt x="360" y="132"/>
                  </a:lnTo>
                  <a:lnTo>
                    <a:pt x="364" y="138"/>
                  </a:lnTo>
                  <a:lnTo>
                    <a:pt x="374" y="148"/>
                  </a:lnTo>
                  <a:lnTo>
                    <a:pt x="386" y="156"/>
                  </a:lnTo>
                  <a:lnTo>
                    <a:pt x="398" y="162"/>
                  </a:lnTo>
                  <a:lnTo>
                    <a:pt x="398" y="162"/>
                  </a:lnTo>
                  <a:lnTo>
                    <a:pt x="402" y="164"/>
                  </a:lnTo>
                  <a:lnTo>
                    <a:pt x="408" y="170"/>
                  </a:lnTo>
                  <a:lnTo>
                    <a:pt x="410" y="174"/>
                  </a:lnTo>
                  <a:lnTo>
                    <a:pt x="414" y="180"/>
                  </a:lnTo>
                  <a:lnTo>
                    <a:pt x="414" y="188"/>
                  </a:lnTo>
                  <a:lnTo>
                    <a:pt x="414" y="194"/>
                  </a:lnTo>
                  <a:lnTo>
                    <a:pt x="412" y="202"/>
                  </a:lnTo>
                  <a:lnTo>
                    <a:pt x="406" y="208"/>
                  </a:lnTo>
                  <a:lnTo>
                    <a:pt x="406" y="208"/>
                  </a:lnTo>
                  <a:lnTo>
                    <a:pt x="400" y="216"/>
                  </a:lnTo>
                  <a:lnTo>
                    <a:pt x="396" y="224"/>
                  </a:lnTo>
                  <a:lnTo>
                    <a:pt x="392" y="234"/>
                  </a:lnTo>
                  <a:lnTo>
                    <a:pt x="392" y="244"/>
                  </a:lnTo>
                  <a:lnTo>
                    <a:pt x="392" y="254"/>
                  </a:lnTo>
                  <a:lnTo>
                    <a:pt x="394" y="264"/>
                  </a:lnTo>
                  <a:lnTo>
                    <a:pt x="398" y="274"/>
                  </a:lnTo>
                  <a:lnTo>
                    <a:pt x="404" y="282"/>
                  </a:lnTo>
                  <a:lnTo>
                    <a:pt x="404" y="282"/>
                  </a:lnTo>
                  <a:lnTo>
                    <a:pt x="398" y="292"/>
                  </a:lnTo>
                  <a:lnTo>
                    <a:pt x="390" y="306"/>
                  </a:lnTo>
                  <a:lnTo>
                    <a:pt x="384" y="328"/>
                  </a:lnTo>
                  <a:lnTo>
                    <a:pt x="384" y="328"/>
                  </a:lnTo>
                  <a:lnTo>
                    <a:pt x="382" y="334"/>
                  </a:lnTo>
                  <a:lnTo>
                    <a:pt x="382" y="334"/>
                  </a:lnTo>
                  <a:lnTo>
                    <a:pt x="380" y="338"/>
                  </a:lnTo>
                  <a:lnTo>
                    <a:pt x="380" y="338"/>
                  </a:lnTo>
                  <a:lnTo>
                    <a:pt x="358" y="364"/>
                  </a:lnTo>
                  <a:lnTo>
                    <a:pt x="338" y="386"/>
                  </a:lnTo>
                  <a:lnTo>
                    <a:pt x="326" y="396"/>
                  </a:lnTo>
                  <a:lnTo>
                    <a:pt x="316" y="404"/>
                  </a:lnTo>
                  <a:lnTo>
                    <a:pt x="304" y="408"/>
                  </a:lnTo>
                  <a:lnTo>
                    <a:pt x="294" y="408"/>
                  </a:lnTo>
                  <a:lnTo>
                    <a:pt x="294" y="408"/>
                  </a:lnTo>
                  <a:lnTo>
                    <a:pt x="284" y="406"/>
                  </a:lnTo>
                  <a:lnTo>
                    <a:pt x="272" y="402"/>
                  </a:lnTo>
                  <a:lnTo>
                    <a:pt x="260" y="394"/>
                  </a:lnTo>
                  <a:lnTo>
                    <a:pt x="250" y="384"/>
                  </a:lnTo>
                  <a:lnTo>
                    <a:pt x="228" y="360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06" y="324"/>
                  </a:lnTo>
                  <a:lnTo>
                    <a:pt x="206" y="324"/>
                  </a:lnTo>
                  <a:close/>
                </a:path>
              </a:pathLst>
            </a:cu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867059" y="1325899"/>
            <a:ext cx="1395351" cy="1358035"/>
            <a:chOff x="4867059" y="1325899"/>
            <a:chExt cx="1395351" cy="1358035"/>
          </a:xfrm>
        </p:grpSpPr>
        <p:sp>
          <p:nvSpPr>
            <p:cNvPr id="21" name="矩形: 圆角 20"/>
            <p:cNvSpPr/>
            <p:nvPr/>
          </p:nvSpPr>
          <p:spPr>
            <a:xfrm>
              <a:off x="4867059" y="1325899"/>
              <a:ext cx="1395351" cy="1358035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任意多边形: 形状 38"/>
            <p:cNvSpPr/>
            <p:nvPr/>
          </p:nvSpPr>
          <p:spPr bwMode="auto">
            <a:xfrm>
              <a:off x="5049900" y="1738276"/>
              <a:ext cx="1023299" cy="934101"/>
            </a:xfrm>
            <a:custGeom>
              <a:avLst/>
              <a:gdLst>
                <a:gd name="T0" fmla="*/ 514 w 826"/>
                <a:gd name="T1" fmla="*/ 482 h 754"/>
                <a:gd name="T2" fmla="*/ 550 w 826"/>
                <a:gd name="T3" fmla="*/ 356 h 754"/>
                <a:gd name="T4" fmla="*/ 586 w 826"/>
                <a:gd name="T5" fmla="*/ 306 h 754"/>
                <a:gd name="T6" fmla="*/ 584 w 826"/>
                <a:gd name="T7" fmla="*/ 226 h 754"/>
                <a:gd name="T8" fmla="*/ 562 w 826"/>
                <a:gd name="T9" fmla="*/ 218 h 754"/>
                <a:gd name="T10" fmla="*/ 560 w 826"/>
                <a:gd name="T11" fmla="*/ 176 h 754"/>
                <a:gd name="T12" fmla="*/ 560 w 826"/>
                <a:gd name="T13" fmla="*/ 148 h 754"/>
                <a:gd name="T14" fmla="*/ 564 w 826"/>
                <a:gd name="T15" fmla="*/ 114 h 754"/>
                <a:gd name="T16" fmla="*/ 548 w 826"/>
                <a:gd name="T17" fmla="*/ 82 h 754"/>
                <a:gd name="T18" fmla="*/ 536 w 826"/>
                <a:gd name="T19" fmla="*/ 62 h 754"/>
                <a:gd name="T20" fmla="*/ 524 w 826"/>
                <a:gd name="T21" fmla="*/ 50 h 754"/>
                <a:gd name="T22" fmla="*/ 466 w 826"/>
                <a:gd name="T23" fmla="*/ 14 h 754"/>
                <a:gd name="T24" fmla="*/ 428 w 826"/>
                <a:gd name="T25" fmla="*/ 2 h 754"/>
                <a:gd name="T26" fmla="*/ 380 w 826"/>
                <a:gd name="T27" fmla="*/ 2 h 754"/>
                <a:gd name="T28" fmla="*/ 354 w 826"/>
                <a:gd name="T29" fmla="*/ 6 h 754"/>
                <a:gd name="T30" fmla="*/ 306 w 826"/>
                <a:gd name="T31" fmla="*/ 40 h 754"/>
                <a:gd name="T32" fmla="*/ 288 w 826"/>
                <a:gd name="T33" fmla="*/ 66 h 754"/>
                <a:gd name="T34" fmla="*/ 272 w 826"/>
                <a:gd name="T35" fmla="*/ 88 h 754"/>
                <a:gd name="T36" fmla="*/ 254 w 826"/>
                <a:gd name="T37" fmla="*/ 130 h 754"/>
                <a:gd name="T38" fmla="*/ 254 w 826"/>
                <a:gd name="T39" fmla="*/ 174 h 754"/>
                <a:gd name="T40" fmla="*/ 254 w 826"/>
                <a:gd name="T41" fmla="*/ 224 h 754"/>
                <a:gd name="T42" fmla="*/ 220 w 826"/>
                <a:gd name="T43" fmla="*/ 278 h 754"/>
                <a:gd name="T44" fmla="*/ 244 w 826"/>
                <a:gd name="T45" fmla="*/ 338 h 754"/>
                <a:gd name="T46" fmla="*/ 274 w 826"/>
                <a:gd name="T47" fmla="*/ 366 h 754"/>
                <a:gd name="T48" fmla="*/ 248 w 826"/>
                <a:gd name="T49" fmla="*/ 494 h 754"/>
                <a:gd name="T50" fmla="*/ 4 w 826"/>
                <a:gd name="T51" fmla="*/ 728 h 754"/>
                <a:gd name="T52" fmla="*/ 772 w 826"/>
                <a:gd name="T53" fmla="*/ 588 h 754"/>
                <a:gd name="T54" fmla="*/ 558 w 826"/>
                <a:gd name="T55" fmla="*/ 234 h 754"/>
                <a:gd name="T56" fmla="*/ 584 w 826"/>
                <a:gd name="T57" fmla="*/ 234 h 754"/>
                <a:gd name="T58" fmla="*/ 574 w 826"/>
                <a:gd name="T59" fmla="*/ 316 h 754"/>
                <a:gd name="T60" fmla="*/ 548 w 826"/>
                <a:gd name="T61" fmla="*/ 348 h 754"/>
                <a:gd name="T62" fmla="*/ 550 w 826"/>
                <a:gd name="T63" fmla="*/ 266 h 754"/>
                <a:gd name="T64" fmla="*/ 252 w 826"/>
                <a:gd name="T65" fmla="*/ 344 h 754"/>
                <a:gd name="T66" fmla="*/ 226 w 826"/>
                <a:gd name="T67" fmla="*/ 278 h 754"/>
                <a:gd name="T68" fmla="*/ 248 w 826"/>
                <a:gd name="T69" fmla="*/ 228 h 754"/>
                <a:gd name="T70" fmla="*/ 268 w 826"/>
                <a:gd name="T71" fmla="*/ 246 h 754"/>
                <a:gd name="T72" fmla="*/ 262 w 826"/>
                <a:gd name="T73" fmla="*/ 330 h 754"/>
                <a:gd name="T74" fmla="*/ 276 w 826"/>
                <a:gd name="T75" fmla="*/ 262 h 754"/>
                <a:gd name="T76" fmla="*/ 282 w 826"/>
                <a:gd name="T77" fmla="*/ 174 h 754"/>
                <a:gd name="T78" fmla="*/ 306 w 826"/>
                <a:gd name="T79" fmla="*/ 92 h 754"/>
                <a:gd name="T80" fmla="*/ 410 w 826"/>
                <a:gd name="T81" fmla="*/ 88 h 754"/>
                <a:gd name="T82" fmla="*/ 522 w 826"/>
                <a:gd name="T83" fmla="*/ 96 h 754"/>
                <a:gd name="T84" fmla="*/ 534 w 826"/>
                <a:gd name="T85" fmla="*/ 182 h 754"/>
                <a:gd name="T86" fmla="*/ 542 w 826"/>
                <a:gd name="T87" fmla="*/ 278 h 754"/>
                <a:gd name="T88" fmla="*/ 522 w 826"/>
                <a:gd name="T89" fmla="*/ 380 h 754"/>
                <a:gd name="T90" fmla="*/ 448 w 826"/>
                <a:gd name="T91" fmla="*/ 492 h 754"/>
                <a:gd name="T92" fmla="*/ 356 w 826"/>
                <a:gd name="T93" fmla="*/ 490 h 754"/>
                <a:gd name="T94" fmla="*/ 284 w 826"/>
                <a:gd name="T95" fmla="*/ 374 h 754"/>
                <a:gd name="T96" fmla="*/ 272 w 826"/>
                <a:gd name="T97" fmla="*/ 280 h 754"/>
                <a:gd name="T98" fmla="*/ 310 w 826"/>
                <a:gd name="T99" fmla="*/ 636 h 754"/>
                <a:gd name="T100" fmla="*/ 272 w 826"/>
                <a:gd name="T101" fmla="*/ 522 h 754"/>
                <a:gd name="T102" fmla="*/ 298 w 826"/>
                <a:gd name="T103" fmla="*/ 400 h 754"/>
                <a:gd name="T104" fmla="*/ 360 w 826"/>
                <a:gd name="T105" fmla="*/ 502 h 754"/>
                <a:gd name="T106" fmla="*/ 444 w 826"/>
                <a:gd name="T107" fmla="*/ 502 h 754"/>
                <a:gd name="T108" fmla="*/ 510 w 826"/>
                <a:gd name="T109" fmla="*/ 406 h 754"/>
                <a:gd name="T110" fmla="*/ 526 w 826"/>
                <a:gd name="T111" fmla="*/ 514 h 754"/>
                <a:gd name="T112" fmla="*/ 482 w 826"/>
                <a:gd name="T113" fmla="*/ 640 h 7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6" h="754">
                  <a:moveTo>
                    <a:pt x="754" y="572"/>
                  </a:moveTo>
                  <a:lnTo>
                    <a:pt x="754" y="572"/>
                  </a:lnTo>
                  <a:lnTo>
                    <a:pt x="736" y="566"/>
                  </a:lnTo>
                  <a:lnTo>
                    <a:pt x="708" y="556"/>
                  </a:lnTo>
                  <a:lnTo>
                    <a:pt x="632" y="526"/>
                  </a:lnTo>
                  <a:lnTo>
                    <a:pt x="558" y="498"/>
                  </a:lnTo>
                  <a:lnTo>
                    <a:pt x="530" y="488"/>
                  </a:lnTo>
                  <a:lnTo>
                    <a:pt x="514" y="482"/>
                  </a:lnTo>
                  <a:lnTo>
                    <a:pt x="514" y="482"/>
                  </a:lnTo>
                  <a:lnTo>
                    <a:pt x="516" y="398"/>
                  </a:lnTo>
                  <a:lnTo>
                    <a:pt x="516" y="398"/>
                  </a:lnTo>
                  <a:lnTo>
                    <a:pt x="526" y="384"/>
                  </a:lnTo>
                  <a:lnTo>
                    <a:pt x="526" y="384"/>
                  </a:lnTo>
                  <a:lnTo>
                    <a:pt x="536" y="370"/>
                  </a:lnTo>
                  <a:lnTo>
                    <a:pt x="546" y="354"/>
                  </a:lnTo>
                  <a:lnTo>
                    <a:pt x="546" y="354"/>
                  </a:lnTo>
                  <a:lnTo>
                    <a:pt x="550" y="356"/>
                  </a:lnTo>
                  <a:lnTo>
                    <a:pt x="550" y="356"/>
                  </a:lnTo>
                  <a:lnTo>
                    <a:pt x="554" y="356"/>
                  </a:lnTo>
                  <a:lnTo>
                    <a:pt x="554" y="356"/>
                  </a:lnTo>
                  <a:lnTo>
                    <a:pt x="562" y="352"/>
                  </a:lnTo>
                  <a:lnTo>
                    <a:pt x="568" y="346"/>
                  </a:lnTo>
                  <a:lnTo>
                    <a:pt x="574" y="338"/>
                  </a:lnTo>
                  <a:lnTo>
                    <a:pt x="576" y="328"/>
                  </a:lnTo>
                  <a:lnTo>
                    <a:pt x="576" y="328"/>
                  </a:lnTo>
                  <a:lnTo>
                    <a:pt x="580" y="318"/>
                  </a:lnTo>
                  <a:lnTo>
                    <a:pt x="586" y="306"/>
                  </a:lnTo>
                  <a:lnTo>
                    <a:pt x="586" y="306"/>
                  </a:lnTo>
                  <a:lnTo>
                    <a:pt x="592" y="292"/>
                  </a:lnTo>
                  <a:lnTo>
                    <a:pt x="594" y="286"/>
                  </a:lnTo>
                  <a:lnTo>
                    <a:pt x="596" y="278"/>
                  </a:lnTo>
                  <a:lnTo>
                    <a:pt x="596" y="278"/>
                  </a:lnTo>
                  <a:lnTo>
                    <a:pt x="594" y="258"/>
                  </a:lnTo>
                  <a:lnTo>
                    <a:pt x="592" y="244"/>
                  </a:lnTo>
                  <a:lnTo>
                    <a:pt x="590" y="232"/>
                  </a:lnTo>
                  <a:lnTo>
                    <a:pt x="584" y="226"/>
                  </a:lnTo>
                  <a:lnTo>
                    <a:pt x="584" y="226"/>
                  </a:lnTo>
                  <a:lnTo>
                    <a:pt x="578" y="222"/>
                  </a:lnTo>
                  <a:lnTo>
                    <a:pt x="572" y="220"/>
                  </a:lnTo>
                  <a:lnTo>
                    <a:pt x="564" y="222"/>
                  </a:lnTo>
                  <a:lnTo>
                    <a:pt x="560" y="226"/>
                  </a:lnTo>
                  <a:lnTo>
                    <a:pt x="560" y="226"/>
                  </a:lnTo>
                  <a:lnTo>
                    <a:pt x="560" y="222"/>
                  </a:lnTo>
                  <a:lnTo>
                    <a:pt x="560" y="222"/>
                  </a:lnTo>
                  <a:lnTo>
                    <a:pt x="562" y="218"/>
                  </a:lnTo>
                  <a:lnTo>
                    <a:pt x="560" y="214"/>
                  </a:lnTo>
                  <a:lnTo>
                    <a:pt x="560" y="214"/>
                  </a:lnTo>
                  <a:lnTo>
                    <a:pt x="558" y="210"/>
                  </a:lnTo>
                  <a:lnTo>
                    <a:pt x="558" y="208"/>
                  </a:lnTo>
                  <a:lnTo>
                    <a:pt x="558" y="202"/>
                  </a:lnTo>
                  <a:lnTo>
                    <a:pt x="558" y="202"/>
                  </a:lnTo>
                  <a:lnTo>
                    <a:pt x="560" y="190"/>
                  </a:lnTo>
                  <a:lnTo>
                    <a:pt x="560" y="176"/>
                  </a:lnTo>
                  <a:lnTo>
                    <a:pt x="560" y="176"/>
                  </a:lnTo>
                  <a:lnTo>
                    <a:pt x="558" y="172"/>
                  </a:lnTo>
                  <a:lnTo>
                    <a:pt x="558" y="170"/>
                  </a:lnTo>
                  <a:lnTo>
                    <a:pt x="558" y="170"/>
                  </a:lnTo>
                  <a:lnTo>
                    <a:pt x="560" y="166"/>
                  </a:lnTo>
                  <a:lnTo>
                    <a:pt x="562" y="164"/>
                  </a:lnTo>
                  <a:lnTo>
                    <a:pt x="562" y="164"/>
                  </a:lnTo>
                  <a:lnTo>
                    <a:pt x="562" y="152"/>
                  </a:lnTo>
                  <a:lnTo>
                    <a:pt x="562" y="152"/>
                  </a:lnTo>
                  <a:lnTo>
                    <a:pt x="560" y="148"/>
                  </a:lnTo>
                  <a:lnTo>
                    <a:pt x="560" y="146"/>
                  </a:lnTo>
                  <a:lnTo>
                    <a:pt x="560" y="146"/>
                  </a:lnTo>
                  <a:lnTo>
                    <a:pt x="562" y="140"/>
                  </a:lnTo>
                  <a:lnTo>
                    <a:pt x="564" y="138"/>
                  </a:lnTo>
                  <a:lnTo>
                    <a:pt x="564" y="132"/>
                  </a:lnTo>
                  <a:lnTo>
                    <a:pt x="564" y="132"/>
                  </a:lnTo>
                  <a:lnTo>
                    <a:pt x="564" y="120"/>
                  </a:lnTo>
                  <a:lnTo>
                    <a:pt x="564" y="120"/>
                  </a:lnTo>
                  <a:lnTo>
                    <a:pt x="564" y="114"/>
                  </a:lnTo>
                  <a:lnTo>
                    <a:pt x="564" y="114"/>
                  </a:lnTo>
                  <a:lnTo>
                    <a:pt x="564" y="106"/>
                  </a:lnTo>
                  <a:lnTo>
                    <a:pt x="564" y="106"/>
                  </a:lnTo>
                  <a:lnTo>
                    <a:pt x="558" y="94"/>
                  </a:lnTo>
                  <a:lnTo>
                    <a:pt x="558" y="94"/>
                  </a:lnTo>
                  <a:lnTo>
                    <a:pt x="552" y="88"/>
                  </a:lnTo>
                  <a:lnTo>
                    <a:pt x="548" y="86"/>
                  </a:lnTo>
                  <a:lnTo>
                    <a:pt x="548" y="86"/>
                  </a:lnTo>
                  <a:lnTo>
                    <a:pt x="548" y="82"/>
                  </a:lnTo>
                  <a:lnTo>
                    <a:pt x="548" y="82"/>
                  </a:lnTo>
                  <a:lnTo>
                    <a:pt x="546" y="74"/>
                  </a:lnTo>
                  <a:lnTo>
                    <a:pt x="546" y="74"/>
                  </a:lnTo>
                  <a:lnTo>
                    <a:pt x="544" y="70"/>
                  </a:lnTo>
                  <a:lnTo>
                    <a:pt x="542" y="66"/>
                  </a:lnTo>
                  <a:lnTo>
                    <a:pt x="542" y="66"/>
                  </a:lnTo>
                  <a:lnTo>
                    <a:pt x="542" y="64"/>
                  </a:lnTo>
                  <a:lnTo>
                    <a:pt x="540" y="64"/>
                  </a:lnTo>
                  <a:lnTo>
                    <a:pt x="536" y="62"/>
                  </a:lnTo>
                  <a:lnTo>
                    <a:pt x="536" y="62"/>
                  </a:lnTo>
                  <a:lnTo>
                    <a:pt x="532" y="60"/>
                  </a:lnTo>
                  <a:lnTo>
                    <a:pt x="530" y="56"/>
                  </a:lnTo>
                  <a:lnTo>
                    <a:pt x="530" y="56"/>
                  </a:lnTo>
                  <a:lnTo>
                    <a:pt x="528" y="54"/>
                  </a:lnTo>
                  <a:lnTo>
                    <a:pt x="528" y="54"/>
                  </a:lnTo>
                  <a:lnTo>
                    <a:pt x="526" y="52"/>
                  </a:lnTo>
                  <a:lnTo>
                    <a:pt x="524" y="50"/>
                  </a:lnTo>
                  <a:lnTo>
                    <a:pt x="524" y="50"/>
                  </a:lnTo>
                  <a:lnTo>
                    <a:pt x="522" y="48"/>
                  </a:lnTo>
                  <a:lnTo>
                    <a:pt x="520" y="46"/>
                  </a:lnTo>
                  <a:lnTo>
                    <a:pt x="516" y="46"/>
                  </a:lnTo>
                  <a:lnTo>
                    <a:pt x="516" y="46"/>
                  </a:lnTo>
                  <a:lnTo>
                    <a:pt x="504" y="36"/>
                  </a:lnTo>
                  <a:lnTo>
                    <a:pt x="504" y="36"/>
                  </a:lnTo>
                  <a:lnTo>
                    <a:pt x="472" y="16"/>
                  </a:lnTo>
                  <a:lnTo>
                    <a:pt x="472" y="16"/>
                  </a:lnTo>
                  <a:lnTo>
                    <a:pt x="466" y="14"/>
                  </a:lnTo>
                  <a:lnTo>
                    <a:pt x="466" y="14"/>
                  </a:lnTo>
                  <a:lnTo>
                    <a:pt x="452" y="8"/>
                  </a:lnTo>
                  <a:lnTo>
                    <a:pt x="452" y="8"/>
                  </a:lnTo>
                  <a:lnTo>
                    <a:pt x="446" y="6"/>
                  </a:lnTo>
                  <a:lnTo>
                    <a:pt x="442" y="4"/>
                  </a:lnTo>
                  <a:lnTo>
                    <a:pt x="442" y="4"/>
                  </a:lnTo>
                  <a:lnTo>
                    <a:pt x="436" y="4"/>
                  </a:lnTo>
                  <a:lnTo>
                    <a:pt x="428" y="2"/>
                  </a:lnTo>
                  <a:lnTo>
                    <a:pt x="428" y="2"/>
                  </a:lnTo>
                  <a:lnTo>
                    <a:pt x="424" y="2"/>
                  </a:lnTo>
                  <a:lnTo>
                    <a:pt x="422" y="2"/>
                  </a:lnTo>
                  <a:lnTo>
                    <a:pt x="422" y="2"/>
                  </a:lnTo>
                  <a:lnTo>
                    <a:pt x="404" y="0"/>
                  </a:lnTo>
                  <a:lnTo>
                    <a:pt x="404" y="0"/>
                  </a:lnTo>
                  <a:lnTo>
                    <a:pt x="392" y="0"/>
                  </a:lnTo>
                  <a:lnTo>
                    <a:pt x="392" y="0"/>
                  </a:lnTo>
                  <a:lnTo>
                    <a:pt x="388" y="2"/>
                  </a:lnTo>
                  <a:lnTo>
                    <a:pt x="380" y="2"/>
                  </a:lnTo>
                  <a:lnTo>
                    <a:pt x="380" y="2"/>
                  </a:lnTo>
                  <a:lnTo>
                    <a:pt x="376" y="2"/>
                  </a:lnTo>
                  <a:lnTo>
                    <a:pt x="372" y="2"/>
                  </a:lnTo>
                  <a:lnTo>
                    <a:pt x="368" y="4"/>
                  </a:lnTo>
                  <a:lnTo>
                    <a:pt x="364" y="4"/>
                  </a:lnTo>
                  <a:lnTo>
                    <a:pt x="364" y="4"/>
                  </a:lnTo>
                  <a:lnTo>
                    <a:pt x="358" y="4"/>
                  </a:lnTo>
                  <a:lnTo>
                    <a:pt x="354" y="6"/>
                  </a:lnTo>
                  <a:lnTo>
                    <a:pt x="354" y="6"/>
                  </a:lnTo>
                  <a:lnTo>
                    <a:pt x="346" y="10"/>
                  </a:lnTo>
                  <a:lnTo>
                    <a:pt x="338" y="14"/>
                  </a:lnTo>
                  <a:lnTo>
                    <a:pt x="338" y="14"/>
                  </a:lnTo>
                  <a:lnTo>
                    <a:pt x="326" y="22"/>
                  </a:lnTo>
                  <a:lnTo>
                    <a:pt x="316" y="28"/>
                  </a:lnTo>
                  <a:lnTo>
                    <a:pt x="316" y="28"/>
                  </a:lnTo>
                  <a:lnTo>
                    <a:pt x="312" y="32"/>
                  </a:lnTo>
                  <a:lnTo>
                    <a:pt x="310" y="36"/>
                  </a:lnTo>
                  <a:lnTo>
                    <a:pt x="306" y="40"/>
                  </a:lnTo>
                  <a:lnTo>
                    <a:pt x="302" y="42"/>
                  </a:lnTo>
                  <a:lnTo>
                    <a:pt x="302" y="42"/>
                  </a:lnTo>
                  <a:lnTo>
                    <a:pt x="300" y="44"/>
                  </a:lnTo>
                  <a:lnTo>
                    <a:pt x="298" y="50"/>
                  </a:lnTo>
                  <a:lnTo>
                    <a:pt x="296" y="54"/>
                  </a:lnTo>
                  <a:lnTo>
                    <a:pt x="292" y="56"/>
                  </a:lnTo>
                  <a:lnTo>
                    <a:pt x="292" y="56"/>
                  </a:lnTo>
                  <a:lnTo>
                    <a:pt x="290" y="60"/>
                  </a:lnTo>
                  <a:lnTo>
                    <a:pt x="288" y="66"/>
                  </a:lnTo>
                  <a:lnTo>
                    <a:pt x="286" y="74"/>
                  </a:lnTo>
                  <a:lnTo>
                    <a:pt x="286" y="74"/>
                  </a:lnTo>
                  <a:lnTo>
                    <a:pt x="284" y="76"/>
                  </a:lnTo>
                  <a:lnTo>
                    <a:pt x="278" y="78"/>
                  </a:lnTo>
                  <a:lnTo>
                    <a:pt x="278" y="78"/>
                  </a:lnTo>
                  <a:lnTo>
                    <a:pt x="276" y="80"/>
                  </a:lnTo>
                  <a:lnTo>
                    <a:pt x="274" y="84"/>
                  </a:lnTo>
                  <a:lnTo>
                    <a:pt x="272" y="88"/>
                  </a:lnTo>
                  <a:lnTo>
                    <a:pt x="272" y="88"/>
                  </a:lnTo>
                  <a:lnTo>
                    <a:pt x="264" y="96"/>
                  </a:lnTo>
                  <a:lnTo>
                    <a:pt x="264" y="96"/>
                  </a:lnTo>
                  <a:lnTo>
                    <a:pt x="262" y="100"/>
                  </a:lnTo>
                  <a:lnTo>
                    <a:pt x="262" y="106"/>
                  </a:lnTo>
                  <a:lnTo>
                    <a:pt x="260" y="112"/>
                  </a:lnTo>
                  <a:lnTo>
                    <a:pt x="260" y="116"/>
                  </a:lnTo>
                  <a:lnTo>
                    <a:pt x="260" y="116"/>
                  </a:lnTo>
                  <a:lnTo>
                    <a:pt x="258" y="122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54" y="134"/>
                  </a:lnTo>
                  <a:lnTo>
                    <a:pt x="254" y="136"/>
                  </a:lnTo>
                  <a:lnTo>
                    <a:pt x="254" y="142"/>
                  </a:lnTo>
                  <a:lnTo>
                    <a:pt x="254" y="142"/>
                  </a:lnTo>
                  <a:lnTo>
                    <a:pt x="252" y="152"/>
                  </a:lnTo>
                  <a:lnTo>
                    <a:pt x="254" y="162"/>
                  </a:lnTo>
                  <a:lnTo>
                    <a:pt x="254" y="162"/>
                  </a:lnTo>
                  <a:lnTo>
                    <a:pt x="254" y="174"/>
                  </a:lnTo>
                  <a:lnTo>
                    <a:pt x="254" y="180"/>
                  </a:lnTo>
                  <a:lnTo>
                    <a:pt x="252" y="186"/>
                  </a:lnTo>
                  <a:lnTo>
                    <a:pt x="252" y="186"/>
                  </a:lnTo>
                  <a:lnTo>
                    <a:pt x="250" y="194"/>
                  </a:lnTo>
                  <a:lnTo>
                    <a:pt x="250" y="202"/>
                  </a:lnTo>
                  <a:lnTo>
                    <a:pt x="252" y="216"/>
                  </a:lnTo>
                  <a:lnTo>
                    <a:pt x="252" y="216"/>
                  </a:lnTo>
                  <a:lnTo>
                    <a:pt x="254" y="224"/>
                  </a:lnTo>
                  <a:lnTo>
                    <a:pt x="254" y="224"/>
                  </a:lnTo>
                  <a:lnTo>
                    <a:pt x="250" y="222"/>
                  </a:lnTo>
                  <a:lnTo>
                    <a:pt x="244" y="220"/>
                  </a:lnTo>
                  <a:lnTo>
                    <a:pt x="236" y="222"/>
                  </a:lnTo>
                  <a:lnTo>
                    <a:pt x="232" y="226"/>
                  </a:lnTo>
                  <a:lnTo>
                    <a:pt x="232" y="226"/>
                  </a:lnTo>
                  <a:lnTo>
                    <a:pt x="226" y="232"/>
                  </a:lnTo>
                  <a:lnTo>
                    <a:pt x="224" y="244"/>
                  </a:lnTo>
                  <a:lnTo>
                    <a:pt x="222" y="258"/>
                  </a:lnTo>
                  <a:lnTo>
                    <a:pt x="220" y="278"/>
                  </a:lnTo>
                  <a:lnTo>
                    <a:pt x="220" y="278"/>
                  </a:lnTo>
                  <a:lnTo>
                    <a:pt x="222" y="286"/>
                  </a:lnTo>
                  <a:lnTo>
                    <a:pt x="224" y="292"/>
                  </a:lnTo>
                  <a:lnTo>
                    <a:pt x="230" y="306"/>
                  </a:lnTo>
                  <a:lnTo>
                    <a:pt x="230" y="306"/>
                  </a:lnTo>
                  <a:lnTo>
                    <a:pt x="236" y="318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4" y="338"/>
                  </a:lnTo>
                  <a:lnTo>
                    <a:pt x="248" y="346"/>
                  </a:lnTo>
                  <a:lnTo>
                    <a:pt x="254" y="354"/>
                  </a:lnTo>
                  <a:lnTo>
                    <a:pt x="260" y="356"/>
                  </a:lnTo>
                  <a:lnTo>
                    <a:pt x="260" y="356"/>
                  </a:lnTo>
                  <a:lnTo>
                    <a:pt x="264" y="356"/>
                  </a:lnTo>
                  <a:lnTo>
                    <a:pt x="264" y="356"/>
                  </a:lnTo>
                  <a:lnTo>
                    <a:pt x="268" y="356"/>
                  </a:lnTo>
                  <a:lnTo>
                    <a:pt x="268" y="356"/>
                  </a:lnTo>
                  <a:lnTo>
                    <a:pt x="274" y="366"/>
                  </a:lnTo>
                  <a:lnTo>
                    <a:pt x="280" y="376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2" y="394"/>
                  </a:lnTo>
                  <a:lnTo>
                    <a:pt x="294" y="426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76" y="486"/>
                  </a:lnTo>
                  <a:lnTo>
                    <a:pt x="248" y="494"/>
                  </a:lnTo>
                  <a:lnTo>
                    <a:pt x="172" y="524"/>
                  </a:lnTo>
                  <a:lnTo>
                    <a:pt x="46" y="578"/>
                  </a:lnTo>
                  <a:lnTo>
                    <a:pt x="46" y="578"/>
                  </a:lnTo>
                  <a:lnTo>
                    <a:pt x="40" y="582"/>
                  </a:lnTo>
                  <a:lnTo>
                    <a:pt x="36" y="588"/>
                  </a:lnTo>
                  <a:lnTo>
                    <a:pt x="26" y="610"/>
                  </a:lnTo>
                  <a:lnTo>
                    <a:pt x="18" y="638"/>
                  </a:lnTo>
                  <a:lnTo>
                    <a:pt x="12" y="670"/>
                  </a:lnTo>
                  <a:lnTo>
                    <a:pt x="4" y="728"/>
                  </a:lnTo>
                  <a:lnTo>
                    <a:pt x="0" y="754"/>
                  </a:lnTo>
                  <a:lnTo>
                    <a:pt x="826" y="754"/>
                  </a:lnTo>
                  <a:lnTo>
                    <a:pt x="826" y="754"/>
                  </a:lnTo>
                  <a:lnTo>
                    <a:pt x="818" y="732"/>
                  </a:lnTo>
                  <a:lnTo>
                    <a:pt x="810" y="706"/>
                  </a:lnTo>
                  <a:lnTo>
                    <a:pt x="794" y="646"/>
                  </a:lnTo>
                  <a:lnTo>
                    <a:pt x="786" y="620"/>
                  </a:lnTo>
                  <a:lnTo>
                    <a:pt x="776" y="596"/>
                  </a:lnTo>
                  <a:lnTo>
                    <a:pt x="772" y="588"/>
                  </a:lnTo>
                  <a:lnTo>
                    <a:pt x="766" y="580"/>
                  </a:lnTo>
                  <a:lnTo>
                    <a:pt x="760" y="574"/>
                  </a:lnTo>
                  <a:lnTo>
                    <a:pt x="754" y="572"/>
                  </a:lnTo>
                  <a:lnTo>
                    <a:pt x="754" y="572"/>
                  </a:lnTo>
                  <a:close/>
                  <a:moveTo>
                    <a:pt x="558" y="246"/>
                  </a:moveTo>
                  <a:lnTo>
                    <a:pt x="558" y="246"/>
                  </a:lnTo>
                  <a:lnTo>
                    <a:pt x="558" y="242"/>
                  </a:lnTo>
                  <a:lnTo>
                    <a:pt x="558" y="234"/>
                  </a:lnTo>
                  <a:lnTo>
                    <a:pt x="558" y="234"/>
                  </a:lnTo>
                  <a:lnTo>
                    <a:pt x="558" y="230"/>
                  </a:lnTo>
                  <a:lnTo>
                    <a:pt x="560" y="232"/>
                  </a:lnTo>
                  <a:lnTo>
                    <a:pt x="560" y="232"/>
                  </a:lnTo>
                  <a:lnTo>
                    <a:pt x="564" y="230"/>
                  </a:lnTo>
                  <a:lnTo>
                    <a:pt x="570" y="228"/>
                  </a:lnTo>
                  <a:lnTo>
                    <a:pt x="574" y="226"/>
                  </a:lnTo>
                  <a:lnTo>
                    <a:pt x="580" y="230"/>
                  </a:lnTo>
                  <a:lnTo>
                    <a:pt x="580" y="230"/>
                  </a:lnTo>
                  <a:lnTo>
                    <a:pt x="584" y="234"/>
                  </a:lnTo>
                  <a:lnTo>
                    <a:pt x="586" y="242"/>
                  </a:lnTo>
                  <a:lnTo>
                    <a:pt x="588" y="256"/>
                  </a:lnTo>
                  <a:lnTo>
                    <a:pt x="590" y="278"/>
                  </a:lnTo>
                  <a:lnTo>
                    <a:pt x="590" y="278"/>
                  </a:lnTo>
                  <a:lnTo>
                    <a:pt x="588" y="284"/>
                  </a:lnTo>
                  <a:lnTo>
                    <a:pt x="586" y="290"/>
                  </a:lnTo>
                  <a:lnTo>
                    <a:pt x="580" y="304"/>
                  </a:lnTo>
                  <a:lnTo>
                    <a:pt x="580" y="304"/>
                  </a:lnTo>
                  <a:lnTo>
                    <a:pt x="574" y="316"/>
                  </a:lnTo>
                  <a:lnTo>
                    <a:pt x="570" y="328"/>
                  </a:lnTo>
                  <a:lnTo>
                    <a:pt x="570" y="328"/>
                  </a:lnTo>
                  <a:lnTo>
                    <a:pt x="568" y="336"/>
                  </a:lnTo>
                  <a:lnTo>
                    <a:pt x="564" y="342"/>
                  </a:lnTo>
                  <a:lnTo>
                    <a:pt x="558" y="346"/>
                  </a:lnTo>
                  <a:lnTo>
                    <a:pt x="554" y="350"/>
                  </a:lnTo>
                  <a:lnTo>
                    <a:pt x="554" y="350"/>
                  </a:lnTo>
                  <a:lnTo>
                    <a:pt x="550" y="350"/>
                  </a:lnTo>
                  <a:lnTo>
                    <a:pt x="548" y="348"/>
                  </a:lnTo>
                  <a:lnTo>
                    <a:pt x="548" y="348"/>
                  </a:lnTo>
                  <a:lnTo>
                    <a:pt x="552" y="332"/>
                  </a:lnTo>
                  <a:lnTo>
                    <a:pt x="554" y="318"/>
                  </a:lnTo>
                  <a:lnTo>
                    <a:pt x="552" y="304"/>
                  </a:lnTo>
                  <a:lnTo>
                    <a:pt x="550" y="294"/>
                  </a:lnTo>
                  <a:lnTo>
                    <a:pt x="550" y="294"/>
                  </a:lnTo>
                  <a:lnTo>
                    <a:pt x="548" y="278"/>
                  </a:lnTo>
                  <a:lnTo>
                    <a:pt x="548" y="272"/>
                  </a:lnTo>
                  <a:lnTo>
                    <a:pt x="550" y="266"/>
                  </a:lnTo>
                  <a:lnTo>
                    <a:pt x="550" y="266"/>
                  </a:lnTo>
                  <a:lnTo>
                    <a:pt x="552" y="250"/>
                  </a:lnTo>
                  <a:lnTo>
                    <a:pt x="552" y="250"/>
                  </a:lnTo>
                  <a:lnTo>
                    <a:pt x="558" y="246"/>
                  </a:lnTo>
                  <a:lnTo>
                    <a:pt x="558" y="246"/>
                  </a:lnTo>
                  <a:close/>
                  <a:moveTo>
                    <a:pt x="262" y="350"/>
                  </a:moveTo>
                  <a:lnTo>
                    <a:pt x="262" y="350"/>
                  </a:lnTo>
                  <a:lnTo>
                    <a:pt x="258" y="348"/>
                  </a:lnTo>
                  <a:lnTo>
                    <a:pt x="252" y="344"/>
                  </a:lnTo>
                  <a:lnTo>
                    <a:pt x="248" y="336"/>
                  </a:lnTo>
                  <a:lnTo>
                    <a:pt x="246" y="328"/>
                  </a:lnTo>
                  <a:lnTo>
                    <a:pt x="246" y="328"/>
                  </a:lnTo>
                  <a:lnTo>
                    <a:pt x="242" y="316"/>
                  </a:lnTo>
                  <a:lnTo>
                    <a:pt x="236" y="304"/>
                  </a:lnTo>
                  <a:lnTo>
                    <a:pt x="236" y="304"/>
                  </a:lnTo>
                  <a:lnTo>
                    <a:pt x="230" y="290"/>
                  </a:lnTo>
                  <a:lnTo>
                    <a:pt x="228" y="284"/>
                  </a:lnTo>
                  <a:lnTo>
                    <a:pt x="226" y="278"/>
                  </a:lnTo>
                  <a:lnTo>
                    <a:pt x="226" y="278"/>
                  </a:lnTo>
                  <a:lnTo>
                    <a:pt x="228" y="256"/>
                  </a:lnTo>
                  <a:lnTo>
                    <a:pt x="230" y="242"/>
                  </a:lnTo>
                  <a:lnTo>
                    <a:pt x="232" y="234"/>
                  </a:lnTo>
                  <a:lnTo>
                    <a:pt x="236" y="230"/>
                  </a:lnTo>
                  <a:lnTo>
                    <a:pt x="236" y="230"/>
                  </a:lnTo>
                  <a:lnTo>
                    <a:pt x="238" y="228"/>
                  </a:lnTo>
                  <a:lnTo>
                    <a:pt x="242" y="226"/>
                  </a:lnTo>
                  <a:lnTo>
                    <a:pt x="248" y="228"/>
                  </a:lnTo>
                  <a:lnTo>
                    <a:pt x="254" y="230"/>
                  </a:lnTo>
                  <a:lnTo>
                    <a:pt x="256" y="232"/>
                  </a:lnTo>
                  <a:lnTo>
                    <a:pt x="258" y="230"/>
                  </a:lnTo>
                  <a:lnTo>
                    <a:pt x="258" y="230"/>
                  </a:lnTo>
                  <a:lnTo>
                    <a:pt x="262" y="240"/>
                  </a:lnTo>
                  <a:lnTo>
                    <a:pt x="266" y="238"/>
                  </a:lnTo>
                  <a:lnTo>
                    <a:pt x="266" y="238"/>
                  </a:lnTo>
                  <a:lnTo>
                    <a:pt x="268" y="246"/>
                  </a:lnTo>
                  <a:lnTo>
                    <a:pt x="268" y="246"/>
                  </a:lnTo>
                  <a:lnTo>
                    <a:pt x="270" y="254"/>
                  </a:lnTo>
                  <a:lnTo>
                    <a:pt x="270" y="262"/>
                  </a:lnTo>
                  <a:lnTo>
                    <a:pt x="270" y="262"/>
                  </a:lnTo>
                  <a:lnTo>
                    <a:pt x="268" y="270"/>
                  </a:lnTo>
                  <a:lnTo>
                    <a:pt x="266" y="280"/>
                  </a:lnTo>
                  <a:lnTo>
                    <a:pt x="266" y="280"/>
                  </a:lnTo>
                  <a:lnTo>
                    <a:pt x="262" y="294"/>
                  </a:lnTo>
                  <a:lnTo>
                    <a:pt x="260" y="310"/>
                  </a:lnTo>
                  <a:lnTo>
                    <a:pt x="262" y="330"/>
                  </a:lnTo>
                  <a:lnTo>
                    <a:pt x="262" y="340"/>
                  </a:lnTo>
                  <a:lnTo>
                    <a:pt x="266" y="350"/>
                  </a:lnTo>
                  <a:lnTo>
                    <a:pt x="266" y="350"/>
                  </a:lnTo>
                  <a:lnTo>
                    <a:pt x="262" y="350"/>
                  </a:lnTo>
                  <a:lnTo>
                    <a:pt x="262" y="350"/>
                  </a:lnTo>
                  <a:close/>
                  <a:moveTo>
                    <a:pt x="272" y="280"/>
                  </a:moveTo>
                  <a:lnTo>
                    <a:pt x="272" y="280"/>
                  </a:lnTo>
                  <a:lnTo>
                    <a:pt x="274" y="270"/>
                  </a:lnTo>
                  <a:lnTo>
                    <a:pt x="276" y="262"/>
                  </a:lnTo>
                  <a:lnTo>
                    <a:pt x="276" y="262"/>
                  </a:lnTo>
                  <a:lnTo>
                    <a:pt x="274" y="252"/>
                  </a:lnTo>
                  <a:lnTo>
                    <a:pt x="274" y="244"/>
                  </a:lnTo>
                  <a:lnTo>
                    <a:pt x="274" y="244"/>
                  </a:lnTo>
                  <a:lnTo>
                    <a:pt x="270" y="232"/>
                  </a:lnTo>
                  <a:lnTo>
                    <a:pt x="270" y="214"/>
                  </a:lnTo>
                  <a:lnTo>
                    <a:pt x="270" y="214"/>
                  </a:lnTo>
                  <a:lnTo>
                    <a:pt x="276" y="194"/>
                  </a:lnTo>
                  <a:lnTo>
                    <a:pt x="282" y="174"/>
                  </a:lnTo>
                  <a:lnTo>
                    <a:pt x="282" y="174"/>
                  </a:lnTo>
                  <a:lnTo>
                    <a:pt x="282" y="160"/>
                  </a:lnTo>
                  <a:lnTo>
                    <a:pt x="284" y="146"/>
                  </a:lnTo>
                  <a:lnTo>
                    <a:pt x="288" y="118"/>
                  </a:lnTo>
                  <a:lnTo>
                    <a:pt x="288" y="118"/>
                  </a:lnTo>
                  <a:lnTo>
                    <a:pt x="290" y="110"/>
                  </a:lnTo>
                  <a:lnTo>
                    <a:pt x="294" y="104"/>
                  </a:lnTo>
                  <a:lnTo>
                    <a:pt x="300" y="98"/>
                  </a:lnTo>
                  <a:lnTo>
                    <a:pt x="306" y="92"/>
                  </a:lnTo>
                  <a:lnTo>
                    <a:pt x="322" y="84"/>
                  </a:lnTo>
                  <a:lnTo>
                    <a:pt x="336" y="80"/>
                  </a:lnTo>
                  <a:lnTo>
                    <a:pt x="336" y="80"/>
                  </a:lnTo>
                  <a:lnTo>
                    <a:pt x="346" y="80"/>
                  </a:lnTo>
                  <a:lnTo>
                    <a:pt x="356" y="80"/>
                  </a:lnTo>
                  <a:lnTo>
                    <a:pt x="374" y="84"/>
                  </a:lnTo>
                  <a:lnTo>
                    <a:pt x="390" y="86"/>
                  </a:lnTo>
                  <a:lnTo>
                    <a:pt x="410" y="88"/>
                  </a:lnTo>
                  <a:lnTo>
                    <a:pt x="410" y="88"/>
                  </a:lnTo>
                  <a:lnTo>
                    <a:pt x="430" y="86"/>
                  </a:lnTo>
                  <a:lnTo>
                    <a:pt x="446" y="84"/>
                  </a:lnTo>
                  <a:lnTo>
                    <a:pt x="462" y="80"/>
                  </a:lnTo>
                  <a:lnTo>
                    <a:pt x="484" y="80"/>
                  </a:lnTo>
                  <a:lnTo>
                    <a:pt x="484" y="80"/>
                  </a:lnTo>
                  <a:lnTo>
                    <a:pt x="496" y="80"/>
                  </a:lnTo>
                  <a:lnTo>
                    <a:pt x="506" y="84"/>
                  </a:lnTo>
                  <a:lnTo>
                    <a:pt x="516" y="88"/>
                  </a:lnTo>
                  <a:lnTo>
                    <a:pt x="522" y="96"/>
                  </a:lnTo>
                  <a:lnTo>
                    <a:pt x="528" y="102"/>
                  </a:lnTo>
                  <a:lnTo>
                    <a:pt x="532" y="108"/>
                  </a:lnTo>
                  <a:lnTo>
                    <a:pt x="536" y="120"/>
                  </a:lnTo>
                  <a:lnTo>
                    <a:pt x="536" y="120"/>
                  </a:lnTo>
                  <a:lnTo>
                    <a:pt x="538" y="132"/>
                  </a:lnTo>
                  <a:lnTo>
                    <a:pt x="538" y="150"/>
                  </a:lnTo>
                  <a:lnTo>
                    <a:pt x="536" y="170"/>
                  </a:lnTo>
                  <a:lnTo>
                    <a:pt x="534" y="182"/>
                  </a:lnTo>
                  <a:lnTo>
                    <a:pt x="534" y="182"/>
                  </a:lnTo>
                  <a:lnTo>
                    <a:pt x="540" y="202"/>
                  </a:lnTo>
                  <a:lnTo>
                    <a:pt x="546" y="224"/>
                  </a:lnTo>
                  <a:lnTo>
                    <a:pt x="546" y="224"/>
                  </a:lnTo>
                  <a:lnTo>
                    <a:pt x="546" y="250"/>
                  </a:lnTo>
                  <a:lnTo>
                    <a:pt x="546" y="250"/>
                  </a:lnTo>
                  <a:lnTo>
                    <a:pt x="544" y="264"/>
                  </a:lnTo>
                  <a:lnTo>
                    <a:pt x="544" y="264"/>
                  </a:lnTo>
                  <a:lnTo>
                    <a:pt x="542" y="272"/>
                  </a:lnTo>
                  <a:lnTo>
                    <a:pt x="542" y="278"/>
                  </a:lnTo>
                  <a:lnTo>
                    <a:pt x="544" y="294"/>
                  </a:lnTo>
                  <a:lnTo>
                    <a:pt x="544" y="294"/>
                  </a:lnTo>
                  <a:lnTo>
                    <a:pt x="546" y="306"/>
                  </a:lnTo>
                  <a:lnTo>
                    <a:pt x="548" y="320"/>
                  </a:lnTo>
                  <a:lnTo>
                    <a:pt x="546" y="334"/>
                  </a:lnTo>
                  <a:lnTo>
                    <a:pt x="540" y="350"/>
                  </a:lnTo>
                  <a:lnTo>
                    <a:pt x="540" y="350"/>
                  </a:lnTo>
                  <a:lnTo>
                    <a:pt x="532" y="364"/>
                  </a:lnTo>
                  <a:lnTo>
                    <a:pt x="522" y="380"/>
                  </a:lnTo>
                  <a:lnTo>
                    <a:pt x="522" y="380"/>
                  </a:lnTo>
                  <a:lnTo>
                    <a:pt x="504" y="404"/>
                  </a:lnTo>
                  <a:lnTo>
                    <a:pt x="494" y="420"/>
                  </a:lnTo>
                  <a:lnTo>
                    <a:pt x="486" y="440"/>
                  </a:lnTo>
                  <a:lnTo>
                    <a:pt x="486" y="440"/>
                  </a:lnTo>
                  <a:lnTo>
                    <a:pt x="478" y="458"/>
                  </a:lnTo>
                  <a:lnTo>
                    <a:pt x="468" y="472"/>
                  </a:lnTo>
                  <a:lnTo>
                    <a:pt x="458" y="484"/>
                  </a:lnTo>
                  <a:lnTo>
                    <a:pt x="448" y="492"/>
                  </a:lnTo>
                  <a:lnTo>
                    <a:pt x="438" y="498"/>
                  </a:lnTo>
                  <a:lnTo>
                    <a:pt x="426" y="502"/>
                  </a:lnTo>
                  <a:lnTo>
                    <a:pt x="412" y="504"/>
                  </a:lnTo>
                  <a:lnTo>
                    <a:pt x="400" y="506"/>
                  </a:lnTo>
                  <a:lnTo>
                    <a:pt x="400" y="506"/>
                  </a:lnTo>
                  <a:lnTo>
                    <a:pt x="386" y="504"/>
                  </a:lnTo>
                  <a:lnTo>
                    <a:pt x="374" y="502"/>
                  </a:lnTo>
                  <a:lnTo>
                    <a:pt x="364" y="498"/>
                  </a:lnTo>
                  <a:lnTo>
                    <a:pt x="356" y="490"/>
                  </a:lnTo>
                  <a:lnTo>
                    <a:pt x="348" y="482"/>
                  </a:lnTo>
                  <a:lnTo>
                    <a:pt x="342" y="470"/>
                  </a:lnTo>
                  <a:lnTo>
                    <a:pt x="330" y="442"/>
                  </a:lnTo>
                  <a:lnTo>
                    <a:pt x="330" y="442"/>
                  </a:lnTo>
                  <a:lnTo>
                    <a:pt x="322" y="426"/>
                  </a:lnTo>
                  <a:lnTo>
                    <a:pt x="316" y="412"/>
                  </a:lnTo>
                  <a:lnTo>
                    <a:pt x="298" y="392"/>
                  </a:lnTo>
                  <a:lnTo>
                    <a:pt x="298" y="392"/>
                  </a:lnTo>
                  <a:lnTo>
                    <a:pt x="284" y="374"/>
                  </a:lnTo>
                  <a:lnTo>
                    <a:pt x="278" y="362"/>
                  </a:lnTo>
                  <a:lnTo>
                    <a:pt x="272" y="350"/>
                  </a:lnTo>
                  <a:lnTo>
                    <a:pt x="272" y="350"/>
                  </a:lnTo>
                  <a:lnTo>
                    <a:pt x="270" y="340"/>
                  </a:lnTo>
                  <a:lnTo>
                    <a:pt x="268" y="330"/>
                  </a:lnTo>
                  <a:lnTo>
                    <a:pt x="266" y="312"/>
                  </a:lnTo>
                  <a:lnTo>
                    <a:pt x="268" y="296"/>
                  </a:lnTo>
                  <a:lnTo>
                    <a:pt x="272" y="280"/>
                  </a:lnTo>
                  <a:lnTo>
                    <a:pt x="272" y="280"/>
                  </a:lnTo>
                  <a:close/>
                  <a:moveTo>
                    <a:pt x="400" y="666"/>
                  </a:moveTo>
                  <a:lnTo>
                    <a:pt x="400" y="666"/>
                  </a:lnTo>
                  <a:lnTo>
                    <a:pt x="382" y="666"/>
                  </a:lnTo>
                  <a:lnTo>
                    <a:pt x="366" y="664"/>
                  </a:lnTo>
                  <a:lnTo>
                    <a:pt x="352" y="660"/>
                  </a:lnTo>
                  <a:lnTo>
                    <a:pt x="340" y="656"/>
                  </a:lnTo>
                  <a:lnTo>
                    <a:pt x="328" y="650"/>
                  </a:lnTo>
                  <a:lnTo>
                    <a:pt x="318" y="642"/>
                  </a:lnTo>
                  <a:lnTo>
                    <a:pt x="310" y="636"/>
                  </a:lnTo>
                  <a:lnTo>
                    <a:pt x="302" y="628"/>
                  </a:lnTo>
                  <a:lnTo>
                    <a:pt x="290" y="610"/>
                  </a:lnTo>
                  <a:lnTo>
                    <a:pt x="282" y="592"/>
                  </a:lnTo>
                  <a:lnTo>
                    <a:pt x="276" y="576"/>
                  </a:lnTo>
                  <a:lnTo>
                    <a:pt x="272" y="560"/>
                  </a:lnTo>
                  <a:lnTo>
                    <a:pt x="272" y="560"/>
                  </a:lnTo>
                  <a:lnTo>
                    <a:pt x="270" y="546"/>
                  </a:lnTo>
                  <a:lnTo>
                    <a:pt x="270" y="534"/>
                  </a:lnTo>
                  <a:lnTo>
                    <a:pt x="272" y="522"/>
                  </a:lnTo>
                  <a:lnTo>
                    <a:pt x="276" y="512"/>
                  </a:lnTo>
                  <a:lnTo>
                    <a:pt x="284" y="494"/>
                  </a:lnTo>
                  <a:lnTo>
                    <a:pt x="292" y="482"/>
                  </a:lnTo>
                  <a:lnTo>
                    <a:pt x="292" y="482"/>
                  </a:lnTo>
                  <a:lnTo>
                    <a:pt x="292" y="518"/>
                  </a:lnTo>
                  <a:lnTo>
                    <a:pt x="298" y="518"/>
                  </a:lnTo>
                  <a:lnTo>
                    <a:pt x="298" y="518"/>
                  </a:lnTo>
                  <a:lnTo>
                    <a:pt x="298" y="470"/>
                  </a:lnTo>
                  <a:lnTo>
                    <a:pt x="298" y="400"/>
                  </a:lnTo>
                  <a:lnTo>
                    <a:pt x="298" y="400"/>
                  </a:lnTo>
                  <a:lnTo>
                    <a:pt x="312" y="420"/>
                  </a:lnTo>
                  <a:lnTo>
                    <a:pt x="318" y="430"/>
                  </a:lnTo>
                  <a:lnTo>
                    <a:pt x="324" y="444"/>
                  </a:lnTo>
                  <a:lnTo>
                    <a:pt x="324" y="444"/>
                  </a:lnTo>
                  <a:lnTo>
                    <a:pt x="336" y="474"/>
                  </a:lnTo>
                  <a:lnTo>
                    <a:pt x="344" y="484"/>
                  </a:lnTo>
                  <a:lnTo>
                    <a:pt x="350" y="494"/>
                  </a:lnTo>
                  <a:lnTo>
                    <a:pt x="360" y="502"/>
                  </a:lnTo>
                  <a:lnTo>
                    <a:pt x="370" y="508"/>
                  </a:lnTo>
                  <a:lnTo>
                    <a:pt x="382" y="510"/>
                  </a:lnTo>
                  <a:lnTo>
                    <a:pt x="396" y="512"/>
                  </a:lnTo>
                  <a:lnTo>
                    <a:pt x="396" y="512"/>
                  </a:lnTo>
                  <a:lnTo>
                    <a:pt x="400" y="512"/>
                  </a:lnTo>
                  <a:lnTo>
                    <a:pt x="400" y="512"/>
                  </a:lnTo>
                  <a:lnTo>
                    <a:pt x="416" y="510"/>
                  </a:lnTo>
                  <a:lnTo>
                    <a:pt x="430" y="506"/>
                  </a:lnTo>
                  <a:lnTo>
                    <a:pt x="444" y="502"/>
                  </a:lnTo>
                  <a:lnTo>
                    <a:pt x="456" y="494"/>
                  </a:lnTo>
                  <a:lnTo>
                    <a:pt x="466" y="486"/>
                  </a:lnTo>
                  <a:lnTo>
                    <a:pt x="474" y="474"/>
                  </a:lnTo>
                  <a:lnTo>
                    <a:pt x="484" y="460"/>
                  </a:lnTo>
                  <a:lnTo>
                    <a:pt x="492" y="442"/>
                  </a:lnTo>
                  <a:lnTo>
                    <a:pt x="492" y="442"/>
                  </a:lnTo>
                  <a:lnTo>
                    <a:pt x="500" y="422"/>
                  </a:lnTo>
                  <a:lnTo>
                    <a:pt x="510" y="406"/>
                  </a:lnTo>
                  <a:lnTo>
                    <a:pt x="510" y="406"/>
                  </a:lnTo>
                  <a:lnTo>
                    <a:pt x="508" y="468"/>
                  </a:lnTo>
                  <a:lnTo>
                    <a:pt x="508" y="526"/>
                  </a:lnTo>
                  <a:lnTo>
                    <a:pt x="514" y="526"/>
                  </a:lnTo>
                  <a:lnTo>
                    <a:pt x="514" y="526"/>
                  </a:lnTo>
                  <a:lnTo>
                    <a:pt x="514" y="486"/>
                  </a:lnTo>
                  <a:lnTo>
                    <a:pt x="514" y="486"/>
                  </a:lnTo>
                  <a:lnTo>
                    <a:pt x="518" y="490"/>
                  </a:lnTo>
                  <a:lnTo>
                    <a:pt x="520" y="496"/>
                  </a:lnTo>
                  <a:lnTo>
                    <a:pt x="526" y="514"/>
                  </a:lnTo>
                  <a:lnTo>
                    <a:pt x="528" y="536"/>
                  </a:lnTo>
                  <a:lnTo>
                    <a:pt x="530" y="558"/>
                  </a:lnTo>
                  <a:lnTo>
                    <a:pt x="530" y="558"/>
                  </a:lnTo>
                  <a:lnTo>
                    <a:pt x="528" y="572"/>
                  </a:lnTo>
                  <a:lnTo>
                    <a:pt x="522" y="588"/>
                  </a:lnTo>
                  <a:lnTo>
                    <a:pt x="514" y="606"/>
                  </a:lnTo>
                  <a:lnTo>
                    <a:pt x="500" y="624"/>
                  </a:lnTo>
                  <a:lnTo>
                    <a:pt x="492" y="632"/>
                  </a:lnTo>
                  <a:lnTo>
                    <a:pt x="482" y="640"/>
                  </a:lnTo>
                  <a:lnTo>
                    <a:pt x="472" y="648"/>
                  </a:lnTo>
                  <a:lnTo>
                    <a:pt x="460" y="654"/>
                  </a:lnTo>
                  <a:lnTo>
                    <a:pt x="446" y="660"/>
                  </a:lnTo>
                  <a:lnTo>
                    <a:pt x="432" y="664"/>
                  </a:lnTo>
                  <a:lnTo>
                    <a:pt x="416" y="666"/>
                  </a:lnTo>
                  <a:lnTo>
                    <a:pt x="400" y="666"/>
                  </a:lnTo>
                  <a:lnTo>
                    <a:pt x="400" y="666"/>
                  </a:lnTo>
                  <a:close/>
                </a:path>
              </a:pathLst>
            </a:cu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0" name="文本框 30"/>
          <p:cNvSpPr txBox="1"/>
          <p:nvPr/>
        </p:nvSpPr>
        <p:spPr>
          <a:xfrm>
            <a:off x="265463" y="143612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年度工作概述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/>
      <p:bldP spid="11" grpId="0"/>
      <p:bldP spid="12" grpId="0"/>
      <p:bldP spid="15" grpId="0" animBg="1"/>
      <p:bldP spid="16" grpId="0" animBg="1"/>
      <p:bldP spid="18" grpId="0"/>
      <p:bldP spid="19" grpId="0"/>
      <p:bldP spid="20" grpId="0"/>
      <p:bldP spid="23" grpId="0" animBg="1"/>
      <p:bldP spid="24" grpId="0" animBg="1"/>
      <p:bldP spid="26" grpId="0"/>
      <p:bldP spid="27" grpId="0"/>
      <p:bldP spid="28" grpId="0"/>
      <p:bldP spid="31" grpId="0" animBg="1"/>
      <p:bldP spid="32" grpId="0" animBg="1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组合 83"/>
          <p:cNvGrpSpPr/>
          <p:nvPr/>
        </p:nvGrpSpPr>
        <p:grpSpPr>
          <a:xfrm>
            <a:off x="2627783" y="1194597"/>
            <a:ext cx="3912228" cy="3127139"/>
            <a:chOff x="2627783" y="1194597"/>
            <a:chExt cx="3912228" cy="3127139"/>
          </a:xfrm>
        </p:grpSpPr>
        <p:sp>
          <p:nvSpPr>
            <p:cNvPr id="4" name="Rectangle 3"/>
            <p:cNvSpPr>
              <a:spLocks noChangeAspect="1"/>
            </p:cNvSpPr>
            <p:nvPr/>
          </p:nvSpPr>
          <p:spPr bwMode="auto">
            <a:xfrm>
              <a:off x="3005204" y="1194597"/>
              <a:ext cx="3118075" cy="312713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" name="Freeform: Shape 5"/>
            <p:cNvSpPr/>
            <p:nvPr/>
          </p:nvSpPr>
          <p:spPr bwMode="auto">
            <a:xfrm>
              <a:off x="3002182" y="2429709"/>
              <a:ext cx="812754" cy="658663"/>
            </a:xfrm>
            <a:custGeom>
              <a:avLst/>
              <a:gdLst/>
              <a:ahLst/>
              <a:cxnLst>
                <a:cxn ang="0">
                  <a:pos x="92" y="150"/>
                </a:cxn>
                <a:cxn ang="0">
                  <a:pos x="91" y="63"/>
                </a:cxn>
                <a:cxn ang="0">
                  <a:pos x="96" y="78"/>
                </a:cxn>
                <a:cxn ang="0">
                  <a:pos x="113" y="107"/>
                </a:cxn>
                <a:cxn ang="0">
                  <a:pos x="127" y="129"/>
                </a:cxn>
                <a:cxn ang="0">
                  <a:pos x="93" y="134"/>
                </a:cxn>
                <a:cxn ang="0">
                  <a:pos x="89" y="149"/>
                </a:cxn>
                <a:cxn ang="0">
                  <a:pos x="95" y="136"/>
                </a:cxn>
                <a:cxn ang="0">
                  <a:pos x="138" y="139"/>
                </a:cxn>
                <a:cxn ang="0">
                  <a:pos x="143" y="148"/>
                </a:cxn>
                <a:cxn ang="0">
                  <a:pos x="141" y="158"/>
                </a:cxn>
                <a:cxn ang="0">
                  <a:pos x="154" y="157"/>
                </a:cxn>
                <a:cxn ang="0">
                  <a:pos x="166" y="164"/>
                </a:cxn>
                <a:cxn ang="0">
                  <a:pos x="239" y="152"/>
                </a:cxn>
                <a:cxn ang="0">
                  <a:pos x="262" y="91"/>
                </a:cxn>
                <a:cxn ang="0">
                  <a:pos x="230" y="47"/>
                </a:cxn>
                <a:cxn ang="0">
                  <a:pos x="180" y="29"/>
                </a:cxn>
                <a:cxn ang="0">
                  <a:pos x="151" y="54"/>
                </a:cxn>
                <a:cxn ang="0">
                  <a:pos x="147" y="60"/>
                </a:cxn>
                <a:cxn ang="0">
                  <a:pos x="159" y="65"/>
                </a:cxn>
                <a:cxn ang="0">
                  <a:pos x="143" y="71"/>
                </a:cxn>
                <a:cxn ang="0">
                  <a:pos x="137" y="73"/>
                </a:cxn>
                <a:cxn ang="0">
                  <a:pos x="140" y="75"/>
                </a:cxn>
                <a:cxn ang="0">
                  <a:pos x="130" y="82"/>
                </a:cxn>
                <a:cxn ang="0">
                  <a:pos x="93" y="63"/>
                </a:cxn>
                <a:cxn ang="0">
                  <a:pos x="66" y="15"/>
                </a:cxn>
                <a:cxn ang="0">
                  <a:pos x="0" y="113"/>
                </a:cxn>
                <a:cxn ang="0">
                  <a:pos x="69" y="199"/>
                </a:cxn>
                <a:cxn ang="0">
                  <a:pos x="167" y="71"/>
                </a:cxn>
                <a:cxn ang="0">
                  <a:pos x="212" y="80"/>
                </a:cxn>
                <a:cxn ang="0">
                  <a:pos x="215" y="93"/>
                </a:cxn>
                <a:cxn ang="0">
                  <a:pos x="205" y="100"/>
                </a:cxn>
                <a:cxn ang="0">
                  <a:pos x="186" y="101"/>
                </a:cxn>
                <a:cxn ang="0">
                  <a:pos x="217" y="130"/>
                </a:cxn>
                <a:cxn ang="0">
                  <a:pos x="187" y="147"/>
                </a:cxn>
                <a:cxn ang="0">
                  <a:pos x="144" y="139"/>
                </a:cxn>
                <a:cxn ang="0">
                  <a:pos x="140" y="138"/>
                </a:cxn>
                <a:cxn ang="0">
                  <a:pos x="141" y="77"/>
                </a:cxn>
              </a:cxnLst>
              <a:rect l="0" t="0" r="r" b="b"/>
              <a:pathLst>
                <a:path w="265" h="215">
                  <a:moveTo>
                    <a:pt x="69" y="199"/>
                  </a:moveTo>
                  <a:cubicBezTo>
                    <a:pt x="73" y="191"/>
                    <a:pt x="91" y="152"/>
                    <a:pt x="92" y="150"/>
                  </a:cubicBezTo>
                  <a:cubicBezTo>
                    <a:pt x="60" y="140"/>
                    <a:pt x="29" y="107"/>
                    <a:pt x="29" y="107"/>
                  </a:cubicBezTo>
                  <a:cubicBezTo>
                    <a:pt x="45" y="89"/>
                    <a:pt x="80" y="69"/>
                    <a:pt x="91" y="63"/>
                  </a:cubicBezTo>
                  <a:cubicBezTo>
                    <a:pt x="92" y="66"/>
                    <a:pt x="93" y="70"/>
                    <a:pt x="95" y="78"/>
                  </a:cubicBezTo>
                  <a:cubicBezTo>
                    <a:pt x="96" y="78"/>
                    <a:pt x="96" y="78"/>
                    <a:pt x="96" y="78"/>
                  </a:cubicBezTo>
                  <a:cubicBezTo>
                    <a:pt x="103" y="87"/>
                    <a:pt x="119" y="86"/>
                    <a:pt x="128" y="85"/>
                  </a:cubicBezTo>
                  <a:cubicBezTo>
                    <a:pt x="120" y="92"/>
                    <a:pt x="113" y="100"/>
                    <a:pt x="113" y="107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13" y="115"/>
                    <a:pt x="119" y="122"/>
                    <a:pt x="127" y="129"/>
                  </a:cubicBezTo>
                  <a:cubicBezTo>
                    <a:pt x="119" y="129"/>
                    <a:pt x="100" y="129"/>
                    <a:pt x="93" y="134"/>
                  </a:cubicBezTo>
                  <a:cubicBezTo>
                    <a:pt x="93" y="134"/>
                    <a:pt x="93" y="134"/>
                    <a:pt x="93" y="134"/>
                  </a:cubicBezTo>
                  <a:cubicBezTo>
                    <a:pt x="93" y="135"/>
                    <a:pt x="93" y="135"/>
                    <a:pt x="93" y="135"/>
                  </a:cubicBezTo>
                  <a:cubicBezTo>
                    <a:pt x="91" y="142"/>
                    <a:pt x="89" y="149"/>
                    <a:pt x="89" y="149"/>
                  </a:cubicBezTo>
                  <a:cubicBezTo>
                    <a:pt x="91" y="149"/>
                    <a:pt x="91" y="149"/>
                    <a:pt x="91" y="149"/>
                  </a:cubicBezTo>
                  <a:cubicBezTo>
                    <a:pt x="91" y="149"/>
                    <a:pt x="92" y="142"/>
                    <a:pt x="95" y="136"/>
                  </a:cubicBezTo>
                  <a:cubicBezTo>
                    <a:pt x="100" y="131"/>
                    <a:pt x="117" y="131"/>
                    <a:pt x="130" y="132"/>
                  </a:cubicBezTo>
                  <a:cubicBezTo>
                    <a:pt x="132" y="134"/>
                    <a:pt x="135" y="136"/>
                    <a:pt x="138" y="139"/>
                  </a:cubicBezTo>
                  <a:cubicBezTo>
                    <a:pt x="130" y="140"/>
                    <a:pt x="126" y="149"/>
                    <a:pt x="124" y="154"/>
                  </a:cubicBezTo>
                  <a:cubicBezTo>
                    <a:pt x="130" y="143"/>
                    <a:pt x="139" y="144"/>
                    <a:pt x="143" y="148"/>
                  </a:cubicBezTo>
                  <a:cubicBezTo>
                    <a:pt x="137" y="151"/>
                    <a:pt x="135" y="163"/>
                    <a:pt x="136" y="166"/>
                  </a:cubicBezTo>
                  <a:cubicBezTo>
                    <a:pt x="136" y="161"/>
                    <a:pt x="138" y="159"/>
                    <a:pt x="141" y="158"/>
                  </a:cubicBezTo>
                  <a:cubicBezTo>
                    <a:pt x="141" y="158"/>
                    <a:pt x="139" y="163"/>
                    <a:pt x="141" y="165"/>
                  </a:cubicBezTo>
                  <a:cubicBezTo>
                    <a:pt x="141" y="159"/>
                    <a:pt x="149" y="156"/>
                    <a:pt x="154" y="157"/>
                  </a:cubicBezTo>
                  <a:cubicBezTo>
                    <a:pt x="146" y="159"/>
                    <a:pt x="145" y="172"/>
                    <a:pt x="148" y="176"/>
                  </a:cubicBezTo>
                  <a:cubicBezTo>
                    <a:pt x="148" y="160"/>
                    <a:pt x="163" y="162"/>
                    <a:pt x="166" y="164"/>
                  </a:cubicBezTo>
                  <a:cubicBezTo>
                    <a:pt x="169" y="165"/>
                    <a:pt x="171" y="169"/>
                    <a:pt x="194" y="173"/>
                  </a:cubicBezTo>
                  <a:cubicBezTo>
                    <a:pt x="218" y="177"/>
                    <a:pt x="236" y="158"/>
                    <a:pt x="239" y="152"/>
                  </a:cubicBezTo>
                  <a:cubicBezTo>
                    <a:pt x="243" y="147"/>
                    <a:pt x="246" y="140"/>
                    <a:pt x="248" y="131"/>
                  </a:cubicBezTo>
                  <a:cubicBezTo>
                    <a:pt x="256" y="130"/>
                    <a:pt x="265" y="108"/>
                    <a:pt x="262" y="91"/>
                  </a:cubicBezTo>
                  <a:cubicBezTo>
                    <a:pt x="259" y="73"/>
                    <a:pt x="246" y="64"/>
                    <a:pt x="240" y="60"/>
                  </a:cubicBezTo>
                  <a:cubicBezTo>
                    <a:pt x="240" y="58"/>
                    <a:pt x="238" y="51"/>
                    <a:pt x="230" y="47"/>
                  </a:cubicBezTo>
                  <a:cubicBezTo>
                    <a:pt x="224" y="36"/>
                    <a:pt x="203" y="36"/>
                    <a:pt x="196" y="44"/>
                  </a:cubicBezTo>
                  <a:cubicBezTo>
                    <a:pt x="190" y="42"/>
                    <a:pt x="181" y="37"/>
                    <a:pt x="180" y="29"/>
                  </a:cubicBezTo>
                  <a:cubicBezTo>
                    <a:pt x="178" y="30"/>
                    <a:pt x="176" y="37"/>
                    <a:pt x="182" y="43"/>
                  </a:cubicBezTo>
                  <a:cubicBezTo>
                    <a:pt x="171" y="39"/>
                    <a:pt x="157" y="47"/>
                    <a:pt x="151" y="54"/>
                  </a:cubicBezTo>
                  <a:cubicBezTo>
                    <a:pt x="145" y="53"/>
                    <a:pt x="142" y="50"/>
                    <a:pt x="141" y="44"/>
                  </a:cubicBezTo>
                  <a:cubicBezTo>
                    <a:pt x="138" y="52"/>
                    <a:pt x="144" y="57"/>
                    <a:pt x="147" y="60"/>
                  </a:cubicBezTo>
                  <a:cubicBezTo>
                    <a:pt x="144" y="61"/>
                    <a:pt x="143" y="60"/>
                    <a:pt x="142" y="59"/>
                  </a:cubicBezTo>
                  <a:cubicBezTo>
                    <a:pt x="144" y="63"/>
                    <a:pt x="150" y="65"/>
                    <a:pt x="159" y="65"/>
                  </a:cubicBezTo>
                  <a:cubicBezTo>
                    <a:pt x="149" y="71"/>
                    <a:pt x="136" y="65"/>
                    <a:pt x="134" y="61"/>
                  </a:cubicBezTo>
                  <a:cubicBezTo>
                    <a:pt x="135" y="65"/>
                    <a:pt x="139" y="69"/>
                    <a:pt x="143" y="71"/>
                  </a:cubicBezTo>
                  <a:cubicBezTo>
                    <a:pt x="127" y="71"/>
                    <a:pt x="130" y="61"/>
                    <a:pt x="132" y="55"/>
                  </a:cubicBezTo>
                  <a:cubicBezTo>
                    <a:pt x="128" y="59"/>
                    <a:pt x="126" y="70"/>
                    <a:pt x="137" y="73"/>
                  </a:cubicBezTo>
                  <a:cubicBezTo>
                    <a:pt x="138" y="74"/>
                    <a:pt x="140" y="74"/>
                    <a:pt x="142" y="75"/>
                  </a:cubicBezTo>
                  <a:cubicBezTo>
                    <a:pt x="141" y="75"/>
                    <a:pt x="141" y="75"/>
                    <a:pt x="140" y="75"/>
                  </a:cubicBezTo>
                  <a:cubicBezTo>
                    <a:pt x="137" y="77"/>
                    <a:pt x="134" y="80"/>
                    <a:pt x="130" y="83"/>
                  </a:cubicBezTo>
                  <a:cubicBezTo>
                    <a:pt x="130" y="82"/>
                    <a:pt x="130" y="82"/>
                    <a:pt x="130" y="82"/>
                  </a:cubicBezTo>
                  <a:cubicBezTo>
                    <a:pt x="125" y="83"/>
                    <a:pt x="105" y="86"/>
                    <a:pt x="97" y="77"/>
                  </a:cubicBezTo>
                  <a:cubicBezTo>
                    <a:pt x="95" y="69"/>
                    <a:pt x="94" y="65"/>
                    <a:pt x="93" y="63"/>
                  </a:cubicBezTo>
                  <a:cubicBezTo>
                    <a:pt x="94" y="62"/>
                    <a:pt x="94" y="62"/>
                    <a:pt x="94" y="62"/>
                  </a:cubicBezTo>
                  <a:cubicBezTo>
                    <a:pt x="94" y="62"/>
                    <a:pt x="76" y="18"/>
                    <a:pt x="66" y="15"/>
                  </a:cubicBezTo>
                  <a:cubicBezTo>
                    <a:pt x="55" y="12"/>
                    <a:pt x="21" y="0"/>
                    <a:pt x="21" y="0"/>
                  </a:cubicBezTo>
                  <a:cubicBezTo>
                    <a:pt x="21" y="0"/>
                    <a:pt x="0" y="50"/>
                    <a:pt x="0" y="113"/>
                  </a:cubicBezTo>
                  <a:cubicBezTo>
                    <a:pt x="0" y="175"/>
                    <a:pt x="21" y="215"/>
                    <a:pt x="21" y="215"/>
                  </a:cubicBezTo>
                  <a:cubicBezTo>
                    <a:pt x="21" y="215"/>
                    <a:pt x="64" y="206"/>
                    <a:pt x="69" y="199"/>
                  </a:cubicBezTo>
                  <a:close/>
                  <a:moveTo>
                    <a:pt x="145" y="75"/>
                  </a:moveTo>
                  <a:cubicBezTo>
                    <a:pt x="153" y="75"/>
                    <a:pt x="160" y="72"/>
                    <a:pt x="167" y="71"/>
                  </a:cubicBezTo>
                  <a:cubicBezTo>
                    <a:pt x="175" y="69"/>
                    <a:pt x="186" y="64"/>
                    <a:pt x="188" y="60"/>
                  </a:cubicBezTo>
                  <a:cubicBezTo>
                    <a:pt x="189" y="63"/>
                    <a:pt x="200" y="73"/>
                    <a:pt x="212" y="80"/>
                  </a:cubicBezTo>
                  <a:cubicBezTo>
                    <a:pt x="203" y="77"/>
                    <a:pt x="194" y="73"/>
                    <a:pt x="189" y="66"/>
                  </a:cubicBezTo>
                  <a:cubicBezTo>
                    <a:pt x="193" y="77"/>
                    <a:pt x="204" y="85"/>
                    <a:pt x="215" y="93"/>
                  </a:cubicBezTo>
                  <a:cubicBezTo>
                    <a:pt x="206" y="88"/>
                    <a:pt x="193" y="87"/>
                    <a:pt x="185" y="86"/>
                  </a:cubicBezTo>
                  <a:cubicBezTo>
                    <a:pt x="191" y="93"/>
                    <a:pt x="199" y="98"/>
                    <a:pt x="205" y="100"/>
                  </a:cubicBezTo>
                  <a:cubicBezTo>
                    <a:pt x="210" y="102"/>
                    <a:pt x="218" y="108"/>
                    <a:pt x="226" y="117"/>
                  </a:cubicBezTo>
                  <a:cubicBezTo>
                    <a:pt x="212" y="110"/>
                    <a:pt x="204" y="120"/>
                    <a:pt x="186" y="101"/>
                  </a:cubicBezTo>
                  <a:cubicBezTo>
                    <a:pt x="191" y="116"/>
                    <a:pt x="213" y="130"/>
                    <a:pt x="227" y="130"/>
                  </a:cubicBezTo>
                  <a:cubicBezTo>
                    <a:pt x="227" y="130"/>
                    <a:pt x="223" y="130"/>
                    <a:pt x="217" y="130"/>
                  </a:cubicBezTo>
                  <a:cubicBezTo>
                    <a:pt x="211" y="131"/>
                    <a:pt x="206" y="140"/>
                    <a:pt x="204" y="144"/>
                  </a:cubicBezTo>
                  <a:cubicBezTo>
                    <a:pt x="202" y="149"/>
                    <a:pt x="194" y="154"/>
                    <a:pt x="187" y="147"/>
                  </a:cubicBezTo>
                  <a:cubicBezTo>
                    <a:pt x="181" y="141"/>
                    <a:pt x="168" y="140"/>
                    <a:pt x="161" y="147"/>
                  </a:cubicBezTo>
                  <a:cubicBezTo>
                    <a:pt x="161" y="147"/>
                    <a:pt x="156" y="143"/>
                    <a:pt x="144" y="139"/>
                  </a:cubicBezTo>
                  <a:cubicBezTo>
                    <a:pt x="143" y="139"/>
                    <a:pt x="143" y="139"/>
                    <a:pt x="142" y="139"/>
                  </a:cubicBezTo>
                  <a:cubicBezTo>
                    <a:pt x="141" y="138"/>
                    <a:pt x="141" y="138"/>
                    <a:pt x="140" y="138"/>
                  </a:cubicBezTo>
                  <a:cubicBezTo>
                    <a:pt x="128" y="128"/>
                    <a:pt x="114" y="117"/>
                    <a:pt x="115" y="107"/>
                  </a:cubicBezTo>
                  <a:cubicBezTo>
                    <a:pt x="115" y="97"/>
                    <a:pt x="131" y="84"/>
                    <a:pt x="141" y="77"/>
                  </a:cubicBezTo>
                  <a:cubicBezTo>
                    <a:pt x="143" y="76"/>
                    <a:pt x="144" y="76"/>
                    <a:pt x="145" y="75"/>
                  </a:cubicBez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Freeform: Shape 6"/>
            <p:cNvSpPr/>
            <p:nvPr/>
          </p:nvSpPr>
          <p:spPr bwMode="auto">
            <a:xfrm>
              <a:off x="5053706" y="3279356"/>
              <a:ext cx="873181" cy="845990"/>
            </a:xfrm>
            <a:custGeom>
              <a:avLst/>
              <a:gdLst/>
              <a:ahLst/>
              <a:cxnLst>
                <a:cxn ang="0">
                  <a:pos x="235" y="65"/>
                </a:cxn>
                <a:cxn ang="0">
                  <a:pos x="187" y="77"/>
                </a:cxn>
                <a:cxn ang="0">
                  <a:pos x="159" y="66"/>
                </a:cxn>
                <a:cxn ang="0">
                  <a:pos x="103" y="23"/>
                </a:cxn>
                <a:cxn ang="0">
                  <a:pos x="42" y="4"/>
                </a:cxn>
                <a:cxn ang="0">
                  <a:pos x="12" y="27"/>
                </a:cxn>
                <a:cxn ang="0">
                  <a:pos x="8" y="69"/>
                </a:cxn>
                <a:cxn ang="0">
                  <a:pos x="50" y="136"/>
                </a:cxn>
                <a:cxn ang="0">
                  <a:pos x="66" y="155"/>
                </a:cxn>
                <a:cxn ang="0">
                  <a:pos x="86" y="190"/>
                </a:cxn>
                <a:cxn ang="0">
                  <a:pos x="81" y="203"/>
                </a:cxn>
                <a:cxn ang="0">
                  <a:pos x="80" y="235"/>
                </a:cxn>
                <a:cxn ang="0">
                  <a:pos x="105" y="276"/>
                </a:cxn>
                <a:cxn ang="0">
                  <a:pos x="216" y="199"/>
                </a:cxn>
                <a:cxn ang="0">
                  <a:pos x="285" y="96"/>
                </a:cxn>
                <a:cxn ang="0">
                  <a:pos x="235" y="65"/>
                </a:cxn>
                <a:cxn ang="0">
                  <a:pos x="35" y="68"/>
                </a:cxn>
                <a:cxn ang="0">
                  <a:pos x="36" y="46"/>
                </a:cxn>
                <a:cxn ang="0">
                  <a:pos x="83" y="44"/>
                </a:cxn>
                <a:cxn ang="0">
                  <a:pos x="108" y="53"/>
                </a:cxn>
                <a:cxn ang="0">
                  <a:pos x="109" y="55"/>
                </a:cxn>
                <a:cxn ang="0">
                  <a:pos x="118" y="69"/>
                </a:cxn>
                <a:cxn ang="0">
                  <a:pos x="126" y="95"/>
                </a:cxn>
                <a:cxn ang="0">
                  <a:pos x="120" y="116"/>
                </a:cxn>
                <a:cxn ang="0">
                  <a:pos x="98" y="124"/>
                </a:cxn>
                <a:cxn ang="0">
                  <a:pos x="81" y="121"/>
                </a:cxn>
                <a:cxn ang="0">
                  <a:pos x="64" y="112"/>
                </a:cxn>
                <a:cxn ang="0">
                  <a:pos x="42" y="93"/>
                </a:cxn>
                <a:cxn ang="0">
                  <a:pos x="35" y="68"/>
                </a:cxn>
                <a:cxn ang="0">
                  <a:pos x="132" y="192"/>
                </a:cxn>
                <a:cxn ang="0">
                  <a:pos x="121" y="189"/>
                </a:cxn>
                <a:cxn ang="0">
                  <a:pos x="151" y="185"/>
                </a:cxn>
                <a:cxn ang="0">
                  <a:pos x="126" y="187"/>
                </a:cxn>
                <a:cxn ang="0">
                  <a:pos x="149" y="178"/>
                </a:cxn>
                <a:cxn ang="0">
                  <a:pos x="126" y="175"/>
                </a:cxn>
                <a:cxn ang="0">
                  <a:pos x="139" y="175"/>
                </a:cxn>
                <a:cxn ang="0">
                  <a:pos x="109" y="156"/>
                </a:cxn>
                <a:cxn ang="0">
                  <a:pos x="129" y="163"/>
                </a:cxn>
                <a:cxn ang="0">
                  <a:pos x="103" y="143"/>
                </a:cxn>
                <a:cxn ang="0">
                  <a:pos x="87" y="125"/>
                </a:cxn>
                <a:cxn ang="0">
                  <a:pos x="98" y="126"/>
                </a:cxn>
                <a:cxn ang="0">
                  <a:pos x="121" y="118"/>
                </a:cxn>
                <a:cxn ang="0">
                  <a:pos x="121" y="118"/>
                </a:cxn>
                <a:cxn ang="0">
                  <a:pos x="128" y="95"/>
                </a:cxn>
                <a:cxn ang="0">
                  <a:pos x="126" y="85"/>
                </a:cxn>
                <a:cxn ang="0">
                  <a:pos x="142" y="100"/>
                </a:cxn>
                <a:cxn ang="0">
                  <a:pos x="172" y="117"/>
                </a:cxn>
                <a:cxn ang="0">
                  <a:pos x="181" y="130"/>
                </a:cxn>
                <a:cxn ang="0">
                  <a:pos x="177" y="119"/>
                </a:cxn>
                <a:cxn ang="0">
                  <a:pos x="187" y="135"/>
                </a:cxn>
                <a:cxn ang="0">
                  <a:pos x="180" y="118"/>
                </a:cxn>
                <a:cxn ang="0">
                  <a:pos x="192" y="141"/>
                </a:cxn>
                <a:cxn ang="0">
                  <a:pos x="185" y="120"/>
                </a:cxn>
                <a:cxn ang="0">
                  <a:pos x="194" y="149"/>
                </a:cxn>
                <a:cxn ang="0">
                  <a:pos x="197" y="122"/>
                </a:cxn>
                <a:cxn ang="0">
                  <a:pos x="201" y="125"/>
                </a:cxn>
                <a:cxn ang="0">
                  <a:pos x="201" y="126"/>
                </a:cxn>
                <a:cxn ang="0">
                  <a:pos x="132" y="192"/>
                </a:cxn>
                <a:cxn ang="0">
                  <a:pos x="201" y="120"/>
                </a:cxn>
                <a:cxn ang="0">
                  <a:pos x="191" y="104"/>
                </a:cxn>
                <a:cxn ang="0">
                  <a:pos x="201" y="120"/>
                </a:cxn>
              </a:cxnLst>
              <a:rect l="0" t="0" r="r" b="b"/>
              <a:pathLst>
                <a:path w="285" h="276">
                  <a:moveTo>
                    <a:pt x="235" y="65"/>
                  </a:moveTo>
                  <a:cubicBezTo>
                    <a:pt x="226" y="62"/>
                    <a:pt x="199" y="72"/>
                    <a:pt x="187" y="77"/>
                  </a:cubicBezTo>
                  <a:cubicBezTo>
                    <a:pt x="181" y="75"/>
                    <a:pt x="170" y="73"/>
                    <a:pt x="159" y="66"/>
                  </a:cubicBezTo>
                  <a:cubicBezTo>
                    <a:pt x="143" y="56"/>
                    <a:pt x="135" y="45"/>
                    <a:pt x="103" y="23"/>
                  </a:cubicBezTo>
                  <a:cubicBezTo>
                    <a:pt x="71" y="0"/>
                    <a:pt x="55" y="1"/>
                    <a:pt x="42" y="4"/>
                  </a:cubicBezTo>
                  <a:cubicBezTo>
                    <a:pt x="29" y="7"/>
                    <a:pt x="14" y="21"/>
                    <a:pt x="12" y="27"/>
                  </a:cubicBezTo>
                  <a:cubicBezTo>
                    <a:pt x="8" y="32"/>
                    <a:pt x="0" y="47"/>
                    <a:pt x="8" y="69"/>
                  </a:cubicBezTo>
                  <a:cubicBezTo>
                    <a:pt x="16" y="91"/>
                    <a:pt x="41" y="126"/>
                    <a:pt x="50" y="136"/>
                  </a:cubicBezTo>
                  <a:cubicBezTo>
                    <a:pt x="59" y="147"/>
                    <a:pt x="66" y="155"/>
                    <a:pt x="66" y="155"/>
                  </a:cubicBezTo>
                  <a:cubicBezTo>
                    <a:pt x="66" y="155"/>
                    <a:pt x="82" y="182"/>
                    <a:pt x="86" y="190"/>
                  </a:cubicBezTo>
                  <a:cubicBezTo>
                    <a:pt x="84" y="196"/>
                    <a:pt x="82" y="200"/>
                    <a:pt x="81" y="203"/>
                  </a:cubicBezTo>
                  <a:cubicBezTo>
                    <a:pt x="78" y="212"/>
                    <a:pt x="74" y="226"/>
                    <a:pt x="80" y="235"/>
                  </a:cubicBezTo>
                  <a:cubicBezTo>
                    <a:pt x="85" y="243"/>
                    <a:pt x="105" y="276"/>
                    <a:pt x="105" y="276"/>
                  </a:cubicBezTo>
                  <a:cubicBezTo>
                    <a:pt x="105" y="276"/>
                    <a:pt x="173" y="242"/>
                    <a:pt x="216" y="199"/>
                  </a:cubicBezTo>
                  <a:cubicBezTo>
                    <a:pt x="259" y="156"/>
                    <a:pt x="285" y="96"/>
                    <a:pt x="285" y="96"/>
                  </a:cubicBezTo>
                  <a:cubicBezTo>
                    <a:pt x="285" y="96"/>
                    <a:pt x="251" y="71"/>
                    <a:pt x="235" y="65"/>
                  </a:cubicBezTo>
                  <a:close/>
                  <a:moveTo>
                    <a:pt x="35" y="68"/>
                  </a:moveTo>
                  <a:cubicBezTo>
                    <a:pt x="36" y="62"/>
                    <a:pt x="37" y="49"/>
                    <a:pt x="36" y="46"/>
                  </a:cubicBezTo>
                  <a:cubicBezTo>
                    <a:pt x="47" y="39"/>
                    <a:pt x="64" y="38"/>
                    <a:pt x="83" y="44"/>
                  </a:cubicBezTo>
                  <a:cubicBezTo>
                    <a:pt x="95" y="48"/>
                    <a:pt x="103" y="51"/>
                    <a:pt x="108" y="53"/>
                  </a:cubicBezTo>
                  <a:cubicBezTo>
                    <a:pt x="108" y="53"/>
                    <a:pt x="108" y="54"/>
                    <a:pt x="109" y="55"/>
                  </a:cubicBezTo>
                  <a:cubicBezTo>
                    <a:pt x="113" y="59"/>
                    <a:pt x="117" y="65"/>
                    <a:pt x="118" y="69"/>
                  </a:cubicBezTo>
                  <a:cubicBezTo>
                    <a:pt x="122" y="77"/>
                    <a:pt x="125" y="86"/>
                    <a:pt x="126" y="95"/>
                  </a:cubicBezTo>
                  <a:cubicBezTo>
                    <a:pt x="127" y="105"/>
                    <a:pt x="125" y="111"/>
                    <a:pt x="120" y="116"/>
                  </a:cubicBezTo>
                  <a:cubicBezTo>
                    <a:pt x="113" y="124"/>
                    <a:pt x="103" y="124"/>
                    <a:pt x="98" y="124"/>
                  </a:cubicBezTo>
                  <a:cubicBezTo>
                    <a:pt x="93" y="124"/>
                    <a:pt x="86" y="124"/>
                    <a:pt x="81" y="121"/>
                  </a:cubicBezTo>
                  <a:cubicBezTo>
                    <a:pt x="75" y="119"/>
                    <a:pt x="69" y="116"/>
                    <a:pt x="64" y="112"/>
                  </a:cubicBezTo>
                  <a:cubicBezTo>
                    <a:pt x="57" y="106"/>
                    <a:pt x="47" y="98"/>
                    <a:pt x="42" y="93"/>
                  </a:cubicBezTo>
                  <a:cubicBezTo>
                    <a:pt x="37" y="88"/>
                    <a:pt x="33" y="75"/>
                    <a:pt x="35" y="68"/>
                  </a:cubicBezTo>
                  <a:close/>
                  <a:moveTo>
                    <a:pt x="132" y="192"/>
                  </a:moveTo>
                  <a:cubicBezTo>
                    <a:pt x="128" y="191"/>
                    <a:pt x="124" y="190"/>
                    <a:pt x="121" y="189"/>
                  </a:cubicBezTo>
                  <a:cubicBezTo>
                    <a:pt x="132" y="191"/>
                    <a:pt x="150" y="187"/>
                    <a:pt x="151" y="185"/>
                  </a:cubicBezTo>
                  <a:cubicBezTo>
                    <a:pt x="142" y="188"/>
                    <a:pt x="126" y="187"/>
                    <a:pt x="126" y="187"/>
                  </a:cubicBezTo>
                  <a:cubicBezTo>
                    <a:pt x="144" y="185"/>
                    <a:pt x="149" y="178"/>
                    <a:pt x="149" y="178"/>
                  </a:cubicBezTo>
                  <a:cubicBezTo>
                    <a:pt x="133" y="182"/>
                    <a:pt x="126" y="175"/>
                    <a:pt x="126" y="175"/>
                  </a:cubicBezTo>
                  <a:cubicBezTo>
                    <a:pt x="133" y="177"/>
                    <a:pt x="139" y="175"/>
                    <a:pt x="139" y="175"/>
                  </a:cubicBezTo>
                  <a:cubicBezTo>
                    <a:pt x="133" y="173"/>
                    <a:pt x="118" y="163"/>
                    <a:pt x="109" y="156"/>
                  </a:cubicBezTo>
                  <a:cubicBezTo>
                    <a:pt x="118" y="162"/>
                    <a:pt x="125" y="165"/>
                    <a:pt x="129" y="163"/>
                  </a:cubicBezTo>
                  <a:cubicBezTo>
                    <a:pt x="113" y="158"/>
                    <a:pt x="108" y="147"/>
                    <a:pt x="103" y="143"/>
                  </a:cubicBezTo>
                  <a:cubicBezTo>
                    <a:pt x="101" y="140"/>
                    <a:pt x="93" y="131"/>
                    <a:pt x="87" y="125"/>
                  </a:cubicBezTo>
                  <a:cubicBezTo>
                    <a:pt x="91" y="126"/>
                    <a:pt x="95" y="126"/>
                    <a:pt x="98" y="126"/>
                  </a:cubicBezTo>
                  <a:cubicBezTo>
                    <a:pt x="103" y="126"/>
                    <a:pt x="113" y="126"/>
                    <a:pt x="121" y="118"/>
                  </a:cubicBezTo>
                  <a:cubicBezTo>
                    <a:pt x="121" y="118"/>
                    <a:pt x="121" y="118"/>
                    <a:pt x="121" y="118"/>
                  </a:cubicBezTo>
                  <a:cubicBezTo>
                    <a:pt x="127" y="112"/>
                    <a:pt x="129" y="105"/>
                    <a:pt x="128" y="95"/>
                  </a:cubicBezTo>
                  <a:cubicBezTo>
                    <a:pt x="127" y="92"/>
                    <a:pt x="127" y="88"/>
                    <a:pt x="126" y="85"/>
                  </a:cubicBezTo>
                  <a:cubicBezTo>
                    <a:pt x="128" y="87"/>
                    <a:pt x="134" y="95"/>
                    <a:pt x="142" y="100"/>
                  </a:cubicBezTo>
                  <a:cubicBezTo>
                    <a:pt x="151" y="105"/>
                    <a:pt x="165" y="112"/>
                    <a:pt x="172" y="117"/>
                  </a:cubicBezTo>
                  <a:cubicBezTo>
                    <a:pt x="178" y="122"/>
                    <a:pt x="181" y="130"/>
                    <a:pt x="181" y="130"/>
                  </a:cubicBezTo>
                  <a:cubicBezTo>
                    <a:pt x="181" y="130"/>
                    <a:pt x="181" y="127"/>
                    <a:pt x="177" y="119"/>
                  </a:cubicBezTo>
                  <a:cubicBezTo>
                    <a:pt x="181" y="122"/>
                    <a:pt x="183" y="127"/>
                    <a:pt x="187" y="135"/>
                  </a:cubicBezTo>
                  <a:cubicBezTo>
                    <a:pt x="187" y="130"/>
                    <a:pt x="186" y="131"/>
                    <a:pt x="180" y="118"/>
                  </a:cubicBezTo>
                  <a:cubicBezTo>
                    <a:pt x="189" y="126"/>
                    <a:pt x="190" y="135"/>
                    <a:pt x="192" y="141"/>
                  </a:cubicBezTo>
                  <a:cubicBezTo>
                    <a:pt x="194" y="135"/>
                    <a:pt x="191" y="127"/>
                    <a:pt x="185" y="120"/>
                  </a:cubicBezTo>
                  <a:cubicBezTo>
                    <a:pt x="199" y="130"/>
                    <a:pt x="197" y="140"/>
                    <a:pt x="194" y="149"/>
                  </a:cubicBezTo>
                  <a:cubicBezTo>
                    <a:pt x="204" y="138"/>
                    <a:pt x="197" y="122"/>
                    <a:pt x="197" y="122"/>
                  </a:cubicBezTo>
                  <a:cubicBezTo>
                    <a:pt x="197" y="122"/>
                    <a:pt x="199" y="123"/>
                    <a:pt x="201" y="125"/>
                  </a:cubicBezTo>
                  <a:cubicBezTo>
                    <a:pt x="201" y="126"/>
                    <a:pt x="201" y="126"/>
                    <a:pt x="201" y="126"/>
                  </a:cubicBezTo>
                  <a:cubicBezTo>
                    <a:pt x="202" y="147"/>
                    <a:pt x="186" y="197"/>
                    <a:pt x="132" y="192"/>
                  </a:cubicBezTo>
                  <a:close/>
                  <a:moveTo>
                    <a:pt x="201" y="120"/>
                  </a:moveTo>
                  <a:cubicBezTo>
                    <a:pt x="197" y="114"/>
                    <a:pt x="193" y="109"/>
                    <a:pt x="191" y="104"/>
                  </a:cubicBezTo>
                  <a:cubicBezTo>
                    <a:pt x="197" y="110"/>
                    <a:pt x="200" y="115"/>
                    <a:pt x="201" y="120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Freeform: Shape 7"/>
            <p:cNvSpPr/>
            <p:nvPr/>
          </p:nvSpPr>
          <p:spPr bwMode="auto">
            <a:xfrm>
              <a:off x="3195551" y="3276334"/>
              <a:ext cx="870160" cy="876203"/>
            </a:xfrm>
            <a:custGeom>
              <a:avLst/>
              <a:gdLst/>
              <a:ahLst/>
              <a:cxnLst>
                <a:cxn ang="0">
                  <a:pos x="201" y="131"/>
                </a:cxn>
                <a:cxn ang="0">
                  <a:pos x="219" y="130"/>
                </a:cxn>
                <a:cxn ang="0">
                  <a:pos x="238" y="127"/>
                </a:cxn>
                <a:cxn ang="0">
                  <a:pos x="250" y="102"/>
                </a:cxn>
                <a:cxn ang="0">
                  <a:pos x="256" y="96"/>
                </a:cxn>
                <a:cxn ang="0">
                  <a:pos x="265" y="88"/>
                </a:cxn>
                <a:cxn ang="0">
                  <a:pos x="273" y="82"/>
                </a:cxn>
                <a:cxn ang="0">
                  <a:pos x="279" y="75"/>
                </a:cxn>
                <a:cxn ang="0">
                  <a:pos x="281" y="66"/>
                </a:cxn>
                <a:cxn ang="0">
                  <a:pos x="283" y="59"/>
                </a:cxn>
                <a:cxn ang="0">
                  <a:pos x="282" y="51"/>
                </a:cxn>
                <a:cxn ang="0">
                  <a:pos x="278" y="31"/>
                </a:cxn>
                <a:cxn ang="0">
                  <a:pos x="272" y="20"/>
                </a:cxn>
                <a:cxn ang="0">
                  <a:pos x="264" y="12"/>
                </a:cxn>
                <a:cxn ang="0">
                  <a:pos x="253" y="4"/>
                </a:cxn>
                <a:cxn ang="0">
                  <a:pos x="234" y="0"/>
                </a:cxn>
                <a:cxn ang="0">
                  <a:pos x="220" y="3"/>
                </a:cxn>
                <a:cxn ang="0">
                  <a:pos x="207" y="7"/>
                </a:cxn>
                <a:cxn ang="0">
                  <a:pos x="194" y="17"/>
                </a:cxn>
                <a:cxn ang="0">
                  <a:pos x="181" y="31"/>
                </a:cxn>
                <a:cxn ang="0">
                  <a:pos x="156" y="45"/>
                </a:cxn>
                <a:cxn ang="0">
                  <a:pos x="152" y="64"/>
                </a:cxn>
                <a:cxn ang="0">
                  <a:pos x="150" y="79"/>
                </a:cxn>
                <a:cxn ang="0">
                  <a:pos x="0" y="95"/>
                </a:cxn>
                <a:cxn ang="0">
                  <a:pos x="216" y="227"/>
                </a:cxn>
                <a:cxn ang="0">
                  <a:pos x="249" y="103"/>
                </a:cxn>
                <a:cxn ang="0">
                  <a:pos x="245" y="121"/>
                </a:cxn>
                <a:cxn ang="0">
                  <a:pos x="221" y="129"/>
                </a:cxn>
                <a:cxn ang="0">
                  <a:pos x="239" y="109"/>
                </a:cxn>
                <a:cxn ang="0">
                  <a:pos x="153" y="62"/>
                </a:cxn>
                <a:cxn ang="0">
                  <a:pos x="162" y="37"/>
                </a:cxn>
                <a:cxn ang="0">
                  <a:pos x="180" y="34"/>
                </a:cxn>
                <a:cxn ang="0">
                  <a:pos x="179" y="39"/>
                </a:cxn>
                <a:cxn ang="0">
                  <a:pos x="154" y="63"/>
                </a:cxn>
                <a:cxn ang="0">
                  <a:pos x="177" y="45"/>
                </a:cxn>
                <a:cxn ang="0">
                  <a:pos x="199" y="26"/>
                </a:cxn>
                <a:cxn ang="0">
                  <a:pos x="248" y="36"/>
                </a:cxn>
                <a:cxn ang="0">
                  <a:pos x="255" y="86"/>
                </a:cxn>
                <a:cxn ang="0">
                  <a:pos x="238" y="107"/>
                </a:cxn>
                <a:cxn ang="0">
                  <a:pos x="206" y="129"/>
                </a:cxn>
                <a:cxn ang="0">
                  <a:pos x="148" y="99"/>
                </a:cxn>
                <a:cxn ang="0">
                  <a:pos x="172" y="48"/>
                </a:cxn>
                <a:cxn ang="0">
                  <a:pos x="130" y="100"/>
                </a:cxn>
                <a:cxn ang="0">
                  <a:pos x="150" y="82"/>
                </a:cxn>
                <a:cxn ang="0">
                  <a:pos x="148" y="131"/>
                </a:cxn>
                <a:cxn ang="0">
                  <a:pos x="169" y="159"/>
                </a:cxn>
                <a:cxn ang="0">
                  <a:pos x="167" y="172"/>
                </a:cxn>
              </a:cxnLst>
              <a:rect l="0" t="0" r="r" b="b"/>
              <a:pathLst>
                <a:path w="284" h="286">
                  <a:moveTo>
                    <a:pt x="216" y="227"/>
                  </a:moveTo>
                  <a:cubicBezTo>
                    <a:pt x="210" y="219"/>
                    <a:pt x="186" y="158"/>
                    <a:pt x="181" y="151"/>
                  </a:cubicBezTo>
                  <a:cubicBezTo>
                    <a:pt x="189" y="143"/>
                    <a:pt x="199" y="133"/>
                    <a:pt x="201" y="131"/>
                  </a:cubicBezTo>
                  <a:cubicBezTo>
                    <a:pt x="203" y="131"/>
                    <a:pt x="205" y="131"/>
                    <a:pt x="207" y="131"/>
                  </a:cubicBezTo>
                  <a:cubicBezTo>
                    <a:pt x="210" y="130"/>
                    <a:pt x="214" y="130"/>
                    <a:pt x="218" y="128"/>
                  </a:cubicBezTo>
                  <a:cubicBezTo>
                    <a:pt x="218" y="129"/>
                    <a:pt x="218" y="130"/>
                    <a:pt x="219" y="130"/>
                  </a:cubicBezTo>
                  <a:cubicBezTo>
                    <a:pt x="219" y="130"/>
                    <a:pt x="219" y="131"/>
                    <a:pt x="220" y="131"/>
                  </a:cubicBezTo>
                  <a:cubicBezTo>
                    <a:pt x="222" y="132"/>
                    <a:pt x="227" y="132"/>
                    <a:pt x="231" y="130"/>
                  </a:cubicBezTo>
                  <a:cubicBezTo>
                    <a:pt x="233" y="128"/>
                    <a:pt x="235" y="128"/>
                    <a:pt x="238" y="127"/>
                  </a:cubicBezTo>
                  <a:cubicBezTo>
                    <a:pt x="241" y="126"/>
                    <a:pt x="245" y="125"/>
                    <a:pt x="247" y="122"/>
                  </a:cubicBezTo>
                  <a:cubicBezTo>
                    <a:pt x="254" y="116"/>
                    <a:pt x="257" y="111"/>
                    <a:pt x="257" y="108"/>
                  </a:cubicBezTo>
                  <a:cubicBezTo>
                    <a:pt x="256" y="104"/>
                    <a:pt x="253" y="102"/>
                    <a:pt x="250" y="102"/>
                  </a:cubicBezTo>
                  <a:cubicBezTo>
                    <a:pt x="251" y="101"/>
                    <a:pt x="251" y="101"/>
                    <a:pt x="251" y="101"/>
                  </a:cubicBezTo>
                  <a:cubicBezTo>
                    <a:pt x="253" y="100"/>
                    <a:pt x="253" y="101"/>
                    <a:pt x="253" y="99"/>
                  </a:cubicBezTo>
                  <a:cubicBezTo>
                    <a:pt x="253" y="98"/>
                    <a:pt x="255" y="97"/>
                    <a:pt x="256" y="96"/>
                  </a:cubicBezTo>
                  <a:cubicBezTo>
                    <a:pt x="256" y="95"/>
                    <a:pt x="261" y="92"/>
                    <a:pt x="262" y="91"/>
                  </a:cubicBezTo>
                  <a:cubicBezTo>
                    <a:pt x="263" y="89"/>
                    <a:pt x="262" y="89"/>
                    <a:pt x="263" y="89"/>
                  </a:cubicBezTo>
                  <a:cubicBezTo>
                    <a:pt x="264" y="88"/>
                    <a:pt x="264" y="89"/>
                    <a:pt x="265" y="88"/>
                  </a:cubicBezTo>
                  <a:cubicBezTo>
                    <a:pt x="266" y="87"/>
                    <a:pt x="267" y="86"/>
                    <a:pt x="268" y="86"/>
                  </a:cubicBezTo>
                  <a:cubicBezTo>
                    <a:pt x="269" y="85"/>
                    <a:pt x="268" y="84"/>
                    <a:pt x="269" y="84"/>
                  </a:cubicBezTo>
                  <a:cubicBezTo>
                    <a:pt x="270" y="83"/>
                    <a:pt x="271" y="84"/>
                    <a:pt x="273" y="82"/>
                  </a:cubicBezTo>
                  <a:cubicBezTo>
                    <a:pt x="275" y="80"/>
                    <a:pt x="274" y="81"/>
                    <a:pt x="276" y="79"/>
                  </a:cubicBezTo>
                  <a:cubicBezTo>
                    <a:pt x="277" y="77"/>
                    <a:pt x="277" y="77"/>
                    <a:pt x="277" y="77"/>
                  </a:cubicBezTo>
                  <a:cubicBezTo>
                    <a:pt x="278" y="76"/>
                    <a:pt x="279" y="75"/>
                    <a:pt x="279" y="75"/>
                  </a:cubicBezTo>
                  <a:cubicBezTo>
                    <a:pt x="279" y="75"/>
                    <a:pt x="280" y="72"/>
                    <a:pt x="281" y="71"/>
                  </a:cubicBezTo>
                  <a:cubicBezTo>
                    <a:pt x="281" y="69"/>
                    <a:pt x="280" y="67"/>
                    <a:pt x="280" y="67"/>
                  </a:cubicBezTo>
                  <a:cubicBezTo>
                    <a:pt x="280" y="67"/>
                    <a:pt x="281" y="66"/>
                    <a:pt x="281" y="66"/>
                  </a:cubicBezTo>
                  <a:cubicBezTo>
                    <a:pt x="281" y="66"/>
                    <a:pt x="281" y="65"/>
                    <a:pt x="282" y="64"/>
                  </a:cubicBezTo>
                  <a:cubicBezTo>
                    <a:pt x="283" y="63"/>
                    <a:pt x="283" y="62"/>
                    <a:pt x="283" y="61"/>
                  </a:cubicBezTo>
                  <a:cubicBezTo>
                    <a:pt x="284" y="60"/>
                    <a:pt x="283" y="60"/>
                    <a:pt x="283" y="59"/>
                  </a:cubicBezTo>
                  <a:cubicBezTo>
                    <a:pt x="283" y="57"/>
                    <a:pt x="282" y="57"/>
                    <a:pt x="283" y="56"/>
                  </a:cubicBezTo>
                  <a:cubicBezTo>
                    <a:pt x="283" y="55"/>
                    <a:pt x="282" y="55"/>
                    <a:pt x="283" y="53"/>
                  </a:cubicBezTo>
                  <a:cubicBezTo>
                    <a:pt x="284" y="52"/>
                    <a:pt x="282" y="51"/>
                    <a:pt x="282" y="51"/>
                  </a:cubicBezTo>
                  <a:cubicBezTo>
                    <a:pt x="282" y="50"/>
                    <a:pt x="282" y="46"/>
                    <a:pt x="282" y="46"/>
                  </a:cubicBezTo>
                  <a:cubicBezTo>
                    <a:pt x="282" y="45"/>
                    <a:pt x="279" y="35"/>
                    <a:pt x="279" y="34"/>
                  </a:cubicBezTo>
                  <a:cubicBezTo>
                    <a:pt x="278" y="32"/>
                    <a:pt x="278" y="33"/>
                    <a:pt x="278" y="31"/>
                  </a:cubicBezTo>
                  <a:cubicBezTo>
                    <a:pt x="277" y="30"/>
                    <a:pt x="277" y="29"/>
                    <a:pt x="276" y="27"/>
                  </a:cubicBezTo>
                  <a:cubicBezTo>
                    <a:pt x="275" y="24"/>
                    <a:pt x="275" y="26"/>
                    <a:pt x="274" y="24"/>
                  </a:cubicBezTo>
                  <a:cubicBezTo>
                    <a:pt x="274" y="22"/>
                    <a:pt x="273" y="23"/>
                    <a:pt x="272" y="20"/>
                  </a:cubicBezTo>
                  <a:cubicBezTo>
                    <a:pt x="271" y="18"/>
                    <a:pt x="271" y="19"/>
                    <a:pt x="271" y="19"/>
                  </a:cubicBezTo>
                  <a:cubicBezTo>
                    <a:pt x="270" y="18"/>
                    <a:pt x="268" y="15"/>
                    <a:pt x="267" y="14"/>
                  </a:cubicBezTo>
                  <a:cubicBezTo>
                    <a:pt x="266" y="13"/>
                    <a:pt x="265" y="12"/>
                    <a:pt x="264" y="12"/>
                  </a:cubicBezTo>
                  <a:cubicBezTo>
                    <a:pt x="263" y="11"/>
                    <a:pt x="262" y="11"/>
                    <a:pt x="261" y="9"/>
                  </a:cubicBezTo>
                  <a:cubicBezTo>
                    <a:pt x="260" y="8"/>
                    <a:pt x="258" y="8"/>
                    <a:pt x="257" y="6"/>
                  </a:cubicBezTo>
                  <a:cubicBezTo>
                    <a:pt x="255" y="4"/>
                    <a:pt x="255" y="5"/>
                    <a:pt x="253" y="4"/>
                  </a:cubicBezTo>
                  <a:cubicBezTo>
                    <a:pt x="252" y="3"/>
                    <a:pt x="250" y="3"/>
                    <a:pt x="248" y="2"/>
                  </a:cubicBezTo>
                  <a:cubicBezTo>
                    <a:pt x="246" y="1"/>
                    <a:pt x="241" y="1"/>
                    <a:pt x="240" y="0"/>
                  </a:cubicBezTo>
                  <a:cubicBezTo>
                    <a:pt x="238" y="0"/>
                    <a:pt x="235" y="1"/>
                    <a:pt x="234" y="0"/>
                  </a:cubicBezTo>
                  <a:cubicBezTo>
                    <a:pt x="232" y="0"/>
                    <a:pt x="230" y="2"/>
                    <a:pt x="228" y="1"/>
                  </a:cubicBezTo>
                  <a:cubicBezTo>
                    <a:pt x="227" y="1"/>
                    <a:pt x="223" y="4"/>
                    <a:pt x="223" y="4"/>
                  </a:cubicBezTo>
                  <a:cubicBezTo>
                    <a:pt x="223" y="4"/>
                    <a:pt x="221" y="4"/>
                    <a:pt x="220" y="3"/>
                  </a:cubicBezTo>
                  <a:cubicBezTo>
                    <a:pt x="219" y="2"/>
                    <a:pt x="217" y="4"/>
                    <a:pt x="216" y="4"/>
                  </a:cubicBezTo>
                  <a:cubicBezTo>
                    <a:pt x="215" y="4"/>
                    <a:pt x="213" y="4"/>
                    <a:pt x="212" y="4"/>
                  </a:cubicBezTo>
                  <a:cubicBezTo>
                    <a:pt x="211" y="4"/>
                    <a:pt x="208" y="7"/>
                    <a:pt x="207" y="7"/>
                  </a:cubicBezTo>
                  <a:cubicBezTo>
                    <a:pt x="205" y="8"/>
                    <a:pt x="204" y="9"/>
                    <a:pt x="202" y="10"/>
                  </a:cubicBezTo>
                  <a:cubicBezTo>
                    <a:pt x="201" y="10"/>
                    <a:pt x="200" y="12"/>
                    <a:pt x="199" y="12"/>
                  </a:cubicBezTo>
                  <a:cubicBezTo>
                    <a:pt x="198" y="13"/>
                    <a:pt x="196" y="16"/>
                    <a:pt x="194" y="17"/>
                  </a:cubicBezTo>
                  <a:cubicBezTo>
                    <a:pt x="193" y="18"/>
                    <a:pt x="191" y="21"/>
                    <a:pt x="189" y="22"/>
                  </a:cubicBezTo>
                  <a:cubicBezTo>
                    <a:pt x="186" y="23"/>
                    <a:pt x="183" y="27"/>
                    <a:pt x="182" y="29"/>
                  </a:cubicBezTo>
                  <a:cubicBezTo>
                    <a:pt x="181" y="29"/>
                    <a:pt x="181" y="30"/>
                    <a:pt x="181" y="31"/>
                  </a:cubicBezTo>
                  <a:cubicBezTo>
                    <a:pt x="180" y="29"/>
                    <a:pt x="178" y="26"/>
                    <a:pt x="175" y="26"/>
                  </a:cubicBezTo>
                  <a:cubicBezTo>
                    <a:pt x="172" y="26"/>
                    <a:pt x="167" y="29"/>
                    <a:pt x="160" y="36"/>
                  </a:cubicBezTo>
                  <a:cubicBezTo>
                    <a:pt x="158" y="38"/>
                    <a:pt x="157" y="41"/>
                    <a:pt x="156" y="45"/>
                  </a:cubicBezTo>
                  <a:cubicBezTo>
                    <a:pt x="155" y="47"/>
                    <a:pt x="154" y="50"/>
                    <a:pt x="153" y="52"/>
                  </a:cubicBezTo>
                  <a:cubicBezTo>
                    <a:pt x="151" y="56"/>
                    <a:pt x="150" y="61"/>
                    <a:pt x="151" y="63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4"/>
                    <a:pt x="153" y="65"/>
                    <a:pt x="153" y="65"/>
                  </a:cubicBezTo>
                  <a:cubicBezTo>
                    <a:pt x="151" y="70"/>
                    <a:pt x="151" y="75"/>
                    <a:pt x="150" y="79"/>
                  </a:cubicBezTo>
                  <a:cubicBezTo>
                    <a:pt x="150" y="79"/>
                    <a:pt x="150" y="79"/>
                    <a:pt x="150" y="79"/>
                  </a:cubicBezTo>
                  <a:cubicBezTo>
                    <a:pt x="149" y="81"/>
                    <a:pt x="139" y="91"/>
                    <a:pt x="130" y="100"/>
                  </a:cubicBezTo>
                  <a:cubicBezTo>
                    <a:pt x="125" y="94"/>
                    <a:pt x="60" y="68"/>
                    <a:pt x="51" y="64"/>
                  </a:cubicBezTo>
                  <a:cubicBezTo>
                    <a:pt x="42" y="61"/>
                    <a:pt x="0" y="95"/>
                    <a:pt x="0" y="95"/>
                  </a:cubicBezTo>
                  <a:cubicBezTo>
                    <a:pt x="0" y="95"/>
                    <a:pt x="23" y="152"/>
                    <a:pt x="74" y="199"/>
                  </a:cubicBezTo>
                  <a:cubicBezTo>
                    <a:pt x="125" y="246"/>
                    <a:pt x="190" y="286"/>
                    <a:pt x="190" y="286"/>
                  </a:cubicBezTo>
                  <a:cubicBezTo>
                    <a:pt x="196" y="268"/>
                    <a:pt x="222" y="236"/>
                    <a:pt x="216" y="227"/>
                  </a:cubicBezTo>
                  <a:close/>
                  <a:moveTo>
                    <a:pt x="245" y="106"/>
                  </a:moveTo>
                  <a:cubicBezTo>
                    <a:pt x="245" y="106"/>
                    <a:pt x="247" y="104"/>
                    <a:pt x="248" y="103"/>
                  </a:cubicBezTo>
                  <a:cubicBezTo>
                    <a:pt x="249" y="103"/>
                    <a:pt x="249" y="103"/>
                    <a:pt x="249" y="103"/>
                  </a:cubicBezTo>
                  <a:cubicBezTo>
                    <a:pt x="249" y="104"/>
                    <a:pt x="249" y="104"/>
                    <a:pt x="249" y="104"/>
                  </a:cubicBezTo>
                  <a:cubicBezTo>
                    <a:pt x="251" y="104"/>
                    <a:pt x="254" y="104"/>
                    <a:pt x="255" y="108"/>
                  </a:cubicBezTo>
                  <a:cubicBezTo>
                    <a:pt x="255" y="109"/>
                    <a:pt x="254" y="113"/>
                    <a:pt x="245" y="121"/>
                  </a:cubicBezTo>
                  <a:cubicBezTo>
                    <a:pt x="244" y="123"/>
                    <a:pt x="240" y="124"/>
                    <a:pt x="237" y="125"/>
                  </a:cubicBezTo>
                  <a:cubicBezTo>
                    <a:pt x="235" y="126"/>
                    <a:pt x="232" y="127"/>
                    <a:pt x="230" y="128"/>
                  </a:cubicBezTo>
                  <a:cubicBezTo>
                    <a:pt x="226" y="130"/>
                    <a:pt x="222" y="130"/>
                    <a:pt x="221" y="129"/>
                  </a:cubicBezTo>
                  <a:cubicBezTo>
                    <a:pt x="220" y="129"/>
                    <a:pt x="220" y="128"/>
                    <a:pt x="219" y="128"/>
                  </a:cubicBezTo>
                  <a:cubicBezTo>
                    <a:pt x="226" y="125"/>
                    <a:pt x="230" y="119"/>
                    <a:pt x="233" y="115"/>
                  </a:cubicBezTo>
                  <a:cubicBezTo>
                    <a:pt x="235" y="113"/>
                    <a:pt x="237" y="110"/>
                    <a:pt x="239" y="109"/>
                  </a:cubicBezTo>
                  <a:cubicBezTo>
                    <a:pt x="240" y="108"/>
                    <a:pt x="242" y="107"/>
                    <a:pt x="243" y="106"/>
                  </a:cubicBezTo>
                  <a:cubicBezTo>
                    <a:pt x="245" y="106"/>
                    <a:pt x="245" y="106"/>
                    <a:pt x="245" y="106"/>
                  </a:cubicBezTo>
                  <a:close/>
                  <a:moveTo>
                    <a:pt x="153" y="62"/>
                  </a:moveTo>
                  <a:cubicBezTo>
                    <a:pt x="152" y="61"/>
                    <a:pt x="152" y="57"/>
                    <a:pt x="155" y="53"/>
                  </a:cubicBezTo>
                  <a:cubicBezTo>
                    <a:pt x="156" y="51"/>
                    <a:pt x="157" y="48"/>
                    <a:pt x="158" y="45"/>
                  </a:cubicBezTo>
                  <a:cubicBezTo>
                    <a:pt x="159" y="42"/>
                    <a:pt x="160" y="39"/>
                    <a:pt x="162" y="37"/>
                  </a:cubicBezTo>
                  <a:cubicBezTo>
                    <a:pt x="170" y="29"/>
                    <a:pt x="173" y="28"/>
                    <a:pt x="175" y="28"/>
                  </a:cubicBezTo>
                  <a:cubicBezTo>
                    <a:pt x="179" y="28"/>
                    <a:pt x="179" y="33"/>
                    <a:pt x="179" y="34"/>
                  </a:cubicBezTo>
                  <a:cubicBezTo>
                    <a:pt x="180" y="34"/>
                    <a:pt x="180" y="34"/>
                    <a:pt x="180" y="34"/>
                  </a:cubicBezTo>
                  <a:cubicBezTo>
                    <a:pt x="179" y="35"/>
                    <a:pt x="179" y="37"/>
                    <a:pt x="179" y="37"/>
                  </a:cubicBezTo>
                  <a:cubicBezTo>
                    <a:pt x="180" y="37"/>
                    <a:pt x="180" y="37"/>
                    <a:pt x="180" y="37"/>
                  </a:cubicBezTo>
                  <a:cubicBezTo>
                    <a:pt x="180" y="38"/>
                    <a:pt x="179" y="38"/>
                    <a:pt x="179" y="39"/>
                  </a:cubicBezTo>
                  <a:cubicBezTo>
                    <a:pt x="178" y="41"/>
                    <a:pt x="177" y="42"/>
                    <a:pt x="175" y="43"/>
                  </a:cubicBezTo>
                  <a:cubicBezTo>
                    <a:pt x="174" y="45"/>
                    <a:pt x="173" y="46"/>
                    <a:pt x="171" y="47"/>
                  </a:cubicBezTo>
                  <a:cubicBezTo>
                    <a:pt x="165" y="50"/>
                    <a:pt x="158" y="54"/>
                    <a:pt x="154" y="63"/>
                  </a:cubicBezTo>
                  <a:cubicBezTo>
                    <a:pt x="154" y="63"/>
                    <a:pt x="153" y="63"/>
                    <a:pt x="153" y="62"/>
                  </a:cubicBezTo>
                  <a:close/>
                  <a:moveTo>
                    <a:pt x="172" y="48"/>
                  </a:moveTo>
                  <a:cubicBezTo>
                    <a:pt x="174" y="47"/>
                    <a:pt x="176" y="46"/>
                    <a:pt x="177" y="45"/>
                  </a:cubicBezTo>
                  <a:cubicBezTo>
                    <a:pt x="178" y="43"/>
                    <a:pt x="179" y="42"/>
                    <a:pt x="180" y="40"/>
                  </a:cubicBezTo>
                  <a:cubicBezTo>
                    <a:pt x="182" y="38"/>
                    <a:pt x="183" y="36"/>
                    <a:pt x="186" y="33"/>
                  </a:cubicBezTo>
                  <a:cubicBezTo>
                    <a:pt x="190" y="30"/>
                    <a:pt x="195" y="29"/>
                    <a:pt x="199" y="26"/>
                  </a:cubicBezTo>
                  <a:cubicBezTo>
                    <a:pt x="203" y="21"/>
                    <a:pt x="207" y="18"/>
                    <a:pt x="213" y="15"/>
                  </a:cubicBezTo>
                  <a:cubicBezTo>
                    <a:pt x="218" y="11"/>
                    <a:pt x="228" y="13"/>
                    <a:pt x="233" y="17"/>
                  </a:cubicBezTo>
                  <a:cubicBezTo>
                    <a:pt x="241" y="23"/>
                    <a:pt x="240" y="29"/>
                    <a:pt x="248" y="36"/>
                  </a:cubicBezTo>
                  <a:cubicBezTo>
                    <a:pt x="255" y="43"/>
                    <a:pt x="259" y="43"/>
                    <a:pt x="267" y="51"/>
                  </a:cubicBezTo>
                  <a:cubicBezTo>
                    <a:pt x="275" y="59"/>
                    <a:pt x="271" y="69"/>
                    <a:pt x="269" y="72"/>
                  </a:cubicBezTo>
                  <a:cubicBezTo>
                    <a:pt x="268" y="75"/>
                    <a:pt x="258" y="85"/>
                    <a:pt x="255" y="86"/>
                  </a:cubicBezTo>
                  <a:cubicBezTo>
                    <a:pt x="254" y="89"/>
                    <a:pt x="250" y="96"/>
                    <a:pt x="248" y="99"/>
                  </a:cubicBezTo>
                  <a:cubicBezTo>
                    <a:pt x="246" y="100"/>
                    <a:pt x="244" y="103"/>
                    <a:pt x="242" y="105"/>
                  </a:cubicBezTo>
                  <a:cubicBezTo>
                    <a:pt x="241" y="106"/>
                    <a:pt x="239" y="107"/>
                    <a:pt x="238" y="107"/>
                  </a:cubicBezTo>
                  <a:cubicBezTo>
                    <a:pt x="235" y="109"/>
                    <a:pt x="233" y="111"/>
                    <a:pt x="231" y="114"/>
                  </a:cubicBezTo>
                  <a:cubicBezTo>
                    <a:pt x="228" y="119"/>
                    <a:pt x="225" y="123"/>
                    <a:pt x="218" y="126"/>
                  </a:cubicBezTo>
                  <a:cubicBezTo>
                    <a:pt x="214" y="128"/>
                    <a:pt x="210" y="128"/>
                    <a:pt x="206" y="129"/>
                  </a:cubicBezTo>
                  <a:cubicBezTo>
                    <a:pt x="200" y="129"/>
                    <a:pt x="194" y="130"/>
                    <a:pt x="184" y="134"/>
                  </a:cubicBezTo>
                  <a:cubicBezTo>
                    <a:pt x="167" y="142"/>
                    <a:pt x="158" y="138"/>
                    <a:pt x="149" y="129"/>
                  </a:cubicBezTo>
                  <a:cubicBezTo>
                    <a:pt x="140" y="121"/>
                    <a:pt x="141" y="113"/>
                    <a:pt x="148" y="99"/>
                  </a:cubicBezTo>
                  <a:cubicBezTo>
                    <a:pt x="151" y="91"/>
                    <a:pt x="152" y="86"/>
                    <a:pt x="152" y="80"/>
                  </a:cubicBezTo>
                  <a:cubicBezTo>
                    <a:pt x="153" y="75"/>
                    <a:pt x="153" y="70"/>
                    <a:pt x="156" y="64"/>
                  </a:cubicBezTo>
                  <a:cubicBezTo>
                    <a:pt x="160" y="56"/>
                    <a:pt x="167" y="51"/>
                    <a:pt x="172" y="48"/>
                  </a:cubicBezTo>
                  <a:close/>
                  <a:moveTo>
                    <a:pt x="112" y="167"/>
                  </a:moveTo>
                  <a:cubicBezTo>
                    <a:pt x="90" y="145"/>
                    <a:pt x="100" y="123"/>
                    <a:pt x="107" y="113"/>
                  </a:cubicBezTo>
                  <a:cubicBezTo>
                    <a:pt x="114" y="103"/>
                    <a:pt x="125" y="100"/>
                    <a:pt x="130" y="100"/>
                  </a:cubicBezTo>
                  <a:cubicBezTo>
                    <a:pt x="127" y="102"/>
                    <a:pt x="124" y="105"/>
                    <a:pt x="121" y="108"/>
                  </a:cubicBezTo>
                  <a:cubicBezTo>
                    <a:pt x="123" y="109"/>
                    <a:pt x="123" y="109"/>
                    <a:pt x="123" y="109"/>
                  </a:cubicBezTo>
                  <a:cubicBezTo>
                    <a:pt x="124" y="108"/>
                    <a:pt x="144" y="89"/>
                    <a:pt x="150" y="82"/>
                  </a:cubicBezTo>
                  <a:cubicBezTo>
                    <a:pt x="150" y="87"/>
                    <a:pt x="149" y="92"/>
                    <a:pt x="146" y="98"/>
                  </a:cubicBezTo>
                  <a:cubicBezTo>
                    <a:pt x="139" y="112"/>
                    <a:pt x="138" y="121"/>
                    <a:pt x="147" y="130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59" y="141"/>
                    <a:pt x="169" y="143"/>
                    <a:pt x="185" y="136"/>
                  </a:cubicBezTo>
                  <a:cubicBezTo>
                    <a:pt x="190" y="134"/>
                    <a:pt x="194" y="133"/>
                    <a:pt x="197" y="132"/>
                  </a:cubicBezTo>
                  <a:cubicBezTo>
                    <a:pt x="191" y="138"/>
                    <a:pt x="174" y="154"/>
                    <a:pt x="169" y="159"/>
                  </a:cubicBezTo>
                  <a:cubicBezTo>
                    <a:pt x="171" y="161"/>
                    <a:pt x="171" y="161"/>
                    <a:pt x="171" y="161"/>
                  </a:cubicBezTo>
                  <a:cubicBezTo>
                    <a:pt x="172" y="159"/>
                    <a:pt x="176" y="155"/>
                    <a:pt x="180" y="151"/>
                  </a:cubicBezTo>
                  <a:cubicBezTo>
                    <a:pt x="180" y="156"/>
                    <a:pt x="174" y="165"/>
                    <a:pt x="167" y="172"/>
                  </a:cubicBezTo>
                  <a:cubicBezTo>
                    <a:pt x="160" y="179"/>
                    <a:pt x="134" y="189"/>
                    <a:pt x="112" y="167"/>
                  </a:cubicBezTo>
                  <a:close/>
                </a:path>
              </a:pathLst>
            </a:cu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Freeform: Shape 8"/>
            <p:cNvSpPr/>
            <p:nvPr/>
          </p:nvSpPr>
          <p:spPr bwMode="auto">
            <a:xfrm>
              <a:off x="4172971" y="3490853"/>
              <a:ext cx="874693" cy="830882"/>
            </a:xfrm>
            <a:custGeom>
              <a:avLst/>
              <a:gdLst/>
              <a:ahLst/>
              <a:cxnLst>
                <a:cxn ang="0">
                  <a:pos x="184" y="174"/>
                </a:cxn>
                <a:cxn ang="0">
                  <a:pos x="177" y="135"/>
                </a:cxn>
                <a:cxn ang="0">
                  <a:pos x="192" y="90"/>
                </a:cxn>
                <a:cxn ang="0">
                  <a:pos x="192" y="81"/>
                </a:cxn>
                <a:cxn ang="0">
                  <a:pos x="179" y="74"/>
                </a:cxn>
                <a:cxn ang="0">
                  <a:pos x="178" y="56"/>
                </a:cxn>
                <a:cxn ang="0">
                  <a:pos x="175" y="42"/>
                </a:cxn>
                <a:cxn ang="0">
                  <a:pos x="172" y="25"/>
                </a:cxn>
                <a:cxn ang="0">
                  <a:pos x="138" y="6"/>
                </a:cxn>
                <a:cxn ang="0">
                  <a:pos x="104" y="10"/>
                </a:cxn>
                <a:cxn ang="0">
                  <a:pos x="70" y="54"/>
                </a:cxn>
                <a:cxn ang="0">
                  <a:pos x="75" y="113"/>
                </a:cxn>
                <a:cxn ang="0">
                  <a:pos x="85" y="136"/>
                </a:cxn>
                <a:cxn ang="0">
                  <a:pos x="93" y="147"/>
                </a:cxn>
                <a:cxn ang="0">
                  <a:pos x="45" y="198"/>
                </a:cxn>
                <a:cxn ang="0">
                  <a:pos x="132" y="271"/>
                </a:cxn>
                <a:cxn ang="0">
                  <a:pos x="189" y="85"/>
                </a:cxn>
                <a:cxn ang="0">
                  <a:pos x="189" y="89"/>
                </a:cxn>
                <a:cxn ang="0">
                  <a:pos x="181" y="111"/>
                </a:cxn>
                <a:cxn ang="0">
                  <a:pos x="189" y="85"/>
                </a:cxn>
                <a:cxn ang="0">
                  <a:pos x="180" y="97"/>
                </a:cxn>
                <a:cxn ang="0">
                  <a:pos x="174" y="113"/>
                </a:cxn>
                <a:cxn ang="0">
                  <a:pos x="166" y="92"/>
                </a:cxn>
                <a:cxn ang="0">
                  <a:pos x="109" y="56"/>
                </a:cxn>
                <a:cxn ang="0">
                  <a:pos x="162" y="49"/>
                </a:cxn>
                <a:cxn ang="0">
                  <a:pos x="170" y="52"/>
                </a:cxn>
                <a:cxn ang="0">
                  <a:pos x="154" y="91"/>
                </a:cxn>
                <a:cxn ang="0">
                  <a:pos x="109" y="94"/>
                </a:cxn>
                <a:cxn ang="0">
                  <a:pos x="108" y="80"/>
                </a:cxn>
                <a:cxn ang="0">
                  <a:pos x="143" y="92"/>
                </a:cxn>
                <a:cxn ang="0">
                  <a:pos x="142" y="113"/>
                </a:cxn>
                <a:cxn ang="0">
                  <a:pos x="116" y="117"/>
                </a:cxn>
                <a:cxn ang="0">
                  <a:pos x="112" y="99"/>
                </a:cxn>
                <a:cxn ang="0">
                  <a:pos x="75" y="92"/>
                </a:cxn>
                <a:cxn ang="0">
                  <a:pos x="92" y="95"/>
                </a:cxn>
                <a:cxn ang="0">
                  <a:pos x="97" y="94"/>
                </a:cxn>
                <a:cxn ang="0">
                  <a:pos x="110" y="102"/>
                </a:cxn>
                <a:cxn ang="0">
                  <a:pos x="131" y="122"/>
                </a:cxn>
                <a:cxn ang="0">
                  <a:pos x="155" y="96"/>
                </a:cxn>
                <a:cxn ang="0">
                  <a:pos x="167" y="113"/>
                </a:cxn>
                <a:cxn ang="0">
                  <a:pos x="178" y="116"/>
                </a:cxn>
                <a:cxn ang="0">
                  <a:pos x="167" y="167"/>
                </a:cxn>
                <a:cxn ang="0">
                  <a:pos x="120" y="157"/>
                </a:cxn>
                <a:cxn ang="0">
                  <a:pos x="95" y="119"/>
                </a:cxn>
                <a:cxn ang="0">
                  <a:pos x="77" y="113"/>
                </a:cxn>
                <a:cxn ang="0">
                  <a:pos x="92" y="175"/>
                </a:cxn>
                <a:cxn ang="0">
                  <a:pos x="95" y="146"/>
                </a:cxn>
                <a:cxn ang="0">
                  <a:pos x="119" y="159"/>
                </a:cxn>
                <a:cxn ang="0">
                  <a:pos x="151" y="173"/>
                </a:cxn>
                <a:cxn ang="0">
                  <a:pos x="170" y="195"/>
                </a:cxn>
              </a:cxnLst>
              <a:rect l="0" t="0" r="r" b="b"/>
              <a:pathLst>
                <a:path w="285" h="271">
                  <a:moveTo>
                    <a:pt x="272" y="212"/>
                  </a:moveTo>
                  <a:cubicBezTo>
                    <a:pt x="255" y="194"/>
                    <a:pt x="221" y="189"/>
                    <a:pt x="216" y="187"/>
                  </a:cubicBezTo>
                  <a:cubicBezTo>
                    <a:pt x="212" y="184"/>
                    <a:pt x="189" y="179"/>
                    <a:pt x="184" y="174"/>
                  </a:cubicBezTo>
                  <a:cubicBezTo>
                    <a:pt x="179" y="170"/>
                    <a:pt x="176" y="166"/>
                    <a:pt x="170" y="162"/>
                  </a:cubicBezTo>
                  <a:cubicBezTo>
                    <a:pt x="171" y="158"/>
                    <a:pt x="172" y="155"/>
                    <a:pt x="173" y="151"/>
                  </a:cubicBezTo>
                  <a:cubicBezTo>
                    <a:pt x="174" y="147"/>
                    <a:pt x="175" y="141"/>
                    <a:pt x="177" y="135"/>
                  </a:cubicBezTo>
                  <a:cubicBezTo>
                    <a:pt x="178" y="132"/>
                    <a:pt x="179" y="124"/>
                    <a:pt x="180" y="115"/>
                  </a:cubicBezTo>
                  <a:cubicBezTo>
                    <a:pt x="185" y="114"/>
                    <a:pt x="188" y="112"/>
                    <a:pt x="189" y="108"/>
                  </a:cubicBezTo>
                  <a:cubicBezTo>
                    <a:pt x="191" y="104"/>
                    <a:pt x="192" y="93"/>
                    <a:pt x="192" y="90"/>
                  </a:cubicBezTo>
                  <a:cubicBezTo>
                    <a:pt x="194" y="88"/>
                    <a:pt x="194" y="88"/>
                    <a:pt x="194" y="88"/>
                  </a:cubicBezTo>
                  <a:cubicBezTo>
                    <a:pt x="194" y="81"/>
                    <a:pt x="194" y="81"/>
                    <a:pt x="194" y="81"/>
                  </a:cubicBezTo>
                  <a:cubicBezTo>
                    <a:pt x="192" y="81"/>
                    <a:pt x="192" y="81"/>
                    <a:pt x="192" y="81"/>
                  </a:cubicBezTo>
                  <a:cubicBezTo>
                    <a:pt x="191" y="81"/>
                    <a:pt x="190" y="81"/>
                    <a:pt x="189" y="81"/>
                  </a:cubicBezTo>
                  <a:cubicBezTo>
                    <a:pt x="187" y="81"/>
                    <a:pt x="184" y="81"/>
                    <a:pt x="180" y="81"/>
                  </a:cubicBezTo>
                  <a:cubicBezTo>
                    <a:pt x="180" y="79"/>
                    <a:pt x="179" y="77"/>
                    <a:pt x="179" y="74"/>
                  </a:cubicBezTo>
                  <a:cubicBezTo>
                    <a:pt x="179" y="72"/>
                    <a:pt x="179" y="70"/>
                    <a:pt x="180" y="69"/>
                  </a:cubicBezTo>
                  <a:cubicBezTo>
                    <a:pt x="182" y="67"/>
                    <a:pt x="182" y="63"/>
                    <a:pt x="180" y="61"/>
                  </a:cubicBezTo>
                  <a:cubicBezTo>
                    <a:pt x="178" y="59"/>
                    <a:pt x="177" y="57"/>
                    <a:pt x="178" y="56"/>
                  </a:cubicBezTo>
                  <a:cubicBezTo>
                    <a:pt x="178" y="54"/>
                    <a:pt x="178" y="53"/>
                    <a:pt x="179" y="51"/>
                  </a:cubicBezTo>
                  <a:cubicBezTo>
                    <a:pt x="180" y="49"/>
                    <a:pt x="179" y="48"/>
                    <a:pt x="178" y="47"/>
                  </a:cubicBezTo>
                  <a:cubicBezTo>
                    <a:pt x="178" y="45"/>
                    <a:pt x="172" y="44"/>
                    <a:pt x="175" y="42"/>
                  </a:cubicBezTo>
                  <a:cubicBezTo>
                    <a:pt x="178" y="41"/>
                    <a:pt x="178" y="34"/>
                    <a:pt x="176" y="33"/>
                  </a:cubicBezTo>
                  <a:cubicBezTo>
                    <a:pt x="173" y="31"/>
                    <a:pt x="174" y="31"/>
                    <a:pt x="174" y="31"/>
                  </a:cubicBezTo>
                  <a:cubicBezTo>
                    <a:pt x="174" y="31"/>
                    <a:pt x="175" y="25"/>
                    <a:pt x="172" y="25"/>
                  </a:cubicBezTo>
                  <a:cubicBezTo>
                    <a:pt x="174" y="23"/>
                    <a:pt x="171" y="18"/>
                    <a:pt x="169" y="17"/>
                  </a:cubicBezTo>
                  <a:cubicBezTo>
                    <a:pt x="168" y="12"/>
                    <a:pt x="162" y="10"/>
                    <a:pt x="158" y="9"/>
                  </a:cubicBezTo>
                  <a:cubicBezTo>
                    <a:pt x="152" y="4"/>
                    <a:pt x="144" y="2"/>
                    <a:pt x="138" y="6"/>
                  </a:cubicBezTo>
                  <a:cubicBezTo>
                    <a:pt x="131" y="4"/>
                    <a:pt x="126" y="0"/>
                    <a:pt x="117" y="7"/>
                  </a:cubicBezTo>
                  <a:cubicBezTo>
                    <a:pt x="113" y="8"/>
                    <a:pt x="111" y="7"/>
                    <a:pt x="108" y="9"/>
                  </a:cubicBezTo>
                  <a:cubicBezTo>
                    <a:pt x="105" y="10"/>
                    <a:pt x="104" y="10"/>
                    <a:pt x="104" y="10"/>
                  </a:cubicBezTo>
                  <a:cubicBezTo>
                    <a:pt x="104" y="10"/>
                    <a:pt x="99" y="11"/>
                    <a:pt x="97" y="14"/>
                  </a:cubicBezTo>
                  <a:cubicBezTo>
                    <a:pt x="95" y="17"/>
                    <a:pt x="92" y="19"/>
                    <a:pt x="84" y="27"/>
                  </a:cubicBezTo>
                  <a:cubicBezTo>
                    <a:pt x="76" y="34"/>
                    <a:pt x="72" y="41"/>
                    <a:pt x="70" y="54"/>
                  </a:cubicBezTo>
                  <a:cubicBezTo>
                    <a:pt x="67" y="66"/>
                    <a:pt x="64" y="71"/>
                    <a:pt x="68" y="80"/>
                  </a:cubicBezTo>
                  <a:cubicBezTo>
                    <a:pt x="67" y="89"/>
                    <a:pt x="69" y="95"/>
                    <a:pt x="71" y="98"/>
                  </a:cubicBezTo>
                  <a:cubicBezTo>
                    <a:pt x="70" y="103"/>
                    <a:pt x="73" y="109"/>
                    <a:pt x="75" y="113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77" y="117"/>
                    <a:pt x="78" y="118"/>
                    <a:pt x="80" y="120"/>
                  </a:cubicBezTo>
                  <a:cubicBezTo>
                    <a:pt x="81" y="123"/>
                    <a:pt x="82" y="131"/>
                    <a:pt x="85" y="136"/>
                  </a:cubicBezTo>
                  <a:cubicBezTo>
                    <a:pt x="87" y="139"/>
                    <a:pt x="91" y="140"/>
                    <a:pt x="93" y="141"/>
                  </a:cubicBezTo>
                  <a:cubicBezTo>
                    <a:pt x="93" y="143"/>
                    <a:pt x="93" y="145"/>
                    <a:pt x="93" y="146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4" y="151"/>
                    <a:pt x="95" y="158"/>
                    <a:pt x="94" y="165"/>
                  </a:cubicBezTo>
                  <a:cubicBezTo>
                    <a:pt x="89" y="167"/>
                    <a:pt x="82" y="174"/>
                    <a:pt x="78" y="179"/>
                  </a:cubicBezTo>
                  <a:cubicBezTo>
                    <a:pt x="66" y="186"/>
                    <a:pt x="53" y="194"/>
                    <a:pt x="45" y="198"/>
                  </a:cubicBezTo>
                  <a:cubicBezTo>
                    <a:pt x="37" y="203"/>
                    <a:pt x="8" y="220"/>
                    <a:pt x="8" y="220"/>
                  </a:cubicBezTo>
                  <a:cubicBezTo>
                    <a:pt x="8" y="220"/>
                    <a:pt x="0" y="243"/>
                    <a:pt x="1" y="253"/>
                  </a:cubicBezTo>
                  <a:cubicBezTo>
                    <a:pt x="1" y="253"/>
                    <a:pt x="50" y="271"/>
                    <a:pt x="132" y="271"/>
                  </a:cubicBezTo>
                  <a:cubicBezTo>
                    <a:pt x="214" y="271"/>
                    <a:pt x="285" y="253"/>
                    <a:pt x="285" y="253"/>
                  </a:cubicBezTo>
                  <a:cubicBezTo>
                    <a:pt x="285" y="253"/>
                    <a:pt x="277" y="224"/>
                    <a:pt x="272" y="212"/>
                  </a:cubicBezTo>
                  <a:close/>
                  <a:moveTo>
                    <a:pt x="189" y="85"/>
                  </a:moveTo>
                  <a:cubicBezTo>
                    <a:pt x="189" y="85"/>
                    <a:pt x="190" y="85"/>
                    <a:pt x="190" y="85"/>
                  </a:cubicBezTo>
                  <a:cubicBezTo>
                    <a:pt x="190" y="87"/>
                    <a:pt x="190" y="87"/>
                    <a:pt x="190" y="87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9" y="89"/>
                    <a:pt x="189" y="89"/>
                    <a:pt x="189" y="89"/>
                  </a:cubicBezTo>
                  <a:cubicBezTo>
                    <a:pt x="188" y="93"/>
                    <a:pt x="187" y="103"/>
                    <a:pt x="186" y="107"/>
                  </a:cubicBezTo>
                  <a:cubicBezTo>
                    <a:pt x="185" y="109"/>
                    <a:pt x="183" y="110"/>
                    <a:pt x="181" y="111"/>
                  </a:cubicBezTo>
                  <a:cubicBezTo>
                    <a:pt x="182" y="106"/>
                    <a:pt x="182" y="101"/>
                    <a:pt x="182" y="97"/>
                  </a:cubicBezTo>
                  <a:cubicBezTo>
                    <a:pt x="182" y="94"/>
                    <a:pt x="182" y="90"/>
                    <a:pt x="181" y="85"/>
                  </a:cubicBezTo>
                  <a:cubicBezTo>
                    <a:pt x="184" y="85"/>
                    <a:pt x="186" y="85"/>
                    <a:pt x="189" y="85"/>
                  </a:cubicBezTo>
                  <a:close/>
                  <a:moveTo>
                    <a:pt x="166" y="92"/>
                  </a:moveTo>
                  <a:cubicBezTo>
                    <a:pt x="166" y="89"/>
                    <a:pt x="173" y="87"/>
                    <a:pt x="179" y="86"/>
                  </a:cubicBezTo>
                  <a:cubicBezTo>
                    <a:pt x="180" y="90"/>
                    <a:pt x="180" y="94"/>
                    <a:pt x="180" y="97"/>
                  </a:cubicBezTo>
                  <a:cubicBezTo>
                    <a:pt x="180" y="101"/>
                    <a:pt x="180" y="107"/>
                    <a:pt x="179" y="112"/>
                  </a:cubicBezTo>
                  <a:cubicBezTo>
                    <a:pt x="178" y="112"/>
                    <a:pt x="177" y="112"/>
                    <a:pt x="175" y="112"/>
                  </a:cubicBezTo>
                  <a:cubicBezTo>
                    <a:pt x="175" y="112"/>
                    <a:pt x="174" y="113"/>
                    <a:pt x="174" y="113"/>
                  </a:cubicBezTo>
                  <a:cubicBezTo>
                    <a:pt x="171" y="113"/>
                    <a:pt x="170" y="112"/>
                    <a:pt x="170" y="111"/>
                  </a:cubicBezTo>
                  <a:cubicBezTo>
                    <a:pt x="169" y="110"/>
                    <a:pt x="169" y="110"/>
                    <a:pt x="169" y="110"/>
                  </a:cubicBezTo>
                  <a:cubicBezTo>
                    <a:pt x="166" y="107"/>
                    <a:pt x="164" y="98"/>
                    <a:pt x="166" y="92"/>
                  </a:cubicBezTo>
                  <a:close/>
                  <a:moveTo>
                    <a:pt x="108" y="80"/>
                  </a:moveTo>
                  <a:cubicBezTo>
                    <a:pt x="112" y="78"/>
                    <a:pt x="108" y="71"/>
                    <a:pt x="106" y="68"/>
                  </a:cubicBezTo>
                  <a:cubicBezTo>
                    <a:pt x="104" y="66"/>
                    <a:pt x="103" y="60"/>
                    <a:pt x="109" y="56"/>
                  </a:cubicBezTo>
                  <a:cubicBezTo>
                    <a:pt x="112" y="56"/>
                    <a:pt x="119" y="55"/>
                    <a:pt x="123" y="52"/>
                  </a:cubicBezTo>
                  <a:cubicBezTo>
                    <a:pt x="127" y="52"/>
                    <a:pt x="147" y="55"/>
                    <a:pt x="149" y="53"/>
                  </a:cubicBezTo>
                  <a:cubicBezTo>
                    <a:pt x="155" y="54"/>
                    <a:pt x="160" y="50"/>
                    <a:pt x="162" y="49"/>
                  </a:cubicBezTo>
                  <a:cubicBezTo>
                    <a:pt x="165" y="49"/>
                    <a:pt x="166" y="48"/>
                    <a:pt x="168" y="48"/>
                  </a:cubicBezTo>
                  <a:cubicBezTo>
                    <a:pt x="168" y="48"/>
                    <a:pt x="170" y="50"/>
                    <a:pt x="171" y="51"/>
                  </a:cubicBezTo>
                  <a:cubicBezTo>
                    <a:pt x="170" y="52"/>
                    <a:pt x="170" y="52"/>
                    <a:pt x="170" y="52"/>
                  </a:cubicBezTo>
                  <a:cubicBezTo>
                    <a:pt x="171" y="55"/>
                    <a:pt x="176" y="69"/>
                    <a:pt x="179" y="82"/>
                  </a:cubicBezTo>
                  <a:cubicBezTo>
                    <a:pt x="172" y="83"/>
                    <a:pt x="165" y="85"/>
                    <a:pt x="162" y="89"/>
                  </a:cubicBezTo>
                  <a:cubicBezTo>
                    <a:pt x="160" y="90"/>
                    <a:pt x="156" y="90"/>
                    <a:pt x="154" y="91"/>
                  </a:cubicBezTo>
                  <a:cubicBezTo>
                    <a:pt x="152" y="89"/>
                    <a:pt x="149" y="88"/>
                    <a:pt x="143" y="88"/>
                  </a:cubicBezTo>
                  <a:cubicBezTo>
                    <a:pt x="132" y="88"/>
                    <a:pt x="116" y="91"/>
                    <a:pt x="110" y="93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09" y="94"/>
                    <a:pt x="109" y="94"/>
                    <a:pt x="109" y="94"/>
                  </a:cubicBezTo>
                  <a:cubicBezTo>
                    <a:pt x="105" y="93"/>
                    <a:pt x="100" y="91"/>
                    <a:pt x="97" y="90"/>
                  </a:cubicBezTo>
                  <a:cubicBezTo>
                    <a:pt x="98" y="86"/>
                    <a:pt x="105" y="83"/>
                    <a:pt x="108" y="80"/>
                  </a:cubicBezTo>
                  <a:close/>
                  <a:moveTo>
                    <a:pt x="112" y="99"/>
                  </a:moveTo>
                  <a:cubicBezTo>
                    <a:pt x="113" y="97"/>
                    <a:pt x="113" y="97"/>
                    <a:pt x="113" y="97"/>
                  </a:cubicBezTo>
                  <a:cubicBezTo>
                    <a:pt x="119" y="95"/>
                    <a:pt x="133" y="92"/>
                    <a:pt x="143" y="92"/>
                  </a:cubicBezTo>
                  <a:cubicBezTo>
                    <a:pt x="149" y="92"/>
                    <a:pt x="151" y="93"/>
                    <a:pt x="151" y="93"/>
                  </a:cubicBezTo>
                  <a:cubicBezTo>
                    <a:pt x="153" y="98"/>
                    <a:pt x="147" y="108"/>
                    <a:pt x="142" y="113"/>
                  </a:cubicBezTo>
                  <a:cubicBezTo>
                    <a:pt x="142" y="113"/>
                    <a:pt x="142" y="113"/>
                    <a:pt x="142" y="113"/>
                  </a:cubicBezTo>
                  <a:cubicBezTo>
                    <a:pt x="140" y="115"/>
                    <a:pt x="138" y="117"/>
                    <a:pt x="131" y="118"/>
                  </a:cubicBezTo>
                  <a:cubicBezTo>
                    <a:pt x="127" y="119"/>
                    <a:pt x="124" y="119"/>
                    <a:pt x="122" y="119"/>
                  </a:cubicBezTo>
                  <a:cubicBezTo>
                    <a:pt x="117" y="119"/>
                    <a:pt x="116" y="118"/>
                    <a:pt x="116" y="117"/>
                  </a:cubicBezTo>
                  <a:cubicBezTo>
                    <a:pt x="114" y="115"/>
                    <a:pt x="114" y="106"/>
                    <a:pt x="114" y="101"/>
                  </a:cubicBezTo>
                  <a:cubicBezTo>
                    <a:pt x="114" y="101"/>
                    <a:pt x="114" y="101"/>
                    <a:pt x="114" y="101"/>
                  </a:cubicBezTo>
                  <a:lnTo>
                    <a:pt x="112" y="99"/>
                  </a:lnTo>
                  <a:close/>
                  <a:moveTo>
                    <a:pt x="77" y="113"/>
                  </a:moveTo>
                  <a:cubicBezTo>
                    <a:pt x="77" y="112"/>
                    <a:pt x="77" y="112"/>
                    <a:pt x="77" y="112"/>
                  </a:cubicBezTo>
                  <a:cubicBezTo>
                    <a:pt x="74" y="106"/>
                    <a:pt x="70" y="98"/>
                    <a:pt x="75" y="92"/>
                  </a:cubicBezTo>
                  <a:cubicBezTo>
                    <a:pt x="77" y="90"/>
                    <a:pt x="79" y="89"/>
                    <a:pt x="82" y="89"/>
                  </a:cubicBezTo>
                  <a:cubicBezTo>
                    <a:pt x="85" y="89"/>
                    <a:pt x="89" y="91"/>
                    <a:pt x="91" y="95"/>
                  </a:cubicBezTo>
                  <a:cubicBezTo>
                    <a:pt x="92" y="95"/>
                    <a:pt x="92" y="95"/>
                    <a:pt x="92" y="95"/>
                  </a:cubicBezTo>
                  <a:cubicBezTo>
                    <a:pt x="94" y="99"/>
                    <a:pt x="94" y="107"/>
                    <a:pt x="94" y="107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99" y="109"/>
                    <a:pt x="98" y="100"/>
                    <a:pt x="97" y="94"/>
                  </a:cubicBezTo>
                  <a:cubicBezTo>
                    <a:pt x="108" y="99"/>
                    <a:pt x="108" y="99"/>
                    <a:pt x="108" y="99"/>
                  </a:cubicBezTo>
                  <a:cubicBezTo>
                    <a:pt x="108" y="101"/>
                    <a:pt x="108" y="101"/>
                    <a:pt x="108" y="101"/>
                  </a:cubicBezTo>
                  <a:cubicBezTo>
                    <a:pt x="110" y="102"/>
                    <a:pt x="110" y="102"/>
                    <a:pt x="110" y="102"/>
                  </a:cubicBezTo>
                  <a:cubicBezTo>
                    <a:pt x="110" y="106"/>
                    <a:pt x="110" y="115"/>
                    <a:pt x="112" y="119"/>
                  </a:cubicBezTo>
                  <a:cubicBezTo>
                    <a:pt x="114" y="122"/>
                    <a:pt x="117" y="123"/>
                    <a:pt x="122" y="123"/>
                  </a:cubicBezTo>
                  <a:cubicBezTo>
                    <a:pt x="124" y="123"/>
                    <a:pt x="127" y="123"/>
                    <a:pt x="131" y="122"/>
                  </a:cubicBezTo>
                  <a:cubicBezTo>
                    <a:pt x="140" y="121"/>
                    <a:pt x="142" y="118"/>
                    <a:pt x="144" y="116"/>
                  </a:cubicBezTo>
                  <a:cubicBezTo>
                    <a:pt x="145" y="116"/>
                    <a:pt x="145" y="116"/>
                    <a:pt x="145" y="116"/>
                  </a:cubicBezTo>
                  <a:cubicBezTo>
                    <a:pt x="150" y="111"/>
                    <a:pt x="155" y="103"/>
                    <a:pt x="155" y="96"/>
                  </a:cubicBezTo>
                  <a:cubicBezTo>
                    <a:pt x="157" y="96"/>
                    <a:pt x="159" y="95"/>
                    <a:pt x="161" y="95"/>
                  </a:cubicBezTo>
                  <a:cubicBezTo>
                    <a:pt x="161" y="102"/>
                    <a:pt x="164" y="109"/>
                    <a:pt x="166" y="113"/>
                  </a:cubicBezTo>
                  <a:cubicBezTo>
                    <a:pt x="167" y="113"/>
                    <a:pt x="167" y="113"/>
                    <a:pt x="167" y="113"/>
                  </a:cubicBezTo>
                  <a:cubicBezTo>
                    <a:pt x="168" y="114"/>
                    <a:pt x="169" y="116"/>
                    <a:pt x="174" y="116"/>
                  </a:cubicBezTo>
                  <a:cubicBezTo>
                    <a:pt x="174" y="116"/>
                    <a:pt x="175" y="116"/>
                    <a:pt x="176" y="116"/>
                  </a:cubicBezTo>
                  <a:cubicBezTo>
                    <a:pt x="177" y="116"/>
                    <a:pt x="178" y="116"/>
                    <a:pt x="178" y="116"/>
                  </a:cubicBezTo>
                  <a:cubicBezTo>
                    <a:pt x="177" y="124"/>
                    <a:pt x="176" y="131"/>
                    <a:pt x="175" y="134"/>
                  </a:cubicBezTo>
                  <a:cubicBezTo>
                    <a:pt x="173" y="141"/>
                    <a:pt x="172" y="146"/>
                    <a:pt x="171" y="151"/>
                  </a:cubicBezTo>
                  <a:cubicBezTo>
                    <a:pt x="170" y="157"/>
                    <a:pt x="168" y="161"/>
                    <a:pt x="167" y="167"/>
                  </a:cubicBezTo>
                  <a:cubicBezTo>
                    <a:pt x="166" y="169"/>
                    <a:pt x="153" y="172"/>
                    <a:pt x="148" y="171"/>
                  </a:cubicBezTo>
                  <a:cubicBezTo>
                    <a:pt x="142" y="169"/>
                    <a:pt x="136" y="166"/>
                    <a:pt x="132" y="164"/>
                  </a:cubicBezTo>
                  <a:cubicBezTo>
                    <a:pt x="127" y="161"/>
                    <a:pt x="124" y="159"/>
                    <a:pt x="120" y="157"/>
                  </a:cubicBezTo>
                  <a:cubicBezTo>
                    <a:pt x="108" y="151"/>
                    <a:pt x="103" y="148"/>
                    <a:pt x="97" y="117"/>
                  </a:cubicBezTo>
                  <a:cubicBezTo>
                    <a:pt x="95" y="117"/>
                    <a:pt x="95" y="117"/>
                    <a:pt x="95" y="117"/>
                  </a:cubicBezTo>
                  <a:cubicBezTo>
                    <a:pt x="95" y="117"/>
                    <a:pt x="95" y="118"/>
                    <a:pt x="95" y="119"/>
                  </a:cubicBezTo>
                  <a:cubicBezTo>
                    <a:pt x="94" y="120"/>
                    <a:pt x="92" y="122"/>
                    <a:pt x="89" y="121"/>
                  </a:cubicBezTo>
                  <a:cubicBezTo>
                    <a:pt x="88" y="121"/>
                    <a:pt x="88" y="121"/>
                    <a:pt x="88" y="121"/>
                  </a:cubicBezTo>
                  <a:cubicBezTo>
                    <a:pt x="85" y="120"/>
                    <a:pt x="80" y="118"/>
                    <a:pt x="77" y="113"/>
                  </a:cubicBezTo>
                  <a:close/>
                  <a:moveTo>
                    <a:pt x="131" y="243"/>
                  </a:moveTo>
                  <a:cubicBezTo>
                    <a:pt x="96" y="217"/>
                    <a:pt x="89" y="208"/>
                    <a:pt x="88" y="200"/>
                  </a:cubicBezTo>
                  <a:cubicBezTo>
                    <a:pt x="87" y="194"/>
                    <a:pt x="90" y="182"/>
                    <a:pt x="92" y="175"/>
                  </a:cubicBezTo>
                  <a:cubicBezTo>
                    <a:pt x="93" y="176"/>
                    <a:pt x="93" y="176"/>
                    <a:pt x="93" y="176"/>
                  </a:cubicBezTo>
                  <a:cubicBezTo>
                    <a:pt x="98" y="165"/>
                    <a:pt x="96" y="154"/>
                    <a:pt x="95" y="147"/>
                  </a:cubicBezTo>
                  <a:cubicBezTo>
                    <a:pt x="95" y="146"/>
                    <a:pt x="95" y="146"/>
                    <a:pt x="95" y="146"/>
                  </a:cubicBezTo>
                  <a:cubicBezTo>
                    <a:pt x="94" y="140"/>
                    <a:pt x="92" y="126"/>
                    <a:pt x="92" y="123"/>
                  </a:cubicBezTo>
                  <a:cubicBezTo>
                    <a:pt x="93" y="123"/>
                    <a:pt x="95" y="122"/>
                    <a:pt x="96" y="121"/>
                  </a:cubicBezTo>
                  <a:cubicBezTo>
                    <a:pt x="101" y="149"/>
                    <a:pt x="107" y="152"/>
                    <a:pt x="119" y="159"/>
                  </a:cubicBezTo>
                  <a:cubicBezTo>
                    <a:pt x="123" y="160"/>
                    <a:pt x="126" y="162"/>
                    <a:pt x="131" y="165"/>
                  </a:cubicBezTo>
                  <a:cubicBezTo>
                    <a:pt x="135" y="168"/>
                    <a:pt x="141" y="171"/>
                    <a:pt x="147" y="173"/>
                  </a:cubicBezTo>
                  <a:cubicBezTo>
                    <a:pt x="148" y="173"/>
                    <a:pt x="150" y="173"/>
                    <a:pt x="151" y="173"/>
                  </a:cubicBezTo>
                  <a:cubicBezTo>
                    <a:pt x="158" y="173"/>
                    <a:pt x="167" y="170"/>
                    <a:pt x="169" y="167"/>
                  </a:cubicBezTo>
                  <a:cubicBezTo>
                    <a:pt x="169" y="167"/>
                    <a:pt x="169" y="166"/>
                    <a:pt x="169" y="166"/>
                  </a:cubicBezTo>
                  <a:cubicBezTo>
                    <a:pt x="169" y="173"/>
                    <a:pt x="169" y="186"/>
                    <a:pt x="170" y="195"/>
                  </a:cubicBezTo>
                  <a:cubicBezTo>
                    <a:pt x="172" y="207"/>
                    <a:pt x="151" y="237"/>
                    <a:pt x="131" y="243"/>
                  </a:cubicBez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Freeform: Shape 9"/>
            <p:cNvSpPr/>
            <p:nvPr/>
          </p:nvSpPr>
          <p:spPr bwMode="auto">
            <a:xfrm>
              <a:off x="4175993" y="1194597"/>
              <a:ext cx="815775" cy="821818"/>
            </a:xfrm>
            <a:custGeom>
              <a:avLst/>
              <a:gdLst/>
              <a:ahLst/>
              <a:cxnLst>
                <a:cxn ang="0">
                  <a:pos x="100" y="177"/>
                </a:cxn>
                <a:cxn ang="0">
                  <a:pos x="102" y="180"/>
                </a:cxn>
                <a:cxn ang="0">
                  <a:pos x="188" y="172"/>
                </a:cxn>
                <a:cxn ang="0">
                  <a:pos x="177" y="207"/>
                </a:cxn>
                <a:cxn ang="0">
                  <a:pos x="139" y="183"/>
                </a:cxn>
                <a:cxn ang="0">
                  <a:pos x="138" y="177"/>
                </a:cxn>
                <a:cxn ang="0">
                  <a:pos x="144" y="179"/>
                </a:cxn>
                <a:cxn ang="0">
                  <a:pos x="162" y="182"/>
                </a:cxn>
                <a:cxn ang="0">
                  <a:pos x="166" y="182"/>
                </a:cxn>
                <a:cxn ang="0">
                  <a:pos x="172" y="182"/>
                </a:cxn>
                <a:cxn ang="0">
                  <a:pos x="101" y="133"/>
                </a:cxn>
                <a:cxn ang="0">
                  <a:pos x="148" y="103"/>
                </a:cxn>
                <a:cxn ang="0">
                  <a:pos x="183" y="132"/>
                </a:cxn>
                <a:cxn ang="0">
                  <a:pos x="185" y="157"/>
                </a:cxn>
                <a:cxn ang="0">
                  <a:pos x="173" y="151"/>
                </a:cxn>
                <a:cxn ang="0">
                  <a:pos x="148" y="175"/>
                </a:cxn>
                <a:cxn ang="0">
                  <a:pos x="143" y="177"/>
                </a:cxn>
                <a:cxn ang="0">
                  <a:pos x="113" y="151"/>
                </a:cxn>
                <a:cxn ang="0">
                  <a:pos x="99" y="169"/>
                </a:cxn>
                <a:cxn ang="0">
                  <a:pos x="99" y="163"/>
                </a:cxn>
                <a:cxn ang="0">
                  <a:pos x="107" y="121"/>
                </a:cxn>
                <a:cxn ang="0">
                  <a:pos x="142" y="42"/>
                </a:cxn>
                <a:cxn ang="0">
                  <a:pos x="176" y="117"/>
                </a:cxn>
                <a:cxn ang="0">
                  <a:pos x="148" y="101"/>
                </a:cxn>
                <a:cxn ang="0">
                  <a:pos x="107" y="121"/>
                </a:cxn>
                <a:cxn ang="0">
                  <a:pos x="0" y="17"/>
                </a:cxn>
                <a:cxn ang="0">
                  <a:pos x="86" y="89"/>
                </a:cxn>
                <a:cxn ang="0">
                  <a:pos x="71" y="103"/>
                </a:cxn>
                <a:cxn ang="0">
                  <a:pos x="105" y="123"/>
                </a:cxn>
                <a:cxn ang="0">
                  <a:pos x="99" y="132"/>
                </a:cxn>
                <a:cxn ang="0">
                  <a:pos x="90" y="149"/>
                </a:cxn>
                <a:cxn ang="0">
                  <a:pos x="81" y="162"/>
                </a:cxn>
                <a:cxn ang="0">
                  <a:pos x="90" y="242"/>
                </a:cxn>
                <a:cxn ang="0">
                  <a:pos x="150" y="268"/>
                </a:cxn>
                <a:cxn ang="0">
                  <a:pos x="204" y="188"/>
                </a:cxn>
                <a:cxn ang="0">
                  <a:pos x="207" y="138"/>
                </a:cxn>
                <a:cxn ang="0">
                  <a:pos x="204" y="136"/>
                </a:cxn>
                <a:cxn ang="0">
                  <a:pos x="200" y="131"/>
                </a:cxn>
                <a:cxn ang="0">
                  <a:pos x="187" y="137"/>
                </a:cxn>
                <a:cxn ang="0">
                  <a:pos x="178" y="119"/>
                </a:cxn>
                <a:cxn ang="0">
                  <a:pos x="205" y="100"/>
                </a:cxn>
                <a:cxn ang="0">
                  <a:pos x="191" y="88"/>
                </a:cxn>
                <a:cxn ang="0">
                  <a:pos x="266" y="17"/>
                </a:cxn>
              </a:cxnLst>
              <a:rect l="0" t="0" r="r" b="b"/>
              <a:pathLst>
                <a:path w="266" h="268">
                  <a:moveTo>
                    <a:pt x="102" y="180"/>
                  </a:moveTo>
                  <a:cubicBezTo>
                    <a:pt x="102" y="180"/>
                    <a:pt x="101" y="179"/>
                    <a:pt x="100" y="177"/>
                  </a:cubicBezTo>
                  <a:cubicBezTo>
                    <a:pt x="101" y="178"/>
                    <a:pt x="102" y="179"/>
                    <a:pt x="103" y="180"/>
                  </a:cubicBezTo>
                  <a:cubicBezTo>
                    <a:pt x="102" y="180"/>
                    <a:pt x="102" y="180"/>
                    <a:pt x="102" y="180"/>
                  </a:cubicBezTo>
                  <a:moveTo>
                    <a:pt x="172" y="182"/>
                  </a:moveTo>
                  <a:cubicBezTo>
                    <a:pt x="180" y="182"/>
                    <a:pt x="187" y="181"/>
                    <a:pt x="188" y="172"/>
                  </a:cubicBezTo>
                  <a:cubicBezTo>
                    <a:pt x="189" y="182"/>
                    <a:pt x="186" y="194"/>
                    <a:pt x="183" y="196"/>
                  </a:cubicBezTo>
                  <a:cubicBezTo>
                    <a:pt x="183" y="202"/>
                    <a:pt x="177" y="207"/>
                    <a:pt x="177" y="207"/>
                  </a:cubicBezTo>
                  <a:cubicBezTo>
                    <a:pt x="177" y="207"/>
                    <a:pt x="180" y="214"/>
                    <a:pt x="181" y="218"/>
                  </a:cubicBezTo>
                  <a:cubicBezTo>
                    <a:pt x="173" y="204"/>
                    <a:pt x="161" y="191"/>
                    <a:pt x="139" y="183"/>
                  </a:cubicBezTo>
                  <a:cubicBezTo>
                    <a:pt x="137" y="183"/>
                    <a:pt x="135" y="182"/>
                    <a:pt x="133" y="182"/>
                  </a:cubicBezTo>
                  <a:cubicBezTo>
                    <a:pt x="136" y="181"/>
                    <a:pt x="138" y="179"/>
                    <a:pt x="138" y="177"/>
                  </a:cubicBezTo>
                  <a:cubicBezTo>
                    <a:pt x="140" y="178"/>
                    <a:pt x="141" y="179"/>
                    <a:pt x="143" y="179"/>
                  </a:cubicBezTo>
                  <a:cubicBezTo>
                    <a:pt x="143" y="179"/>
                    <a:pt x="144" y="179"/>
                    <a:pt x="144" y="179"/>
                  </a:cubicBezTo>
                  <a:cubicBezTo>
                    <a:pt x="145" y="179"/>
                    <a:pt x="147" y="178"/>
                    <a:pt x="148" y="178"/>
                  </a:cubicBezTo>
                  <a:cubicBezTo>
                    <a:pt x="150" y="181"/>
                    <a:pt x="154" y="182"/>
                    <a:pt x="162" y="182"/>
                  </a:cubicBezTo>
                  <a:cubicBezTo>
                    <a:pt x="162" y="182"/>
                    <a:pt x="163" y="182"/>
                    <a:pt x="164" y="182"/>
                  </a:cubicBezTo>
                  <a:cubicBezTo>
                    <a:pt x="164" y="182"/>
                    <a:pt x="165" y="182"/>
                    <a:pt x="166" y="182"/>
                  </a:cubicBezTo>
                  <a:cubicBezTo>
                    <a:pt x="167" y="182"/>
                    <a:pt x="168" y="182"/>
                    <a:pt x="169" y="182"/>
                  </a:cubicBezTo>
                  <a:cubicBezTo>
                    <a:pt x="170" y="182"/>
                    <a:pt x="171" y="182"/>
                    <a:pt x="172" y="182"/>
                  </a:cubicBezTo>
                  <a:moveTo>
                    <a:pt x="98" y="164"/>
                  </a:moveTo>
                  <a:cubicBezTo>
                    <a:pt x="99" y="154"/>
                    <a:pt x="99" y="138"/>
                    <a:pt x="101" y="133"/>
                  </a:cubicBezTo>
                  <a:cubicBezTo>
                    <a:pt x="108" y="120"/>
                    <a:pt x="125" y="107"/>
                    <a:pt x="131" y="105"/>
                  </a:cubicBezTo>
                  <a:cubicBezTo>
                    <a:pt x="133" y="104"/>
                    <a:pt x="141" y="103"/>
                    <a:pt x="148" y="103"/>
                  </a:cubicBezTo>
                  <a:cubicBezTo>
                    <a:pt x="152" y="103"/>
                    <a:pt x="156" y="103"/>
                    <a:pt x="158" y="104"/>
                  </a:cubicBezTo>
                  <a:cubicBezTo>
                    <a:pt x="167" y="109"/>
                    <a:pt x="182" y="125"/>
                    <a:pt x="183" y="132"/>
                  </a:cubicBezTo>
                  <a:cubicBezTo>
                    <a:pt x="184" y="136"/>
                    <a:pt x="184" y="143"/>
                    <a:pt x="185" y="151"/>
                  </a:cubicBezTo>
                  <a:cubicBezTo>
                    <a:pt x="185" y="153"/>
                    <a:pt x="185" y="155"/>
                    <a:pt x="185" y="157"/>
                  </a:cubicBezTo>
                  <a:cubicBezTo>
                    <a:pt x="182" y="152"/>
                    <a:pt x="178" y="151"/>
                    <a:pt x="174" y="151"/>
                  </a:cubicBezTo>
                  <a:cubicBezTo>
                    <a:pt x="174" y="151"/>
                    <a:pt x="174" y="151"/>
                    <a:pt x="173" y="151"/>
                  </a:cubicBezTo>
                  <a:cubicBezTo>
                    <a:pt x="167" y="151"/>
                    <a:pt x="148" y="154"/>
                    <a:pt x="148" y="175"/>
                  </a:cubicBezTo>
                  <a:cubicBezTo>
                    <a:pt x="148" y="175"/>
                    <a:pt x="148" y="175"/>
                    <a:pt x="148" y="175"/>
                  </a:cubicBezTo>
                  <a:cubicBezTo>
                    <a:pt x="147" y="176"/>
                    <a:pt x="145" y="177"/>
                    <a:pt x="144" y="177"/>
                  </a:cubicBezTo>
                  <a:cubicBezTo>
                    <a:pt x="144" y="177"/>
                    <a:pt x="143" y="177"/>
                    <a:pt x="143" y="177"/>
                  </a:cubicBezTo>
                  <a:cubicBezTo>
                    <a:pt x="141" y="177"/>
                    <a:pt x="140" y="176"/>
                    <a:pt x="139" y="175"/>
                  </a:cubicBezTo>
                  <a:cubicBezTo>
                    <a:pt x="138" y="154"/>
                    <a:pt x="119" y="151"/>
                    <a:pt x="113" y="151"/>
                  </a:cubicBezTo>
                  <a:cubicBezTo>
                    <a:pt x="113" y="151"/>
                    <a:pt x="113" y="151"/>
                    <a:pt x="112" y="151"/>
                  </a:cubicBezTo>
                  <a:cubicBezTo>
                    <a:pt x="107" y="151"/>
                    <a:pt x="98" y="153"/>
                    <a:pt x="99" y="169"/>
                  </a:cubicBezTo>
                  <a:cubicBezTo>
                    <a:pt x="99" y="171"/>
                    <a:pt x="99" y="172"/>
                    <a:pt x="99" y="173"/>
                  </a:cubicBezTo>
                  <a:cubicBezTo>
                    <a:pt x="98" y="170"/>
                    <a:pt x="98" y="166"/>
                    <a:pt x="99" y="163"/>
                  </a:cubicBezTo>
                  <a:cubicBezTo>
                    <a:pt x="98" y="164"/>
                    <a:pt x="98" y="164"/>
                    <a:pt x="98" y="164"/>
                  </a:cubicBezTo>
                  <a:moveTo>
                    <a:pt x="107" y="121"/>
                  </a:moveTo>
                  <a:cubicBezTo>
                    <a:pt x="109" y="79"/>
                    <a:pt x="109" y="79"/>
                    <a:pt x="109" y="79"/>
                  </a:cubicBezTo>
                  <a:cubicBezTo>
                    <a:pt x="142" y="42"/>
                    <a:pt x="142" y="42"/>
                    <a:pt x="142" y="42"/>
                  </a:cubicBezTo>
                  <a:cubicBezTo>
                    <a:pt x="172" y="77"/>
                    <a:pt x="172" y="77"/>
                    <a:pt x="172" y="77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1" y="111"/>
                    <a:pt x="164" y="105"/>
                    <a:pt x="159" y="102"/>
                  </a:cubicBezTo>
                  <a:cubicBezTo>
                    <a:pt x="156" y="101"/>
                    <a:pt x="152" y="101"/>
                    <a:pt x="148" y="101"/>
                  </a:cubicBezTo>
                  <a:cubicBezTo>
                    <a:pt x="140" y="101"/>
                    <a:pt x="132" y="102"/>
                    <a:pt x="130" y="103"/>
                  </a:cubicBezTo>
                  <a:cubicBezTo>
                    <a:pt x="125" y="105"/>
                    <a:pt x="115" y="112"/>
                    <a:pt x="107" y="121"/>
                  </a:cubicBezTo>
                  <a:moveTo>
                    <a:pt x="128" y="0"/>
                  </a:moveTo>
                  <a:cubicBezTo>
                    <a:pt x="47" y="0"/>
                    <a:pt x="0" y="17"/>
                    <a:pt x="0" y="17"/>
                  </a:cubicBezTo>
                  <a:cubicBezTo>
                    <a:pt x="0" y="17"/>
                    <a:pt x="6" y="60"/>
                    <a:pt x="17" y="68"/>
                  </a:cubicBezTo>
                  <a:cubicBezTo>
                    <a:pt x="24" y="72"/>
                    <a:pt x="79" y="84"/>
                    <a:pt x="86" y="89"/>
                  </a:cubicBezTo>
                  <a:cubicBezTo>
                    <a:pt x="61" y="104"/>
                    <a:pt x="61" y="104"/>
                    <a:pt x="61" y="104"/>
                  </a:cubicBezTo>
                  <a:cubicBezTo>
                    <a:pt x="64" y="103"/>
                    <a:pt x="67" y="103"/>
                    <a:pt x="71" y="103"/>
                  </a:cubicBezTo>
                  <a:cubicBezTo>
                    <a:pt x="83" y="103"/>
                    <a:pt x="98" y="107"/>
                    <a:pt x="105" y="113"/>
                  </a:cubicBezTo>
                  <a:cubicBezTo>
                    <a:pt x="105" y="123"/>
                    <a:pt x="105" y="123"/>
                    <a:pt x="105" y="123"/>
                  </a:cubicBezTo>
                  <a:cubicBezTo>
                    <a:pt x="102" y="126"/>
                    <a:pt x="100" y="129"/>
                    <a:pt x="99" y="132"/>
                  </a:cubicBezTo>
                  <a:cubicBezTo>
                    <a:pt x="99" y="132"/>
                    <a:pt x="99" y="132"/>
                    <a:pt x="99" y="132"/>
                  </a:cubicBezTo>
                  <a:cubicBezTo>
                    <a:pt x="98" y="134"/>
                    <a:pt x="98" y="138"/>
                    <a:pt x="97" y="144"/>
                  </a:cubicBezTo>
                  <a:cubicBezTo>
                    <a:pt x="95" y="144"/>
                    <a:pt x="92" y="146"/>
                    <a:pt x="90" y="149"/>
                  </a:cubicBezTo>
                  <a:cubicBezTo>
                    <a:pt x="93" y="144"/>
                    <a:pt x="91" y="135"/>
                    <a:pt x="75" y="131"/>
                  </a:cubicBezTo>
                  <a:cubicBezTo>
                    <a:pt x="82" y="136"/>
                    <a:pt x="91" y="140"/>
                    <a:pt x="81" y="162"/>
                  </a:cubicBezTo>
                  <a:cubicBezTo>
                    <a:pt x="71" y="184"/>
                    <a:pt x="70" y="197"/>
                    <a:pt x="74" y="205"/>
                  </a:cubicBezTo>
                  <a:cubicBezTo>
                    <a:pt x="74" y="216"/>
                    <a:pt x="80" y="237"/>
                    <a:pt x="90" y="242"/>
                  </a:cubicBezTo>
                  <a:cubicBezTo>
                    <a:pt x="96" y="256"/>
                    <a:pt x="117" y="268"/>
                    <a:pt x="148" y="268"/>
                  </a:cubicBezTo>
                  <a:cubicBezTo>
                    <a:pt x="148" y="268"/>
                    <a:pt x="149" y="268"/>
                    <a:pt x="150" y="268"/>
                  </a:cubicBezTo>
                  <a:cubicBezTo>
                    <a:pt x="181" y="268"/>
                    <a:pt x="191" y="241"/>
                    <a:pt x="192" y="239"/>
                  </a:cubicBezTo>
                  <a:cubicBezTo>
                    <a:pt x="198" y="238"/>
                    <a:pt x="217" y="219"/>
                    <a:pt x="204" y="188"/>
                  </a:cubicBezTo>
                  <a:cubicBezTo>
                    <a:pt x="211" y="175"/>
                    <a:pt x="206" y="165"/>
                    <a:pt x="197" y="157"/>
                  </a:cubicBezTo>
                  <a:cubicBezTo>
                    <a:pt x="193" y="148"/>
                    <a:pt x="198" y="138"/>
                    <a:pt x="207" y="138"/>
                  </a:cubicBezTo>
                  <a:cubicBezTo>
                    <a:pt x="209" y="138"/>
                    <a:pt x="210" y="138"/>
                    <a:pt x="212" y="139"/>
                  </a:cubicBezTo>
                  <a:cubicBezTo>
                    <a:pt x="210" y="137"/>
                    <a:pt x="207" y="136"/>
                    <a:pt x="204" y="136"/>
                  </a:cubicBezTo>
                  <a:cubicBezTo>
                    <a:pt x="199" y="136"/>
                    <a:pt x="194" y="139"/>
                    <a:pt x="191" y="143"/>
                  </a:cubicBezTo>
                  <a:cubicBezTo>
                    <a:pt x="190" y="137"/>
                    <a:pt x="196" y="132"/>
                    <a:pt x="200" y="131"/>
                  </a:cubicBezTo>
                  <a:cubicBezTo>
                    <a:pt x="199" y="131"/>
                    <a:pt x="199" y="131"/>
                    <a:pt x="198" y="131"/>
                  </a:cubicBezTo>
                  <a:cubicBezTo>
                    <a:pt x="193" y="131"/>
                    <a:pt x="190" y="135"/>
                    <a:pt x="187" y="137"/>
                  </a:cubicBezTo>
                  <a:cubicBezTo>
                    <a:pt x="187" y="134"/>
                    <a:pt x="186" y="132"/>
                    <a:pt x="185" y="131"/>
                  </a:cubicBezTo>
                  <a:cubicBezTo>
                    <a:pt x="185" y="128"/>
                    <a:pt x="182" y="124"/>
                    <a:pt x="178" y="119"/>
                  </a:cubicBezTo>
                  <a:cubicBezTo>
                    <a:pt x="177" y="111"/>
                    <a:pt x="177" y="111"/>
                    <a:pt x="177" y="111"/>
                  </a:cubicBezTo>
                  <a:cubicBezTo>
                    <a:pt x="180" y="106"/>
                    <a:pt x="190" y="100"/>
                    <a:pt x="205" y="100"/>
                  </a:cubicBezTo>
                  <a:cubicBezTo>
                    <a:pt x="207" y="100"/>
                    <a:pt x="209" y="100"/>
                    <a:pt x="212" y="100"/>
                  </a:cubicBezTo>
                  <a:cubicBezTo>
                    <a:pt x="203" y="93"/>
                    <a:pt x="191" y="88"/>
                    <a:pt x="191" y="88"/>
                  </a:cubicBezTo>
                  <a:cubicBezTo>
                    <a:pt x="191" y="88"/>
                    <a:pt x="240" y="69"/>
                    <a:pt x="249" y="67"/>
                  </a:cubicBezTo>
                  <a:cubicBezTo>
                    <a:pt x="259" y="65"/>
                    <a:pt x="266" y="17"/>
                    <a:pt x="266" y="17"/>
                  </a:cubicBezTo>
                  <a:cubicBezTo>
                    <a:pt x="266" y="17"/>
                    <a:pt x="209" y="0"/>
                    <a:pt x="128" y="0"/>
                  </a:cubicBezTo>
                </a:path>
              </a:pathLst>
            </a:custGeom>
            <a:solidFill>
              <a:schemeClr val="bg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Freeform: Shape 10"/>
            <p:cNvSpPr/>
            <p:nvPr/>
          </p:nvSpPr>
          <p:spPr bwMode="auto">
            <a:xfrm>
              <a:off x="5378506" y="2582926"/>
              <a:ext cx="557447" cy="419973"/>
            </a:xfrm>
            <a:custGeom>
              <a:avLst/>
              <a:gdLst/>
              <a:ahLst/>
              <a:cxnLst>
                <a:cxn ang="0">
                  <a:pos x="81" y="118"/>
                </a:cxn>
                <a:cxn ang="0">
                  <a:pos x="75" y="118"/>
                </a:cxn>
                <a:cxn ang="0">
                  <a:pos x="54" y="97"/>
                </a:cxn>
                <a:cxn ang="0">
                  <a:pos x="37" y="76"/>
                </a:cxn>
                <a:cxn ang="0">
                  <a:pos x="56" y="90"/>
                </a:cxn>
                <a:cxn ang="0">
                  <a:pos x="19" y="64"/>
                </a:cxn>
                <a:cxn ang="0">
                  <a:pos x="33" y="68"/>
                </a:cxn>
                <a:cxn ang="0">
                  <a:pos x="54" y="51"/>
                </a:cxn>
                <a:cxn ang="0">
                  <a:pos x="112" y="41"/>
                </a:cxn>
                <a:cxn ang="0">
                  <a:pos x="170" y="48"/>
                </a:cxn>
                <a:cxn ang="0">
                  <a:pos x="132" y="34"/>
                </a:cxn>
                <a:cxn ang="0">
                  <a:pos x="172" y="44"/>
                </a:cxn>
                <a:cxn ang="0">
                  <a:pos x="153" y="31"/>
                </a:cxn>
                <a:cxn ang="0">
                  <a:pos x="172" y="36"/>
                </a:cxn>
                <a:cxn ang="0">
                  <a:pos x="149" y="26"/>
                </a:cxn>
                <a:cxn ang="0">
                  <a:pos x="174" y="30"/>
                </a:cxn>
                <a:cxn ang="0">
                  <a:pos x="154" y="22"/>
                </a:cxn>
                <a:cxn ang="0">
                  <a:pos x="180" y="29"/>
                </a:cxn>
                <a:cxn ang="0">
                  <a:pos x="155" y="17"/>
                </a:cxn>
                <a:cxn ang="0">
                  <a:pos x="171" y="18"/>
                </a:cxn>
                <a:cxn ang="0">
                  <a:pos x="63" y="9"/>
                </a:cxn>
                <a:cxn ang="0">
                  <a:pos x="12" y="38"/>
                </a:cxn>
                <a:cxn ang="0">
                  <a:pos x="8" y="61"/>
                </a:cxn>
                <a:cxn ang="0">
                  <a:pos x="7" y="92"/>
                </a:cxn>
                <a:cxn ang="0">
                  <a:pos x="40" y="125"/>
                </a:cxn>
                <a:cxn ang="0">
                  <a:pos x="111" y="135"/>
                </a:cxn>
                <a:cxn ang="0">
                  <a:pos x="161" y="126"/>
                </a:cxn>
                <a:cxn ang="0">
                  <a:pos x="156" y="98"/>
                </a:cxn>
                <a:cxn ang="0">
                  <a:pos x="169" y="100"/>
                </a:cxn>
                <a:cxn ang="0">
                  <a:pos x="153" y="93"/>
                </a:cxn>
                <a:cxn ang="0">
                  <a:pos x="170" y="94"/>
                </a:cxn>
                <a:cxn ang="0">
                  <a:pos x="150" y="90"/>
                </a:cxn>
                <a:cxn ang="0">
                  <a:pos x="164" y="84"/>
                </a:cxn>
                <a:cxn ang="0">
                  <a:pos x="144" y="85"/>
                </a:cxn>
                <a:cxn ang="0">
                  <a:pos x="142" y="99"/>
                </a:cxn>
                <a:cxn ang="0">
                  <a:pos x="138" y="102"/>
                </a:cxn>
                <a:cxn ang="0">
                  <a:pos x="118" y="112"/>
                </a:cxn>
                <a:cxn ang="0">
                  <a:pos x="99" y="118"/>
                </a:cxn>
                <a:cxn ang="0">
                  <a:pos x="81" y="118"/>
                </a:cxn>
              </a:cxnLst>
              <a:rect l="0" t="0" r="r" b="b"/>
              <a:pathLst>
                <a:path w="182" h="137">
                  <a:moveTo>
                    <a:pt x="81" y="118"/>
                  </a:moveTo>
                  <a:cubicBezTo>
                    <a:pt x="80" y="117"/>
                    <a:pt x="77" y="118"/>
                    <a:pt x="75" y="118"/>
                  </a:cubicBezTo>
                  <a:cubicBezTo>
                    <a:pt x="67" y="115"/>
                    <a:pt x="58" y="105"/>
                    <a:pt x="54" y="97"/>
                  </a:cubicBezTo>
                  <a:cubicBezTo>
                    <a:pt x="49" y="88"/>
                    <a:pt x="43" y="82"/>
                    <a:pt x="37" y="76"/>
                  </a:cubicBezTo>
                  <a:cubicBezTo>
                    <a:pt x="43" y="78"/>
                    <a:pt x="50" y="84"/>
                    <a:pt x="56" y="90"/>
                  </a:cubicBezTo>
                  <a:cubicBezTo>
                    <a:pt x="42" y="73"/>
                    <a:pt x="31" y="67"/>
                    <a:pt x="19" y="64"/>
                  </a:cubicBezTo>
                  <a:cubicBezTo>
                    <a:pt x="22" y="64"/>
                    <a:pt x="33" y="68"/>
                    <a:pt x="33" y="68"/>
                  </a:cubicBezTo>
                  <a:cubicBezTo>
                    <a:pt x="39" y="60"/>
                    <a:pt x="46" y="55"/>
                    <a:pt x="54" y="51"/>
                  </a:cubicBezTo>
                  <a:cubicBezTo>
                    <a:pt x="83" y="36"/>
                    <a:pt x="112" y="41"/>
                    <a:pt x="112" y="41"/>
                  </a:cubicBezTo>
                  <a:cubicBezTo>
                    <a:pt x="134" y="38"/>
                    <a:pt x="157" y="43"/>
                    <a:pt x="170" y="48"/>
                  </a:cubicBezTo>
                  <a:cubicBezTo>
                    <a:pt x="167" y="45"/>
                    <a:pt x="158" y="40"/>
                    <a:pt x="132" y="34"/>
                  </a:cubicBezTo>
                  <a:cubicBezTo>
                    <a:pt x="143" y="33"/>
                    <a:pt x="165" y="39"/>
                    <a:pt x="172" y="44"/>
                  </a:cubicBezTo>
                  <a:cubicBezTo>
                    <a:pt x="169" y="41"/>
                    <a:pt x="168" y="37"/>
                    <a:pt x="153" y="31"/>
                  </a:cubicBezTo>
                  <a:cubicBezTo>
                    <a:pt x="159" y="32"/>
                    <a:pt x="161" y="32"/>
                    <a:pt x="172" y="36"/>
                  </a:cubicBezTo>
                  <a:cubicBezTo>
                    <a:pt x="172" y="36"/>
                    <a:pt x="167" y="33"/>
                    <a:pt x="149" y="26"/>
                  </a:cubicBezTo>
                  <a:cubicBezTo>
                    <a:pt x="149" y="26"/>
                    <a:pt x="162" y="29"/>
                    <a:pt x="174" y="30"/>
                  </a:cubicBezTo>
                  <a:cubicBezTo>
                    <a:pt x="174" y="30"/>
                    <a:pt x="171" y="28"/>
                    <a:pt x="154" y="22"/>
                  </a:cubicBezTo>
                  <a:cubicBezTo>
                    <a:pt x="160" y="21"/>
                    <a:pt x="169" y="22"/>
                    <a:pt x="180" y="29"/>
                  </a:cubicBezTo>
                  <a:cubicBezTo>
                    <a:pt x="172" y="18"/>
                    <a:pt x="166" y="18"/>
                    <a:pt x="155" y="17"/>
                  </a:cubicBezTo>
                  <a:cubicBezTo>
                    <a:pt x="164" y="14"/>
                    <a:pt x="163" y="15"/>
                    <a:pt x="171" y="18"/>
                  </a:cubicBezTo>
                  <a:cubicBezTo>
                    <a:pt x="144" y="0"/>
                    <a:pt x="97" y="2"/>
                    <a:pt x="63" y="9"/>
                  </a:cubicBezTo>
                  <a:cubicBezTo>
                    <a:pt x="28" y="17"/>
                    <a:pt x="18" y="32"/>
                    <a:pt x="12" y="38"/>
                  </a:cubicBezTo>
                  <a:cubicBezTo>
                    <a:pt x="6" y="44"/>
                    <a:pt x="6" y="57"/>
                    <a:pt x="8" y="61"/>
                  </a:cubicBezTo>
                  <a:cubicBezTo>
                    <a:pt x="3" y="63"/>
                    <a:pt x="0" y="77"/>
                    <a:pt x="7" y="92"/>
                  </a:cubicBezTo>
                  <a:cubicBezTo>
                    <a:pt x="14" y="107"/>
                    <a:pt x="31" y="121"/>
                    <a:pt x="40" y="125"/>
                  </a:cubicBezTo>
                  <a:cubicBezTo>
                    <a:pt x="45" y="129"/>
                    <a:pt x="78" y="137"/>
                    <a:pt x="111" y="135"/>
                  </a:cubicBezTo>
                  <a:cubicBezTo>
                    <a:pt x="135" y="133"/>
                    <a:pt x="148" y="126"/>
                    <a:pt x="161" y="126"/>
                  </a:cubicBezTo>
                  <a:cubicBezTo>
                    <a:pt x="170" y="127"/>
                    <a:pt x="182" y="103"/>
                    <a:pt x="156" y="98"/>
                  </a:cubicBezTo>
                  <a:cubicBezTo>
                    <a:pt x="156" y="98"/>
                    <a:pt x="164" y="98"/>
                    <a:pt x="169" y="100"/>
                  </a:cubicBezTo>
                  <a:cubicBezTo>
                    <a:pt x="165" y="96"/>
                    <a:pt x="153" y="93"/>
                    <a:pt x="153" y="93"/>
                  </a:cubicBezTo>
                  <a:cubicBezTo>
                    <a:pt x="170" y="94"/>
                    <a:pt x="170" y="94"/>
                    <a:pt x="170" y="94"/>
                  </a:cubicBezTo>
                  <a:cubicBezTo>
                    <a:pt x="170" y="94"/>
                    <a:pt x="159" y="89"/>
                    <a:pt x="150" y="90"/>
                  </a:cubicBezTo>
                  <a:cubicBezTo>
                    <a:pt x="152" y="85"/>
                    <a:pt x="162" y="84"/>
                    <a:pt x="164" y="84"/>
                  </a:cubicBezTo>
                  <a:cubicBezTo>
                    <a:pt x="160" y="81"/>
                    <a:pt x="144" y="85"/>
                    <a:pt x="144" y="85"/>
                  </a:cubicBezTo>
                  <a:cubicBezTo>
                    <a:pt x="144" y="89"/>
                    <a:pt x="145" y="95"/>
                    <a:pt x="142" y="99"/>
                  </a:cubicBezTo>
                  <a:cubicBezTo>
                    <a:pt x="140" y="101"/>
                    <a:pt x="139" y="101"/>
                    <a:pt x="138" y="102"/>
                  </a:cubicBezTo>
                  <a:cubicBezTo>
                    <a:pt x="127" y="106"/>
                    <a:pt x="123" y="110"/>
                    <a:pt x="118" y="112"/>
                  </a:cubicBezTo>
                  <a:cubicBezTo>
                    <a:pt x="110" y="115"/>
                    <a:pt x="104" y="117"/>
                    <a:pt x="99" y="118"/>
                  </a:cubicBezTo>
                  <a:cubicBezTo>
                    <a:pt x="95" y="119"/>
                    <a:pt x="81" y="118"/>
                    <a:pt x="81" y="118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Freeform: Shape 11"/>
            <p:cNvSpPr/>
            <p:nvPr/>
          </p:nvSpPr>
          <p:spPr bwMode="auto">
            <a:xfrm>
              <a:off x="5828693" y="2442431"/>
              <a:ext cx="297607" cy="625428"/>
            </a:xfrm>
            <a:custGeom>
              <a:avLst/>
              <a:gdLst/>
              <a:ahLst/>
              <a:cxnLst>
                <a:cxn ang="0">
                  <a:pos x="13" y="171"/>
                </a:cxn>
                <a:cxn ang="0">
                  <a:pos x="30" y="195"/>
                </a:cxn>
                <a:cxn ang="0">
                  <a:pos x="80" y="203"/>
                </a:cxn>
                <a:cxn ang="0">
                  <a:pos x="96" y="104"/>
                </a:cxn>
                <a:cxn ang="0">
                  <a:pos x="80" y="0"/>
                </a:cxn>
                <a:cxn ang="0">
                  <a:pos x="21" y="21"/>
                </a:cxn>
                <a:cxn ang="0">
                  <a:pos x="0" y="74"/>
                </a:cxn>
                <a:cxn ang="0">
                  <a:pos x="25" y="78"/>
                </a:cxn>
                <a:cxn ang="0">
                  <a:pos x="57" y="123"/>
                </a:cxn>
                <a:cxn ang="0">
                  <a:pos x="7" y="148"/>
                </a:cxn>
                <a:cxn ang="0">
                  <a:pos x="13" y="171"/>
                </a:cxn>
              </a:cxnLst>
              <a:rect l="0" t="0" r="r" b="b"/>
              <a:pathLst>
                <a:path w="97" h="204">
                  <a:moveTo>
                    <a:pt x="13" y="171"/>
                  </a:moveTo>
                  <a:cubicBezTo>
                    <a:pt x="16" y="176"/>
                    <a:pt x="18" y="189"/>
                    <a:pt x="30" y="195"/>
                  </a:cubicBezTo>
                  <a:cubicBezTo>
                    <a:pt x="45" y="203"/>
                    <a:pt x="79" y="204"/>
                    <a:pt x="80" y="203"/>
                  </a:cubicBezTo>
                  <a:cubicBezTo>
                    <a:pt x="80" y="203"/>
                    <a:pt x="96" y="153"/>
                    <a:pt x="96" y="104"/>
                  </a:cubicBezTo>
                  <a:cubicBezTo>
                    <a:pt x="97" y="52"/>
                    <a:pt x="80" y="0"/>
                    <a:pt x="80" y="0"/>
                  </a:cubicBezTo>
                  <a:cubicBezTo>
                    <a:pt x="80" y="0"/>
                    <a:pt x="38" y="8"/>
                    <a:pt x="21" y="21"/>
                  </a:cubicBezTo>
                  <a:cubicBezTo>
                    <a:pt x="12" y="27"/>
                    <a:pt x="6" y="63"/>
                    <a:pt x="0" y="74"/>
                  </a:cubicBezTo>
                  <a:cubicBezTo>
                    <a:pt x="0" y="74"/>
                    <a:pt x="13" y="73"/>
                    <a:pt x="25" y="78"/>
                  </a:cubicBezTo>
                  <a:cubicBezTo>
                    <a:pt x="38" y="83"/>
                    <a:pt x="58" y="94"/>
                    <a:pt x="57" y="123"/>
                  </a:cubicBezTo>
                  <a:cubicBezTo>
                    <a:pt x="56" y="151"/>
                    <a:pt x="24" y="149"/>
                    <a:pt x="7" y="148"/>
                  </a:cubicBezTo>
                  <a:cubicBezTo>
                    <a:pt x="7" y="152"/>
                    <a:pt x="13" y="171"/>
                    <a:pt x="13" y="17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Freeform: Shape 12"/>
            <p:cNvSpPr/>
            <p:nvPr/>
          </p:nvSpPr>
          <p:spPr bwMode="auto">
            <a:xfrm>
              <a:off x="5602088" y="2699249"/>
              <a:ext cx="220561" cy="249266"/>
            </a:xfrm>
            <a:custGeom>
              <a:avLst/>
              <a:gdLst/>
              <a:ahLst/>
              <a:cxnLst>
                <a:cxn ang="0">
                  <a:pos x="18" y="81"/>
                </a:cxn>
                <a:cxn ang="0">
                  <a:pos x="9" y="81"/>
                </a:cxn>
                <a:cxn ang="0">
                  <a:pos x="4" y="81"/>
                </a:cxn>
                <a:cxn ang="0">
                  <a:pos x="1" y="81"/>
                </a:cxn>
                <a:cxn ang="0">
                  <a:pos x="0" y="79"/>
                </a:cxn>
                <a:cxn ang="0">
                  <a:pos x="4" y="79"/>
                </a:cxn>
                <a:cxn ang="0">
                  <a:pos x="10" y="79"/>
                </a:cxn>
                <a:cxn ang="0">
                  <a:pos x="34" y="77"/>
                </a:cxn>
                <a:cxn ang="0">
                  <a:pos x="52" y="69"/>
                </a:cxn>
                <a:cxn ang="0">
                  <a:pos x="61" y="65"/>
                </a:cxn>
                <a:cxn ang="0">
                  <a:pos x="61" y="65"/>
                </a:cxn>
                <a:cxn ang="0">
                  <a:pos x="70" y="53"/>
                </a:cxn>
                <a:cxn ang="0">
                  <a:pos x="62" y="24"/>
                </a:cxn>
                <a:cxn ang="0">
                  <a:pos x="41" y="4"/>
                </a:cxn>
                <a:cxn ang="0">
                  <a:pos x="31" y="2"/>
                </a:cxn>
                <a:cxn ang="0">
                  <a:pos x="31" y="0"/>
                </a:cxn>
                <a:cxn ang="0">
                  <a:pos x="41" y="2"/>
                </a:cxn>
                <a:cxn ang="0">
                  <a:pos x="64" y="23"/>
                </a:cxn>
                <a:cxn ang="0">
                  <a:pos x="72" y="53"/>
                </a:cxn>
                <a:cxn ang="0">
                  <a:pos x="62" y="66"/>
                </a:cxn>
                <a:cxn ang="0">
                  <a:pos x="61" y="66"/>
                </a:cxn>
                <a:cxn ang="0">
                  <a:pos x="53" y="71"/>
                </a:cxn>
                <a:cxn ang="0">
                  <a:pos x="34" y="79"/>
                </a:cxn>
                <a:cxn ang="0">
                  <a:pos x="18" y="81"/>
                </a:cxn>
              </a:cxnLst>
              <a:rect l="0" t="0" r="r" b="b"/>
              <a:pathLst>
                <a:path w="72" h="81">
                  <a:moveTo>
                    <a:pt x="18" y="81"/>
                  </a:moveTo>
                  <a:cubicBezTo>
                    <a:pt x="14" y="81"/>
                    <a:pt x="11" y="81"/>
                    <a:pt x="9" y="81"/>
                  </a:cubicBezTo>
                  <a:cubicBezTo>
                    <a:pt x="8" y="80"/>
                    <a:pt x="6" y="80"/>
                    <a:pt x="4" y="81"/>
                  </a:cubicBezTo>
                  <a:cubicBezTo>
                    <a:pt x="3" y="81"/>
                    <a:pt x="2" y="81"/>
                    <a:pt x="1" y="81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" y="79"/>
                    <a:pt x="3" y="79"/>
                    <a:pt x="4" y="79"/>
                  </a:cubicBezTo>
                  <a:cubicBezTo>
                    <a:pt x="6" y="79"/>
                    <a:pt x="8" y="78"/>
                    <a:pt x="10" y="79"/>
                  </a:cubicBezTo>
                  <a:cubicBezTo>
                    <a:pt x="12" y="80"/>
                    <a:pt x="23" y="81"/>
                    <a:pt x="34" y="77"/>
                  </a:cubicBezTo>
                  <a:cubicBezTo>
                    <a:pt x="41" y="75"/>
                    <a:pt x="46" y="72"/>
                    <a:pt x="52" y="69"/>
                  </a:cubicBezTo>
                  <a:cubicBezTo>
                    <a:pt x="55" y="67"/>
                    <a:pt x="58" y="66"/>
                    <a:pt x="61" y="65"/>
                  </a:cubicBezTo>
                  <a:cubicBezTo>
                    <a:pt x="61" y="65"/>
                    <a:pt x="61" y="65"/>
                    <a:pt x="61" y="65"/>
                  </a:cubicBezTo>
                  <a:cubicBezTo>
                    <a:pt x="69" y="61"/>
                    <a:pt x="70" y="60"/>
                    <a:pt x="70" y="53"/>
                  </a:cubicBezTo>
                  <a:cubicBezTo>
                    <a:pt x="70" y="43"/>
                    <a:pt x="67" y="32"/>
                    <a:pt x="62" y="24"/>
                  </a:cubicBezTo>
                  <a:cubicBezTo>
                    <a:pt x="55" y="12"/>
                    <a:pt x="48" y="5"/>
                    <a:pt x="41" y="4"/>
                  </a:cubicBezTo>
                  <a:cubicBezTo>
                    <a:pt x="35" y="3"/>
                    <a:pt x="31" y="2"/>
                    <a:pt x="31" y="2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0"/>
                    <a:pt x="36" y="1"/>
                    <a:pt x="41" y="2"/>
                  </a:cubicBezTo>
                  <a:cubicBezTo>
                    <a:pt x="49" y="3"/>
                    <a:pt x="56" y="10"/>
                    <a:pt x="64" y="23"/>
                  </a:cubicBezTo>
                  <a:cubicBezTo>
                    <a:pt x="69" y="32"/>
                    <a:pt x="72" y="43"/>
                    <a:pt x="72" y="53"/>
                  </a:cubicBezTo>
                  <a:cubicBezTo>
                    <a:pt x="72" y="62"/>
                    <a:pt x="69" y="63"/>
                    <a:pt x="62" y="66"/>
                  </a:cubicBezTo>
                  <a:cubicBezTo>
                    <a:pt x="61" y="66"/>
                    <a:pt x="61" y="66"/>
                    <a:pt x="61" y="66"/>
                  </a:cubicBezTo>
                  <a:cubicBezTo>
                    <a:pt x="59" y="68"/>
                    <a:pt x="56" y="69"/>
                    <a:pt x="53" y="71"/>
                  </a:cubicBezTo>
                  <a:cubicBezTo>
                    <a:pt x="47" y="73"/>
                    <a:pt x="41" y="77"/>
                    <a:pt x="34" y="79"/>
                  </a:cubicBezTo>
                  <a:cubicBezTo>
                    <a:pt x="29" y="81"/>
                    <a:pt x="23" y="81"/>
                    <a:pt x="18" y="81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Freeform: Shape 13"/>
            <p:cNvSpPr/>
            <p:nvPr/>
          </p:nvSpPr>
          <p:spPr bwMode="auto">
            <a:xfrm>
              <a:off x="5372463" y="2001308"/>
              <a:ext cx="131431" cy="131431"/>
            </a:xfrm>
            <a:custGeom>
              <a:avLst/>
              <a:gdLst/>
              <a:ahLst/>
              <a:cxnLst>
                <a:cxn ang="0">
                  <a:pos x="28" y="43"/>
                </a:cxn>
                <a:cxn ang="0">
                  <a:pos x="27" y="43"/>
                </a:cxn>
                <a:cxn ang="0">
                  <a:pos x="3" y="10"/>
                </a:cxn>
                <a:cxn ang="0">
                  <a:pos x="21" y="0"/>
                </a:cxn>
                <a:cxn ang="0">
                  <a:pos x="23" y="1"/>
                </a:cxn>
                <a:cxn ang="0">
                  <a:pos x="23" y="1"/>
                </a:cxn>
                <a:cxn ang="0">
                  <a:pos x="34" y="7"/>
                </a:cxn>
                <a:cxn ang="0">
                  <a:pos x="42" y="23"/>
                </a:cxn>
                <a:cxn ang="0">
                  <a:pos x="33" y="36"/>
                </a:cxn>
                <a:cxn ang="0">
                  <a:pos x="33" y="39"/>
                </a:cxn>
                <a:cxn ang="0">
                  <a:pos x="28" y="43"/>
                </a:cxn>
                <a:cxn ang="0">
                  <a:pos x="21" y="4"/>
                </a:cxn>
                <a:cxn ang="0">
                  <a:pos x="7" y="11"/>
                </a:cxn>
                <a:cxn ang="0">
                  <a:pos x="28" y="38"/>
                </a:cxn>
                <a:cxn ang="0">
                  <a:pos x="29" y="37"/>
                </a:cxn>
                <a:cxn ang="0">
                  <a:pos x="29" y="35"/>
                </a:cxn>
                <a:cxn ang="0">
                  <a:pos x="30" y="34"/>
                </a:cxn>
                <a:cxn ang="0">
                  <a:pos x="38" y="22"/>
                </a:cxn>
                <a:cxn ang="0">
                  <a:pos x="31" y="9"/>
                </a:cxn>
                <a:cxn ang="0">
                  <a:pos x="23" y="5"/>
                </a:cxn>
                <a:cxn ang="0">
                  <a:pos x="22" y="4"/>
                </a:cxn>
                <a:cxn ang="0">
                  <a:pos x="21" y="4"/>
                </a:cxn>
              </a:cxnLst>
              <a:rect l="0" t="0" r="r" b="b"/>
              <a:pathLst>
                <a:path w="43" h="43">
                  <a:moveTo>
                    <a:pt x="28" y="43"/>
                  </a:moveTo>
                  <a:cubicBezTo>
                    <a:pt x="27" y="43"/>
                    <a:pt x="27" y="43"/>
                    <a:pt x="27" y="43"/>
                  </a:cubicBezTo>
                  <a:cubicBezTo>
                    <a:pt x="21" y="39"/>
                    <a:pt x="0" y="17"/>
                    <a:pt x="3" y="10"/>
                  </a:cubicBezTo>
                  <a:cubicBezTo>
                    <a:pt x="6" y="4"/>
                    <a:pt x="14" y="0"/>
                    <a:pt x="21" y="0"/>
                  </a:cubicBezTo>
                  <a:cubicBezTo>
                    <a:pt x="21" y="0"/>
                    <a:pt x="22" y="0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6" y="1"/>
                    <a:pt x="29" y="1"/>
                    <a:pt x="34" y="7"/>
                  </a:cubicBezTo>
                  <a:cubicBezTo>
                    <a:pt x="40" y="13"/>
                    <a:pt x="43" y="18"/>
                    <a:pt x="42" y="23"/>
                  </a:cubicBezTo>
                  <a:cubicBezTo>
                    <a:pt x="41" y="27"/>
                    <a:pt x="35" y="34"/>
                    <a:pt x="33" y="36"/>
                  </a:cubicBezTo>
                  <a:cubicBezTo>
                    <a:pt x="33" y="39"/>
                    <a:pt x="33" y="39"/>
                    <a:pt x="33" y="39"/>
                  </a:cubicBezTo>
                  <a:lnTo>
                    <a:pt x="28" y="43"/>
                  </a:lnTo>
                  <a:close/>
                  <a:moveTo>
                    <a:pt x="21" y="4"/>
                  </a:moveTo>
                  <a:cubicBezTo>
                    <a:pt x="16" y="4"/>
                    <a:pt x="9" y="6"/>
                    <a:pt x="7" y="11"/>
                  </a:cubicBezTo>
                  <a:cubicBezTo>
                    <a:pt x="5" y="15"/>
                    <a:pt x="20" y="32"/>
                    <a:pt x="28" y="3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0" y="34"/>
                    <a:pt x="30" y="34"/>
                    <a:pt x="30" y="34"/>
                  </a:cubicBezTo>
                  <a:cubicBezTo>
                    <a:pt x="32" y="32"/>
                    <a:pt x="37" y="25"/>
                    <a:pt x="38" y="22"/>
                  </a:cubicBezTo>
                  <a:cubicBezTo>
                    <a:pt x="39" y="18"/>
                    <a:pt x="36" y="14"/>
                    <a:pt x="31" y="9"/>
                  </a:cubicBezTo>
                  <a:cubicBezTo>
                    <a:pt x="27" y="5"/>
                    <a:pt x="25" y="5"/>
                    <a:pt x="23" y="5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Freeform: Shape 14"/>
            <p:cNvSpPr/>
            <p:nvPr/>
          </p:nvSpPr>
          <p:spPr bwMode="auto">
            <a:xfrm>
              <a:off x="5265203" y="1894049"/>
              <a:ext cx="134452" cy="122367"/>
            </a:xfrm>
            <a:custGeom>
              <a:avLst/>
              <a:gdLst/>
              <a:ahLst/>
              <a:cxnLst>
                <a:cxn ang="0">
                  <a:pos x="32" y="40"/>
                </a:cxn>
                <a:cxn ang="0">
                  <a:pos x="32" y="40"/>
                </a:cxn>
                <a:cxn ang="0">
                  <a:pos x="1" y="15"/>
                </a:cxn>
                <a:cxn ang="0">
                  <a:pos x="0" y="14"/>
                </a:cxn>
                <a:cxn ang="0">
                  <a:pos x="5" y="9"/>
                </a:cxn>
                <a:cxn ang="0">
                  <a:pos x="8" y="9"/>
                </a:cxn>
                <a:cxn ang="0">
                  <a:pos x="21" y="1"/>
                </a:cxn>
                <a:cxn ang="0">
                  <a:pos x="23" y="0"/>
                </a:cxn>
                <a:cxn ang="0">
                  <a:pos x="37" y="8"/>
                </a:cxn>
                <a:cxn ang="0">
                  <a:pos x="43" y="19"/>
                </a:cxn>
                <a:cxn ang="0">
                  <a:pos x="43" y="20"/>
                </a:cxn>
                <a:cxn ang="0">
                  <a:pos x="34" y="39"/>
                </a:cxn>
                <a:cxn ang="0">
                  <a:pos x="32" y="40"/>
                </a:cxn>
                <a:cxn ang="0">
                  <a:pos x="6" y="15"/>
                </a:cxn>
                <a:cxn ang="0">
                  <a:pos x="32" y="36"/>
                </a:cxn>
                <a:cxn ang="0">
                  <a:pos x="33" y="36"/>
                </a:cxn>
                <a:cxn ang="0">
                  <a:pos x="40" y="20"/>
                </a:cxn>
                <a:cxn ang="0">
                  <a:pos x="39" y="19"/>
                </a:cxn>
                <a:cxn ang="0">
                  <a:pos x="35" y="11"/>
                </a:cxn>
                <a:cxn ang="0">
                  <a:pos x="23" y="4"/>
                </a:cxn>
                <a:cxn ang="0">
                  <a:pos x="22" y="4"/>
                </a:cxn>
                <a:cxn ang="0">
                  <a:pos x="10" y="13"/>
                </a:cxn>
                <a:cxn ang="0">
                  <a:pos x="9" y="13"/>
                </a:cxn>
                <a:cxn ang="0">
                  <a:pos x="7" y="13"/>
                </a:cxn>
                <a:cxn ang="0">
                  <a:pos x="6" y="15"/>
                </a:cxn>
              </a:cxnLst>
              <a:rect l="0" t="0" r="r" b="b"/>
              <a:pathLst>
                <a:path w="44" h="40">
                  <a:moveTo>
                    <a:pt x="32" y="40"/>
                  </a:moveTo>
                  <a:cubicBezTo>
                    <a:pt x="32" y="40"/>
                    <a:pt x="32" y="40"/>
                    <a:pt x="32" y="40"/>
                  </a:cubicBezTo>
                  <a:cubicBezTo>
                    <a:pt x="24" y="40"/>
                    <a:pt x="5" y="21"/>
                    <a:pt x="1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8"/>
                    <a:pt x="17" y="2"/>
                    <a:pt x="21" y="1"/>
                  </a:cubicBezTo>
                  <a:cubicBezTo>
                    <a:pt x="22" y="0"/>
                    <a:pt x="23" y="0"/>
                    <a:pt x="23" y="0"/>
                  </a:cubicBezTo>
                  <a:cubicBezTo>
                    <a:pt x="28" y="0"/>
                    <a:pt x="32" y="3"/>
                    <a:pt x="37" y="8"/>
                  </a:cubicBezTo>
                  <a:cubicBezTo>
                    <a:pt x="42" y="13"/>
                    <a:pt x="43" y="16"/>
                    <a:pt x="43" y="19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4" y="26"/>
                    <a:pt x="41" y="36"/>
                    <a:pt x="34" y="39"/>
                  </a:cubicBezTo>
                  <a:cubicBezTo>
                    <a:pt x="34" y="40"/>
                    <a:pt x="33" y="40"/>
                    <a:pt x="32" y="40"/>
                  </a:cubicBezTo>
                  <a:close/>
                  <a:moveTo>
                    <a:pt x="6" y="15"/>
                  </a:moveTo>
                  <a:cubicBezTo>
                    <a:pt x="11" y="22"/>
                    <a:pt x="27" y="36"/>
                    <a:pt x="32" y="36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8" y="34"/>
                    <a:pt x="40" y="25"/>
                    <a:pt x="40" y="20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7"/>
                    <a:pt x="39" y="15"/>
                    <a:pt x="35" y="11"/>
                  </a:cubicBezTo>
                  <a:cubicBezTo>
                    <a:pt x="31" y="7"/>
                    <a:pt x="27" y="4"/>
                    <a:pt x="23" y="4"/>
                  </a:cubicBezTo>
                  <a:cubicBezTo>
                    <a:pt x="23" y="4"/>
                    <a:pt x="22" y="4"/>
                    <a:pt x="22" y="4"/>
                  </a:cubicBezTo>
                  <a:cubicBezTo>
                    <a:pt x="19" y="5"/>
                    <a:pt x="12" y="11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7" y="13"/>
                    <a:pt x="7" y="13"/>
                  </a:cubicBezTo>
                  <a:lnTo>
                    <a:pt x="6" y="15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Freeform: Shape 15"/>
            <p:cNvSpPr/>
            <p:nvPr/>
          </p:nvSpPr>
          <p:spPr bwMode="auto">
            <a:xfrm>
              <a:off x="5357356" y="2004329"/>
              <a:ext cx="39278" cy="36257"/>
            </a:xfrm>
            <a:custGeom>
              <a:avLst/>
              <a:gdLst/>
              <a:ahLst/>
              <a:cxnLst>
                <a:cxn ang="0">
                  <a:pos x="9" y="12"/>
                </a:cxn>
                <a:cxn ang="0">
                  <a:pos x="0" y="2"/>
                </a:cxn>
                <a:cxn ang="0">
                  <a:pos x="7" y="0"/>
                </a:cxn>
                <a:cxn ang="0">
                  <a:pos x="13" y="6"/>
                </a:cxn>
                <a:cxn ang="0">
                  <a:pos x="9" y="12"/>
                </a:cxn>
              </a:cxnLst>
              <a:rect l="0" t="0" r="r" b="b"/>
              <a:pathLst>
                <a:path w="13" h="12">
                  <a:moveTo>
                    <a:pt x="9" y="12"/>
                  </a:moveTo>
                  <a:cubicBezTo>
                    <a:pt x="9" y="10"/>
                    <a:pt x="1" y="2"/>
                    <a:pt x="0" y="2"/>
                  </a:cubicBezTo>
                  <a:cubicBezTo>
                    <a:pt x="0" y="2"/>
                    <a:pt x="5" y="1"/>
                    <a:pt x="7" y="0"/>
                  </a:cubicBezTo>
                  <a:cubicBezTo>
                    <a:pt x="8" y="3"/>
                    <a:pt x="10" y="5"/>
                    <a:pt x="13" y="6"/>
                  </a:cubicBezTo>
                  <a:cubicBezTo>
                    <a:pt x="11" y="6"/>
                    <a:pt x="9" y="12"/>
                    <a:pt x="9" y="1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Freeform: Shape 16"/>
            <p:cNvSpPr/>
            <p:nvPr/>
          </p:nvSpPr>
          <p:spPr bwMode="auto">
            <a:xfrm>
              <a:off x="5151902" y="1795853"/>
              <a:ext cx="450187" cy="422995"/>
            </a:xfrm>
            <a:custGeom>
              <a:avLst/>
              <a:gdLst/>
              <a:ahLst/>
              <a:cxnLst>
                <a:cxn ang="0">
                  <a:pos x="62" y="138"/>
                </a:cxn>
                <a:cxn ang="0">
                  <a:pos x="62" y="138"/>
                </a:cxn>
                <a:cxn ang="0">
                  <a:pos x="28" y="123"/>
                </a:cxn>
                <a:cxn ang="0">
                  <a:pos x="18" y="62"/>
                </a:cxn>
                <a:cxn ang="0">
                  <a:pos x="37" y="41"/>
                </a:cxn>
                <a:cxn ang="0">
                  <a:pos x="45" y="34"/>
                </a:cxn>
                <a:cxn ang="0">
                  <a:pos x="56" y="23"/>
                </a:cxn>
                <a:cxn ang="0">
                  <a:pos x="96" y="1"/>
                </a:cxn>
                <a:cxn ang="0">
                  <a:pos x="134" y="14"/>
                </a:cxn>
                <a:cxn ang="0">
                  <a:pos x="147" y="58"/>
                </a:cxn>
                <a:cxn ang="0">
                  <a:pos x="133" y="83"/>
                </a:cxn>
                <a:cxn ang="0">
                  <a:pos x="129" y="87"/>
                </a:cxn>
                <a:cxn ang="0">
                  <a:pos x="106" y="110"/>
                </a:cxn>
                <a:cxn ang="0">
                  <a:pos x="100" y="117"/>
                </a:cxn>
                <a:cxn ang="0">
                  <a:pos x="92" y="126"/>
                </a:cxn>
                <a:cxn ang="0">
                  <a:pos x="62" y="138"/>
                </a:cxn>
                <a:cxn ang="0">
                  <a:pos x="94" y="3"/>
                </a:cxn>
                <a:cxn ang="0">
                  <a:pos x="57" y="24"/>
                </a:cxn>
                <a:cxn ang="0">
                  <a:pos x="46" y="35"/>
                </a:cxn>
                <a:cxn ang="0">
                  <a:pos x="38" y="43"/>
                </a:cxn>
                <a:cxn ang="0">
                  <a:pos x="20" y="63"/>
                </a:cxn>
                <a:cxn ang="0">
                  <a:pos x="29" y="121"/>
                </a:cxn>
                <a:cxn ang="0">
                  <a:pos x="62" y="136"/>
                </a:cxn>
                <a:cxn ang="0">
                  <a:pos x="62" y="136"/>
                </a:cxn>
                <a:cxn ang="0">
                  <a:pos x="91" y="124"/>
                </a:cxn>
                <a:cxn ang="0">
                  <a:pos x="98" y="116"/>
                </a:cxn>
                <a:cxn ang="0">
                  <a:pos x="105" y="109"/>
                </a:cxn>
                <a:cxn ang="0">
                  <a:pos x="128" y="86"/>
                </a:cxn>
                <a:cxn ang="0">
                  <a:pos x="131" y="82"/>
                </a:cxn>
                <a:cxn ang="0">
                  <a:pos x="145" y="58"/>
                </a:cxn>
                <a:cxn ang="0">
                  <a:pos x="133" y="16"/>
                </a:cxn>
                <a:cxn ang="0">
                  <a:pos x="96" y="3"/>
                </a:cxn>
                <a:cxn ang="0">
                  <a:pos x="94" y="3"/>
                </a:cxn>
              </a:cxnLst>
              <a:rect l="0" t="0" r="r" b="b"/>
              <a:pathLst>
                <a:path w="147" h="138">
                  <a:moveTo>
                    <a:pt x="62" y="138"/>
                  </a:moveTo>
                  <a:cubicBezTo>
                    <a:pt x="62" y="138"/>
                    <a:pt x="62" y="138"/>
                    <a:pt x="62" y="138"/>
                  </a:cubicBezTo>
                  <a:cubicBezTo>
                    <a:pt x="47" y="138"/>
                    <a:pt x="35" y="130"/>
                    <a:pt x="28" y="123"/>
                  </a:cubicBezTo>
                  <a:cubicBezTo>
                    <a:pt x="0" y="97"/>
                    <a:pt x="14" y="70"/>
                    <a:pt x="18" y="62"/>
                  </a:cubicBezTo>
                  <a:cubicBezTo>
                    <a:pt x="23" y="54"/>
                    <a:pt x="32" y="45"/>
                    <a:pt x="37" y="41"/>
                  </a:cubicBezTo>
                  <a:cubicBezTo>
                    <a:pt x="39" y="40"/>
                    <a:pt x="41" y="37"/>
                    <a:pt x="45" y="34"/>
                  </a:cubicBezTo>
                  <a:cubicBezTo>
                    <a:pt x="48" y="31"/>
                    <a:pt x="51" y="27"/>
                    <a:pt x="56" y="23"/>
                  </a:cubicBezTo>
                  <a:cubicBezTo>
                    <a:pt x="63" y="16"/>
                    <a:pt x="83" y="0"/>
                    <a:pt x="96" y="1"/>
                  </a:cubicBezTo>
                  <a:cubicBezTo>
                    <a:pt x="112" y="3"/>
                    <a:pt x="125" y="5"/>
                    <a:pt x="134" y="14"/>
                  </a:cubicBezTo>
                  <a:cubicBezTo>
                    <a:pt x="144" y="25"/>
                    <a:pt x="146" y="46"/>
                    <a:pt x="147" y="58"/>
                  </a:cubicBezTo>
                  <a:cubicBezTo>
                    <a:pt x="145" y="68"/>
                    <a:pt x="138" y="76"/>
                    <a:pt x="133" y="83"/>
                  </a:cubicBezTo>
                  <a:cubicBezTo>
                    <a:pt x="131" y="84"/>
                    <a:pt x="130" y="86"/>
                    <a:pt x="129" y="87"/>
                  </a:cubicBezTo>
                  <a:cubicBezTo>
                    <a:pt x="124" y="94"/>
                    <a:pt x="110" y="108"/>
                    <a:pt x="106" y="110"/>
                  </a:cubicBezTo>
                  <a:cubicBezTo>
                    <a:pt x="105" y="111"/>
                    <a:pt x="102" y="114"/>
                    <a:pt x="100" y="117"/>
                  </a:cubicBezTo>
                  <a:cubicBezTo>
                    <a:pt x="97" y="120"/>
                    <a:pt x="95" y="124"/>
                    <a:pt x="92" y="126"/>
                  </a:cubicBezTo>
                  <a:cubicBezTo>
                    <a:pt x="82" y="134"/>
                    <a:pt x="72" y="138"/>
                    <a:pt x="62" y="138"/>
                  </a:cubicBezTo>
                  <a:close/>
                  <a:moveTo>
                    <a:pt x="94" y="3"/>
                  </a:moveTo>
                  <a:cubicBezTo>
                    <a:pt x="82" y="3"/>
                    <a:pt x="63" y="19"/>
                    <a:pt x="57" y="24"/>
                  </a:cubicBezTo>
                  <a:cubicBezTo>
                    <a:pt x="53" y="29"/>
                    <a:pt x="49" y="32"/>
                    <a:pt x="46" y="35"/>
                  </a:cubicBezTo>
                  <a:cubicBezTo>
                    <a:pt x="43" y="39"/>
                    <a:pt x="40" y="41"/>
                    <a:pt x="38" y="43"/>
                  </a:cubicBezTo>
                  <a:cubicBezTo>
                    <a:pt x="33" y="46"/>
                    <a:pt x="25" y="56"/>
                    <a:pt x="20" y="63"/>
                  </a:cubicBezTo>
                  <a:cubicBezTo>
                    <a:pt x="15" y="71"/>
                    <a:pt x="3" y="97"/>
                    <a:pt x="29" y="121"/>
                  </a:cubicBezTo>
                  <a:cubicBezTo>
                    <a:pt x="36" y="128"/>
                    <a:pt x="47" y="136"/>
                    <a:pt x="62" y="136"/>
                  </a:cubicBezTo>
                  <a:cubicBezTo>
                    <a:pt x="62" y="136"/>
                    <a:pt x="62" y="136"/>
                    <a:pt x="62" y="136"/>
                  </a:cubicBezTo>
                  <a:cubicBezTo>
                    <a:pt x="72" y="136"/>
                    <a:pt x="82" y="132"/>
                    <a:pt x="91" y="124"/>
                  </a:cubicBezTo>
                  <a:cubicBezTo>
                    <a:pt x="93" y="122"/>
                    <a:pt x="96" y="119"/>
                    <a:pt x="98" y="116"/>
                  </a:cubicBezTo>
                  <a:cubicBezTo>
                    <a:pt x="101" y="113"/>
                    <a:pt x="103" y="110"/>
                    <a:pt x="105" y="109"/>
                  </a:cubicBezTo>
                  <a:cubicBezTo>
                    <a:pt x="109" y="106"/>
                    <a:pt x="123" y="93"/>
                    <a:pt x="128" y="86"/>
                  </a:cubicBezTo>
                  <a:cubicBezTo>
                    <a:pt x="129" y="85"/>
                    <a:pt x="130" y="83"/>
                    <a:pt x="131" y="82"/>
                  </a:cubicBezTo>
                  <a:cubicBezTo>
                    <a:pt x="137" y="75"/>
                    <a:pt x="143" y="67"/>
                    <a:pt x="145" y="58"/>
                  </a:cubicBezTo>
                  <a:cubicBezTo>
                    <a:pt x="145" y="49"/>
                    <a:pt x="143" y="26"/>
                    <a:pt x="133" y="16"/>
                  </a:cubicBezTo>
                  <a:cubicBezTo>
                    <a:pt x="124" y="6"/>
                    <a:pt x="112" y="5"/>
                    <a:pt x="96" y="3"/>
                  </a:cubicBezTo>
                  <a:cubicBezTo>
                    <a:pt x="95" y="3"/>
                    <a:pt x="95" y="3"/>
                    <a:pt x="94" y="3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Freeform: Shape 17"/>
            <p:cNvSpPr/>
            <p:nvPr/>
          </p:nvSpPr>
          <p:spPr bwMode="auto">
            <a:xfrm>
              <a:off x="5360378" y="1792832"/>
              <a:ext cx="247754" cy="250775"/>
            </a:xfrm>
            <a:custGeom>
              <a:avLst/>
              <a:gdLst/>
              <a:ahLst/>
              <a:cxnLst>
                <a:cxn ang="0">
                  <a:pos x="65" y="82"/>
                </a:cxn>
                <a:cxn ang="0">
                  <a:pos x="75" y="71"/>
                </a:cxn>
                <a:cxn ang="0">
                  <a:pos x="80" y="60"/>
                </a:cxn>
                <a:cxn ang="0">
                  <a:pos x="81" y="51"/>
                </a:cxn>
                <a:cxn ang="0">
                  <a:pos x="80" y="40"/>
                </a:cxn>
                <a:cxn ang="0">
                  <a:pos x="67" y="13"/>
                </a:cxn>
                <a:cxn ang="0">
                  <a:pos x="39" y="0"/>
                </a:cxn>
                <a:cxn ang="0">
                  <a:pos x="21" y="2"/>
                </a:cxn>
                <a:cxn ang="0">
                  <a:pos x="10" y="6"/>
                </a:cxn>
                <a:cxn ang="0">
                  <a:pos x="0" y="15"/>
                </a:cxn>
                <a:cxn ang="0">
                  <a:pos x="14" y="10"/>
                </a:cxn>
                <a:cxn ang="0">
                  <a:pos x="30" y="14"/>
                </a:cxn>
                <a:cxn ang="0">
                  <a:pos x="41" y="9"/>
                </a:cxn>
                <a:cxn ang="0">
                  <a:pos x="54" y="13"/>
                </a:cxn>
                <a:cxn ang="0">
                  <a:pos x="68" y="32"/>
                </a:cxn>
                <a:cxn ang="0">
                  <a:pos x="64" y="48"/>
                </a:cxn>
                <a:cxn ang="0">
                  <a:pos x="67" y="57"/>
                </a:cxn>
                <a:cxn ang="0">
                  <a:pos x="69" y="63"/>
                </a:cxn>
                <a:cxn ang="0">
                  <a:pos x="68" y="69"/>
                </a:cxn>
                <a:cxn ang="0">
                  <a:pos x="66" y="78"/>
                </a:cxn>
                <a:cxn ang="0">
                  <a:pos x="65" y="82"/>
                </a:cxn>
              </a:cxnLst>
              <a:rect l="0" t="0" r="r" b="b"/>
              <a:pathLst>
                <a:path w="81" h="82">
                  <a:moveTo>
                    <a:pt x="65" y="82"/>
                  </a:moveTo>
                  <a:cubicBezTo>
                    <a:pt x="67" y="81"/>
                    <a:pt x="73" y="75"/>
                    <a:pt x="75" y="71"/>
                  </a:cubicBezTo>
                  <a:cubicBezTo>
                    <a:pt x="77" y="67"/>
                    <a:pt x="80" y="63"/>
                    <a:pt x="80" y="60"/>
                  </a:cubicBezTo>
                  <a:cubicBezTo>
                    <a:pt x="80" y="58"/>
                    <a:pt x="81" y="54"/>
                    <a:pt x="81" y="51"/>
                  </a:cubicBezTo>
                  <a:cubicBezTo>
                    <a:pt x="81" y="45"/>
                    <a:pt x="80" y="42"/>
                    <a:pt x="80" y="40"/>
                  </a:cubicBezTo>
                  <a:cubicBezTo>
                    <a:pt x="78" y="34"/>
                    <a:pt x="75" y="21"/>
                    <a:pt x="67" y="13"/>
                  </a:cubicBezTo>
                  <a:cubicBezTo>
                    <a:pt x="58" y="4"/>
                    <a:pt x="49" y="1"/>
                    <a:pt x="39" y="0"/>
                  </a:cubicBezTo>
                  <a:cubicBezTo>
                    <a:pt x="34" y="0"/>
                    <a:pt x="26" y="1"/>
                    <a:pt x="21" y="2"/>
                  </a:cubicBezTo>
                  <a:cubicBezTo>
                    <a:pt x="17" y="2"/>
                    <a:pt x="12" y="5"/>
                    <a:pt x="10" y="6"/>
                  </a:cubicBezTo>
                  <a:cubicBezTo>
                    <a:pt x="7" y="7"/>
                    <a:pt x="2" y="13"/>
                    <a:pt x="0" y="15"/>
                  </a:cubicBezTo>
                  <a:cubicBezTo>
                    <a:pt x="5" y="15"/>
                    <a:pt x="10" y="9"/>
                    <a:pt x="14" y="10"/>
                  </a:cubicBezTo>
                  <a:cubicBezTo>
                    <a:pt x="18" y="11"/>
                    <a:pt x="26" y="16"/>
                    <a:pt x="30" y="14"/>
                  </a:cubicBezTo>
                  <a:cubicBezTo>
                    <a:pt x="33" y="12"/>
                    <a:pt x="38" y="10"/>
                    <a:pt x="41" y="9"/>
                  </a:cubicBezTo>
                  <a:cubicBezTo>
                    <a:pt x="44" y="9"/>
                    <a:pt x="50" y="10"/>
                    <a:pt x="54" y="13"/>
                  </a:cubicBezTo>
                  <a:cubicBezTo>
                    <a:pt x="59" y="16"/>
                    <a:pt x="68" y="27"/>
                    <a:pt x="68" y="32"/>
                  </a:cubicBezTo>
                  <a:cubicBezTo>
                    <a:pt x="69" y="38"/>
                    <a:pt x="69" y="42"/>
                    <a:pt x="64" y="48"/>
                  </a:cubicBezTo>
                  <a:cubicBezTo>
                    <a:pt x="60" y="53"/>
                    <a:pt x="65" y="54"/>
                    <a:pt x="67" y="57"/>
                  </a:cubicBezTo>
                  <a:cubicBezTo>
                    <a:pt x="69" y="60"/>
                    <a:pt x="69" y="61"/>
                    <a:pt x="69" y="63"/>
                  </a:cubicBezTo>
                  <a:cubicBezTo>
                    <a:pt x="69" y="66"/>
                    <a:pt x="69" y="65"/>
                    <a:pt x="68" y="69"/>
                  </a:cubicBezTo>
                  <a:cubicBezTo>
                    <a:pt x="67" y="74"/>
                    <a:pt x="67" y="75"/>
                    <a:pt x="66" y="78"/>
                  </a:cubicBezTo>
                  <a:cubicBezTo>
                    <a:pt x="65" y="80"/>
                    <a:pt x="65" y="82"/>
                    <a:pt x="65" y="8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Freeform: Shape 18"/>
            <p:cNvSpPr/>
            <p:nvPr/>
          </p:nvSpPr>
          <p:spPr bwMode="auto">
            <a:xfrm>
              <a:off x="5467636" y="2055693"/>
              <a:ext cx="98196" cy="107260"/>
            </a:xfrm>
            <a:custGeom>
              <a:avLst/>
              <a:gdLst/>
              <a:ahLst/>
              <a:cxnLst>
                <a:cxn ang="0">
                  <a:pos x="7" y="35"/>
                </a:cxn>
                <a:cxn ang="0">
                  <a:pos x="4" y="34"/>
                </a:cxn>
                <a:cxn ang="0">
                  <a:pos x="2" y="26"/>
                </a:cxn>
                <a:cxn ang="0">
                  <a:pos x="2" y="24"/>
                </a:cxn>
                <a:cxn ang="0">
                  <a:pos x="4" y="25"/>
                </a:cxn>
                <a:cxn ang="0">
                  <a:pos x="3" y="26"/>
                </a:cxn>
                <a:cxn ang="0">
                  <a:pos x="5" y="32"/>
                </a:cxn>
                <a:cxn ang="0">
                  <a:pos x="13" y="28"/>
                </a:cxn>
                <a:cxn ang="0">
                  <a:pos x="15" y="25"/>
                </a:cxn>
                <a:cxn ang="0">
                  <a:pos x="21" y="16"/>
                </a:cxn>
                <a:cxn ang="0">
                  <a:pos x="28" y="2"/>
                </a:cxn>
                <a:cxn ang="0">
                  <a:pos x="27" y="2"/>
                </a:cxn>
                <a:cxn ang="0">
                  <a:pos x="27" y="0"/>
                </a:cxn>
                <a:cxn ang="0">
                  <a:pos x="29" y="1"/>
                </a:cxn>
                <a:cxn ang="0">
                  <a:pos x="29" y="2"/>
                </a:cxn>
                <a:cxn ang="0">
                  <a:pos x="23" y="17"/>
                </a:cxn>
                <a:cxn ang="0">
                  <a:pos x="17" y="26"/>
                </a:cxn>
                <a:cxn ang="0">
                  <a:pos x="15" y="30"/>
                </a:cxn>
                <a:cxn ang="0">
                  <a:pos x="7" y="35"/>
                </a:cxn>
              </a:cxnLst>
              <a:rect l="0" t="0" r="r" b="b"/>
              <a:pathLst>
                <a:path w="32" h="35">
                  <a:moveTo>
                    <a:pt x="7" y="35"/>
                  </a:moveTo>
                  <a:cubicBezTo>
                    <a:pt x="6" y="35"/>
                    <a:pt x="5" y="34"/>
                    <a:pt x="4" y="34"/>
                  </a:cubicBezTo>
                  <a:cubicBezTo>
                    <a:pt x="0" y="32"/>
                    <a:pt x="1" y="29"/>
                    <a:pt x="2" y="26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30"/>
                    <a:pt x="2" y="31"/>
                    <a:pt x="5" y="32"/>
                  </a:cubicBezTo>
                  <a:cubicBezTo>
                    <a:pt x="8" y="33"/>
                    <a:pt x="10" y="32"/>
                    <a:pt x="13" y="28"/>
                  </a:cubicBezTo>
                  <a:cubicBezTo>
                    <a:pt x="14" y="28"/>
                    <a:pt x="14" y="27"/>
                    <a:pt x="15" y="25"/>
                  </a:cubicBezTo>
                  <a:cubicBezTo>
                    <a:pt x="17" y="22"/>
                    <a:pt x="19" y="19"/>
                    <a:pt x="21" y="16"/>
                  </a:cubicBezTo>
                  <a:cubicBezTo>
                    <a:pt x="24" y="13"/>
                    <a:pt x="29" y="6"/>
                    <a:pt x="28" y="2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9" y="0"/>
                    <a:pt x="29" y="1"/>
                  </a:cubicBezTo>
                  <a:cubicBezTo>
                    <a:pt x="29" y="2"/>
                    <a:pt x="29" y="2"/>
                    <a:pt x="29" y="2"/>
                  </a:cubicBezTo>
                  <a:cubicBezTo>
                    <a:pt x="32" y="7"/>
                    <a:pt x="23" y="17"/>
                    <a:pt x="23" y="17"/>
                  </a:cubicBezTo>
                  <a:cubicBezTo>
                    <a:pt x="20" y="20"/>
                    <a:pt x="18" y="23"/>
                    <a:pt x="17" y="26"/>
                  </a:cubicBezTo>
                  <a:cubicBezTo>
                    <a:pt x="16" y="28"/>
                    <a:pt x="15" y="29"/>
                    <a:pt x="15" y="30"/>
                  </a:cubicBezTo>
                  <a:cubicBezTo>
                    <a:pt x="13" y="32"/>
                    <a:pt x="10" y="35"/>
                    <a:pt x="7" y="3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Freeform: Shape 19"/>
            <p:cNvSpPr/>
            <p:nvPr/>
          </p:nvSpPr>
          <p:spPr bwMode="auto">
            <a:xfrm>
              <a:off x="5230457" y="1838153"/>
              <a:ext cx="117834" cy="89132"/>
            </a:xfrm>
            <a:custGeom>
              <a:avLst/>
              <a:gdLst/>
              <a:ahLst/>
              <a:cxnLst>
                <a:cxn ang="0">
                  <a:pos x="7" y="29"/>
                </a:cxn>
                <a:cxn ang="0">
                  <a:pos x="2" y="26"/>
                </a:cxn>
                <a:cxn ang="0">
                  <a:pos x="7" y="16"/>
                </a:cxn>
                <a:cxn ang="0">
                  <a:pos x="11" y="14"/>
                </a:cxn>
                <a:cxn ang="0">
                  <a:pos x="20" y="9"/>
                </a:cxn>
                <a:cxn ang="0">
                  <a:pos x="36" y="2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4"/>
                </a:cxn>
                <a:cxn ang="0">
                  <a:pos x="21" y="10"/>
                </a:cxn>
                <a:cxn ang="0">
                  <a:pos x="12" y="16"/>
                </a:cxn>
                <a:cxn ang="0">
                  <a:pos x="8" y="17"/>
                </a:cxn>
                <a:cxn ang="0">
                  <a:pos x="4" y="25"/>
                </a:cxn>
                <a:cxn ang="0">
                  <a:pos x="10" y="27"/>
                </a:cxn>
                <a:cxn ang="0">
                  <a:pos x="12" y="27"/>
                </a:cxn>
                <a:cxn ang="0">
                  <a:pos x="12" y="29"/>
                </a:cxn>
                <a:cxn ang="0">
                  <a:pos x="11" y="29"/>
                </a:cxn>
                <a:cxn ang="0">
                  <a:pos x="7" y="29"/>
                </a:cxn>
              </a:cxnLst>
              <a:rect l="0" t="0" r="r" b="b"/>
              <a:pathLst>
                <a:path w="38" h="29">
                  <a:moveTo>
                    <a:pt x="7" y="29"/>
                  </a:moveTo>
                  <a:cubicBezTo>
                    <a:pt x="5" y="29"/>
                    <a:pt x="3" y="29"/>
                    <a:pt x="2" y="26"/>
                  </a:cubicBezTo>
                  <a:cubicBezTo>
                    <a:pt x="0" y="21"/>
                    <a:pt x="4" y="18"/>
                    <a:pt x="7" y="16"/>
                  </a:cubicBezTo>
                  <a:cubicBezTo>
                    <a:pt x="8" y="15"/>
                    <a:pt x="9" y="15"/>
                    <a:pt x="11" y="14"/>
                  </a:cubicBezTo>
                  <a:cubicBezTo>
                    <a:pt x="14" y="12"/>
                    <a:pt x="17" y="11"/>
                    <a:pt x="20" y="9"/>
                  </a:cubicBezTo>
                  <a:cubicBezTo>
                    <a:pt x="20" y="8"/>
                    <a:pt x="31" y="0"/>
                    <a:pt x="36" y="2"/>
                  </a:cubicBezTo>
                  <a:cubicBezTo>
                    <a:pt x="37" y="3"/>
                    <a:pt x="38" y="4"/>
                    <a:pt x="38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5"/>
                    <a:pt x="36" y="4"/>
                    <a:pt x="35" y="4"/>
                  </a:cubicBezTo>
                  <a:cubicBezTo>
                    <a:pt x="32" y="3"/>
                    <a:pt x="24" y="7"/>
                    <a:pt x="21" y="10"/>
                  </a:cubicBezTo>
                  <a:cubicBezTo>
                    <a:pt x="18" y="12"/>
                    <a:pt x="15" y="14"/>
                    <a:pt x="12" y="16"/>
                  </a:cubicBezTo>
                  <a:cubicBezTo>
                    <a:pt x="10" y="16"/>
                    <a:pt x="9" y="17"/>
                    <a:pt x="8" y="17"/>
                  </a:cubicBezTo>
                  <a:cubicBezTo>
                    <a:pt x="4" y="20"/>
                    <a:pt x="3" y="23"/>
                    <a:pt x="4" y="25"/>
                  </a:cubicBezTo>
                  <a:cubicBezTo>
                    <a:pt x="5" y="28"/>
                    <a:pt x="6" y="28"/>
                    <a:pt x="10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9" y="29"/>
                    <a:pt x="8" y="29"/>
                    <a:pt x="7" y="29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Freeform: Shape 20"/>
            <p:cNvSpPr/>
            <p:nvPr/>
          </p:nvSpPr>
          <p:spPr bwMode="auto">
            <a:xfrm>
              <a:off x="5441955" y="1749022"/>
              <a:ext cx="49853" cy="55896"/>
            </a:xfrm>
            <a:custGeom>
              <a:avLst/>
              <a:gdLst/>
              <a:ahLst/>
              <a:cxnLst>
                <a:cxn ang="0">
                  <a:pos x="1" y="18"/>
                </a:cxn>
                <a:cxn ang="0">
                  <a:pos x="0" y="17"/>
                </a:cxn>
                <a:cxn ang="0">
                  <a:pos x="14" y="0"/>
                </a:cxn>
                <a:cxn ang="0">
                  <a:pos x="16" y="0"/>
                </a:cxn>
                <a:cxn ang="0">
                  <a:pos x="1" y="18"/>
                </a:cxn>
              </a:cxnLst>
              <a:rect l="0" t="0" r="r" b="b"/>
              <a:pathLst>
                <a:path w="16" h="18">
                  <a:moveTo>
                    <a:pt x="1" y="18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11" y="5"/>
                    <a:pt x="14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3" y="6"/>
                    <a:pt x="2" y="18"/>
                    <a:pt x="1" y="18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Freeform: Shape 21"/>
            <p:cNvSpPr/>
            <p:nvPr/>
          </p:nvSpPr>
          <p:spPr bwMode="auto">
            <a:xfrm>
              <a:off x="5363399" y="1375880"/>
              <a:ext cx="658663" cy="655642"/>
            </a:xfrm>
            <a:custGeom>
              <a:avLst/>
              <a:gdLst/>
              <a:ahLst/>
              <a:cxnLst>
                <a:cxn ang="0">
                  <a:pos x="88" y="177"/>
                </a:cxn>
                <a:cxn ang="0">
                  <a:pos x="103" y="110"/>
                </a:cxn>
                <a:cxn ang="0">
                  <a:pos x="41" y="112"/>
                </a:cxn>
                <a:cxn ang="0">
                  <a:pos x="37" y="128"/>
                </a:cxn>
                <a:cxn ang="0">
                  <a:pos x="4" y="30"/>
                </a:cxn>
                <a:cxn ang="0">
                  <a:pos x="23" y="0"/>
                </a:cxn>
                <a:cxn ang="0">
                  <a:pos x="132" y="79"/>
                </a:cxn>
                <a:cxn ang="0">
                  <a:pos x="215" y="192"/>
                </a:cxn>
                <a:cxn ang="0">
                  <a:pos x="184" y="209"/>
                </a:cxn>
                <a:cxn ang="0">
                  <a:pos x="89" y="180"/>
                </a:cxn>
                <a:cxn ang="0">
                  <a:pos x="88" y="177"/>
                </a:cxn>
              </a:cxnLst>
              <a:rect l="0" t="0" r="r" b="b"/>
              <a:pathLst>
                <a:path w="215" h="214">
                  <a:moveTo>
                    <a:pt x="88" y="177"/>
                  </a:moveTo>
                  <a:cubicBezTo>
                    <a:pt x="106" y="180"/>
                    <a:pt x="129" y="135"/>
                    <a:pt x="103" y="110"/>
                  </a:cubicBezTo>
                  <a:cubicBezTo>
                    <a:pt x="77" y="85"/>
                    <a:pt x="47" y="108"/>
                    <a:pt x="41" y="112"/>
                  </a:cubicBezTo>
                  <a:cubicBezTo>
                    <a:pt x="34" y="116"/>
                    <a:pt x="36" y="125"/>
                    <a:pt x="37" y="128"/>
                  </a:cubicBezTo>
                  <a:cubicBezTo>
                    <a:pt x="37" y="128"/>
                    <a:pt x="0" y="45"/>
                    <a:pt x="4" y="30"/>
                  </a:cubicBezTo>
                  <a:cubicBezTo>
                    <a:pt x="7" y="16"/>
                    <a:pt x="23" y="0"/>
                    <a:pt x="23" y="0"/>
                  </a:cubicBezTo>
                  <a:cubicBezTo>
                    <a:pt x="23" y="0"/>
                    <a:pt x="84" y="28"/>
                    <a:pt x="132" y="79"/>
                  </a:cubicBezTo>
                  <a:cubicBezTo>
                    <a:pt x="180" y="129"/>
                    <a:pt x="215" y="192"/>
                    <a:pt x="215" y="192"/>
                  </a:cubicBezTo>
                  <a:cubicBezTo>
                    <a:pt x="215" y="192"/>
                    <a:pt x="195" y="204"/>
                    <a:pt x="184" y="209"/>
                  </a:cubicBezTo>
                  <a:cubicBezTo>
                    <a:pt x="173" y="214"/>
                    <a:pt x="89" y="180"/>
                    <a:pt x="89" y="180"/>
                  </a:cubicBezTo>
                  <a:cubicBezTo>
                    <a:pt x="88" y="179"/>
                    <a:pt x="85" y="177"/>
                    <a:pt x="88" y="177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Freeform: Shape 22"/>
            <p:cNvSpPr/>
            <p:nvPr/>
          </p:nvSpPr>
          <p:spPr bwMode="auto">
            <a:xfrm>
              <a:off x="5593025" y="1906135"/>
              <a:ext cx="54385" cy="45321"/>
            </a:xfrm>
            <a:custGeom>
              <a:avLst/>
              <a:gdLst/>
              <a:ahLst/>
              <a:cxnLst>
                <a:cxn ang="0">
                  <a:pos x="2" y="15"/>
                </a:cxn>
                <a:cxn ang="0">
                  <a:pos x="0" y="14"/>
                </a:cxn>
                <a:cxn ang="0">
                  <a:pos x="17" y="0"/>
                </a:cxn>
                <a:cxn ang="0">
                  <a:pos x="18" y="2"/>
                </a:cxn>
                <a:cxn ang="0">
                  <a:pos x="2" y="15"/>
                </a:cxn>
              </a:cxnLst>
              <a:rect l="0" t="0" r="r" b="b"/>
              <a:pathLst>
                <a:path w="18" h="15">
                  <a:moveTo>
                    <a:pt x="2" y="15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9" y="4"/>
                    <a:pt x="17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1" y="5"/>
                    <a:pt x="2" y="15"/>
                    <a:pt x="2" y="15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Freeform: Shape 23"/>
            <p:cNvSpPr/>
            <p:nvPr/>
          </p:nvSpPr>
          <p:spPr bwMode="auto">
            <a:xfrm>
              <a:off x="5145859" y="1924263"/>
              <a:ext cx="342928" cy="330843"/>
            </a:xfrm>
            <a:custGeom>
              <a:avLst/>
              <a:gdLst/>
              <a:ahLst/>
              <a:cxnLst>
                <a:cxn ang="0">
                  <a:pos x="98" y="72"/>
                </a:cxn>
                <a:cxn ang="0">
                  <a:pos x="44" y="66"/>
                </a:cxn>
                <a:cxn ang="0">
                  <a:pos x="33" y="10"/>
                </a:cxn>
                <a:cxn ang="0">
                  <a:pos x="38" y="1"/>
                </a:cxn>
                <a:cxn ang="0">
                  <a:pos x="17" y="18"/>
                </a:cxn>
                <a:cxn ang="0">
                  <a:pos x="6" y="47"/>
                </a:cxn>
                <a:cxn ang="0">
                  <a:pos x="41" y="94"/>
                </a:cxn>
                <a:cxn ang="0">
                  <a:pos x="92" y="89"/>
                </a:cxn>
                <a:cxn ang="0">
                  <a:pos x="98" y="72"/>
                </a:cxn>
              </a:cxnLst>
              <a:rect l="0" t="0" r="r" b="b"/>
              <a:pathLst>
                <a:path w="112" h="108">
                  <a:moveTo>
                    <a:pt x="98" y="72"/>
                  </a:moveTo>
                  <a:cubicBezTo>
                    <a:pt x="77" y="108"/>
                    <a:pt x="49" y="71"/>
                    <a:pt x="44" y="66"/>
                  </a:cubicBezTo>
                  <a:cubicBezTo>
                    <a:pt x="40" y="62"/>
                    <a:pt x="0" y="32"/>
                    <a:pt x="33" y="10"/>
                  </a:cubicBezTo>
                  <a:cubicBezTo>
                    <a:pt x="39" y="7"/>
                    <a:pt x="37" y="4"/>
                    <a:pt x="38" y="1"/>
                  </a:cubicBezTo>
                  <a:cubicBezTo>
                    <a:pt x="36" y="0"/>
                    <a:pt x="19" y="15"/>
                    <a:pt x="17" y="18"/>
                  </a:cubicBezTo>
                  <a:cubicBezTo>
                    <a:pt x="14" y="20"/>
                    <a:pt x="3" y="33"/>
                    <a:pt x="6" y="47"/>
                  </a:cubicBezTo>
                  <a:cubicBezTo>
                    <a:pt x="8" y="56"/>
                    <a:pt x="17" y="80"/>
                    <a:pt x="41" y="94"/>
                  </a:cubicBezTo>
                  <a:cubicBezTo>
                    <a:pt x="56" y="102"/>
                    <a:pt x="74" y="107"/>
                    <a:pt x="92" y="89"/>
                  </a:cubicBezTo>
                  <a:cubicBezTo>
                    <a:pt x="108" y="72"/>
                    <a:pt x="112" y="65"/>
                    <a:pt x="98" y="72"/>
                  </a:cubicBez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Freeform: Shape 24"/>
            <p:cNvSpPr/>
            <p:nvPr/>
          </p:nvSpPr>
          <p:spPr bwMode="auto">
            <a:xfrm>
              <a:off x="3565672" y="1801896"/>
              <a:ext cx="506083" cy="444144"/>
            </a:xfrm>
            <a:custGeom>
              <a:avLst/>
              <a:gdLst/>
              <a:ahLst/>
              <a:cxnLst>
                <a:cxn ang="0">
                  <a:pos x="98" y="145"/>
                </a:cxn>
                <a:cxn ang="0">
                  <a:pos x="98" y="145"/>
                </a:cxn>
                <a:cxn ang="0">
                  <a:pos x="71" y="137"/>
                </a:cxn>
                <a:cxn ang="0">
                  <a:pos x="49" y="117"/>
                </a:cxn>
                <a:cxn ang="0">
                  <a:pos x="27" y="101"/>
                </a:cxn>
                <a:cxn ang="0">
                  <a:pos x="27" y="100"/>
                </a:cxn>
                <a:cxn ang="0">
                  <a:pos x="2" y="47"/>
                </a:cxn>
                <a:cxn ang="0">
                  <a:pos x="48" y="2"/>
                </a:cxn>
                <a:cxn ang="0">
                  <a:pos x="62" y="0"/>
                </a:cxn>
                <a:cxn ang="0">
                  <a:pos x="104" y="16"/>
                </a:cxn>
                <a:cxn ang="0">
                  <a:pos x="120" y="38"/>
                </a:cxn>
                <a:cxn ang="0">
                  <a:pos x="123" y="43"/>
                </a:cxn>
                <a:cxn ang="0">
                  <a:pos x="130" y="50"/>
                </a:cxn>
                <a:cxn ang="0">
                  <a:pos x="139" y="58"/>
                </a:cxn>
                <a:cxn ang="0">
                  <a:pos x="136" y="127"/>
                </a:cxn>
                <a:cxn ang="0">
                  <a:pos x="98" y="145"/>
                </a:cxn>
                <a:cxn ang="0">
                  <a:pos x="62" y="2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" y="47"/>
                </a:cxn>
                <a:cxn ang="0">
                  <a:pos x="28" y="99"/>
                </a:cxn>
                <a:cxn ang="0">
                  <a:pos x="28" y="99"/>
                </a:cxn>
                <a:cxn ang="0">
                  <a:pos x="50" y="116"/>
                </a:cxn>
                <a:cxn ang="0">
                  <a:pos x="72" y="136"/>
                </a:cxn>
                <a:cxn ang="0">
                  <a:pos x="98" y="143"/>
                </a:cxn>
                <a:cxn ang="0">
                  <a:pos x="135" y="126"/>
                </a:cxn>
                <a:cxn ang="0">
                  <a:pos x="137" y="59"/>
                </a:cxn>
                <a:cxn ang="0">
                  <a:pos x="129" y="52"/>
                </a:cxn>
                <a:cxn ang="0">
                  <a:pos x="121" y="44"/>
                </a:cxn>
                <a:cxn ang="0">
                  <a:pos x="118" y="39"/>
                </a:cxn>
                <a:cxn ang="0">
                  <a:pos x="103" y="18"/>
                </a:cxn>
                <a:cxn ang="0">
                  <a:pos x="62" y="2"/>
                </a:cxn>
              </a:cxnLst>
              <a:rect l="0" t="0" r="r" b="b"/>
              <a:pathLst>
                <a:path w="165" h="145">
                  <a:moveTo>
                    <a:pt x="98" y="145"/>
                  </a:moveTo>
                  <a:cubicBezTo>
                    <a:pt x="98" y="145"/>
                    <a:pt x="98" y="145"/>
                    <a:pt x="98" y="145"/>
                  </a:cubicBezTo>
                  <a:cubicBezTo>
                    <a:pt x="85" y="145"/>
                    <a:pt x="75" y="140"/>
                    <a:pt x="71" y="137"/>
                  </a:cubicBezTo>
                  <a:cubicBezTo>
                    <a:pt x="63" y="132"/>
                    <a:pt x="53" y="123"/>
                    <a:pt x="49" y="117"/>
                  </a:cubicBezTo>
                  <a:cubicBezTo>
                    <a:pt x="46" y="113"/>
                    <a:pt x="39" y="109"/>
                    <a:pt x="27" y="101"/>
                  </a:cubicBezTo>
                  <a:cubicBezTo>
                    <a:pt x="27" y="100"/>
                    <a:pt x="27" y="100"/>
                    <a:pt x="27" y="100"/>
                  </a:cubicBezTo>
                  <a:cubicBezTo>
                    <a:pt x="14" y="92"/>
                    <a:pt x="0" y="66"/>
                    <a:pt x="2" y="47"/>
                  </a:cubicBezTo>
                  <a:cubicBezTo>
                    <a:pt x="2" y="25"/>
                    <a:pt x="28" y="2"/>
                    <a:pt x="48" y="2"/>
                  </a:cubicBezTo>
                  <a:cubicBezTo>
                    <a:pt x="52" y="0"/>
                    <a:pt x="57" y="0"/>
                    <a:pt x="62" y="0"/>
                  </a:cubicBezTo>
                  <a:cubicBezTo>
                    <a:pt x="80" y="0"/>
                    <a:pt x="96" y="10"/>
                    <a:pt x="104" y="16"/>
                  </a:cubicBezTo>
                  <a:cubicBezTo>
                    <a:pt x="110" y="21"/>
                    <a:pt x="116" y="32"/>
                    <a:pt x="120" y="38"/>
                  </a:cubicBezTo>
                  <a:cubicBezTo>
                    <a:pt x="121" y="41"/>
                    <a:pt x="122" y="42"/>
                    <a:pt x="123" y="43"/>
                  </a:cubicBezTo>
                  <a:cubicBezTo>
                    <a:pt x="124" y="45"/>
                    <a:pt x="127" y="47"/>
                    <a:pt x="130" y="50"/>
                  </a:cubicBezTo>
                  <a:cubicBezTo>
                    <a:pt x="134" y="53"/>
                    <a:pt x="137" y="56"/>
                    <a:pt x="139" y="58"/>
                  </a:cubicBezTo>
                  <a:cubicBezTo>
                    <a:pt x="165" y="90"/>
                    <a:pt x="146" y="117"/>
                    <a:pt x="136" y="127"/>
                  </a:cubicBezTo>
                  <a:cubicBezTo>
                    <a:pt x="125" y="139"/>
                    <a:pt x="112" y="145"/>
                    <a:pt x="98" y="145"/>
                  </a:cubicBezTo>
                  <a:close/>
                  <a:moveTo>
                    <a:pt x="62" y="2"/>
                  </a:moveTo>
                  <a:cubicBezTo>
                    <a:pt x="57" y="2"/>
                    <a:pt x="52" y="2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29" y="4"/>
                    <a:pt x="4" y="26"/>
                    <a:pt x="4" y="47"/>
                  </a:cubicBezTo>
                  <a:cubicBezTo>
                    <a:pt x="2" y="66"/>
                    <a:pt x="17" y="91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40" y="107"/>
                    <a:pt x="47" y="112"/>
                    <a:pt x="50" y="116"/>
                  </a:cubicBezTo>
                  <a:cubicBezTo>
                    <a:pt x="54" y="122"/>
                    <a:pt x="64" y="131"/>
                    <a:pt x="72" y="136"/>
                  </a:cubicBezTo>
                  <a:cubicBezTo>
                    <a:pt x="76" y="138"/>
                    <a:pt x="86" y="143"/>
                    <a:pt x="98" y="143"/>
                  </a:cubicBezTo>
                  <a:cubicBezTo>
                    <a:pt x="112" y="143"/>
                    <a:pt x="124" y="137"/>
                    <a:pt x="135" y="126"/>
                  </a:cubicBezTo>
                  <a:cubicBezTo>
                    <a:pt x="146" y="114"/>
                    <a:pt x="162" y="89"/>
                    <a:pt x="137" y="59"/>
                  </a:cubicBezTo>
                  <a:cubicBezTo>
                    <a:pt x="136" y="57"/>
                    <a:pt x="132" y="54"/>
                    <a:pt x="129" y="52"/>
                  </a:cubicBezTo>
                  <a:cubicBezTo>
                    <a:pt x="126" y="49"/>
                    <a:pt x="122" y="46"/>
                    <a:pt x="121" y="44"/>
                  </a:cubicBezTo>
                  <a:cubicBezTo>
                    <a:pt x="120" y="43"/>
                    <a:pt x="119" y="42"/>
                    <a:pt x="118" y="39"/>
                  </a:cubicBezTo>
                  <a:cubicBezTo>
                    <a:pt x="114" y="33"/>
                    <a:pt x="108" y="22"/>
                    <a:pt x="103" y="18"/>
                  </a:cubicBezTo>
                  <a:cubicBezTo>
                    <a:pt x="96" y="13"/>
                    <a:pt x="80" y="2"/>
                    <a:pt x="62" y="2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Freeform: Shape 25"/>
            <p:cNvSpPr/>
            <p:nvPr/>
          </p:nvSpPr>
          <p:spPr bwMode="auto">
            <a:xfrm>
              <a:off x="3949388" y="1945413"/>
              <a:ext cx="95174" cy="154091"/>
            </a:xfrm>
            <a:custGeom>
              <a:avLst/>
              <a:gdLst/>
              <a:ahLst/>
              <a:cxnLst>
                <a:cxn ang="0">
                  <a:pos x="26" y="47"/>
                </a:cxn>
                <a:cxn ang="0">
                  <a:pos x="29" y="40"/>
                </a:cxn>
                <a:cxn ang="0">
                  <a:pos x="29" y="34"/>
                </a:cxn>
                <a:cxn ang="0">
                  <a:pos x="28" y="28"/>
                </a:cxn>
                <a:cxn ang="0">
                  <a:pos x="24" y="21"/>
                </a:cxn>
                <a:cxn ang="0">
                  <a:pos x="20" y="15"/>
                </a:cxn>
                <a:cxn ang="0">
                  <a:pos x="16" y="10"/>
                </a:cxn>
                <a:cxn ang="0">
                  <a:pos x="11" y="7"/>
                </a:cxn>
                <a:cxn ang="0">
                  <a:pos x="6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5" y="6"/>
                </a:cxn>
                <a:cxn ang="0">
                  <a:pos x="11" y="14"/>
                </a:cxn>
                <a:cxn ang="0">
                  <a:pos x="15" y="20"/>
                </a:cxn>
                <a:cxn ang="0">
                  <a:pos x="17" y="24"/>
                </a:cxn>
                <a:cxn ang="0">
                  <a:pos x="21" y="32"/>
                </a:cxn>
                <a:cxn ang="0">
                  <a:pos x="24" y="42"/>
                </a:cxn>
                <a:cxn ang="0">
                  <a:pos x="26" y="47"/>
                </a:cxn>
              </a:cxnLst>
              <a:rect l="0" t="0" r="r" b="b"/>
              <a:pathLst>
                <a:path w="31" h="50">
                  <a:moveTo>
                    <a:pt x="26" y="47"/>
                  </a:moveTo>
                  <a:cubicBezTo>
                    <a:pt x="27" y="45"/>
                    <a:pt x="29" y="43"/>
                    <a:pt x="29" y="40"/>
                  </a:cubicBezTo>
                  <a:cubicBezTo>
                    <a:pt x="29" y="37"/>
                    <a:pt x="31" y="36"/>
                    <a:pt x="29" y="34"/>
                  </a:cubicBezTo>
                  <a:cubicBezTo>
                    <a:pt x="28" y="32"/>
                    <a:pt x="28" y="28"/>
                    <a:pt x="28" y="28"/>
                  </a:cubicBezTo>
                  <a:cubicBezTo>
                    <a:pt x="28" y="28"/>
                    <a:pt x="25" y="22"/>
                    <a:pt x="24" y="21"/>
                  </a:cubicBezTo>
                  <a:cubicBezTo>
                    <a:pt x="23" y="20"/>
                    <a:pt x="22" y="15"/>
                    <a:pt x="20" y="15"/>
                  </a:cubicBezTo>
                  <a:cubicBezTo>
                    <a:pt x="18" y="14"/>
                    <a:pt x="17" y="11"/>
                    <a:pt x="16" y="10"/>
                  </a:cubicBezTo>
                  <a:cubicBezTo>
                    <a:pt x="14" y="10"/>
                    <a:pt x="11" y="7"/>
                    <a:pt x="11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2" y="4"/>
                    <a:pt x="5" y="6"/>
                  </a:cubicBezTo>
                  <a:cubicBezTo>
                    <a:pt x="7" y="9"/>
                    <a:pt x="10" y="13"/>
                    <a:pt x="11" y="14"/>
                  </a:cubicBezTo>
                  <a:cubicBezTo>
                    <a:pt x="13" y="15"/>
                    <a:pt x="14" y="19"/>
                    <a:pt x="15" y="20"/>
                  </a:cubicBezTo>
                  <a:cubicBezTo>
                    <a:pt x="16" y="20"/>
                    <a:pt x="16" y="22"/>
                    <a:pt x="17" y="24"/>
                  </a:cubicBezTo>
                  <a:cubicBezTo>
                    <a:pt x="18" y="27"/>
                    <a:pt x="21" y="30"/>
                    <a:pt x="21" y="32"/>
                  </a:cubicBezTo>
                  <a:cubicBezTo>
                    <a:pt x="22" y="35"/>
                    <a:pt x="24" y="38"/>
                    <a:pt x="24" y="42"/>
                  </a:cubicBezTo>
                  <a:cubicBezTo>
                    <a:pt x="24" y="45"/>
                    <a:pt x="25" y="50"/>
                    <a:pt x="26" y="47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6" name="Freeform: Shape 26"/>
            <p:cNvSpPr/>
            <p:nvPr/>
          </p:nvSpPr>
          <p:spPr bwMode="auto">
            <a:xfrm>
              <a:off x="3725805" y="2168995"/>
              <a:ext cx="155602" cy="89132"/>
            </a:xfrm>
            <a:custGeom>
              <a:avLst/>
              <a:gdLst/>
              <a:ahLst/>
              <a:cxnLst>
                <a:cxn ang="0">
                  <a:pos x="49" y="24"/>
                </a:cxn>
                <a:cxn ang="0">
                  <a:pos x="41" y="27"/>
                </a:cxn>
                <a:cxn ang="0">
                  <a:pos x="35" y="28"/>
                </a:cxn>
                <a:cxn ang="0">
                  <a:pos x="30" y="27"/>
                </a:cxn>
                <a:cxn ang="0">
                  <a:pos x="22" y="24"/>
                </a:cxn>
                <a:cxn ang="0">
                  <a:pos x="16" y="20"/>
                </a:cxn>
                <a:cxn ang="0">
                  <a:pos x="11" y="16"/>
                </a:cxn>
                <a:cxn ang="0">
                  <a:pos x="7" y="11"/>
                </a:cxn>
                <a:cxn ang="0">
                  <a:pos x="4" y="6"/>
                </a:cxn>
                <a:cxn ang="0">
                  <a:pos x="1" y="3"/>
                </a:cxn>
                <a:cxn ang="0">
                  <a:pos x="0" y="0"/>
                </a:cxn>
                <a:cxn ang="0">
                  <a:pos x="7" y="5"/>
                </a:cxn>
                <a:cxn ang="0">
                  <a:pos x="15" y="11"/>
                </a:cxn>
                <a:cxn ang="0">
                  <a:pos x="21" y="15"/>
                </a:cxn>
                <a:cxn ang="0">
                  <a:pos x="25" y="17"/>
                </a:cxn>
                <a:cxn ang="0">
                  <a:pos x="34" y="20"/>
                </a:cxn>
                <a:cxn ang="0">
                  <a:pos x="43" y="23"/>
                </a:cxn>
                <a:cxn ang="0">
                  <a:pos x="49" y="24"/>
                </a:cxn>
              </a:cxnLst>
              <a:rect l="0" t="0" r="r" b="b"/>
              <a:pathLst>
                <a:path w="51" h="29">
                  <a:moveTo>
                    <a:pt x="49" y="24"/>
                  </a:moveTo>
                  <a:cubicBezTo>
                    <a:pt x="46" y="26"/>
                    <a:pt x="44" y="28"/>
                    <a:pt x="41" y="27"/>
                  </a:cubicBezTo>
                  <a:cubicBezTo>
                    <a:pt x="39" y="27"/>
                    <a:pt x="37" y="29"/>
                    <a:pt x="35" y="28"/>
                  </a:cubicBezTo>
                  <a:cubicBezTo>
                    <a:pt x="33" y="27"/>
                    <a:pt x="30" y="27"/>
                    <a:pt x="30" y="27"/>
                  </a:cubicBezTo>
                  <a:cubicBezTo>
                    <a:pt x="30" y="27"/>
                    <a:pt x="23" y="24"/>
                    <a:pt x="22" y="24"/>
                  </a:cubicBezTo>
                  <a:cubicBezTo>
                    <a:pt x="21" y="23"/>
                    <a:pt x="16" y="22"/>
                    <a:pt x="16" y="20"/>
                  </a:cubicBezTo>
                  <a:cubicBezTo>
                    <a:pt x="15" y="18"/>
                    <a:pt x="12" y="17"/>
                    <a:pt x="11" y="16"/>
                  </a:cubicBezTo>
                  <a:cubicBezTo>
                    <a:pt x="10" y="14"/>
                    <a:pt x="7" y="11"/>
                    <a:pt x="7" y="11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4" y="3"/>
                    <a:pt x="7" y="5"/>
                  </a:cubicBezTo>
                  <a:cubicBezTo>
                    <a:pt x="9" y="7"/>
                    <a:pt x="13" y="10"/>
                    <a:pt x="15" y="11"/>
                  </a:cubicBezTo>
                  <a:cubicBezTo>
                    <a:pt x="16" y="13"/>
                    <a:pt x="20" y="14"/>
                    <a:pt x="21" y="15"/>
                  </a:cubicBezTo>
                  <a:cubicBezTo>
                    <a:pt x="21" y="16"/>
                    <a:pt x="23" y="15"/>
                    <a:pt x="25" y="17"/>
                  </a:cubicBezTo>
                  <a:cubicBezTo>
                    <a:pt x="28" y="18"/>
                    <a:pt x="31" y="20"/>
                    <a:pt x="34" y="20"/>
                  </a:cubicBezTo>
                  <a:cubicBezTo>
                    <a:pt x="36" y="21"/>
                    <a:pt x="39" y="23"/>
                    <a:pt x="43" y="23"/>
                  </a:cubicBezTo>
                  <a:cubicBezTo>
                    <a:pt x="47" y="22"/>
                    <a:pt x="51" y="23"/>
                    <a:pt x="49" y="2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7" name="Freeform: Shape 27"/>
            <p:cNvSpPr/>
            <p:nvPr/>
          </p:nvSpPr>
          <p:spPr bwMode="auto">
            <a:xfrm>
              <a:off x="3562650" y="1792832"/>
              <a:ext cx="300628" cy="280989"/>
            </a:xfrm>
            <a:custGeom>
              <a:avLst/>
              <a:gdLst/>
              <a:ahLst/>
              <a:cxnLst>
                <a:cxn ang="0">
                  <a:pos x="98" y="15"/>
                </a:cxn>
                <a:cxn ang="0">
                  <a:pos x="87" y="6"/>
                </a:cxn>
                <a:cxn ang="0">
                  <a:pos x="73" y="2"/>
                </a:cxn>
                <a:cxn ang="0">
                  <a:pos x="60" y="1"/>
                </a:cxn>
                <a:cxn ang="0">
                  <a:pos x="48" y="4"/>
                </a:cxn>
                <a:cxn ang="0">
                  <a:pos x="16" y="18"/>
                </a:cxn>
                <a:cxn ang="0">
                  <a:pos x="3" y="51"/>
                </a:cxn>
                <a:cxn ang="0">
                  <a:pos x="5" y="70"/>
                </a:cxn>
                <a:cxn ang="0">
                  <a:pos x="8" y="81"/>
                </a:cxn>
                <a:cxn ang="0">
                  <a:pos x="17" y="92"/>
                </a:cxn>
                <a:cxn ang="0">
                  <a:pos x="13" y="76"/>
                </a:cxn>
                <a:cxn ang="0">
                  <a:pos x="20" y="69"/>
                </a:cxn>
                <a:cxn ang="0">
                  <a:pos x="33" y="67"/>
                </a:cxn>
                <a:cxn ang="0">
                  <a:pos x="19" y="59"/>
                </a:cxn>
                <a:cxn ang="0">
                  <a:pos x="13" y="44"/>
                </a:cxn>
                <a:cxn ang="0">
                  <a:pos x="18" y="31"/>
                </a:cxn>
                <a:cxn ang="0">
                  <a:pos x="41" y="16"/>
                </a:cxn>
                <a:cxn ang="0">
                  <a:pos x="58" y="21"/>
                </a:cxn>
                <a:cxn ang="0">
                  <a:pos x="64" y="34"/>
                </a:cxn>
                <a:cxn ang="0">
                  <a:pos x="66" y="23"/>
                </a:cxn>
                <a:cxn ang="0">
                  <a:pos x="67" y="15"/>
                </a:cxn>
                <a:cxn ang="0">
                  <a:pos x="76" y="12"/>
                </a:cxn>
                <a:cxn ang="0">
                  <a:pos x="82" y="12"/>
                </a:cxn>
                <a:cxn ang="0">
                  <a:pos x="92" y="14"/>
                </a:cxn>
                <a:cxn ang="0">
                  <a:pos x="98" y="15"/>
                </a:cxn>
              </a:cxnLst>
              <a:rect l="0" t="0" r="r" b="b"/>
              <a:pathLst>
                <a:path w="98" h="92">
                  <a:moveTo>
                    <a:pt x="98" y="15"/>
                  </a:moveTo>
                  <a:cubicBezTo>
                    <a:pt x="97" y="13"/>
                    <a:pt x="92" y="8"/>
                    <a:pt x="87" y="6"/>
                  </a:cubicBezTo>
                  <a:cubicBezTo>
                    <a:pt x="83" y="4"/>
                    <a:pt x="76" y="1"/>
                    <a:pt x="73" y="2"/>
                  </a:cubicBezTo>
                  <a:cubicBezTo>
                    <a:pt x="70" y="2"/>
                    <a:pt x="63" y="0"/>
                    <a:pt x="60" y="1"/>
                  </a:cubicBezTo>
                  <a:cubicBezTo>
                    <a:pt x="56" y="3"/>
                    <a:pt x="50" y="4"/>
                    <a:pt x="48" y="4"/>
                  </a:cubicBezTo>
                  <a:cubicBezTo>
                    <a:pt x="43" y="4"/>
                    <a:pt x="26" y="8"/>
                    <a:pt x="16" y="18"/>
                  </a:cubicBezTo>
                  <a:cubicBezTo>
                    <a:pt x="6" y="28"/>
                    <a:pt x="0" y="44"/>
                    <a:pt x="3" y="51"/>
                  </a:cubicBezTo>
                  <a:cubicBezTo>
                    <a:pt x="0" y="57"/>
                    <a:pt x="3" y="67"/>
                    <a:pt x="5" y="70"/>
                  </a:cubicBezTo>
                  <a:cubicBezTo>
                    <a:pt x="6" y="73"/>
                    <a:pt x="7" y="79"/>
                    <a:pt x="8" y="81"/>
                  </a:cubicBezTo>
                  <a:cubicBezTo>
                    <a:pt x="9" y="84"/>
                    <a:pt x="15" y="90"/>
                    <a:pt x="17" y="92"/>
                  </a:cubicBezTo>
                  <a:cubicBezTo>
                    <a:pt x="18" y="86"/>
                    <a:pt x="12" y="82"/>
                    <a:pt x="13" y="76"/>
                  </a:cubicBezTo>
                  <a:cubicBezTo>
                    <a:pt x="15" y="71"/>
                    <a:pt x="14" y="68"/>
                    <a:pt x="20" y="69"/>
                  </a:cubicBezTo>
                  <a:cubicBezTo>
                    <a:pt x="27" y="69"/>
                    <a:pt x="32" y="70"/>
                    <a:pt x="33" y="67"/>
                  </a:cubicBezTo>
                  <a:cubicBezTo>
                    <a:pt x="27" y="66"/>
                    <a:pt x="20" y="61"/>
                    <a:pt x="19" y="59"/>
                  </a:cubicBezTo>
                  <a:cubicBezTo>
                    <a:pt x="17" y="55"/>
                    <a:pt x="14" y="48"/>
                    <a:pt x="13" y="44"/>
                  </a:cubicBezTo>
                  <a:cubicBezTo>
                    <a:pt x="13" y="41"/>
                    <a:pt x="15" y="36"/>
                    <a:pt x="18" y="31"/>
                  </a:cubicBezTo>
                  <a:cubicBezTo>
                    <a:pt x="22" y="25"/>
                    <a:pt x="35" y="15"/>
                    <a:pt x="41" y="16"/>
                  </a:cubicBezTo>
                  <a:cubicBezTo>
                    <a:pt x="47" y="16"/>
                    <a:pt x="55" y="15"/>
                    <a:pt x="58" y="21"/>
                  </a:cubicBezTo>
                  <a:cubicBezTo>
                    <a:pt x="63" y="24"/>
                    <a:pt x="64" y="31"/>
                    <a:pt x="64" y="34"/>
                  </a:cubicBezTo>
                  <a:cubicBezTo>
                    <a:pt x="68" y="33"/>
                    <a:pt x="67" y="27"/>
                    <a:pt x="66" y="23"/>
                  </a:cubicBezTo>
                  <a:cubicBezTo>
                    <a:pt x="65" y="20"/>
                    <a:pt x="64" y="17"/>
                    <a:pt x="67" y="15"/>
                  </a:cubicBezTo>
                  <a:cubicBezTo>
                    <a:pt x="70" y="13"/>
                    <a:pt x="73" y="12"/>
                    <a:pt x="76" y="12"/>
                  </a:cubicBezTo>
                  <a:cubicBezTo>
                    <a:pt x="78" y="12"/>
                    <a:pt x="77" y="11"/>
                    <a:pt x="82" y="12"/>
                  </a:cubicBezTo>
                  <a:cubicBezTo>
                    <a:pt x="87" y="13"/>
                    <a:pt x="89" y="13"/>
                    <a:pt x="92" y="14"/>
                  </a:cubicBezTo>
                  <a:cubicBezTo>
                    <a:pt x="94" y="16"/>
                    <a:pt x="98" y="15"/>
                    <a:pt x="98" y="15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Freeform: Shape 28"/>
            <p:cNvSpPr/>
            <p:nvPr/>
          </p:nvSpPr>
          <p:spPr bwMode="auto">
            <a:xfrm>
              <a:off x="3875363" y="1838153"/>
              <a:ext cx="101217" cy="104239"/>
            </a:xfrm>
            <a:custGeom>
              <a:avLst/>
              <a:gdLst/>
              <a:ahLst/>
              <a:cxnLst>
                <a:cxn ang="0">
                  <a:pos x="26" y="34"/>
                </a:cxn>
                <a:cxn ang="0">
                  <a:pos x="22" y="33"/>
                </a:cxn>
                <a:cxn ang="0">
                  <a:pos x="21" y="33"/>
                </a:cxn>
                <a:cxn ang="0">
                  <a:pos x="21" y="31"/>
                </a:cxn>
                <a:cxn ang="0">
                  <a:pos x="22" y="31"/>
                </a:cxn>
                <a:cxn ang="0">
                  <a:pos x="29" y="29"/>
                </a:cxn>
                <a:cxn ang="0">
                  <a:pos x="26" y="22"/>
                </a:cxn>
                <a:cxn ang="0">
                  <a:pos x="25" y="20"/>
                </a:cxn>
                <a:cxn ang="0">
                  <a:pos x="20" y="18"/>
                </a:cxn>
                <a:cxn ang="0">
                  <a:pos x="13" y="12"/>
                </a:cxn>
                <a:cxn ang="0">
                  <a:pos x="5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6" y="1"/>
                </a:cxn>
                <a:cxn ang="0">
                  <a:pos x="15" y="12"/>
                </a:cxn>
                <a:cxn ang="0">
                  <a:pos x="21" y="16"/>
                </a:cxn>
                <a:cxn ang="0">
                  <a:pos x="26" y="19"/>
                </a:cxn>
                <a:cxn ang="0">
                  <a:pos x="28" y="21"/>
                </a:cxn>
                <a:cxn ang="0">
                  <a:pos x="31" y="30"/>
                </a:cxn>
                <a:cxn ang="0">
                  <a:pos x="26" y="34"/>
                </a:cxn>
              </a:cxnLst>
              <a:rect l="0" t="0" r="r" b="b"/>
              <a:pathLst>
                <a:path w="33" h="34">
                  <a:moveTo>
                    <a:pt x="26" y="34"/>
                  </a:moveTo>
                  <a:cubicBezTo>
                    <a:pt x="25" y="34"/>
                    <a:pt x="24" y="33"/>
                    <a:pt x="22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7" y="32"/>
                    <a:pt x="28" y="32"/>
                    <a:pt x="29" y="29"/>
                  </a:cubicBezTo>
                  <a:cubicBezTo>
                    <a:pt x="30" y="27"/>
                    <a:pt x="28" y="24"/>
                    <a:pt x="26" y="22"/>
                  </a:cubicBezTo>
                  <a:cubicBezTo>
                    <a:pt x="26" y="22"/>
                    <a:pt x="25" y="21"/>
                    <a:pt x="25" y="20"/>
                  </a:cubicBezTo>
                  <a:cubicBezTo>
                    <a:pt x="24" y="20"/>
                    <a:pt x="22" y="19"/>
                    <a:pt x="20" y="18"/>
                  </a:cubicBezTo>
                  <a:cubicBezTo>
                    <a:pt x="17" y="16"/>
                    <a:pt x="13" y="15"/>
                    <a:pt x="13" y="12"/>
                  </a:cubicBezTo>
                  <a:cubicBezTo>
                    <a:pt x="12" y="10"/>
                    <a:pt x="8" y="5"/>
                    <a:pt x="5" y="3"/>
                  </a:cubicBezTo>
                  <a:cubicBezTo>
                    <a:pt x="4" y="3"/>
                    <a:pt x="3" y="2"/>
                    <a:pt x="2" y="3"/>
                  </a:cubicBezTo>
                  <a:cubicBezTo>
                    <a:pt x="2" y="3"/>
                    <a:pt x="2" y="4"/>
                    <a:pt x="2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0"/>
                    <a:pt x="4" y="0"/>
                    <a:pt x="6" y="1"/>
                  </a:cubicBezTo>
                  <a:cubicBezTo>
                    <a:pt x="10" y="3"/>
                    <a:pt x="14" y="9"/>
                    <a:pt x="15" y="12"/>
                  </a:cubicBezTo>
                  <a:cubicBezTo>
                    <a:pt x="15" y="13"/>
                    <a:pt x="18" y="15"/>
                    <a:pt x="21" y="16"/>
                  </a:cubicBezTo>
                  <a:cubicBezTo>
                    <a:pt x="24" y="17"/>
                    <a:pt x="26" y="18"/>
                    <a:pt x="26" y="19"/>
                  </a:cubicBezTo>
                  <a:cubicBezTo>
                    <a:pt x="27" y="20"/>
                    <a:pt x="27" y="20"/>
                    <a:pt x="28" y="21"/>
                  </a:cubicBezTo>
                  <a:cubicBezTo>
                    <a:pt x="30" y="23"/>
                    <a:pt x="33" y="26"/>
                    <a:pt x="31" y="30"/>
                  </a:cubicBezTo>
                  <a:cubicBezTo>
                    <a:pt x="30" y="33"/>
                    <a:pt x="28" y="34"/>
                    <a:pt x="26" y="34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Freeform: Shape 29"/>
            <p:cNvSpPr/>
            <p:nvPr/>
          </p:nvSpPr>
          <p:spPr bwMode="auto">
            <a:xfrm>
              <a:off x="3621567" y="2090440"/>
              <a:ext cx="101217" cy="99706"/>
            </a:xfrm>
            <a:custGeom>
              <a:avLst/>
              <a:gdLst/>
              <a:ahLst/>
              <a:cxnLst>
                <a:cxn ang="0">
                  <a:pos x="27" y="33"/>
                </a:cxn>
                <a:cxn ang="0">
                  <a:pos x="20" y="29"/>
                </a:cxn>
                <a:cxn ang="0">
                  <a:pos x="18" y="28"/>
                </a:cxn>
                <a:cxn ang="0">
                  <a:pos x="15" y="22"/>
                </a:cxn>
                <a:cxn ang="0">
                  <a:pos x="11" y="16"/>
                </a:cxn>
                <a:cxn ang="0">
                  <a:pos x="1" y="6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4" y="0"/>
                </a:cxn>
                <a:cxn ang="0">
                  <a:pos x="4" y="2"/>
                </a:cxn>
                <a:cxn ang="0">
                  <a:pos x="3" y="3"/>
                </a:cxn>
                <a:cxn ang="0">
                  <a:pos x="3" y="6"/>
                </a:cxn>
                <a:cxn ang="0">
                  <a:pos x="12" y="14"/>
                </a:cxn>
                <a:cxn ang="0">
                  <a:pos x="17" y="21"/>
                </a:cxn>
                <a:cxn ang="0">
                  <a:pos x="19" y="26"/>
                </a:cxn>
                <a:cxn ang="0">
                  <a:pos x="21" y="28"/>
                </a:cxn>
                <a:cxn ang="0">
                  <a:pos x="28" y="31"/>
                </a:cxn>
                <a:cxn ang="0">
                  <a:pos x="30" y="24"/>
                </a:cxn>
                <a:cxn ang="0">
                  <a:pos x="30" y="23"/>
                </a:cxn>
                <a:cxn ang="0">
                  <a:pos x="32" y="22"/>
                </a:cxn>
                <a:cxn ang="0">
                  <a:pos x="32" y="24"/>
                </a:cxn>
                <a:cxn ang="0">
                  <a:pos x="29" y="33"/>
                </a:cxn>
                <a:cxn ang="0">
                  <a:pos x="27" y="33"/>
                </a:cxn>
              </a:cxnLst>
              <a:rect l="0" t="0" r="r" b="b"/>
              <a:pathLst>
                <a:path w="33" h="33">
                  <a:moveTo>
                    <a:pt x="27" y="33"/>
                  </a:moveTo>
                  <a:cubicBezTo>
                    <a:pt x="24" y="33"/>
                    <a:pt x="22" y="31"/>
                    <a:pt x="20" y="29"/>
                  </a:cubicBezTo>
                  <a:cubicBezTo>
                    <a:pt x="19" y="29"/>
                    <a:pt x="19" y="28"/>
                    <a:pt x="18" y="28"/>
                  </a:cubicBezTo>
                  <a:cubicBezTo>
                    <a:pt x="17" y="27"/>
                    <a:pt x="16" y="25"/>
                    <a:pt x="15" y="22"/>
                  </a:cubicBezTo>
                  <a:cubicBezTo>
                    <a:pt x="14" y="19"/>
                    <a:pt x="13" y="16"/>
                    <a:pt x="11" y="16"/>
                  </a:cubicBezTo>
                  <a:cubicBezTo>
                    <a:pt x="8" y="15"/>
                    <a:pt x="3" y="10"/>
                    <a:pt x="1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3" y="0"/>
                    <a:pt x="4" y="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3" y="2"/>
                    <a:pt x="3" y="3"/>
                  </a:cubicBezTo>
                  <a:cubicBezTo>
                    <a:pt x="2" y="4"/>
                    <a:pt x="3" y="5"/>
                    <a:pt x="3" y="6"/>
                  </a:cubicBezTo>
                  <a:cubicBezTo>
                    <a:pt x="4" y="9"/>
                    <a:pt x="9" y="13"/>
                    <a:pt x="12" y="14"/>
                  </a:cubicBezTo>
                  <a:cubicBezTo>
                    <a:pt x="14" y="14"/>
                    <a:pt x="16" y="18"/>
                    <a:pt x="17" y="21"/>
                  </a:cubicBezTo>
                  <a:cubicBezTo>
                    <a:pt x="18" y="23"/>
                    <a:pt x="19" y="26"/>
                    <a:pt x="19" y="26"/>
                  </a:cubicBezTo>
                  <a:cubicBezTo>
                    <a:pt x="20" y="26"/>
                    <a:pt x="21" y="27"/>
                    <a:pt x="21" y="28"/>
                  </a:cubicBezTo>
                  <a:cubicBezTo>
                    <a:pt x="23" y="30"/>
                    <a:pt x="26" y="32"/>
                    <a:pt x="28" y="31"/>
                  </a:cubicBezTo>
                  <a:cubicBezTo>
                    <a:pt x="31" y="30"/>
                    <a:pt x="31" y="29"/>
                    <a:pt x="30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2" y="24"/>
                    <a:pt x="32" y="24"/>
                    <a:pt x="32" y="24"/>
                  </a:cubicBezTo>
                  <a:cubicBezTo>
                    <a:pt x="33" y="28"/>
                    <a:pt x="33" y="31"/>
                    <a:pt x="29" y="33"/>
                  </a:cubicBezTo>
                  <a:cubicBezTo>
                    <a:pt x="28" y="33"/>
                    <a:pt x="28" y="33"/>
                    <a:pt x="27" y="33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Freeform: Shape 30"/>
            <p:cNvSpPr/>
            <p:nvPr/>
          </p:nvSpPr>
          <p:spPr bwMode="auto">
            <a:xfrm>
              <a:off x="3529415" y="1918220"/>
              <a:ext cx="52875" cy="45321"/>
            </a:xfrm>
            <a:custGeom>
              <a:avLst/>
              <a:gdLst/>
              <a:ahLst/>
              <a:cxnLst>
                <a:cxn ang="0">
                  <a:pos x="15" y="15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7" y="14"/>
                </a:cxn>
                <a:cxn ang="0">
                  <a:pos x="15" y="15"/>
                </a:cxn>
              </a:cxnLst>
              <a:rect l="0" t="0" r="r" b="b"/>
              <a:pathLst>
                <a:path w="17" h="15">
                  <a:moveTo>
                    <a:pt x="15" y="15"/>
                  </a:moveTo>
                  <a:cubicBezTo>
                    <a:pt x="15" y="15"/>
                    <a:pt x="6" y="5"/>
                    <a:pt x="0" y="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7" y="3"/>
                    <a:pt x="16" y="14"/>
                    <a:pt x="17" y="14"/>
                  </a:cubicBezTo>
                  <a:lnTo>
                    <a:pt x="15" y="15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Freeform: Shape 31"/>
            <p:cNvSpPr/>
            <p:nvPr/>
          </p:nvSpPr>
          <p:spPr bwMode="auto">
            <a:xfrm>
              <a:off x="3130592" y="1350199"/>
              <a:ext cx="702474" cy="705495"/>
            </a:xfrm>
            <a:custGeom>
              <a:avLst/>
              <a:gdLst/>
              <a:ahLst/>
              <a:cxnLst>
                <a:cxn ang="0">
                  <a:pos x="190" y="136"/>
                </a:cxn>
                <a:cxn ang="0">
                  <a:pos x="118" y="120"/>
                </a:cxn>
                <a:cxn ang="0">
                  <a:pos x="120" y="187"/>
                </a:cxn>
                <a:cxn ang="0">
                  <a:pos x="137" y="190"/>
                </a:cxn>
                <a:cxn ang="0">
                  <a:pos x="32" y="226"/>
                </a:cxn>
                <a:cxn ang="0">
                  <a:pos x="0" y="205"/>
                </a:cxn>
                <a:cxn ang="0">
                  <a:pos x="78" y="96"/>
                </a:cxn>
                <a:cxn ang="0">
                  <a:pos x="205" y="0"/>
                </a:cxn>
                <a:cxn ang="0">
                  <a:pos x="224" y="33"/>
                </a:cxn>
                <a:cxn ang="0">
                  <a:pos x="193" y="135"/>
                </a:cxn>
                <a:cxn ang="0">
                  <a:pos x="190" y="136"/>
                </a:cxn>
              </a:cxnLst>
              <a:rect l="0" t="0" r="r" b="b"/>
              <a:pathLst>
                <a:path w="229" h="230">
                  <a:moveTo>
                    <a:pt x="190" y="136"/>
                  </a:moveTo>
                  <a:cubicBezTo>
                    <a:pt x="193" y="116"/>
                    <a:pt x="145" y="93"/>
                    <a:pt x="118" y="120"/>
                  </a:cubicBezTo>
                  <a:cubicBezTo>
                    <a:pt x="91" y="148"/>
                    <a:pt x="115" y="180"/>
                    <a:pt x="120" y="187"/>
                  </a:cubicBezTo>
                  <a:cubicBezTo>
                    <a:pt x="125" y="193"/>
                    <a:pt x="134" y="191"/>
                    <a:pt x="137" y="190"/>
                  </a:cubicBezTo>
                  <a:cubicBezTo>
                    <a:pt x="137" y="190"/>
                    <a:pt x="48" y="230"/>
                    <a:pt x="32" y="226"/>
                  </a:cubicBezTo>
                  <a:cubicBezTo>
                    <a:pt x="17" y="222"/>
                    <a:pt x="0" y="205"/>
                    <a:pt x="0" y="205"/>
                  </a:cubicBezTo>
                  <a:cubicBezTo>
                    <a:pt x="0" y="205"/>
                    <a:pt x="31" y="151"/>
                    <a:pt x="78" y="96"/>
                  </a:cubicBezTo>
                  <a:cubicBezTo>
                    <a:pt x="125" y="42"/>
                    <a:pt x="205" y="0"/>
                    <a:pt x="205" y="0"/>
                  </a:cubicBezTo>
                  <a:cubicBezTo>
                    <a:pt x="205" y="0"/>
                    <a:pt x="218" y="21"/>
                    <a:pt x="224" y="33"/>
                  </a:cubicBezTo>
                  <a:cubicBezTo>
                    <a:pt x="229" y="45"/>
                    <a:pt x="193" y="135"/>
                    <a:pt x="193" y="135"/>
                  </a:cubicBezTo>
                  <a:cubicBezTo>
                    <a:pt x="192" y="136"/>
                    <a:pt x="189" y="139"/>
                    <a:pt x="190" y="136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Freeform: Shape 32"/>
            <p:cNvSpPr/>
            <p:nvPr/>
          </p:nvSpPr>
          <p:spPr bwMode="auto">
            <a:xfrm>
              <a:off x="3701634" y="1752044"/>
              <a:ext cx="42299" cy="52875"/>
            </a:xfrm>
            <a:custGeom>
              <a:avLst/>
              <a:gdLst/>
              <a:ahLst/>
              <a:cxnLst>
                <a:cxn ang="0">
                  <a:pos x="13" y="17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4" y="16"/>
                </a:cxn>
                <a:cxn ang="0">
                  <a:pos x="13" y="17"/>
                </a:cxn>
              </a:cxnLst>
              <a:rect l="0" t="0" r="r" b="b"/>
              <a:pathLst>
                <a:path w="14" h="17">
                  <a:moveTo>
                    <a:pt x="13" y="17"/>
                  </a:moveTo>
                  <a:cubicBezTo>
                    <a:pt x="12" y="17"/>
                    <a:pt x="3" y="9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8"/>
                    <a:pt x="14" y="16"/>
                    <a:pt x="14" y="16"/>
                  </a:cubicBezTo>
                  <a:lnTo>
                    <a:pt x="13" y="1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Oval 33"/>
            <p:cNvSpPr/>
            <p:nvPr/>
          </p:nvSpPr>
          <p:spPr bwMode="auto">
            <a:xfrm>
              <a:off x="4541581" y="3267271"/>
              <a:ext cx="149559" cy="12841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Oval 34"/>
            <p:cNvSpPr/>
            <p:nvPr/>
          </p:nvSpPr>
          <p:spPr bwMode="auto">
            <a:xfrm>
              <a:off x="4630711" y="2070800"/>
              <a:ext cx="149559" cy="132941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5" name="Freeform: Shape 35"/>
            <p:cNvSpPr/>
            <p:nvPr/>
          </p:nvSpPr>
          <p:spPr bwMode="auto">
            <a:xfrm>
              <a:off x="5009896" y="2255104"/>
              <a:ext cx="166177" cy="157112"/>
            </a:xfrm>
            <a:custGeom>
              <a:avLst/>
              <a:gdLst/>
              <a:ahLst/>
              <a:cxnLst>
                <a:cxn ang="0">
                  <a:pos x="47" y="39"/>
                </a:cxn>
                <a:cxn ang="0">
                  <a:pos x="15" y="43"/>
                </a:cxn>
                <a:cxn ang="0">
                  <a:pos x="7" y="12"/>
                </a:cxn>
                <a:cxn ang="0">
                  <a:pos x="39" y="8"/>
                </a:cxn>
                <a:cxn ang="0">
                  <a:pos x="47" y="39"/>
                </a:cxn>
              </a:cxnLst>
              <a:rect l="0" t="0" r="r" b="b"/>
              <a:pathLst>
                <a:path w="54" h="51">
                  <a:moveTo>
                    <a:pt x="47" y="39"/>
                  </a:moveTo>
                  <a:cubicBezTo>
                    <a:pt x="41" y="49"/>
                    <a:pt x="26" y="51"/>
                    <a:pt x="15" y="43"/>
                  </a:cubicBezTo>
                  <a:cubicBezTo>
                    <a:pt x="4" y="36"/>
                    <a:pt x="0" y="22"/>
                    <a:pt x="7" y="12"/>
                  </a:cubicBezTo>
                  <a:cubicBezTo>
                    <a:pt x="14" y="2"/>
                    <a:pt x="28" y="0"/>
                    <a:pt x="39" y="8"/>
                  </a:cubicBezTo>
                  <a:cubicBezTo>
                    <a:pt x="50" y="16"/>
                    <a:pt x="54" y="30"/>
                    <a:pt x="47" y="39"/>
                  </a:cubicBezTo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Oval 36"/>
            <p:cNvSpPr/>
            <p:nvPr/>
          </p:nvSpPr>
          <p:spPr bwMode="auto">
            <a:xfrm>
              <a:off x="3884428" y="2669035"/>
              <a:ext cx="123877" cy="131431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Oval 37"/>
            <p:cNvSpPr/>
            <p:nvPr/>
          </p:nvSpPr>
          <p:spPr bwMode="auto">
            <a:xfrm>
              <a:off x="4115564" y="2212805"/>
              <a:ext cx="122367" cy="131431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Oval 38"/>
            <p:cNvSpPr/>
            <p:nvPr/>
          </p:nvSpPr>
          <p:spPr bwMode="auto">
            <a:xfrm>
              <a:off x="4038518" y="2147846"/>
              <a:ext cx="61939" cy="67982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Oval 39"/>
            <p:cNvSpPr/>
            <p:nvPr/>
          </p:nvSpPr>
          <p:spPr bwMode="auto">
            <a:xfrm>
              <a:off x="3836086" y="2638821"/>
              <a:ext cx="52875" cy="48342"/>
            </a:xfrm>
            <a:prstGeom prst="ellipse">
              <a:avLst/>
            </a:prstGeom>
            <a:solidFill>
              <a:schemeClr val="accent5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Oval 40"/>
            <p:cNvSpPr/>
            <p:nvPr/>
          </p:nvSpPr>
          <p:spPr bwMode="auto">
            <a:xfrm>
              <a:off x="4109522" y="3125265"/>
              <a:ext cx="149559" cy="129920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Freeform: Shape 41"/>
            <p:cNvSpPr/>
            <p:nvPr/>
          </p:nvSpPr>
          <p:spPr bwMode="auto">
            <a:xfrm>
              <a:off x="4988747" y="3082966"/>
              <a:ext cx="166177" cy="154091"/>
            </a:xfrm>
            <a:custGeom>
              <a:avLst/>
              <a:gdLst/>
              <a:ahLst/>
              <a:cxnLst>
                <a:cxn ang="0">
                  <a:pos x="49" y="15"/>
                </a:cxn>
                <a:cxn ang="0">
                  <a:pos x="35" y="44"/>
                </a:cxn>
                <a:cxn ang="0">
                  <a:pos x="4" y="34"/>
                </a:cxn>
                <a:cxn ang="0">
                  <a:pos x="18" y="5"/>
                </a:cxn>
                <a:cxn ang="0">
                  <a:pos x="49" y="15"/>
                </a:cxn>
              </a:cxnLst>
              <a:rect l="0" t="0" r="r" b="b"/>
              <a:pathLst>
                <a:path w="54" h="50">
                  <a:moveTo>
                    <a:pt x="49" y="15"/>
                  </a:moveTo>
                  <a:cubicBezTo>
                    <a:pt x="54" y="26"/>
                    <a:pt x="47" y="39"/>
                    <a:pt x="35" y="44"/>
                  </a:cubicBezTo>
                  <a:cubicBezTo>
                    <a:pt x="23" y="50"/>
                    <a:pt x="9" y="45"/>
                    <a:pt x="4" y="34"/>
                  </a:cubicBezTo>
                  <a:cubicBezTo>
                    <a:pt x="0" y="23"/>
                    <a:pt x="6" y="10"/>
                    <a:pt x="18" y="5"/>
                  </a:cubicBezTo>
                  <a:cubicBezTo>
                    <a:pt x="31" y="0"/>
                    <a:pt x="45" y="4"/>
                    <a:pt x="49" y="15"/>
                  </a:cubicBezTo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Freeform: Shape 42"/>
            <p:cNvSpPr/>
            <p:nvPr/>
          </p:nvSpPr>
          <p:spPr bwMode="auto">
            <a:xfrm>
              <a:off x="5170030" y="2785359"/>
              <a:ext cx="149559" cy="142005"/>
            </a:xfrm>
            <a:custGeom>
              <a:avLst/>
              <a:gdLst/>
              <a:ahLst/>
              <a:cxnLst>
                <a:cxn ang="0">
                  <a:pos x="44" y="15"/>
                </a:cxn>
                <a:cxn ang="0">
                  <a:pos x="32" y="42"/>
                </a:cxn>
                <a:cxn ang="0">
                  <a:pos x="5" y="32"/>
                </a:cxn>
                <a:cxn ang="0">
                  <a:pos x="17" y="5"/>
                </a:cxn>
                <a:cxn ang="0">
                  <a:pos x="44" y="15"/>
                </a:cxn>
              </a:cxnLst>
              <a:rect l="0" t="0" r="r" b="b"/>
              <a:pathLst>
                <a:path w="49" h="46">
                  <a:moveTo>
                    <a:pt x="44" y="15"/>
                  </a:moveTo>
                  <a:cubicBezTo>
                    <a:pt x="49" y="25"/>
                    <a:pt x="43" y="37"/>
                    <a:pt x="32" y="42"/>
                  </a:cubicBezTo>
                  <a:cubicBezTo>
                    <a:pt x="21" y="46"/>
                    <a:pt x="9" y="42"/>
                    <a:pt x="5" y="32"/>
                  </a:cubicBezTo>
                  <a:cubicBezTo>
                    <a:pt x="0" y="22"/>
                    <a:pt x="6" y="10"/>
                    <a:pt x="17" y="5"/>
                  </a:cubicBezTo>
                  <a:cubicBezTo>
                    <a:pt x="28" y="0"/>
                    <a:pt x="40" y="5"/>
                    <a:pt x="44" y="15"/>
                  </a:cubicBezTo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Freeform: Shape 43"/>
            <p:cNvSpPr/>
            <p:nvPr/>
          </p:nvSpPr>
          <p:spPr bwMode="auto">
            <a:xfrm>
              <a:off x="5021981" y="3261228"/>
              <a:ext cx="71003" cy="66470"/>
            </a:xfrm>
            <a:custGeom>
              <a:avLst/>
              <a:gdLst/>
              <a:ahLst/>
              <a:cxnLst>
                <a:cxn ang="0">
                  <a:pos x="20" y="5"/>
                </a:cxn>
                <a:cxn ang="0">
                  <a:pos x="18" y="18"/>
                </a:cxn>
                <a:cxn ang="0">
                  <a:pos x="4" y="18"/>
                </a:cxn>
                <a:cxn ang="0">
                  <a:pos x="6" y="4"/>
                </a:cxn>
                <a:cxn ang="0">
                  <a:pos x="20" y="5"/>
                </a:cxn>
              </a:cxnLst>
              <a:rect l="0" t="0" r="r" b="b"/>
              <a:pathLst>
                <a:path w="23" h="22">
                  <a:moveTo>
                    <a:pt x="20" y="5"/>
                  </a:moveTo>
                  <a:cubicBezTo>
                    <a:pt x="23" y="9"/>
                    <a:pt x="22" y="15"/>
                    <a:pt x="18" y="18"/>
                  </a:cubicBezTo>
                  <a:cubicBezTo>
                    <a:pt x="13" y="22"/>
                    <a:pt x="7" y="22"/>
                    <a:pt x="4" y="18"/>
                  </a:cubicBezTo>
                  <a:cubicBezTo>
                    <a:pt x="0" y="14"/>
                    <a:pt x="1" y="8"/>
                    <a:pt x="6" y="4"/>
                  </a:cubicBezTo>
                  <a:cubicBezTo>
                    <a:pt x="11" y="0"/>
                    <a:pt x="17" y="1"/>
                    <a:pt x="20" y="5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Freeform: Shape 44"/>
            <p:cNvSpPr/>
            <p:nvPr/>
          </p:nvSpPr>
          <p:spPr bwMode="auto">
            <a:xfrm>
              <a:off x="5292395" y="2715867"/>
              <a:ext cx="67981" cy="66470"/>
            </a:xfrm>
            <a:custGeom>
              <a:avLst/>
              <a:gdLst/>
              <a:ahLst/>
              <a:cxnLst>
                <a:cxn ang="0">
                  <a:pos x="19" y="5"/>
                </a:cxn>
                <a:cxn ang="0">
                  <a:pos x="17" y="18"/>
                </a:cxn>
                <a:cxn ang="0">
                  <a:pos x="3" y="17"/>
                </a:cxn>
                <a:cxn ang="0">
                  <a:pos x="5" y="4"/>
                </a:cxn>
                <a:cxn ang="0">
                  <a:pos x="19" y="5"/>
                </a:cxn>
              </a:cxnLst>
              <a:rect l="0" t="0" r="r" b="b"/>
              <a:pathLst>
                <a:path w="22" h="22">
                  <a:moveTo>
                    <a:pt x="19" y="5"/>
                  </a:moveTo>
                  <a:cubicBezTo>
                    <a:pt x="22" y="8"/>
                    <a:pt x="21" y="15"/>
                    <a:pt x="17" y="18"/>
                  </a:cubicBezTo>
                  <a:cubicBezTo>
                    <a:pt x="12" y="22"/>
                    <a:pt x="6" y="21"/>
                    <a:pt x="3" y="17"/>
                  </a:cubicBezTo>
                  <a:cubicBezTo>
                    <a:pt x="0" y="14"/>
                    <a:pt x="1" y="8"/>
                    <a:pt x="5" y="4"/>
                  </a:cubicBezTo>
                  <a:cubicBezTo>
                    <a:pt x="10" y="0"/>
                    <a:pt x="16" y="1"/>
                    <a:pt x="19" y="5"/>
                  </a:cubicBez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Oval 45"/>
            <p:cNvSpPr/>
            <p:nvPr/>
          </p:nvSpPr>
          <p:spPr bwMode="auto">
            <a:xfrm>
              <a:off x="4506834" y="3413808"/>
              <a:ext cx="74024" cy="64961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Oval 46"/>
            <p:cNvSpPr/>
            <p:nvPr/>
          </p:nvSpPr>
          <p:spPr bwMode="auto">
            <a:xfrm>
              <a:off x="4750056" y="1989223"/>
              <a:ext cx="77046" cy="63449"/>
            </a:xfrm>
            <a:prstGeom prst="ellipse">
              <a:avLst/>
            </a:prstGeom>
            <a:solidFill>
              <a:schemeClr val="bg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Oval 47"/>
            <p:cNvSpPr/>
            <p:nvPr/>
          </p:nvSpPr>
          <p:spPr bwMode="auto">
            <a:xfrm>
              <a:off x="5163987" y="2215827"/>
              <a:ext cx="77046" cy="6344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Oval 48"/>
            <p:cNvSpPr/>
            <p:nvPr/>
          </p:nvSpPr>
          <p:spPr bwMode="auto">
            <a:xfrm>
              <a:off x="4023412" y="3237056"/>
              <a:ext cx="77046" cy="66470"/>
            </a:xfrm>
            <a:prstGeom prst="ellipse">
              <a:avLst/>
            </a:prstGeom>
            <a:solidFill>
              <a:schemeClr val="accent6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Oval 49"/>
            <p:cNvSpPr/>
            <p:nvPr/>
          </p:nvSpPr>
          <p:spPr>
            <a:xfrm>
              <a:off x="4237931" y="2282297"/>
              <a:ext cx="845794" cy="845794"/>
            </a:xfrm>
            <a:prstGeom prst="ellipse">
              <a:avLst/>
            </a:prstGeom>
            <a:solidFill>
              <a:schemeClr val="tx1">
                <a:lumMod val="75000"/>
                <a:lumOff val="25000"/>
                <a:alpha val="73000"/>
              </a:schemeClr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Rectangle 50"/>
            <p:cNvSpPr/>
            <p:nvPr/>
          </p:nvSpPr>
          <p:spPr bwMode="auto">
            <a:xfrm>
              <a:off x="4257707" y="2302074"/>
              <a:ext cx="797647" cy="942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txBody>
            <a:bodyPr wrap="none" lIns="0" tIns="0" rIns="0" bIns="0" anchor="ctr">
              <a:normAutofit/>
            </a:bodyPr>
            <a:lstStyle/>
            <a:p>
              <a:pPr algn="ctr"/>
              <a:r>
                <a:rPr lang="zh-CN" altLang="en-US" sz="3735" dirty="0">
                  <a:solidFill>
                    <a:schemeClr val="bg1"/>
                  </a:solidFill>
                </a:rPr>
                <a:t>标题</a:t>
              </a:r>
            </a:p>
          </p:txBody>
        </p:sp>
        <p:grpSp>
          <p:nvGrpSpPr>
            <p:cNvPr id="51" name="Group 52"/>
            <p:cNvGrpSpPr/>
            <p:nvPr/>
          </p:nvGrpSpPr>
          <p:grpSpPr>
            <a:xfrm>
              <a:off x="5792592" y="1484650"/>
              <a:ext cx="747419" cy="217540"/>
              <a:chOff x="5257800" y="1733550"/>
              <a:chExt cx="925033" cy="228600"/>
            </a:xfrm>
          </p:grpSpPr>
          <p:cxnSp>
            <p:nvCxnSpPr>
              <p:cNvPr id="81" name="Straight Connector 53"/>
              <p:cNvCxnSpPr/>
              <p:nvPr/>
            </p:nvCxnSpPr>
            <p:spPr>
              <a:xfrm flipV="1">
                <a:off x="5257800" y="1733550"/>
                <a:ext cx="304800" cy="22860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54"/>
              <p:cNvCxnSpPr/>
              <p:nvPr/>
            </p:nvCxnSpPr>
            <p:spPr>
              <a:xfrm>
                <a:off x="5573233" y="1733550"/>
                <a:ext cx="609600" cy="1588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roup 55"/>
            <p:cNvGrpSpPr/>
            <p:nvPr/>
          </p:nvGrpSpPr>
          <p:grpSpPr>
            <a:xfrm>
              <a:off x="5706230" y="3732564"/>
              <a:ext cx="738828" cy="219051"/>
              <a:chOff x="5181600" y="3638550"/>
              <a:chExt cx="914400" cy="230188"/>
            </a:xfrm>
          </p:grpSpPr>
          <p:cxnSp>
            <p:nvCxnSpPr>
              <p:cNvPr id="79" name="Straight Connector 56"/>
              <p:cNvCxnSpPr/>
              <p:nvPr/>
            </p:nvCxnSpPr>
            <p:spPr>
              <a:xfrm rot="16200000" flipH="1">
                <a:off x="5181600" y="3638550"/>
                <a:ext cx="228600" cy="22860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57"/>
              <p:cNvCxnSpPr/>
              <p:nvPr/>
            </p:nvCxnSpPr>
            <p:spPr>
              <a:xfrm>
                <a:off x="5410200" y="3867150"/>
                <a:ext cx="685800" cy="1588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9"/>
            <p:cNvGrpSpPr/>
            <p:nvPr/>
          </p:nvGrpSpPr>
          <p:grpSpPr>
            <a:xfrm rot="10800000">
              <a:off x="2627789" y="1484650"/>
              <a:ext cx="738828" cy="219051"/>
              <a:chOff x="5181600" y="3638550"/>
              <a:chExt cx="914400" cy="230188"/>
            </a:xfrm>
          </p:grpSpPr>
          <p:cxnSp>
            <p:nvCxnSpPr>
              <p:cNvPr id="77" name="Straight Connector 60"/>
              <p:cNvCxnSpPr/>
              <p:nvPr/>
            </p:nvCxnSpPr>
            <p:spPr>
              <a:xfrm rot="16200000" flipH="1">
                <a:off x="5181600" y="3638550"/>
                <a:ext cx="228600" cy="22860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61"/>
              <p:cNvCxnSpPr/>
              <p:nvPr/>
            </p:nvCxnSpPr>
            <p:spPr>
              <a:xfrm>
                <a:off x="5410200" y="3867150"/>
                <a:ext cx="685800" cy="1588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4" name="Group 63"/>
            <p:cNvGrpSpPr/>
            <p:nvPr/>
          </p:nvGrpSpPr>
          <p:grpSpPr>
            <a:xfrm rot="10800000">
              <a:off x="2627784" y="3732564"/>
              <a:ext cx="747419" cy="217540"/>
              <a:chOff x="5257800" y="1733550"/>
              <a:chExt cx="925033" cy="228600"/>
            </a:xfrm>
          </p:grpSpPr>
          <p:cxnSp>
            <p:nvCxnSpPr>
              <p:cNvPr id="75" name="Straight Connector 64"/>
              <p:cNvCxnSpPr/>
              <p:nvPr/>
            </p:nvCxnSpPr>
            <p:spPr>
              <a:xfrm flipV="1">
                <a:off x="5257800" y="1733550"/>
                <a:ext cx="304800" cy="228600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65"/>
              <p:cNvCxnSpPr/>
              <p:nvPr/>
            </p:nvCxnSpPr>
            <p:spPr>
              <a:xfrm>
                <a:off x="5573233" y="1733550"/>
                <a:ext cx="609600" cy="1588"/>
              </a:xfrm>
              <a:prstGeom prst="line">
                <a:avLst/>
              </a:prstGeom>
              <a:ln>
                <a:solidFill>
                  <a:schemeClr val="accent6"/>
                </a:solidFill>
                <a:prstDash val="sysDash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55" name="Straight Connector 67"/>
            <p:cNvCxnSpPr/>
            <p:nvPr/>
          </p:nvCxnSpPr>
          <p:spPr>
            <a:xfrm>
              <a:off x="6014079" y="2644864"/>
              <a:ext cx="492552" cy="0"/>
            </a:xfrm>
            <a:prstGeom prst="line">
              <a:avLst/>
            </a:prstGeom>
            <a:ln>
              <a:solidFill>
                <a:schemeClr val="accent6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68"/>
            <p:cNvCxnSpPr/>
            <p:nvPr/>
          </p:nvCxnSpPr>
          <p:spPr>
            <a:xfrm rot="10800000">
              <a:off x="2627783" y="2759040"/>
              <a:ext cx="492552" cy="0"/>
            </a:xfrm>
            <a:prstGeom prst="line">
              <a:avLst/>
            </a:prstGeom>
            <a:ln>
              <a:solidFill>
                <a:schemeClr val="accent6"/>
              </a:solidFill>
              <a:prstDash val="sysDash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615370" y="1098743"/>
            <a:ext cx="7926071" cy="3253546"/>
            <a:chOff x="615370" y="1098743"/>
            <a:chExt cx="7926071" cy="3253546"/>
          </a:xfrm>
        </p:grpSpPr>
        <p:grpSp>
          <p:nvGrpSpPr>
            <p:cNvPr id="57" name="Group 71"/>
            <p:cNvGrpSpPr/>
            <p:nvPr/>
          </p:nvGrpSpPr>
          <p:grpSpPr>
            <a:xfrm>
              <a:off x="615370" y="1098743"/>
              <a:ext cx="2006370" cy="807392"/>
              <a:chOff x="719668" y="1675964"/>
              <a:chExt cx="2501622" cy="107652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 lnSpcReduction="10000"/>
              </a:bodyPr>
              <a:lstStyle/>
              <a:p>
                <a:pPr marL="0" indent="0" algn="r">
                  <a:spcBef>
                    <a:spcPct val="0"/>
                  </a:spcBef>
                  <a:buNone/>
                </a:pPr>
                <a:r>
                  <a:rPr lang="zh-CN" altLang="en-US" b="1">
                    <a:solidFill>
                      <a:schemeClr val="accent1"/>
                    </a:solidFill>
                  </a:rPr>
                  <a:t>标题文本预设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rmAutofit/>
              </a:bodyPr>
              <a:lstStyle/>
              <a:p>
                <a:pPr marL="0" lvl="0" indent="0" algn="r" defTabSz="913765">
                  <a:lnSpc>
                    <a:spcPct val="120000"/>
                  </a:lnSpc>
                  <a:buNone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</a:p>
              <a:p>
                <a:pPr marL="0" lvl="0" indent="0" algn="r" defTabSz="913765">
                  <a:lnSpc>
                    <a:spcPct val="120000"/>
                  </a:lnSpc>
                  <a:buNone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58" name="Group 74"/>
            <p:cNvGrpSpPr/>
            <p:nvPr/>
          </p:nvGrpSpPr>
          <p:grpSpPr>
            <a:xfrm>
              <a:off x="615370" y="2355344"/>
              <a:ext cx="2006370" cy="807392"/>
              <a:chOff x="719668" y="1675964"/>
              <a:chExt cx="2501622" cy="1076522"/>
            </a:xfrm>
          </p:grpSpPr>
          <p:sp>
            <p:nvSpPr>
              <p:cNvPr id="71" name="TextBox 75"/>
              <p:cNvSpPr txBox="1"/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 lnSpcReduction="10000"/>
              </a:bodyPr>
              <a:lstStyle/>
              <a:p>
                <a:pPr marL="0" indent="0" algn="r">
                  <a:spcBef>
                    <a:spcPct val="0"/>
                  </a:spcBef>
                  <a:buNone/>
                </a:pPr>
                <a:r>
                  <a:rPr lang="zh-CN" altLang="en-US" b="1">
                    <a:solidFill>
                      <a:schemeClr val="accent4"/>
                    </a:solidFill>
                  </a:rPr>
                  <a:t>标题文本预设</a:t>
                </a:r>
              </a:p>
            </p:txBody>
          </p:sp>
          <p:sp>
            <p:nvSpPr>
              <p:cNvPr id="72" name="TextBox 76"/>
              <p:cNvSpPr txBox="1"/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rmAutofit/>
              </a:bodyPr>
              <a:lstStyle/>
              <a:p>
                <a:pPr marL="0" lvl="0" indent="0" algn="r" defTabSz="913765">
                  <a:lnSpc>
                    <a:spcPct val="120000"/>
                  </a:lnSpc>
                  <a:buNone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</a:p>
              <a:p>
                <a:pPr marL="0" lvl="0" indent="0" algn="r" defTabSz="913765">
                  <a:lnSpc>
                    <a:spcPct val="120000"/>
                  </a:lnSpc>
                  <a:buNone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59" name="Group 77"/>
            <p:cNvGrpSpPr/>
            <p:nvPr/>
          </p:nvGrpSpPr>
          <p:grpSpPr>
            <a:xfrm>
              <a:off x="615370" y="3544897"/>
              <a:ext cx="2006370" cy="807392"/>
              <a:chOff x="719668" y="1675964"/>
              <a:chExt cx="2501622" cy="1076522"/>
            </a:xfrm>
          </p:grpSpPr>
          <p:sp>
            <p:nvSpPr>
              <p:cNvPr id="69" name="TextBox 78"/>
              <p:cNvSpPr txBox="1"/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 lnSpcReduction="10000"/>
              </a:bodyPr>
              <a:lstStyle/>
              <a:p>
                <a:pPr marL="0" indent="0" algn="r">
                  <a:spcBef>
                    <a:spcPct val="0"/>
                  </a:spcBef>
                  <a:buNone/>
                </a:pPr>
                <a:r>
                  <a:rPr lang="zh-CN" altLang="en-US" b="1">
                    <a:solidFill>
                      <a:schemeClr val="accent6"/>
                    </a:solidFill>
                  </a:rPr>
                  <a:t>标题文本预设</a:t>
                </a:r>
              </a:p>
            </p:txBody>
          </p:sp>
          <p:sp>
            <p:nvSpPr>
              <p:cNvPr id="70" name="TextBox 79"/>
              <p:cNvSpPr txBox="1"/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rmAutofit/>
              </a:bodyPr>
              <a:lstStyle/>
              <a:p>
                <a:pPr marL="0" lvl="0" indent="0" algn="r" defTabSz="913765">
                  <a:lnSpc>
                    <a:spcPct val="120000"/>
                  </a:lnSpc>
                  <a:buNone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</a:p>
              <a:p>
                <a:pPr marL="0" lvl="0" indent="0" algn="r" defTabSz="913765">
                  <a:lnSpc>
                    <a:spcPct val="120000"/>
                  </a:lnSpc>
                  <a:buNone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60" name="Group 80"/>
            <p:cNvGrpSpPr/>
            <p:nvPr/>
          </p:nvGrpSpPr>
          <p:grpSpPr>
            <a:xfrm>
              <a:off x="6540012" y="1098743"/>
              <a:ext cx="2001429" cy="807392"/>
              <a:chOff x="719668" y="1675964"/>
              <a:chExt cx="2501622" cy="1076522"/>
            </a:xfrm>
          </p:grpSpPr>
          <p:sp>
            <p:nvSpPr>
              <p:cNvPr id="67" name="TextBox 81"/>
              <p:cNvSpPr txBox="1"/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b="1">
                    <a:solidFill>
                      <a:schemeClr val="accent2"/>
                    </a:solidFill>
                  </a:rPr>
                  <a:t>标题文本预设</a:t>
                </a:r>
              </a:p>
            </p:txBody>
          </p:sp>
          <p:sp>
            <p:nvSpPr>
              <p:cNvPr id="68" name="TextBox 82"/>
              <p:cNvSpPr txBox="1"/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rmAutofit/>
              </a:bodyPr>
              <a:lstStyle/>
              <a:p>
                <a:pPr marL="0" lvl="0" indent="0" defTabSz="913765">
                  <a:lnSpc>
                    <a:spcPct val="120000"/>
                  </a:lnSpc>
                  <a:buNone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</a:p>
              <a:p>
                <a:pPr marL="0" lvl="0" indent="0" defTabSz="913765">
                  <a:lnSpc>
                    <a:spcPct val="120000"/>
                  </a:lnSpc>
                  <a:buNone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61" name="Group 83"/>
            <p:cNvGrpSpPr/>
            <p:nvPr/>
          </p:nvGrpSpPr>
          <p:grpSpPr>
            <a:xfrm>
              <a:off x="6540012" y="2355344"/>
              <a:ext cx="2001429" cy="807392"/>
              <a:chOff x="719668" y="1675964"/>
              <a:chExt cx="2501622" cy="1076522"/>
            </a:xfrm>
          </p:grpSpPr>
          <p:sp>
            <p:nvSpPr>
              <p:cNvPr id="65" name="TextBox 84"/>
              <p:cNvSpPr txBox="1"/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b="1" dirty="0">
                    <a:solidFill>
                      <a:schemeClr val="accent3"/>
                    </a:solidFill>
                  </a:rPr>
                  <a:t>标题文本预设</a:t>
                </a:r>
              </a:p>
            </p:txBody>
          </p:sp>
          <p:sp>
            <p:nvSpPr>
              <p:cNvPr id="66" name="TextBox 85"/>
              <p:cNvSpPr txBox="1"/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rmAutofit/>
              </a:bodyPr>
              <a:lstStyle/>
              <a:p>
                <a:pPr marL="0" lvl="0" indent="0" defTabSz="913765">
                  <a:lnSpc>
                    <a:spcPct val="120000"/>
                  </a:lnSpc>
                  <a:buNone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</a:p>
              <a:p>
                <a:pPr marL="0" lvl="0" indent="0" defTabSz="913765">
                  <a:lnSpc>
                    <a:spcPct val="120000"/>
                  </a:lnSpc>
                  <a:buNone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  <p:grpSp>
          <p:nvGrpSpPr>
            <p:cNvPr id="62" name="Group 86"/>
            <p:cNvGrpSpPr/>
            <p:nvPr/>
          </p:nvGrpSpPr>
          <p:grpSpPr>
            <a:xfrm>
              <a:off x="6540012" y="3544897"/>
              <a:ext cx="2001429" cy="807392"/>
              <a:chOff x="719668" y="1675964"/>
              <a:chExt cx="2501622" cy="1076522"/>
            </a:xfrm>
          </p:grpSpPr>
          <p:sp>
            <p:nvSpPr>
              <p:cNvPr id="63" name="TextBox 87"/>
              <p:cNvSpPr txBox="1"/>
              <p:nvPr/>
            </p:nvSpPr>
            <p:spPr>
              <a:xfrm>
                <a:off x="719668" y="1675964"/>
                <a:ext cx="2501622" cy="362031"/>
              </a:xfrm>
              <a:prstGeom prst="rect">
                <a:avLst/>
              </a:prstGeom>
            </p:spPr>
            <p:txBody>
              <a:bodyPr vert="horz" wrap="none" lIns="144000" tIns="0" rIns="144000" bIns="0" anchor="ctr" anchorCtr="0">
                <a:normAutofit lnSpcReduction="10000"/>
              </a:bodyPr>
              <a:lstStyle/>
              <a:p>
                <a:pPr marL="0" indent="0">
                  <a:spcBef>
                    <a:spcPct val="0"/>
                  </a:spcBef>
                  <a:buNone/>
                </a:pPr>
                <a:r>
                  <a:rPr lang="zh-CN" altLang="en-US" b="1">
                    <a:solidFill>
                      <a:schemeClr val="accent5"/>
                    </a:solidFill>
                  </a:rPr>
                  <a:t>标题文本预设</a:t>
                </a:r>
              </a:p>
            </p:txBody>
          </p:sp>
          <p:sp>
            <p:nvSpPr>
              <p:cNvPr id="64" name="TextBox 88"/>
              <p:cNvSpPr txBox="1"/>
              <p:nvPr/>
            </p:nvSpPr>
            <p:spPr>
              <a:xfrm>
                <a:off x="719668" y="2037995"/>
                <a:ext cx="2501622" cy="714491"/>
              </a:xfrm>
              <a:prstGeom prst="rect">
                <a:avLst/>
              </a:prstGeom>
            </p:spPr>
            <p:txBody>
              <a:bodyPr vert="horz" wrap="square" lIns="144000" tIns="0" rIns="144000" bIns="0" anchor="t" anchorCtr="0">
                <a:normAutofit/>
              </a:bodyPr>
              <a:lstStyle/>
              <a:p>
                <a:pPr marL="0" lvl="0" indent="0" defTabSz="913765">
                  <a:lnSpc>
                    <a:spcPct val="120000"/>
                  </a:lnSpc>
                  <a:buNone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</a:p>
              <a:p>
                <a:pPr marL="0" lvl="0" indent="0" defTabSz="913765">
                  <a:lnSpc>
                    <a:spcPct val="120000"/>
                  </a:lnSpc>
                  <a:buNone/>
                </a:pPr>
                <a:r>
                  <a:rPr lang="zh-CN" altLang="en-US" sz="1100" dirty="0">
                    <a:solidFill>
                      <a:schemeClr val="dk1">
                        <a:lumMod val="100000"/>
                      </a:schemeClr>
                    </a:solidFill>
                  </a:rPr>
                  <a:t>点击输入替换内容</a:t>
                </a:r>
                <a:r>
                  <a:rPr lang="en-US" altLang="zh-CN" sz="1100" dirty="0">
                    <a:solidFill>
                      <a:schemeClr val="dk1">
                        <a:lumMod val="100000"/>
                      </a:schemeClr>
                    </a:solidFill>
                  </a:rPr>
                  <a:t>替换内容</a:t>
                </a:r>
                <a:endParaRPr lang="zh-CN" altLang="en-US" sz="1100" dirty="0">
                  <a:solidFill>
                    <a:schemeClr val="dk1">
                      <a:lumMod val="100000"/>
                    </a:schemeClr>
                  </a:solidFill>
                </a:endParaRPr>
              </a:p>
            </p:txBody>
          </p:sp>
        </p:grpSp>
      </p:grpSp>
      <p:sp>
        <p:nvSpPr>
          <p:cNvPr id="83" name="文本框 30"/>
          <p:cNvSpPr txBox="1"/>
          <p:nvPr/>
        </p:nvSpPr>
        <p:spPr>
          <a:xfrm>
            <a:off x="265463" y="143612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工作完成情况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401401" y="1163033"/>
            <a:ext cx="5348018" cy="3232766"/>
            <a:chOff x="1597317" y="1657159"/>
            <a:chExt cx="7297097" cy="4310354"/>
          </a:xfrm>
        </p:grpSpPr>
        <p:sp>
          <p:nvSpPr>
            <p:cNvPr id="14" name="平行四边形 13"/>
            <p:cNvSpPr/>
            <p:nvPr/>
          </p:nvSpPr>
          <p:spPr>
            <a:xfrm flipH="1">
              <a:off x="1728375" y="2213842"/>
              <a:ext cx="1627092" cy="590292"/>
            </a:xfrm>
            <a:prstGeom prst="parallelogram">
              <a:avLst>
                <a:gd name="adj" fmla="val 693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平行四边形 14"/>
            <p:cNvSpPr/>
            <p:nvPr/>
          </p:nvSpPr>
          <p:spPr>
            <a:xfrm flipH="1">
              <a:off x="4302375" y="2213842"/>
              <a:ext cx="1627092" cy="590292"/>
            </a:xfrm>
            <a:prstGeom prst="parallelogram">
              <a:avLst>
                <a:gd name="adj" fmla="val 6618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平行四边形 15"/>
            <p:cNvSpPr/>
            <p:nvPr/>
          </p:nvSpPr>
          <p:spPr>
            <a:xfrm flipH="1">
              <a:off x="6997706" y="2213843"/>
              <a:ext cx="1627092" cy="590292"/>
            </a:xfrm>
            <a:prstGeom prst="parallelogram">
              <a:avLst>
                <a:gd name="adj" fmla="val 693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平行四边形 16"/>
            <p:cNvSpPr/>
            <p:nvPr/>
          </p:nvSpPr>
          <p:spPr>
            <a:xfrm flipH="1" flipV="1">
              <a:off x="1728375" y="4845973"/>
              <a:ext cx="1627092" cy="590292"/>
            </a:xfrm>
            <a:prstGeom prst="parallelogram">
              <a:avLst>
                <a:gd name="adj" fmla="val 6935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平行四边形 17"/>
            <p:cNvSpPr/>
            <p:nvPr/>
          </p:nvSpPr>
          <p:spPr>
            <a:xfrm flipH="1" flipV="1">
              <a:off x="4302375" y="4845973"/>
              <a:ext cx="1627092" cy="590292"/>
            </a:xfrm>
            <a:prstGeom prst="parallelogram">
              <a:avLst>
                <a:gd name="adj" fmla="val 66188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平行四边形 18"/>
            <p:cNvSpPr/>
            <p:nvPr/>
          </p:nvSpPr>
          <p:spPr>
            <a:xfrm flipH="1" flipV="1">
              <a:off x="6997706" y="4845973"/>
              <a:ext cx="1627092" cy="590292"/>
            </a:xfrm>
            <a:prstGeom prst="parallelogram">
              <a:avLst>
                <a:gd name="adj" fmla="val 6935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文本框 20"/>
            <p:cNvSpPr txBox="1"/>
            <p:nvPr/>
          </p:nvSpPr>
          <p:spPr>
            <a:xfrm>
              <a:off x="1597317" y="1666044"/>
              <a:ext cx="1444657" cy="458271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1" name="文本框 21"/>
            <p:cNvSpPr txBox="1"/>
            <p:nvPr/>
          </p:nvSpPr>
          <p:spPr>
            <a:xfrm>
              <a:off x="1658499" y="5509242"/>
              <a:ext cx="1444657" cy="458271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2" name="文本框 22"/>
            <p:cNvSpPr txBox="1"/>
            <p:nvPr/>
          </p:nvSpPr>
          <p:spPr>
            <a:xfrm>
              <a:off x="4214326" y="1657159"/>
              <a:ext cx="1444657" cy="458271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3" name="文本框 23"/>
            <p:cNvSpPr txBox="1"/>
            <p:nvPr/>
          </p:nvSpPr>
          <p:spPr>
            <a:xfrm>
              <a:off x="4275508" y="5500356"/>
              <a:ext cx="1444657" cy="458271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4" name="文本框 24"/>
            <p:cNvSpPr txBox="1"/>
            <p:nvPr/>
          </p:nvSpPr>
          <p:spPr>
            <a:xfrm>
              <a:off x="6903563" y="1666043"/>
              <a:ext cx="1444657" cy="458271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  <a:endParaRPr lang="zh-CN" altLang="en-US" sz="1600" b="1" dirty="0">
                <a:solidFill>
                  <a:schemeClr val="accent4">
                    <a:lumMod val="100000"/>
                  </a:schemeClr>
                </a:solidFill>
              </a:endParaRPr>
            </a:p>
          </p:txBody>
        </p:sp>
        <p:sp>
          <p:nvSpPr>
            <p:cNvPr id="25" name="文本框 25"/>
            <p:cNvSpPr txBox="1"/>
            <p:nvPr/>
          </p:nvSpPr>
          <p:spPr>
            <a:xfrm>
              <a:off x="6964745" y="5509242"/>
              <a:ext cx="1444657" cy="458271"/>
            </a:xfrm>
            <a:prstGeom prst="rect">
              <a:avLst/>
            </a:prstGeom>
            <a:noFill/>
          </p:spPr>
          <p:txBody>
            <a:bodyPr wrap="none" anchor="ctr">
              <a:normAutofit/>
            </a:bodyPr>
            <a:lstStyle/>
            <a:p>
              <a:pPr algn="ctr"/>
              <a:r>
                <a:rPr lang="zh-CN" altLang="en-US" sz="1600" b="1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793308" y="2828720"/>
              <a:ext cx="1891721" cy="631649"/>
            </a:xfrm>
            <a:prstGeom prst="rect">
              <a:avLst/>
            </a:prstGeom>
          </p:spPr>
          <p:txBody>
            <a:bodyPr wrap="square" anchor="ctr">
              <a:normAutofit fontScale="70000" lnSpcReduction="200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/>
                <a:t>点击输入替换内容</a:t>
              </a:r>
              <a:r>
                <a:rPr lang="en-US" altLang="zh-CN" sz="1000" kern="0" dirty="0"/>
                <a:t>替换内容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/>
                <a:t>点击输入替换内容</a:t>
              </a:r>
              <a:r>
                <a:rPr lang="en-US" altLang="zh-CN" sz="1000" kern="0" dirty="0"/>
                <a:t>替换内容</a:t>
              </a:r>
              <a:endParaRPr lang="zh-CN" altLang="en-US" sz="1000" kern="0" dirty="0"/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915909" y="4941107"/>
              <a:ext cx="400024" cy="400024"/>
              <a:chOff x="2437300" y="3542332"/>
              <a:chExt cx="400024" cy="400024"/>
            </a:xfrm>
            <a:solidFill>
              <a:schemeClr val="bg2"/>
            </a:solidFill>
          </p:grpSpPr>
          <p:sp>
            <p:nvSpPr>
              <p:cNvPr id="44" name="任意多边形: 形状 43"/>
              <p:cNvSpPr/>
              <p:nvPr/>
            </p:nvSpPr>
            <p:spPr bwMode="auto">
              <a:xfrm>
                <a:off x="2437300" y="3542332"/>
                <a:ext cx="400024" cy="400024"/>
              </a:xfrm>
              <a:custGeom>
                <a:avLst/>
                <a:gdLst>
                  <a:gd name="T0" fmla="*/ 83 w 128"/>
                  <a:gd name="T1" fmla="*/ 40 h 128"/>
                  <a:gd name="T2" fmla="*/ 64 w 128"/>
                  <a:gd name="T3" fmla="*/ 0 h 128"/>
                  <a:gd name="T4" fmla="*/ 36 w 128"/>
                  <a:gd name="T5" fmla="*/ 41 h 128"/>
                  <a:gd name="T6" fmla="*/ 32 w 128"/>
                  <a:gd name="T7" fmla="*/ 43 h 128"/>
                  <a:gd name="T8" fmla="*/ 12 w 128"/>
                  <a:gd name="T9" fmla="*/ 40 h 128"/>
                  <a:gd name="T10" fmla="*/ 0 w 128"/>
                  <a:gd name="T11" fmla="*/ 116 h 128"/>
                  <a:gd name="T12" fmla="*/ 24 w 128"/>
                  <a:gd name="T13" fmla="*/ 128 h 128"/>
                  <a:gd name="T14" fmla="*/ 35 w 128"/>
                  <a:gd name="T15" fmla="*/ 121 h 128"/>
                  <a:gd name="T16" fmla="*/ 36 w 128"/>
                  <a:gd name="T17" fmla="*/ 121 h 128"/>
                  <a:gd name="T18" fmla="*/ 76 w 128"/>
                  <a:gd name="T19" fmla="*/ 128 h 128"/>
                  <a:gd name="T20" fmla="*/ 112 w 128"/>
                  <a:gd name="T21" fmla="*/ 120 h 128"/>
                  <a:gd name="T22" fmla="*/ 114 w 128"/>
                  <a:gd name="T23" fmla="*/ 109 h 128"/>
                  <a:gd name="T24" fmla="*/ 121 w 128"/>
                  <a:gd name="T25" fmla="*/ 88 h 128"/>
                  <a:gd name="T26" fmla="*/ 124 w 128"/>
                  <a:gd name="T27" fmla="*/ 67 h 128"/>
                  <a:gd name="T28" fmla="*/ 128 w 128"/>
                  <a:gd name="T29" fmla="*/ 58 h 128"/>
                  <a:gd name="T30" fmla="*/ 117 w 128"/>
                  <a:gd name="T31" fmla="*/ 42 h 128"/>
                  <a:gd name="T32" fmla="*/ 24 w 128"/>
                  <a:gd name="T33" fmla="*/ 120 h 128"/>
                  <a:gd name="T34" fmla="*/ 8 w 128"/>
                  <a:gd name="T35" fmla="*/ 116 h 128"/>
                  <a:gd name="T36" fmla="*/ 12 w 128"/>
                  <a:gd name="T37" fmla="*/ 48 h 128"/>
                  <a:gd name="T38" fmla="*/ 28 w 128"/>
                  <a:gd name="T39" fmla="*/ 52 h 128"/>
                  <a:gd name="T40" fmla="*/ 120 w 128"/>
                  <a:gd name="T41" fmla="*/ 58 h 128"/>
                  <a:gd name="T42" fmla="*/ 104 w 128"/>
                  <a:gd name="T43" fmla="*/ 64 h 128"/>
                  <a:gd name="T44" fmla="*/ 104 w 128"/>
                  <a:gd name="T45" fmla="*/ 68 h 128"/>
                  <a:gd name="T46" fmla="*/ 118 w 128"/>
                  <a:gd name="T47" fmla="*/ 75 h 128"/>
                  <a:gd name="T48" fmla="*/ 100 w 128"/>
                  <a:gd name="T49" fmla="*/ 84 h 128"/>
                  <a:gd name="T50" fmla="*/ 100 w 128"/>
                  <a:gd name="T51" fmla="*/ 88 h 128"/>
                  <a:gd name="T52" fmla="*/ 113 w 128"/>
                  <a:gd name="T53" fmla="*/ 96 h 128"/>
                  <a:gd name="T54" fmla="*/ 96 w 128"/>
                  <a:gd name="T55" fmla="*/ 104 h 128"/>
                  <a:gd name="T56" fmla="*/ 96 w 128"/>
                  <a:gd name="T57" fmla="*/ 108 h 128"/>
                  <a:gd name="T58" fmla="*/ 106 w 128"/>
                  <a:gd name="T59" fmla="*/ 114 h 128"/>
                  <a:gd name="T60" fmla="*/ 98 w 128"/>
                  <a:gd name="T61" fmla="*/ 120 h 128"/>
                  <a:gd name="T62" fmla="*/ 54 w 128"/>
                  <a:gd name="T63" fmla="*/ 117 h 128"/>
                  <a:gd name="T64" fmla="*/ 32 w 128"/>
                  <a:gd name="T65" fmla="*/ 110 h 128"/>
                  <a:gd name="T66" fmla="*/ 35 w 128"/>
                  <a:gd name="T67" fmla="*/ 50 h 128"/>
                  <a:gd name="T68" fmla="*/ 60 w 128"/>
                  <a:gd name="T69" fmla="*/ 12 h 128"/>
                  <a:gd name="T70" fmla="*/ 76 w 128"/>
                  <a:gd name="T71" fmla="*/ 27 h 128"/>
                  <a:gd name="T72" fmla="*/ 115 w 128"/>
                  <a:gd name="T73" fmla="*/ 50 h 128"/>
                  <a:gd name="T74" fmla="*/ 120 w 128"/>
                  <a:gd name="T75" fmla="*/ 5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8" h="128">
                    <a:moveTo>
                      <a:pt x="117" y="42"/>
                    </a:moveTo>
                    <a:cubicBezTo>
                      <a:pt x="112" y="41"/>
                      <a:pt x="100" y="41"/>
                      <a:pt x="83" y="40"/>
                    </a:cubicBezTo>
                    <a:cubicBezTo>
                      <a:pt x="84" y="36"/>
                      <a:pt x="84" y="33"/>
                      <a:pt x="84" y="27"/>
                    </a:cubicBezTo>
                    <a:cubicBezTo>
                      <a:pt x="84" y="13"/>
                      <a:pt x="73" y="0"/>
                      <a:pt x="64" y="0"/>
                    </a:cubicBezTo>
                    <a:cubicBezTo>
                      <a:pt x="57" y="0"/>
                      <a:pt x="52" y="5"/>
                      <a:pt x="52" y="12"/>
                    </a:cubicBezTo>
                    <a:cubicBezTo>
                      <a:pt x="52" y="20"/>
                      <a:pt x="49" y="34"/>
                      <a:pt x="36" y="41"/>
                    </a:cubicBezTo>
                    <a:cubicBezTo>
                      <a:pt x="35" y="41"/>
                      <a:pt x="32" y="43"/>
                      <a:pt x="32" y="43"/>
                    </a:cubicBezTo>
                    <a:cubicBezTo>
                      <a:pt x="32" y="43"/>
                      <a:pt x="32" y="43"/>
                      <a:pt x="32" y="43"/>
                    </a:cubicBezTo>
                    <a:cubicBezTo>
                      <a:pt x="30" y="41"/>
                      <a:pt x="27" y="40"/>
                      <a:pt x="24" y="40"/>
                    </a:cubicBezTo>
                    <a:cubicBezTo>
                      <a:pt x="12" y="40"/>
                      <a:pt x="12" y="40"/>
                      <a:pt x="12" y="40"/>
                    </a:cubicBezTo>
                    <a:cubicBezTo>
                      <a:pt x="5" y="40"/>
                      <a:pt x="0" y="45"/>
                      <a:pt x="0" y="52"/>
                    </a:cubicBezTo>
                    <a:cubicBezTo>
                      <a:pt x="0" y="116"/>
                      <a:pt x="0" y="116"/>
                      <a:pt x="0" y="116"/>
                    </a:cubicBezTo>
                    <a:cubicBezTo>
                      <a:pt x="0" y="123"/>
                      <a:pt x="5" y="128"/>
                      <a:pt x="12" y="128"/>
                    </a:cubicBezTo>
                    <a:cubicBezTo>
                      <a:pt x="24" y="128"/>
                      <a:pt x="24" y="128"/>
                      <a:pt x="24" y="128"/>
                    </a:cubicBezTo>
                    <a:cubicBezTo>
                      <a:pt x="29" y="128"/>
                      <a:pt x="33" y="125"/>
                      <a:pt x="35" y="121"/>
                    </a:cubicBezTo>
                    <a:cubicBezTo>
                      <a:pt x="35" y="121"/>
                      <a:pt x="35" y="121"/>
                      <a:pt x="35" y="121"/>
                    </a:cubicBezTo>
                    <a:cubicBezTo>
                      <a:pt x="35" y="121"/>
                      <a:pt x="35" y="121"/>
                      <a:pt x="36" y="121"/>
                    </a:cubicBezTo>
                    <a:cubicBezTo>
                      <a:pt x="36" y="121"/>
                      <a:pt x="36" y="121"/>
                      <a:pt x="36" y="121"/>
                    </a:cubicBezTo>
                    <a:cubicBezTo>
                      <a:pt x="38" y="122"/>
                      <a:pt x="43" y="123"/>
                      <a:pt x="52" y="125"/>
                    </a:cubicBezTo>
                    <a:cubicBezTo>
                      <a:pt x="54" y="126"/>
                      <a:pt x="65" y="128"/>
                      <a:pt x="76" y="128"/>
                    </a:cubicBezTo>
                    <a:cubicBezTo>
                      <a:pt x="98" y="128"/>
                      <a:pt x="98" y="128"/>
                      <a:pt x="98" y="128"/>
                    </a:cubicBezTo>
                    <a:cubicBezTo>
                      <a:pt x="105" y="128"/>
                      <a:pt x="109" y="125"/>
                      <a:pt x="112" y="120"/>
                    </a:cubicBezTo>
                    <a:cubicBezTo>
                      <a:pt x="112" y="120"/>
                      <a:pt x="113" y="118"/>
                      <a:pt x="114" y="116"/>
                    </a:cubicBezTo>
                    <a:cubicBezTo>
                      <a:pt x="115" y="114"/>
                      <a:pt x="115" y="112"/>
                      <a:pt x="114" y="109"/>
                    </a:cubicBezTo>
                    <a:cubicBezTo>
                      <a:pt x="118" y="106"/>
                      <a:pt x="120" y="102"/>
                      <a:pt x="121" y="99"/>
                    </a:cubicBezTo>
                    <a:cubicBezTo>
                      <a:pt x="122" y="94"/>
                      <a:pt x="122" y="90"/>
                      <a:pt x="121" y="88"/>
                    </a:cubicBezTo>
                    <a:cubicBezTo>
                      <a:pt x="123" y="85"/>
                      <a:pt x="125" y="82"/>
                      <a:pt x="126" y="77"/>
                    </a:cubicBezTo>
                    <a:cubicBezTo>
                      <a:pt x="127" y="73"/>
                      <a:pt x="126" y="70"/>
                      <a:pt x="124" y="67"/>
                    </a:cubicBezTo>
                    <a:cubicBezTo>
                      <a:pt x="127" y="65"/>
                      <a:pt x="128" y="61"/>
                      <a:pt x="128" y="58"/>
                    </a:cubicBezTo>
                    <a:cubicBezTo>
                      <a:pt x="128" y="58"/>
                      <a:pt x="128" y="58"/>
                      <a:pt x="128" y="58"/>
                    </a:cubicBezTo>
                    <a:cubicBezTo>
                      <a:pt x="128" y="57"/>
                      <a:pt x="128" y="57"/>
                      <a:pt x="128" y="56"/>
                    </a:cubicBezTo>
                    <a:cubicBezTo>
                      <a:pt x="128" y="51"/>
                      <a:pt x="125" y="44"/>
                      <a:pt x="117" y="42"/>
                    </a:cubicBezTo>
                    <a:close/>
                    <a:moveTo>
                      <a:pt x="28" y="116"/>
                    </a:moveTo>
                    <a:cubicBezTo>
                      <a:pt x="28" y="118"/>
                      <a:pt x="26" y="120"/>
                      <a:pt x="24" y="120"/>
                    </a:cubicBezTo>
                    <a:cubicBezTo>
                      <a:pt x="12" y="120"/>
                      <a:pt x="12" y="120"/>
                      <a:pt x="12" y="120"/>
                    </a:cubicBezTo>
                    <a:cubicBezTo>
                      <a:pt x="10" y="120"/>
                      <a:pt x="8" y="118"/>
                      <a:pt x="8" y="116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0"/>
                      <a:pt x="10" y="48"/>
                      <a:pt x="12" y="48"/>
                    </a:cubicBezTo>
                    <a:cubicBezTo>
                      <a:pt x="24" y="48"/>
                      <a:pt x="24" y="48"/>
                      <a:pt x="24" y="48"/>
                    </a:cubicBezTo>
                    <a:cubicBezTo>
                      <a:pt x="26" y="48"/>
                      <a:pt x="28" y="50"/>
                      <a:pt x="28" y="52"/>
                    </a:cubicBezTo>
                    <a:lnTo>
                      <a:pt x="28" y="116"/>
                    </a:lnTo>
                    <a:close/>
                    <a:moveTo>
                      <a:pt x="120" y="58"/>
                    </a:moveTo>
                    <a:cubicBezTo>
                      <a:pt x="120" y="60"/>
                      <a:pt x="119" y="64"/>
                      <a:pt x="112" y="64"/>
                    </a:cubicBezTo>
                    <a:cubicBezTo>
                      <a:pt x="106" y="64"/>
                      <a:pt x="104" y="64"/>
                      <a:pt x="104" y="64"/>
                    </a:cubicBezTo>
                    <a:cubicBezTo>
                      <a:pt x="103" y="64"/>
                      <a:pt x="102" y="65"/>
                      <a:pt x="102" y="66"/>
                    </a:cubicBezTo>
                    <a:cubicBezTo>
                      <a:pt x="102" y="67"/>
                      <a:pt x="103" y="68"/>
                      <a:pt x="104" y="68"/>
                    </a:cubicBezTo>
                    <a:cubicBezTo>
                      <a:pt x="104" y="68"/>
                      <a:pt x="106" y="68"/>
                      <a:pt x="112" y="68"/>
                    </a:cubicBezTo>
                    <a:cubicBezTo>
                      <a:pt x="118" y="68"/>
                      <a:pt x="119" y="73"/>
                      <a:pt x="118" y="75"/>
                    </a:cubicBezTo>
                    <a:cubicBezTo>
                      <a:pt x="118" y="78"/>
                      <a:pt x="116" y="84"/>
                      <a:pt x="110" y="84"/>
                    </a:cubicBezTo>
                    <a:cubicBezTo>
                      <a:pt x="103" y="84"/>
                      <a:pt x="100" y="84"/>
                      <a:pt x="100" y="84"/>
                    </a:cubicBezTo>
                    <a:cubicBezTo>
                      <a:pt x="99" y="84"/>
                      <a:pt x="98" y="85"/>
                      <a:pt x="98" y="86"/>
                    </a:cubicBezTo>
                    <a:cubicBezTo>
                      <a:pt x="98" y="87"/>
                      <a:pt x="99" y="88"/>
                      <a:pt x="100" y="88"/>
                    </a:cubicBezTo>
                    <a:cubicBezTo>
                      <a:pt x="100" y="88"/>
                      <a:pt x="105" y="88"/>
                      <a:pt x="108" y="88"/>
                    </a:cubicBezTo>
                    <a:cubicBezTo>
                      <a:pt x="115" y="88"/>
                      <a:pt x="114" y="93"/>
                      <a:pt x="113" y="96"/>
                    </a:cubicBezTo>
                    <a:cubicBezTo>
                      <a:pt x="112" y="100"/>
                      <a:pt x="111" y="104"/>
                      <a:pt x="103" y="104"/>
                    </a:cubicBezTo>
                    <a:cubicBezTo>
                      <a:pt x="100" y="104"/>
                      <a:pt x="96" y="104"/>
                      <a:pt x="96" y="104"/>
                    </a:cubicBezTo>
                    <a:cubicBezTo>
                      <a:pt x="95" y="104"/>
                      <a:pt x="94" y="105"/>
                      <a:pt x="94" y="106"/>
                    </a:cubicBezTo>
                    <a:cubicBezTo>
                      <a:pt x="94" y="107"/>
                      <a:pt x="95" y="108"/>
                      <a:pt x="96" y="108"/>
                    </a:cubicBezTo>
                    <a:cubicBezTo>
                      <a:pt x="96" y="108"/>
                      <a:pt x="99" y="108"/>
                      <a:pt x="102" y="108"/>
                    </a:cubicBezTo>
                    <a:cubicBezTo>
                      <a:pt x="107" y="108"/>
                      <a:pt x="107" y="112"/>
                      <a:pt x="106" y="114"/>
                    </a:cubicBezTo>
                    <a:cubicBezTo>
                      <a:pt x="106" y="115"/>
                      <a:pt x="105" y="116"/>
                      <a:pt x="105" y="117"/>
                    </a:cubicBezTo>
                    <a:cubicBezTo>
                      <a:pt x="104" y="119"/>
                      <a:pt x="102" y="120"/>
                      <a:pt x="98" y="120"/>
                    </a:cubicBezTo>
                    <a:cubicBezTo>
                      <a:pt x="76" y="120"/>
                      <a:pt x="76" y="120"/>
                      <a:pt x="76" y="120"/>
                    </a:cubicBezTo>
                    <a:cubicBezTo>
                      <a:pt x="65" y="120"/>
                      <a:pt x="54" y="118"/>
                      <a:pt x="54" y="117"/>
                    </a:cubicBezTo>
                    <a:cubicBezTo>
                      <a:pt x="37" y="114"/>
                      <a:pt x="36" y="113"/>
                      <a:pt x="35" y="113"/>
                    </a:cubicBezTo>
                    <a:cubicBezTo>
                      <a:pt x="35" y="113"/>
                      <a:pt x="32" y="112"/>
                      <a:pt x="32" y="110"/>
                    </a:cubicBezTo>
                    <a:cubicBezTo>
                      <a:pt x="32" y="54"/>
                      <a:pt x="32" y="54"/>
                      <a:pt x="32" y="54"/>
                    </a:cubicBezTo>
                    <a:cubicBezTo>
                      <a:pt x="32" y="52"/>
                      <a:pt x="33" y="51"/>
                      <a:pt x="35" y="50"/>
                    </a:cubicBezTo>
                    <a:cubicBezTo>
                      <a:pt x="35" y="50"/>
                      <a:pt x="36" y="50"/>
                      <a:pt x="36" y="50"/>
                    </a:cubicBezTo>
                    <a:cubicBezTo>
                      <a:pt x="54" y="42"/>
                      <a:pt x="60" y="26"/>
                      <a:pt x="60" y="12"/>
                    </a:cubicBezTo>
                    <a:cubicBezTo>
                      <a:pt x="60" y="10"/>
                      <a:pt x="62" y="8"/>
                      <a:pt x="64" y="8"/>
                    </a:cubicBezTo>
                    <a:cubicBezTo>
                      <a:pt x="68" y="8"/>
                      <a:pt x="76" y="16"/>
                      <a:pt x="76" y="27"/>
                    </a:cubicBezTo>
                    <a:cubicBezTo>
                      <a:pt x="76" y="36"/>
                      <a:pt x="75" y="38"/>
                      <a:pt x="72" y="48"/>
                    </a:cubicBezTo>
                    <a:cubicBezTo>
                      <a:pt x="112" y="48"/>
                      <a:pt x="112" y="49"/>
                      <a:pt x="115" y="50"/>
                    </a:cubicBezTo>
                    <a:cubicBezTo>
                      <a:pt x="120" y="51"/>
                      <a:pt x="120" y="54"/>
                      <a:pt x="120" y="56"/>
                    </a:cubicBezTo>
                    <a:cubicBezTo>
                      <a:pt x="120" y="57"/>
                      <a:pt x="120" y="57"/>
                      <a:pt x="120" y="5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5" name="任意多边形: 形状 44"/>
              <p:cNvSpPr/>
              <p:nvPr/>
            </p:nvSpPr>
            <p:spPr bwMode="auto">
              <a:xfrm>
                <a:off x="2474265" y="3867103"/>
                <a:ext cx="38287" cy="38287"/>
              </a:xfrm>
              <a:custGeom>
                <a:avLst/>
                <a:gdLst>
                  <a:gd name="T0" fmla="*/ 6 w 12"/>
                  <a:gd name="T1" fmla="*/ 0 h 12"/>
                  <a:gd name="T2" fmla="*/ 0 w 12"/>
                  <a:gd name="T3" fmla="*/ 6 h 12"/>
                  <a:gd name="T4" fmla="*/ 6 w 12"/>
                  <a:gd name="T5" fmla="*/ 12 h 12"/>
                  <a:gd name="T6" fmla="*/ 12 w 12"/>
                  <a:gd name="T7" fmla="*/ 6 h 12"/>
                  <a:gd name="T8" fmla="*/ 6 w 12"/>
                  <a:gd name="T9" fmla="*/ 0 h 12"/>
                  <a:gd name="T10" fmla="*/ 6 w 12"/>
                  <a:gd name="T11" fmla="*/ 8 h 12"/>
                  <a:gd name="T12" fmla="*/ 4 w 12"/>
                  <a:gd name="T13" fmla="*/ 6 h 12"/>
                  <a:gd name="T14" fmla="*/ 6 w 12"/>
                  <a:gd name="T15" fmla="*/ 4 h 12"/>
                  <a:gd name="T16" fmla="*/ 8 w 12"/>
                  <a:gd name="T17" fmla="*/ 6 h 12"/>
                  <a:gd name="T18" fmla="*/ 6 w 12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2" h="12">
                    <a:moveTo>
                      <a:pt x="6" y="0"/>
                    </a:move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2"/>
                      <a:pt x="6" y="12"/>
                    </a:cubicBezTo>
                    <a:cubicBezTo>
                      <a:pt x="9" y="12"/>
                      <a:pt x="12" y="9"/>
                      <a:pt x="12" y="6"/>
                    </a:cubicBezTo>
                    <a:cubicBezTo>
                      <a:pt x="12" y="3"/>
                      <a:pt x="9" y="0"/>
                      <a:pt x="6" y="0"/>
                    </a:cubicBezTo>
                    <a:close/>
                    <a:moveTo>
                      <a:pt x="6" y="8"/>
                    </a:moveTo>
                    <a:cubicBezTo>
                      <a:pt x="5" y="8"/>
                      <a:pt x="4" y="7"/>
                      <a:pt x="4" y="6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7" y="4"/>
                      <a:pt x="8" y="5"/>
                      <a:pt x="8" y="6"/>
                    </a:cubicBezTo>
                    <a:cubicBezTo>
                      <a:pt x="8" y="7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2341909" y="4966191"/>
              <a:ext cx="400024" cy="349856"/>
              <a:chOff x="2437300" y="2768688"/>
              <a:chExt cx="400024" cy="349856"/>
            </a:xfrm>
            <a:solidFill>
              <a:schemeClr val="bg2"/>
            </a:solidFill>
          </p:grpSpPr>
          <p:sp>
            <p:nvSpPr>
              <p:cNvPr id="42" name="任意多边形: 形状 41"/>
              <p:cNvSpPr/>
              <p:nvPr/>
            </p:nvSpPr>
            <p:spPr bwMode="auto">
              <a:xfrm>
                <a:off x="2499350" y="2830738"/>
                <a:ext cx="143903" cy="93735"/>
              </a:xfrm>
              <a:custGeom>
                <a:avLst/>
                <a:gdLst>
                  <a:gd name="T0" fmla="*/ 44 w 46"/>
                  <a:gd name="T1" fmla="*/ 0 h 30"/>
                  <a:gd name="T2" fmla="*/ 0 w 46"/>
                  <a:gd name="T3" fmla="*/ 28 h 30"/>
                  <a:gd name="T4" fmla="*/ 2 w 46"/>
                  <a:gd name="T5" fmla="*/ 30 h 30"/>
                  <a:gd name="T6" fmla="*/ 4 w 46"/>
                  <a:gd name="T7" fmla="*/ 28 h 30"/>
                  <a:gd name="T8" fmla="*/ 44 w 46"/>
                  <a:gd name="T9" fmla="*/ 4 h 30"/>
                  <a:gd name="T10" fmla="*/ 46 w 46"/>
                  <a:gd name="T11" fmla="*/ 2 h 30"/>
                  <a:gd name="T12" fmla="*/ 44 w 46"/>
                  <a:gd name="T13" fmla="*/ 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" h="30">
                    <a:moveTo>
                      <a:pt x="44" y="0"/>
                    </a:moveTo>
                    <a:cubicBezTo>
                      <a:pt x="20" y="0"/>
                      <a:pt x="0" y="13"/>
                      <a:pt x="0" y="28"/>
                    </a:cubicBezTo>
                    <a:cubicBezTo>
                      <a:pt x="0" y="29"/>
                      <a:pt x="1" y="30"/>
                      <a:pt x="2" y="30"/>
                    </a:cubicBezTo>
                    <a:cubicBezTo>
                      <a:pt x="3" y="30"/>
                      <a:pt x="4" y="29"/>
                      <a:pt x="4" y="28"/>
                    </a:cubicBezTo>
                    <a:cubicBezTo>
                      <a:pt x="4" y="15"/>
                      <a:pt x="23" y="4"/>
                      <a:pt x="44" y="4"/>
                    </a:cubicBezTo>
                    <a:cubicBezTo>
                      <a:pt x="45" y="4"/>
                      <a:pt x="46" y="3"/>
                      <a:pt x="46" y="2"/>
                    </a:cubicBezTo>
                    <a:cubicBezTo>
                      <a:pt x="46" y="1"/>
                      <a:pt x="45" y="0"/>
                      <a:pt x="4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3" name="任意多边形: 形状 42"/>
              <p:cNvSpPr/>
              <p:nvPr/>
            </p:nvSpPr>
            <p:spPr bwMode="auto">
              <a:xfrm>
                <a:off x="2437300" y="2768688"/>
                <a:ext cx="400024" cy="349856"/>
              </a:xfrm>
              <a:custGeom>
                <a:avLst/>
                <a:gdLst>
                  <a:gd name="T0" fmla="*/ 64 w 128"/>
                  <a:gd name="T1" fmla="*/ 0 h 112"/>
                  <a:gd name="T2" fmla="*/ 0 w 128"/>
                  <a:gd name="T3" fmla="*/ 48 h 112"/>
                  <a:gd name="T4" fmla="*/ 28 w 128"/>
                  <a:gd name="T5" fmla="*/ 88 h 112"/>
                  <a:gd name="T6" fmla="*/ 28 w 128"/>
                  <a:gd name="T7" fmla="*/ 88 h 112"/>
                  <a:gd name="T8" fmla="*/ 20 w 128"/>
                  <a:gd name="T9" fmla="*/ 107 h 112"/>
                  <a:gd name="T10" fmla="*/ 20 w 128"/>
                  <a:gd name="T11" fmla="*/ 107 h 112"/>
                  <a:gd name="T12" fmla="*/ 20 w 128"/>
                  <a:gd name="T13" fmla="*/ 108 h 112"/>
                  <a:gd name="T14" fmla="*/ 24 w 128"/>
                  <a:gd name="T15" fmla="*/ 112 h 112"/>
                  <a:gd name="T16" fmla="*/ 25 w 128"/>
                  <a:gd name="T17" fmla="*/ 112 h 112"/>
                  <a:gd name="T18" fmla="*/ 52 w 128"/>
                  <a:gd name="T19" fmla="*/ 95 h 112"/>
                  <a:gd name="T20" fmla="*/ 64 w 128"/>
                  <a:gd name="T21" fmla="*/ 96 h 112"/>
                  <a:gd name="T22" fmla="*/ 128 w 128"/>
                  <a:gd name="T23" fmla="*/ 48 h 112"/>
                  <a:gd name="T24" fmla="*/ 64 w 128"/>
                  <a:gd name="T25" fmla="*/ 0 h 112"/>
                  <a:gd name="T26" fmla="*/ 64 w 128"/>
                  <a:gd name="T27" fmla="*/ 88 h 112"/>
                  <a:gd name="T28" fmla="*/ 53 w 128"/>
                  <a:gd name="T29" fmla="*/ 87 h 112"/>
                  <a:gd name="T30" fmla="*/ 52 w 128"/>
                  <a:gd name="T31" fmla="*/ 87 h 112"/>
                  <a:gd name="T32" fmla="*/ 45 w 128"/>
                  <a:gd name="T33" fmla="*/ 90 h 112"/>
                  <a:gd name="T34" fmla="*/ 33 w 128"/>
                  <a:gd name="T35" fmla="*/ 100 h 112"/>
                  <a:gd name="T36" fmla="*/ 36 w 128"/>
                  <a:gd name="T37" fmla="*/ 88 h 112"/>
                  <a:gd name="T38" fmla="*/ 36 w 128"/>
                  <a:gd name="T39" fmla="*/ 88 h 112"/>
                  <a:gd name="T40" fmla="*/ 32 w 128"/>
                  <a:gd name="T41" fmla="*/ 81 h 112"/>
                  <a:gd name="T42" fmla="*/ 8 w 128"/>
                  <a:gd name="T43" fmla="*/ 48 h 112"/>
                  <a:gd name="T44" fmla="*/ 64 w 128"/>
                  <a:gd name="T45" fmla="*/ 8 h 112"/>
                  <a:gd name="T46" fmla="*/ 120 w 128"/>
                  <a:gd name="T47" fmla="*/ 48 h 112"/>
                  <a:gd name="T48" fmla="*/ 64 w 128"/>
                  <a:gd name="T49" fmla="*/ 88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28" h="112">
                    <a:moveTo>
                      <a:pt x="64" y="0"/>
                    </a:moveTo>
                    <a:cubicBezTo>
                      <a:pt x="29" y="0"/>
                      <a:pt x="0" y="21"/>
                      <a:pt x="0" y="48"/>
                    </a:cubicBezTo>
                    <a:cubicBezTo>
                      <a:pt x="0" y="65"/>
                      <a:pt x="11" y="79"/>
                      <a:pt x="28" y="88"/>
                    </a:cubicBezTo>
                    <a:cubicBezTo>
                      <a:pt x="28" y="88"/>
                      <a:pt x="28" y="88"/>
                      <a:pt x="28" y="88"/>
                    </a:cubicBezTo>
                    <a:cubicBezTo>
                      <a:pt x="28" y="95"/>
                      <a:pt x="23" y="103"/>
                      <a:pt x="20" y="107"/>
                    </a:cubicBezTo>
                    <a:cubicBezTo>
                      <a:pt x="20" y="107"/>
                      <a:pt x="20" y="107"/>
                      <a:pt x="20" y="107"/>
                    </a:cubicBezTo>
                    <a:cubicBezTo>
                      <a:pt x="20" y="107"/>
                      <a:pt x="20" y="108"/>
                      <a:pt x="20" y="108"/>
                    </a:cubicBezTo>
                    <a:cubicBezTo>
                      <a:pt x="20" y="110"/>
                      <a:pt x="22" y="112"/>
                      <a:pt x="24" y="112"/>
                    </a:cubicBezTo>
                    <a:cubicBezTo>
                      <a:pt x="24" y="112"/>
                      <a:pt x="25" y="112"/>
                      <a:pt x="25" y="112"/>
                    </a:cubicBezTo>
                    <a:cubicBezTo>
                      <a:pt x="37" y="110"/>
                      <a:pt x="49" y="98"/>
                      <a:pt x="52" y="95"/>
                    </a:cubicBezTo>
                    <a:cubicBezTo>
                      <a:pt x="56" y="96"/>
                      <a:pt x="60" y="96"/>
                      <a:pt x="64" y="96"/>
                    </a:cubicBezTo>
                    <a:cubicBezTo>
                      <a:pt x="99" y="96"/>
                      <a:pt x="128" y="75"/>
                      <a:pt x="128" y="48"/>
                    </a:cubicBezTo>
                    <a:cubicBezTo>
                      <a:pt x="128" y="21"/>
                      <a:pt x="99" y="0"/>
                      <a:pt x="64" y="0"/>
                    </a:cubicBezTo>
                    <a:close/>
                    <a:moveTo>
                      <a:pt x="64" y="88"/>
                    </a:moveTo>
                    <a:cubicBezTo>
                      <a:pt x="60" y="88"/>
                      <a:pt x="57" y="88"/>
                      <a:pt x="53" y="87"/>
                    </a:cubicBezTo>
                    <a:cubicBezTo>
                      <a:pt x="52" y="87"/>
                      <a:pt x="52" y="87"/>
                      <a:pt x="52" y="87"/>
                    </a:cubicBezTo>
                    <a:cubicBezTo>
                      <a:pt x="49" y="87"/>
                      <a:pt x="47" y="88"/>
                      <a:pt x="45" y="90"/>
                    </a:cubicBezTo>
                    <a:cubicBezTo>
                      <a:pt x="44" y="92"/>
                      <a:pt x="39" y="97"/>
                      <a:pt x="33" y="100"/>
                    </a:cubicBezTo>
                    <a:cubicBezTo>
                      <a:pt x="35" y="97"/>
                      <a:pt x="36" y="93"/>
                      <a:pt x="36" y="88"/>
                    </a:cubicBezTo>
                    <a:cubicBezTo>
                      <a:pt x="36" y="88"/>
                      <a:pt x="36" y="88"/>
                      <a:pt x="36" y="88"/>
                    </a:cubicBezTo>
                    <a:cubicBezTo>
                      <a:pt x="36" y="85"/>
                      <a:pt x="34" y="82"/>
                      <a:pt x="32" y="81"/>
                    </a:cubicBezTo>
                    <a:cubicBezTo>
                      <a:pt x="17" y="73"/>
                      <a:pt x="8" y="61"/>
                      <a:pt x="8" y="48"/>
                    </a:cubicBezTo>
                    <a:cubicBezTo>
                      <a:pt x="8" y="26"/>
                      <a:pt x="33" y="8"/>
                      <a:pt x="64" y="8"/>
                    </a:cubicBezTo>
                    <a:cubicBezTo>
                      <a:pt x="95" y="8"/>
                      <a:pt x="120" y="26"/>
                      <a:pt x="120" y="48"/>
                    </a:cubicBezTo>
                    <a:cubicBezTo>
                      <a:pt x="120" y="70"/>
                      <a:pt x="95" y="88"/>
                      <a:pt x="64" y="8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29" name="任意多边形: 形状 28"/>
            <p:cNvSpPr/>
            <p:nvPr/>
          </p:nvSpPr>
          <p:spPr bwMode="auto">
            <a:xfrm>
              <a:off x="4909969" y="2308974"/>
              <a:ext cx="411905" cy="400024"/>
            </a:xfrm>
            <a:custGeom>
              <a:avLst/>
              <a:gdLst>
                <a:gd name="T0" fmla="*/ 94 w 132"/>
                <a:gd name="T1" fmla="*/ 0 h 128"/>
                <a:gd name="T2" fmla="*/ 56 w 132"/>
                <a:gd name="T3" fmla="*/ 27 h 128"/>
                <a:gd name="T4" fmla="*/ 55 w 132"/>
                <a:gd name="T5" fmla="*/ 27 h 128"/>
                <a:gd name="T6" fmla="*/ 14 w 132"/>
                <a:gd name="T7" fmla="*/ 69 h 128"/>
                <a:gd name="T8" fmla="*/ 1 w 132"/>
                <a:gd name="T9" fmla="*/ 110 h 128"/>
                <a:gd name="T10" fmla="*/ 14 w 132"/>
                <a:gd name="T11" fmla="*/ 128 h 128"/>
                <a:gd name="T12" fmla="*/ 53 w 132"/>
                <a:gd name="T13" fmla="*/ 118 h 128"/>
                <a:gd name="T14" fmla="*/ 120 w 132"/>
                <a:gd name="T15" fmla="*/ 53 h 128"/>
                <a:gd name="T16" fmla="*/ 64 w 132"/>
                <a:gd name="T17" fmla="*/ 95 h 128"/>
                <a:gd name="T18" fmla="*/ 99 w 132"/>
                <a:gd name="T19" fmla="*/ 47 h 128"/>
                <a:gd name="T20" fmla="*/ 95 w 132"/>
                <a:gd name="T21" fmla="*/ 67 h 128"/>
                <a:gd name="T22" fmla="*/ 64 w 132"/>
                <a:gd name="T23" fmla="*/ 98 h 128"/>
                <a:gd name="T24" fmla="*/ 59 w 132"/>
                <a:gd name="T25" fmla="*/ 81 h 128"/>
                <a:gd name="T26" fmla="*/ 46 w 132"/>
                <a:gd name="T27" fmla="*/ 68 h 128"/>
                <a:gd name="T28" fmla="*/ 92 w 132"/>
                <a:gd name="T29" fmla="*/ 36 h 128"/>
                <a:gd name="T30" fmla="*/ 59 w 132"/>
                <a:gd name="T31" fmla="*/ 81 h 128"/>
                <a:gd name="T32" fmla="*/ 30 w 132"/>
                <a:gd name="T33" fmla="*/ 64 h 128"/>
                <a:gd name="T34" fmla="*/ 80 w 132"/>
                <a:gd name="T35" fmla="*/ 29 h 128"/>
                <a:gd name="T36" fmla="*/ 17 w 132"/>
                <a:gd name="T37" fmla="*/ 119 h 128"/>
                <a:gd name="T38" fmla="*/ 8 w 132"/>
                <a:gd name="T39" fmla="*/ 114 h 128"/>
                <a:gd name="T40" fmla="*/ 13 w 132"/>
                <a:gd name="T41" fmla="*/ 96 h 128"/>
                <a:gd name="T42" fmla="*/ 32 w 132"/>
                <a:gd name="T43" fmla="*/ 116 h 128"/>
                <a:gd name="T44" fmla="*/ 35 w 132"/>
                <a:gd name="T45" fmla="*/ 115 h 128"/>
                <a:gd name="T46" fmla="*/ 14 w 132"/>
                <a:gd name="T47" fmla="*/ 92 h 128"/>
                <a:gd name="T48" fmla="*/ 19 w 132"/>
                <a:gd name="T49" fmla="*/ 75 h 128"/>
                <a:gd name="T50" fmla="*/ 52 w 132"/>
                <a:gd name="T51" fmla="*/ 110 h 128"/>
                <a:gd name="T52" fmla="*/ 35 w 132"/>
                <a:gd name="T53" fmla="*/ 115 h 128"/>
                <a:gd name="T54" fmla="*/ 108 w 132"/>
                <a:gd name="T55" fmla="*/ 54 h 128"/>
                <a:gd name="T56" fmla="*/ 98 w 132"/>
                <a:gd name="T57" fmla="*/ 30 h 128"/>
                <a:gd name="T58" fmla="*/ 81 w 132"/>
                <a:gd name="T59" fmla="*/ 13 h 128"/>
                <a:gd name="T60" fmla="*/ 112 w 132"/>
                <a:gd name="T61" fmla="*/ 16 h 128"/>
                <a:gd name="T62" fmla="*/ 115 w 132"/>
                <a:gd name="T63" fmla="*/ 4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32" h="128">
                  <a:moveTo>
                    <a:pt x="118" y="10"/>
                  </a:moveTo>
                  <a:cubicBezTo>
                    <a:pt x="111" y="4"/>
                    <a:pt x="102" y="0"/>
                    <a:pt x="94" y="0"/>
                  </a:cubicBezTo>
                  <a:cubicBezTo>
                    <a:pt x="87" y="0"/>
                    <a:pt x="80" y="3"/>
                    <a:pt x="75" y="8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6" y="27"/>
                    <a:pt x="56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55" y="27"/>
                    <a:pt x="55" y="27"/>
                    <a:pt x="55" y="27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2" y="71"/>
                    <a:pt x="11" y="73"/>
                    <a:pt x="10" y="76"/>
                  </a:cubicBezTo>
                  <a:cubicBezTo>
                    <a:pt x="1" y="110"/>
                    <a:pt x="1" y="110"/>
                    <a:pt x="1" y="110"/>
                  </a:cubicBezTo>
                  <a:cubicBezTo>
                    <a:pt x="1" y="110"/>
                    <a:pt x="0" y="113"/>
                    <a:pt x="0" y="114"/>
                  </a:cubicBezTo>
                  <a:cubicBezTo>
                    <a:pt x="0" y="122"/>
                    <a:pt x="6" y="128"/>
                    <a:pt x="14" y="128"/>
                  </a:cubicBezTo>
                  <a:cubicBezTo>
                    <a:pt x="16" y="128"/>
                    <a:pt x="19" y="127"/>
                    <a:pt x="19" y="12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55" y="118"/>
                    <a:pt x="57" y="116"/>
                    <a:pt x="59" y="114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32" y="42"/>
                    <a:pt x="130" y="23"/>
                    <a:pt x="118" y="10"/>
                  </a:cubicBezTo>
                  <a:close/>
                  <a:moveTo>
                    <a:pt x="64" y="95"/>
                  </a:moveTo>
                  <a:cubicBezTo>
                    <a:pt x="64" y="92"/>
                    <a:pt x="63" y="88"/>
                    <a:pt x="61" y="85"/>
                  </a:cubicBezTo>
                  <a:cubicBezTo>
                    <a:pt x="99" y="47"/>
                    <a:pt x="99" y="47"/>
                    <a:pt x="99" y="47"/>
                  </a:cubicBezTo>
                  <a:cubicBezTo>
                    <a:pt x="101" y="54"/>
                    <a:pt x="100" y="62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95" y="67"/>
                    <a:pt x="95" y="67"/>
                    <a:pt x="95" y="67"/>
                  </a:cubicBezTo>
                  <a:cubicBezTo>
                    <a:pt x="64" y="98"/>
                    <a:pt x="64" y="98"/>
                    <a:pt x="64" y="98"/>
                  </a:cubicBezTo>
                  <a:cubicBezTo>
                    <a:pt x="64" y="97"/>
                    <a:pt x="64" y="96"/>
                    <a:pt x="64" y="95"/>
                  </a:cubicBezTo>
                  <a:close/>
                  <a:moveTo>
                    <a:pt x="59" y="81"/>
                  </a:moveTo>
                  <a:cubicBezTo>
                    <a:pt x="58" y="79"/>
                    <a:pt x="56" y="76"/>
                    <a:pt x="54" y="74"/>
                  </a:cubicBezTo>
                  <a:cubicBezTo>
                    <a:pt x="51" y="72"/>
                    <a:pt x="49" y="70"/>
                    <a:pt x="46" y="68"/>
                  </a:cubicBezTo>
                  <a:cubicBezTo>
                    <a:pt x="84" y="30"/>
                    <a:pt x="84" y="30"/>
                    <a:pt x="84" y="30"/>
                  </a:cubicBezTo>
                  <a:cubicBezTo>
                    <a:pt x="87" y="31"/>
                    <a:pt x="90" y="33"/>
                    <a:pt x="92" y="36"/>
                  </a:cubicBezTo>
                  <a:cubicBezTo>
                    <a:pt x="94" y="38"/>
                    <a:pt x="96" y="40"/>
                    <a:pt x="97" y="43"/>
                  </a:cubicBezTo>
                  <a:lnTo>
                    <a:pt x="59" y="81"/>
                  </a:lnTo>
                  <a:close/>
                  <a:moveTo>
                    <a:pt x="42" y="66"/>
                  </a:moveTo>
                  <a:cubicBezTo>
                    <a:pt x="38" y="65"/>
                    <a:pt x="34" y="64"/>
                    <a:pt x="30" y="64"/>
                  </a:cubicBezTo>
                  <a:cubicBezTo>
                    <a:pt x="61" y="33"/>
                    <a:pt x="61" y="33"/>
                    <a:pt x="61" y="33"/>
                  </a:cubicBezTo>
                  <a:cubicBezTo>
                    <a:pt x="66" y="28"/>
                    <a:pt x="73" y="27"/>
                    <a:pt x="80" y="29"/>
                  </a:cubicBezTo>
                  <a:lnTo>
                    <a:pt x="42" y="66"/>
                  </a:lnTo>
                  <a:close/>
                  <a:moveTo>
                    <a:pt x="17" y="119"/>
                  </a:moveTo>
                  <a:cubicBezTo>
                    <a:pt x="16" y="120"/>
                    <a:pt x="15" y="120"/>
                    <a:pt x="14" y="120"/>
                  </a:cubicBezTo>
                  <a:cubicBezTo>
                    <a:pt x="11" y="120"/>
                    <a:pt x="8" y="117"/>
                    <a:pt x="8" y="114"/>
                  </a:cubicBezTo>
                  <a:cubicBezTo>
                    <a:pt x="8" y="113"/>
                    <a:pt x="8" y="112"/>
                    <a:pt x="8" y="112"/>
                  </a:cubicBezTo>
                  <a:cubicBezTo>
                    <a:pt x="13" y="96"/>
                    <a:pt x="13" y="96"/>
                    <a:pt x="13" y="96"/>
                  </a:cubicBezTo>
                  <a:cubicBezTo>
                    <a:pt x="17" y="96"/>
                    <a:pt x="22" y="98"/>
                    <a:pt x="26" y="102"/>
                  </a:cubicBezTo>
                  <a:cubicBezTo>
                    <a:pt x="30" y="106"/>
                    <a:pt x="32" y="111"/>
                    <a:pt x="32" y="116"/>
                  </a:cubicBezTo>
                  <a:lnTo>
                    <a:pt x="17" y="119"/>
                  </a:lnTo>
                  <a:close/>
                  <a:moveTo>
                    <a:pt x="35" y="115"/>
                  </a:moveTo>
                  <a:cubicBezTo>
                    <a:pt x="35" y="109"/>
                    <a:pt x="33" y="104"/>
                    <a:pt x="29" y="99"/>
                  </a:cubicBezTo>
                  <a:cubicBezTo>
                    <a:pt x="25" y="95"/>
                    <a:pt x="19" y="93"/>
                    <a:pt x="14" y="92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7"/>
                    <a:pt x="19" y="76"/>
                    <a:pt x="19" y="75"/>
                  </a:cubicBezTo>
                  <a:cubicBezTo>
                    <a:pt x="27" y="69"/>
                    <a:pt x="40" y="71"/>
                    <a:pt x="48" y="80"/>
                  </a:cubicBezTo>
                  <a:cubicBezTo>
                    <a:pt x="57" y="89"/>
                    <a:pt x="59" y="102"/>
                    <a:pt x="52" y="110"/>
                  </a:cubicBezTo>
                  <a:cubicBezTo>
                    <a:pt x="51" y="110"/>
                    <a:pt x="51" y="111"/>
                    <a:pt x="50" y="111"/>
                  </a:cubicBezTo>
                  <a:lnTo>
                    <a:pt x="35" y="115"/>
                  </a:lnTo>
                  <a:close/>
                  <a:moveTo>
                    <a:pt x="115" y="47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08" y="53"/>
                    <a:pt x="108" y="52"/>
                    <a:pt x="108" y="51"/>
                  </a:cubicBezTo>
                  <a:cubicBezTo>
                    <a:pt x="107" y="43"/>
                    <a:pt x="104" y="36"/>
                    <a:pt x="98" y="30"/>
                  </a:cubicBezTo>
                  <a:cubicBezTo>
                    <a:pt x="91" y="24"/>
                    <a:pt x="83" y="20"/>
                    <a:pt x="74" y="20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4" y="10"/>
                    <a:pt x="89" y="8"/>
                    <a:pt x="94" y="8"/>
                  </a:cubicBezTo>
                  <a:cubicBezTo>
                    <a:pt x="100" y="8"/>
                    <a:pt x="107" y="11"/>
                    <a:pt x="112" y="16"/>
                  </a:cubicBezTo>
                  <a:cubicBezTo>
                    <a:pt x="117" y="21"/>
                    <a:pt x="120" y="27"/>
                    <a:pt x="120" y="33"/>
                  </a:cubicBezTo>
                  <a:cubicBezTo>
                    <a:pt x="120" y="38"/>
                    <a:pt x="118" y="43"/>
                    <a:pt x="115" y="47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7673950" y="2308975"/>
              <a:ext cx="274604" cy="400024"/>
              <a:chOff x="3299397" y="1943557"/>
              <a:chExt cx="274604" cy="400024"/>
            </a:xfrm>
            <a:solidFill>
              <a:schemeClr val="bg2"/>
            </a:solidFill>
          </p:grpSpPr>
          <p:sp>
            <p:nvSpPr>
              <p:cNvPr id="40" name="任意多边形: 形状 39"/>
              <p:cNvSpPr/>
              <p:nvPr/>
            </p:nvSpPr>
            <p:spPr bwMode="auto">
              <a:xfrm>
                <a:off x="3299397" y="1943557"/>
                <a:ext cx="274604" cy="400024"/>
              </a:xfrm>
              <a:custGeom>
                <a:avLst/>
                <a:gdLst>
                  <a:gd name="T0" fmla="*/ 44 w 88"/>
                  <a:gd name="T1" fmla="*/ 0 h 128"/>
                  <a:gd name="T2" fmla="*/ 0 w 88"/>
                  <a:gd name="T3" fmla="*/ 44 h 128"/>
                  <a:gd name="T4" fmla="*/ 20 w 88"/>
                  <a:gd name="T5" fmla="*/ 92 h 128"/>
                  <a:gd name="T6" fmla="*/ 44 w 88"/>
                  <a:gd name="T7" fmla="*/ 128 h 128"/>
                  <a:gd name="T8" fmla="*/ 68 w 88"/>
                  <a:gd name="T9" fmla="*/ 92 h 128"/>
                  <a:gd name="T10" fmla="*/ 88 w 88"/>
                  <a:gd name="T11" fmla="*/ 44 h 128"/>
                  <a:gd name="T12" fmla="*/ 44 w 88"/>
                  <a:gd name="T13" fmla="*/ 0 h 128"/>
                  <a:gd name="T14" fmla="*/ 54 w 88"/>
                  <a:gd name="T15" fmla="*/ 109 h 128"/>
                  <a:gd name="T16" fmla="*/ 35 w 88"/>
                  <a:gd name="T17" fmla="*/ 111 h 128"/>
                  <a:gd name="T18" fmla="*/ 32 w 88"/>
                  <a:gd name="T19" fmla="*/ 104 h 128"/>
                  <a:gd name="T20" fmla="*/ 32 w 88"/>
                  <a:gd name="T21" fmla="*/ 103 h 128"/>
                  <a:gd name="T22" fmla="*/ 57 w 88"/>
                  <a:gd name="T23" fmla="*/ 100 h 128"/>
                  <a:gd name="T24" fmla="*/ 56 w 88"/>
                  <a:gd name="T25" fmla="*/ 104 h 128"/>
                  <a:gd name="T26" fmla="*/ 54 w 88"/>
                  <a:gd name="T27" fmla="*/ 109 h 128"/>
                  <a:gd name="T28" fmla="*/ 31 w 88"/>
                  <a:gd name="T29" fmla="*/ 100 h 128"/>
                  <a:gd name="T30" fmla="*/ 28 w 88"/>
                  <a:gd name="T31" fmla="*/ 92 h 128"/>
                  <a:gd name="T32" fmla="*/ 60 w 88"/>
                  <a:gd name="T33" fmla="*/ 92 h 128"/>
                  <a:gd name="T34" fmla="*/ 58 w 88"/>
                  <a:gd name="T35" fmla="*/ 96 h 128"/>
                  <a:gd name="T36" fmla="*/ 31 w 88"/>
                  <a:gd name="T37" fmla="*/ 100 h 128"/>
                  <a:gd name="T38" fmla="*/ 44 w 88"/>
                  <a:gd name="T39" fmla="*/ 120 h 128"/>
                  <a:gd name="T40" fmla="*/ 36 w 88"/>
                  <a:gd name="T41" fmla="*/ 115 h 128"/>
                  <a:gd name="T42" fmla="*/ 53 w 88"/>
                  <a:gd name="T43" fmla="*/ 113 h 128"/>
                  <a:gd name="T44" fmla="*/ 44 w 88"/>
                  <a:gd name="T45" fmla="*/ 120 h 128"/>
                  <a:gd name="T46" fmla="*/ 63 w 88"/>
                  <a:gd name="T47" fmla="*/ 84 h 128"/>
                  <a:gd name="T48" fmla="*/ 25 w 88"/>
                  <a:gd name="T49" fmla="*/ 84 h 128"/>
                  <a:gd name="T50" fmla="*/ 19 w 88"/>
                  <a:gd name="T51" fmla="*/ 71 h 128"/>
                  <a:gd name="T52" fmla="*/ 8 w 88"/>
                  <a:gd name="T53" fmla="*/ 44 h 128"/>
                  <a:gd name="T54" fmla="*/ 44 w 88"/>
                  <a:gd name="T55" fmla="*/ 8 h 128"/>
                  <a:gd name="T56" fmla="*/ 80 w 88"/>
                  <a:gd name="T57" fmla="*/ 44 h 128"/>
                  <a:gd name="T58" fmla="*/ 69 w 88"/>
                  <a:gd name="T59" fmla="*/ 71 h 128"/>
                  <a:gd name="T60" fmla="*/ 63 w 88"/>
                  <a:gd name="T61" fmla="*/ 8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88" h="128">
                    <a:moveTo>
                      <a:pt x="44" y="0"/>
                    </a:moveTo>
                    <a:cubicBezTo>
                      <a:pt x="20" y="0"/>
                      <a:pt x="0" y="20"/>
                      <a:pt x="0" y="44"/>
                    </a:cubicBezTo>
                    <a:cubicBezTo>
                      <a:pt x="0" y="60"/>
                      <a:pt x="15" y="77"/>
                      <a:pt x="20" y="92"/>
                    </a:cubicBezTo>
                    <a:cubicBezTo>
                      <a:pt x="28" y="115"/>
                      <a:pt x="27" y="128"/>
                      <a:pt x="44" y="128"/>
                    </a:cubicBezTo>
                    <a:cubicBezTo>
                      <a:pt x="61" y="128"/>
                      <a:pt x="60" y="115"/>
                      <a:pt x="68" y="92"/>
                    </a:cubicBezTo>
                    <a:cubicBezTo>
                      <a:pt x="73" y="77"/>
                      <a:pt x="88" y="60"/>
                      <a:pt x="88" y="44"/>
                    </a:cubicBezTo>
                    <a:cubicBezTo>
                      <a:pt x="88" y="20"/>
                      <a:pt x="68" y="0"/>
                      <a:pt x="44" y="0"/>
                    </a:cubicBezTo>
                    <a:close/>
                    <a:moveTo>
                      <a:pt x="54" y="109"/>
                    </a:moveTo>
                    <a:cubicBezTo>
                      <a:pt x="35" y="111"/>
                      <a:pt x="35" y="111"/>
                      <a:pt x="35" y="111"/>
                    </a:cubicBezTo>
                    <a:cubicBezTo>
                      <a:pt x="34" y="109"/>
                      <a:pt x="33" y="107"/>
                      <a:pt x="32" y="104"/>
                    </a:cubicBezTo>
                    <a:cubicBezTo>
                      <a:pt x="32" y="104"/>
                      <a:pt x="32" y="104"/>
                      <a:pt x="32" y="103"/>
                    </a:cubicBezTo>
                    <a:cubicBezTo>
                      <a:pt x="57" y="100"/>
                      <a:pt x="57" y="100"/>
                      <a:pt x="57" y="100"/>
                    </a:cubicBezTo>
                    <a:cubicBezTo>
                      <a:pt x="57" y="102"/>
                      <a:pt x="56" y="103"/>
                      <a:pt x="56" y="104"/>
                    </a:cubicBezTo>
                    <a:cubicBezTo>
                      <a:pt x="55" y="106"/>
                      <a:pt x="55" y="107"/>
                      <a:pt x="54" y="109"/>
                    </a:cubicBezTo>
                    <a:close/>
                    <a:moveTo>
                      <a:pt x="31" y="100"/>
                    </a:moveTo>
                    <a:cubicBezTo>
                      <a:pt x="30" y="97"/>
                      <a:pt x="29" y="95"/>
                      <a:pt x="28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59" y="93"/>
                      <a:pt x="59" y="95"/>
                      <a:pt x="58" y="96"/>
                    </a:cubicBezTo>
                    <a:lnTo>
                      <a:pt x="31" y="100"/>
                    </a:lnTo>
                    <a:close/>
                    <a:moveTo>
                      <a:pt x="44" y="120"/>
                    </a:moveTo>
                    <a:cubicBezTo>
                      <a:pt x="40" y="120"/>
                      <a:pt x="38" y="120"/>
                      <a:pt x="36" y="115"/>
                    </a:cubicBezTo>
                    <a:cubicBezTo>
                      <a:pt x="53" y="113"/>
                      <a:pt x="53" y="113"/>
                      <a:pt x="53" y="113"/>
                    </a:cubicBezTo>
                    <a:cubicBezTo>
                      <a:pt x="51" y="119"/>
                      <a:pt x="49" y="120"/>
                      <a:pt x="44" y="120"/>
                    </a:cubicBezTo>
                    <a:close/>
                    <a:moveTo>
                      <a:pt x="63" y="84"/>
                    </a:moveTo>
                    <a:cubicBezTo>
                      <a:pt x="25" y="84"/>
                      <a:pt x="25" y="84"/>
                      <a:pt x="25" y="84"/>
                    </a:cubicBezTo>
                    <a:cubicBezTo>
                      <a:pt x="23" y="80"/>
                      <a:pt x="21" y="75"/>
                      <a:pt x="19" y="71"/>
                    </a:cubicBezTo>
                    <a:cubicBezTo>
                      <a:pt x="13" y="62"/>
                      <a:pt x="8" y="52"/>
                      <a:pt x="8" y="44"/>
                    </a:cubicBezTo>
                    <a:cubicBezTo>
                      <a:pt x="8" y="24"/>
                      <a:pt x="24" y="8"/>
                      <a:pt x="44" y="8"/>
                    </a:cubicBezTo>
                    <a:cubicBezTo>
                      <a:pt x="64" y="8"/>
                      <a:pt x="80" y="24"/>
                      <a:pt x="80" y="44"/>
                    </a:cubicBezTo>
                    <a:cubicBezTo>
                      <a:pt x="80" y="52"/>
                      <a:pt x="75" y="62"/>
                      <a:pt x="69" y="71"/>
                    </a:cubicBezTo>
                    <a:cubicBezTo>
                      <a:pt x="67" y="75"/>
                      <a:pt x="65" y="80"/>
                      <a:pt x="63" y="8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41" name="任意多边形: 形状 40"/>
              <p:cNvSpPr/>
              <p:nvPr/>
            </p:nvSpPr>
            <p:spPr bwMode="auto">
              <a:xfrm>
                <a:off x="3361447" y="2006927"/>
                <a:ext cx="81853" cy="80533"/>
              </a:xfrm>
              <a:custGeom>
                <a:avLst/>
                <a:gdLst>
                  <a:gd name="T0" fmla="*/ 24 w 26"/>
                  <a:gd name="T1" fmla="*/ 0 h 26"/>
                  <a:gd name="T2" fmla="*/ 0 w 26"/>
                  <a:gd name="T3" fmla="*/ 24 h 26"/>
                  <a:gd name="T4" fmla="*/ 2 w 26"/>
                  <a:gd name="T5" fmla="*/ 26 h 26"/>
                  <a:gd name="T6" fmla="*/ 4 w 26"/>
                  <a:gd name="T7" fmla="*/ 24 h 26"/>
                  <a:gd name="T8" fmla="*/ 24 w 26"/>
                  <a:gd name="T9" fmla="*/ 4 h 26"/>
                  <a:gd name="T10" fmla="*/ 26 w 26"/>
                  <a:gd name="T11" fmla="*/ 2 h 26"/>
                  <a:gd name="T12" fmla="*/ 24 w 26"/>
                  <a:gd name="T13" fmla="*/ 0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6" h="26">
                    <a:moveTo>
                      <a:pt x="24" y="0"/>
                    </a:moveTo>
                    <a:cubicBezTo>
                      <a:pt x="11" y="0"/>
                      <a:pt x="0" y="11"/>
                      <a:pt x="0" y="24"/>
                    </a:cubicBezTo>
                    <a:cubicBezTo>
                      <a:pt x="0" y="25"/>
                      <a:pt x="1" y="26"/>
                      <a:pt x="2" y="26"/>
                    </a:cubicBezTo>
                    <a:cubicBezTo>
                      <a:pt x="3" y="26"/>
                      <a:pt x="4" y="25"/>
                      <a:pt x="4" y="24"/>
                    </a:cubicBezTo>
                    <a:cubicBezTo>
                      <a:pt x="4" y="13"/>
                      <a:pt x="13" y="4"/>
                      <a:pt x="24" y="4"/>
                    </a:cubicBezTo>
                    <a:cubicBezTo>
                      <a:pt x="25" y="4"/>
                      <a:pt x="26" y="3"/>
                      <a:pt x="26" y="2"/>
                    </a:cubicBezTo>
                    <a:cubicBezTo>
                      <a:pt x="26" y="1"/>
                      <a:pt x="25" y="0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7661408" y="4941107"/>
              <a:ext cx="299688" cy="400024"/>
              <a:chOff x="2487468" y="1943557"/>
              <a:chExt cx="299688" cy="400024"/>
            </a:xfrm>
            <a:solidFill>
              <a:schemeClr val="bg2"/>
            </a:solidFill>
          </p:grpSpPr>
          <p:sp>
            <p:nvSpPr>
              <p:cNvPr id="38" name="任意多边形: 形状 37"/>
              <p:cNvSpPr/>
              <p:nvPr/>
            </p:nvSpPr>
            <p:spPr bwMode="auto">
              <a:xfrm>
                <a:off x="2487468" y="1943557"/>
                <a:ext cx="299688" cy="400024"/>
              </a:xfrm>
              <a:custGeom>
                <a:avLst/>
                <a:gdLst>
                  <a:gd name="T0" fmla="*/ 84 w 96"/>
                  <a:gd name="T1" fmla="*/ 52 h 128"/>
                  <a:gd name="T2" fmla="*/ 84 w 96"/>
                  <a:gd name="T3" fmla="*/ 36 h 128"/>
                  <a:gd name="T4" fmla="*/ 48 w 96"/>
                  <a:gd name="T5" fmla="*/ 0 h 128"/>
                  <a:gd name="T6" fmla="*/ 12 w 96"/>
                  <a:gd name="T7" fmla="*/ 36 h 128"/>
                  <a:gd name="T8" fmla="*/ 12 w 96"/>
                  <a:gd name="T9" fmla="*/ 52 h 128"/>
                  <a:gd name="T10" fmla="*/ 0 w 96"/>
                  <a:gd name="T11" fmla="*/ 64 h 128"/>
                  <a:gd name="T12" fmla="*/ 0 w 96"/>
                  <a:gd name="T13" fmla="*/ 76 h 128"/>
                  <a:gd name="T14" fmla="*/ 0 w 96"/>
                  <a:gd name="T15" fmla="*/ 80 h 128"/>
                  <a:gd name="T16" fmla="*/ 0 w 96"/>
                  <a:gd name="T17" fmla="*/ 88 h 128"/>
                  <a:gd name="T18" fmla="*/ 0 w 96"/>
                  <a:gd name="T19" fmla="*/ 92 h 128"/>
                  <a:gd name="T20" fmla="*/ 36 w 96"/>
                  <a:gd name="T21" fmla="*/ 128 h 128"/>
                  <a:gd name="T22" fmla="*/ 60 w 96"/>
                  <a:gd name="T23" fmla="*/ 128 h 128"/>
                  <a:gd name="T24" fmla="*/ 96 w 96"/>
                  <a:gd name="T25" fmla="*/ 92 h 128"/>
                  <a:gd name="T26" fmla="*/ 96 w 96"/>
                  <a:gd name="T27" fmla="*/ 88 h 128"/>
                  <a:gd name="T28" fmla="*/ 96 w 96"/>
                  <a:gd name="T29" fmla="*/ 80 h 128"/>
                  <a:gd name="T30" fmla="*/ 96 w 96"/>
                  <a:gd name="T31" fmla="*/ 76 h 128"/>
                  <a:gd name="T32" fmla="*/ 96 w 96"/>
                  <a:gd name="T33" fmla="*/ 64 h 128"/>
                  <a:gd name="T34" fmla="*/ 84 w 96"/>
                  <a:gd name="T35" fmla="*/ 52 h 128"/>
                  <a:gd name="T36" fmla="*/ 20 w 96"/>
                  <a:gd name="T37" fmla="*/ 36 h 128"/>
                  <a:gd name="T38" fmla="*/ 48 w 96"/>
                  <a:gd name="T39" fmla="*/ 8 h 128"/>
                  <a:gd name="T40" fmla="*/ 76 w 96"/>
                  <a:gd name="T41" fmla="*/ 36 h 128"/>
                  <a:gd name="T42" fmla="*/ 76 w 96"/>
                  <a:gd name="T43" fmla="*/ 52 h 128"/>
                  <a:gd name="T44" fmla="*/ 68 w 96"/>
                  <a:gd name="T45" fmla="*/ 52 h 128"/>
                  <a:gd name="T46" fmla="*/ 68 w 96"/>
                  <a:gd name="T47" fmla="*/ 36 h 128"/>
                  <a:gd name="T48" fmla="*/ 48 w 96"/>
                  <a:gd name="T49" fmla="*/ 16 h 128"/>
                  <a:gd name="T50" fmla="*/ 28 w 96"/>
                  <a:gd name="T51" fmla="*/ 36 h 128"/>
                  <a:gd name="T52" fmla="*/ 28 w 96"/>
                  <a:gd name="T53" fmla="*/ 52 h 128"/>
                  <a:gd name="T54" fmla="*/ 20 w 96"/>
                  <a:gd name="T55" fmla="*/ 52 h 128"/>
                  <a:gd name="T56" fmla="*/ 20 w 96"/>
                  <a:gd name="T57" fmla="*/ 36 h 128"/>
                  <a:gd name="T58" fmla="*/ 64 w 96"/>
                  <a:gd name="T59" fmla="*/ 36 h 128"/>
                  <a:gd name="T60" fmla="*/ 64 w 96"/>
                  <a:gd name="T61" fmla="*/ 36 h 128"/>
                  <a:gd name="T62" fmla="*/ 64 w 96"/>
                  <a:gd name="T63" fmla="*/ 52 h 128"/>
                  <a:gd name="T64" fmla="*/ 32 w 96"/>
                  <a:gd name="T65" fmla="*/ 52 h 128"/>
                  <a:gd name="T66" fmla="*/ 32 w 96"/>
                  <a:gd name="T67" fmla="*/ 36 h 128"/>
                  <a:gd name="T68" fmla="*/ 32 w 96"/>
                  <a:gd name="T69" fmla="*/ 36 h 128"/>
                  <a:gd name="T70" fmla="*/ 48 w 96"/>
                  <a:gd name="T71" fmla="*/ 20 h 128"/>
                  <a:gd name="T72" fmla="*/ 64 w 96"/>
                  <a:gd name="T73" fmla="*/ 36 h 128"/>
                  <a:gd name="T74" fmla="*/ 88 w 96"/>
                  <a:gd name="T75" fmla="*/ 76 h 128"/>
                  <a:gd name="T76" fmla="*/ 88 w 96"/>
                  <a:gd name="T77" fmla="*/ 80 h 128"/>
                  <a:gd name="T78" fmla="*/ 88 w 96"/>
                  <a:gd name="T79" fmla="*/ 88 h 128"/>
                  <a:gd name="T80" fmla="*/ 88 w 96"/>
                  <a:gd name="T81" fmla="*/ 92 h 128"/>
                  <a:gd name="T82" fmla="*/ 60 w 96"/>
                  <a:gd name="T83" fmla="*/ 120 h 128"/>
                  <a:gd name="T84" fmla="*/ 36 w 96"/>
                  <a:gd name="T85" fmla="*/ 120 h 128"/>
                  <a:gd name="T86" fmla="*/ 8 w 96"/>
                  <a:gd name="T87" fmla="*/ 92 h 128"/>
                  <a:gd name="T88" fmla="*/ 8 w 96"/>
                  <a:gd name="T89" fmla="*/ 88 h 128"/>
                  <a:gd name="T90" fmla="*/ 8 w 96"/>
                  <a:gd name="T91" fmla="*/ 80 h 128"/>
                  <a:gd name="T92" fmla="*/ 8 w 96"/>
                  <a:gd name="T93" fmla="*/ 76 h 128"/>
                  <a:gd name="T94" fmla="*/ 8 w 96"/>
                  <a:gd name="T95" fmla="*/ 64 h 128"/>
                  <a:gd name="T96" fmla="*/ 12 w 96"/>
                  <a:gd name="T97" fmla="*/ 60 h 128"/>
                  <a:gd name="T98" fmla="*/ 20 w 96"/>
                  <a:gd name="T99" fmla="*/ 60 h 128"/>
                  <a:gd name="T100" fmla="*/ 76 w 96"/>
                  <a:gd name="T101" fmla="*/ 60 h 128"/>
                  <a:gd name="T102" fmla="*/ 84 w 96"/>
                  <a:gd name="T103" fmla="*/ 60 h 128"/>
                  <a:gd name="T104" fmla="*/ 88 w 96"/>
                  <a:gd name="T105" fmla="*/ 64 h 128"/>
                  <a:gd name="T106" fmla="*/ 88 w 96"/>
                  <a:gd name="T107" fmla="*/ 7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6" h="128">
                    <a:moveTo>
                      <a:pt x="84" y="52"/>
                    </a:moveTo>
                    <a:cubicBezTo>
                      <a:pt x="84" y="36"/>
                      <a:pt x="84" y="36"/>
                      <a:pt x="84" y="36"/>
                    </a:cubicBezTo>
                    <a:cubicBezTo>
                      <a:pt x="84" y="16"/>
                      <a:pt x="68" y="0"/>
                      <a:pt x="48" y="0"/>
                    </a:cubicBezTo>
                    <a:cubicBezTo>
                      <a:pt x="28" y="0"/>
                      <a:pt x="12" y="16"/>
                      <a:pt x="12" y="36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5" y="52"/>
                      <a:pt x="0" y="57"/>
                      <a:pt x="0" y="64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112"/>
                      <a:pt x="16" y="128"/>
                      <a:pt x="36" y="128"/>
                    </a:cubicBezTo>
                    <a:cubicBezTo>
                      <a:pt x="60" y="128"/>
                      <a:pt x="60" y="128"/>
                      <a:pt x="60" y="128"/>
                    </a:cubicBezTo>
                    <a:cubicBezTo>
                      <a:pt x="80" y="128"/>
                      <a:pt x="96" y="112"/>
                      <a:pt x="96" y="92"/>
                    </a:cubicBezTo>
                    <a:cubicBezTo>
                      <a:pt x="96" y="88"/>
                      <a:pt x="96" y="88"/>
                      <a:pt x="96" y="88"/>
                    </a:cubicBezTo>
                    <a:cubicBezTo>
                      <a:pt x="96" y="80"/>
                      <a:pt x="96" y="80"/>
                      <a:pt x="96" y="80"/>
                    </a:cubicBezTo>
                    <a:cubicBezTo>
                      <a:pt x="96" y="76"/>
                      <a:pt x="96" y="76"/>
                      <a:pt x="96" y="76"/>
                    </a:cubicBezTo>
                    <a:cubicBezTo>
                      <a:pt x="96" y="64"/>
                      <a:pt x="96" y="64"/>
                      <a:pt x="96" y="64"/>
                    </a:cubicBezTo>
                    <a:cubicBezTo>
                      <a:pt x="96" y="57"/>
                      <a:pt x="91" y="52"/>
                      <a:pt x="84" y="52"/>
                    </a:cubicBezTo>
                    <a:close/>
                    <a:moveTo>
                      <a:pt x="20" y="36"/>
                    </a:moveTo>
                    <a:cubicBezTo>
                      <a:pt x="20" y="21"/>
                      <a:pt x="33" y="8"/>
                      <a:pt x="48" y="8"/>
                    </a:cubicBezTo>
                    <a:cubicBezTo>
                      <a:pt x="63" y="8"/>
                      <a:pt x="76" y="21"/>
                      <a:pt x="76" y="36"/>
                    </a:cubicBezTo>
                    <a:cubicBezTo>
                      <a:pt x="76" y="52"/>
                      <a:pt x="76" y="52"/>
                      <a:pt x="76" y="52"/>
                    </a:cubicBezTo>
                    <a:cubicBezTo>
                      <a:pt x="68" y="52"/>
                      <a:pt x="68" y="52"/>
                      <a:pt x="68" y="52"/>
                    </a:cubicBezTo>
                    <a:cubicBezTo>
                      <a:pt x="68" y="36"/>
                      <a:pt x="68" y="36"/>
                      <a:pt x="68" y="36"/>
                    </a:cubicBezTo>
                    <a:cubicBezTo>
                      <a:pt x="68" y="25"/>
                      <a:pt x="59" y="16"/>
                      <a:pt x="48" y="16"/>
                    </a:cubicBezTo>
                    <a:cubicBezTo>
                      <a:pt x="37" y="16"/>
                      <a:pt x="28" y="25"/>
                      <a:pt x="28" y="36"/>
                    </a:cubicBezTo>
                    <a:cubicBezTo>
                      <a:pt x="28" y="52"/>
                      <a:pt x="28" y="52"/>
                      <a:pt x="28" y="52"/>
                    </a:cubicBezTo>
                    <a:cubicBezTo>
                      <a:pt x="20" y="52"/>
                      <a:pt x="20" y="52"/>
                      <a:pt x="20" y="52"/>
                    </a:cubicBezTo>
                    <a:lnTo>
                      <a:pt x="20" y="36"/>
                    </a:lnTo>
                    <a:close/>
                    <a:moveTo>
                      <a:pt x="64" y="36"/>
                    </a:moveTo>
                    <a:cubicBezTo>
                      <a:pt x="64" y="36"/>
                      <a:pt x="64" y="36"/>
                      <a:pt x="64" y="36"/>
                    </a:cubicBezTo>
                    <a:cubicBezTo>
                      <a:pt x="64" y="52"/>
                      <a:pt x="64" y="52"/>
                      <a:pt x="64" y="52"/>
                    </a:cubicBezTo>
                    <a:cubicBezTo>
                      <a:pt x="32" y="52"/>
                      <a:pt x="32" y="52"/>
                      <a:pt x="32" y="52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2" y="27"/>
                      <a:pt x="39" y="20"/>
                      <a:pt x="48" y="20"/>
                    </a:cubicBezTo>
                    <a:cubicBezTo>
                      <a:pt x="57" y="20"/>
                      <a:pt x="64" y="27"/>
                      <a:pt x="64" y="36"/>
                    </a:cubicBezTo>
                    <a:close/>
                    <a:moveTo>
                      <a:pt x="88" y="76"/>
                    </a:moveTo>
                    <a:cubicBezTo>
                      <a:pt x="88" y="80"/>
                      <a:pt x="88" y="80"/>
                      <a:pt x="88" y="80"/>
                    </a:cubicBezTo>
                    <a:cubicBezTo>
                      <a:pt x="88" y="88"/>
                      <a:pt x="88" y="88"/>
                      <a:pt x="88" y="88"/>
                    </a:cubicBezTo>
                    <a:cubicBezTo>
                      <a:pt x="88" y="92"/>
                      <a:pt x="88" y="92"/>
                      <a:pt x="88" y="92"/>
                    </a:cubicBezTo>
                    <a:cubicBezTo>
                      <a:pt x="88" y="107"/>
                      <a:pt x="75" y="120"/>
                      <a:pt x="60" y="120"/>
                    </a:cubicBezTo>
                    <a:cubicBezTo>
                      <a:pt x="36" y="120"/>
                      <a:pt x="36" y="120"/>
                      <a:pt x="36" y="120"/>
                    </a:cubicBezTo>
                    <a:cubicBezTo>
                      <a:pt x="21" y="120"/>
                      <a:pt x="8" y="107"/>
                      <a:pt x="8" y="92"/>
                    </a:cubicBezTo>
                    <a:cubicBezTo>
                      <a:pt x="8" y="88"/>
                      <a:pt x="8" y="88"/>
                      <a:pt x="8" y="88"/>
                    </a:cubicBezTo>
                    <a:cubicBezTo>
                      <a:pt x="8" y="80"/>
                      <a:pt x="8" y="80"/>
                      <a:pt x="8" y="80"/>
                    </a:cubicBezTo>
                    <a:cubicBezTo>
                      <a:pt x="8" y="76"/>
                      <a:pt x="8" y="76"/>
                      <a:pt x="8" y="76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2"/>
                      <a:pt x="10" y="60"/>
                      <a:pt x="12" y="60"/>
                    </a:cubicBezTo>
                    <a:cubicBezTo>
                      <a:pt x="15" y="60"/>
                      <a:pt x="17" y="60"/>
                      <a:pt x="20" y="60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9" y="60"/>
                      <a:pt x="81" y="60"/>
                      <a:pt x="84" y="60"/>
                    </a:cubicBezTo>
                    <a:cubicBezTo>
                      <a:pt x="86" y="60"/>
                      <a:pt x="88" y="62"/>
                      <a:pt x="88" y="64"/>
                    </a:cubicBezTo>
                    <a:lnTo>
                      <a:pt x="88" y="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  <p:sp>
            <p:nvSpPr>
              <p:cNvPr id="39" name="任意多边形: 形状 38"/>
              <p:cNvSpPr/>
              <p:nvPr/>
            </p:nvSpPr>
            <p:spPr bwMode="auto">
              <a:xfrm>
                <a:off x="2611567" y="2181195"/>
                <a:ext cx="50168" cy="75252"/>
              </a:xfrm>
              <a:custGeom>
                <a:avLst/>
                <a:gdLst>
                  <a:gd name="T0" fmla="*/ 8 w 16"/>
                  <a:gd name="T1" fmla="*/ 0 h 24"/>
                  <a:gd name="T2" fmla="*/ 0 w 16"/>
                  <a:gd name="T3" fmla="*/ 8 h 24"/>
                  <a:gd name="T4" fmla="*/ 3 w 16"/>
                  <a:gd name="T5" fmla="*/ 19 h 24"/>
                  <a:gd name="T6" fmla="*/ 8 w 16"/>
                  <a:gd name="T7" fmla="*/ 24 h 24"/>
                  <a:gd name="T8" fmla="*/ 13 w 16"/>
                  <a:gd name="T9" fmla="*/ 19 h 24"/>
                  <a:gd name="T10" fmla="*/ 16 w 16"/>
                  <a:gd name="T11" fmla="*/ 8 h 24"/>
                  <a:gd name="T12" fmla="*/ 8 w 16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24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0"/>
                      <a:pt x="1" y="15"/>
                      <a:pt x="3" y="19"/>
                    </a:cubicBezTo>
                    <a:cubicBezTo>
                      <a:pt x="4" y="22"/>
                      <a:pt x="5" y="24"/>
                      <a:pt x="8" y="24"/>
                    </a:cubicBezTo>
                    <a:cubicBezTo>
                      <a:pt x="11" y="24"/>
                      <a:pt x="12" y="22"/>
                      <a:pt x="13" y="19"/>
                    </a:cubicBezTo>
                    <a:cubicBezTo>
                      <a:pt x="15" y="15"/>
                      <a:pt x="16" y="10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32" name="任意多边形: 形状 31"/>
            <p:cNvSpPr/>
            <p:nvPr/>
          </p:nvSpPr>
          <p:spPr bwMode="auto">
            <a:xfrm>
              <a:off x="2341909" y="2359144"/>
              <a:ext cx="400024" cy="299688"/>
            </a:xfrm>
            <a:custGeom>
              <a:avLst/>
              <a:gdLst>
                <a:gd name="T0" fmla="*/ 105 w 128"/>
                <a:gd name="T1" fmla="*/ 2 h 96"/>
                <a:gd name="T2" fmla="*/ 28 w 128"/>
                <a:gd name="T3" fmla="*/ 0 h 96"/>
                <a:gd name="T4" fmla="*/ 2 w 128"/>
                <a:gd name="T5" fmla="*/ 23 h 96"/>
                <a:gd name="T6" fmla="*/ 2 w 128"/>
                <a:gd name="T7" fmla="*/ 34 h 96"/>
                <a:gd name="T8" fmla="*/ 64 w 128"/>
                <a:gd name="T9" fmla="*/ 96 h 96"/>
                <a:gd name="T10" fmla="*/ 126 w 128"/>
                <a:gd name="T11" fmla="*/ 34 h 96"/>
                <a:gd name="T12" fmla="*/ 126 w 128"/>
                <a:gd name="T13" fmla="*/ 23 h 96"/>
                <a:gd name="T14" fmla="*/ 55 w 128"/>
                <a:gd name="T15" fmla="*/ 28 h 96"/>
                <a:gd name="T16" fmla="*/ 73 w 128"/>
                <a:gd name="T17" fmla="*/ 28 h 96"/>
                <a:gd name="T18" fmla="*/ 78 w 128"/>
                <a:gd name="T19" fmla="*/ 9 h 96"/>
                <a:gd name="T20" fmla="*/ 76 w 128"/>
                <a:gd name="T21" fmla="*/ 25 h 96"/>
                <a:gd name="T22" fmla="*/ 52 w 128"/>
                <a:gd name="T23" fmla="*/ 25 h 96"/>
                <a:gd name="T24" fmla="*/ 50 w 128"/>
                <a:gd name="T25" fmla="*/ 9 h 96"/>
                <a:gd name="T26" fmla="*/ 52 w 128"/>
                <a:gd name="T27" fmla="*/ 25 h 96"/>
                <a:gd name="T28" fmla="*/ 64 w 128"/>
                <a:gd name="T29" fmla="*/ 82 h 96"/>
                <a:gd name="T30" fmla="*/ 74 w 128"/>
                <a:gd name="T31" fmla="*/ 32 h 96"/>
                <a:gd name="T32" fmla="*/ 98 w 128"/>
                <a:gd name="T33" fmla="*/ 32 h 96"/>
                <a:gd name="T34" fmla="*/ 78 w 128"/>
                <a:gd name="T35" fmla="*/ 32 h 96"/>
                <a:gd name="T36" fmla="*/ 89 w 128"/>
                <a:gd name="T37" fmla="*/ 20 h 96"/>
                <a:gd name="T38" fmla="*/ 79 w 128"/>
                <a:gd name="T39" fmla="*/ 28 h 96"/>
                <a:gd name="T40" fmla="*/ 97 w 128"/>
                <a:gd name="T41" fmla="*/ 8 h 96"/>
                <a:gd name="T42" fmla="*/ 83 w 128"/>
                <a:gd name="T43" fmla="*/ 8 h 96"/>
                <a:gd name="T44" fmla="*/ 55 w 128"/>
                <a:gd name="T45" fmla="*/ 8 h 96"/>
                <a:gd name="T46" fmla="*/ 64 w 128"/>
                <a:gd name="T47" fmla="*/ 15 h 96"/>
                <a:gd name="T48" fmla="*/ 31 w 128"/>
                <a:gd name="T49" fmla="*/ 8 h 96"/>
                <a:gd name="T50" fmla="*/ 39 w 128"/>
                <a:gd name="T51" fmla="*/ 14 h 96"/>
                <a:gd name="T52" fmla="*/ 49 w 128"/>
                <a:gd name="T53" fmla="*/ 28 h 96"/>
                <a:gd name="T54" fmla="*/ 39 w 128"/>
                <a:gd name="T55" fmla="*/ 20 h 96"/>
                <a:gd name="T56" fmla="*/ 60 w 128"/>
                <a:gd name="T57" fmla="*/ 81 h 96"/>
                <a:gd name="T58" fmla="*/ 50 w 128"/>
                <a:gd name="T59" fmla="*/ 32 h 96"/>
                <a:gd name="T60" fmla="*/ 11 w 128"/>
                <a:gd name="T61" fmla="*/ 32 h 96"/>
                <a:gd name="T62" fmla="*/ 51 w 128"/>
                <a:gd name="T63" fmla="*/ 74 h 96"/>
                <a:gd name="T64" fmla="*/ 117 w 128"/>
                <a:gd name="T65" fmla="*/ 32 h 96"/>
                <a:gd name="T66" fmla="*/ 102 w 128"/>
                <a:gd name="T67" fmla="*/ 32 h 96"/>
                <a:gd name="T68" fmla="*/ 92 w 128"/>
                <a:gd name="T69" fmla="*/ 17 h 96"/>
                <a:gd name="T70" fmla="*/ 120 w 128"/>
                <a:gd name="T71" fmla="*/ 28 h 96"/>
                <a:gd name="T72" fmla="*/ 27 w 128"/>
                <a:gd name="T73" fmla="*/ 10 h 96"/>
                <a:gd name="T74" fmla="*/ 25 w 128"/>
                <a:gd name="T75" fmla="*/ 28 h 96"/>
                <a:gd name="T76" fmla="*/ 27 w 128"/>
                <a:gd name="T77" fmla="*/ 1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8" h="96">
                  <a:moveTo>
                    <a:pt x="126" y="23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2"/>
                    <a:pt x="2" y="3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60" y="95"/>
                    <a:pt x="62" y="96"/>
                    <a:pt x="64" y="96"/>
                  </a:cubicBezTo>
                  <a:cubicBezTo>
                    <a:pt x="66" y="96"/>
                    <a:pt x="68" y="95"/>
                    <a:pt x="70" y="9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2"/>
                    <a:pt x="128" y="30"/>
                    <a:pt x="128" y="28"/>
                  </a:cubicBezTo>
                  <a:cubicBezTo>
                    <a:pt x="128" y="26"/>
                    <a:pt x="127" y="24"/>
                    <a:pt x="126" y="23"/>
                  </a:cubicBezTo>
                  <a:close/>
                  <a:moveTo>
                    <a:pt x="73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64" y="21"/>
                    <a:pt x="64" y="21"/>
                    <a:pt x="64" y="21"/>
                  </a:cubicBezTo>
                  <a:lnTo>
                    <a:pt x="73" y="28"/>
                  </a:lnTo>
                  <a:close/>
                  <a:moveTo>
                    <a:pt x="67" y="18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67" y="18"/>
                  </a:lnTo>
                  <a:close/>
                  <a:moveTo>
                    <a:pt x="52" y="25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1" y="18"/>
                    <a:pt x="61" y="18"/>
                    <a:pt x="61" y="18"/>
                  </a:cubicBezTo>
                  <a:lnTo>
                    <a:pt x="52" y="25"/>
                  </a:lnTo>
                  <a:close/>
                  <a:moveTo>
                    <a:pt x="74" y="32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74" y="32"/>
                  </a:lnTo>
                  <a:close/>
                  <a:moveTo>
                    <a:pt x="7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68" y="81"/>
                    <a:pt x="68" y="81"/>
                    <a:pt x="68" y="81"/>
                  </a:cubicBezTo>
                  <a:lnTo>
                    <a:pt x="78" y="32"/>
                  </a:lnTo>
                  <a:close/>
                  <a:moveTo>
                    <a:pt x="79" y="28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97" y="28"/>
                    <a:pt x="97" y="28"/>
                    <a:pt x="97" y="28"/>
                  </a:cubicBezTo>
                  <a:lnTo>
                    <a:pt x="79" y="28"/>
                  </a:lnTo>
                  <a:close/>
                  <a:moveTo>
                    <a:pt x="83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8"/>
                  </a:lnTo>
                  <a:close/>
                  <a:moveTo>
                    <a:pt x="64" y="15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64" y="15"/>
                  </a:lnTo>
                  <a:close/>
                  <a:moveTo>
                    <a:pt x="39" y="14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39" y="14"/>
                  </a:lnTo>
                  <a:close/>
                  <a:moveTo>
                    <a:pt x="39" y="20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20"/>
                  </a:lnTo>
                  <a:close/>
                  <a:moveTo>
                    <a:pt x="50" y="32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50" y="32"/>
                  </a:lnTo>
                  <a:close/>
                  <a:moveTo>
                    <a:pt x="51" y="74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51" y="74"/>
                  </a:lnTo>
                  <a:close/>
                  <a:moveTo>
                    <a:pt x="102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77" y="74"/>
                    <a:pt x="77" y="74"/>
                    <a:pt x="77" y="74"/>
                  </a:cubicBezTo>
                  <a:lnTo>
                    <a:pt x="102" y="32"/>
                  </a:lnTo>
                  <a:close/>
                  <a:moveTo>
                    <a:pt x="103" y="28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20" y="28"/>
                    <a:pt x="120" y="28"/>
                    <a:pt x="120" y="28"/>
                  </a:cubicBezTo>
                  <a:lnTo>
                    <a:pt x="103" y="28"/>
                  </a:lnTo>
                  <a:close/>
                  <a:moveTo>
                    <a:pt x="27" y="1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矩形 32"/>
            <p:cNvSpPr/>
            <p:nvPr/>
          </p:nvSpPr>
          <p:spPr>
            <a:xfrm>
              <a:off x="1783762" y="4203540"/>
              <a:ext cx="1891721" cy="614443"/>
            </a:xfrm>
            <a:prstGeom prst="rect">
              <a:avLst/>
            </a:prstGeom>
          </p:spPr>
          <p:txBody>
            <a:bodyPr wrap="square" anchor="ctr">
              <a:normAutofit fontScale="70000" lnSpcReduction="200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/>
                <a:t>点击输入替换内容</a:t>
              </a:r>
              <a:r>
                <a:rPr lang="en-US" altLang="zh-CN" sz="1000" kern="0" dirty="0"/>
                <a:t>替换内容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/>
                <a:t>点击输入替换内容</a:t>
              </a:r>
              <a:r>
                <a:rPr lang="en-US" altLang="zh-CN" sz="1000" kern="0" dirty="0"/>
                <a:t>替换内容</a:t>
              </a:r>
              <a:endParaRPr lang="zh-CN" altLang="en-US" sz="1000" kern="0" dirty="0"/>
            </a:p>
          </p:txBody>
        </p:sp>
        <p:sp>
          <p:nvSpPr>
            <p:cNvPr id="34" name="矩形 33"/>
            <p:cNvSpPr/>
            <p:nvPr/>
          </p:nvSpPr>
          <p:spPr>
            <a:xfrm>
              <a:off x="4322893" y="2836673"/>
              <a:ext cx="1891721" cy="609892"/>
            </a:xfrm>
            <a:prstGeom prst="rect">
              <a:avLst/>
            </a:prstGeom>
          </p:spPr>
          <p:txBody>
            <a:bodyPr wrap="square" anchor="ctr">
              <a:normAutofit fontScale="70000" lnSpcReduction="200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/>
                <a:t>点击输入替换内容</a:t>
              </a:r>
              <a:r>
                <a:rPr lang="en-US" altLang="zh-CN" sz="1000" kern="0" dirty="0"/>
                <a:t>替换内容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/>
                <a:t>点击输入替换内容</a:t>
              </a:r>
              <a:r>
                <a:rPr lang="en-US" altLang="zh-CN" sz="1000" kern="0" dirty="0"/>
                <a:t>替换内容</a:t>
              </a:r>
              <a:endParaRPr lang="zh-CN" altLang="en-US" sz="1000" kern="0" dirty="0"/>
            </a:p>
          </p:txBody>
        </p:sp>
        <p:sp>
          <p:nvSpPr>
            <p:cNvPr id="35" name="矩形 34"/>
            <p:cNvSpPr/>
            <p:nvPr/>
          </p:nvSpPr>
          <p:spPr>
            <a:xfrm>
              <a:off x="4313349" y="4203541"/>
              <a:ext cx="1891721" cy="614443"/>
            </a:xfrm>
            <a:prstGeom prst="rect">
              <a:avLst/>
            </a:prstGeom>
          </p:spPr>
          <p:txBody>
            <a:bodyPr wrap="square" anchor="ctr">
              <a:normAutofit fontScale="70000" lnSpcReduction="200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/>
                <a:t>点击输入替换内容</a:t>
              </a:r>
              <a:r>
                <a:rPr lang="en-US" altLang="zh-CN" sz="1000" kern="0" dirty="0"/>
                <a:t>替换内容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/>
                <a:t>点击输入替换内容</a:t>
              </a:r>
              <a:r>
                <a:rPr lang="en-US" altLang="zh-CN" sz="1000" kern="0" dirty="0"/>
                <a:t>替换内容</a:t>
              </a:r>
              <a:endParaRPr lang="zh-CN" altLang="en-US" sz="1000" kern="0" dirty="0"/>
            </a:p>
          </p:txBody>
        </p:sp>
        <p:sp>
          <p:nvSpPr>
            <p:cNvPr id="36" name="矩形 35"/>
            <p:cNvSpPr/>
            <p:nvPr/>
          </p:nvSpPr>
          <p:spPr>
            <a:xfrm>
              <a:off x="7002693" y="2836674"/>
              <a:ext cx="1891721" cy="609892"/>
            </a:xfrm>
            <a:prstGeom prst="rect">
              <a:avLst/>
            </a:prstGeom>
          </p:spPr>
          <p:txBody>
            <a:bodyPr wrap="square" anchor="ctr">
              <a:normAutofit fontScale="70000" lnSpcReduction="200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/>
                <a:t>点击输入替换内容</a:t>
              </a:r>
              <a:r>
                <a:rPr lang="en-US" altLang="zh-CN" sz="1000" kern="0" dirty="0"/>
                <a:t>替换内容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/>
                <a:t>点击输入替换内容</a:t>
              </a:r>
              <a:r>
                <a:rPr lang="en-US" altLang="zh-CN" sz="1000" kern="0" dirty="0"/>
                <a:t>替换内容</a:t>
              </a:r>
              <a:endParaRPr lang="zh-CN" altLang="en-US" sz="1000" kern="0" dirty="0"/>
            </a:p>
          </p:txBody>
        </p:sp>
        <p:sp>
          <p:nvSpPr>
            <p:cNvPr id="37" name="矩形 36"/>
            <p:cNvSpPr/>
            <p:nvPr/>
          </p:nvSpPr>
          <p:spPr>
            <a:xfrm>
              <a:off x="6993147" y="4203541"/>
              <a:ext cx="1891721" cy="614443"/>
            </a:xfrm>
            <a:prstGeom prst="rect">
              <a:avLst/>
            </a:prstGeom>
          </p:spPr>
          <p:txBody>
            <a:bodyPr wrap="square" anchor="ctr">
              <a:normAutofit fontScale="70000" lnSpcReduction="20000"/>
            </a:bodyPr>
            <a:lstStyle/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/>
                <a:t>点击输入替换内容</a:t>
              </a:r>
              <a:r>
                <a:rPr lang="en-US" altLang="zh-CN" sz="1000" kern="0" dirty="0"/>
                <a:t>替换内容</a:t>
              </a: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00" kern="0" dirty="0"/>
                <a:t>点击输入替换内容</a:t>
              </a:r>
              <a:r>
                <a:rPr lang="en-US" altLang="zh-CN" sz="1000" kern="0" dirty="0"/>
                <a:t>替换内容</a:t>
              </a:r>
              <a:endParaRPr lang="zh-CN" altLang="en-US" sz="1000" kern="0" dirty="0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547236" y="1031450"/>
            <a:ext cx="8057410" cy="3548742"/>
            <a:chOff x="547236" y="1031450"/>
            <a:chExt cx="8057410" cy="3548742"/>
          </a:xfrm>
        </p:grpSpPr>
        <p:sp>
          <p:nvSpPr>
            <p:cNvPr id="5" name="等腰三角形 4"/>
            <p:cNvSpPr/>
            <p:nvPr/>
          </p:nvSpPr>
          <p:spPr>
            <a:xfrm rot="5400000">
              <a:off x="7411981" y="2504270"/>
              <a:ext cx="1318507" cy="603098"/>
            </a:xfrm>
            <a:prstGeom prst="triangle">
              <a:avLst/>
            </a:prstGeom>
            <a:solidFill>
              <a:schemeClr val="tx1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" name="等腰三角形 5"/>
            <p:cNvSpPr/>
            <p:nvPr/>
          </p:nvSpPr>
          <p:spPr>
            <a:xfrm rot="5400000">
              <a:off x="6474838" y="2585274"/>
              <a:ext cx="964334" cy="441096"/>
            </a:xfrm>
            <a:prstGeom prst="triangle">
              <a:avLst/>
            </a:prstGeom>
            <a:solidFill>
              <a:schemeClr val="tx1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" name="任意多边形: 形状 6"/>
            <p:cNvSpPr/>
            <p:nvPr/>
          </p:nvSpPr>
          <p:spPr bwMode="auto">
            <a:xfrm>
              <a:off x="6218216" y="1558222"/>
              <a:ext cx="1036479" cy="2442392"/>
            </a:xfrm>
            <a:custGeom>
              <a:avLst/>
              <a:gdLst>
                <a:gd name="T0" fmla="*/ 538 w 1077"/>
                <a:gd name="T1" fmla="*/ 621 h 2480"/>
                <a:gd name="T2" fmla="*/ 0 w 1077"/>
                <a:gd name="T3" fmla="*/ 0 h 2480"/>
                <a:gd name="T4" fmla="*/ 0 w 1077"/>
                <a:gd name="T5" fmla="*/ 45 h 2480"/>
                <a:gd name="T6" fmla="*/ 281 w 1077"/>
                <a:gd name="T7" fmla="*/ 455 h 2480"/>
                <a:gd name="T8" fmla="*/ 818 w 1077"/>
                <a:gd name="T9" fmla="*/ 1241 h 2480"/>
                <a:gd name="T10" fmla="*/ 281 w 1077"/>
                <a:gd name="T11" fmla="*/ 2025 h 2480"/>
                <a:gd name="T12" fmla="*/ 0 w 1077"/>
                <a:gd name="T13" fmla="*/ 2435 h 2480"/>
                <a:gd name="T14" fmla="*/ 0 w 1077"/>
                <a:gd name="T15" fmla="*/ 2480 h 2480"/>
                <a:gd name="T16" fmla="*/ 538 w 1077"/>
                <a:gd name="T17" fmla="*/ 1862 h 2480"/>
                <a:gd name="T18" fmla="*/ 1077 w 1077"/>
                <a:gd name="T19" fmla="*/ 1241 h 2480"/>
                <a:gd name="T20" fmla="*/ 538 w 1077"/>
                <a:gd name="T21" fmla="*/ 621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7" h="2480">
                  <a:moveTo>
                    <a:pt x="538" y="621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81" y="455"/>
                  </a:lnTo>
                  <a:lnTo>
                    <a:pt x="818" y="1241"/>
                  </a:lnTo>
                  <a:lnTo>
                    <a:pt x="281" y="2025"/>
                  </a:lnTo>
                  <a:lnTo>
                    <a:pt x="0" y="2435"/>
                  </a:lnTo>
                  <a:lnTo>
                    <a:pt x="0" y="2480"/>
                  </a:lnTo>
                  <a:lnTo>
                    <a:pt x="538" y="1862"/>
                  </a:lnTo>
                  <a:lnTo>
                    <a:pt x="1077" y="1241"/>
                  </a:lnTo>
                  <a:lnTo>
                    <a:pt x="538" y="621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  <a:alpha val="31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等腰三角形 7"/>
            <p:cNvSpPr/>
            <p:nvPr/>
          </p:nvSpPr>
          <p:spPr>
            <a:xfrm rot="5400000">
              <a:off x="4503904" y="2585274"/>
              <a:ext cx="964334" cy="441096"/>
            </a:xfrm>
            <a:prstGeom prst="triangle">
              <a:avLst/>
            </a:prstGeom>
            <a:solidFill>
              <a:schemeClr val="tx1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任意多边形: 形状 8"/>
            <p:cNvSpPr/>
            <p:nvPr/>
          </p:nvSpPr>
          <p:spPr bwMode="auto">
            <a:xfrm>
              <a:off x="4247283" y="1558220"/>
              <a:ext cx="1036479" cy="2442392"/>
            </a:xfrm>
            <a:custGeom>
              <a:avLst/>
              <a:gdLst>
                <a:gd name="T0" fmla="*/ 538 w 1077"/>
                <a:gd name="T1" fmla="*/ 621 h 2480"/>
                <a:gd name="T2" fmla="*/ 0 w 1077"/>
                <a:gd name="T3" fmla="*/ 0 h 2480"/>
                <a:gd name="T4" fmla="*/ 0 w 1077"/>
                <a:gd name="T5" fmla="*/ 45 h 2480"/>
                <a:gd name="T6" fmla="*/ 281 w 1077"/>
                <a:gd name="T7" fmla="*/ 455 h 2480"/>
                <a:gd name="T8" fmla="*/ 818 w 1077"/>
                <a:gd name="T9" fmla="*/ 1241 h 2480"/>
                <a:gd name="T10" fmla="*/ 281 w 1077"/>
                <a:gd name="T11" fmla="*/ 2025 h 2480"/>
                <a:gd name="T12" fmla="*/ 0 w 1077"/>
                <a:gd name="T13" fmla="*/ 2435 h 2480"/>
                <a:gd name="T14" fmla="*/ 0 w 1077"/>
                <a:gd name="T15" fmla="*/ 2480 h 2480"/>
                <a:gd name="T16" fmla="*/ 538 w 1077"/>
                <a:gd name="T17" fmla="*/ 1862 h 2480"/>
                <a:gd name="T18" fmla="*/ 1077 w 1077"/>
                <a:gd name="T19" fmla="*/ 1241 h 2480"/>
                <a:gd name="T20" fmla="*/ 538 w 1077"/>
                <a:gd name="T21" fmla="*/ 621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7" h="2480">
                  <a:moveTo>
                    <a:pt x="538" y="621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81" y="455"/>
                  </a:lnTo>
                  <a:lnTo>
                    <a:pt x="818" y="1241"/>
                  </a:lnTo>
                  <a:lnTo>
                    <a:pt x="281" y="2025"/>
                  </a:lnTo>
                  <a:lnTo>
                    <a:pt x="0" y="2435"/>
                  </a:lnTo>
                  <a:lnTo>
                    <a:pt x="0" y="2480"/>
                  </a:lnTo>
                  <a:lnTo>
                    <a:pt x="538" y="1862"/>
                  </a:lnTo>
                  <a:lnTo>
                    <a:pt x="1077" y="1241"/>
                  </a:lnTo>
                  <a:lnTo>
                    <a:pt x="538" y="621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  <a:alpha val="31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2609069" y="2558871"/>
              <a:ext cx="964334" cy="441096"/>
            </a:xfrm>
            <a:prstGeom prst="triangle">
              <a:avLst/>
            </a:prstGeom>
            <a:solidFill>
              <a:schemeClr val="tx1">
                <a:lumMod val="60000"/>
                <a:lumOff val="40000"/>
                <a:alpha val="3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任意多边形: 形状 10"/>
            <p:cNvSpPr/>
            <p:nvPr/>
          </p:nvSpPr>
          <p:spPr bwMode="auto">
            <a:xfrm>
              <a:off x="2352449" y="1584624"/>
              <a:ext cx="1036479" cy="2442392"/>
            </a:xfrm>
            <a:custGeom>
              <a:avLst/>
              <a:gdLst>
                <a:gd name="T0" fmla="*/ 538 w 1077"/>
                <a:gd name="T1" fmla="*/ 621 h 2480"/>
                <a:gd name="T2" fmla="*/ 0 w 1077"/>
                <a:gd name="T3" fmla="*/ 0 h 2480"/>
                <a:gd name="T4" fmla="*/ 0 w 1077"/>
                <a:gd name="T5" fmla="*/ 45 h 2480"/>
                <a:gd name="T6" fmla="*/ 281 w 1077"/>
                <a:gd name="T7" fmla="*/ 455 h 2480"/>
                <a:gd name="T8" fmla="*/ 818 w 1077"/>
                <a:gd name="T9" fmla="*/ 1241 h 2480"/>
                <a:gd name="T10" fmla="*/ 281 w 1077"/>
                <a:gd name="T11" fmla="*/ 2025 h 2480"/>
                <a:gd name="T12" fmla="*/ 0 w 1077"/>
                <a:gd name="T13" fmla="*/ 2435 h 2480"/>
                <a:gd name="T14" fmla="*/ 0 w 1077"/>
                <a:gd name="T15" fmla="*/ 2480 h 2480"/>
                <a:gd name="T16" fmla="*/ 538 w 1077"/>
                <a:gd name="T17" fmla="*/ 1862 h 2480"/>
                <a:gd name="T18" fmla="*/ 1077 w 1077"/>
                <a:gd name="T19" fmla="*/ 1241 h 2480"/>
                <a:gd name="T20" fmla="*/ 538 w 1077"/>
                <a:gd name="T21" fmla="*/ 621 h 2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77" h="2480">
                  <a:moveTo>
                    <a:pt x="538" y="621"/>
                  </a:moveTo>
                  <a:lnTo>
                    <a:pt x="0" y="0"/>
                  </a:lnTo>
                  <a:lnTo>
                    <a:pt x="0" y="45"/>
                  </a:lnTo>
                  <a:lnTo>
                    <a:pt x="281" y="455"/>
                  </a:lnTo>
                  <a:lnTo>
                    <a:pt x="818" y="1241"/>
                  </a:lnTo>
                  <a:lnTo>
                    <a:pt x="281" y="2025"/>
                  </a:lnTo>
                  <a:lnTo>
                    <a:pt x="0" y="2435"/>
                  </a:lnTo>
                  <a:lnTo>
                    <a:pt x="0" y="2480"/>
                  </a:lnTo>
                  <a:lnTo>
                    <a:pt x="538" y="1862"/>
                  </a:lnTo>
                  <a:lnTo>
                    <a:pt x="1077" y="1241"/>
                  </a:lnTo>
                  <a:lnTo>
                    <a:pt x="538" y="621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  <a:alpha val="31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任意多边形: 形状 11"/>
            <p:cNvSpPr/>
            <p:nvPr/>
          </p:nvSpPr>
          <p:spPr bwMode="auto">
            <a:xfrm>
              <a:off x="547236" y="1031450"/>
              <a:ext cx="8057410" cy="3548742"/>
            </a:xfrm>
            <a:custGeom>
              <a:avLst/>
              <a:gdLst>
                <a:gd name="T0" fmla="*/ 7710 w 8561"/>
                <a:gd name="T1" fmla="*/ 987 h 3943"/>
                <a:gd name="T2" fmla="*/ 6859 w 8561"/>
                <a:gd name="T3" fmla="*/ 0 h 3943"/>
                <a:gd name="T4" fmla="*/ 6859 w 8561"/>
                <a:gd name="T5" fmla="*/ 71 h 3943"/>
                <a:gd name="T6" fmla="*/ 7303 w 8561"/>
                <a:gd name="T7" fmla="*/ 724 h 3943"/>
                <a:gd name="T8" fmla="*/ 8112 w 8561"/>
                <a:gd name="T9" fmla="*/ 1908 h 3943"/>
                <a:gd name="T10" fmla="*/ 1033 w 8561"/>
                <a:gd name="T11" fmla="*/ 1908 h 3943"/>
                <a:gd name="T12" fmla="*/ 572 w 8561"/>
                <a:gd name="T13" fmla="*/ 1640 h 3943"/>
                <a:gd name="T14" fmla="*/ 0 w 8561"/>
                <a:gd name="T15" fmla="*/ 1311 h 3943"/>
                <a:gd name="T16" fmla="*/ 0 w 8561"/>
                <a:gd name="T17" fmla="*/ 1972 h 3943"/>
                <a:gd name="T18" fmla="*/ 0 w 8561"/>
                <a:gd name="T19" fmla="*/ 2632 h 3943"/>
                <a:gd name="T20" fmla="*/ 572 w 8561"/>
                <a:gd name="T21" fmla="*/ 2303 h 3943"/>
                <a:gd name="T22" fmla="*/ 1033 w 8561"/>
                <a:gd name="T23" fmla="*/ 2036 h 3943"/>
                <a:gd name="T24" fmla="*/ 8112 w 8561"/>
                <a:gd name="T25" fmla="*/ 2036 h 3943"/>
                <a:gd name="T26" fmla="*/ 7303 w 8561"/>
                <a:gd name="T27" fmla="*/ 3219 h 3943"/>
                <a:gd name="T28" fmla="*/ 6859 w 8561"/>
                <a:gd name="T29" fmla="*/ 3872 h 3943"/>
                <a:gd name="T30" fmla="*/ 6859 w 8561"/>
                <a:gd name="T31" fmla="*/ 3943 h 3943"/>
                <a:gd name="T32" fmla="*/ 7710 w 8561"/>
                <a:gd name="T33" fmla="*/ 2956 h 3943"/>
                <a:gd name="T34" fmla="*/ 8561 w 8561"/>
                <a:gd name="T35" fmla="*/ 1972 h 3943"/>
                <a:gd name="T36" fmla="*/ 7710 w 8561"/>
                <a:gd name="T37" fmla="*/ 987 h 3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561" h="3943">
                  <a:moveTo>
                    <a:pt x="7710" y="987"/>
                  </a:moveTo>
                  <a:lnTo>
                    <a:pt x="6859" y="0"/>
                  </a:lnTo>
                  <a:lnTo>
                    <a:pt x="6859" y="71"/>
                  </a:lnTo>
                  <a:lnTo>
                    <a:pt x="7303" y="724"/>
                  </a:lnTo>
                  <a:lnTo>
                    <a:pt x="8112" y="1908"/>
                  </a:lnTo>
                  <a:lnTo>
                    <a:pt x="1033" y="1908"/>
                  </a:lnTo>
                  <a:lnTo>
                    <a:pt x="572" y="1640"/>
                  </a:lnTo>
                  <a:lnTo>
                    <a:pt x="0" y="1311"/>
                  </a:lnTo>
                  <a:lnTo>
                    <a:pt x="0" y="1972"/>
                  </a:lnTo>
                  <a:lnTo>
                    <a:pt x="0" y="2632"/>
                  </a:lnTo>
                  <a:lnTo>
                    <a:pt x="572" y="2303"/>
                  </a:lnTo>
                  <a:lnTo>
                    <a:pt x="1033" y="2036"/>
                  </a:lnTo>
                  <a:lnTo>
                    <a:pt x="8112" y="2036"/>
                  </a:lnTo>
                  <a:lnTo>
                    <a:pt x="7303" y="3219"/>
                  </a:lnTo>
                  <a:lnTo>
                    <a:pt x="6859" y="3872"/>
                  </a:lnTo>
                  <a:lnTo>
                    <a:pt x="6859" y="3943"/>
                  </a:lnTo>
                  <a:lnTo>
                    <a:pt x="7710" y="2956"/>
                  </a:lnTo>
                  <a:lnTo>
                    <a:pt x="8561" y="1972"/>
                  </a:lnTo>
                  <a:lnTo>
                    <a:pt x="7710" y="987"/>
                  </a:lnTo>
                  <a:close/>
                </a:path>
              </a:pathLst>
            </a:custGeom>
            <a:solidFill>
              <a:schemeClr val="tx1">
                <a:lumMod val="60000"/>
                <a:lumOff val="40000"/>
                <a:alpha val="31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6" name="文本框 30"/>
          <p:cNvSpPr txBox="1"/>
          <p:nvPr/>
        </p:nvSpPr>
        <p:spPr>
          <a:xfrm>
            <a:off x="265463" y="143612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工作完成情况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5903155" y="1059582"/>
            <a:ext cx="19442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sz="8000" spc="30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" name="TextBox 7"/>
          <p:cNvSpPr>
            <a:spLocks noChangeArrowheads="1"/>
          </p:cNvSpPr>
          <p:nvPr/>
        </p:nvSpPr>
        <p:spPr bwMode="auto">
          <a:xfrm>
            <a:off x="4062766" y="2186515"/>
            <a:ext cx="5393444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>
              <a:defRPr/>
            </a:pPr>
            <a:r>
              <a:rPr lang="zh-CN" altLang="en-US" sz="32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工作完成情况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-1332656" y="-246089"/>
            <a:ext cx="7056784" cy="56646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-684584" y="-1405674"/>
            <a:ext cx="6587739" cy="79548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987820" y="1275606"/>
            <a:ext cx="3168364" cy="2838450"/>
            <a:chOff x="2987820" y="1275606"/>
            <a:chExt cx="3168364" cy="2838450"/>
          </a:xfrm>
        </p:grpSpPr>
        <p:grpSp>
          <p:nvGrpSpPr>
            <p:cNvPr id="11" name="组合 10"/>
            <p:cNvGrpSpPr/>
            <p:nvPr/>
          </p:nvGrpSpPr>
          <p:grpSpPr>
            <a:xfrm>
              <a:off x="2987820" y="1275606"/>
              <a:ext cx="3168364" cy="2838450"/>
              <a:chOff x="3827417" y="1396637"/>
              <a:chExt cx="4537168" cy="4064727"/>
            </a:xfrm>
          </p:grpSpPr>
          <p:sp>
            <p:nvSpPr>
              <p:cNvPr id="24" name="任意多边形: 形状 23"/>
              <p:cNvSpPr/>
              <p:nvPr/>
            </p:nvSpPr>
            <p:spPr>
              <a:xfrm>
                <a:off x="3827418" y="1396637"/>
                <a:ext cx="2525485" cy="2525486"/>
              </a:xfrm>
              <a:custGeom>
                <a:avLst/>
                <a:gdLst>
                  <a:gd name="connsiteX0" fmla="*/ 1262743 w 2525485"/>
                  <a:gd name="connsiteY0" fmla="*/ 0 h 2525486"/>
                  <a:gd name="connsiteX1" fmla="*/ 2237137 w 2525485"/>
                  <a:gd name="connsiteY1" fmla="*/ 459521 h 2525486"/>
                  <a:gd name="connsiteX2" fmla="*/ 2268583 w 2525485"/>
                  <a:gd name="connsiteY2" fmla="*/ 501573 h 2525486"/>
                  <a:gd name="connsiteX3" fmla="*/ 2268583 w 2525485"/>
                  <a:gd name="connsiteY3" fmla="*/ 501574 h 2525486"/>
                  <a:gd name="connsiteX4" fmla="*/ 2309828 w 2525485"/>
                  <a:gd name="connsiteY4" fmla="*/ 556731 h 2525486"/>
                  <a:gd name="connsiteX5" fmla="*/ 2525485 w 2525485"/>
                  <a:gd name="connsiteY5" fmla="*/ 1262743 h 2525486"/>
                  <a:gd name="connsiteX6" fmla="*/ 2309828 w 2525485"/>
                  <a:gd name="connsiteY6" fmla="*/ 1968755 h 2525486"/>
                  <a:gd name="connsiteX7" fmla="*/ 2268583 w 2525485"/>
                  <a:gd name="connsiteY7" fmla="*/ 2023912 h 2525486"/>
                  <a:gd name="connsiteX8" fmla="*/ 2268583 w 2525485"/>
                  <a:gd name="connsiteY8" fmla="*/ 2023913 h 2525486"/>
                  <a:gd name="connsiteX9" fmla="*/ 2237137 w 2525485"/>
                  <a:gd name="connsiteY9" fmla="*/ 2065965 h 2525486"/>
                  <a:gd name="connsiteX10" fmla="*/ 1262743 w 2525485"/>
                  <a:gd name="connsiteY10" fmla="*/ 2525486 h 2525486"/>
                  <a:gd name="connsiteX11" fmla="*/ 0 w 2525485"/>
                  <a:gd name="connsiteY11" fmla="*/ 1262743 h 2525486"/>
                  <a:gd name="connsiteX12" fmla="*/ 1262743 w 2525485"/>
                  <a:gd name="connsiteY12" fmla="*/ 0 h 252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25485" h="2525486">
                    <a:moveTo>
                      <a:pt x="1262743" y="0"/>
                    </a:moveTo>
                    <a:cubicBezTo>
                      <a:pt x="1655027" y="0"/>
                      <a:pt x="2005532" y="178880"/>
                      <a:pt x="2237137" y="459521"/>
                    </a:cubicBezTo>
                    <a:lnTo>
                      <a:pt x="2268583" y="501573"/>
                    </a:lnTo>
                    <a:lnTo>
                      <a:pt x="2268583" y="501574"/>
                    </a:lnTo>
                    <a:lnTo>
                      <a:pt x="2309828" y="556731"/>
                    </a:lnTo>
                    <a:cubicBezTo>
                      <a:pt x="2445983" y="758266"/>
                      <a:pt x="2525485" y="1001220"/>
                      <a:pt x="2525485" y="1262743"/>
                    </a:cubicBezTo>
                    <a:cubicBezTo>
                      <a:pt x="2525485" y="1524266"/>
                      <a:pt x="2445983" y="1767220"/>
                      <a:pt x="2309828" y="1968755"/>
                    </a:cubicBezTo>
                    <a:lnTo>
                      <a:pt x="2268583" y="2023912"/>
                    </a:lnTo>
                    <a:lnTo>
                      <a:pt x="2268583" y="2023913"/>
                    </a:lnTo>
                    <a:lnTo>
                      <a:pt x="2237137" y="2065965"/>
                    </a:lnTo>
                    <a:cubicBezTo>
                      <a:pt x="2005532" y="2346606"/>
                      <a:pt x="1655027" y="2525486"/>
                      <a:pt x="1262743" y="2525486"/>
                    </a:cubicBezTo>
                    <a:cubicBezTo>
                      <a:pt x="565349" y="2525486"/>
                      <a:pt x="0" y="1960137"/>
                      <a:pt x="0" y="1262743"/>
                    </a:cubicBezTo>
                    <a:cubicBezTo>
                      <a:pt x="0" y="565349"/>
                      <a:pt x="565349" y="0"/>
                      <a:pt x="126274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5" name="任意多边形: 形状 24"/>
              <p:cNvSpPr/>
              <p:nvPr/>
            </p:nvSpPr>
            <p:spPr>
              <a:xfrm>
                <a:off x="6096001" y="1396637"/>
                <a:ext cx="2268584" cy="2525486"/>
              </a:xfrm>
              <a:custGeom>
                <a:avLst/>
                <a:gdLst>
                  <a:gd name="connsiteX0" fmla="*/ 1005840 w 2268583"/>
                  <a:gd name="connsiteY0" fmla="*/ 0 h 2525486"/>
                  <a:gd name="connsiteX1" fmla="*/ 2268583 w 2268583"/>
                  <a:gd name="connsiteY1" fmla="*/ 1262743 h 2525486"/>
                  <a:gd name="connsiteX2" fmla="*/ 2052926 w 2268583"/>
                  <a:gd name="connsiteY2" fmla="*/ 1968755 h 2525486"/>
                  <a:gd name="connsiteX3" fmla="*/ 2005361 w 2268583"/>
                  <a:gd name="connsiteY3" fmla="*/ 2032364 h 2525486"/>
                  <a:gd name="connsiteX4" fmla="*/ 1980234 w 2268583"/>
                  <a:gd name="connsiteY4" fmla="*/ 2065965 h 2525486"/>
                  <a:gd name="connsiteX5" fmla="*/ 1005840 w 2268583"/>
                  <a:gd name="connsiteY5" fmla="*/ 2525486 h 2525486"/>
                  <a:gd name="connsiteX6" fmla="*/ 31446 w 2268583"/>
                  <a:gd name="connsiteY6" fmla="*/ 2065965 h 2525486"/>
                  <a:gd name="connsiteX7" fmla="*/ 6319 w 2268583"/>
                  <a:gd name="connsiteY7" fmla="*/ 2032363 h 2525486"/>
                  <a:gd name="connsiteX8" fmla="*/ 0 w 2268583"/>
                  <a:gd name="connsiteY8" fmla="*/ 2023913 h 2525486"/>
                  <a:gd name="connsiteX9" fmla="*/ 41246 w 2268583"/>
                  <a:gd name="connsiteY9" fmla="*/ 1968755 h 2525486"/>
                  <a:gd name="connsiteX10" fmla="*/ 256903 w 2268583"/>
                  <a:gd name="connsiteY10" fmla="*/ 1262743 h 2525486"/>
                  <a:gd name="connsiteX11" fmla="*/ 41246 w 2268583"/>
                  <a:gd name="connsiteY11" fmla="*/ 556731 h 2525486"/>
                  <a:gd name="connsiteX12" fmla="*/ 0 w 2268583"/>
                  <a:gd name="connsiteY12" fmla="*/ 501573 h 2525486"/>
                  <a:gd name="connsiteX13" fmla="*/ 31446 w 2268583"/>
                  <a:gd name="connsiteY13" fmla="*/ 459521 h 2525486"/>
                  <a:gd name="connsiteX14" fmla="*/ 1005840 w 2268583"/>
                  <a:gd name="connsiteY14" fmla="*/ 0 h 252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68583" h="2525486">
                    <a:moveTo>
                      <a:pt x="1005840" y="0"/>
                    </a:moveTo>
                    <a:cubicBezTo>
                      <a:pt x="1703234" y="0"/>
                      <a:pt x="2268583" y="565349"/>
                      <a:pt x="2268583" y="1262743"/>
                    </a:cubicBezTo>
                    <a:cubicBezTo>
                      <a:pt x="2268583" y="1524266"/>
                      <a:pt x="2189081" y="1767220"/>
                      <a:pt x="2052926" y="1968755"/>
                    </a:cubicBezTo>
                    <a:lnTo>
                      <a:pt x="2005361" y="2032364"/>
                    </a:lnTo>
                    <a:lnTo>
                      <a:pt x="1980234" y="2065965"/>
                    </a:lnTo>
                    <a:cubicBezTo>
                      <a:pt x="1748629" y="2346606"/>
                      <a:pt x="1398124" y="2525486"/>
                      <a:pt x="1005840" y="2525486"/>
                    </a:cubicBezTo>
                    <a:cubicBezTo>
                      <a:pt x="613556" y="2525486"/>
                      <a:pt x="263052" y="2346606"/>
                      <a:pt x="31446" y="2065965"/>
                    </a:cubicBezTo>
                    <a:lnTo>
                      <a:pt x="6319" y="2032363"/>
                    </a:lnTo>
                    <a:lnTo>
                      <a:pt x="0" y="2023913"/>
                    </a:lnTo>
                    <a:lnTo>
                      <a:pt x="41246" y="1968755"/>
                    </a:lnTo>
                    <a:cubicBezTo>
                      <a:pt x="177401" y="1767220"/>
                      <a:pt x="256903" y="1524266"/>
                      <a:pt x="256903" y="1262743"/>
                    </a:cubicBezTo>
                    <a:cubicBezTo>
                      <a:pt x="256903" y="1001220"/>
                      <a:pt x="177401" y="758266"/>
                      <a:pt x="41246" y="556731"/>
                    </a:cubicBezTo>
                    <a:lnTo>
                      <a:pt x="0" y="501573"/>
                    </a:lnTo>
                    <a:lnTo>
                      <a:pt x="31446" y="459521"/>
                    </a:lnTo>
                    <a:cubicBezTo>
                      <a:pt x="263052" y="178880"/>
                      <a:pt x="613556" y="0"/>
                      <a:pt x="10058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6" name="任意多边形: 形状 25"/>
              <p:cNvSpPr/>
              <p:nvPr/>
            </p:nvSpPr>
            <p:spPr>
              <a:xfrm>
                <a:off x="5839096" y="3429001"/>
                <a:ext cx="2525486" cy="2032363"/>
              </a:xfrm>
              <a:custGeom>
                <a:avLst/>
                <a:gdLst>
                  <a:gd name="connsiteX0" fmla="*/ 263223 w 2525486"/>
                  <a:gd name="connsiteY0" fmla="*/ 0 h 2032363"/>
                  <a:gd name="connsiteX1" fmla="*/ 288350 w 2525486"/>
                  <a:gd name="connsiteY1" fmla="*/ 33602 h 2032363"/>
                  <a:gd name="connsiteX2" fmla="*/ 1262744 w 2525486"/>
                  <a:gd name="connsiteY2" fmla="*/ 493123 h 2032363"/>
                  <a:gd name="connsiteX3" fmla="*/ 2237138 w 2525486"/>
                  <a:gd name="connsiteY3" fmla="*/ 33602 h 2032363"/>
                  <a:gd name="connsiteX4" fmla="*/ 2262265 w 2525486"/>
                  <a:gd name="connsiteY4" fmla="*/ 1 h 2032363"/>
                  <a:gd name="connsiteX5" fmla="*/ 2309829 w 2525486"/>
                  <a:gd name="connsiteY5" fmla="*/ 63608 h 2032363"/>
                  <a:gd name="connsiteX6" fmla="*/ 2525486 w 2525486"/>
                  <a:gd name="connsiteY6" fmla="*/ 769620 h 2032363"/>
                  <a:gd name="connsiteX7" fmla="*/ 1262743 w 2525486"/>
                  <a:gd name="connsiteY7" fmla="*/ 2032363 h 2032363"/>
                  <a:gd name="connsiteX8" fmla="*/ 288349 w 2525486"/>
                  <a:gd name="connsiteY8" fmla="*/ 1572842 h 2032363"/>
                  <a:gd name="connsiteX9" fmla="*/ 256903 w 2525486"/>
                  <a:gd name="connsiteY9" fmla="*/ 1530790 h 2032363"/>
                  <a:gd name="connsiteX10" fmla="*/ 215657 w 2525486"/>
                  <a:gd name="connsiteY10" fmla="*/ 1475632 h 2032363"/>
                  <a:gd name="connsiteX11" fmla="*/ 0 w 2525486"/>
                  <a:gd name="connsiteY11" fmla="*/ 769620 h 2032363"/>
                  <a:gd name="connsiteX12" fmla="*/ 215657 w 2525486"/>
                  <a:gd name="connsiteY12" fmla="*/ 63608 h 2032363"/>
                  <a:gd name="connsiteX13" fmla="*/ 256905 w 2525486"/>
                  <a:gd name="connsiteY13" fmla="*/ 8450 h 20323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25486" h="2032363">
                    <a:moveTo>
                      <a:pt x="263223" y="0"/>
                    </a:moveTo>
                    <a:lnTo>
                      <a:pt x="288350" y="33602"/>
                    </a:lnTo>
                    <a:cubicBezTo>
                      <a:pt x="519956" y="314243"/>
                      <a:pt x="870460" y="493123"/>
                      <a:pt x="1262744" y="493123"/>
                    </a:cubicBezTo>
                    <a:cubicBezTo>
                      <a:pt x="1655028" y="493123"/>
                      <a:pt x="2005533" y="314243"/>
                      <a:pt x="2237138" y="33602"/>
                    </a:cubicBezTo>
                    <a:lnTo>
                      <a:pt x="2262265" y="1"/>
                    </a:lnTo>
                    <a:lnTo>
                      <a:pt x="2309829" y="63608"/>
                    </a:lnTo>
                    <a:cubicBezTo>
                      <a:pt x="2445984" y="265143"/>
                      <a:pt x="2525486" y="508097"/>
                      <a:pt x="2525486" y="769620"/>
                    </a:cubicBezTo>
                    <a:cubicBezTo>
                      <a:pt x="2525486" y="1467014"/>
                      <a:pt x="1960137" y="2032363"/>
                      <a:pt x="1262743" y="2032363"/>
                    </a:cubicBezTo>
                    <a:cubicBezTo>
                      <a:pt x="870459" y="2032363"/>
                      <a:pt x="519955" y="1853483"/>
                      <a:pt x="288349" y="1572842"/>
                    </a:cubicBezTo>
                    <a:lnTo>
                      <a:pt x="256903" y="1530790"/>
                    </a:lnTo>
                    <a:lnTo>
                      <a:pt x="215657" y="1475632"/>
                    </a:lnTo>
                    <a:cubicBezTo>
                      <a:pt x="79502" y="1274097"/>
                      <a:pt x="0" y="1031143"/>
                      <a:pt x="0" y="769620"/>
                    </a:cubicBezTo>
                    <a:cubicBezTo>
                      <a:pt x="0" y="508097"/>
                      <a:pt x="79502" y="265143"/>
                      <a:pt x="215657" y="63608"/>
                    </a:cubicBezTo>
                    <a:lnTo>
                      <a:pt x="256905" y="8450"/>
                    </a:lnTo>
                    <a:close/>
                  </a:path>
                </a:pathLst>
              </a:custGeom>
              <a:solidFill>
                <a:schemeClr val="accent4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7" name="任意多边形: 形状 26"/>
              <p:cNvSpPr/>
              <p:nvPr/>
            </p:nvSpPr>
            <p:spPr>
              <a:xfrm>
                <a:off x="3827417" y="2935876"/>
                <a:ext cx="2268584" cy="2525486"/>
              </a:xfrm>
              <a:custGeom>
                <a:avLst/>
                <a:gdLst>
                  <a:gd name="connsiteX0" fmla="*/ 1262743 w 2268584"/>
                  <a:gd name="connsiteY0" fmla="*/ 0 h 2525486"/>
                  <a:gd name="connsiteX1" fmla="*/ 2237137 w 2268584"/>
                  <a:gd name="connsiteY1" fmla="*/ 459521 h 2525486"/>
                  <a:gd name="connsiteX2" fmla="*/ 2268584 w 2268584"/>
                  <a:gd name="connsiteY2" fmla="*/ 501574 h 2525486"/>
                  <a:gd name="connsiteX3" fmla="*/ 2227336 w 2268584"/>
                  <a:gd name="connsiteY3" fmla="*/ 556732 h 2525486"/>
                  <a:gd name="connsiteX4" fmla="*/ 2011679 w 2268584"/>
                  <a:gd name="connsiteY4" fmla="*/ 1262744 h 2525486"/>
                  <a:gd name="connsiteX5" fmla="*/ 2227336 w 2268584"/>
                  <a:gd name="connsiteY5" fmla="*/ 1968756 h 2525486"/>
                  <a:gd name="connsiteX6" fmla="*/ 2268582 w 2268584"/>
                  <a:gd name="connsiteY6" fmla="*/ 2023914 h 2525486"/>
                  <a:gd name="connsiteX7" fmla="*/ 2237137 w 2268584"/>
                  <a:gd name="connsiteY7" fmla="*/ 2065965 h 2525486"/>
                  <a:gd name="connsiteX8" fmla="*/ 1262743 w 2268584"/>
                  <a:gd name="connsiteY8" fmla="*/ 2525486 h 2525486"/>
                  <a:gd name="connsiteX9" fmla="*/ 0 w 2268584"/>
                  <a:gd name="connsiteY9" fmla="*/ 1262743 h 2525486"/>
                  <a:gd name="connsiteX10" fmla="*/ 1262743 w 2268584"/>
                  <a:gd name="connsiteY10" fmla="*/ 0 h 25254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268584" h="2525486">
                    <a:moveTo>
                      <a:pt x="1262743" y="0"/>
                    </a:moveTo>
                    <a:cubicBezTo>
                      <a:pt x="1655027" y="0"/>
                      <a:pt x="2005531" y="178880"/>
                      <a:pt x="2237137" y="459521"/>
                    </a:cubicBezTo>
                    <a:lnTo>
                      <a:pt x="2268584" y="501574"/>
                    </a:lnTo>
                    <a:lnTo>
                      <a:pt x="2227336" y="556732"/>
                    </a:lnTo>
                    <a:cubicBezTo>
                      <a:pt x="2091181" y="758267"/>
                      <a:pt x="2011679" y="1001221"/>
                      <a:pt x="2011679" y="1262744"/>
                    </a:cubicBezTo>
                    <a:cubicBezTo>
                      <a:pt x="2011679" y="1524267"/>
                      <a:pt x="2091181" y="1767221"/>
                      <a:pt x="2227336" y="1968756"/>
                    </a:cubicBezTo>
                    <a:lnTo>
                      <a:pt x="2268582" y="2023914"/>
                    </a:lnTo>
                    <a:lnTo>
                      <a:pt x="2237137" y="2065965"/>
                    </a:lnTo>
                    <a:cubicBezTo>
                      <a:pt x="2005531" y="2346606"/>
                      <a:pt x="1655027" y="2525486"/>
                      <a:pt x="1262743" y="2525486"/>
                    </a:cubicBezTo>
                    <a:cubicBezTo>
                      <a:pt x="565349" y="2525486"/>
                      <a:pt x="0" y="1960137"/>
                      <a:pt x="0" y="1262743"/>
                    </a:cubicBezTo>
                    <a:cubicBezTo>
                      <a:pt x="0" y="565349"/>
                      <a:pt x="565349" y="0"/>
                      <a:pt x="126274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/>
              </a:p>
            </p:txBody>
          </p:sp>
          <p:sp>
            <p:nvSpPr>
              <p:cNvPr id="28" name="椭圆 27"/>
              <p:cNvSpPr/>
              <p:nvPr/>
            </p:nvSpPr>
            <p:spPr>
              <a:xfrm>
                <a:off x="5083445" y="2442754"/>
                <a:ext cx="1972494" cy="1972493"/>
              </a:xfrm>
              <a:prstGeom prst="ellipse">
                <a:avLst/>
              </a:prstGeom>
              <a:blipFill dpi="0" rotWithShape="1">
                <a:blip r:embed="rId2" cstate="email"/>
                <a:srcRect/>
                <a:stretch>
                  <a:fillRect/>
                </a:stretch>
              </a:blipFill>
              <a:ln w="76200" cap="flat" cmpd="sng" algn="ctr">
                <a:solidFill>
                  <a:schemeClr val="bg1"/>
                </a:solidFill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/>
              </a:p>
            </p:txBody>
          </p:sp>
        </p:grpSp>
        <p:sp>
          <p:nvSpPr>
            <p:cNvPr id="5" name="文本框 26"/>
            <p:cNvSpPr txBox="1"/>
            <p:nvPr/>
          </p:nvSpPr>
          <p:spPr>
            <a:xfrm>
              <a:off x="3345800" y="1698350"/>
              <a:ext cx="901396" cy="276999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6" name="文本框 27"/>
            <p:cNvSpPr txBox="1"/>
            <p:nvPr/>
          </p:nvSpPr>
          <p:spPr>
            <a:xfrm>
              <a:off x="4918222" y="1698350"/>
              <a:ext cx="901396" cy="276999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7" name="文本框 28"/>
            <p:cNvSpPr txBox="1"/>
            <p:nvPr/>
          </p:nvSpPr>
          <p:spPr>
            <a:xfrm>
              <a:off x="3345800" y="3264694"/>
              <a:ext cx="901396" cy="276999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关键词</a:t>
              </a:r>
            </a:p>
          </p:txBody>
        </p:sp>
        <p:sp>
          <p:nvSpPr>
            <p:cNvPr id="8" name="文本框 29"/>
            <p:cNvSpPr txBox="1"/>
            <p:nvPr/>
          </p:nvSpPr>
          <p:spPr>
            <a:xfrm>
              <a:off x="4918222" y="3264694"/>
              <a:ext cx="901396" cy="276999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zh-CN" altLang="en-US">
                  <a:solidFill>
                    <a:schemeClr val="bg1"/>
                  </a:solidFill>
                </a:rPr>
                <a:t>关键词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45101" y="1390150"/>
            <a:ext cx="7276951" cy="2461316"/>
            <a:chOff x="945101" y="1390150"/>
            <a:chExt cx="7276951" cy="2461316"/>
          </a:xfrm>
        </p:grpSpPr>
        <p:grpSp>
          <p:nvGrpSpPr>
            <p:cNvPr id="12" name="组合 11"/>
            <p:cNvGrpSpPr/>
            <p:nvPr/>
          </p:nvGrpSpPr>
          <p:grpSpPr>
            <a:xfrm>
              <a:off x="945101" y="1390150"/>
              <a:ext cx="1805711" cy="626833"/>
              <a:chOff x="609599" y="3139323"/>
              <a:chExt cx="2407615" cy="835777"/>
            </a:xfrm>
          </p:grpSpPr>
          <p:sp>
            <p:nvSpPr>
              <p:cNvPr id="22" name="文本框 19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3765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r>
                  <a:rPr lang="en-US" altLang="zh-CN" sz="1000" dirty="0"/>
                  <a:t>替换内容</a:t>
                </a:r>
              </a:p>
              <a:p>
                <a:pPr algn="r" defTabSz="913765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r>
                  <a:rPr lang="en-US" altLang="zh-CN" sz="1000" dirty="0"/>
                  <a:t>替换内容</a:t>
                </a:r>
                <a:endParaRPr lang="zh-CN" altLang="en-US" sz="1000" dirty="0"/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 defTabSz="913765">
                  <a:defRPr/>
                </a:pPr>
                <a:r>
                  <a:rPr lang="zh-CN" altLang="en-US" sz="1600" b="1"/>
                  <a:t>标题文本预设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6379055" y="1390150"/>
              <a:ext cx="1842997" cy="626833"/>
              <a:chOff x="9029821" y="3139323"/>
              <a:chExt cx="2457329" cy="835777"/>
            </a:xfrm>
          </p:grpSpPr>
          <p:sp>
            <p:nvSpPr>
              <p:cNvPr id="20" name="文本框 22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r>
                  <a:rPr lang="en-US" altLang="zh-CN" sz="1000" dirty="0"/>
                  <a:t>替换内容</a:t>
                </a:r>
              </a:p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r>
                  <a:rPr lang="en-US" altLang="zh-CN" sz="1000" dirty="0"/>
                  <a:t>替换内容</a:t>
                </a:r>
                <a:endParaRPr lang="zh-CN" altLang="en-US" sz="1000" dirty="0"/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3765">
                  <a:defRPr/>
                </a:pPr>
                <a:r>
                  <a:rPr lang="zh-CN" altLang="en-US" sz="1600" b="1"/>
                  <a:t>标题文本预设</a:t>
                </a:r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945101" y="3224633"/>
              <a:ext cx="1805711" cy="626833"/>
              <a:chOff x="609599" y="3139323"/>
              <a:chExt cx="2407615" cy="835777"/>
            </a:xfrm>
          </p:grpSpPr>
          <p:sp>
            <p:nvSpPr>
              <p:cNvPr id="18" name="文本框 25"/>
              <p:cNvSpPr txBox="1"/>
              <p:nvPr/>
            </p:nvSpPr>
            <p:spPr>
              <a:xfrm>
                <a:off x="609599" y="3385544"/>
                <a:ext cx="2407615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 defTabSz="913765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r>
                  <a:rPr lang="en-US" altLang="zh-CN" sz="1000" dirty="0"/>
                  <a:t>替换内容</a:t>
                </a:r>
              </a:p>
              <a:p>
                <a:pPr algn="r" defTabSz="913765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r>
                  <a:rPr lang="en-US" altLang="zh-CN" sz="1000" dirty="0"/>
                  <a:t>替换内容</a:t>
                </a:r>
                <a:endParaRPr lang="zh-CN" altLang="en-US" sz="1000" dirty="0"/>
              </a:p>
            </p:txBody>
          </p:sp>
          <p:sp>
            <p:nvSpPr>
              <p:cNvPr id="19" name="矩形 18"/>
              <p:cNvSpPr/>
              <p:nvPr/>
            </p:nvSpPr>
            <p:spPr>
              <a:xfrm>
                <a:off x="609599" y="3139323"/>
                <a:ext cx="2407615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r" defTabSz="913765">
                  <a:defRPr/>
                </a:pPr>
                <a:r>
                  <a:rPr lang="zh-CN" altLang="en-US" sz="1600" b="1"/>
                  <a:t>标题文本预设</a:t>
                </a: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6379055" y="3224633"/>
              <a:ext cx="1842997" cy="626833"/>
              <a:chOff x="9029821" y="3139323"/>
              <a:chExt cx="2457329" cy="835777"/>
            </a:xfrm>
          </p:grpSpPr>
          <p:sp>
            <p:nvSpPr>
              <p:cNvPr id="16" name="文本框 28"/>
              <p:cNvSpPr txBox="1"/>
              <p:nvPr/>
            </p:nvSpPr>
            <p:spPr>
              <a:xfrm>
                <a:off x="9029821" y="3385544"/>
                <a:ext cx="2457329" cy="589556"/>
              </a:xfrm>
              <a:prstGeom prst="rect">
                <a:avLst/>
              </a:prstGeom>
              <a:noFill/>
            </p:spPr>
            <p:txBody>
              <a:bodyPr wrap="square" lIns="72000" tIns="0" rIns="72000" bIns="0" anchor="ctr" anchorCtr="0">
                <a:normAutofit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r>
                  <a:rPr lang="en-US" altLang="zh-CN" sz="1000" dirty="0"/>
                  <a:t>替换内容</a:t>
                </a:r>
              </a:p>
              <a:p>
                <a:pPr defTabSz="913765">
                  <a:lnSpc>
                    <a:spcPct val="120000"/>
                  </a:lnSpc>
                  <a:defRPr/>
                </a:pPr>
                <a:r>
                  <a:rPr lang="zh-CN" altLang="en-US" sz="1000" dirty="0"/>
                  <a:t>点击输入替换内容</a:t>
                </a:r>
                <a:r>
                  <a:rPr lang="en-US" altLang="zh-CN" sz="1000" dirty="0"/>
                  <a:t>替换内容</a:t>
                </a:r>
                <a:endParaRPr lang="zh-CN" altLang="en-US" sz="1000" dirty="0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9029821" y="3139323"/>
                <a:ext cx="2457329" cy="246221"/>
              </a:xfrm>
              <a:prstGeom prst="rect">
                <a:avLst/>
              </a:prstGeom>
            </p:spPr>
            <p:txBody>
              <a:bodyPr wrap="none" lIns="72000" tIns="0" rIns="72000" bIns="0"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376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defTabSz="913765">
                  <a:defRPr/>
                </a:pPr>
                <a:r>
                  <a:rPr lang="zh-CN" altLang="en-US" sz="1600" b="1"/>
                  <a:t>标题文本预设</a:t>
                </a:r>
              </a:p>
            </p:txBody>
          </p:sp>
        </p:grpSp>
        <p:cxnSp>
          <p:nvCxnSpPr>
            <p:cNvPr id="9" name="直接连接符 8"/>
            <p:cNvCxnSpPr/>
            <p:nvPr/>
          </p:nvCxnSpPr>
          <p:spPr>
            <a:xfrm>
              <a:off x="1022620" y="2517744"/>
              <a:ext cx="17281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6379055" y="2517744"/>
              <a:ext cx="1728192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本框 30"/>
          <p:cNvSpPr txBox="1"/>
          <p:nvPr/>
        </p:nvSpPr>
        <p:spPr>
          <a:xfrm>
            <a:off x="265463" y="143612"/>
            <a:ext cx="2578345" cy="428531"/>
          </a:xfrm>
          <a:prstGeom prst="rect">
            <a:avLst/>
          </a:prstGeom>
          <a:noFill/>
        </p:spPr>
        <p:txBody>
          <a:bodyPr wrap="none" lIns="0" tIns="0" rIns="0" bIns="0" anchor="ctr" anchorCtr="0">
            <a:normAutofit/>
          </a:bodyPr>
          <a:lstStyle/>
          <a:p>
            <a:pPr algn="ctr" defTabSz="913765">
              <a:defRPr/>
            </a:pPr>
            <a:r>
              <a: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工作完成情况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80C3D0"/>
      </a:accent1>
      <a:accent2>
        <a:srgbClr val="B2A797"/>
      </a:accent2>
      <a:accent3>
        <a:srgbClr val="80C3D0"/>
      </a:accent3>
      <a:accent4>
        <a:srgbClr val="B2A797"/>
      </a:accent4>
      <a:accent5>
        <a:srgbClr val="80C3D0"/>
      </a:accent5>
      <a:accent6>
        <a:srgbClr val="B2A797"/>
      </a:accent6>
      <a:hlink>
        <a:srgbClr val="4DD4FF"/>
      </a:hlink>
      <a:folHlink>
        <a:srgbClr val="4D6B9C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1196</Words>
  <Application>Microsoft Office PowerPoint</Application>
  <PresentationFormat>全屏显示(16:9)</PresentationFormat>
  <Paragraphs>296</Paragraphs>
  <Slides>24</Slides>
  <Notes>6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1" baseType="lpstr">
      <vt:lpstr>SF UI Display Thin</vt:lpstr>
      <vt:lpstr>宋体</vt:lpstr>
      <vt:lpstr>微软雅黑</vt:lpstr>
      <vt:lpstr>Arial</vt:lpstr>
      <vt:lpstr>Calibri</vt:lpstr>
      <vt:lpstr>Impact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2021-07-12T02:47:00Z</dcterms:created>
  <dcterms:modified xsi:type="dcterms:W3CDTF">2023-01-10T05:08:57Z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CABC9BC14AA54A36B08A2374A7DB2557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