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06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260" r:id="rId14"/>
    <p:sldId id="317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第五章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68494" y="13763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简单组合体的三视图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6000" dirty="0"/>
              <a:t>视</a:t>
            </a:r>
            <a:r>
              <a:rPr lang="en-US" altLang="zh-CN" sz="6000" dirty="0"/>
              <a:t>  </a:t>
            </a:r>
            <a:r>
              <a:rPr lang="zh-CN" altLang="zh-CN" sz="6000" dirty="0"/>
              <a:t>图</a:t>
            </a:r>
            <a:endParaRPr lang="zh-CN" altLang="en-US" sz="6000" dirty="0"/>
          </a:p>
        </p:txBody>
      </p:sp>
      <p:sp>
        <p:nvSpPr>
          <p:cNvPr id="3" name="标题 1"/>
          <p:cNvSpPr txBox="1"/>
          <p:nvPr/>
        </p:nvSpPr>
        <p:spPr>
          <a:xfrm>
            <a:off x="0" y="792678"/>
            <a:ext cx="9144000" cy="872837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700" dirty="0">
                <a:solidFill>
                  <a:schemeClr val="tx1"/>
                </a:solidFill>
              </a:rPr>
              <a:t>第五章   投影与视图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32831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7432" y="3326674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82234" y="1252940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荆门中考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某几何体由若干个大小相同的小正方体搭成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其主视图与左视图如图所示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则搭成这个几何体的小正方体至少有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15.EPS" descr="id:214749893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771786" y="2299683"/>
            <a:ext cx="2319260" cy="1260652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2602875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76979" y="1649999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61524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在四个小正方体搭成的几何体中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每个小正方体的棱长都是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则该几何体的三视图的面积之和是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N18.EPS" descr="id:214749894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049450" y="2674507"/>
            <a:ext cx="1107662" cy="1155621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 flipV="1">
            <a:off x="1399783" y="2254684"/>
            <a:ext cx="469727" cy="93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513524" y="1960019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790038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下图为一几何体的三视图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写出这个几何体的名称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若主视图的长为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俯视图中三角形的边长为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求这个几何体的侧面积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N19.EPS" descr="id:214749894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435916" y="1923736"/>
            <a:ext cx="1263314" cy="1296029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3152458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这个几何体是三棱柱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三棱柱的侧面展开图形是长方形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长方形的长是等边三角形的周长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cm,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根据题意可知主视图的长方形的长是三棱柱的高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所以三棱柱侧面展开图形的面积为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cm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这个几何体的侧面积为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cm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3239" y="3241110"/>
            <a:ext cx="8516693" cy="1427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6587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江西中考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正三棱柱的底面周长为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剪去一个底面周长为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的正三棱柱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所得几何体的俯视图的周长是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16.EPS" descr="id:2147498963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098659" y="1887870"/>
            <a:ext cx="755692" cy="1294067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322335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青岛中考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个完全相同的小立方块搭成的几何体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其最下面一层摆放了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个小立方块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它的主视图和左视图如图所示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那么这个几何体的搭法共有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种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5" name="19ZKSJ117.EPS" descr="id:214749897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420634" y="3975879"/>
            <a:ext cx="1356050" cy="101853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133562" y="159363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2010429" y="1869510"/>
            <a:ext cx="488515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6228567" y="3832964"/>
            <a:ext cx="469727" cy="93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6323518" y="3538298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1239329" y="1285852"/>
            <a:ext cx="5752216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是由一些大小相同的小正方体组合成的简单几何体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8ZKSN22.EPS" descr="id:214749897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271573" y="1667259"/>
            <a:ext cx="4332285" cy="1211197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428086" y="2984744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请在方格中分别画出它的三个视图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如果在这个几何体上再添加一些正方体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并保持主视图和左视图不变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最多可以再添加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块小正方体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571500" y="4152606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8680537" y="3645074"/>
            <a:ext cx="463463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10645" y="4152379"/>
            <a:ext cx="1127342" cy="385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10" name="矩形 9"/>
          <p:cNvSpPr/>
          <p:nvPr/>
        </p:nvSpPr>
        <p:spPr>
          <a:xfrm>
            <a:off x="8758825" y="3316266"/>
            <a:ext cx="385175" cy="253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816275" y="890630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识别棱柱的三视图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今年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父亲节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佳佳给父亲送了一个礼盒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该礼盒的主视图是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09.EPS" descr="id:214749884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119518" y="1775610"/>
            <a:ext cx="2407379" cy="1095600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816275" y="2764792"/>
            <a:ext cx="3249864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该几何体的俯视图是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5" name="19ZKSJ110.EPS" descr="id:2147498851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967106" y="3439056"/>
            <a:ext cx="3945169" cy="96913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473830" y="1246035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3533346" y="2843104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829214" y="135645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简单组合体的三视图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扬州中考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如图所示的几何体的主视图是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11.EPS" descr="id:214749886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501777" y="2031001"/>
            <a:ext cx="3744386" cy="1060995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829214" y="3091996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新疆中考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如图是由三个相同的小正方体组成的几何体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则该几何体的左视图是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5" name="19ZKSJ112.EPS" descr="id:2147498872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1113190" y="3642772"/>
            <a:ext cx="3652535" cy="106099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111625" y="1743944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8521836" y="3153123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855094" y="890630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由三视图计算原几何体的表面积或体积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一个几何体的三视图如图所示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求该几何体的表面积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N9.EPS" descr="id:214749888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777114" y="1817659"/>
            <a:ext cx="2447519" cy="1183406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3280298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8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2  )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48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故该几何体的表面积是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5889" y="3344449"/>
            <a:ext cx="8463456" cy="1493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9267" y="1340590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中的正方体的一角切下后摆在图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所示的位置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中的几何体的主视图为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13.EPS" descr="id:214749890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798034" y="2197899"/>
            <a:ext cx="3942692" cy="167104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995743" y="141513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99818" y="1172375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抚顺中考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在长方体中挖去一个圆柱体后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得到的几何体的左视图为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N10.EPS" descr="id:214749890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665934" y="2168842"/>
            <a:ext cx="3823226" cy="170010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807852" y="125543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524000" y="1393128"/>
            <a:ext cx="5151090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温州中考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移动台阶如图所示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它的主视图是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14.EPS" descr="id:214749891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698177" y="2262056"/>
            <a:ext cx="5169658" cy="106267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041683" y="150908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777455" y="1366469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安徽中考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一个放置在水平实验台上的锥形瓶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它的俯视图为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N14.EPS" descr="id:214749892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242834" y="2125557"/>
            <a:ext cx="4658333" cy="110098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225392" y="1377558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45997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表示从上面看一个由相同小立方块搭成的几何体得到的平面图形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小正方形中的数字表示该位置上小立方块的个数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则从正面看该几何体得到的平面图形为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N15.EPS" descr="id:214749892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183110" y="2808536"/>
            <a:ext cx="2482978" cy="166857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084474" y="1847285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589</Words>
  <Application>Microsoft Office PowerPoint</Application>
  <PresentationFormat>全屏显示(16:9)</PresentationFormat>
  <Paragraphs>40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Microsoft Yi Baiti</vt:lpstr>
      <vt:lpstr>Times New Roman</vt:lpstr>
      <vt:lpstr>WWW.2PPT.COM
</vt:lpstr>
      <vt:lpstr>视  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2023-01-16T14:19:01Z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796EF1C9000F4B57BDF606DCECAF9ACC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