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1" r:id="rId4"/>
    <p:sldId id="272" r:id="rId5"/>
    <p:sldId id="257" r:id="rId6"/>
    <p:sldId id="269" r:id="rId7"/>
    <p:sldId id="259" r:id="rId8"/>
    <p:sldId id="273" r:id="rId9"/>
    <p:sldId id="258" r:id="rId10"/>
    <p:sldId id="261" r:id="rId11"/>
    <p:sldId id="263" r:id="rId12"/>
    <p:sldId id="274" r:id="rId13"/>
    <p:sldId id="262" r:id="rId14"/>
    <p:sldId id="260" r:id="rId15"/>
    <p:sldId id="264" r:id="rId16"/>
    <p:sldId id="266" r:id="rId17"/>
    <p:sldId id="275" r:id="rId18"/>
    <p:sldId id="265" r:id="rId19"/>
    <p:sldId id="267" r:id="rId20"/>
    <p:sldId id="268" r:id="rId21"/>
    <p:sldId id="277" r:id="rId2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3524"/>
    <a:srgbClr val="113639"/>
    <a:srgbClr val="195E64"/>
    <a:srgbClr val="F08753"/>
    <a:srgbClr val="962116"/>
    <a:srgbClr val="962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9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29042744003399E-2"/>
          <c:y val="6.56718651570148E-2"/>
          <c:w val="0.91758823929017197"/>
          <c:h val="0.891834575035505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辅助列</c:v>
                </c:pt>
              </c:strCache>
            </c:strRef>
          </c:tx>
          <c:spPr>
            <a:solidFill>
              <a:srgbClr val="F08753">
                <a:alpha val="1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13639">
                  <a:alpha val="1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18-47A3-B3E2-EAB378D256CF}"/>
              </c:ext>
            </c:extLst>
          </c:dPt>
          <c:dPt>
            <c:idx val="1"/>
            <c:invertIfNegative val="0"/>
            <c:bubble3D val="0"/>
            <c:spPr>
              <a:solidFill>
                <a:srgbClr val="962216">
                  <a:alpha val="1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18-47A3-B3E2-EAB378D256CF}"/>
              </c:ext>
            </c:extLst>
          </c:dPt>
          <c:dPt>
            <c:idx val="2"/>
            <c:invertIfNegative val="0"/>
            <c:bubble3D val="0"/>
            <c:spPr>
              <a:solidFill>
                <a:srgbClr val="113639">
                  <a:alpha val="1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18-47A3-B3E2-EAB378D256CF}"/>
              </c:ext>
            </c:extLst>
          </c:dPt>
          <c:dPt>
            <c:idx val="3"/>
            <c:invertIfNegative val="0"/>
            <c:bubble3D val="0"/>
            <c:spPr>
              <a:solidFill>
                <a:srgbClr val="962216">
                  <a:alpha val="1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618-47A3-B3E2-EAB378D256CF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18-47A3-B3E2-EAB378D256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>
              <a:gsLst>
                <a:gs pos="0">
                  <a:srgbClr val="962116"/>
                </a:gs>
                <a:gs pos="100000">
                  <a:srgbClr val="F08753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1363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618-47A3-B3E2-EAB378D256CF}"/>
              </c:ext>
            </c:extLst>
          </c:dPt>
          <c:dPt>
            <c:idx val="1"/>
            <c:invertIfNegative val="0"/>
            <c:bubble3D val="0"/>
            <c:spPr>
              <a:solidFill>
                <a:srgbClr val="B135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618-47A3-B3E2-EAB378D256CF}"/>
              </c:ext>
            </c:extLst>
          </c:dPt>
          <c:dPt>
            <c:idx val="2"/>
            <c:invertIfNegative val="0"/>
            <c:bubble3D val="0"/>
            <c:spPr>
              <a:solidFill>
                <a:srgbClr val="11363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618-47A3-B3E2-EAB378D256CF}"/>
              </c:ext>
            </c:extLst>
          </c:dPt>
          <c:dPt>
            <c:idx val="3"/>
            <c:invertIfNegative val="0"/>
            <c:bubble3D val="0"/>
            <c:spPr>
              <a:solidFill>
                <a:srgbClr val="B135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4618-47A3-B3E2-EAB378D256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</c:v>
                </c:pt>
                <c:pt idx="1">
                  <c:v>0.3</c:v>
                </c:pt>
                <c:pt idx="2">
                  <c:v>0.4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618-47A3-B3E2-EAB378D25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8"/>
        <c:overlap val="100"/>
        <c:axId val="61018880"/>
        <c:axId val="61038976"/>
      </c:barChart>
      <c:catAx>
        <c:axId val="61018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038976"/>
        <c:crosses val="autoZero"/>
        <c:auto val="1"/>
        <c:lblAlgn val="ctr"/>
        <c:lblOffset val="100"/>
        <c:noMultiLvlLbl val="0"/>
      </c:catAx>
      <c:valAx>
        <c:axId val="610389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101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105号-简雅黑" panose="00000500000000000000" charset="-122"/>
                <a:ea typeface="字魂105号-简雅黑" panose="00000500000000000000" charset="-122"/>
                <a:cs typeface="字魂105号-简雅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105号-简雅黑" panose="00000500000000000000" charset="-122"/>
                <a:ea typeface="字魂105号-简雅黑" panose="00000500000000000000" charset="-122"/>
                <a:cs typeface="字魂105号-简雅黑" panose="000005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105号-简雅黑" panose="00000500000000000000" charset="-122"/>
                <a:ea typeface="字魂105号-简雅黑" panose="00000500000000000000" charset="-122"/>
                <a:cs typeface="字魂105号-简雅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105号-简雅黑" panose="00000500000000000000" charset="-122"/>
                <a:ea typeface="字魂105号-简雅黑" panose="00000500000000000000" charset="-122"/>
                <a:cs typeface="字魂105号-简雅黑" panose="000005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字魂105号-简雅黑" panose="000005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字魂105号-简雅黑" panose="000005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字魂105号-简雅黑" panose="000005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字魂105号-简雅黑" panose="000005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字魂105号-简雅黑" panose="000005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7004" y="65981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2140585"/>
            <a:ext cx="12192635" cy="4759960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688580" y="0"/>
            <a:ext cx="4503420" cy="1926590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0" y="0"/>
            <a:ext cx="4705350" cy="2451735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301625" y="246380"/>
            <a:ext cx="11588750" cy="6365875"/>
          </a:xfrm>
          <a:prstGeom prst="roundRect">
            <a:avLst>
              <a:gd name="adj" fmla="val 5685"/>
            </a:avLst>
          </a:prstGeom>
          <a:solidFill>
            <a:schemeClr val="bg1"/>
          </a:solidFill>
          <a:ln>
            <a:solidFill>
              <a:srgbClr val="113639"/>
            </a:solidFill>
          </a:ln>
          <a:effectLst>
            <a:outerShdw blurRad="63500" sx="101000" sy="101000" algn="ctr" rotWithShape="0">
              <a:srgbClr val="113639">
                <a:alpha val="6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105号-简雅黑" panose="00000500000000000000" charset="-122"/>
            </a:endParaRPr>
          </a:p>
        </p:txBody>
      </p:sp>
      <p:pic>
        <p:nvPicPr>
          <p:cNvPr id="8" name="图片 7" descr="7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0" y="5748655"/>
            <a:ext cx="1249045" cy="863600"/>
          </a:xfrm>
          <a:prstGeom prst="rect">
            <a:avLst/>
          </a:prstGeom>
          <a:effectLst>
            <a:outerShdw blurRad="63500" sx="102000" sy="102000" algn="ctr" rotWithShape="0">
              <a:srgbClr val="113639">
                <a:alpha val="0"/>
              </a:srgbClr>
            </a:outerShdw>
          </a:effectLst>
        </p:spPr>
      </p:pic>
      <p:pic>
        <p:nvPicPr>
          <p:cNvPr id="6" name="图片 5" descr="5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 flipH="1">
            <a:off x="10475595" y="0"/>
            <a:ext cx="1878965" cy="17233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27630" y="288925"/>
            <a:ext cx="6937375" cy="4076700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140585"/>
            <a:ext cx="12192635" cy="4759960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688580" y="0"/>
            <a:ext cx="4503420" cy="1926590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0"/>
            <a:ext cx="4705350" cy="2451735"/>
          </a:xfrm>
          <a:prstGeom prst="rect">
            <a:avLst/>
          </a:prstGeom>
        </p:spPr>
      </p:pic>
      <p:pic>
        <p:nvPicPr>
          <p:cNvPr id="6" name="图片 5" descr="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0" y="0"/>
            <a:ext cx="3268980" cy="2996565"/>
          </a:xfrm>
          <a:prstGeom prst="rect">
            <a:avLst/>
          </a:prstGeom>
        </p:spPr>
      </p:pic>
      <p:pic>
        <p:nvPicPr>
          <p:cNvPr id="7" name="图片 6" descr="/Users/bawei/Desktop/61b167d603aba-恢复的.png61b167d603aba-恢复的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9437370" y="0"/>
            <a:ext cx="2754630" cy="3628390"/>
          </a:xfrm>
          <a:prstGeom prst="rect">
            <a:avLst/>
          </a:prstGeom>
        </p:spPr>
      </p:pic>
      <p:pic>
        <p:nvPicPr>
          <p:cNvPr id="8" name="图片 7" descr="7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1458595" y="2926080"/>
            <a:ext cx="1454785" cy="1005840"/>
          </a:xfrm>
          <a:prstGeom prst="rect">
            <a:avLst/>
          </a:prstGeom>
        </p:spPr>
      </p:pic>
      <p:pic>
        <p:nvPicPr>
          <p:cNvPr id="9" name="图片 8" descr="8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268980" y="4242435"/>
            <a:ext cx="563880" cy="555625"/>
          </a:xfrm>
          <a:prstGeom prst="rect">
            <a:avLst/>
          </a:prstGeom>
        </p:spPr>
      </p:pic>
      <p:pic>
        <p:nvPicPr>
          <p:cNvPr id="11" name="图片 10" descr="8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flipH="1">
            <a:off x="6878320" y="808355"/>
            <a:ext cx="386715" cy="38227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488815" y="236220"/>
            <a:ext cx="1499235" cy="221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13800" b="1" dirty="0">
                <a:gradFill>
                  <a:gsLst>
                    <a:gs pos="20000">
                      <a:srgbClr val="962116"/>
                    </a:gs>
                    <a:gs pos="100000">
                      <a:srgbClr val="F08753"/>
                    </a:gs>
                  </a:gsLst>
                  <a:lin ang="16200000" scaled="0"/>
                </a:gra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再</a:t>
            </a:r>
          </a:p>
        </p:txBody>
      </p:sp>
      <p:pic>
        <p:nvPicPr>
          <p:cNvPr id="10" name="图片 9" descr="8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 flipH="1">
            <a:off x="8823960" y="1965325"/>
            <a:ext cx="837565" cy="82804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041390" y="912495"/>
            <a:ext cx="1499235" cy="1861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1500" b="1" dirty="0">
                <a:gradFill>
                  <a:gsLst>
                    <a:gs pos="20000">
                      <a:srgbClr val="962116"/>
                    </a:gs>
                    <a:gs pos="100000">
                      <a:srgbClr val="F08753"/>
                    </a:gs>
                  </a:gsLst>
                  <a:lin ang="16200000" scaled="0"/>
                </a:gra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启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956175" y="2369185"/>
            <a:ext cx="1499235" cy="21950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70000"/>
              </a:lnSpc>
            </a:pPr>
            <a:r>
              <a:rPr lang="zh-CN" sz="9600" b="1" dirty="0">
                <a:gradFill>
                  <a:gsLst>
                    <a:gs pos="20000">
                      <a:srgbClr val="962116"/>
                    </a:gs>
                    <a:gs pos="100000">
                      <a:srgbClr val="F08753"/>
                    </a:gs>
                  </a:gsLst>
                  <a:lin ang="16200000" scaled="0"/>
                </a:gra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征程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453307" y="2926080"/>
            <a:ext cx="1661993" cy="12503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dirty="0">
                <a:solidFill>
                  <a:srgbClr val="113639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年终总结 工作汇报</a:t>
            </a:r>
          </a:p>
          <a:p>
            <a:pPr>
              <a:lnSpc>
                <a:spcPct val="160000"/>
              </a:lnSpc>
            </a:pPr>
            <a:r>
              <a:rPr lang="zh-CN" altLang="en-US" sz="2000" dirty="0">
                <a:solidFill>
                  <a:srgbClr val="113639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工作总结</a:t>
            </a:r>
          </a:p>
        </p:txBody>
      </p:sp>
      <p:pic>
        <p:nvPicPr>
          <p:cNvPr id="27" name="图片 26" descr="617764ad1288f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8803005" y="1911985"/>
            <a:ext cx="3120390" cy="49885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4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459865" y="2938780"/>
            <a:ext cx="1243330" cy="1243965"/>
          </a:xfrm>
          <a:prstGeom prst="ellipse">
            <a:avLst/>
          </a:prstGeom>
          <a:solidFill>
            <a:schemeClr val="bg1"/>
          </a:solidFill>
          <a:ln w="3175">
            <a:solidFill>
              <a:srgbClr val="96211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>
                <a:solidFill>
                  <a:schemeClr val="tx1"/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4" name="空心弧 3"/>
          <p:cNvSpPr/>
          <p:nvPr/>
        </p:nvSpPr>
        <p:spPr>
          <a:xfrm rot="20580000">
            <a:off x="1410335" y="2900680"/>
            <a:ext cx="1310640" cy="1310640"/>
          </a:xfrm>
          <a:prstGeom prst="blockArc">
            <a:avLst>
              <a:gd name="adj1" fmla="val 18153874"/>
              <a:gd name="adj2" fmla="val 14191435"/>
              <a:gd name="adj3" fmla="val 5402"/>
            </a:avLst>
          </a:prstGeom>
          <a:solidFill>
            <a:srgbClr val="B135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224020" y="2896870"/>
            <a:ext cx="1243330" cy="1243330"/>
          </a:xfrm>
          <a:prstGeom prst="ellipse">
            <a:avLst/>
          </a:prstGeom>
          <a:solidFill>
            <a:schemeClr val="bg1"/>
          </a:solidFill>
          <a:ln w="3175">
            <a:solidFill>
              <a:srgbClr val="11363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>
                <a:solidFill>
                  <a:schemeClr val="tx1"/>
                </a:solidFill>
                <a:cs typeface="+mn-ea"/>
                <a:sym typeface="+mn-lt"/>
              </a:rPr>
              <a:t>48%</a:t>
            </a:r>
          </a:p>
        </p:txBody>
      </p:sp>
      <p:sp>
        <p:nvSpPr>
          <p:cNvPr id="7" name="空心弧 6"/>
          <p:cNvSpPr/>
          <p:nvPr/>
        </p:nvSpPr>
        <p:spPr>
          <a:xfrm rot="300000">
            <a:off x="4179570" y="2870200"/>
            <a:ext cx="1310640" cy="1311275"/>
          </a:xfrm>
          <a:prstGeom prst="blockArc">
            <a:avLst>
              <a:gd name="adj1" fmla="val 18153874"/>
              <a:gd name="adj2" fmla="val 6208019"/>
              <a:gd name="adj3" fmla="val 5471"/>
            </a:avLst>
          </a:prstGeom>
          <a:solidFill>
            <a:srgbClr val="11363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993890" y="2931795"/>
            <a:ext cx="1184910" cy="1184910"/>
          </a:xfrm>
          <a:prstGeom prst="ellipse">
            <a:avLst/>
          </a:prstGeom>
          <a:solidFill>
            <a:schemeClr val="bg1"/>
          </a:solidFill>
          <a:ln w="3175">
            <a:solidFill>
              <a:srgbClr val="96211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>
                <a:solidFill>
                  <a:schemeClr val="tx1"/>
                </a:solidFill>
                <a:cs typeface="+mn-ea"/>
                <a:sym typeface="+mn-lt"/>
              </a:rPr>
              <a:t>27%</a:t>
            </a:r>
          </a:p>
        </p:txBody>
      </p:sp>
      <p:sp>
        <p:nvSpPr>
          <p:cNvPr id="10" name="空心弧 9"/>
          <p:cNvSpPr/>
          <p:nvPr/>
        </p:nvSpPr>
        <p:spPr>
          <a:xfrm rot="3960000">
            <a:off x="6904990" y="2828925"/>
            <a:ext cx="1311275" cy="1311275"/>
          </a:xfrm>
          <a:prstGeom prst="blockArc">
            <a:avLst>
              <a:gd name="adj1" fmla="val 18153874"/>
              <a:gd name="adj2" fmla="val 2391340"/>
              <a:gd name="adj3" fmla="val 5676"/>
            </a:avLst>
          </a:prstGeom>
          <a:solidFill>
            <a:srgbClr val="B135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616440" y="2938780"/>
            <a:ext cx="1184275" cy="1184910"/>
          </a:xfrm>
          <a:prstGeom prst="ellipse">
            <a:avLst/>
          </a:prstGeom>
          <a:solidFill>
            <a:schemeClr val="bg1"/>
          </a:solidFill>
          <a:ln w="3175">
            <a:solidFill>
              <a:srgbClr val="11363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>
                <a:solidFill>
                  <a:schemeClr val="tx1"/>
                </a:solidFill>
                <a:cs typeface="+mn-ea"/>
                <a:sym typeface="+mn-lt"/>
              </a:rPr>
              <a:t>15%</a:t>
            </a:r>
          </a:p>
        </p:txBody>
      </p:sp>
      <p:sp>
        <p:nvSpPr>
          <p:cNvPr id="13" name="空心弧 12"/>
          <p:cNvSpPr/>
          <p:nvPr/>
        </p:nvSpPr>
        <p:spPr>
          <a:xfrm rot="360000">
            <a:off x="9526270" y="2900680"/>
            <a:ext cx="1311275" cy="1310640"/>
          </a:xfrm>
          <a:prstGeom prst="blockArc">
            <a:avLst>
              <a:gd name="adj1" fmla="val 18153874"/>
              <a:gd name="adj2" fmla="val 21071673"/>
              <a:gd name="adj3" fmla="val 5367"/>
            </a:avLst>
          </a:prstGeom>
          <a:solidFill>
            <a:srgbClr val="11363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28735" y="4451350"/>
            <a:ext cx="2506980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点此编辑标题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306820" y="4451350"/>
            <a:ext cx="2506980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点此编辑标题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592195" y="4451350"/>
            <a:ext cx="2506980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点此编辑标题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28040" y="4421505"/>
            <a:ext cx="2506980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点此编辑标题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073759" y="1712688"/>
            <a:ext cx="8044156" cy="5790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在此输入详细文字介绍和详细信息，在此输入详细文字介绍和详细信息。在此输入详细文字介绍和详细信息，在此输入详细文字介绍和详细信息。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54660" y="395605"/>
            <a:ext cx="3906520" cy="790575"/>
            <a:chOff x="604" y="539"/>
            <a:chExt cx="6152" cy="1245"/>
          </a:xfrm>
        </p:grpSpPr>
        <p:sp>
          <p:nvSpPr>
            <p:cNvPr id="19" name="菱形 18"/>
            <p:cNvSpPr/>
            <p:nvPr/>
          </p:nvSpPr>
          <p:spPr>
            <a:xfrm>
              <a:off x="604" y="539"/>
              <a:ext cx="1245" cy="1245"/>
            </a:xfrm>
            <a:prstGeom prst="diamond">
              <a:avLst/>
            </a:prstGeom>
            <a:solidFill>
              <a:srgbClr val="113639">
                <a:alpha val="97000"/>
              </a:srgbClr>
            </a:solidFill>
            <a:ln w="412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764" y="735"/>
              <a:ext cx="4992" cy="91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113639"/>
                  </a:solidFill>
                  <a:cs typeface="+mn-ea"/>
                  <a:sym typeface="+mn-lt"/>
                </a:rPr>
                <a:t>工作完成情况</a:t>
              </a: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3" grpId="0" bldLvl="0" animBg="1"/>
      <p:bldP spid="18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2140585"/>
            <a:ext cx="12192635" cy="4759960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88580" y="0"/>
            <a:ext cx="4503420" cy="1926590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0" y="0"/>
            <a:ext cx="4705350" cy="2451735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95910" y="1458595"/>
            <a:ext cx="11600815" cy="3941445"/>
          </a:xfrm>
          <a:prstGeom prst="roundRect">
            <a:avLst>
              <a:gd name="adj" fmla="val 5685"/>
            </a:avLst>
          </a:prstGeom>
          <a:solidFill>
            <a:srgbClr val="113639"/>
          </a:solidFill>
          <a:ln>
            <a:solidFill>
              <a:srgbClr val="11363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8" name="图片 7" descr="7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0" y="5748655"/>
            <a:ext cx="1249045" cy="863600"/>
          </a:xfrm>
          <a:prstGeom prst="rect">
            <a:avLst/>
          </a:prstGeom>
          <a:effectLst>
            <a:outerShdw blurRad="63500" sx="102000" sy="102000" algn="ctr" rotWithShape="0">
              <a:srgbClr val="113639">
                <a:alpha val="0"/>
              </a:srgbClr>
            </a:outerShdw>
          </a:effectLst>
        </p:spPr>
      </p:pic>
      <p:pic>
        <p:nvPicPr>
          <p:cNvPr id="7" name="图片 6" descr="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0"/>
            <a:ext cx="3268980" cy="2996565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396480" y="182245"/>
            <a:ext cx="4796155" cy="1915795"/>
          </a:xfrm>
          <a:prstGeom prst="rect">
            <a:avLst/>
          </a:prstGeom>
        </p:spPr>
      </p:pic>
      <p:sp>
        <p:nvSpPr>
          <p:cNvPr id="10" name="菱形 9"/>
          <p:cNvSpPr/>
          <p:nvPr/>
        </p:nvSpPr>
        <p:spPr>
          <a:xfrm>
            <a:off x="2340610" y="2303780"/>
            <a:ext cx="2249805" cy="2249805"/>
          </a:xfrm>
          <a:prstGeom prst="diamond">
            <a:avLst/>
          </a:prstGeom>
          <a:solidFill>
            <a:srgbClr val="B13524">
              <a:alpha val="97000"/>
            </a:srgbClr>
          </a:solidFill>
          <a:ln w="412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90770" y="2875915"/>
            <a:ext cx="5245735" cy="11068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660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工作经验总结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53465" y="1849755"/>
            <a:ext cx="2378075" cy="3157855"/>
            <a:chOff x="1715" y="2314"/>
            <a:chExt cx="3745" cy="4973"/>
          </a:xfrm>
        </p:grpSpPr>
        <p:sp>
          <p:nvSpPr>
            <p:cNvPr id="19" name="Shape 811"/>
            <p:cNvSpPr/>
            <p:nvPr/>
          </p:nvSpPr>
          <p:spPr>
            <a:xfrm>
              <a:off x="1715" y="2314"/>
              <a:ext cx="3728" cy="4973"/>
            </a:xfrm>
            <a:prstGeom prst="roundRect">
              <a:avLst>
                <a:gd name="adj" fmla="val 3273"/>
              </a:avLst>
            </a:prstGeom>
            <a:solidFill>
              <a:srgbClr val="113639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29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718" y="2621"/>
              <a:ext cx="3742" cy="2686"/>
              <a:chOff x="1718" y="2621"/>
              <a:chExt cx="3742" cy="2686"/>
            </a:xfrm>
          </p:grpSpPr>
          <p:sp>
            <p:nvSpPr>
              <p:cNvPr id="20" name="Shape 812"/>
              <p:cNvSpPr/>
              <p:nvPr/>
            </p:nvSpPr>
            <p:spPr>
              <a:xfrm>
                <a:off x="2285" y="2621"/>
                <a:ext cx="2448" cy="4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>
                <a:lvl1pPr>
                  <a:defRPr sz="4000" spc="79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 spc="0">
                    <a:solidFill>
                      <a:srgbClr val="000000"/>
                    </a:solidFill>
                  </a:defRPr>
                </a:pPr>
                <a:r>
                  <a:rPr kumimoji="0" sz="2000" b="0" i="0" u="none" strike="noStrike" kern="1200" cap="none" spc="4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点此编辑标题</a:t>
                </a:r>
              </a:p>
            </p:txBody>
          </p:sp>
          <p:sp>
            <p:nvSpPr>
              <p:cNvPr id="22" name="Shape 814"/>
              <p:cNvSpPr/>
              <p:nvPr/>
            </p:nvSpPr>
            <p:spPr>
              <a:xfrm>
                <a:off x="2067" y="3950"/>
                <a:ext cx="3073" cy="1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lIns="0" tIns="0" rIns="0" bIns="0">
                <a:spAutoFit/>
              </a:bodyPr>
              <a:lstStyle>
                <a:lvl1pPr>
                  <a:defRPr sz="2400" spc="48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 spc="0">
                    <a:solidFill>
                      <a:srgbClr val="000000"/>
                    </a:solidFill>
                  </a:defRPr>
                </a:pPr>
                <a:r>
                  <a:rPr kumimoji="0" sz="1400" b="0" i="0" u="none" strike="noStrike" kern="1200" cap="none" spc="24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在此输入详细文字介绍和详细信息，在此输入详细文字介绍和详细信息。</a:t>
                </a:r>
              </a:p>
            </p:txBody>
          </p:sp>
          <p:sp>
            <p:nvSpPr>
              <p:cNvPr id="17417" name="Shape 818"/>
              <p:cNvSpPr/>
              <p:nvPr/>
            </p:nvSpPr>
            <p:spPr>
              <a:xfrm>
                <a:off x="1718" y="3459"/>
                <a:ext cx="3742" cy="0"/>
              </a:xfrm>
              <a:prstGeom prst="line">
                <a:avLst/>
              </a:prstGeom>
              <a:ln w="25400" cap="flat" cmpd="sng">
                <a:solidFill>
                  <a:schemeClr val="bg1"/>
                </a:solidFill>
                <a:prstDash val="solid"/>
                <a:miter lim="4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3587750" y="1849755"/>
            <a:ext cx="2381250" cy="3157855"/>
            <a:chOff x="5708" y="2314"/>
            <a:chExt cx="3750" cy="4973"/>
          </a:xfrm>
        </p:grpSpPr>
        <p:sp>
          <p:nvSpPr>
            <p:cNvPr id="27" name="Shape 820"/>
            <p:cNvSpPr/>
            <p:nvPr/>
          </p:nvSpPr>
          <p:spPr>
            <a:xfrm>
              <a:off x="5740" y="2314"/>
              <a:ext cx="3718" cy="4973"/>
            </a:xfrm>
            <a:prstGeom prst="roundRect">
              <a:avLst>
                <a:gd name="adj" fmla="val 3282"/>
              </a:avLst>
            </a:prstGeom>
            <a:solidFill>
              <a:srgbClr val="B1352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29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708" y="2621"/>
              <a:ext cx="3742" cy="2686"/>
              <a:chOff x="5708" y="2621"/>
              <a:chExt cx="3742" cy="2686"/>
            </a:xfrm>
          </p:grpSpPr>
          <p:sp>
            <p:nvSpPr>
              <p:cNvPr id="28" name="Shape 821"/>
              <p:cNvSpPr/>
              <p:nvPr/>
            </p:nvSpPr>
            <p:spPr>
              <a:xfrm>
                <a:off x="6250" y="2621"/>
                <a:ext cx="2448" cy="4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>
                <a:lvl1pPr>
                  <a:defRPr sz="4000" spc="79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 spc="0">
                    <a:solidFill>
                      <a:srgbClr val="000000"/>
                    </a:solidFill>
                  </a:defRPr>
                </a:pPr>
                <a:r>
                  <a:rPr kumimoji="0" sz="2000" b="0" i="0" u="none" strike="noStrike" kern="1200" cap="none" spc="4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点此编辑标题</a:t>
                </a:r>
              </a:p>
            </p:txBody>
          </p:sp>
          <p:sp>
            <p:nvSpPr>
              <p:cNvPr id="30" name="Shape 823"/>
              <p:cNvSpPr/>
              <p:nvPr/>
            </p:nvSpPr>
            <p:spPr>
              <a:xfrm>
                <a:off x="6055" y="3950"/>
                <a:ext cx="3075" cy="1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lIns="0" tIns="0" rIns="0" bIns="0">
                <a:spAutoFit/>
              </a:bodyPr>
              <a:lstStyle>
                <a:lvl1pPr>
                  <a:defRPr sz="2400" spc="48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 spc="0">
                    <a:solidFill>
                      <a:srgbClr val="000000"/>
                    </a:solidFill>
                  </a:defRPr>
                </a:pPr>
                <a:r>
                  <a:rPr kumimoji="0" sz="1400" b="0" i="0" u="none" strike="noStrike" kern="1200" cap="none" spc="24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在此输入详细文字介绍和详细信息，在此输入详细文字介绍和详细信息。</a:t>
                </a:r>
              </a:p>
            </p:txBody>
          </p:sp>
          <p:sp>
            <p:nvSpPr>
              <p:cNvPr id="17425" name="Shape 827"/>
              <p:cNvSpPr/>
              <p:nvPr/>
            </p:nvSpPr>
            <p:spPr>
              <a:xfrm>
                <a:off x="5708" y="3439"/>
                <a:ext cx="3742" cy="0"/>
              </a:xfrm>
              <a:prstGeom prst="line">
                <a:avLst/>
              </a:prstGeom>
              <a:ln w="25400" cap="flat" cmpd="sng">
                <a:solidFill>
                  <a:schemeClr val="bg1"/>
                </a:solidFill>
                <a:prstDash val="solid"/>
                <a:miter lim="4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6155690" y="1849755"/>
            <a:ext cx="2399030" cy="3157855"/>
            <a:chOff x="9750" y="2314"/>
            <a:chExt cx="3778" cy="4973"/>
          </a:xfrm>
        </p:grpSpPr>
        <p:sp>
          <p:nvSpPr>
            <p:cNvPr id="35" name="Shape 829"/>
            <p:cNvSpPr/>
            <p:nvPr/>
          </p:nvSpPr>
          <p:spPr>
            <a:xfrm>
              <a:off x="9750" y="2314"/>
              <a:ext cx="3718" cy="4973"/>
            </a:xfrm>
            <a:prstGeom prst="roundRect">
              <a:avLst>
                <a:gd name="adj" fmla="val 3282"/>
              </a:avLst>
            </a:prstGeom>
            <a:solidFill>
              <a:srgbClr val="113639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29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9785" y="2621"/>
              <a:ext cx="3743" cy="2685"/>
              <a:chOff x="9785" y="2621"/>
              <a:chExt cx="3743" cy="2685"/>
            </a:xfrm>
          </p:grpSpPr>
          <p:sp>
            <p:nvSpPr>
              <p:cNvPr id="36" name="Shape 830"/>
              <p:cNvSpPr/>
              <p:nvPr/>
            </p:nvSpPr>
            <p:spPr>
              <a:xfrm>
                <a:off x="10364" y="2621"/>
                <a:ext cx="2448" cy="4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>
                <a:lvl1pPr>
                  <a:defRPr sz="4000" spc="79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 spc="0">
                    <a:solidFill>
                      <a:srgbClr val="000000"/>
                    </a:solidFill>
                  </a:defRPr>
                </a:pPr>
                <a:r>
                  <a:rPr kumimoji="0" sz="2000" b="0" i="0" u="none" strike="noStrike" kern="1200" cap="none" spc="4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点此编辑标题</a:t>
                </a:r>
              </a:p>
            </p:txBody>
          </p:sp>
          <p:sp>
            <p:nvSpPr>
              <p:cNvPr id="38" name="Shape 832"/>
              <p:cNvSpPr/>
              <p:nvPr/>
            </p:nvSpPr>
            <p:spPr>
              <a:xfrm>
                <a:off x="10130" y="3949"/>
                <a:ext cx="3075" cy="1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lIns="0" tIns="0" rIns="0" bIns="0">
                <a:spAutoFit/>
              </a:bodyPr>
              <a:lstStyle>
                <a:lvl1pPr>
                  <a:defRPr sz="2400" spc="48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 spc="0">
                    <a:solidFill>
                      <a:srgbClr val="000000"/>
                    </a:solidFill>
                  </a:defRPr>
                </a:pPr>
                <a:r>
                  <a:rPr kumimoji="0" sz="1400" b="0" i="0" u="none" strike="noStrike" kern="1200" cap="none" spc="24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在此输入详细文字介绍和详细信息，在此输入详细文字介绍和详细信息。</a:t>
                </a:r>
              </a:p>
            </p:txBody>
          </p:sp>
          <p:sp>
            <p:nvSpPr>
              <p:cNvPr id="17433" name="Shape 836"/>
              <p:cNvSpPr/>
              <p:nvPr/>
            </p:nvSpPr>
            <p:spPr>
              <a:xfrm>
                <a:off x="9785" y="3426"/>
                <a:ext cx="3743" cy="0"/>
              </a:xfrm>
              <a:prstGeom prst="line">
                <a:avLst/>
              </a:prstGeom>
              <a:ln w="25400" cap="flat" cmpd="sng">
                <a:solidFill>
                  <a:schemeClr val="bg1"/>
                </a:solidFill>
                <a:prstDash val="solid"/>
                <a:miter lim="4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8703945" y="1849755"/>
            <a:ext cx="2378075" cy="3157855"/>
            <a:chOff x="13763" y="2314"/>
            <a:chExt cx="3745" cy="4973"/>
          </a:xfrm>
        </p:grpSpPr>
        <p:sp>
          <p:nvSpPr>
            <p:cNvPr id="43" name="Shape 838"/>
            <p:cNvSpPr/>
            <p:nvPr/>
          </p:nvSpPr>
          <p:spPr>
            <a:xfrm>
              <a:off x="13770" y="2314"/>
              <a:ext cx="3720" cy="4973"/>
            </a:xfrm>
            <a:prstGeom prst="roundRect">
              <a:avLst>
                <a:gd name="adj" fmla="val 3282"/>
              </a:avLst>
            </a:prstGeom>
            <a:solidFill>
              <a:srgbClr val="B1352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29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3763" y="2621"/>
              <a:ext cx="3745" cy="2685"/>
              <a:chOff x="13763" y="2621"/>
              <a:chExt cx="3745" cy="2685"/>
            </a:xfrm>
          </p:grpSpPr>
          <p:sp>
            <p:nvSpPr>
              <p:cNvPr id="44" name="Shape 839"/>
              <p:cNvSpPr/>
              <p:nvPr/>
            </p:nvSpPr>
            <p:spPr>
              <a:xfrm>
                <a:off x="14395" y="2621"/>
                <a:ext cx="2448" cy="4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>
                <a:spAutoFit/>
              </a:bodyPr>
              <a:lstStyle>
                <a:lvl1pPr>
                  <a:defRPr sz="4000" spc="79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 spc="0">
                    <a:solidFill>
                      <a:srgbClr val="000000"/>
                    </a:solidFill>
                  </a:defRPr>
                </a:pPr>
                <a:r>
                  <a:rPr kumimoji="0" sz="2000" b="0" i="0" u="none" strike="noStrike" kern="1200" cap="none" spc="4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点此编辑标题</a:t>
                </a:r>
              </a:p>
            </p:txBody>
          </p:sp>
          <p:sp>
            <p:nvSpPr>
              <p:cNvPr id="45" name="Shape 840"/>
              <p:cNvSpPr/>
              <p:nvPr/>
            </p:nvSpPr>
            <p:spPr>
              <a:xfrm>
                <a:off x="14043" y="3949"/>
                <a:ext cx="3075" cy="1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lIns="0" tIns="0" rIns="0" bIns="0">
                <a:spAutoFit/>
              </a:bodyPr>
              <a:lstStyle>
                <a:lvl1pPr>
                  <a:defRPr sz="2400" spc="48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 spc="0">
                    <a:solidFill>
                      <a:srgbClr val="000000"/>
                    </a:solidFill>
                  </a:defRPr>
                </a:pPr>
                <a:r>
                  <a:rPr kumimoji="0" sz="1400" b="0" i="0" u="none" strike="noStrike" kern="1200" cap="none" spc="24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在此输入详细文字介绍和详细信息，在此输入详细文字介绍和详细信息。</a:t>
                </a:r>
              </a:p>
            </p:txBody>
          </p:sp>
          <p:sp>
            <p:nvSpPr>
              <p:cNvPr id="17441" name="Shape 845"/>
              <p:cNvSpPr/>
              <p:nvPr/>
            </p:nvSpPr>
            <p:spPr>
              <a:xfrm>
                <a:off x="13763" y="3406"/>
                <a:ext cx="3745" cy="0"/>
              </a:xfrm>
              <a:prstGeom prst="line">
                <a:avLst/>
              </a:prstGeom>
              <a:ln w="25400" cap="flat" cmpd="sng">
                <a:solidFill>
                  <a:schemeClr val="bg1"/>
                </a:solidFill>
                <a:prstDash val="solid"/>
                <a:miter lim="4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2073759" y="5403308"/>
            <a:ext cx="8044156" cy="5790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在此输入详细文字介绍和详细信息，在此输入详细文字介绍和详细信息。在此输入详细文字介绍和详细信息，在此输入详细文字介绍和详细信息。</a:t>
            </a:r>
          </a:p>
        </p:txBody>
      </p:sp>
      <p:sp>
        <p:nvSpPr>
          <p:cNvPr id="23" name="Shape 815"/>
          <p:cNvSpPr/>
          <p:nvPr/>
        </p:nvSpPr>
        <p:spPr>
          <a:xfrm>
            <a:off x="1228090" y="4286250"/>
            <a:ext cx="2028825" cy="554038"/>
          </a:xfrm>
          <a:prstGeom prst="roundRect">
            <a:avLst>
              <a:gd name="adj" fmla="val 9406"/>
            </a:avLst>
          </a:prstGeom>
          <a:solidFill>
            <a:schemeClr val="bg1"/>
          </a:solidFill>
          <a:ln w="2540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marL="0" marR="0" lvl="0" indent="0" algn="ctr" defTabSz="29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点此编辑文本</a:t>
            </a:r>
          </a:p>
        </p:txBody>
      </p:sp>
      <p:sp>
        <p:nvSpPr>
          <p:cNvPr id="31" name="Shape 824"/>
          <p:cNvSpPr/>
          <p:nvPr/>
        </p:nvSpPr>
        <p:spPr>
          <a:xfrm>
            <a:off x="3761740" y="4286250"/>
            <a:ext cx="2028825" cy="554038"/>
          </a:xfrm>
          <a:prstGeom prst="roundRect">
            <a:avLst>
              <a:gd name="adj" fmla="val 9406"/>
            </a:avLst>
          </a:prstGeom>
          <a:solidFill>
            <a:schemeClr val="bg1"/>
          </a:solidFill>
          <a:ln w="2540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marL="0" marR="0" lvl="0" indent="0" algn="ctr" defTabSz="29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点此编辑文本</a:t>
            </a:r>
          </a:p>
        </p:txBody>
      </p:sp>
      <p:sp>
        <p:nvSpPr>
          <p:cNvPr id="39" name="Shape 833"/>
          <p:cNvSpPr/>
          <p:nvPr/>
        </p:nvSpPr>
        <p:spPr>
          <a:xfrm>
            <a:off x="6321743" y="4286250"/>
            <a:ext cx="2028825" cy="554038"/>
          </a:xfrm>
          <a:prstGeom prst="roundRect">
            <a:avLst>
              <a:gd name="adj" fmla="val 9406"/>
            </a:avLst>
          </a:prstGeom>
          <a:solidFill>
            <a:schemeClr val="bg1"/>
          </a:solidFill>
          <a:ln w="2540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marL="0" marR="0" lvl="0" indent="0" algn="ctr" defTabSz="29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点此编辑文本</a:t>
            </a:r>
          </a:p>
        </p:txBody>
      </p:sp>
      <p:sp>
        <p:nvSpPr>
          <p:cNvPr id="46" name="Shape 841"/>
          <p:cNvSpPr/>
          <p:nvPr/>
        </p:nvSpPr>
        <p:spPr>
          <a:xfrm>
            <a:off x="8856028" y="4286250"/>
            <a:ext cx="2028825" cy="554038"/>
          </a:xfrm>
          <a:prstGeom prst="roundRect">
            <a:avLst>
              <a:gd name="adj" fmla="val 9406"/>
            </a:avLst>
          </a:prstGeom>
          <a:solidFill>
            <a:schemeClr val="bg1"/>
          </a:solidFill>
          <a:ln w="2540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lIns="0" tIns="0" rIns="0" bIns="0" anchor="ctr"/>
          <a:lstStyle/>
          <a:p>
            <a:pPr marL="0" marR="0" lvl="0" indent="0" algn="ctr" defTabSz="292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点此编辑文本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54660" y="395605"/>
            <a:ext cx="3906520" cy="790575"/>
            <a:chOff x="604" y="539"/>
            <a:chExt cx="6152" cy="1245"/>
          </a:xfrm>
        </p:grpSpPr>
        <p:sp>
          <p:nvSpPr>
            <p:cNvPr id="5" name="菱形 4"/>
            <p:cNvSpPr/>
            <p:nvPr/>
          </p:nvSpPr>
          <p:spPr>
            <a:xfrm>
              <a:off x="604" y="539"/>
              <a:ext cx="1245" cy="1245"/>
            </a:xfrm>
            <a:prstGeom prst="diamond">
              <a:avLst/>
            </a:prstGeom>
            <a:solidFill>
              <a:srgbClr val="113639">
                <a:alpha val="97000"/>
              </a:srgbClr>
            </a:solidFill>
            <a:ln w="412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764" y="735"/>
              <a:ext cx="4992" cy="91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3200">
                  <a:solidFill>
                    <a:srgbClr val="113639"/>
                  </a:solidFill>
                  <a:cs typeface="+mn-ea"/>
                  <a:sym typeface="+mn-lt"/>
                </a:rPr>
                <a:t>工作经验总结</a:t>
              </a: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23" grpId="0" bldLvl="0" animBg="1"/>
      <p:bldP spid="31" grpId="0" bldLvl="0" animBg="1"/>
      <p:bldP spid="39" grpId="0" bldLvl="0" animBg="1"/>
      <p:bldP spid="4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1483800" y="2405641"/>
            <a:ext cx="1313126" cy="1313126"/>
            <a:chOff x="3246689" y="2286035"/>
            <a:chExt cx="1313126" cy="1313126"/>
          </a:xfrm>
        </p:grpSpPr>
        <p:sp>
          <p:nvSpPr>
            <p:cNvPr id="2" name="椭圆 1"/>
            <p:cNvSpPr/>
            <p:nvPr/>
          </p:nvSpPr>
          <p:spPr>
            <a:xfrm>
              <a:off x="3246689" y="2286035"/>
              <a:ext cx="1313126" cy="1313126"/>
            </a:xfrm>
            <a:prstGeom prst="ellipse">
              <a:avLst/>
            </a:prstGeom>
            <a:solidFill>
              <a:srgbClr val="962116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436554" y="2477170"/>
              <a:ext cx="931545" cy="931545"/>
            </a:xfrm>
            <a:prstGeom prst="ellipse">
              <a:avLst/>
            </a:prstGeom>
            <a:solidFill>
              <a:srgbClr val="B13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134232" y="2406276"/>
            <a:ext cx="1313126" cy="1313126"/>
            <a:chOff x="4081665" y="2286035"/>
            <a:chExt cx="1313126" cy="1313126"/>
          </a:xfrm>
        </p:grpSpPr>
        <p:sp>
          <p:nvSpPr>
            <p:cNvPr id="76" name="椭圆 75"/>
            <p:cNvSpPr/>
            <p:nvPr/>
          </p:nvSpPr>
          <p:spPr>
            <a:xfrm>
              <a:off x="4081665" y="2286035"/>
              <a:ext cx="1313126" cy="1313126"/>
            </a:xfrm>
            <a:prstGeom prst="ellipse">
              <a:avLst/>
            </a:prstGeom>
            <a:solidFill>
              <a:srgbClr val="113639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4272165" y="2476535"/>
              <a:ext cx="930910" cy="930910"/>
            </a:xfrm>
            <a:prstGeom prst="ellipse">
              <a:avLst/>
            </a:prstGeom>
            <a:solidFill>
              <a:srgbClr val="1136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783866" y="2406276"/>
            <a:ext cx="1313126" cy="1313126"/>
            <a:chOff x="6515832" y="2286035"/>
            <a:chExt cx="1313126" cy="1313126"/>
          </a:xfrm>
        </p:grpSpPr>
        <p:sp>
          <p:nvSpPr>
            <p:cNvPr id="69" name="椭圆 68"/>
            <p:cNvSpPr/>
            <p:nvPr/>
          </p:nvSpPr>
          <p:spPr>
            <a:xfrm>
              <a:off x="6515832" y="2286035"/>
              <a:ext cx="1313126" cy="1313126"/>
            </a:xfrm>
            <a:prstGeom prst="ellipse">
              <a:avLst/>
            </a:prstGeom>
            <a:solidFill>
              <a:srgbClr val="962216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6705697" y="2477805"/>
              <a:ext cx="931545" cy="931545"/>
            </a:xfrm>
            <a:prstGeom prst="ellipse">
              <a:avLst/>
            </a:prstGeom>
            <a:solidFill>
              <a:srgbClr val="B13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9432866" y="2405641"/>
            <a:ext cx="1313126" cy="1313126"/>
            <a:chOff x="8949998" y="2286035"/>
            <a:chExt cx="1313126" cy="1313126"/>
          </a:xfrm>
        </p:grpSpPr>
        <p:sp>
          <p:nvSpPr>
            <p:cNvPr id="62" name="椭圆 61"/>
            <p:cNvSpPr/>
            <p:nvPr/>
          </p:nvSpPr>
          <p:spPr>
            <a:xfrm>
              <a:off x="8949998" y="2286035"/>
              <a:ext cx="1313126" cy="1313126"/>
            </a:xfrm>
            <a:prstGeom prst="ellipse">
              <a:avLst/>
            </a:prstGeom>
            <a:solidFill>
              <a:srgbClr val="113639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9142403" y="2477805"/>
              <a:ext cx="930275" cy="930275"/>
            </a:xfrm>
            <a:prstGeom prst="ellipse">
              <a:avLst/>
            </a:prstGeom>
            <a:solidFill>
              <a:srgbClr val="1136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4</a:t>
              </a: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847766" y="4381510"/>
            <a:ext cx="2583598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44" name="矩形 43"/>
          <p:cNvSpPr/>
          <p:nvPr/>
        </p:nvSpPr>
        <p:spPr>
          <a:xfrm>
            <a:off x="1261698" y="3982968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>
                <a:cs typeface="+mn-ea"/>
                <a:sym typeface="+mn-lt"/>
              </a:rPr>
              <a:t>点此编辑标题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498198" y="4381510"/>
            <a:ext cx="2583598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48" name="矩形 47"/>
          <p:cNvSpPr/>
          <p:nvPr/>
        </p:nvSpPr>
        <p:spPr>
          <a:xfrm>
            <a:off x="3924830" y="3982968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>
                <a:cs typeface="+mn-ea"/>
                <a:sym typeface="+mn-lt"/>
              </a:rPr>
              <a:t>点此编辑标题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147832" y="4381510"/>
            <a:ext cx="2583598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51" name="矩形 50"/>
          <p:cNvSpPr/>
          <p:nvPr/>
        </p:nvSpPr>
        <p:spPr>
          <a:xfrm>
            <a:off x="6587164" y="3982968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>
                <a:cs typeface="+mn-ea"/>
                <a:sym typeface="+mn-lt"/>
              </a:rPr>
              <a:t>点此编辑标题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797467" y="4381510"/>
            <a:ext cx="2583598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54" name="矩形 53"/>
          <p:cNvSpPr/>
          <p:nvPr/>
        </p:nvSpPr>
        <p:spPr>
          <a:xfrm>
            <a:off x="9211399" y="3982968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>
                <a:cs typeface="+mn-ea"/>
                <a:sym typeface="+mn-lt"/>
              </a:rPr>
              <a:t>点此编辑标题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54660" y="395605"/>
            <a:ext cx="3906520" cy="790575"/>
            <a:chOff x="604" y="539"/>
            <a:chExt cx="6152" cy="1245"/>
          </a:xfrm>
        </p:grpSpPr>
        <p:sp>
          <p:nvSpPr>
            <p:cNvPr id="26" name="菱形 25"/>
            <p:cNvSpPr/>
            <p:nvPr/>
          </p:nvSpPr>
          <p:spPr>
            <a:xfrm>
              <a:off x="604" y="539"/>
              <a:ext cx="1245" cy="1245"/>
            </a:xfrm>
            <a:prstGeom prst="diamond">
              <a:avLst/>
            </a:prstGeom>
            <a:solidFill>
              <a:srgbClr val="113639">
                <a:alpha val="97000"/>
              </a:srgbClr>
            </a:solidFill>
            <a:ln w="412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764" y="735"/>
              <a:ext cx="4992" cy="91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3200">
                  <a:solidFill>
                    <a:srgbClr val="113639"/>
                  </a:solidFill>
                  <a:cs typeface="+mn-ea"/>
                  <a:sym typeface="+mn-lt"/>
                </a:rPr>
                <a:t>工作经验总结</a:t>
              </a: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4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47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7" grpId="0"/>
      <p:bldP spid="48" grpId="0"/>
      <p:bldP spid="50" grpId="0"/>
      <p:bldP spid="51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3"/>
          <p:cNvSpPr/>
          <p:nvPr/>
        </p:nvSpPr>
        <p:spPr bwMode="auto">
          <a:xfrm rot="3569734">
            <a:off x="6464935" y="2930525"/>
            <a:ext cx="2391410" cy="1037590"/>
          </a:xfrm>
          <a:custGeom>
            <a:avLst/>
            <a:gdLst>
              <a:gd name="T0" fmla="*/ 1855 w 1855"/>
              <a:gd name="T1" fmla="*/ 808 h 808"/>
              <a:gd name="T2" fmla="*/ 473 w 1855"/>
              <a:gd name="T3" fmla="*/ 0 h 808"/>
              <a:gd name="T4" fmla="*/ 0 w 1855"/>
              <a:gd name="T5" fmla="*/ 808 h 808"/>
              <a:gd name="T6" fmla="*/ 1855 w 1855"/>
              <a:gd name="T7" fmla="*/ 808 h 808"/>
              <a:gd name="connsiteX0" fmla="*/ 10037 w 10037"/>
              <a:gd name="connsiteY0" fmla="*/ 10000 h 10000"/>
              <a:gd name="connsiteX1" fmla="*/ 2587 w 10037"/>
              <a:gd name="connsiteY1" fmla="*/ 0 h 10000"/>
              <a:gd name="connsiteX2" fmla="*/ 0 w 10037"/>
              <a:gd name="connsiteY2" fmla="*/ 9949 h 10000"/>
              <a:gd name="connsiteX3" fmla="*/ 10037 w 10037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7" h="10000">
                <a:moveTo>
                  <a:pt x="10037" y="10000"/>
                </a:moveTo>
                <a:lnTo>
                  <a:pt x="2587" y="0"/>
                </a:lnTo>
                <a:lnTo>
                  <a:pt x="0" y="9949"/>
                </a:lnTo>
                <a:lnTo>
                  <a:pt x="10037" y="10000"/>
                </a:lnTo>
                <a:close/>
              </a:path>
            </a:pathLst>
          </a:custGeom>
          <a:solidFill>
            <a:srgbClr val="113639"/>
          </a:solidFill>
          <a:ln>
            <a:noFill/>
          </a:ln>
        </p:spPr>
        <p:txBody>
          <a:bodyPr lIns="0" tIns="270000" rIns="243000" bIns="0"/>
          <a:lstStyle/>
          <a:p>
            <a:pPr algn="ctr">
              <a:defRPr/>
            </a:pPr>
            <a:endParaRPr lang="zh-CN" altLang="en-US" kern="0" dirty="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74" name="Freeform 13"/>
          <p:cNvSpPr/>
          <p:nvPr/>
        </p:nvSpPr>
        <p:spPr bwMode="auto">
          <a:xfrm rot="14345172">
            <a:off x="3234055" y="3451225"/>
            <a:ext cx="2386965" cy="1042035"/>
          </a:xfrm>
          <a:custGeom>
            <a:avLst/>
            <a:gdLst>
              <a:gd name="T0" fmla="*/ 1855 w 1855"/>
              <a:gd name="T1" fmla="*/ 808 h 808"/>
              <a:gd name="T2" fmla="*/ 473 w 1855"/>
              <a:gd name="T3" fmla="*/ 0 h 808"/>
              <a:gd name="T4" fmla="*/ 0 w 1855"/>
              <a:gd name="T5" fmla="*/ 808 h 808"/>
              <a:gd name="T6" fmla="*/ 1855 w 1855"/>
              <a:gd name="T7" fmla="*/ 808 h 808"/>
              <a:gd name="connsiteX0" fmla="*/ 10085 w 10085"/>
              <a:gd name="connsiteY0" fmla="*/ 10000 h 10000"/>
              <a:gd name="connsiteX1" fmla="*/ 2635 w 10085"/>
              <a:gd name="connsiteY1" fmla="*/ 0 h 10000"/>
              <a:gd name="connsiteX2" fmla="*/ 0 w 10085"/>
              <a:gd name="connsiteY2" fmla="*/ 9940 h 10000"/>
              <a:gd name="connsiteX3" fmla="*/ 10085 w 10085"/>
              <a:gd name="connsiteY3" fmla="*/ 10000 h 10000"/>
              <a:gd name="connsiteX0-1" fmla="*/ 10074 w 10074"/>
              <a:gd name="connsiteY0-2" fmla="*/ 10043 h 10043"/>
              <a:gd name="connsiteX1-3" fmla="*/ 2635 w 10074"/>
              <a:gd name="connsiteY1-4" fmla="*/ 0 h 10043"/>
              <a:gd name="connsiteX2-5" fmla="*/ 0 w 10074"/>
              <a:gd name="connsiteY2-6" fmla="*/ 9940 h 10043"/>
              <a:gd name="connsiteX3-7" fmla="*/ 10074 w 10074"/>
              <a:gd name="connsiteY3-8" fmla="*/ 10043 h 10043"/>
              <a:gd name="connsiteX0-9" fmla="*/ 10052 w 10052"/>
              <a:gd name="connsiteY0-10" fmla="*/ 10043 h 10043"/>
              <a:gd name="connsiteX1-11" fmla="*/ 2613 w 10052"/>
              <a:gd name="connsiteY1-12" fmla="*/ 0 h 10043"/>
              <a:gd name="connsiteX2-13" fmla="*/ 0 w 10052"/>
              <a:gd name="connsiteY2-14" fmla="*/ 9855 h 10043"/>
              <a:gd name="connsiteX3-15" fmla="*/ 10052 w 10052"/>
              <a:gd name="connsiteY3-16" fmla="*/ 10043 h 10043"/>
              <a:gd name="connsiteX0-17" fmla="*/ 10022 w 10022"/>
              <a:gd name="connsiteY0-18" fmla="*/ 10043 h 10043"/>
              <a:gd name="connsiteX1-19" fmla="*/ 2583 w 10022"/>
              <a:gd name="connsiteY1-20" fmla="*/ 0 h 10043"/>
              <a:gd name="connsiteX2-21" fmla="*/ 0 w 10022"/>
              <a:gd name="connsiteY2-22" fmla="*/ 9838 h 10043"/>
              <a:gd name="connsiteX3-23" fmla="*/ 10022 w 10022"/>
              <a:gd name="connsiteY3-24" fmla="*/ 10043 h 10043"/>
              <a:gd name="connsiteX0-25" fmla="*/ 10003 w 10003"/>
              <a:gd name="connsiteY0-26" fmla="*/ 10043 h 10043"/>
              <a:gd name="connsiteX1-27" fmla="*/ 2564 w 10003"/>
              <a:gd name="connsiteY1-28" fmla="*/ 0 h 10043"/>
              <a:gd name="connsiteX2-29" fmla="*/ 0 w 10003"/>
              <a:gd name="connsiteY2-30" fmla="*/ 9864 h 10043"/>
              <a:gd name="connsiteX3-31" fmla="*/ 10003 w 10003"/>
              <a:gd name="connsiteY3-32" fmla="*/ 10043 h 10043"/>
              <a:gd name="connsiteX0-33" fmla="*/ 10003 w 10003"/>
              <a:gd name="connsiteY0-34" fmla="*/ 10043 h 10043"/>
              <a:gd name="connsiteX1-35" fmla="*/ 2564 w 10003"/>
              <a:gd name="connsiteY1-36" fmla="*/ 0 h 10043"/>
              <a:gd name="connsiteX2-37" fmla="*/ 0 w 10003"/>
              <a:gd name="connsiteY2-38" fmla="*/ 9864 h 10043"/>
              <a:gd name="connsiteX3-39" fmla="*/ 10003 w 10003"/>
              <a:gd name="connsiteY3-40" fmla="*/ 10043 h 10043"/>
              <a:gd name="connsiteX0-41" fmla="*/ 10022 w 10022"/>
              <a:gd name="connsiteY0-42" fmla="*/ 10043 h 10043"/>
              <a:gd name="connsiteX1-43" fmla="*/ 2583 w 10022"/>
              <a:gd name="connsiteY1-44" fmla="*/ 0 h 10043"/>
              <a:gd name="connsiteX2-45" fmla="*/ 0 w 10022"/>
              <a:gd name="connsiteY2-46" fmla="*/ 9838 h 10043"/>
              <a:gd name="connsiteX3-47" fmla="*/ 10022 w 10022"/>
              <a:gd name="connsiteY3-48" fmla="*/ 10043 h 100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022" h="10043">
                <a:moveTo>
                  <a:pt x="10022" y="10043"/>
                </a:moveTo>
                <a:lnTo>
                  <a:pt x="2583" y="0"/>
                </a:lnTo>
                <a:lnTo>
                  <a:pt x="0" y="9838"/>
                </a:lnTo>
                <a:lnTo>
                  <a:pt x="10022" y="10043"/>
                </a:lnTo>
                <a:close/>
              </a:path>
            </a:pathLst>
          </a:custGeom>
          <a:solidFill>
            <a:srgbClr val="B13524"/>
          </a:solidFill>
          <a:ln>
            <a:noFill/>
          </a:ln>
        </p:spPr>
        <p:txBody>
          <a:bodyPr lIns="0" tIns="270000" rIns="243000" bIns="0"/>
          <a:lstStyle/>
          <a:p>
            <a:pPr algn="ctr">
              <a:defRPr/>
            </a:pPr>
            <a:endParaRPr lang="zh-CN" altLang="en-US" kern="0" dirty="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76" name="Freeform 13"/>
          <p:cNvSpPr/>
          <p:nvPr/>
        </p:nvSpPr>
        <p:spPr bwMode="auto">
          <a:xfrm>
            <a:off x="5424170" y="1644015"/>
            <a:ext cx="2387600" cy="1042035"/>
          </a:xfrm>
          <a:custGeom>
            <a:avLst/>
            <a:gdLst>
              <a:gd name="T0" fmla="*/ 1855 w 1855"/>
              <a:gd name="T1" fmla="*/ 808 h 808"/>
              <a:gd name="T2" fmla="*/ 473 w 1855"/>
              <a:gd name="T3" fmla="*/ 0 h 808"/>
              <a:gd name="T4" fmla="*/ 0 w 1855"/>
              <a:gd name="T5" fmla="*/ 808 h 808"/>
              <a:gd name="T6" fmla="*/ 1855 w 1855"/>
              <a:gd name="T7" fmla="*/ 808 h 808"/>
              <a:gd name="connsiteX0" fmla="*/ 10022 w 10022"/>
              <a:gd name="connsiteY0" fmla="*/ 10050 h 10050"/>
              <a:gd name="connsiteX1" fmla="*/ 2550 w 10022"/>
              <a:gd name="connsiteY1" fmla="*/ 0 h 10050"/>
              <a:gd name="connsiteX2" fmla="*/ 0 w 10022"/>
              <a:gd name="connsiteY2" fmla="*/ 10000 h 10050"/>
              <a:gd name="connsiteX3" fmla="*/ 10022 w 10022"/>
              <a:gd name="connsiteY3" fmla="*/ 10050 h 1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2" h="10050">
                <a:moveTo>
                  <a:pt x="10022" y="10050"/>
                </a:moveTo>
                <a:lnTo>
                  <a:pt x="2550" y="0"/>
                </a:lnTo>
                <a:lnTo>
                  <a:pt x="0" y="10000"/>
                </a:lnTo>
                <a:lnTo>
                  <a:pt x="10022" y="10050"/>
                </a:lnTo>
                <a:close/>
              </a:path>
            </a:pathLst>
          </a:custGeom>
          <a:solidFill>
            <a:srgbClr val="B13524"/>
          </a:solidFill>
          <a:ln>
            <a:noFill/>
          </a:ln>
        </p:spPr>
        <p:txBody>
          <a:bodyPr lIns="0" tIns="270000" rIns="243000" bIns="0"/>
          <a:lstStyle/>
          <a:p>
            <a:pPr algn="ctr">
              <a:defRPr/>
            </a:pPr>
            <a:endParaRPr lang="zh-CN" altLang="en-US" kern="0" dirty="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77" name="Freeform 13"/>
          <p:cNvSpPr/>
          <p:nvPr/>
        </p:nvSpPr>
        <p:spPr bwMode="auto">
          <a:xfrm rot="7171573">
            <a:off x="5887085" y="4482465"/>
            <a:ext cx="2381250" cy="1041400"/>
          </a:xfrm>
          <a:custGeom>
            <a:avLst/>
            <a:gdLst>
              <a:gd name="T0" fmla="*/ 1855 w 1855"/>
              <a:gd name="T1" fmla="*/ 808 h 808"/>
              <a:gd name="T2" fmla="*/ 473 w 1855"/>
              <a:gd name="T3" fmla="*/ 0 h 808"/>
              <a:gd name="T4" fmla="*/ 0 w 1855"/>
              <a:gd name="T5" fmla="*/ 808 h 808"/>
              <a:gd name="T6" fmla="*/ 1855 w 1855"/>
              <a:gd name="T7" fmla="*/ 808 h 808"/>
              <a:gd name="connsiteX0" fmla="*/ 10000 w 10000"/>
              <a:gd name="connsiteY0" fmla="*/ 10029 h 10029"/>
              <a:gd name="connsiteX1" fmla="*/ 2503 w 10000"/>
              <a:gd name="connsiteY1" fmla="*/ 0 h 10029"/>
              <a:gd name="connsiteX2" fmla="*/ 0 w 10000"/>
              <a:gd name="connsiteY2" fmla="*/ 10029 h 10029"/>
              <a:gd name="connsiteX3" fmla="*/ 10000 w 10000"/>
              <a:gd name="connsiteY3" fmla="*/ 10029 h 1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29">
                <a:moveTo>
                  <a:pt x="10000" y="10029"/>
                </a:moveTo>
                <a:lnTo>
                  <a:pt x="2503" y="0"/>
                </a:lnTo>
                <a:lnTo>
                  <a:pt x="0" y="10029"/>
                </a:lnTo>
                <a:lnTo>
                  <a:pt x="10000" y="10029"/>
                </a:lnTo>
                <a:close/>
              </a:path>
            </a:pathLst>
          </a:custGeom>
          <a:solidFill>
            <a:srgbClr val="B13524"/>
          </a:solidFill>
          <a:ln>
            <a:noFill/>
          </a:ln>
        </p:spPr>
        <p:txBody>
          <a:bodyPr lIns="0" tIns="270000" rIns="243000" bIns="0"/>
          <a:lstStyle/>
          <a:p>
            <a:pPr algn="ctr">
              <a:defRPr/>
            </a:pPr>
            <a:endParaRPr lang="zh-CN" altLang="en-US" kern="0" dirty="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78" name="Freeform 13"/>
          <p:cNvSpPr/>
          <p:nvPr/>
        </p:nvSpPr>
        <p:spPr bwMode="auto">
          <a:xfrm rot="10800000">
            <a:off x="4272280" y="4730115"/>
            <a:ext cx="2362200" cy="1053465"/>
          </a:xfrm>
          <a:custGeom>
            <a:avLst/>
            <a:gdLst>
              <a:gd name="T0" fmla="*/ 1855 w 1855"/>
              <a:gd name="T1" fmla="*/ 808 h 808"/>
              <a:gd name="T2" fmla="*/ 473 w 1855"/>
              <a:gd name="T3" fmla="*/ 0 h 808"/>
              <a:gd name="T4" fmla="*/ 0 w 1855"/>
              <a:gd name="T5" fmla="*/ 808 h 808"/>
              <a:gd name="T6" fmla="*/ 1855 w 1855"/>
              <a:gd name="T7" fmla="*/ 808 h 808"/>
              <a:gd name="connsiteX0" fmla="*/ 9957 w 9957"/>
              <a:gd name="connsiteY0" fmla="*/ 10000 h 10050"/>
              <a:gd name="connsiteX1" fmla="*/ 2507 w 9957"/>
              <a:gd name="connsiteY1" fmla="*/ 0 h 10050"/>
              <a:gd name="connsiteX2" fmla="*/ 0 w 9957"/>
              <a:gd name="connsiteY2" fmla="*/ 10050 h 10050"/>
              <a:gd name="connsiteX3" fmla="*/ 9957 w 9957"/>
              <a:gd name="connsiteY3" fmla="*/ 10000 h 10050"/>
              <a:gd name="connsiteX0-1" fmla="*/ 9956 w 9956"/>
              <a:gd name="connsiteY0-2" fmla="*/ 9950 h 10000"/>
              <a:gd name="connsiteX1-3" fmla="*/ 2474 w 9956"/>
              <a:gd name="connsiteY1-4" fmla="*/ 0 h 10000"/>
              <a:gd name="connsiteX2-5" fmla="*/ 0 w 9956"/>
              <a:gd name="connsiteY2-6" fmla="*/ 10000 h 10000"/>
              <a:gd name="connsiteX3-7" fmla="*/ 9956 w 9956"/>
              <a:gd name="connsiteY3-8" fmla="*/ 9950 h 10000"/>
              <a:gd name="connsiteX0-9" fmla="*/ 10000 w 10000"/>
              <a:gd name="connsiteY0-10" fmla="*/ 10049 h 10099"/>
              <a:gd name="connsiteX1-11" fmla="*/ 2507 w 10000"/>
              <a:gd name="connsiteY1-12" fmla="*/ 0 h 10099"/>
              <a:gd name="connsiteX2-13" fmla="*/ 0 w 10000"/>
              <a:gd name="connsiteY2-14" fmla="*/ 10099 h 10099"/>
              <a:gd name="connsiteX3-15" fmla="*/ 10000 w 10000"/>
              <a:gd name="connsiteY3-16" fmla="*/ 10049 h 100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000" h="10099">
                <a:moveTo>
                  <a:pt x="10000" y="10049"/>
                </a:moveTo>
                <a:lnTo>
                  <a:pt x="2507" y="0"/>
                </a:lnTo>
                <a:lnTo>
                  <a:pt x="0" y="10099"/>
                </a:lnTo>
                <a:lnTo>
                  <a:pt x="10000" y="10049"/>
                </a:lnTo>
                <a:close/>
              </a:path>
            </a:pathLst>
          </a:custGeom>
          <a:solidFill>
            <a:srgbClr val="113639"/>
          </a:solidFill>
          <a:ln>
            <a:noFill/>
          </a:ln>
        </p:spPr>
        <p:txBody>
          <a:bodyPr lIns="0" tIns="270000" rIns="243000" bIns="0"/>
          <a:lstStyle/>
          <a:p>
            <a:pPr algn="ctr">
              <a:defRPr/>
            </a:pPr>
            <a:endParaRPr lang="zh-CN" altLang="en-US" kern="0" dirty="0">
              <a:solidFill>
                <a:srgbClr val="080808"/>
              </a:solidFill>
              <a:cs typeface="+mn-ea"/>
              <a:sym typeface="+mn-lt"/>
            </a:endParaRPr>
          </a:p>
        </p:txBody>
      </p:sp>
      <p:sp>
        <p:nvSpPr>
          <p:cNvPr id="79" name="Freeform 7"/>
          <p:cNvSpPr>
            <a:spLocks noEditPoints="1"/>
          </p:cNvSpPr>
          <p:nvPr/>
        </p:nvSpPr>
        <p:spPr bwMode="auto">
          <a:xfrm>
            <a:off x="4988560" y="2793365"/>
            <a:ext cx="2063750" cy="1852295"/>
          </a:xfrm>
          <a:custGeom>
            <a:avLst/>
            <a:gdLst>
              <a:gd name="T0" fmla="*/ 264 w 724"/>
              <a:gd name="T1" fmla="*/ 592 h 650"/>
              <a:gd name="T2" fmla="*/ 179 w 724"/>
              <a:gd name="T3" fmla="*/ 543 h 650"/>
              <a:gd name="T4" fmla="*/ 81 w 724"/>
              <a:gd name="T5" fmla="*/ 374 h 650"/>
              <a:gd name="T6" fmla="*/ 81 w 724"/>
              <a:gd name="T7" fmla="*/ 276 h 650"/>
              <a:gd name="T8" fmla="*/ 179 w 724"/>
              <a:gd name="T9" fmla="*/ 106 h 650"/>
              <a:gd name="T10" fmla="*/ 264 w 724"/>
              <a:gd name="T11" fmla="*/ 57 h 650"/>
              <a:gd name="T12" fmla="*/ 460 w 724"/>
              <a:gd name="T13" fmla="*/ 57 h 650"/>
              <a:gd name="T14" fmla="*/ 545 w 724"/>
              <a:gd name="T15" fmla="*/ 106 h 650"/>
              <a:gd name="T16" fmla="*/ 643 w 724"/>
              <a:gd name="T17" fmla="*/ 276 h 650"/>
              <a:gd name="T18" fmla="*/ 643 w 724"/>
              <a:gd name="T19" fmla="*/ 374 h 650"/>
              <a:gd name="T20" fmla="*/ 545 w 724"/>
              <a:gd name="T21" fmla="*/ 543 h 650"/>
              <a:gd name="T22" fmla="*/ 460 w 724"/>
              <a:gd name="T23" fmla="*/ 592 h 650"/>
              <a:gd name="T24" fmla="*/ 264 w 724"/>
              <a:gd name="T25" fmla="*/ 592 h 650"/>
              <a:gd name="T26" fmla="*/ 493 w 724"/>
              <a:gd name="T27" fmla="*/ 0 h 650"/>
              <a:gd name="T28" fmla="*/ 231 w 724"/>
              <a:gd name="T29" fmla="*/ 0 h 650"/>
              <a:gd name="T30" fmla="*/ 146 w 724"/>
              <a:gd name="T31" fmla="*/ 49 h 650"/>
              <a:gd name="T32" fmla="*/ 15 w 724"/>
              <a:gd name="T33" fmla="*/ 276 h 650"/>
              <a:gd name="T34" fmla="*/ 15 w 724"/>
              <a:gd name="T35" fmla="*/ 374 h 650"/>
              <a:gd name="T36" fmla="*/ 146 w 724"/>
              <a:gd name="T37" fmla="*/ 601 h 650"/>
              <a:gd name="T38" fmla="*/ 231 w 724"/>
              <a:gd name="T39" fmla="*/ 650 h 650"/>
              <a:gd name="T40" fmla="*/ 493 w 724"/>
              <a:gd name="T41" fmla="*/ 650 h 650"/>
              <a:gd name="T42" fmla="*/ 578 w 724"/>
              <a:gd name="T43" fmla="*/ 601 h 650"/>
              <a:gd name="T44" fmla="*/ 709 w 724"/>
              <a:gd name="T45" fmla="*/ 374 h 650"/>
              <a:gd name="T46" fmla="*/ 709 w 724"/>
              <a:gd name="T47" fmla="*/ 276 h 650"/>
              <a:gd name="T48" fmla="*/ 578 w 724"/>
              <a:gd name="T49" fmla="*/ 49 h 650"/>
              <a:gd name="T50" fmla="*/ 493 w 724"/>
              <a:gd name="T51" fmla="*/ 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24" h="650">
                <a:moveTo>
                  <a:pt x="264" y="592"/>
                </a:moveTo>
                <a:cubicBezTo>
                  <a:pt x="233" y="592"/>
                  <a:pt x="195" y="570"/>
                  <a:pt x="179" y="543"/>
                </a:cubicBezTo>
                <a:cubicBezTo>
                  <a:pt x="81" y="374"/>
                  <a:pt x="81" y="374"/>
                  <a:pt x="81" y="374"/>
                </a:cubicBezTo>
                <a:cubicBezTo>
                  <a:pt x="66" y="347"/>
                  <a:pt x="66" y="303"/>
                  <a:pt x="81" y="276"/>
                </a:cubicBezTo>
                <a:cubicBezTo>
                  <a:pt x="179" y="106"/>
                  <a:pt x="179" y="106"/>
                  <a:pt x="179" y="106"/>
                </a:cubicBezTo>
                <a:cubicBezTo>
                  <a:pt x="195" y="79"/>
                  <a:pt x="233" y="57"/>
                  <a:pt x="264" y="57"/>
                </a:cubicBezTo>
                <a:cubicBezTo>
                  <a:pt x="460" y="57"/>
                  <a:pt x="460" y="57"/>
                  <a:pt x="460" y="57"/>
                </a:cubicBezTo>
                <a:cubicBezTo>
                  <a:pt x="491" y="57"/>
                  <a:pt x="529" y="79"/>
                  <a:pt x="545" y="106"/>
                </a:cubicBezTo>
                <a:cubicBezTo>
                  <a:pt x="643" y="276"/>
                  <a:pt x="643" y="276"/>
                  <a:pt x="643" y="276"/>
                </a:cubicBezTo>
                <a:cubicBezTo>
                  <a:pt x="658" y="303"/>
                  <a:pt x="658" y="347"/>
                  <a:pt x="643" y="374"/>
                </a:cubicBezTo>
                <a:cubicBezTo>
                  <a:pt x="545" y="543"/>
                  <a:pt x="545" y="543"/>
                  <a:pt x="545" y="543"/>
                </a:cubicBezTo>
                <a:cubicBezTo>
                  <a:pt x="529" y="570"/>
                  <a:pt x="491" y="592"/>
                  <a:pt x="460" y="592"/>
                </a:cubicBezTo>
                <a:cubicBezTo>
                  <a:pt x="264" y="592"/>
                  <a:pt x="264" y="592"/>
                  <a:pt x="264" y="592"/>
                </a:cubicBezTo>
                <a:moveTo>
                  <a:pt x="493" y="0"/>
                </a:moveTo>
                <a:cubicBezTo>
                  <a:pt x="231" y="0"/>
                  <a:pt x="231" y="0"/>
                  <a:pt x="231" y="0"/>
                </a:cubicBezTo>
                <a:cubicBezTo>
                  <a:pt x="200" y="0"/>
                  <a:pt x="162" y="22"/>
                  <a:pt x="146" y="49"/>
                </a:cubicBezTo>
                <a:cubicBezTo>
                  <a:pt x="15" y="276"/>
                  <a:pt x="15" y="276"/>
                  <a:pt x="15" y="276"/>
                </a:cubicBezTo>
                <a:cubicBezTo>
                  <a:pt x="0" y="303"/>
                  <a:pt x="0" y="347"/>
                  <a:pt x="15" y="374"/>
                </a:cubicBezTo>
                <a:cubicBezTo>
                  <a:pt x="146" y="601"/>
                  <a:pt x="146" y="601"/>
                  <a:pt x="146" y="601"/>
                </a:cubicBezTo>
                <a:cubicBezTo>
                  <a:pt x="162" y="628"/>
                  <a:pt x="200" y="650"/>
                  <a:pt x="231" y="650"/>
                </a:cubicBezTo>
                <a:cubicBezTo>
                  <a:pt x="493" y="650"/>
                  <a:pt x="493" y="650"/>
                  <a:pt x="493" y="650"/>
                </a:cubicBezTo>
                <a:cubicBezTo>
                  <a:pt x="524" y="650"/>
                  <a:pt x="562" y="628"/>
                  <a:pt x="578" y="601"/>
                </a:cubicBezTo>
                <a:cubicBezTo>
                  <a:pt x="709" y="374"/>
                  <a:pt x="709" y="374"/>
                  <a:pt x="709" y="374"/>
                </a:cubicBezTo>
                <a:cubicBezTo>
                  <a:pt x="724" y="347"/>
                  <a:pt x="724" y="303"/>
                  <a:pt x="709" y="276"/>
                </a:cubicBezTo>
                <a:cubicBezTo>
                  <a:pt x="578" y="49"/>
                  <a:pt x="578" y="49"/>
                  <a:pt x="578" y="49"/>
                </a:cubicBezTo>
                <a:cubicBezTo>
                  <a:pt x="562" y="22"/>
                  <a:pt x="524" y="0"/>
                  <a:pt x="493" y="0"/>
                </a:cubicBezTo>
              </a:path>
            </a:pathLst>
          </a:custGeom>
          <a:noFill/>
          <a:ln>
            <a:noFill/>
          </a:ln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2200" kern="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en-US" altLang="zh-CN" sz="2200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2200" kern="0" dirty="0">
                <a:solidFill>
                  <a:schemeClr val="bg1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80" name="Freeform 13"/>
          <p:cNvSpPr/>
          <p:nvPr/>
        </p:nvSpPr>
        <p:spPr bwMode="auto">
          <a:xfrm rot="17971099">
            <a:off x="3806825" y="1835150"/>
            <a:ext cx="2377440" cy="1040130"/>
          </a:xfrm>
          <a:custGeom>
            <a:avLst/>
            <a:gdLst>
              <a:gd name="T0" fmla="*/ 1855 w 1855"/>
              <a:gd name="T1" fmla="*/ 808 h 808"/>
              <a:gd name="T2" fmla="*/ 473 w 1855"/>
              <a:gd name="T3" fmla="*/ 0 h 808"/>
              <a:gd name="T4" fmla="*/ 0 w 1855"/>
              <a:gd name="T5" fmla="*/ 808 h 808"/>
              <a:gd name="T6" fmla="*/ 1855 w 1855"/>
              <a:gd name="T7" fmla="*/ 808 h 808"/>
              <a:gd name="connsiteX0" fmla="*/ 9981 w 9981"/>
              <a:gd name="connsiteY0" fmla="*/ 10024 h 10024"/>
              <a:gd name="connsiteX1" fmla="*/ 2550 w 9981"/>
              <a:gd name="connsiteY1" fmla="*/ 0 h 10024"/>
              <a:gd name="connsiteX2" fmla="*/ 0 w 9981"/>
              <a:gd name="connsiteY2" fmla="*/ 10000 h 10024"/>
              <a:gd name="connsiteX3" fmla="*/ 9981 w 9981"/>
              <a:gd name="connsiteY3" fmla="*/ 10024 h 1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1" h="10024">
                <a:moveTo>
                  <a:pt x="9981" y="10024"/>
                </a:moveTo>
                <a:lnTo>
                  <a:pt x="2550" y="0"/>
                </a:lnTo>
                <a:lnTo>
                  <a:pt x="0" y="10000"/>
                </a:lnTo>
                <a:lnTo>
                  <a:pt x="9981" y="10024"/>
                </a:lnTo>
                <a:close/>
              </a:path>
            </a:pathLst>
          </a:custGeom>
          <a:solidFill>
            <a:srgbClr val="113639"/>
          </a:solidFill>
          <a:ln>
            <a:noFill/>
          </a:ln>
        </p:spPr>
        <p:txBody>
          <a:bodyPr lIns="0" tIns="270000" rIns="243000" bIns="0"/>
          <a:lstStyle/>
          <a:p>
            <a:pPr algn="ctr">
              <a:defRPr/>
            </a:pPr>
            <a:endParaRPr lang="zh-CN" altLang="en-US" kern="0" dirty="0">
              <a:solidFill>
                <a:srgbClr val="080808"/>
              </a:solidFill>
              <a:cs typeface="+mn-ea"/>
              <a:sym typeface="+mn-lt"/>
            </a:endParaRPr>
          </a:p>
        </p:txBody>
      </p:sp>
      <p:cxnSp>
        <p:nvCxnSpPr>
          <p:cNvPr id="119" name="直接连接符 118"/>
          <p:cNvCxnSpPr/>
          <p:nvPr/>
        </p:nvCxnSpPr>
        <p:spPr bwMode="auto">
          <a:xfrm>
            <a:off x="3764915" y="5153660"/>
            <a:ext cx="1378585" cy="0"/>
          </a:xfrm>
          <a:prstGeom prst="line">
            <a:avLst/>
          </a:prstGeom>
          <a:noFill/>
          <a:ln w="22225" cap="flat" cmpd="sng" algn="ctr">
            <a:solidFill>
              <a:srgbClr val="113639"/>
            </a:solidFill>
            <a:prstDash val="solid"/>
            <a:miter lim="800000"/>
          </a:ln>
          <a:effectLst/>
        </p:spPr>
      </p:cxnSp>
      <p:cxnSp>
        <p:nvCxnSpPr>
          <p:cNvPr id="120" name="直接连接符 119"/>
          <p:cNvCxnSpPr/>
          <p:nvPr/>
        </p:nvCxnSpPr>
        <p:spPr bwMode="auto">
          <a:xfrm>
            <a:off x="3764915" y="3678555"/>
            <a:ext cx="933450" cy="0"/>
          </a:xfrm>
          <a:prstGeom prst="line">
            <a:avLst/>
          </a:prstGeom>
          <a:noFill/>
          <a:ln w="22225" cap="flat" cmpd="sng" algn="ctr">
            <a:solidFill>
              <a:srgbClr val="B13524"/>
            </a:solidFill>
            <a:prstDash val="solid"/>
            <a:miter lim="800000"/>
          </a:ln>
          <a:effectLst/>
        </p:spPr>
      </p:cxnSp>
      <p:cxnSp>
        <p:nvCxnSpPr>
          <p:cNvPr id="121" name="直接连接符 120"/>
          <p:cNvCxnSpPr/>
          <p:nvPr/>
        </p:nvCxnSpPr>
        <p:spPr bwMode="auto">
          <a:xfrm>
            <a:off x="3764915" y="2174240"/>
            <a:ext cx="1378585" cy="0"/>
          </a:xfrm>
          <a:prstGeom prst="line">
            <a:avLst/>
          </a:prstGeom>
          <a:noFill/>
          <a:ln w="22225" cap="flat" cmpd="sng" algn="ctr">
            <a:solidFill>
              <a:srgbClr val="113639"/>
            </a:solidFill>
            <a:prstDash val="solid"/>
            <a:miter lim="800000"/>
          </a:ln>
          <a:effectLst/>
        </p:spPr>
      </p:cxnSp>
      <p:cxnSp>
        <p:nvCxnSpPr>
          <p:cNvPr id="122" name="直接连接符 121"/>
          <p:cNvCxnSpPr/>
          <p:nvPr/>
        </p:nvCxnSpPr>
        <p:spPr bwMode="auto">
          <a:xfrm flipH="1">
            <a:off x="3764915" y="4834255"/>
            <a:ext cx="0" cy="666115"/>
          </a:xfrm>
          <a:prstGeom prst="line">
            <a:avLst/>
          </a:prstGeom>
          <a:noFill/>
          <a:ln w="76200" cap="flat" cmpd="sng" algn="ctr">
            <a:solidFill>
              <a:srgbClr val="113639"/>
            </a:solidFill>
            <a:prstDash val="solid"/>
            <a:miter lim="800000"/>
          </a:ln>
          <a:effectLst/>
        </p:spPr>
      </p:cxnSp>
      <p:cxnSp>
        <p:nvCxnSpPr>
          <p:cNvPr id="109" name="直接连接符 108"/>
          <p:cNvCxnSpPr/>
          <p:nvPr/>
        </p:nvCxnSpPr>
        <p:spPr bwMode="auto">
          <a:xfrm flipH="1">
            <a:off x="7395210" y="3678555"/>
            <a:ext cx="932815" cy="0"/>
          </a:xfrm>
          <a:prstGeom prst="line">
            <a:avLst/>
          </a:prstGeom>
          <a:noFill/>
          <a:ln w="22225" cap="flat" cmpd="sng" algn="ctr">
            <a:solidFill>
              <a:srgbClr val="113639"/>
            </a:solidFill>
            <a:prstDash val="solid"/>
            <a:miter lim="800000"/>
          </a:ln>
          <a:effectLst/>
        </p:spPr>
      </p:cxnSp>
      <p:cxnSp>
        <p:nvCxnSpPr>
          <p:cNvPr id="110" name="直接连接符 109"/>
          <p:cNvCxnSpPr/>
          <p:nvPr/>
        </p:nvCxnSpPr>
        <p:spPr bwMode="auto">
          <a:xfrm flipH="1">
            <a:off x="6939915" y="2174240"/>
            <a:ext cx="1380490" cy="0"/>
          </a:xfrm>
          <a:prstGeom prst="line">
            <a:avLst/>
          </a:prstGeom>
          <a:noFill/>
          <a:ln w="22225" cap="flat" cmpd="sng" algn="ctr">
            <a:solidFill>
              <a:srgbClr val="B13524"/>
            </a:solidFill>
            <a:prstDash val="solid"/>
            <a:miter lim="800000"/>
          </a:ln>
          <a:effectLst/>
        </p:spPr>
      </p:cxnSp>
      <p:cxnSp>
        <p:nvCxnSpPr>
          <p:cNvPr id="111" name="直接连接符 110"/>
          <p:cNvCxnSpPr/>
          <p:nvPr/>
        </p:nvCxnSpPr>
        <p:spPr bwMode="auto">
          <a:xfrm flipH="1">
            <a:off x="6947535" y="5153660"/>
            <a:ext cx="1380490" cy="0"/>
          </a:xfrm>
          <a:prstGeom prst="line">
            <a:avLst/>
          </a:prstGeom>
          <a:noFill/>
          <a:ln w="22225" cap="flat" cmpd="sng" algn="ctr">
            <a:solidFill>
              <a:srgbClr val="B13524"/>
            </a:solidFill>
            <a:prstDash val="solid"/>
            <a:miter lim="800000"/>
          </a:ln>
          <a:effectLst/>
        </p:spPr>
      </p:cxnSp>
      <p:cxnSp>
        <p:nvCxnSpPr>
          <p:cNvPr id="112" name="直接连接符 111"/>
          <p:cNvCxnSpPr/>
          <p:nvPr/>
        </p:nvCxnSpPr>
        <p:spPr bwMode="auto">
          <a:xfrm>
            <a:off x="8328025" y="3359150"/>
            <a:ext cx="0" cy="666115"/>
          </a:xfrm>
          <a:prstGeom prst="line">
            <a:avLst/>
          </a:prstGeom>
          <a:noFill/>
          <a:ln w="76200" cap="flat" cmpd="sng" algn="ctr">
            <a:solidFill>
              <a:srgbClr val="113639"/>
            </a:solidFill>
            <a:prstDash val="solid"/>
            <a:miter lim="800000"/>
          </a:ln>
          <a:effectLst/>
        </p:spPr>
      </p:cxnSp>
      <p:cxnSp>
        <p:nvCxnSpPr>
          <p:cNvPr id="113" name="直接连接符 112"/>
          <p:cNvCxnSpPr/>
          <p:nvPr/>
        </p:nvCxnSpPr>
        <p:spPr bwMode="auto">
          <a:xfrm>
            <a:off x="8328025" y="1854835"/>
            <a:ext cx="0" cy="666115"/>
          </a:xfrm>
          <a:prstGeom prst="line">
            <a:avLst/>
          </a:prstGeom>
          <a:noFill/>
          <a:ln w="76200" cap="flat" cmpd="sng" algn="ctr">
            <a:solidFill>
              <a:srgbClr val="B13524"/>
            </a:solidFill>
            <a:prstDash val="solid"/>
            <a:miter lim="800000"/>
          </a:ln>
          <a:effectLst/>
        </p:spPr>
      </p:cxnSp>
      <p:cxnSp>
        <p:nvCxnSpPr>
          <p:cNvPr id="114" name="直接连接符 113"/>
          <p:cNvCxnSpPr/>
          <p:nvPr/>
        </p:nvCxnSpPr>
        <p:spPr bwMode="auto">
          <a:xfrm>
            <a:off x="8328025" y="4834255"/>
            <a:ext cx="0" cy="666115"/>
          </a:xfrm>
          <a:prstGeom prst="line">
            <a:avLst/>
          </a:prstGeom>
          <a:noFill/>
          <a:ln w="76200" cap="flat" cmpd="sng" algn="ctr">
            <a:solidFill>
              <a:srgbClr val="B13524"/>
            </a:solidFill>
            <a:prstDash val="solid"/>
            <a:miter lim="800000"/>
          </a:ln>
          <a:effectLst/>
        </p:spPr>
      </p:cxnSp>
      <p:sp>
        <p:nvSpPr>
          <p:cNvPr id="115" name="文本框 49"/>
          <p:cNvSpPr txBox="1"/>
          <p:nvPr/>
        </p:nvSpPr>
        <p:spPr>
          <a:xfrm>
            <a:off x="8498205" y="1702435"/>
            <a:ext cx="3195320" cy="8763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ts val="450"/>
              </a:spcBef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  <a:endParaRPr lang="en-US" altLang="zh-CN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10000"/>
              </a:lnSpc>
              <a:spcBef>
                <a:spcPts val="450"/>
              </a:spcBef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116" name="文本框 50"/>
          <p:cNvSpPr txBox="1"/>
          <p:nvPr/>
        </p:nvSpPr>
        <p:spPr>
          <a:xfrm>
            <a:off x="8498205" y="3232785"/>
            <a:ext cx="3195320" cy="8763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ts val="450"/>
              </a:spcBef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  <a:endParaRPr lang="en-US" altLang="zh-CN" sz="1600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10000"/>
              </a:lnSpc>
              <a:spcBef>
                <a:spcPts val="450"/>
              </a:spcBef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117" name="文本框 51"/>
          <p:cNvSpPr txBox="1"/>
          <p:nvPr/>
        </p:nvSpPr>
        <p:spPr>
          <a:xfrm>
            <a:off x="8498205" y="4756785"/>
            <a:ext cx="3195320" cy="8763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ts val="450"/>
              </a:spcBef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  <a:endParaRPr lang="en-US" altLang="zh-CN" sz="1600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10000"/>
              </a:lnSpc>
              <a:spcBef>
                <a:spcPts val="450"/>
              </a:spcBef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cxnSp>
        <p:nvCxnSpPr>
          <p:cNvPr id="123" name="直接连接符 122"/>
          <p:cNvCxnSpPr/>
          <p:nvPr/>
        </p:nvCxnSpPr>
        <p:spPr bwMode="auto">
          <a:xfrm flipH="1">
            <a:off x="3764915" y="3359150"/>
            <a:ext cx="0" cy="666115"/>
          </a:xfrm>
          <a:prstGeom prst="line">
            <a:avLst/>
          </a:prstGeom>
          <a:noFill/>
          <a:ln w="76200" cap="flat" cmpd="sng" algn="ctr">
            <a:solidFill>
              <a:srgbClr val="B13524"/>
            </a:solidFill>
            <a:prstDash val="solid"/>
            <a:miter lim="800000"/>
          </a:ln>
          <a:effectLst/>
        </p:spPr>
      </p:cxnSp>
      <p:cxnSp>
        <p:nvCxnSpPr>
          <p:cNvPr id="124" name="直接连接符 123"/>
          <p:cNvCxnSpPr/>
          <p:nvPr/>
        </p:nvCxnSpPr>
        <p:spPr bwMode="auto">
          <a:xfrm flipH="1">
            <a:off x="3764915" y="1854835"/>
            <a:ext cx="0" cy="666115"/>
          </a:xfrm>
          <a:prstGeom prst="line">
            <a:avLst/>
          </a:prstGeom>
          <a:noFill/>
          <a:ln w="76200" cap="flat" cmpd="sng" algn="ctr">
            <a:solidFill>
              <a:srgbClr val="113639"/>
            </a:solidFill>
            <a:prstDash val="solid"/>
            <a:miter lim="800000"/>
          </a:ln>
          <a:effectLst/>
        </p:spPr>
      </p:cxnSp>
      <p:sp>
        <p:nvSpPr>
          <p:cNvPr id="125" name="文本框 52"/>
          <p:cNvSpPr txBox="1"/>
          <p:nvPr/>
        </p:nvSpPr>
        <p:spPr>
          <a:xfrm>
            <a:off x="504825" y="1746250"/>
            <a:ext cx="3166110" cy="8763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spcBef>
                <a:spcPts val="450"/>
              </a:spcBef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  <a:endParaRPr lang="en-US" altLang="zh-CN" dirty="0">
              <a:solidFill>
                <a:schemeClr val="tx1"/>
              </a:solidFill>
              <a:cs typeface="+mn-ea"/>
              <a:sym typeface="+mn-lt"/>
            </a:endParaRPr>
          </a:p>
          <a:p>
            <a:pPr algn="r">
              <a:lnSpc>
                <a:spcPct val="110000"/>
              </a:lnSpc>
              <a:spcBef>
                <a:spcPts val="450"/>
              </a:spcBef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126" name="文本框 53"/>
          <p:cNvSpPr txBox="1"/>
          <p:nvPr/>
        </p:nvSpPr>
        <p:spPr>
          <a:xfrm>
            <a:off x="504825" y="3216910"/>
            <a:ext cx="3166110" cy="8763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spcBef>
                <a:spcPts val="450"/>
              </a:spcBef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  <a:endParaRPr lang="en-US" altLang="zh-CN" dirty="0">
              <a:solidFill>
                <a:schemeClr val="tx1"/>
              </a:solidFill>
              <a:cs typeface="+mn-ea"/>
              <a:sym typeface="+mn-lt"/>
            </a:endParaRPr>
          </a:p>
          <a:p>
            <a:pPr algn="r">
              <a:lnSpc>
                <a:spcPct val="110000"/>
              </a:lnSpc>
              <a:spcBef>
                <a:spcPts val="450"/>
              </a:spcBef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127" name="文本框 54"/>
          <p:cNvSpPr txBox="1"/>
          <p:nvPr/>
        </p:nvSpPr>
        <p:spPr>
          <a:xfrm>
            <a:off x="504825" y="4731385"/>
            <a:ext cx="3166110" cy="9201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spcBef>
                <a:spcPts val="450"/>
              </a:spcBef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添加标题</a:t>
            </a:r>
            <a:endParaRPr lang="en-US" altLang="zh-CN" sz="1600" dirty="0">
              <a:solidFill>
                <a:schemeClr val="tx1"/>
              </a:solidFill>
              <a:cs typeface="+mn-ea"/>
              <a:sym typeface="+mn-lt"/>
            </a:endParaRPr>
          </a:p>
          <a:p>
            <a:pPr algn="r">
              <a:lnSpc>
                <a:spcPct val="120000"/>
              </a:lnSpc>
              <a:spcBef>
                <a:spcPts val="450"/>
              </a:spcBef>
            </a:pPr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54660" y="395605"/>
            <a:ext cx="3906520" cy="790575"/>
            <a:chOff x="604" y="539"/>
            <a:chExt cx="6152" cy="1245"/>
          </a:xfrm>
        </p:grpSpPr>
        <p:sp>
          <p:nvSpPr>
            <p:cNvPr id="31" name="菱形 30"/>
            <p:cNvSpPr/>
            <p:nvPr/>
          </p:nvSpPr>
          <p:spPr>
            <a:xfrm>
              <a:off x="604" y="539"/>
              <a:ext cx="1245" cy="1245"/>
            </a:xfrm>
            <a:prstGeom prst="diamond">
              <a:avLst/>
            </a:prstGeom>
            <a:solidFill>
              <a:srgbClr val="113639">
                <a:alpha val="97000"/>
              </a:srgbClr>
            </a:solidFill>
            <a:ln w="412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64" y="735"/>
              <a:ext cx="4992" cy="91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3200">
                  <a:solidFill>
                    <a:srgbClr val="113639"/>
                  </a:solidFill>
                  <a:cs typeface="+mn-ea"/>
                  <a:sym typeface="+mn-lt"/>
                </a:rPr>
                <a:t>工作经验总结</a:t>
              </a: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ldLvl="0" animBg="1"/>
      <p:bldP spid="74" grpId="0" bldLvl="0" animBg="1"/>
      <p:bldP spid="76" grpId="0" bldLvl="0" animBg="1"/>
      <p:bldP spid="77" grpId="0" bldLvl="0" animBg="1"/>
      <p:bldP spid="78" grpId="0" bldLvl="0" animBg="1"/>
      <p:bldP spid="80" grpId="0" bldLvl="0" animBg="1"/>
      <p:bldP spid="115" grpId="0"/>
      <p:bldP spid="116" grpId="0"/>
      <p:bldP spid="117" grpId="0"/>
      <p:bldP spid="125" grpId="0"/>
      <p:bldP spid="126" grpId="0"/>
      <p:bldP spid="1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526020" y="1915160"/>
            <a:ext cx="466725" cy="466725"/>
          </a:xfrm>
          <a:prstGeom prst="roundRect">
            <a:avLst/>
          </a:prstGeom>
          <a:solidFill>
            <a:srgbClr val="B135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cs typeface="+mn-ea"/>
                <a:sym typeface="+mn-lt"/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26020" y="2913380"/>
            <a:ext cx="466725" cy="467360"/>
          </a:xfrm>
          <a:prstGeom prst="roundRect">
            <a:avLst/>
          </a:prstGeom>
          <a:solidFill>
            <a:srgbClr val="11363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cs typeface="+mn-ea"/>
                <a:sym typeface="+mn-lt"/>
              </a:rP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26020" y="3912235"/>
            <a:ext cx="466725" cy="466725"/>
          </a:xfrm>
          <a:prstGeom prst="roundRect">
            <a:avLst/>
          </a:prstGeom>
          <a:solidFill>
            <a:srgbClr val="B135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cs typeface="+mn-ea"/>
                <a:sym typeface="+mn-lt"/>
              </a:rPr>
              <a:t>3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919480" y="4831080"/>
            <a:ext cx="10394950" cy="0"/>
          </a:xfrm>
          <a:prstGeom prst="line">
            <a:avLst/>
          </a:prstGeom>
          <a:ln w="25400">
            <a:solidFill>
              <a:srgbClr val="1136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išľíďè"/>
          <p:cNvSpPr/>
          <p:nvPr/>
        </p:nvSpPr>
        <p:spPr bwMode="auto">
          <a:xfrm>
            <a:off x="919480" y="1963420"/>
            <a:ext cx="6295390" cy="76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R="0" lvl="0" indent="0" algn="l" defTabSz="913765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点此编辑标题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R="0" lvl="0" indent="0" algn="l" defTabSz="913765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在此输入详细文字介绍和详细信息，在此输入详细文字介绍和详细信息。</a:t>
            </a:r>
            <a:r>
              <a:rPr sz="14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在此输入详细文字介绍和详细信息，在此输入详细文字介绍和详细信息。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išľíďè"/>
          <p:cNvSpPr/>
          <p:nvPr/>
        </p:nvSpPr>
        <p:spPr bwMode="auto">
          <a:xfrm>
            <a:off x="919480" y="3258185"/>
            <a:ext cx="6295390" cy="76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R="0" lvl="0" indent="0" algn="l" defTabSz="913765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点此编辑标题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R="0" lvl="0" indent="0" algn="l" defTabSz="913765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在此输入详细文字介绍和详细信息，在此输入详细文字介绍和详细信息。</a:t>
            </a:r>
            <a:r>
              <a:rPr sz="14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在此输入详细文字介绍和详细信息，在此输入详细文字介绍和详细信息。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315085" y="5093392"/>
            <a:ext cx="9561830" cy="5790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在此输入详细文字介绍和详细信息，在此输入详细文字介绍和详细信息。在此输入详细文字介绍和详细信息，</a:t>
            </a:r>
            <a:r>
              <a:rPr lang="zh-CN" altLang="en-US" sz="14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在此输入详细文字介绍和详细信息，在此输入详细文字介绍和详细信息，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在此输入详细文字介绍和详细信息。</a:t>
            </a:r>
          </a:p>
        </p:txBody>
      </p:sp>
      <p:sp>
        <p:nvSpPr>
          <p:cNvPr id="3" name="išľíďè"/>
          <p:cNvSpPr/>
          <p:nvPr/>
        </p:nvSpPr>
        <p:spPr bwMode="auto">
          <a:xfrm>
            <a:off x="7994015" y="1658620"/>
            <a:ext cx="3320415" cy="97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R="0" lvl="0" indent="0" algn="l" defTabSz="913765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点此编辑标题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4" name="išľíďè"/>
          <p:cNvSpPr/>
          <p:nvPr/>
        </p:nvSpPr>
        <p:spPr bwMode="auto">
          <a:xfrm>
            <a:off x="7994015" y="2657475"/>
            <a:ext cx="3320415" cy="97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R="0" lvl="0" indent="0" algn="l" defTabSz="913765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点此编辑标题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14" name="išľíďè"/>
          <p:cNvSpPr/>
          <p:nvPr/>
        </p:nvSpPr>
        <p:spPr bwMode="auto">
          <a:xfrm>
            <a:off x="7994015" y="3655695"/>
            <a:ext cx="3320415" cy="97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R="0" lvl="0" indent="0" algn="l" defTabSz="913765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点此编辑标题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54660" y="395605"/>
            <a:ext cx="3906520" cy="790575"/>
            <a:chOff x="604" y="539"/>
            <a:chExt cx="6152" cy="1245"/>
          </a:xfrm>
        </p:grpSpPr>
        <p:sp>
          <p:nvSpPr>
            <p:cNvPr id="16" name="菱形 15"/>
            <p:cNvSpPr/>
            <p:nvPr/>
          </p:nvSpPr>
          <p:spPr>
            <a:xfrm>
              <a:off x="604" y="539"/>
              <a:ext cx="1245" cy="1245"/>
            </a:xfrm>
            <a:prstGeom prst="diamond">
              <a:avLst/>
            </a:prstGeom>
            <a:solidFill>
              <a:srgbClr val="113639">
                <a:alpha val="97000"/>
              </a:srgbClr>
            </a:solidFill>
            <a:ln w="412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64" y="735"/>
              <a:ext cx="4992" cy="91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3200">
                  <a:solidFill>
                    <a:srgbClr val="113639"/>
                  </a:solidFill>
                  <a:cs typeface="+mn-ea"/>
                  <a:sym typeface="+mn-lt"/>
                </a:rPr>
                <a:t>工作经验总结</a:t>
              </a: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0" grpId="0" bldLvl="0" animBg="1"/>
      <p:bldP spid="38" grpId="0"/>
      <p:bldP spid="36" grpId="0"/>
      <p:bldP spid="23" grpId="0"/>
      <p:bldP spid="3" grpId="0"/>
      <p:bldP spid="4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2140585"/>
            <a:ext cx="12192635" cy="4759960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88580" y="0"/>
            <a:ext cx="4503420" cy="1926590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0" y="0"/>
            <a:ext cx="4705350" cy="2451735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95910" y="1458595"/>
            <a:ext cx="11600815" cy="3941445"/>
          </a:xfrm>
          <a:prstGeom prst="roundRect">
            <a:avLst>
              <a:gd name="adj" fmla="val 5685"/>
            </a:avLst>
          </a:prstGeom>
          <a:solidFill>
            <a:srgbClr val="113639"/>
          </a:solidFill>
          <a:ln>
            <a:solidFill>
              <a:srgbClr val="11363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8" name="图片 7" descr="7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0" y="5748655"/>
            <a:ext cx="1249045" cy="863600"/>
          </a:xfrm>
          <a:prstGeom prst="rect">
            <a:avLst/>
          </a:prstGeom>
          <a:effectLst>
            <a:outerShdw blurRad="63500" sx="102000" sy="102000" algn="ctr" rotWithShape="0">
              <a:srgbClr val="113639">
                <a:alpha val="0"/>
              </a:srgbClr>
            </a:outerShdw>
          </a:effectLst>
        </p:spPr>
      </p:pic>
      <p:pic>
        <p:nvPicPr>
          <p:cNvPr id="7" name="图片 6" descr="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0"/>
            <a:ext cx="3268980" cy="2996565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396480" y="182245"/>
            <a:ext cx="4796155" cy="1915795"/>
          </a:xfrm>
          <a:prstGeom prst="rect">
            <a:avLst/>
          </a:prstGeom>
        </p:spPr>
      </p:pic>
      <p:sp>
        <p:nvSpPr>
          <p:cNvPr id="10" name="菱形 9"/>
          <p:cNvSpPr/>
          <p:nvPr/>
        </p:nvSpPr>
        <p:spPr>
          <a:xfrm>
            <a:off x="2340610" y="2303780"/>
            <a:ext cx="2249805" cy="2249805"/>
          </a:xfrm>
          <a:prstGeom prst="diamond">
            <a:avLst/>
          </a:prstGeom>
          <a:solidFill>
            <a:srgbClr val="B13524">
              <a:alpha val="97000"/>
            </a:srgbClr>
          </a:solidFill>
          <a:ln w="412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90770" y="2875915"/>
            <a:ext cx="5245735" cy="11068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660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明年工作计划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3"/>
          <p:cNvSpPr>
            <a:spLocks noChangeArrowheads="1"/>
          </p:cNvSpPr>
          <p:nvPr/>
        </p:nvSpPr>
        <p:spPr bwMode="auto">
          <a:xfrm>
            <a:off x="6452235" y="4429125"/>
            <a:ext cx="1236345" cy="1228725"/>
          </a:xfrm>
          <a:prstGeom prst="ellipse">
            <a:avLst/>
          </a:prstGeom>
          <a:solidFill>
            <a:srgbClr val="B13524"/>
          </a:solidFill>
          <a:ln>
            <a:noFill/>
          </a:ln>
        </p:spPr>
        <p:txBody>
          <a:bodyPr lIns="67391" tIns="33696" rIns="67391" bIns="33696" anchor="ctr"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defRPr>
                <a:solidFill>
                  <a:schemeClr val="tx1"/>
                </a:solidFill>
              </a:defRPr>
            </a:lvl2pPr>
            <a:lvl3pPr marL="1143000" indent="-228600">
              <a:defRPr>
                <a:solidFill>
                  <a:schemeClr val="tx1"/>
                </a:solidFill>
              </a:defRPr>
            </a:lvl3pPr>
            <a:lvl4pPr marL="1600200" indent="-228600">
              <a:defRPr>
                <a:solidFill>
                  <a:schemeClr val="tx1"/>
                </a:solidFill>
              </a:defRPr>
            </a:lvl4pPr>
            <a:lvl5pPr marL="2057400" indent="-228600">
              <a:defRPr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cs typeface="+mn-ea"/>
                <a:sym typeface="+mn-lt"/>
              </a:rPr>
              <a:t>编辑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cs typeface="+mn-ea"/>
                <a:sym typeface="+mn-lt"/>
              </a:rPr>
              <a:t>文本</a:t>
            </a:r>
          </a:p>
        </p:txBody>
      </p:sp>
      <p:sp>
        <p:nvSpPr>
          <p:cNvPr id="3" name="椭圆 5"/>
          <p:cNvSpPr>
            <a:spLocks noChangeArrowheads="1"/>
          </p:cNvSpPr>
          <p:nvPr/>
        </p:nvSpPr>
        <p:spPr bwMode="auto">
          <a:xfrm>
            <a:off x="6971665" y="2536825"/>
            <a:ext cx="1236345" cy="1229995"/>
          </a:xfrm>
          <a:prstGeom prst="ellipse">
            <a:avLst/>
          </a:prstGeom>
          <a:solidFill>
            <a:srgbClr val="113639"/>
          </a:solidFill>
          <a:ln>
            <a:noFill/>
          </a:ln>
        </p:spPr>
        <p:txBody>
          <a:bodyPr lIns="67391" tIns="33696" rIns="67391" bIns="33696" anchor="ctr"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defRPr>
                <a:solidFill>
                  <a:schemeClr val="tx1"/>
                </a:solidFill>
              </a:defRPr>
            </a:lvl2pPr>
            <a:lvl3pPr marL="1143000" indent="-228600">
              <a:defRPr>
                <a:solidFill>
                  <a:schemeClr val="tx1"/>
                </a:solidFill>
              </a:defRPr>
            </a:lvl3pPr>
            <a:lvl4pPr marL="1600200" indent="-228600">
              <a:defRPr>
                <a:solidFill>
                  <a:schemeClr val="tx1"/>
                </a:solidFill>
              </a:defRPr>
            </a:lvl4pPr>
            <a:lvl5pPr marL="2057400" indent="-228600">
              <a:defRPr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cs typeface="+mn-ea"/>
                <a:sym typeface="+mn-lt"/>
              </a:rPr>
              <a:t>编辑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cs typeface="+mn-ea"/>
                <a:sym typeface="+mn-lt"/>
              </a:rPr>
              <a:t>文本</a:t>
            </a:r>
          </a:p>
        </p:txBody>
      </p:sp>
      <p:sp>
        <p:nvSpPr>
          <p:cNvPr id="4" name="椭圆 6"/>
          <p:cNvSpPr>
            <a:spLocks noChangeArrowheads="1"/>
          </p:cNvSpPr>
          <p:nvPr/>
        </p:nvSpPr>
        <p:spPr bwMode="auto">
          <a:xfrm>
            <a:off x="4468495" y="4419600"/>
            <a:ext cx="1234440" cy="1229995"/>
          </a:xfrm>
          <a:prstGeom prst="ellipse">
            <a:avLst/>
          </a:prstGeom>
          <a:solidFill>
            <a:srgbClr val="B13524"/>
          </a:solidFill>
          <a:ln>
            <a:noFill/>
          </a:ln>
        </p:spPr>
        <p:txBody>
          <a:bodyPr lIns="67391" tIns="33696" rIns="67391" bIns="33696" anchor="ctr"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defRPr>
                <a:solidFill>
                  <a:schemeClr val="tx1"/>
                </a:solidFill>
              </a:defRPr>
            </a:lvl2pPr>
            <a:lvl3pPr marL="1143000" indent="-228600">
              <a:defRPr>
                <a:solidFill>
                  <a:schemeClr val="tx1"/>
                </a:solidFill>
              </a:defRPr>
            </a:lvl3pPr>
            <a:lvl4pPr marL="1600200" indent="-228600">
              <a:defRPr>
                <a:solidFill>
                  <a:schemeClr val="tx1"/>
                </a:solidFill>
              </a:defRPr>
            </a:lvl4pPr>
            <a:lvl5pPr marL="2057400" indent="-228600">
              <a:defRPr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cs typeface="+mn-ea"/>
                <a:sym typeface="+mn-lt"/>
              </a:rPr>
              <a:t>编辑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cs typeface="+mn-ea"/>
                <a:sym typeface="+mn-lt"/>
              </a:rPr>
              <a:t>文本</a:t>
            </a:r>
          </a:p>
        </p:txBody>
      </p:sp>
      <p:sp>
        <p:nvSpPr>
          <p:cNvPr id="5" name="椭圆 7"/>
          <p:cNvSpPr>
            <a:spLocks noChangeArrowheads="1"/>
          </p:cNvSpPr>
          <p:nvPr/>
        </p:nvSpPr>
        <p:spPr bwMode="auto">
          <a:xfrm>
            <a:off x="3862705" y="2536825"/>
            <a:ext cx="1236345" cy="1229995"/>
          </a:xfrm>
          <a:prstGeom prst="ellipse">
            <a:avLst/>
          </a:prstGeom>
          <a:solidFill>
            <a:srgbClr val="113639"/>
          </a:solidFill>
          <a:ln>
            <a:noFill/>
          </a:ln>
        </p:spPr>
        <p:txBody>
          <a:bodyPr lIns="67391" tIns="33696" rIns="67391" bIns="33696" anchor="ctr"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defRPr>
                <a:solidFill>
                  <a:schemeClr val="tx1"/>
                </a:solidFill>
              </a:defRPr>
            </a:lvl2pPr>
            <a:lvl3pPr marL="1143000" indent="-228600">
              <a:defRPr>
                <a:solidFill>
                  <a:schemeClr val="tx1"/>
                </a:solidFill>
              </a:defRPr>
            </a:lvl3pPr>
            <a:lvl4pPr marL="1600200" indent="-228600">
              <a:defRPr>
                <a:solidFill>
                  <a:schemeClr val="tx1"/>
                </a:solidFill>
              </a:defRPr>
            </a:lvl4pPr>
            <a:lvl5pPr marL="2057400" indent="-228600">
              <a:defRPr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cs typeface="+mn-ea"/>
                <a:sym typeface="+mn-lt"/>
              </a:rPr>
              <a:t>编辑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cs typeface="+mn-ea"/>
                <a:sym typeface="+mn-lt"/>
              </a:rPr>
              <a:t>文本</a:t>
            </a:r>
          </a:p>
        </p:txBody>
      </p:sp>
      <p:sp>
        <p:nvSpPr>
          <p:cNvPr id="6" name="椭圆 8"/>
          <p:cNvSpPr>
            <a:spLocks noChangeArrowheads="1"/>
          </p:cNvSpPr>
          <p:nvPr/>
        </p:nvSpPr>
        <p:spPr bwMode="auto">
          <a:xfrm>
            <a:off x="5477510" y="1379855"/>
            <a:ext cx="1236345" cy="1230630"/>
          </a:xfrm>
          <a:prstGeom prst="ellipse">
            <a:avLst/>
          </a:prstGeom>
          <a:solidFill>
            <a:srgbClr val="B13524"/>
          </a:solidFill>
          <a:ln>
            <a:noFill/>
          </a:ln>
        </p:spPr>
        <p:txBody>
          <a:bodyPr lIns="67391" tIns="33696" rIns="67391" bIns="33696" anchor="ctr"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defRPr>
                <a:solidFill>
                  <a:schemeClr val="tx1"/>
                </a:solidFill>
              </a:defRPr>
            </a:lvl2pPr>
            <a:lvl3pPr marL="1143000" indent="-228600">
              <a:defRPr>
                <a:solidFill>
                  <a:schemeClr val="tx1"/>
                </a:solidFill>
              </a:defRPr>
            </a:lvl3pPr>
            <a:lvl4pPr marL="1600200" indent="-228600">
              <a:defRPr>
                <a:solidFill>
                  <a:schemeClr val="tx1"/>
                </a:solidFill>
              </a:defRPr>
            </a:lvl4pPr>
            <a:lvl5pPr marL="2057400" indent="-228600">
              <a:defRPr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cs typeface="+mn-ea"/>
                <a:sym typeface="+mn-lt"/>
              </a:rPr>
              <a:t>编辑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cs typeface="+mn-ea"/>
                <a:sym typeface="+mn-lt"/>
              </a:rPr>
              <a:t>文本</a:t>
            </a:r>
          </a:p>
        </p:txBody>
      </p:sp>
      <p:sp>
        <p:nvSpPr>
          <p:cNvPr id="7" name="Freeform 11"/>
          <p:cNvSpPr/>
          <p:nvPr/>
        </p:nvSpPr>
        <p:spPr bwMode="auto">
          <a:xfrm rot="2160000">
            <a:off x="6685280" y="2401570"/>
            <a:ext cx="327660" cy="413385"/>
          </a:xfrm>
          <a:custGeom>
            <a:avLst/>
            <a:gdLst>
              <a:gd name="T0" fmla="*/ 0 w 253496"/>
              <a:gd name="T1" fmla="*/ 79692 h 320765"/>
              <a:gd name="T2" fmla="*/ 157163 w 253496"/>
              <a:gd name="T3" fmla="*/ 79692 h 320765"/>
              <a:gd name="T4" fmla="*/ 157163 w 253496"/>
              <a:gd name="T5" fmla="*/ 0 h 320765"/>
              <a:gd name="T6" fmla="*/ 314325 w 253496"/>
              <a:gd name="T7" fmla="*/ 199232 h 320765"/>
              <a:gd name="T8" fmla="*/ 157163 w 253496"/>
              <a:gd name="T9" fmla="*/ 398462 h 320765"/>
              <a:gd name="T10" fmla="*/ 157163 w 253496"/>
              <a:gd name="T11" fmla="*/ 318770 h 320765"/>
              <a:gd name="T12" fmla="*/ 0 w 253496"/>
              <a:gd name="T13" fmla="*/ 318770 h 320765"/>
              <a:gd name="T14" fmla="*/ 0 w 253496"/>
              <a:gd name="T15" fmla="*/ 79692 h 3207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3496" h="320765">
                <a:moveTo>
                  <a:pt x="0" y="64153"/>
                </a:moveTo>
                <a:lnTo>
                  <a:pt x="126748" y="64153"/>
                </a:lnTo>
                <a:lnTo>
                  <a:pt x="126748" y="0"/>
                </a:lnTo>
                <a:lnTo>
                  <a:pt x="253496" y="160383"/>
                </a:lnTo>
                <a:lnTo>
                  <a:pt x="126748" y="320765"/>
                </a:lnTo>
                <a:lnTo>
                  <a:pt x="126748" y="256612"/>
                </a:lnTo>
                <a:lnTo>
                  <a:pt x="0" y="256612"/>
                </a:lnTo>
                <a:lnTo>
                  <a:pt x="0" y="64153"/>
                </a:lnTo>
                <a:close/>
              </a:path>
            </a:pathLst>
          </a:custGeom>
          <a:solidFill>
            <a:srgbClr val="B135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63025" rIns="74710" bIns="63024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Freeform 13"/>
          <p:cNvSpPr/>
          <p:nvPr/>
        </p:nvSpPr>
        <p:spPr bwMode="auto">
          <a:xfrm rot="17280000">
            <a:off x="7193280" y="3915410"/>
            <a:ext cx="326390" cy="415290"/>
          </a:xfrm>
          <a:custGeom>
            <a:avLst/>
            <a:gdLst>
              <a:gd name="T0" fmla="*/ 314325 w 253496"/>
              <a:gd name="T1" fmla="*/ 318770 h 320765"/>
              <a:gd name="T2" fmla="*/ 157163 w 253496"/>
              <a:gd name="T3" fmla="*/ 318770 h 320765"/>
              <a:gd name="T4" fmla="*/ 157163 w 253496"/>
              <a:gd name="T5" fmla="*/ 398463 h 320765"/>
              <a:gd name="T6" fmla="*/ 0 w 253496"/>
              <a:gd name="T7" fmla="*/ 199231 h 320765"/>
              <a:gd name="T8" fmla="*/ 157163 w 253496"/>
              <a:gd name="T9" fmla="*/ 0 h 320765"/>
              <a:gd name="T10" fmla="*/ 157163 w 253496"/>
              <a:gd name="T11" fmla="*/ 79693 h 320765"/>
              <a:gd name="T12" fmla="*/ 314325 w 253496"/>
              <a:gd name="T13" fmla="*/ 79693 h 320765"/>
              <a:gd name="T14" fmla="*/ 314325 w 253496"/>
              <a:gd name="T15" fmla="*/ 318770 h 3207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3496" h="320765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1136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4710" tIns="63025" rIns="1" bIns="63024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Freeform 15"/>
          <p:cNvSpPr/>
          <p:nvPr/>
        </p:nvSpPr>
        <p:spPr bwMode="auto">
          <a:xfrm>
            <a:off x="5892800" y="4857750"/>
            <a:ext cx="329565" cy="413385"/>
          </a:xfrm>
          <a:custGeom>
            <a:avLst/>
            <a:gdLst>
              <a:gd name="T0" fmla="*/ 315912 w 253496"/>
              <a:gd name="T1" fmla="*/ 318770 h 320765"/>
              <a:gd name="T2" fmla="*/ 157956 w 253496"/>
              <a:gd name="T3" fmla="*/ 318770 h 320765"/>
              <a:gd name="T4" fmla="*/ 157956 w 253496"/>
              <a:gd name="T5" fmla="*/ 398463 h 320765"/>
              <a:gd name="T6" fmla="*/ 0 w 253496"/>
              <a:gd name="T7" fmla="*/ 199231 h 320765"/>
              <a:gd name="T8" fmla="*/ 157956 w 253496"/>
              <a:gd name="T9" fmla="*/ 0 h 320765"/>
              <a:gd name="T10" fmla="*/ 157956 w 253496"/>
              <a:gd name="T11" fmla="*/ 79693 h 320765"/>
              <a:gd name="T12" fmla="*/ 315912 w 253496"/>
              <a:gd name="T13" fmla="*/ 79693 h 320765"/>
              <a:gd name="T14" fmla="*/ 315912 w 253496"/>
              <a:gd name="T15" fmla="*/ 318770 h 3207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3496" h="320765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B135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4711" tIns="63025" rIns="1" bIns="630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Freeform 17"/>
          <p:cNvSpPr/>
          <p:nvPr/>
        </p:nvSpPr>
        <p:spPr bwMode="auto">
          <a:xfrm rot="4320000">
            <a:off x="4587240" y="3924935"/>
            <a:ext cx="326390" cy="415290"/>
          </a:xfrm>
          <a:custGeom>
            <a:avLst/>
            <a:gdLst>
              <a:gd name="T0" fmla="*/ 314325 w 253496"/>
              <a:gd name="T1" fmla="*/ 318770 h 320765"/>
              <a:gd name="T2" fmla="*/ 157163 w 253496"/>
              <a:gd name="T3" fmla="*/ 318770 h 320765"/>
              <a:gd name="T4" fmla="*/ 157163 w 253496"/>
              <a:gd name="T5" fmla="*/ 398462 h 320765"/>
              <a:gd name="T6" fmla="*/ 0 w 253496"/>
              <a:gd name="T7" fmla="*/ 199230 h 320765"/>
              <a:gd name="T8" fmla="*/ 157163 w 253496"/>
              <a:gd name="T9" fmla="*/ 0 h 320765"/>
              <a:gd name="T10" fmla="*/ 157163 w 253496"/>
              <a:gd name="T11" fmla="*/ 79692 h 320765"/>
              <a:gd name="T12" fmla="*/ 314325 w 253496"/>
              <a:gd name="T13" fmla="*/ 79692 h 320765"/>
              <a:gd name="T14" fmla="*/ 314325 w 253496"/>
              <a:gd name="T15" fmla="*/ 318770 h 3207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3496" h="320765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B135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4711" tIns="63025" rIns="0" bIns="630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Freeform 19"/>
          <p:cNvSpPr/>
          <p:nvPr/>
        </p:nvSpPr>
        <p:spPr bwMode="auto">
          <a:xfrm rot="19440000">
            <a:off x="5060950" y="2398395"/>
            <a:ext cx="328930" cy="413385"/>
          </a:xfrm>
          <a:custGeom>
            <a:avLst/>
            <a:gdLst>
              <a:gd name="T0" fmla="*/ 0 w 253496"/>
              <a:gd name="T1" fmla="*/ 79692 h 320765"/>
              <a:gd name="T2" fmla="*/ 157957 w 253496"/>
              <a:gd name="T3" fmla="*/ 79692 h 320765"/>
              <a:gd name="T4" fmla="*/ 157957 w 253496"/>
              <a:gd name="T5" fmla="*/ 0 h 320765"/>
              <a:gd name="T6" fmla="*/ 315913 w 253496"/>
              <a:gd name="T7" fmla="*/ 199232 h 320765"/>
              <a:gd name="T8" fmla="*/ 157957 w 253496"/>
              <a:gd name="T9" fmla="*/ 398462 h 320765"/>
              <a:gd name="T10" fmla="*/ 157957 w 253496"/>
              <a:gd name="T11" fmla="*/ 318770 h 320765"/>
              <a:gd name="T12" fmla="*/ 0 w 253496"/>
              <a:gd name="T13" fmla="*/ 318770 h 320765"/>
              <a:gd name="T14" fmla="*/ 0 w 253496"/>
              <a:gd name="T15" fmla="*/ 79692 h 3207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3496" h="320765">
                <a:moveTo>
                  <a:pt x="0" y="64153"/>
                </a:moveTo>
                <a:lnTo>
                  <a:pt x="126748" y="64153"/>
                </a:lnTo>
                <a:lnTo>
                  <a:pt x="126748" y="0"/>
                </a:lnTo>
                <a:lnTo>
                  <a:pt x="253496" y="160383"/>
                </a:lnTo>
                <a:lnTo>
                  <a:pt x="126748" y="320765"/>
                </a:lnTo>
                <a:lnTo>
                  <a:pt x="126748" y="256612"/>
                </a:lnTo>
                <a:lnTo>
                  <a:pt x="0" y="256612"/>
                </a:lnTo>
                <a:lnTo>
                  <a:pt x="0" y="64153"/>
                </a:lnTo>
                <a:close/>
              </a:path>
            </a:pathLst>
          </a:custGeom>
          <a:solidFill>
            <a:srgbClr val="1136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-1" tIns="63024" rIns="74711" bIns="6302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" name="išľíďè"/>
          <p:cNvSpPr/>
          <p:nvPr/>
        </p:nvSpPr>
        <p:spPr bwMode="auto">
          <a:xfrm>
            <a:off x="1113790" y="1918335"/>
            <a:ext cx="2623820" cy="76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01.</a:t>
            </a:r>
            <a:r>
              <a:rPr lang="zh-CN" altLang="en-US" sz="16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点此编辑标题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5" name="išľíďè"/>
          <p:cNvSpPr/>
          <p:nvPr/>
        </p:nvSpPr>
        <p:spPr bwMode="auto">
          <a:xfrm>
            <a:off x="1113790" y="3189605"/>
            <a:ext cx="2623820" cy="76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02.</a:t>
            </a:r>
            <a:r>
              <a:rPr lang="zh-CN" altLang="en-US" sz="16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点此编辑标题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6" name="išľíďè"/>
          <p:cNvSpPr/>
          <p:nvPr/>
        </p:nvSpPr>
        <p:spPr bwMode="auto">
          <a:xfrm>
            <a:off x="1113790" y="4505325"/>
            <a:ext cx="2623820" cy="76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03.</a:t>
            </a:r>
            <a:r>
              <a:rPr lang="zh-CN" altLang="en-US" sz="16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点此编辑标题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0" name="išľíďè"/>
          <p:cNvSpPr/>
          <p:nvPr/>
        </p:nvSpPr>
        <p:spPr bwMode="auto">
          <a:xfrm>
            <a:off x="8572500" y="1918335"/>
            <a:ext cx="2623820" cy="76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04.</a:t>
            </a:r>
            <a:r>
              <a:rPr lang="zh-CN" altLang="en-US" sz="16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点此编辑标题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1" name="išľíďè"/>
          <p:cNvSpPr/>
          <p:nvPr/>
        </p:nvSpPr>
        <p:spPr bwMode="auto">
          <a:xfrm>
            <a:off x="8572500" y="3189605"/>
            <a:ext cx="2623820" cy="76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05.</a:t>
            </a:r>
            <a:r>
              <a:rPr lang="zh-CN" altLang="en-US" sz="16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点此编辑标题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2" name="išľíďè"/>
          <p:cNvSpPr/>
          <p:nvPr/>
        </p:nvSpPr>
        <p:spPr bwMode="auto">
          <a:xfrm>
            <a:off x="8572500" y="4505325"/>
            <a:ext cx="2623820" cy="76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06.</a:t>
            </a:r>
            <a:r>
              <a:rPr lang="zh-CN" altLang="en-US" sz="16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点此编辑标题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54660" y="395605"/>
            <a:ext cx="3906520" cy="790575"/>
            <a:chOff x="604" y="539"/>
            <a:chExt cx="6152" cy="1245"/>
          </a:xfrm>
        </p:grpSpPr>
        <p:sp>
          <p:nvSpPr>
            <p:cNvPr id="13" name="菱形 12"/>
            <p:cNvSpPr/>
            <p:nvPr/>
          </p:nvSpPr>
          <p:spPr>
            <a:xfrm>
              <a:off x="604" y="539"/>
              <a:ext cx="1245" cy="1245"/>
            </a:xfrm>
            <a:prstGeom prst="diamond">
              <a:avLst/>
            </a:prstGeom>
            <a:solidFill>
              <a:srgbClr val="113639">
                <a:alpha val="97000"/>
              </a:srgbClr>
            </a:solidFill>
            <a:ln w="412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764" y="735"/>
              <a:ext cx="4992" cy="91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3200">
                  <a:solidFill>
                    <a:srgbClr val="113639"/>
                  </a:solidFill>
                  <a:cs typeface="+mn-ea"/>
                  <a:sym typeface="+mn-lt"/>
                </a:rPr>
                <a:t>明年工作计划</a:t>
              </a: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34" grpId="0"/>
      <p:bldP spid="35" grpId="0"/>
      <p:bldP spid="36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87"/>
          <p:cNvSpPr/>
          <p:nvPr/>
        </p:nvSpPr>
        <p:spPr>
          <a:xfrm>
            <a:off x="6102985" y="2181860"/>
            <a:ext cx="0" cy="1429385"/>
          </a:xfrm>
          <a:prstGeom prst="line">
            <a:avLst/>
          </a:prstGeom>
          <a:ln w="6350">
            <a:solidFill>
              <a:srgbClr val="113639"/>
            </a:solidFill>
            <a:miter lim="400000"/>
          </a:ln>
        </p:spPr>
        <p:txBody>
          <a:bodyPr lIns="0" tIns="0" rIns="0" bIns="0"/>
          <a:lstStyle/>
          <a:p>
            <a:pPr defTabSz="170815">
              <a:defRPr sz="1200">
                <a:solidFill>
                  <a:srgbClr val="000000"/>
                </a:solidFill>
              </a:defRPr>
            </a:pPr>
            <a:endParaRPr sz="400" dirty="0">
              <a:cs typeface="+mn-ea"/>
              <a:sym typeface="+mn-lt"/>
            </a:endParaRPr>
          </a:p>
        </p:txBody>
      </p:sp>
      <p:sp>
        <p:nvSpPr>
          <p:cNvPr id="3" name="Shape 1785"/>
          <p:cNvSpPr/>
          <p:nvPr/>
        </p:nvSpPr>
        <p:spPr>
          <a:xfrm>
            <a:off x="6102985" y="2181860"/>
            <a:ext cx="4337050" cy="1421765"/>
          </a:xfrm>
          <a:prstGeom prst="line">
            <a:avLst/>
          </a:prstGeom>
          <a:ln w="6350">
            <a:solidFill>
              <a:srgbClr val="113639"/>
            </a:solidFill>
            <a:miter lim="400000"/>
          </a:ln>
        </p:spPr>
        <p:txBody>
          <a:bodyPr lIns="0" tIns="0" rIns="0" bIns="0"/>
          <a:lstStyle/>
          <a:p>
            <a:pPr defTabSz="170815">
              <a:defRPr sz="1200">
                <a:solidFill>
                  <a:srgbClr val="000000"/>
                </a:solidFill>
              </a:defRPr>
            </a:pPr>
            <a:endParaRPr sz="400" dirty="0">
              <a:cs typeface="+mn-ea"/>
              <a:sym typeface="+mn-lt"/>
            </a:endParaRPr>
          </a:p>
        </p:txBody>
      </p:sp>
      <p:sp>
        <p:nvSpPr>
          <p:cNvPr id="4" name="Shape 1786"/>
          <p:cNvSpPr/>
          <p:nvPr/>
        </p:nvSpPr>
        <p:spPr>
          <a:xfrm>
            <a:off x="6108700" y="2181860"/>
            <a:ext cx="2181860" cy="1421765"/>
          </a:xfrm>
          <a:prstGeom prst="line">
            <a:avLst/>
          </a:prstGeom>
          <a:ln w="6350">
            <a:solidFill>
              <a:srgbClr val="B13524"/>
            </a:solidFill>
            <a:miter lim="400000"/>
          </a:ln>
        </p:spPr>
        <p:txBody>
          <a:bodyPr lIns="0" tIns="0" rIns="0" bIns="0"/>
          <a:lstStyle/>
          <a:p>
            <a:pPr defTabSz="170815">
              <a:defRPr sz="1200">
                <a:solidFill>
                  <a:srgbClr val="000000"/>
                </a:solidFill>
              </a:defRPr>
            </a:pPr>
            <a:endParaRPr sz="400" dirty="0">
              <a:cs typeface="+mn-ea"/>
              <a:sym typeface="+mn-lt"/>
            </a:endParaRPr>
          </a:p>
        </p:txBody>
      </p:sp>
      <p:sp>
        <p:nvSpPr>
          <p:cNvPr id="5" name="Shape 1788"/>
          <p:cNvSpPr/>
          <p:nvPr/>
        </p:nvSpPr>
        <p:spPr>
          <a:xfrm flipH="1">
            <a:off x="3930015" y="2181860"/>
            <a:ext cx="2173605" cy="1414145"/>
          </a:xfrm>
          <a:prstGeom prst="line">
            <a:avLst/>
          </a:prstGeom>
          <a:ln w="6350">
            <a:solidFill>
              <a:srgbClr val="B13524"/>
            </a:solidFill>
            <a:miter lim="400000"/>
          </a:ln>
        </p:spPr>
        <p:txBody>
          <a:bodyPr lIns="0" tIns="0" rIns="0" bIns="0"/>
          <a:lstStyle/>
          <a:p>
            <a:pPr defTabSz="170815">
              <a:defRPr sz="1200">
                <a:solidFill>
                  <a:srgbClr val="000000"/>
                </a:solidFill>
              </a:defRPr>
            </a:pPr>
            <a:endParaRPr sz="400" dirty="0">
              <a:cs typeface="+mn-ea"/>
              <a:sym typeface="+mn-lt"/>
            </a:endParaRPr>
          </a:p>
        </p:txBody>
      </p:sp>
      <p:sp>
        <p:nvSpPr>
          <p:cNvPr id="6" name="Shape 1789"/>
          <p:cNvSpPr/>
          <p:nvPr/>
        </p:nvSpPr>
        <p:spPr>
          <a:xfrm flipH="1">
            <a:off x="1757680" y="2181860"/>
            <a:ext cx="4345305" cy="1429385"/>
          </a:xfrm>
          <a:prstGeom prst="line">
            <a:avLst/>
          </a:prstGeom>
          <a:ln w="6350">
            <a:solidFill>
              <a:srgbClr val="113639"/>
            </a:solidFill>
            <a:miter lim="400000"/>
          </a:ln>
        </p:spPr>
        <p:txBody>
          <a:bodyPr lIns="0" tIns="0" rIns="0" bIns="0"/>
          <a:lstStyle/>
          <a:p>
            <a:pPr defTabSz="170815">
              <a:defRPr sz="1200">
                <a:solidFill>
                  <a:srgbClr val="000000"/>
                </a:solidFill>
              </a:defRPr>
            </a:pPr>
            <a:endParaRPr sz="400" dirty="0">
              <a:cs typeface="+mn-ea"/>
              <a:sym typeface="+mn-lt"/>
            </a:endParaRPr>
          </a:p>
        </p:txBody>
      </p:sp>
      <p:sp>
        <p:nvSpPr>
          <p:cNvPr id="7" name="Shape 1794"/>
          <p:cNvSpPr/>
          <p:nvPr/>
        </p:nvSpPr>
        <p:spPr>
          <a:xfrm>
            <a:off x="778510" y="3343275"/>
            <a:ext cx="1983105" cy="617220"/>
          </a:xfrm>
          <a:prstGeom prst="roundRect">
            <a:avLst>
              <a:gd name="adj" fmla="val 50000"/>
            </a:avLst>
          </a:prstGeom>
          <a:solidFill>
            <a:srgbClr val="113639"/>
          </a:solidFill>
          <a:ln w="12700">
            <a:miter lim="400000"/>
          </a:ln>
        </p:spPr>
        <p:txBody>
          <a:bodyPr lIns="14286" tIns="14286" rIns="14286" bIns="14286" anchor="ctr"/>
          <a:lstStyle/>
          <a:p>
            <a:pPr lvl="0" algn="ctr">
              <a:lnSpc>
                <a:spcPct val="120000"/>
              </a:lnSpc>
            </a:pPr>
            <a:r>
              <a:rPr sz="1600" dirty="0">
                <a:solidFill>
                  <a:schemeClr val="bg1"/>
                </a:soli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8" name="Shape 1796"/>
          <p:cNvSpPr/>
          <p:nvPr/>
        </p:nvSpPr>
        <p:spPr>
          <a:xfrm>
            <a:off x="2940685" y="3343275"/>
            <a:ext cx="1983105" cy="617220"/>
          </a:xfrm>
          <a:prstGeom prst="roundRect">
            <a:avLst>
              <a:gd name="adj" fmla="val 50000"/>
            </a:avLst>
          </a:prstGeom>
          <a:solidFill>
            <a:srgbClr val="B13524"/>
          </a:solidFill>
          <a:ln w="12700">
            <a:miter lim="400000"/>
          </a:ln>
        </p:spPr>
        <p:txBody>
          <a:bodyPr lIns="14286" tIns="14286" rIns="14286" bIns="14286" anchor="ctr"/>
          <a:lstStyle/>
          <a:p>
            <a:pPr lvl="0" algn="ctr">
              <a:lnSpc>
                <a:spcPct val="120000"/>
              </a:lnSpc>
            </a:pPr>
            <a:r>
              <a:rPr sz="1600" dirty="0">
                <a:solidFill>
                  <a:schemeClr val="bg1"/>
                </a:soli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9" name="Shape 1798"/>
          <p:cNvSpPr/>
          <p:nvPr/>
        </p:nvSpPr>
        <p:spPr>
          <a:xfrm>
            <a:off x="5086985" y="3343275"/>
            <a:ext cx="1983105" cy="617220"/>
          </a:xfrm>
          <a:prstGeom prst="roundRect">
            <a:avLst>
              <a:gd name="adj" fmla="val 50000"/>
            </a:avLst>
          </a:prstGeom>
          <a:solidFill>
            <a:srgbClr val="113639"/>
          </a:solidFill>
          <a:ln w="12700">
            <a:miter lim="400000"/>
          </a:ln>
        </p:spPr>
        <p:txBody>
          <a:bodyPr lIns="14286" tIns="14286" rIns="14286" bIns="14286" anchor="ctr"/>
          <a:lstStyle/>
          <a:p>
            <a:pPr lvl="0" algn="ctr">
              <a:lnSpc>
                <a:spcPct val="120000"/>
              </a:lnSpc>
            </a:pPr>
            <a:r>
              <a:rPr sz="1600" dirty="0">
                <a:solidFill>
                  <a:schemeClr val="bg1"/>
                </a:soli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10" name="Shape 1800"/>
          <p:cNvSpPr/>
          <p:nvPr/>
        </p:nvSpPr>
        <p:spPr>
          <a:xfrm>
            <a:off x="7205980" y="3343275"/>
            <a:ext cx="1983105" cy="617220"/>
          </a:xfrm>
          <a:prstGeom prst="roundRect">
            <a:avLst>
              <a:gd name="adj" fmla="val 50000"/>
            </a:avLst>
          </a:prstGeom>
          <a:solidFill>
            <a:srgbClr val="B13524"/>
          </a:solidFill>
          <a:ln w="12700">
            <a:miter lim="400000"/>
          </a:ln>
        </p:spPr>
        <p:txBody>
          <a:bodyPr lIns="14286" tIns="14286" rIns="14286" bIns="14286" anchor="ctr"/>
          <a:lstStyle/>
          <a:p>
            <a:pPr lvl="0" algn="ctr">
              <a:lnSpc>
                <a:spcPct val="120000"/>
              </a:lnSpc>
            </a:pPr>
            <a:r>
              <a:rPr sz="1600" dirty="0">
                <a:solidFill>
                  <a:schemeClr val="bg1"/>
                </a:soli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11" name="Shape 1802"/>
          <p:cNvSpPr/>
          <p:nvPr/>
        </p:nvSpPr>
        <p:spPr>
          <a:xfrm>
            <a:off x="9351010" y="3343275"/>
            <a:ext cx="1983105" cy="617220"/>
          </a:xfrm>
          <a:prstGeom prst="roundRect">
            <a:avLst>
              <a:gd name="adj" fmla="val 50000"/>
            </a:avLst>
          </a:prstGeom>
          <a:solidFill>
            <a:srgbClr val="113639"/>
          </a:solidFill>
          <a:ln w="12700">
            <a:miter lim="400000"/>
          </a:ln>
        </p:spPr>
        <p:txBody>
          <a:bodyPr lIns="14286" tIns="14286" rIns="14286" bIns="14286" anchor="ctr"/>
          <a:lstStyle/>
          <a:p>
            <a:pPr lvl="0" algn="ctr">
              <a:lnSpc>
                <a:spcPct val="120000"/>
              </a:lnSpc>
            </a:pPr>
            <a:r>
              <a:rPr sz="1600" dirty="0">
                <a:solidFill>
                  <a:schemeClr val="bg1"/>
                </a:soli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12" name="Shape 1805"/>
          <p:cNvSpPr/>
          <p:nvPr/>
        </p:nvSpPr>
        <p:spPr>
          <a:xfrm>
            <a:off x="1408430" y="4509770"/>
            <a:ext cx="9375140" cy="1416050"/>
          </a:xfrm>
          <a:prstGeom prst="roundRect">
            <a:avLst>
              <a:gd name="adj" fmla="val 50000"/>
            </a:avLst>
          </a:prstGeom>
          <a:solidFill>
            <a:srgbClr val="B13524"/>
          </a:solidFill>
          <a:ln w="12700">
            <a:solidFill>
              <a:srgbClr val="A6AAA9"/>
            </a:solidFill>
            <a:miter lim="400000"/>
          </a:ln>
        </p:spPr>
        <p:txBody>
          <a:bodyPr lIns="14286" tIns="14286" rIns="14286" bIns="14286" anchor="ctr"/>
          <a:lstStyle/>
          <a:p>
            <a:pPr lvl="0" algn="ctr">
              <a:lnSpc>
                <a:spcPct val="120000"/>
              </a:lnSpc>
            </a:pPr>
            <a:r>
              <a:rPr sz="1600">
                <a:solidFill>
                  <a:schemeClr val="bg1"/>
                </a:solidFill>
                <a:cs typeface="+mn-ea"/>
                <a:sym typeface="+mn-lt"/>
              </a:rPr>
              <a:t>在此输入详细文字介绍和详细信息，在此输入详细文字介绍和详细信息。在此输入详细文字介绍和详细信息，在此输入详细文字介绍和详细信息。</a:t>
            </a:r>
          </a:p>
        </p:txBody>
      </p:sp>
      <p:sp>
        <p:nvSpPr>
          <p:cNvPr id="14" name="Shape 1790"/>
          <p:cNvSpPr/>
          <p:nvPr/>
        </p:nvSpPr>
        <p:spPr>
          <a:xfrm>
            <a:off x="5478780" y="1604645"/>
            <a:ext cx="1248410" cy="1249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13639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 lvl="0" algn="ctr">
              <a:lnSpc>
                <a:spcPct val="120000"/>
              </a:lnSpc>
            </a:pPr>
            <a:r>
              <a:rPr>
                <a:solidFill>
                  <a:schemeClr val="bg1"/>
                </a:solidFill>
                <a:cs typeface="+mn-ea"/>
                <a:sym typeface="+mn-lt"/>
              </a:rPr>
              <a:t>点此编</a:t>
            </a:r>
          </a:p>
          <a:p>
            <a:pPr lvl="0" algn="ctr">
              <a:lnSpc>
                <a:spcPct val="120000"/>
              </a:lnSpc>
            </a:pPr>
            <a:r>
              <a:rPr>
                <a:solidFill>
                  <a:schemeClr val="bg1"/>
                </a:solidFill>
                <a:cs typeface="+mn-ea"/>
                <a:sym typeface="+mn-lt"/>
              </a:rPr>
              <a:t>辑</a:t>
            </a:r>
            <a:r>
              <a:rPr lang="zh-CN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54660" y="395605"/>
            <a:ext cx="3906520" cy="790575"/>
            <a:chOff x="604" y="539"/>
            <a:chExt cx="6152" cy="1245"/>
          </a:xfrm>
        </p:grpSpPr>
        <p:sp>
          <p:nvSpPr>
            <p:cNvPr id="18" name="菱形 17"/>
            <p:cNvSpPr/>
            <p:nvPr/>
          </p:nvSpPr>
          <p:spPr>
            <a:xfrm>
              <a:off x="604" y="539"/>
              <a:ext cx="1245" cy="1245"/>
            </a:xfrm>
            <a:prstGeom prst="diamond">
              <a:avLst/>
            </a:prstGeom>
            <a:solidFill>
              <a:srgbClr val="113639">
                <a:alpha val="97000"/>
              </a:srgbClr>
            </a:solidFill>
            <a:ln w="412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764" y="735"/>
              <a:ext cx="4992" cy="91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3200">
                  <a:solidFill>
                    <a:srgbClr val="113639"/>
                  </a:solidFill>
                  <a:cs typeface="+mn-ea"/>
                  <a:sym typeface="+mn-lt"/>
                </a:rPr>
                <a:t>明年工作计划</a:t>
              </a: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1191260" y="1592580"/>
            <a:ext cx="4366895" cy="4026535"/>
          </a:xfrm>
          <a:prstGeom prst="diamond">
            <a:avLst/>
          </a:prstGeom>
          <a:blipFill rotWithShape="1">
            <a:blip r:embed="rId2" cstate="screen"/>
            <a:stretch>
              <a:fillRect/>
            </a:stretch>
          </a:blipFill>
          <a:ln>
            <a:solidFill>
              <a:srgbClr val="B13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4739640" y="2129790"/>
            <a:ext cx="969010" cy="969010"/>
          </a:xfrm>
          <a:prstGeom prst="diamond">
            <a:avLst/>
          </a:prstGeom>
          <a:solidFill>
            <a:srgbClr val="11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1043940" y="1992630"/>
            <a:ext cx="969010" cy="969010"/>
          </a:xfrm>
          <a:prstGeom prst="diamond">
            <a:avLst/>
          </a:prstGeom>
          <a:solidFill>
            <a:srgbClr val="11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Shape 3977"/>
          <p:cNvSpPr/>
          <p:nvPr/>
        </p:nvSpPr>
        <p:spPr>
          <a:xfrm>
            <a:off x="5012690" y="2453005"/>
            <a:ext cx="441960" cy="398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83" y="4998"/>
                </a:moveTo>
                <a:lnTo>
                  <a:pt x="18817" y="3042"/>
                </a:lnTo>
                <a:cubicBezTo>
                  <a:pt x="18673" y="2931"/>
                  <a:pt x="18467" y="2831"/>
                  <a:pt x="18255" y="2758"/>
                </a:cubicBezTo>
                <a:cubicBezTo>
                  <a:pt x="18042" y="2685"/>
                  <a:pt x="17821" y="2640"/>
                  <a:pt x="17643" y="2640"/>
                </a:cubicBezTo>
                <a:lnTo>
                  <a:pt x="10260" y="2640"/>
                </a:lnTo>
                <a:lnTo>
                  <a:pt x="11124" y="8160"/>
                </a:lnTo>
                <a:lnTo>
                  <a:pt x="17643" y="8160"/>
                </a:lnTo>
                <a:cubicBezTo>
                  <a:pt x="17821" y="8160"/>
                  <a:pt x="18042" y="8115"/>
                  <a:pt x="18255" y="8042"/>
                </a:cubicBezTo>
                <a:cubicBezTo>
                  <a:pt x="18467" y="7969"/>
                  <a:pt x="18673" y="7869"/>
                  <a:pt x="18817" y="7758"/>
                </a:cubicBezTo>
                <a:lnTo>
                  <a:pt x="21383" y="5802"/>
                </a:lnTo>
                <a:cubicBezTo>
                  <a:pt x="21527" y="5691"/>
                  <a:pt x="21600" y="5546"/>
                  <a:pt x="21600" y="5400"/>
                </a:cubicBezTo>
                <a:cubicBezTo>
                  <a:pt x="21600" y="5254"/>
                  <a:pt x="21527" y="5109"/>
                  <a:pt x="21383" y="4998"/>
                </a:cubicBezTo>
                <a:close/>
                <a:moveTo>
                  <a:pt x="9179" y="0"/>
                </a:moveTo>
                <a:lnTo>
                  <a:pt x="8207" y="0"/>
                </a:lnTo>
                <a:cubicBezTo>
                  <a:pt x="7969" y="0"/>
                  <a:pt x="7776" y="216"/>
                  <a:pt x="7776" y="480"/>
                </a:cubicBezTo>
                <a:lnTo>
                  <a:pt x="7776" y="5040"/>
                </a:lnTo>
                <a:lnTo>
                  <a:pt x="3956" y="5040"/>
                </a:lnTo>
                <a:cubicBezTo>
                  <a:pt x="3778" y="5040"/>
                  <a:pt x="3557" y="5085"/>
                  <a:pt x="3345" y="5159"/>
                </a:cubicBezTo>
                <a:cubicBezTo>
                  <a:pt x="3132" y="5231"/>
                  <a:pt x="2926" y="5331"/>
                  <a:pt x="2782" y="5442"/>
                </a:cubicBezTo>
                <a:lnTo>
                  <a:pt x="217" y="7398"/>
                </a:lnTo>
                <a:cubicBezTo>
                  <a:pt x="72" y="7508"/>
                  <a:pt x="0" y="7654"/>
                  <a:pt x="0" y="7800"/>
                </a:cubicBezTo>
                <a:cubicBezTo>
                  <a:pt x="0" y="7946"/>
                  <a:pt x="72" y="8091"/>
                  <a:pt x="217" y="8202"/>
                </a:cubicBezTo>
                <a:lnTo>
                  <a:pt x="2782" y="10158"/>
                </a:lnTo>
                <a:cubicBezTo>
                  <a:pt x="2926" y="10268"/>
                  <a:pt x="3132" y="10369"/>
                  <a:pt x="3345" y="10442"/>
                </a:cubicBezTo>
                <a:cubicBezTo>
                  <a:pt x="3557" y="10515"/>
                  <a:pt x="3778" y="10560"/>
                  <a:pt x="3956" y="10560"/>
                </a:cubicBezTo>
                <a:lnTo>
                  <a:pt x="7776" y="10560"/>
                </a:lnTo>
                <a:lnTo>
                  <a:pt x="7776" y="21120"/>
                </a:lnTo>
                <a:cubicBezTo>
                  <a:pt x="7776" y="21384"/>
                  <a:pt x="7969" y="21600"/>
                  <a:pt x="8207" y="21600"/>
                </a:cubicBezTo>
                <a:lnTo>
                  <a:pt x="9179" y="21600"/>
                </a:lnTo>
                <a:cubicBezTo>
                  <a:pt x="9417" y="21600"/>
                  <a:pt x="9612" y="21384"/>
                  <a:pt x="9612" y="21120"/>
                </a:cubicBezTo>
                <a:lnTo>
                  <a:pt x="9612" y="480"/>
                </a:lnTo>
                <a:cubicBezTo>
                  <a:pt x="9612" y="216"/>
                  <a:pt x="9417" y="0"/>
                  <a:pt x="9179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735">
              <a:cs typeface="+mn-ea"/>
              <a:sym typeface="+mn-lt"/>
            </a:endParaRPr>
          </a:p>
        </p:txBody>
      </p:sp>
      <p:sp>
        <p:nvSpPr>
          <p:cNvPr id="89" name="Shape 4062"/>
          <p:cNvSpPr/>
          <p:nvPr/>
        </p:nvSpPr>
        <p:spPr>
          <a:xfrm>
            <a:off x="1341120" y="2289175"/>
            <a:ext cx="374650" cy="375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03" y="19541"/>
                </a:moveTo>
                <a:cubicBezTo>
                  <a:pt x="8456" y="19250"/>
                  <a:pt x="8513" y="18872"/>
                  <a:pt x="9014" y="18851"/>
                </a:cubicBezTo>
                <a:cubicBezTo>
                  <a:pt x="9588" y="18824"/>
                  <a:pt x="10056" y="18627"/>
                  <a:pt x="10702" y="18486"/>
                </a:cubicBezTo>
                <a:cubicBezTo>
                  <a:pt x="11276" y="18360"/>
                  <a:pt x="12303" y="17777"/>
                  <a:pt x="13208" y="17703"/>
                </a:cubicBezTo>
                <a:cubicBezTo>
                  <a:pt x="13969" y="17640"/>
                  <a:pt x="15474" y="17742"/>
                  <a:pt x="15879" y="18479"/>
                </a:cubicBezTo>
                <a:cubicBezTo>
                  <a:pt x="14422" y="19446"/>
                  <a:pt x="12676" y="20011"/>
                  <a:pt x="10801" y="20011"/>
                </a:cubicBezTo>
                <a:cubicBezTo>
                  <a:pt x="9787" y="20011"/>
                  <a:pt x="8815" y="19844"/>
                  <a:pt x="7903" y="19541"/>
                </a:cubicBezTo>
                <a:close/>
                <a:moveTo>
                  <a:pt x="9534" y="1681"/>
                </a:moveTo>
                <a:cubicBezTo>
                  <a:pt x="9315" y="2109"/>
                  <a:pt x="8733" y="2284"/>
                  <a:pt x="8380" y="2606"/>
                </a:cubicBezTo>
                <a:cubicBezTo>
                  <a:pt x="7610" y="3303"/>
                  <a:pt x="7280" y="3206"/>
                  <a:pt x="6865" y="3874"/>
                </a:cubicBezTo>
                <a:cubicBezTo>
                  <a:pt x="6448" y="4542"/>
                  <a:pt x="5103" y="5505"/>
                  <a:pt x="5103" y="5989"/>
                </a:cubicBezTo>
                <a:cubicBezTo>
                  <a:pt x="5103" y="6471"/>
                  <a:pt x="5783" y="7042"/>
                  <a:pt x="6122" y="6930"/>
                </a:cubicBezTo>
                <a:cubicBezTo>
                  <a:pt x="6462" y="6819"/>
                  <a:pt x="7357" y="6825"/>
                  <a:pt x="7884" y="7010"/>
                </a:cubicBezTo>
                <a:cubicBezTo>
                  <a:pt x="8412" y="7196"/>
                  <a:pt x="12288" y="7383"/>
                  <a:pt x="11054" y="10660"/>
                </a:cubicBezTo>
                <a:cubicBezTo>
                  <a:pt x="10663" y="11702"/>
                  <a:pt x="8946" y="11525"/>
                  <a:pt x="8490" y="13251"/>
                </a:cubicBezTo>
                <a:cubicBezTo>
                  <a:pt x="8422" y="13503"/>
                  <a:pt x="8185" y="14586"/>
                  <a:pt x="8169" y="14939"/>
                </a:cubicBezTo>
                <a:cubicBezTo>
                  <a:pt x="8140" y="15485"/>
                  <a:pt x="8555" y="17547"/>
                  <a:pt x="8028" y="17547"/>
                </a:cubicBezTo>
                <a:cubicBezTo>
                  <a:pt x="7498" y="17547"/>
                  <a:pt x="6073" y="15703"/>
                  <a:pt x="6073" y="15369"/>
                </a:cubicBezTo>
                <a:cubicBezTo>
                  <a:pt x="6073" y="15035"/>
                  <a:pt x="5703" y="13864"/>
                  <a:pt x="5703" y="12860"/>
                </a:cubicBezTo>
                <a:cubicBezTo>
                  <a:pt x="5703" y="11857"/>
                  <a:pt x="3996" y="11874"/>
                  <a:pt x="3996" y="10541"/>
                </a:cubicBezTo>
                <a:cubicBezTo>
                  <a:pt x="3996" y="9336"/>
                  <a:pt x="4923" y="8739"/>
                  <a:pt x="4714" y="8162"/>
                </a:cubicBezTo>
                <a:cubicBezTo>
                  <a:pt x="4510" y="7589"/>
                  <a:pt x="2883" y="7567"/>
                  <a:pt x="2205" y="7499"/>
                </a:cubicBezTo>
                <a:cubicBezTo>
                  <a:pt x="3389" y="4426"/>
                  <a:pt x="6176" y="2144"/>
                  <a:pt x="9534" y="1681"/>
                </a:cubicBezTo>
                <a:close/>
                <a:moveTo>
                  <a:pt x="20011" y="10801"/>
                </a:moveTo>
                <a:cubicBezTo>
                  <a:pt x="20011" y="12907"/>
                  <a:pt x="19296" y="14850"/>
                  <a:pt x="18104" y="16404"/>
                </a:cubicBezTo>
                <a:cubicBezTo>
                  <a:pt x="17766" y="16139"/>
                  <a:pt x="17407" y="15428"/>
                  <a:pt x="17745" y="14690"/>
                </a:cubicBezTo>
                <a:cubicBezTo>
                  <a:pt x="18085" y="13946"/>
                  <a:pt x="18174" y="12228"/>
                  <a:pt x="18097" y="11559"/>
                </a:cubicBezTo>
                <a:cubicBezTo>
                  <a:pt x="18021" y="10891"/>
                  <a:pt x="17674" y="9281"/>
                  <a:pt x="16730" y="9264"/>
                </a:cubicBezTo>
                <a:cubicBezTo>
                  <a:pt x="15787" y="9251"/>
                  <a:pt x="15141" y="8939"/>
                  <a:pt x="14580" y="7822"/>
                </a:cubicBezTo>
                <a:cubicBezTo>
                  <a:pt x="13418" y="5494"/>
                  <a:pt x="16763" y="5049"/>
                  <a:pt x="15600" y="3759"/>
                </a:cubicBezTo>
                <a:cubicBezTo>
                  <a:pt x="15275" y="3399"/>
                  <a:pt x="13594" y="5249"/>
                  <a:pt x="13349" y="2782"/>
                </a:cubicBezTo>
                <a:cubicBezTo>
                  <a:pt x="13331" y="2608"/>
                  <a:pt x="13501" y="2344"/>
                  <a:pt x="13725" y="2070"/>
                </a:cubicBezTo>
                <a:cubicBezTo>
                  <a:pt x="17375" y="3296"/>
                  <a:pt x="20011" y="6745"/>
                  <a:pt x="20011" y="10801"/>
                </a:cubicBezTo>
                <a:close/>
                <a:moveTo>
                  <a:pt x="10801" y="0"/>
                </a:moveTo>
                <a:cubicBezTo>
                  <a:pt x="4844" y="0"/>
                  <a:pt x="0" y="4846"/>
                  <a:pt x="0" y="10801"/>
                </a:cubicBezTo>
                <a:cubicBezTo>
                  <a:pt x="0" y="16756"/>
                  <a:pt x="4844" y="21600"/>
                  <a:pt x="10801" y="21600"/>
                </a:cubicBezTo>
                <a:cubicBezTo>
                  <a:pt x="16756" y="21600"/>
                  <a:pt x="21600" y="16756"/>
                  <a:pt x="21600" y="10801"/>
                </a:cubicBezTo>
                <a:cubicBezTo>
                  <a:pt x="21600" y="4846"/>
                  <a:pt x="16756" y="0"/>
                  <a:pt x="10801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735">
              <a:cs typeface="+mn-ea"/>
              <a:sym typeface="+mn-lt"/>
            </a:endParaRPr>
          </a:p>
        </p:txBody>
      </p:sp>
      <p:sp>
        <p:nvSpPr>
          <p:cNvPr id="17" name="菱形 16"/>
          <p:cNvSpPr/>
          <p:nvPr/>
        </p:nvSpPr>
        <p:spPr>
          <a:xfrm>
            <a:off x="952500" y="4133850"/>
            <a:ext cx="2385695" cy="2155825"/>
          </a:xfrm>
          <a:prstGeom prst="diamond">
            <a:avLst/>
          </a:prstGeom>
          <a:solidFill>
            <a:srgbClr val="B13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497955" y="2937510"/>
            <a:ext cx="479298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497955" y="1431290"/>
            <a:ext cx="4792980" cy="156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solidFill>
                  <a:schemeClr val="tx1"/>
                </a:solidFill>
                <a:cs typeface="+mn-ea"/>
                <a:sym typeface="+mn-lt"/>
              </a:rPr>
              <a:t>点此编辑标题</a:t>
            </a:r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/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54660" y="395605"/>
            <a:ext cx="3906520" cy="790575"/>
            <a:chOff x="604" y="539"/>
            <a:chExt cx="6152" cy="1245"/>
          </a:xfrm>
        </p:grpSpPr>
        <p:sp>
          <p:nvSpPr>
            <p:cNvPr id="16" name="菱形 15"/>
            <p:cNvSpPr/>
            <p:nvPr/>
          </p:nvSpPr>
          <p:spPr>
            <a:xfrm>
              <a:off x="604" y="539"/>
              <a:ext cx="1245" cy="1245"/>
            </a:xfrm>
            <a:prstGeom prst="diamond">
              <a:avLst/>
            </a:prstGeom>
            <a:solidFill>
              <a:srgbClr val="113639">
                <a:alpha val="97000"/>
              </a:srgbClr>
            </a:solidFill>
            <a:ln w="412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64" y="735"/>
              <a:ext cx="4992" cy="91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3200">
                  <a:solidFill>
                    <a:srgbClr val="113639"/>
                  </a:solidFill>
                  <a:cs typeface="+mn-ea"/>
                  <a:sym typeface="+mn-lt"/>
                </a:rPr>
                <a:t>明年工作计划</a:t>
              </a: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  <p:bldP spid="5" grpId="0" bldLvl="0" animBg="1"/>
      <p:bldP spid="4" grpId="0" bldLvl="0" animBg="1"/>
      <p:bldP spid="89" grpId="0" bldLvl="0" animBg="1"/>
      <p:bldP spid="17" grpId="0" bldLvl="0" animBg="1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2140585"/>
            <a:ext cx="12192635" cy="4759960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88580" y="0"/>
            <a:ext cx="4503420" cy="1926590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0" y="0"/>
            <a:ext cx="4705350" cy="2451735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95910" y="1458595"/>
            <a:ext cx="11600815" cy="3941445"/>
          </a:xfrm>
          <a:prstGeom prst="roundRect">
            <a:avLst>
              <a:gd name="adj" fmla="val 5685"/>
            </a:avLst>
          </a:prstGeom>
          <a:solidFill>
            <a:srgbClr val="113639"/>
          </a:solidFill>
          <a:ln>
            <a:solidFill>
              <a:srgbClr val="11363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8" name="图片 7" descr="7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0" y="5748655"/>
            <a:ext cx="1249045" cy="863600"/>
          </a:xfrm>
          <a:prstGeom prst="rect">
            <a:avLst/>
          </a:prstGeom>
          <a:effectLst>
            <a:outerShdw blurRad="63500" sx="102000" sy="102000" algn="ctr" rotWithShape="0">
              <a:srgbClr val="113639">
                <a:alpha val="0"/>
              </a:srgbClr>
            </a:outerShdw>
          </a:effectLst>
        </p:spPr>
      </p:pic>
      <p:pic>
        <p:nvPicPr>
          <p:cNvPr id="7" name="图片 6" descr="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0"/>
            <a:ext cx="3268980" cy="2996565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396480" y="182245"/>
            <a:ext cx="4796155" cy="1915795"/>
          </a:xfrm>
          <a:prstGeom prst="rect">
            <a:avLst/>
          </a:prstGeom>
        </p:spPr>
      </p:pic>
      <p:sp>
        <p:nvSpPr>
          <p:cNvPr id="10" name="菱形 9"/>
          <p:cNvSpPr/>
          <p:nvPr/>
        </p:nvSpPr>
        <p:spPr>
          <a:xfrm>
            <a:off x="4818380" y="1819275"/>
            <a:ext cx="903605" cy="903605"/>
          </a:xfrm>
          <a:prstGeom prst="diamond">
            <a:avLst/>
          </a:prstGeom>
          <a:solidFill>
            <a:srgbClr val="B13524">
              <a:alpha val="97000"/>
            </a:srgbClr>
          </a:solidFill>
          <a:ln w="412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61017" y="2811780"/>
            <a:ext cx="615553" cy="23221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13" name="菱形 12"/>
          <p:cNvSpPr/>
          <p:nvPr/>
        </p:nvSpPr>
        <p:spPr>
          <a:xfrm>
            <a:off x="6242685" y="1819275"/>
            <a:ext cx="903605" cy="903605"/>
          </a:xfrm>
          <a:prstGeom prst="diamond">
            <a:avLst/>
          </a:prstGeom>
          <a:solidFill>
            <a:srgbClr val="B13524">
              <a:alpha val="97000"/>
            </a:srgbClr>
          </a:solidFill>
          <a:ln w="412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85322" y="2811780"/>
            <a:ext cx="615553" cy="23221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工作完成情况</a:t>
            </a:r>
          </a:p>
        </p:txBody>
      </p:sp>
      <p:sp>
        <p:nvSpPr>
          <p:cNvPr id="15" name="菱形 14"/>
          <p:cNvSpPr/>
          <p:nvPr/>
        </p:nvSpPr>
        <p:spPr>
          <a:xfrm>
            <a:off x="7666990" y="1819275"/>
            <a:ext cx="903605" cy="903605"/>
          </a:xfrm>
          <a:prstGeom prst="diamond">
            <a:avLst/>
          </a:prstGeom>
          <a:solidFill>
            <a:srgbClr val="B13524">
              <a:alpha val="97000"/>
            </a:srgbClr>
          </a:solidFill>
          <a:ln w="412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叁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809627" y="2811780"/>
            <a:ext cx="615553" cy="23221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工作经验总结</a:t>
            </a:r>
          </a:p>
        </p:txBody>
      </p:sp>
      <p:sp>
        <p:nvSpPr>
          <p:cNvPr id="17" name="菱形 16"/>
          <p:cNvSpPr/>
          <p:nvPr/>
        </p:nvSpPr>
        <p:spPr>
          <a:xfrm>
            <a:off x="9091295" y="1819275"/>
            <a:ext cx="903605" cy="903605"/>
          </a:xfrm>
          <a:prstGeom prst="diamond">
            <a:avLst/>
          </a:prstGeom>
          <a:solidFill>
            <a:srgbClr val="B13524">
              <a:alpha val="97000"/>
            </a:srgbClr>
          </a:solidFill>
          <a:ln w="412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肆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233932" y="2811780"/>
            <a:ext cx="615553" cy="23221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明年工作计划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513965" y="2345055"/>
            <a:ext cx="1499235" cy="2257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sz="8800" dirty="0">
                <a:solidFill>
                  <a:schemeClr val="lt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目录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27630" y="288925"/>
            <a:ext cx="6937375" cy="4076700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140585"/>
            <a:ext cx="12192635" cy="4759960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688580" y="0"/>
            <a:ext cx="4503420" cy="1926590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0"/>
            <a:ext cx="4705350" cy="2451735"/>
          </a:xfrm>
          <a:prstGeom prst="rect">
            <a:avLst/>
          </a:prstGeom>
        </p:spPr>
      </p:pic>
      <p:pic>
        <p:nvPicPr>
          <p:cNvPr id="6" name="图片 5" descr="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0" y="0"/>
            <a:ext cx="3268980" cy="2996565"/>
          </a:xfrm>
          <a:prstGeom prst="rect">
            <a:avLst/>
          </a:prstGeom>
        </p:spPr>
      </p:pic>
      <p:pic>
        <p:nvPicPr>
          <p:cNvPr id="7" name="图片 6" descr="/Users/bawei/Desktop/61b167d603aba-恢复的.png61b167d603aba-恢复的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9437370" y="0"/>
            <a:ext cx="2754630" cy="3628390"/>
          </a:xfrm>
          <a:prstGeom prst="rect">
            <a:avLst/>
          </a:prstGeom>
        </p:spPr>
      </p:pic>
      <p:pic>
        <p:nvPicPr>
          <p:cNvPr id="8" name="图片 7" descr="7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1458595" y="2926080"/>
            <a:ext cx="1454785" cy="1005840"/>
          </a:xfrm>
          <a:prstGeom prst="rect">
            <a:avLst/>
          </a:prstGeom>
        </p:spPr>
      </p:pic>
      <p:pic>
        <p:nvPicPr>
          <p:cNvPr id="9" name="图片 8" descr="8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268980" y="4242435"/>
            <a:ext cx="563880" cy="555625"/>
          </a:xfrm>
          <a:prstGeom prst="rect">
            <a:avLst/>
          </a:prstGeom>
        </p:spPr>
      </p:pic>
      <p:pic>
        <p:nvPicPr>
          <p:cNvPr id="11" name="图片 10" descr="8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flipH="1">
            <a:off x="6878320" y="808355"/>
            <a:ext cx="386715" cy="38227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488815" y="236220"/>
            <a:ext cx="1499235" cy="1861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11500" b="1" dirty="0">
                <a:gradFill>
                  <a:gsLst>
                    <a:gs pos="20000">
                      <a:srgbClr val="962116"/>
                    </a:gs>
                    <a:gs pos="100000">
                      <a:srgbClr val="F08753"/>
                    </a:gs>
                  </a:gsLst>
                  <a:lin ang="16200000" scaled="0"/>
                </a:gra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感</a:t>
            </a:r>
          </a:p>
        </p:txBody>
      </p:sp>
      <p:pic>
        <p:nvPicPr>
          <p:cNvPr id="10" name="图片 9" descr="8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 flipH="1">
            <a:off x="8823960" y="1965325"/>
            <a:ext cx="837565" cy="82804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041390" y="848995"/>
            <a:ext cx="149923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9600" b="1">
                <a:gradFill>
                  <a:gsLst>
                    <a:gs pos="20000">
                      <a:srgbClr val="962116"/>
                    </a:gs>
                    <a:gs pos="100000">
                      <a:srgbClr val="F08753"/>
                    </a:gs>
                  </a:gsLst>
                  <a:lin ang="16200000" scaled="0"/>
                </a:gra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谢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956175" y="2092325"/>
            <a:ext cx="1499235" cy="21950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70000"/>
              </a:lnSpc>
            </a:pPr>
            <a:r>
              <a:rPr lang="zh-CN" sz="9600" b="1" dirty="0">
                <a:gradFill>
                  <a:gsLst>
                    <a:gs pos="20000">
                      <a:srgbClr val="962116"/>
                    </a:gs>
                    <a:gs pos="100000">
                      <a:srgbClr val="F08753"/>
                    </a:gs>
                  </a:gsLst>
                  <a:lin ang="16200000" scaled="0"/>
                </a:gra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观看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453307" y="2926080"/>
            <a:ext cx="1661993" cy="12503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dirty="0">
                <a:solidFill>
                  <a:srgbClr val="113639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年终总结 工作汇报</a:t>
            </a:r>
          </a:p>
          <a:p>
            <a:pPr>
              <a:lnSpc>
                <a:spcPct val="160000"/>
              </a:lnSpc>
            </a:pPr>
            <a:r>
              <a:rPr lang="zh-CN" altLang="en-US" sz="2000" dirty="0">
                <a:solidFill>
                  <a:srgbClr val="113639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工作总结</a:t>
            </a:r>
          </a:p>
        </p:txBody>
      </p:sp>
      <p:pic>
        <p:nvPicPr>
          <p:cNvPr id="27" name="图片 26" descr="617764ad1288f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8803005" y="1911985"/>
            <a:ext cx="3120390" cy="49885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4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2140585"/>
            <a:ext cx="12192635" cy="4759960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88580" y="0"/>
            <a:ext cx="4503420" cy="1926590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0" y="0"/>
            <a:ext cx="4705350" cy="2451735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95910" y="1458595"/>
            <a:ext cx="11600815" cy="3941445"/>
          </a:xfrm>
          <a:prstGeom prst="roundRect">
            <a:avLst>
              <a:gd name="adj" fmla="val 5685"/>
            </a:avLst>
          </a:prstGeom>
          <a:solidFill>
            <a:srgbClr val="113639"/>
          </a:solidFill>
          <a:ln>
            <a:solidFill>
              <a:srgbClr val="11363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8" name="图片 7" descr="7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0" y="5748655"/>
            <a:ext cx="1249045" cy="863600"/>
          </a:xfrm>
          <a:prstGeom prst="rect">
            <a:avLst/>
          </a:prstGeom>
          <a:effectLst>
            <a:outerShdw blurRad="63500" sx="102000" sy="102000" algn="ctr" rotWithShape="0">
              <a:srgbClr val="113639">
                <a:alpha val="0"/>
              </a:srgbClr>
            </a:outerShdw>
          </a:effectLst>
        </p:spPr>
      </p:pic>
      <p:pic>
        <p:nvPicPr>
          <p:cNvPr id="7" name="图片 6" descr="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0"/>
            <a:ext cx="3268980" cy="2996565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396480" y="182245"/>
            <a:ext cx="4796155" cy="1915795"/>
          </a:xfrm>
          <a:prstGeom prst="rect">
            <a:avLst/>
          </a:prstGeom>
        </p:spPr>
      </p:pic>
      <p:sp>
        <p:nvSpPr>
          <p:cNvPr id="10" name="菱形 9"/>
          <p:cNvSpPr/>
          <p:nvPr/>
        </p:nvSpPr>
        <p:spPr>
          <a:xfrm>
            <a:off x="2340610" y="2303780"/>
            <a:ext cx="2249805" cy="2249805"/>
          </a:xfrm>
          <a:prstGeom prst="diamond">
            <a:avLst/>
          </a:prstGeom>
          <a:solidFill>
            <a:srgbClr val="B13524">
              <a:alpha val="97000"/>
            </a:srgbClr>
          </a:solidFill>
          <a:ln w="412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90770" y="2875915"/>
            <a:ext cx="5245735" cy="11068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年度工作概述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/>
          <p:nvPr/>
        </p:nvSpPr>
        <p:spPr bwMode="auto">
          <a:xfrm>
            <a:off x="1300480" y="5002530"/>
            <a:ext cx="969010" cy="967105"/>
          </a:xfrm>
          <a:custGeom>
            <a:avLst/>
            <a:gdLst>
              <a:gd name="T0" fmla="*/ 80460727 w 19679"/>
              <a:gd name="T1" fmla="*/ 88004564 h 19679"/>
              <a:gd name="T2" fmla="*/ 80460727 w 19679"/>
              <a:gd name="T3" fmla="*/ 88004564 h 19679"/>
              <a:gd name="T4" fmla="*/ 80460727 w 19679"/>
              <a:gd name="T5" fmla="*/ 88004564 h 19679"/>
              <a:gd name="T6" fmla="*/ 80460727 w 19679"/>
              <a:gd name="T7" fmla="*/ 8800456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B13524"/>
          </a:solidFill>
          <a:ln>
            <a:noFill/>
          </a:ln>
        </p:spPr>
        <p:txBody>
          <a:bodyPr lIns="17145" tIns="17145" rIns="17145" bIns="17145" anchor="ctr" anchorCtr="0"/>
          <a:lstStyle/>
          <a:p>
            <a:pPr algn="ctr"/>
            <a:r>
              <a:rPr lang="en-US" sz="200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" name="AutoShape 5"/>
          <p:cNvSpPr/>
          <p:nvPr/>
        </p:nvSpPr>
        <p:spPr bwMode="auto">
          <a:xfrm>
            <a:off x="6601460" y="3733165"/>
            <a:ext cx="968375" cy="96710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B13524"/>
          </a:solidFill>
          <a:ln>
            <a:noFill/>
          </a:ln>
          <a:effectLst/>
        </p:spPr>
        <p:txBody>
          <a:bodyPr lIns="17145" tIns="17145" rIns="17145" bIns="17145" anchor="ctr" anchorCtr="0"/>
          <a:lstStyle/>
          <a:p>
            <a:pPr algn="ctr" defTabSz="342900">
              <a:defRPr/>
            </a:pPr>
            <a:r>
              <a:rPr lang="en-US" altLang="es-ES" sz="200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4" name="AutoShape 6"/>
          <p:cNvSpPr/>
          <p:nvPr/>
        </p:nvSpPr>
        <p:spPr bwMode="auto">
          <a:xfrm>
            <a:off x="3942080" y="4375150"/>
            <a:ext cx="968375" cy="967105"/>
          </a:xfrm>
          <a:custGeom>
            <a:avLst/>
            <a:gdLst>
              <a:gd name="T0" fmla="*/ 80460727 w 19679"/>
              <a:gd name="T1" fmla="*/ 88004564 h 19679"/>
              <a:gd name="T2" fmla="*/ 80460727 w 19679"/>
              <a:gd name="T3" fmla="*/ 88004564 h 19679"/>
              <a:gd name="T4" fmla="*/ 80460727 w 19679"/>
              <a:gd name="T5" fmla="*/ 88004564 h 19679"/>
              <a:gd name="T6" fmla="*/ 80460727 w 19679"/>
              <a:gd name="T7" fmla="*/ 8800456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113639"/>
          </a:solidFill>
          <a:ln>
            <a:noFill/>
          </a:ln>
        </p:spPr>
        <p:txBody>
          <a:bodyPr lIns="17145" tIns="17145" rIns="17145" bIns="17145" anchor="ctr" anchorCtr="0"/>
          <a:lstStyle/>
          <a:p>
            <a:pPr algn="ctr"/>
            <a:r>
              <a:rPr lang="en-US" sz="200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5" name="AutoShape 7"/>
          <p:cNvSpPr/>
          <p:nvPr/>
        </p:nvSpPr>
        <p:spPr bwMode="auto">
          <a:xfrm>
            <a:off x="9211310" y="3092450"/>
            <a:ext cx="968375" cy="96710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113639"/>
          </a:solidFill>
          <a:ln>
            <a:noFill/>
          </a:ln>
          <a:effectLst/>
        </p:spPr>
        <p:txBody>
          <a:bodyPr lIns="17145" tIns="17145" rIns="17145" bIns="17145" anchor="ctr" anchorCtr="0"/>
          <a:lstStyle/>
          <a:p>
            <a:pPr algn="ctr" defTabSz="342900">
              <a:defRPr/>
            </a:pPr>
            <a:r>
              <a:rPr lang="en-US" altLang="es-ES" sz="200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6" name="AutoShape 8"/>
          <p:cNvSpPr/>
          <p:nvPr/>
        </p:nvSpPr>
        <p:spPr bwMode="auto">
          <a:xfrm>
            <a:off x="732155" y="4499610"/>
            <a:ext cx="2689225" cy="1620520"/>
          </a:xfrm>
          <a:custGeom>
            <a:avLst/>
            <a:gdLst>
              <a:gd name="T0" fmla="*/ 564966761 w 21600"/>
              <a:gd name="T1" fmla="*/ 205090772 h 21600"/>
              <a:gd name="T2" fmla="*/ 564966761 w 21600"/>
              <a:gd name="T3" fmla="*/ 205090772 h 21600"/>
              <a:gd name="T4" fmla="*/ 564966761 w 21600"/>
              <a:gd name="T5" fmla="*/ 205090772 h 21600"/>
              <a:gd name="T6" fmla="*/ 564966761 w 21600"/>
              <a:gd name="T7" fmla="*/ 20509077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3833"/>
                </a:lnTo>
                <a:lnTo>
                  <a:pt x="2171" y="3833"/>
                </a:lnTo>
                <a:lnTo>
                  <a:pt x="2171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B13524"/>
          </a:solidFill>
          <a:ln>
            <a:noFill/>
          </a:ln>
        </p:spPr>
        <p:txBody>
          <a:bodyPr lIns="17145" tIns="17145" rIns="17145" bIns="17145"/>
          <a:lstStyle/>
          <a:p>
            <a:endParaRPr lang="en-US">
              <a:solidFill>
                <a:srgbClr val="92D050"/>
              </a:solidFill>
              <a:cs typeface="+mn-ea"/>
              <a:sym typeface="+mn-lt"/>
            </a:endParaRPr>
          </a:p>
        </p:txBody>
      </p:sp>
      <p:sp>
        <p:nvSpPr>
          <p:cNvPr id="7" name="AutoShape 9"/>
          <p:cNvSpPr/>
          <p:nvPr/>
        </p:nvSpPr>
        <p:spPr bwMode="auto">
          <a:xfrm>
            <a:off x="3413760" y="3895090"/>
            <a:ext cx="2690495" cy="1621155"/>
          </a:xfrm>
          <a:custGeom>
            <a:avLst/>
            <a:gdLst>
              <a:gd name="T0" fmla="*/ 565329909 w 21600"/>
              <a:gd name="T1" fmla="*/ 205090978 h 21600"/>
              <a:gd name="T2" fmla="*/ 565329909 w 21600"/>
              <a:gd name="T3" fmla="*/ 205090978 h 21600"/>
              <a:gd name="T4" fmla="*/ 565329909 w 21600"/>
              <a:gd name="T5" fmla="*/ 205090978 h 21600"/>
              <a:gd name="T6" fmla="*/ 565329909 w 21600"/>
              <a:gd name="T7" fmla="*/ 20509097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3833"/>
                </a:lnTo>
                <a:lnTo>
                  <a:pt x="2171" y="3833"/>
                </a:lnTo>
                <a:lnTo>
                  <a:pt x="2171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113639"/>
          </a:solidFill>
          <a:ln>
            <a:noFill/>
          </a:ln>
        </p:spPr>
        <p:txBody>
          <a:bodyPr lIns="17145" tIns="17145" rIns="17145" bIns="17145"/>
          <a:lstStyle/>
          <a:p>
            <a:endParaRPr lang="en-US">
              <a:solidFill>
                <a:srgbClr val="92D050"/>
              </a:solidFill>
              <a:cs typeface="+mn-ea"/>
              <a:sym typeface="+mn-lt"/>
            </a:endParaRPr>
          </a:p>
        </p:txBody>
      </p:sp>
      <p:sp>
        <p:nvSpPr>
          <p:cNvPr id="8" name="AutoShape 10"/>
          <p:cNvSpPr/>
          <p:nvPr/>
        </p:nvSpPr>
        <p:spPr bwMode="auto">
          <a:xfrm>
            <a:off x="6095365" y="3285490"/>
            <a:ext cx="2690495" cy="16205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3833"/>
                </a:lnTo>
                <a:lnTo>
                  <a:pt x="2171" y="3833"/>
                </a:lnTo>
                <a:lnTo>
                  <a:pt x="2171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B13524"/>
          </a:solidFill>
          <a:ln>
            <a:noFill/>
          </a:ln>
          <a:effectLst/>
        </p:spPr>
        <p:txBody>
          <a:bodyPr lIns="17145" tIns="17145" rIns="17145" bIns="17145"/>
          <a:lstStyle/>
          <a:p>
            <a:pPr algn="l" defTabSz="342900">
              <a:defRPr/>
            </a:pPr>
            <a:endParaRPr lang="es-ES" sz="700">
              <a:solidFill>
                <a:srgbClr val="92D050"/>
              </a:solidFill>
              <a:cs typeface="+mn-ea"/>
              <a:sym typeface="+mn-lt"/>
            </a:endParaRPr>
          </a:p>
        </p:txBody>
      </p:sp>
      <p:sp>
        <p:nvSpPr>
          <p:cNvPr id="9" name="AutoShape 11"/>
          <p:cNvSpPr/>
          <p:nvPr/>
        </p:nvSpPr>
        <p:spPr bwMode="auto">
          <a:xfrm>
            <a:off x="8769350" y="2680970"/>
            <a:ext cx="2690495" cy="16205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3833"/>
                </a:lnTo>
                <a:lnTo>
                  <a:pt x="2171" y="3833"/>
                </a:lnTo>
                <a:lnTo>
                  <a:pt x="2171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113639"/>
          </a:solidFill>
          <a:ln>
            <a:noFill/>
          </a:ln>
          <a:effectLst/>
        </p:spPr>
        <p:txBody>
          <a:bodyPr lIns="17145" tIns="17145" rIns="17145" bIns="17145"/>
          <a:lstStyle/>
          <a:p>
            <a:pPr algn="l" defTabSz="342900">
              <a:defRPr/>
            </a:pPr>
            <a:endParaRPr lang="es-ES" sz="700">
              <a:solidFill>
                <a:srgbClr val="92D050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69315" y="3270250"/>
            <a:ext cx="2199005" cy="1015365"/>
            <a:chOff x="1369" y="5375"/>
            <a:chExt cx="3463" cy="1599"/>
          </a:xfrm>
        </p:grpSpPr>
        <p:sp>
          <p:nvSpPr>
            <p:cNvPr id="21" name="AutoShape 4"/>
            <p:cNvSpPr/>
            <p:nvPr/>
          </p:nvSpPr>
          <p:spPr bwMode="auto">
            <a:xfrm>
              <a:off x="1369" y="5926"/>
              <a:ext cx="3463" cy="10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defTabSz="242570">
                <a:lnSpc>
                  <a:spcPct val="120000"/>
                </a:lnSpc>
                <a:spcBef>
                  <a:spcPts val="640"/>
                </a:spcBef>
                <a:defRPr/>
              </a:pPr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22" name="AutoShape 24"/>
            <p:cNvSpPr/>
            <p:nvPr/>
          </p:nvSpPr>
          <p:spPr bwMode="auto">
            <a:xfrm>
              <a:off x="1369" y="5375"/>
              <a:ext cx="2820" cy="6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defTabSz="242570">
                <a:spcBef>
                  <a:spcPts val="640"/>
                </a:spcBef>
                <a:defRPr/>
              </a:pPr>
              <a:r>
                <a:rPr lang="zh-CN" altLang="en-US" b="1" dirty="0">
                  <a:solidFill>
                    <a:schemeClr val="tx1"/>
                  </a:soli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07410" y="2680970"/>
            <a:ext cx="2221230" cy="984885"/>
            <a:chOff x="5366" y="4222"/>
            <a:chExt cx="3498" cy="1551"/>
          </a:xfrm>
        </p:grpSpPr>
        <p:sp>
          <p:nvSpPr>
            <p:cNvPr id="23" name="AutoShape 4"/>
            <p:cNvSpPr/>
            <p:nvPr/>
          </p:nvSpPr>
          <p:spPr bwMode="auto">
            <a:xfrm>
              <a:off x="5400" y="4725"/>
              <a:ext cx="3464" cy="10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defTabSz="242570">
                <a:lnSpc>
                  <a:spcPct val="120000"/>
                </a:lnSpc>
                <a:spcBef>
                  <a:spcPts val="640"/>
                </a:spcBef>
                <a:defRPr/>
              </a:pPr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24" name="AutoShape 24"/>
            <p:cNvSpPr/>
            <p:nvPr/>
          </p:nvSpPr>
          <p:spPr bwMode="auto">
            <a:xfrm>
              <a:off x="5366" y="4222"/>
              <a:ext cx="2820" cy="63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defTabSz="242570">
                <a:spcBef>
                  <a:spcPts val="640"/>
                </a:spcBef>
                <a:defRPr/>
              </a:pPr>
              <a:r>
                <a:rPr lang="zh-CN" altLang="en-US" b="1" dirty="0">
                  <a:solidFill>
                    <a:schemeClr val="tx1"/>
                  </a:soli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92825" y="2063750"/>
            <a:ext cx="2199005" cy="1020445"/>
            <a:chOff x="9595" y="3250"/>
            <a:chExt cx="3463" cy="1607"/>
          </a:xfrm>
        </p:grpSpPr>
        <p:sp>
          <p:nvSpPr>
            <p:cNvPr id="25" name="AutoShape 4"/>
            <p:cNvSpPr/>
            <p:nvPr/>
          </p:nvSpPr>
          <p:spPr bwMode="auto">
            <a:xfrm>
              <a:off x="9595" y="3809"/>
              <a:ext cx="3463" cy="10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defTabSz="242570">
                <a:lnSpc>
                  <a:spcPct val="120000"/>
                </a:lnSpc>
                <a:spcBef>
                  <a:spcPts val="640"/>
                </a:spcBef>
                <a:defRPr/>
              </a:pPr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26" name="AutoShape 24"/>
            <p:cNvSpPr/>
            <p:nvPr/>
          </p:nvSpPr>
          <p:spPr bwMode="auto">
            <a:xfrm>
              <a:off x="9710" y="3250"/>
              <a:ext cx="2820" cy="6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defTabSz="242570">
                <a:spcBef>
                  <a:spcPts val="640"/>
                </a:spcBef>
                <a:defRPr/>
              </a:pPr>
              <a:r>
                <a:rPr lang="zh-CN" altLang="en-US" b="1" dirty="0">
                  <a:solidFill>
                    <a:schemeClr val="tx1"/>
                  </a:soli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56015" y="1436370"/>
            <a:ext cx="2199005" cy="1029970"/>
            <a:chOff x="13789" y="2262"/>
            <a:chExt cx="3463" cy="1622"/>
          </a:xfrm>
        </p:grpSpPr>
        <p:sp>
          <p:nvSpPr>
            <p:cNvPr id="27" name="AutoShape 4"/>
            <p:cNvSpPr/>
            <p:nvPr/>
          </p:nvSpPr>
          <p:spPr bwMode="auto">
            <a:xfrm>
              <a:off x="13789" y="2836"/>
              <a:ext cx="3463" cy="10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defTabSz="242570">
                <a:lnSpc>
                  <a:spcPct val="120000"/>
                </a:lnSpc>
                <a:spcBef>
                  <a:spcPts val="640"/>
                </a:spcBef>
                <a:defRPr/>
              </a:pPr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28" name="AutoShape 24"/>
            <p:cNvSpPr/>
            <p:nvPr/>
          </p:nvSpPr>
          <p:spPr bwMode="auto">
            <a:xfrm>
              <a:off x="13860" y="2262"/>
              <a:ext cx="2820" cy="6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defTabSz="242570">
                <a:spcBef>
                  <a:spcPts val="640"/>
                </a:spcBef>
                <a:defRPr/>
              </a:pPr>
              <a:r>
                <a:rPr lang="zh-CN" altLang="en-US" b="1" dirty="0">
                  <a:solidFill>
                    <a:schemeClr val="tx1"/>
                  </a:soli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54660" y="395605"/>
            <a:ext cx="3906520" cy="789940"/>
            <a:chOff x="604" y="539"/>
            <a:chExt cx="6152" cy="1244"/>
          </a:xfrm>
        </p:grpSpPr>
        <p:sp>
          <p:nvSpPr>
            <p:cNvPr id="18" name="菱形 17"/>
            <p:cNvSpPr/>
            <p:nvPr/>
          </p:nvSpPr>
          <p:spPr>
            <a:xfrm>
              <a:off x="604" y="539"/>
              <a:ext cx="1245" cy="1245"/>
            </a:xfrm>
            <a:prstGeom prst="diamond">
              <a:avLst/>
            </a:prstGeom>
            <a:solidFill>
              <a:srgbClr val="113639">
                <a:alpha val="97000"/>
              </a:srgbClr>
            </a:solidFill>
            <a:ln w="412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764" y="735"/>
              <a:ext cx="4992" cy="91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3200">
                  <a:solidFill>
                    <a:srgbClr val="113639"/>
                  </a:solidFill>
                  <a:cs typeface="+mn-ea"/>
                  <a:sym typeface="+mn-lt"/>
                </a:rPr>
                <a:t>年度工作概述</a:t>
              </a: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animBg="1"/>
      <p:bldP spid="6" grpId="1" bldLvl="0" animBg="1"/>
      <p:bldP spid="7" grpId="0" animBg="1"/>
      <p:bldP spid="7" grpId="1" bldLvl="0" animBg="1"/>
      <p:bldP spid="8" grpId="0" animBg="1"/>
      <p:bldP spid="8" grpId="1" bldLvl="0" animBg="1"/>
      <p:bldP spid="9" grpId="0" animBg="1"/>
      <p:bldP spid="9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130040" y="1720215"/>
            <a:ext cx="3242945" cy="2053590"/>
          </a:xfrm>
          <a:prstGeom prst="rect">
            <a:avLst/>
          </a:prstGeom>
          <a:solidFill>
            <a:srgbClr val="113639"/>
          </a:solidFill>
          <a:ln>
            <a:noFill/>
          </a:ln>
        </p:spPr>
        <p:txBody>
          <a:bodyPr anchor="ctr"/>
          <a:lstStyle/>
          <a:p>
            <a:pPr algn="ctr" defTabSz="684530" eaLnBrk="1" hangingPunct="1"/>
            <a:r>
              <a:rPr lang="id-ID" altLang="en-US" sz="2000" dirty="0">
                <a:solidFill>
                  <a:srgbClr val="FFFFFF"/>
                </a:solidFill>
                <a:cs typeface="+mn-ea"/>
                <a:sym typeface="+mn-lt"/>
              </a:rPr>
              <a:t>点此编辑标题</a:t>
            </a:r>
          </a:p>
          <a:p>
            <a:pPr algn="ctr" defTabSz="684530" eaLnBrk="1" hangingPunct="1">
              <a:lnSpc>
                <a:spcPct val="40000"/>
              </a:lnSpc>
            </a:pPr>
            <a:endParaRPr lang="id-ID" altLang="en-US" dirty="0">
              <a:solidFill>
                <a:srgbClr val="FFFFFF"/>
              </a:solidFill>
              <a:cs typeface="+mn-ea"/>
              <a:sym typeface="+mn-lt"/>
            </a:endParaRPr>
          </a:p>
          <a:p>
            <a:pPr algn="ctr" defTabSz="684530" eaLnBrk="1" hangingPunct="1">
              <a:lnSpc>
                <a:spcPct val="120000"/>
              </a:lnSpc>
            </a:pPr>
            <a:r>
              <a:rPr lang="id-ID" altLang="en-US" sz="1400" dirty="0">
                <a:solidFill>
                  <a:srgbClr val="FFFFFF"/>
                </a:soli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410450" y="1720215"/>
            <a:ext cx="3241040" cy="2053590"/>
          </a:xfrm>
          <a:prstGeom prst="rect">
            <a:avLst/>
          </a:prstGeom>
          <a:solidFill>
            <a:srgbClr val="B13524"/>
          </a:solidFill>
          <a:ln>
            <a:noFill/>
          </a:ln>
        </p:spPr>
        <p:txBody>
          <a:bodyPr anchor="ctr"/>
          <a:lstStyle/>
          <a:p>
            <a:pPr algn="ctr" defTabSz="684530" eaLnBrk="1" hangingPunct="1"/>
            <a:r>
              <a:rPr lang="id-ID" altLang="en-US" sz="2000" dirty="0">
                <a:solidFill>
                  <a:srgbClr val="FFFFFF"/>
                </a:solidFill>
                <a:cs typeface="+mn-ea"/>
                <a:sym typeface="+mn-lt"/>
              </a:rPr>
              <a:t>点此编辑标题</a:t>
            </a:r>
            <a:endParaRPr lang="id-ID" altLang="en-US" dirty="0">
              <a:solidFill>
                <a:srgbClr val="FFFFFF"/>
              </a:solidFill>
              <a:cs typeface="+mn-ea"/>
              <a:sym typeface="+mn-lt"/>
            </a:endParaRPr>
          </a:p>
          <a:p>
            <a:pPr algn="ctr" defTabSz="684530" eaLnBrk="1" hangingPunct="1">
              <a:lnSpc>
                <a:spcPct val="40000"/>
              </a:lnSpc>
            </a:pPr>
            <a:endParaRPr lang="id-ID" altLang="en-US" dirty="0">
              <a:solidFill>
                <a:srgbClr val="FFFFFF"/>
              </a:solidFill>
              <a:cs typeface="+mn-ea"/>
              <a:sym typeface="+mn-lt"/>
            </a:endParaRPr>
          </a:p>
          <a:p>
            <a:pPr algn="ctr" defTabSz="684530" eaLnBrk="1" hangingPunct="1">
              <a:lnSpc>
                <a:spcPct val="120000"/>
              </a:lnSpc>
            </a:pPr>
            <a:r>
              <a:rPr lang="id-ID" altLang="en-US" sz="1400" dirty="0">
                <a:solidFill>
                  <a:srgbClr val="FFFFFF"/>
                </a:soli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51535" y="4284345"/>
            <a:ext cx="5920740" cy="1191905"/>
            <a:chOff x="2549128" y="3469140"/>
            <a:chExt cx="4308872" cy="867377"/>
          </a:xfrm>
        </p:grpSpPr>
        <p:sp>
          <p:nvSpPr>
            <p:cNvPr id="11" name="矩形 42"/>
            <p:cNvSpPr>
              <a:spLocks noChangeArrowheads="1"/>
            </p:cNvSpPr>
            <p:nvPr/>
          </p:nvSpPr>
          <p:spPr bwMode="auto">
            <a:xfrm>
              <a:off x="2549128" y="3772750"/>
              <a:ext cx="4308872" cy="563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9118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2549129" y="3469140"/>
              <a:ext cx="1753790" cy="178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请输入你的题目</a:t>
              </a:r>
            </a:p>
          </p:txBody>
        </p:sp>
      </p:grpSp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7410450" y="4261485"/>
            <a:ext cx="603885" cy="603250"/>
          </a:xfrm>
          <a:prstGeom prst="ellipse">
            <a:avLst/>
          </a:prstGeom>
          <a:solidFill>
            <a:srgbClr val="B13524"/>
          </a:solidFill>
          <a:ln>
            <a:noFill/>
          </a:ln>
        </p:spPr>
        <p:txBody>
          <a:bodyPr anchor="ctr"/>
          <a:lstStyle/>
          <a:p>
            <a:pPr algn="ctr" defTabSz="684530" eaLnBrk="1" hangingPunct="1"/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8174355" y="4335145"/>
            <a:ext cx="2012315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</a:defRPr>
            </a:lvl1pPr>
            <a:lvl2pPr marL="742950" indent="-285750" defTabSz="1216025">
              <a:defRPr>
                <a:solidFill>
                  <a:schemeClr val="tx1"/>
                </a:solidFill>
              </a:defRPr>
            </a:lvl2pPr>
            <a:lvl3pPr marL="1143000" indent="-228600" defTabSz="1216025">
              <a:defRPr>
                <a:solidFill>
                  <a:schemeClr val="tx1"/>
                </a:solidFill>
              </a:defRPr>
            </a:lvl3pPr>
            <a:lvl4pPr marL="1600200" indent="-228600" defTabSz="1216025">
              <a:defRPr>
                <a:solidFill>
                  <a:schemeClr val="tx1"/>
                </a:solidFill>
              </a:defRPr>
            </a:lvl4pPr>
            <a:lvl5pPr marL="2057400" indent="-228600" defTabSz="1216025">
              <a:defRPr>
                <a:solidFill>
                  <a:schemeClr val="tx1"/>
                </a:solidFill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请输入你的题目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8177530" y="4629150"/>
            <a:ext cx="3175635" cy="64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</a:defRPr>
            </a:lvl1pPr>
            <a:lvl2pPr marL="742950" indent="-285750" defTabSz="1216025">
              <a:defRPr>
                <a:solidFill>
                  <a:schemeClr val="tx1"/>
                </a:solidFill>
              </a:defRPr>
            </a:lvl2pPr>
            <a:lvl3pPr marL="1143000" indent="-228600" defTabSz="1216025">
              <a:defRPr>
                <a:solidFill>
                  <a:schemeClr val="tx1"/>
                </a:solidFill>
              </a:defRPr>
            </a:lvl3pPr>
            <a:lvl4pPr marL="1600200" indent="-228600" defTabSz="1216025">
              <a:defRPr>
                <a:solidFill>
                  <a:schemeClr val="tx1"/>
                </a:solidFill>
              </a:defRPr>
            </a:lvl4pPr>
            <a:lvl5pPr marL="2057400" indent="-228600" defTabSz="1216025">
              <a:defRPr>
                <a:solidFill>
                  <a:schemeClr val="tx1"/>
                </a:solidFill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9" name="Oval 25"/>
          <p:cNvSpPr>
            <a:spLocks noChangeArrowheads="1"/>
          </p:cNvSpPr>
          <p:nvPr/>
        </p:nvSpPr>
        <p:spPr bwMode="auto">
          <a:xfrm>
            <a:off x="7410450" y="5325110"/>
            <a:ext cx="603885" cy="603885"/>
          </a:xfrm>
          <a:prstGeom prst="ellipse">
            <a:avLst/>
          </a:prstGeom>
          <a:solidFill>
            <a:srgbClr val="113639"/>
          </a:solidFill>
          <a:ln>
            <a:noFill/>
          </a:ln>
        </p:spPr>
        <p:txBody>
          <a:bodyPr anchor="ctr"/>
          <a:lstStyle/>
          <a:p>
            <a:pPr algn="ctr" defTabSz="684530" eaLnBrk="1" hangingPunct="1"/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8174355" y="5401945"/>
            <a:ext cx="2012315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</a:defRPr>
            </a:lvl1pPr>
            <a:lvl2pPr marL="742950" indent="-285750" defTabSz="1216025">
              <a:defRPr>
                <a:solidFill>
                  <a:schemeClr val="tx1"/>
                </a:solidFill>
              </a:defRPr>
            </a:lvl2pPr>
            <a:lvl3pPr marL="1143000" indent="-228600" defTabSz="1216025">
              <a:defRPr>
                <a:solidFill>
                  <a:schemeClr val="tx1"/>
                </a:solidFill>
              </a:defRPr>
            </a:lvl3pPr>
            <a:lvl4pPr marL="1600200" indent="-228600" defTabSz="1216025">
              <a:defRPr>
                <a:solidFill>
                  <a:schemeClr val="tx1"/>
                </a:solidFill>
              </a:defRPr>
            </a:lvl4pPr>
            <a:lvl5pPr marL="2057400" indent="-228600" defTabSz="1216025">
              <a:defRPr>
                <a:solidFill>
                  <a:schemeClr val="tx1"/>
                </a:solidFill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请输入你的题目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8177530" y="5696585"/>
            <a:ext cx="3175635" cy="64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</a:defRPr>
            </a:lvl1pPr>
            <a:lvl2pPr marL="742950" indent="-285750" defTabSz="1216025">
              <a:defRPr>
                <a:solidFill>
                  <a:schemeClr val="tx1"/>
                </a:solidFill>
              </a:defRPr>
            </a:lvl2pPr>
            <a:lvl3pPr marL="1143000" indent="-228600" defTabSz="1216025">
              <a:defRPr>
                <a:solidFill>
                  <a:schemeClr val="tx1"/>
                </a:solidFill>
              </a:defRPr>
            </a:lvl3pPr>
            <a:lvl4pPr marL="1600200" indent="-228600" defTabSz="1216025">
              <a:defRPr>
                <a:solidFill>
                  <a:schemeClr val="tx1"/>
                </a:solidFill>
              </a:defRPr>
            </a:lvl4pPr>
            <a:lvl5pPr marL="2057400" indent="-228600" defTabSz="1216025">
              <a:defRPr>
                <a:solidFill>
                  <a:schemeClr val="tx1"/>
                </a:solidFill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38835" y="1720215"/>
            <a:ext cx="3242310" cy="2053590"/>
          </a:xfrm>
          <a:prstGeom prst="rect">
            <a:avLst/>
          </a:prstGeom>
          <a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defTabSz="684530" eaLnBrk="1" hangingPunct="1"/>
            <a:endParaRPr lang="id-ID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Shape 3978"/>
          <p:cNvSpPr/>
          <p:nvPr/>
        </p:nvSpPr>
        <p:spPr>
          <a:xfrm>
            <a:off x="7609840" y="4379595"/>
            <a:ext cx="205105" cy="367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49" h="20949" extrusionOk="0">
                <a:moveTo>
                  <a:pt x="8055" y="9346"/>
                </a:moveTo>
                <a:cubicBezTo>
                  <a:pt x="6749" y="9597"/>
                  <a:pt x="5350" y="9166"/>
                  <a:pt x="4932" y="8382"/>
                </a:cubicBezTo>
                <a:cubicBezTo>
                  <a:pt x="4512" y="7599"/>
                  <a:pt x="5231" y="6759"/>
                  <a:pt x="6538" y="6508"/>
                </a:cubicBezTo>
                <a:cubicBezTo>
                  <a:pt x="7844" y="6257"/>
                  <a:pt x="9245" y="6688"/>
                  <a:pt x="9663" y="7472"/>
                </a:cubicBezTo>
                <a:cubicBezTo>
                  <a:pt x="10081" y="8256"/>
                  <a:pt x="9361" y="9094"/>
                  <a:pt x="8055" y="9346"/>
                </a:cubicBezTo>
                <a:close/>
                <a:moveTo>
                  <a:pt x="19695" y="15087"/>
                </a:moveTo>
                <a:lnTo>
                  <a:pt x="14994" y="7192"/>
                </a:lnTo>
                <a:cubicBezTo>
                  <a:pt x="13700" y="5020"/>
                  <a:pt x="9685" y="3820"/>
                  <a:pt x="5880" y="4413"/>
                </a:cubicBezTo>
                <a:lnTo>
                  <a:pt x="2341" y="397"/>
                </a:lnTo>
                <a:cubicBezTo>
                  <a:pt x="2020" y="33"/>
                  <a:pt x="1270" y="-106"/>
                  <a:pt x="662" y="86"/>
                </a:cubicBezTo>
                <a:cubicBezTo>
                  <a:pt x="56" y="278"/>
                  <a:pt x="-177" y="730"/>
                  <a:pt x="145" y="1093"/>
                </a:cubicBezTo>
                <a:lnTo>
                  <a:pt x="3598" y="5013"/>
                </a:lnTo>
                <a:cubicBezTo>
                  <a:pt x="845" y="6081"/>
                  <a:pt x="-584" y="8106"/>
                  <a:pt x="321" y="10013"/>
                </a:cubicBezTo>
                <a:lnTo>
                  <a:pt x="4152" y="18075"/>
                </a:lnTo>
                <a:cubicBezTo>
                  <a:pt x="5229" y="20340"/>
                  <a:pt x="9665" y="21494"/>
                  <a:pt x="14125" y="20697"/>
                </a:cubicBezTo>
                <a:cubicBezTo>
                  <a:pt x="18526" y="19791"/>
                  <a:pt x="21016" y="17305"/>
                  <a:pt x="19695" y="1508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735">
              <a:cs typeface="+mn-ea"/>
              <a:sym typeface="+mn-lt"/>
            </a:endParaRPr>
          </a:p>
        </p:txBody>
      </p:sp>
      <p:sp>
        <p:nvSpPr>
          <p:cNvPr id="26" name="Shape 3984"/>
          <p:cNvSpPr/>
          <p:nvPr/>
        </p:nvSpPr>
        <p:spPr>
          <a:xfrm>
            <a:off x="7557770" y="5502910"/>
            <a:ext cx="309245" cy="248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363" extrusionOk="0">
                <a:moveTo>
                  <a:pt x="7274" y="21020"/>
                </a:moveTo>
                <a:cubicBezTo>
                  <a:pt x="7274" y="21376"/>
                  <a:pt x="7435" y="21475"/>
                  <a:pt x="7659" y="21222"/>
                </a:cubicBezTo>
                <a:cubicBezTo>
                  <a:pt x="7951" y="20894"/>
                  <a:pt x="10973" y="17529"/>
                  <a:pt x="10973" y="17529"/>
                </a:cubicBezTo>
                <a:lnTo>
                  <a:pt x="7274" y="15153"/>
                </a:lnTo>
                <a:cubicBezTo>
                  <a:pt x="7274" y="15153"/>
                  <a:pt x="7274" y="21020"/>
                  <a:pt x="7274" y="21020"/>
                </a:cubicBezTo>
                <a:close/>
                <a:moveTo>
                  <a:pt x="20812" y="50"/>
                </a:moveTo>
                <a:cubicBezTo>
                  <a:pt x="20412" y="224"/>
                  <a:pt x="667" y="8860"/>
                  <a:pt x="277" y="9030"/>
                </a:cubicBezTo>
                <a:cubicBezTo>
                  <a:pt x="-53" y="9174"/>
                  <a:pt x="-126" y="9528"/>
                  <a:pt x="266" y="9723"/>
                </a:cubicBezTo>
                <a:cubicBezTo>
                  <a:pt x="733" y="9955"/>
                  <a:pt x="4681" y="11919"/>
                  <a:pt x="4681" y="11919"/>
                </a:cubicBezTo>
                <a:lnTo>
                  <a:pt x="4681" y="11919"/>
                </a:lnTo>
                <a:lnTo>
                  <a:pt x="7298" y="13221"/>
                </a:lnTo>
                <a:cubicBezTo>
                  <a:pt x="7298" y="13221"/>
                  <a:pt x="19903" y="1732"/>
                  <a:pt x="20073" y="1577"/>
                </a:cubicBezTo>
                <a:cubicBezTo>
                  <a:pt x="20246" y="1420"/>
                  <a:pt x="20443" y="1713"/>
                  <a:pt x="20319" y="1881"/>
                </a:cubicBezTo>
                <a:cubicBezTo>
                  <a:pt x="20194" y="2050"/>
                  <a:pt x="11163" y="14170"/>
                  <a:pt x="11163" y="14170"/>
                </a:cubicBezTo>
                <a:cubicBezTo>
                  <a:pt x="11163" y="14170"/>
                  <a:pt x="11163" y="14170"/>
                  <a:pt x="11163" y="14171"/>
                </a:cubicBezTo>
                <a:lnTo>
                  <a:pt x="10637" y="14898"/>
                </a:lnTo>
                <a:lnTo>
                  <a:pt x="11333" y="15363"/>
                </a:lnTo>
                <a:lnTo>
                  <a:pt x="11333" y="15363"/>
                </a:lnTo>
                <a:cubicBezTo>
                  <a:pt x="11333" y="15363"/>
                  <a:pt x="16742" y="18976"/>
                  <a:pt x="17127" y="19234"/>
                </a:cubicBezTo>
                <a:cubicBezTo>
                  <a:pt x="17464" y="19459"/>
                  <a:pt x="17904" y="19272"/>
                  <a:pt x="18001" y="18750"/>
                </a:cubicBezTo>
                <a:cubicBezTo>
                  <a:pt x="18117" y="18135"/>
                  <a:pt x="21310" y="1052"/>
                  <a:pt x="21382" y="671"/>
                </a:cubicBezTo>
                <a:cubicBezTo>
                  <a:pt x="21474" y="177"/>
                  <a:pt x="21211" y="-125"/>
                  <a:pt x="20812" y="5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735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54660" y="395605"/>
            <a:ext cx="3906520" cy="789940"/>
            <a:chOff x="604" y="539"/>
            <a:chExt cx="6152" cy="1244"/>
          </a:xfrm>
        </p:grpSpPr>
        <p:sp>
          <p:nvSpPr>
            <p:cNvPr id="27" name="菱形 26"/>
            <p:cNvSpPr/>
            <p:nvPr/>
          </p:nvSpPr>
          <p:spPr>
            <a:xfrm>
              <a:off x="604" y="539"/>
              <a:ext cx="1245" cy="1245"/>
            </a:xfrm>
            <a:prstGeom prst="diamond">
              <a:avLst/>
            </a:prstGeom>
            <a:solidFill>
              <a:srgbClr val="113639">
                <a:alpha val="97000"/>
              </a:srgbClr>
            </a:solidFill>
            <a:ln w="412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764" y="735"/>
              <a:ext cx="4992" cy="91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3200">
                  <a:solidFill>
                    <a:srgbClr val="113639"/>
                  </a:solidFill>
                  <a:cs typeface="+mn-ea"/>
                  <a:sym typeface="+mn-lt"/>
                </a:rPr>
                <a:t>年度工作概述</a:t>
              </a: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14" grpId="0" bldLvl="0" animBg="1"/>
      <p:bldP spid="16" grpId="0"/>
      <p:bldP spid="17" grpId="0"/>
      <p:bldP spid="19" grpId="0" bldLvl="0" animBg="1"/>
      <p:bldP spid="21" grpId="0"/>
      <p:bldP spid="22" grpId="0"/>
      <p:bldP spid="23" grpId="0" bldLvl="0" animBg="1"/>
      <p:bldP spid="25" grpId="0" bldLvl="0" animBg="1"/>
      <p:bldP spid="2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5314950" y="2270125"/>
            <a:ext cx="1037590" cy="915670"/>
            <a:chOff x="8370" y="3575"/>
            <a:chExt cx="1634" cy="1442"/>
          </a:xfrm>
          <a:solidFill>
            <a:srgbClr val="B13524"/>
          </a:solidFill>
        </p:grpSpPr>
        <p:sp>
          <p:nvSpPr>
            <p:cNvPr id="32" name="Freeform 7"/>
            <p:cNvSpPr>
              <a:spLocks noChangeArrowheads="1"/>
            </p:cNvSpPr>
            <p:nvPr/>
          </p:nvSpPr>
          <p:spPr bwMode="auto">
            <a:xfrm>
              <a:off x="8370" y="3575"/>
              <a:ext cx="1635" cy="1442"/>
            </a:xfrm>
            <a:custGeom>
              <a:avLst/>
              <a:gdLst>
                <a:gd name="T0" fmla="*/ 2684 w 2684"/>
                <a:gd name="T1" fmla="*/ 2365 h 2365"/>
                <a:gd name="T2" fmla="*/ 1342 w 2684"/>
                <a:gd name="T3" fmla="*/ 0 h 2365"/>
                <a:gd name="T4" fmla="*/ 0 w 2684"/>
                <a:gd name="T5" fmla="*/ 2365 h 2365"/>
                <a:gd name="T6" fmla="*/ 2684 w 2684"/>
                <a:gd name="T7" fmla="*/ 2365 h 23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4"/>
                <a:gd name="T13" fmla="*/ 0 h 2365"/>
                <a:gd name="T14" fmla="*/ 2684 w 2684"/>
                <a:gd name="T15" fmla="*/ 2365 h 23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4" h="2365">
                  <a:moveTo>
                    <a:pt x="2684" y="2365"/>
                  </a:moveTo>
                  <a:lnTo>
                    <a:pt x="1342" y="0"/>
                  </a:lnTo>
                  <a:lnTo>
                    <a:pt x="0" y="2365"/>
                  </a:lnTo>
                  <a:lnTo>
                    <a:pt x="2684" y="23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7"/>
            <p:cNvSpPr>
              <a:spLocks noChangeArrowheads="1"/>
            </p:cNvSpPr>
            <p:nvPr/>
          </p:nvSpPr>
          <p:spPr bwMode="auto">
            <a:xfrm>
              <a:off x="8903" y="4235"/>
              <a:ext cx="562" cy="6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53175" y="3185795"/>
            <a:ext cx="1028700" cy="990600"/>
            <a:chOff x="10005" y="5017"/>
            <a:chExt cx="1620" cy="1560"/>
          </a:xfrm>
          <a:solidFill>
            <a:srgbClr val="113639"/>
          </a:solidFill>
        </p:grpSpPr>
        <p:sp>
          <p:nvSpPr>
            <p:cNvPr id="36" name="Freeform 11"/>
            <p:cNvSpPr>
              <a:spLocks noChangeArrowheads="1"/>
            </p:cNvSpPr>
            <p:nvPr/>
          </p:nvSpPr>
          <p:spPr bwMode="auto">
            <a:xfrm>
              <a:off x="10005" y="5017"/>
              <a:ext cx="1620" cy="1560"/>
            </a:xfrm>
            <a:custGeom>
              <a:avLst/>
              <a:gdLst>
                <a:gd name="T0" fmla="*/ 830 w 2664"/>
                <a:gd name="T1" fmla="*/ 2553 h 2553"/>
                <a:gd name="T2" fmla="*/ 2664 w 2664"/>
                <a:gd name="T3" fmla="*/ 546 h 2553"/>
                <a:gd name="T4" fmla="*/ 0 w 2664"/>
                <a:gd name="T5" fmla="*/ 0 h 2553"/>
                <a:gd name="T6" fmla="*/ 830 w 2664"/>
                <a:gd name="T7" fmla="*/ 2553 h 25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4"/>
                <a:gd name="T13" fmla="*/ 0 h 2553"/>
                <a:gd name="T14" fmla="*/ 2664 w 2664"/>
                <a:gd name="T15" fmla="*/ 2553 h 25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4" h="2553">
                  <a:moveTo>
                    <a:pt x="830" y="2553"/>
                  </a:moveTo>
                  <a:lnTo>
                    <a:pt x="2664" y="546"/>
                  </a:lnTo>
                  <a:lnTo>
                    <a:pt x="0" y="0"/>
                  </a:lnTo>
                  <a:lnTo>
                    <a:pt x="830" y="25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8"/>
            <p:cNvSpPr>
              <a:spLocks noChangeArrowheads="1"/>
            </p:cNvSpPr>
            <p:nvPr/>
          </p:nvSpPr>
          <p:spPr bwMode="auto">
            <a:xfrm>
              <a:off x="10415" y="5312"/>
              <a:ext cx="563" cy="6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832475" y="4176395"/>
            <a:ext cx="958850" cy="1043940"/>
            <a:chOff x="9185" y="6577"/>
            <a:chExt cx="1510" cy="1644"/>
          </a:xfrm>
          <a:solidFill>
            <a:srgbClr val="B13524"/>
          </a:solidFill>
        </p:grpSpPr>
        <p:sp>
          <p:nvSpPr>
            <p:cNvPr id="35" name="Freeform 10"/>
            <p:cNvSpPr>
              <a:spLocks noChangeArrowheads="1"/>
            </p:cNvSpPr>
            <p:nvPr/>
          </p:nvSpPr>
          <p:spPr bwMode="auto">
            <a:xfrm>
              <a:off x="9185" y="6577"/>
              <a:ext cx="1510" cy="1645"/>
            </a:xfrm>
            <a:custGeom>
              <a:avLst/>
              <a:gdLst>
                <a:gd name="T0" fmla="*/ 0 w 2476"/>
                <a:gd name="T1" fmla="*/ 1578 h 2702"/>
                <a:gd name="T2" fmla="*/ 2476 w 2476"/>
                <a:gd name="T3" fmla="*/ 2702 h 2702"/>
                <a:gd name="T4" fmla="*/ 2172 w 2476"/>
                <a:gd name="T5" fmla="*/ 0 h 2702"/>
                <a:gd name="T6" fmla="*/ 0 w 2476"/>
                <a:gd name="T7" fmla="*/ 1578 h 27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76"/>
                <a:gd name="T13" fmla="*/ 0 h 2702"/>
                <a:gd name="T14" fmla="*/ 2476 w 2476"/>
                <a:gd name="T15" fmla="*/ 2702 h 27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76" h="2702">
                  <a:moveTo>
                    <a:pt x="0" y="1578"/>
                  </a:moveTo>
                  <a:lnTo>
                    <a:pt x="2476" y="2702"/>
                  </a:lnTo>
                  <a:lnTo>
                    <a:pt x="2172" y="0"/>
                  </a:lnTo>
                  <a:lnTo>
                    <a:pt x="0" y="15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9"/>
            <p:cNvSpPr>
              <a:spLocks noChangeArrowheads="1"/>
            </p:cNvSpPr>
            <p:nvPr/>
          </p:nvSpPr>
          <p:spPr bwMode="auto">
            <a:xfrm>
              <a:off x="9850" y="7107"/>
              <a:ext cx="563" cy="6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76800" y="4176395"/>
            <a:ext cx="955040" cy="1043940"/>
            <a:chOff x="7680" y="6577"/>
            <a:chExt cx="1504" cy="1644"/>
          </a:xfrm>
          <a:solidFill>
            <a:srgbClr val="B13524"/>
          </a:solidFill>
        </p:grpSpPr>
        <p:sp>
          <p:nvSpPr>
            <p:cNvPr id="34" name="Freeform 9"/>
            <p:cNvSpPr>
              <a:spLocks noChangeArrowheads="1"/>
            </p:cNvSpPr>
            <p:nvPr/>
          </p:nvSpPr>
          <p:spPr bwMode="auto">
            <a:xfrm>
              <a:off x="7680" y="6577"/>
              <a:ext cx="1505" cy="1645"/>
            </a:xfrm>
            <a:custGeom>
              <a:avLst/>
              <a:gdLst>
                <a:gd name="T0" fmla="*/ 305 w 2476"/>
                <a:gd name="T1" fmla="*/ 0 h 2702"/>
                <a:gd name="T2" fmla="*/ 0 w 2476"/>
                <a:gd name="T3" fmla="*/ 2702 h 2702"/>
                <a:gd name="T4" fmla="*/ 2476 w 2476"/>
                <a:gd name="T5" fmla="*/ 1578 h 2702"/>
                <a:gd name="T6" fmla="*/ 305 w 2476"/>
                <a:gd name="T7" fmla="*/ 0 h 27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76"/>
                <a:gd name="T13" fmla="*/ 0 h 2702"/>
                <a:gd name="T14" fmla="*/ 2476 w 2476"/>
                <a:gd name="T15" fmla="*/ 2702 h 27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76" h="2702">
                  <a:moveTo>
                    <a:pt x="305" y="0"/>
                  </a:moveTo>
                  <a:lnTo>
                    <a:pt x="0" y="2702"/>
                  </a:lnTo>
                  <a:lnTo>
                    <a:pt x="2476" y="1578"/>
                  </a:lnTo>
                  <a:lnTo>
                    <a:pt x="3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10"/>
            <p:cNvSpPr>
              <a:spLocks noChangeArrowheads="1"/>
            </p:cNvSpPr>
            <p:nvPr/>
          </p:nvSpPr>
          <p:spPr bwMode="auto">
            <a:xfrm>
              <a:off x="7868" y="7130"/>
              <a:ext cx="562" cy="6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286250" y="3185795"/>
            <a:ext cx="1028700" cy="990600"/>
            <a:chOff x="6750" y="5017"/>
            <a:chExt cx="1620" cy="1560"/>
          </a:xfrm>
          <a:solidFill>
            <a:srgbClr val="113639"/>
          </a:solidFill>
        </p:grpSpPr>
        <p:sp>
          <p:nvSpPr>
            <p:cNvPr id="33" name="Freeform 8"/>
            <p:cNvSpPr>
              <a:spLocks noChangeArrowheads="1"/>
            </p:cNvSpPr>
            <p:nvPr/>
          </p:nvSpPr>
          <p:spPr bwMode="auto">
            <a:xfrm>
              <a:off x="6750" y="5017"/>
              <a:ext cx="1620" cy="1560"/>
            </a:xfrm>
            <a:custGeom>
              <a:avLst/>
              <a:gdLst>
                <a:gd name="T0" fmla="*/ 2664 w 2664"/>
                <a:gd name="T1" fmla="*/ 0 h 2553"/>
                <a:gd name="T2" fmla="*/ 0 w 2664"/>
                <a:gd name="T3" fmla="*/ 546 h 2553"/>
                <a:gd name="T4" fmla="*/ 1835 w 2664"/>
                <a:gd name="T5" fmla="*/ 2553 h 2553"/>
                <a:gd name="T6" fmla="*/ 2664 w 2664"/>
                <a:gd name="T7" fmla="*/ 0 h 25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4"/>
                <a:gd name="T13" fmla="*/ 0 h 2553"/>
                <a:gd name="T14" fmla="*/ 2664 w 2664"/>
                <a:gd name="T15" fmla="*/ 2553 h 25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4" h="2553">
                  <a:moveTo>
                    <a:pt x="2664" y="0"/>
                  </a:moveTo>
                  <a:lnTo>
                    <a:pt x="0" y="546"/>
                  </a:lnTo>
                  <a:lnTo>
                    <a:pt x="1835" y="2553"/>
                  </a:lnTo>
                  <a:lnTo>
                    <a:pt x="26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11"/>
            <p:cNvSpPr>
              <a:spLocks noChangeArrowheads="1"/>
            </p:cNvSpPr>
            <p:nvPr/>
          </p:nvSpPr>
          <p:spPr bwMode="auto">
            <a:xfrm>
              <a:off x="7398" y="5327"/>
              <a:ext cx="562" cy="6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</a:p>
          </p:txBody>
        </p:sp>
      </p:grpSp>
      <p:sp>
        <p:nvSpPr>
          <p:cNvPr id="52" name="TextBox 22"/>
          <p:cNvSpPr>
            <a:spLocks noChangeArrowheads="1"/>
          </p:cNvSpPr>
          <p:nvPr/>
        </p:nvSpPr>
        <p:spPr bwMode="auto">
          <a:xfrm>
            <a:off x="5345311" y="3596352"/>
            <a:ext cx="991394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cs typeface="+mn-ea"/>
                <a:sym typeface="+mn-lt"/>
              </a:rPr>
              <a:t>点此编</a:t>
            </a:r>
          </a:p>
          <a:p>
            <a:pPr algn="ctr"/>
            <a:r>
              <a:rPr lang="zh-CN" altLang="en-US" b="1" dirty="0">
                <a:solidFill>
                  <a:schemeClr val="tx1"/>
                </a:solidFill>
                <a:cs typeface="+mn-ea"/>
                <a:sym typeface="+mn-lt"/>
              </a:rPr>
              <a:t>辑标题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397375" y="1135380"/>
            <a:ext cx="2887345" cy="125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点此编辑标题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459230" y="2843530"/>
            <a:ext cx="2827020" cy="1249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点此编辑标题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381875" y="2804160"/>
            <a:ext cx="2827020" cy="1249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点此编辑标题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950085" y="4943475"/>
            <a:ext cx="2926715" cy="125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点此编辑标题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282180" y="4943475"/>
            <a:ext cx="2926715" cy="97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点此编辑标题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454660" y="395605"/>
            <a:ext cx="3906520" cy="789940"/>
            <a:chOff x="604" y="539"/>
            <a:chExt cx="6152" cy="1244"/>
          </a:xfrm>
        </p:grpSpPr>
        <p:sp>
          <p:nvSpPr>
            <p:cNvPr id="43" name="菱形 42"/>
            <p:cNvSpPr/>
            <p:nvPr/>
          </p:nvSpPr>
          <p:spPr>
            <a:xfrm>
              <a:off x="604" y="539"/>
              <a:ext cx="1245" cy="1245"/>
            </a:xfrm>
            <a:prstGeom prst="diamond">
              <a:avLst/>
            </a:prstGeom>
            <a:solidFill>
              <a:srgbClr val="113639">
                <a:alpha val="97000"/>
              </a:srgbClr>
            </a:solidFill>
            <a:ln w="412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764" y="735"/>
              <a:ext cx="4992" cy="91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3200">
                  <a:solidFill>
                    <a:srgbClr val="113639"/>
                  </a:solidFill>
                  <a:cs typeface="+mn-ea"/>
                  <a:sym typeface="+mn-lt"/>
                </a:rPr>
                <a:t>年度工作概述</a:t>
              </a: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8" grpId="0"/>
      <p:bldP spid="29" grpId="0"/>
      <p:bldP spid="30" grpId="0"/>
      <p:bldP spid="31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2140585"/>
            <a:ext cx="12192635" cy="4759960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688580" y="0"/>
            <a:ext cx="4503420" cy="1926590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0" y="0"/>
            <a:ext cx="4705350" cy="2451735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95910" y="1458595"/>
            <a:ext cx="11600815" cy="3941445"/>
          </a:xfrm>
          <a:prstGeom prst="roundRect">
            <a:avLst>
              <a:gd name="adj" fmla="val 5685"/>
            </a:avLst>
          </a:prstGeom>
          <a:solidFill>
            <a:srgbClr val="113639"/>
          </a:solidFill>
          <a:ln>
            <a:solidFill>
              <a:srgbClr val="11363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8" name="图片 7" descr="7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0" y="5748655"/>
            <a:ext cx="1249045" cy="863600"/>
          </a:xfrm>
          <a:prstGeom prst="rect">
            <a:avLst/>
          </a:prstGeom>
          <a:effectLst>
            <a:outerShdw blurRad="63500" sx="102000" sy="102000" algn="ctr" rotWithShape="0">
              <a:srgbClr val="113639">
                <a:alpha val="0"/>
              </a:srgbClr>
            </a:outerShdw>
          </a:effectLst>
        </p:spPr>
      </p:pic>
      <p:pic>
        <p:nvPicPr>
          <p:cNvPr id="7" name="图片 6" descr="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0"/>
            <a:ext cx="3268980" cy="2996565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396480" y="182245"/>
            <a:ext cx="4796155" cy="1915795"/>
          </a:xfrm>
          <a:prstGeom prst="rect">
            <a:avLst/>
          </a:prstGeom>
        </p:spPr>
      </p:pic>
      <p:sp>
        <p:nvSpPr>
          <p:cNvPr id="10" name="菱形 9"/>
          <p:cNvSpPr/>
          <p:nvPr/>
        </p:nvSpPr>
        <p:spPr>
          <a:xfrm>
            <a:off x="2340610" y="2303780"/>
            <a:ext cx="2249805" cy="2249805"/>
          </a:xfrm>
          <a:prstGeom prst="diamond">
            <a:avLst/>
          </a:prstGeom>
          <a:solidFill>
            <a:srgbClr val="B13524">
              <a:alpha val="97000"/>
            </a:srgbClr>
          </a:solidFill>
          <a:ln w="412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贰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90770" y="2875915"/>
            <a:ext cx="5245735" cy="11068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工作完成情况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막힌 원호 127"/>
          <p:cNvSpPr/>
          <p:nvPr/>
        </p:nvSpPr>
        <p:spPr bwMode="auto">
          <a:xfrm rot="16200000">
            <a:off x="4824730" y="1891030"/>
            <a:ext cx="2495550" cy="2493010"/>
          </a:xfrm>
          <a:custGeom>
            <a:avLst/>
            <a:gdLst>
              <a:gd name="T0" fmla="*/ 0 w 2369150"/>
              <a:gd name="T1" fmla="*/ 1184274 h 2369152"/>
              <a:gd name="T2" fmla="*/ 0 w 2369150"/>
              <a:gd name="T3" fmla="*/ 1184274 h 2369152"/>
              <a:gd name="T4" fmla="*/ 1185069 w 2369150"/>
              <a:gd name="T5" fmla="*/ 0 h 2369152"/>
              <a:gd name="T6" fmla="*/ 2370136 w 2369150"/>
              <a:gd name="T7" fmla="*/ 1184273 h 2369152"/>
              <a:gd name="T8" fmla="*/ 1910876 w 2369150"/>
              <a:gd name="T9" fmla="*/ 1184273 h 2369152"/>
              <a:gd name="T10" fmla="*/ 1910875 w 2369150"/>
              <a:gd name="T11" fmla="*/ 1184273 h 2369152"/>
              <a:gd name="T12" fmla="*/ 1185069 w 2369150"/>
              <a:gd name="T13" fmla="*/ 458953 h 2369152"/>
              <a:gd name="T14" fmla="*/ 459261 w 2369150"/>
              <a:gd name="T15" fmla="*/ 1184274 h 2369152"/>
              <a:gd name="T16" fmla="*/ 0 w 2369150"/>
              <a:gd name="T17" fmla="*/ 1184274 h 2369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69150"/>
              <a:gd name="T28" fmla="*/ 0 h 2369152"/>
              <a:gd name="T29" fmla="*/ 2369150 w 2369150"/>
              <a:gd name="T30" fmla="*/ 1184575 h 2369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69150" h="2369152">
                <a:moveTo>
                  <a:pt x="0" y="1184575"/>
                </a:moveTo>
                <a:lnTo>
                  <a:pt x="0" y="1184575"/>
                </a:lnTo>
                <a:cubicBezTo>
                  <a:pt x="0" y="530352"/>
                  <a:pt x="530352" y="0"/>
                  <a:pt x="1184575" y="0"/>
                </a:cubicBezTo>
                <a:cubicBezTo>
                  <a:pt x="1838796" y="0"/>
                  <a:pt x="2369148" y="530351"/>
                  <a:pt x="2369149" y="1184574"/>
                </a:cubicBezTo>
                <a:lnTo>
                  <a:pt x="1910080" y="1184574"/>
                </a:lnTo>
                <a:lnTo>
                  <a:pt x="1910079" y="1184574"/>
                </a:lnTo>
                <a:cubicBezTo>
                  <a:pt x="1910078" y="783888"/>
                  <a:pt x="1585259" y="459070"/>
                  <a:pt x="1184575" y="459070"/>
                </a:cubicBezTo>
                <a:cubicBezTo>
                  <a:pt x="783890" y="459070"/>
                  <a:pt x="459070" y="783889"/>
                  <a:pt x="459070" y="1184575"/>
                </a:cubicBezTo>
                <a:lnTo>
                  <a:pt x="0" y="1184575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45000"/>
                </a:srgbClr>
              </a:gs>
              <a:gs pos="50000">
                <a:srgbClr val="FFFFFF">
                  <a:alpha val="225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807585" y="1774190"/>
            <a:ext cx="2577465" cy="2573020"/>
            <a:chOff x="7574" y="2765"/>
            <a:chExt cx="4059" cy="4052"/>
          </a:xfrm>
        </p:grpSpPr>
        <p:sp>
          <p:nvSpPr>
            <p:cNvPr id="3" name="막힌 원호 225"/>
            <p:cNvSpPr/>
            <p:nvPr/>
          </p:nvSpPr>
          <p:spPr bwMode="auto">
            <a:xfrm rot="5400000">
              <a:off x="7580" y="2770"/>
              <a:ext cx="4040" cy="4052"/>
            </a:xfrm>
            <a:custGeom>
              <a:avLst/>
              <a:gdLst>
                <a:gd name="T0" fmla="*/ 7 w 2436720"/>
                <a:gd name="T1" fmla="*/ 1226596 h 2444258"/>
                <a:gd name="T2" fmla="*/ 7 w 2436720"/>
                <a:gd name="T3" fmla="*/ 1226595 h 2444258"/>
                <a:gd name="T4" fmla="*/ 0 w 2436720"/>
                <a:gd name="T5" fmla="*/ 1222375 h 2444258"/>
                <a:gd name="T6" fmla="*/ 1218407 w 2436720"/>
                <a:gd name="T7" fmla="*/ 0 h 2444258"/>
                <a:gd name="T8" fmla="*/ 2436733 w 2436720"/>
                <a:gd name="T9" fmla="*/ 1208454 h 2444258"/>
                <a:gd name="T10" fmla="*/ 1964657 w 2436720"/>
                <a:gd name="T11" fmla="*/ 1213848 h 2444258"/>
                <a:gd name="T12" fmla="*/ 1964656 w 2436720"/>
                <a:gd name="T13" fmla="*/ 1213848 h 2444258"/>
                <a:gd name="T14" fmla="*/ 1218407 w 2436720"/>
                <a:gd name="T15" fmla="*/ 472185 h 2444258"/>
                <a:gd name="T16" fmla="*/ 472108 w 2436720"/>
                <a:gd name="T17" fmla="*/ 1222375 h 2444258"/>
                <a:gd name="T18" fmla="*/ 472112 w 2436720"/>
                <a:gd name="T19" fmla="*/ 1224961 h 2444258"/>
                <a:gd name="T20" fmla="*/ 7 w 2436720"/>
                <a:gd name="T21" fmla="*/ 1226596 h 24442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36720"/>
                <a:gd name="T34" fmla="*/ 0 h 2444258"/>
                <a:gd name="T35" fmla="*/ 2436641 w 2436720"/>
                <a:gd name="T36" fmla="*/ 1226349 h 24442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36720" h="2444258">
                  <a:moveTo>
                    <a:pt x="7" y="1226349"/>
                  </a:moveTo>
                  <a:lnTo>
                    <a:pt x="7" y="1226348"/>
                  </a:lnTo>
                  <a:cubicBezTo>
                    <a:pt x="2" y="1224942"/>
                    <a:pt x="0" y="1223535"/>
                    <a:pt x="0" y="1222129"/>
                  </a:cubicBezTo>
                  <a:cubicBezTo>
                    <a:pt x="0" y="547165"/>
                    <a:pt x="545478" y="0"/>
                    <a:pt x="1218360" y="0"/>
                  </a:cubicBezTo>
                  <a:cubicBezTo>
                    <a:pt x="1885829" y="0"/>
                    <a:pt x="2429039" y="538720"/>
                    <a:pt x="2436640" y="1208211"/>
                  </a:cubicBezTo>
                  <a:lnTo>
                    <a:pt x="1964582" y="1213604"/>
                  </a:lnTo>
                  <a:lnTo>
                    <a:pt x="1964581" y="1213604"/>
                  </a:lnTo>
                  <a:cubicBezTo>
                    <a:pt x="1959934" y="802720"/>
                    <a:pt x="1627204" y="472090"/>
                    <a:pt x="1218360" y="472090"/>
                  </a:cubicBezTo>
                  <a:cubicBezTo>
                    <a:pt x="806206" y="472090"/>
                    <a:pt x="472090" y="807893"/>
                    <a:pt x="472090" y="1222129"/>
                  </a:cubicBezTo>
                  <a:cubicBezTo>
                    <a:pt x="472090" y="1222990"/>
                    <a:pt x="472091" y="1223852"/>
                    <a:pt x="472094" y="1224714"/>
                  </a:cubicBezTo>
                  <a:lnTo>
                    <a:pt x="7" y="1226349"/>
                  </a:lnTo>
                  <a:close/>
                </a:path>
              </a:pathLst>
            </a:custGeom>
            <a:solidFill>
              <a:srgbClr val="113639"/>
            </a:solidFill>
            <a:ln>
              <a:noFill/>
            </a:ln>
          </p:spPr>
          <p:txBody>
            <a:bodyPr lIns="68580" tIns="34290" rIns="68580" bIns="3429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막힌 원호 224"/>
            <p:cNvSpPr/>
            <p:nvPr/>
          </p:nvSpPr>
          <p:spPr bwMode="auto">
            <a:xfrm rot="16200000">
              <a:off x="7580" y="2764"/>
              <a:ext cx="4053" cy="4055"/>
            </a:xfrm>
            <a:custGeom>
              <a:avLst/>
              <a:gdLst>
                <a:gd name="T0" fmla="*/ 132 w 2444256"/>
                <a:gd name="T1" fmla="*/ 1241162 h 2444258"/>
                <a:gd name="T2" fmla="*/ 132 w 2444256"/>
                <a:gd name="T3" fmla="*/ 1241161 h 2444258"/>
                <a:gd name="T4" fmla="*/ 0 w 2444256"/>
                <a:gd name="T5" fmla="*/ 1223169 h 2444258"/>
                <a:gd name="T6" fmla="*/ 1222375 w 2444256"/>
                <a:gd name="T7" fmla="*/ 0 h 2444258"/>
                <a:gd name="T8" fmla="*/ 2444737 w 2444256"/>
                <a:gd name="T9" fmla="*/ 1217592 h 2444258"/>
                <a:gd name="T10" fmla="*/ 1971903 w 2444256"/>
                <a:gd name="T11" fmla="*/ 1219750 h 2444258"/>
                <a:gd name="T12" fmla="*/ 1971903 w 2444256"/>
                <a:gd name="T13" fmla="*/ 1219749 h 2444258"/>
                <a:gd name="T14" fmla="*/ 1222376 w 2444256"/>
                <a:gd name="T15" fmla="*/ 473146 h 2444258"/>
                <a:gd name="T16" fmla="*/ 472841 w 2444256"/>
                <a:gd name="T17" fmla="*/ 1223169 h 2444258"/>
                <a:gd name="T18" fmla="*/ 472922 w 2444256"/>
                <a:gd name="T19" fmla="*/ 1234201 h 2444258"/>
                <a:gd name="T20" fmla="*/ 132 w 2444256"/>
                <a:gd name="T21" fmla="*/ 1241162 h 24442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44256"/>
                <a:gd name="T34" fmla="*/ 0 h 2444258"/>
                <a:gd name="T35" fmla="*/ 2444243 w 2444256"/>
                <a:gd name="T36" fmla="*/ 1240107 h 24442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44256" h="2444258">
                  <a:moveTo>
                    <a:pt x="132" y="1240107"/>
                  </a:moveTo>
                  <a:lnTo>
                    <a:pt x="132" y="1240106"/>
                  </a:lnTo>
                  <a:cubicBezTo>
                    <a:pt x="44" y="1234114"/>
                    <a:pt x="0" y="1228121"/>
                    <a:pt x="0" y="1222129"/>
                  </a:cubicBezTo>
                  <a:cubicBezTo>
                    <a:pt x="0" y="547165"/>
                    <a:pt x="547165" y="0"/>
                    <a:pt x="1222128" y="0"/>
                  </a:cubicBezTo>
                  <a:cubicBezTo>
                    <a:pt x="1894916" y="0"/>
                    <a:pt x="2441176" y="543776"/>
                    <a:pt x="2444243" y="1216557"/>
                  </a:cubicBezTo>
                  <a:lnTo>
                    <a:pt x="1971505" y="1218713"/>
                  </a:lnTo>
                  <a:lnTo>
                    <a:pt x="1971505" y="1218712"/>
                  </a:lnTo>
                  <a:cubicBezTo>
                    <a:pt x="1969624" y="806176"/>
                    <a:pt x="1634668" y="472744"/>
                    <a:pt x="1222129" y="472744"/>
                  </a:cubicBezTo>
                  <a:cubicBezTo>
                    <a:pt x="808255" y="472744"/>
                    <a:pt x="472745" y="808255"/>
                    <a:pt x="472745" y="1222129"/>
                  </a:cubicBezTo>
                  <a:cubicBezTo>
                    <a:pt x="472745" y="1225803"/>
                    <a:pt x="472772" y="1229478"/>
                    <a:pt x="472826" y="1233152"/>
                  </a:cubicBezTo>
                  <a:lnTo>
                    <a:pt x="132" y="1240107"/>
                  </a:lnTo>
                  <a:close/>
                </a:path>
              </a:pathLst>
            </a:custGeom>
            <a:solidFill>
              <a:srgbClr val="B13524"/>
            </a:solidFill>
            <a:ln>
              <a:noFill/>
            </a:ln>
          </p:spPr>
          <p:txBody>
            <a:bodyPr lIns="68580" tIns="34290" rIns="68580" bIns="3429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336675" y="4151630"/>
            <a:ext cx="3291840" cy="1373505"/>
            <a:chOff x="2108" y="6509"/>
            <a:chExt cx="5184" cy="2163"/>
          </a:xfrm>
        </p:grpSpPr>
        <p:sp>
          <p:nvSpPr>
            <p:cNvPr id="5" name="矩形 11"/>
            <p:cNvSpPr>
              <a:spLocks noChangeArrowheads="1"/>
            </p:cNvSpPr>
            <p:nvPr/>
          </p:nvSpPr>
          <p:spPr bwMode="auto">
            <a:xfrm>
              <a:off x="2108" y="7045"/>
              <a:ext cx="5184" cy="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911860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在此输入详细文字介绍和详细信息，在此输入详细文字介绍和详细信息。在此输入详细文字介绍和详细信息，在此输入详细文字介绍和详细信息。</a:t>
              </a:r>
            </a:p>
          </p:txBody>
        </p:sp>
        <p:sp>
          <p:nvSpPr>
            <p:cNvPr id="6" name="TextBox 13"/>
            <p:cNvSpPr txBox="1">
              <a:spLocks noChangeArrowheads="1"/>
            </p:cNvSpPr>
            <p:nvPr/>
          </p:nvSpPr>
          <p:spPr bwMode="auto">
            <a:xfrm>
              <a:off x="2108" y="6509"/>
              <a:ext cx="323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 sz="2800">
                  <a:solidFill>
                    <a:schemeClr val="tx1"/>
                  </a:solidFill>
                </a:defRPr>
              </a:lvl1pPr>
              <a:lvl2pPr marL="742950" indent="-285750" defTabSz="1216025">
                <a:defRPr sz="2400">
                  <a:solidFill>
                    <a:schemeClr val="tx1"/>
                  </a:solidFill>
                </a:defRPr>
              </a:lvl2pPr>
              <a:lvl3pPr defTabSz="1216025">
                <a:defRPr sz="2000">
                  <a:solidFill>
                    <a:schemeClr val="tx1"/>
                  </a:solidFill>
                </a:defRPr>
              </a:lvl3pPr>
              <a:lvl4pPr defTabSz="1216025">
                <a:defRPr>
                  <a:solidFill>
                    <a:schemeClr val="tx1"/>
                  </a:solidFill>
                </a:defRPr>
              </a:lvl4pPr>
              <a:lvl5pPr defTabSz="1216025">
                <a:defRPr>
                  <a:solidFill>
                    <a:schemeClr val="tx1"/>
                  </a:solidFill>
                </a:defRPr>
              </a:lvl5pPr>
              <a:lvl6pPr defTabSz="1216025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6pPr>
              <a:lvl7pPr defTabSz="1216025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7pPr>
              <a:lvl8pPr defTabSz="1216025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8pPr>
              <a:lvl9pPr defTabSz="1216025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800" b="1">
                  <a:solidFill>
                    <a:schemeClr val="tx1"/>
                  </a:soli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601585" y="4151630"/>
            <a:ext cx="3291840" cy="1373505"/>
            <a:chOff x="12550" y="6509"/>
            <a:chExt cx="5184" cy="2163"/>
          </a:xfrm>
        </p:grpSpPr>
        <p:sp>
          <p:nvSpPr>
            <p:cNvPr id="7" name="矩形 13"/>
            <p:cNvSpPr>
              <a:spLocks noChangeArrowheads="1"/>
            </p:cNvSpPr>
            <p:nvPr/>
          </p:nvSpPr>
          <p:spPr bwMode="auto">
            <a:xfrm>
              <a:off x="12550" y="7045"/>
              <a:ext cx="5184" cy="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 defTabSz="911860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在此输入详细文字介绍和详细信息，在此输入详细文字介绍和详细信息。在此输入详细文字介绍和详细信息，在此输入详细文字介绍和详细信息。</a:t>
              </a: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14498" y="6509"/>
              <a:ext cx="323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 sz="2800">
                  <a:solidFill>
                    <a:schemeClr val="tx1"/>
                  </a:solidFill>
                </a:defRPr>
              </a:lvl1pPr>
              <a:lvl2pPr marL="742950" indent="-285750" defTabSz="1216025">
                <a:defRPr sz="2400">
                  <a:solidFill>
                    <a:schemeClr val="tx1"/>
                  </a:solidFill>
                </a:defRPr>
              </a:lvl2pPr>
              <a:lvl3pPr defTabSz="1216025">
                <a:defRPr sz="2000">
                  <a:solidFill>
                    <a:schemeClr val="tx1"/>
                  </a:solidFill>
                </a:defRPr>
              </a:lvl3pPr>
              <a:lvl4pPr defTabSz="1216025">
                <a:defRPr>
                  <a:solidFill>
                    <a:schemeClr val="tx1"/>
                  </a:solidFill>
                </a:defRPr>
              </a:lvl4pPr>
              <a:lvl5pPr defTabSz="1216025">
                <a:defRPr>
                  <a:solidFill>
                    <a:schemeClr val="tx1"/>
                  </a:solidFill>
                </a:defRPr>
              </a:lvl5pPr>
              <a:lvl6pPr defTabSz="1216025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6pPr>
              <a:lvl7pPr defTabSz="1216025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7pPr>
              <a:lvl8pPr defTabSz="1216025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8pPr>
              <a:lvl9pPr defTabSz="1216025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sz="1800" b="1" dirty="0">
                  <a:solidFill>
                    <a:schemeClr val="tx1"/>
                  </a:soli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1255395" y="2404110"/>
            <a:ext cx="3164840" cy="1342390"/>
            <a:chOff x="1560513" y="2505075"/>
            <a:chExt cx="3006725" cy="1274763"/>
          </a:xfrm>
        </p:grpSpPr>
        <p:sp>
          <p:nvSpPr>
            <p:cNvPr id="10" name="오른쪽 화살표 216"/>
            <p:cNvSpPr>
              <a:spLocks noChangeArrowheads="1"/>
            </p:cNvSpPr>
            <p:nvPr/>
          </p:nvSpPr>
          <p:spPr bwMode="auto">
            <a:xfrm>
              <a:off x="2781300" y="2509838"/>
              <a:ext cx="1785938" cy="1266825"/>
            </a:xfrm>
            <a:prstGeom prst="rightArrow">
              <a:avLst>
                <a:gd name="adj1" fmla="val 55935"/>
                <a:gd name="adj2" fmla="val 50001"/>
              </a:avLst>
            </a:prstGeom>
            <a:solidFill>
              <a:srgbClr val="B13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ko-KR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타원 217"/>
            <p:cNvSpPr>
              <a:spLocks noChangeArrowheads="1"/>
            </p:cNvSpPr>
            <p:nvPr/>
          </p:nvSpPr>
          <p:spPr bwMode="auto">
            <a:xfrm>
              <a:off x="1624013" y="2505075"/>
              <a:ext cx="1273175" cy="1274763"/>
            </a:xfrm>
            <a:prstGeom prst="ellipse">
              <a:avLst/>
            </a:prstGeom>
            <a:solidFill>
              <a:srgbClr val="B13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ko-KR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1560513" y="3006725"/>
              <a:ext cx="1373187" cy="23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 sz="2800">
                  <a:solidFill>
                    <a:schemeClr val="tx1"/>
                  </a:solidFill>
                </a:defRPr>
              </a:lvl1pPr>
              <a:lvl2pPr marL="742950" indent="-285750" defTabSz="1216025">
                <a:defRPr sz="2400">
                  <a:solidFill>
                    <a:schemeClr val="tx1"/>
                  </a:solidFill>
                </a:defRPr>
              </a:lvl2pPr>
              <a:lvl3pPr defTabSz="1216025">
                <a:defRPr sz="2000">
                  <a:solidFill>
                    <a:schemeClr val="tx1"/>
                  </a:solidFill>
                </a:defRPr>
              </a:lvl3pPr>
              <a:lvl4pPr defTabSz="1216025">
                <a:defRPr>
                  <a:solidFill>
                    <a:schemeClr val="tx1"/>
                  </a:solidFill>
                </a:defRPr>
              </a:lvl4pPr>
              <a:lvl5pPr defTabSz="1216025">
                <a:defRPr>
                  <a:solidFill>
                    <a:schemeClr val="tx1"/>
                  </a:solidFill>
                </a:defRPr>
              </a:lvl5pPr>
              <a:lvl6pPr defTabSz="1216025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6pPr>
              <a:lvl7pPr defTabSz="1216025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7pPr>
              <a:lvl8pPr defTabSz="1216025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8pPr>
              <a:lvl9pPr defTabSz="1216025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FFFFFF"/>
                  </a:solidFill>
                  <a:cs typeface="+mn-ea"/>
                  <a:sym typeface="+mn-lt"/>
                </a:rPr>
                <a:t>编辑文本</a:t>
              </a: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7803515" y="2321560"/>
            <a:ext cx="3176905" cy="1405890"/>
            <a:chOff x="7758113" y="2441575"/>
            <a:chExt cx="3017837" cy="1335088"/>
          </a:xfrm>
          <a:solidFill>
            <a:srgbClr val="113639"/>
          </a:solidFill>
        </p:grpSpPr>
        <p:sp>
          <p:nvSpPr>
            <p:cNvPr id="14" name="오른쪽 화살표 218"/>
            <p:cNvSpPr>
              <a:spLocks noChangeArrowheads="1"/>
            </p:cNvSpPr>
            <p:nvPr/>
          </p:nvSpPr>
          <p:spPr bwMode="auto">
            <a:xfrm flipH="1">
              <a:off x="7758113" y="2509838"/>
              <a:ext cx="1893887" cy="1266825"/>
            </a:xfrm>
            <a:prstGeom prst="rightArrow">
              <a:avLst>
                <a:gd name="adj1" fmla="val 55935"/>
                <a:gd name="adj2" fmla="val 50068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ko-KR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타원 219"/>
            <p:cNvSpPr>
              <a:spLocks noChangeArrowheads="1"/>
            </p:cNvSpPr>
            <p:nvPr/>
          </p:nvSpPr>
          <p:spPr bwMode="auto">
            <a:xfrm>
              <a:off x="9420225" y="2441575"/>
              <a:ext cx="1273175" cy="1274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ko-KR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>
              <a:off x="9402763" y="2994025"/>
              <a:ext cx="1373187" cy="233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 sz="2800">
                  <a:solidFill>
                    <a:schemeClr val="tx1"/>
                  </a:solidFill>
                </a:defRPr>
              </a:lvl1pPr>
              <a:lvl2pPr marL="742950" indent="-285750" defTabSz="1216025">
                <a:defRPr sz="2400">
                  <a:solidFill>
                    <a:schemeClr val="tx1"/>
                  </a:solidFill>
                </a:defRPr>
              </a:lvl2pPr>
              <a:lvl3pPr defTabSz="1216025">
                <a:defRPr sz="2000">
                  <a:solidFill>
                    <a:schemeClr val="tx1"/>
                  </a:solidFill>
                </a:defRPr>
              </a:lvl3pPr>
              <a:lvl4pPr defTabSz="1216025">
                <a:defRPr>
                  <a:solidFill>
                    <a:schemeClr val="tx1"/>
                  </a:solidFill>
                </a:defRPr>
              </a:lvl4pPr>
              <a:lvl5pPr defTabSz="1216025">
                <a:defRPr>
                  <a:solidFill>
                    <a:schemeClr val="tx1"/>
                  </a:solidFill>
                </a:defRPr>
              </a:lvl5pPr>
              <a:lvl6pPr defTabSz="1216025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6pPr>
              <a:lvl7pPr defTabSz="1216025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7pPr>
              <a:lvl8pPr defTabSz="1216025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8pPr>
              <a:lvl9pPr defTabSz="1216025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FFFFFF"/>
                  </a:solidFill>
                  <a:cs typeface="+mn-ea"/>
                  <a:sym typeface="+mn-lt"/>
                </a:rPr>
                <a:t>编辑文本</a:t>
              </a:r>
            </a:p>
          </p:txBody>
        </p:sp>
      </p:grp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5389245" y="2937510"/>
            <a:ext cx="1445260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 sz="2800">
                <a:solidFill>
                  <a:schemeClr val="tx1"/>
                </a:solidFill>
              </a:defRPr>
            </a:lvl1pPr>
            <a:lvl2pPr marL="742950" indent="-285750" defTabSz="1216025">
              <a:defRPr sz="2400">
                <a:solidFill>
                  <a:schemeClr val="tx1"/>
                </a:solidFill>
              </a:defRPr>
            </a:lvl2pPr>
            <a:lvl3pPr defTabSz="1216025">
              <a:defRPr sz="2000">
                <a:solidFill>
                  <a:schemeClr val="tx1"/>
                </a:solidFill>
              </a:defRPr>
            </a:lvl3pPr>
            <a:lvl4pPr defTabSz="1216025">
              <a:defRPr>
                <a:solidFill>
                  <a:schemeClr val="tx1"/>
                </a:solidFill>
              </a:defRPr>
            </a:lvl4pPr>
            <a:lvl5pPr defTabSz="1216025">
              <a:defRPr>
                <a:solidFill>
                  <a:schemeClr val="tx1"/>
                </a:solidFill>
              </a:defRPr>
            </a:lvl5pPr>
            <a:lvl6pPr defTabSz="1216025" eaLnBrk="0" hangingPunct="0">
              <a:buFont typeface="Arial" panose="020B0604020202020204" pitchFamily="34" charset="0"/>
              <a:defRPr>
                <a:solidFill>
                  <a:schemeClr val="tx1"/>
                </a:solidFill>
              </a:defRPr>
            </a:lvl6pPr>
            <a:lvl7pPr defTabSz="1216025" eaLnBrk="0" hangingPunct="0">
              <a:buFont typeface="Arial" panose="020B0604020202020204" pitchFamily="34" charset="0"/>
              <a:defRPr>
                <a:solidFill>
                  <a:schemeClr val="tx1"/>
                </a:solidFill>
              </a:defRPr>
            </a:lvl7pPr>
            <a:lvl8pPr defTabSz="1216025" eaLnBrk="0" hangingPunct="0">
              <a:buFont typeface="Arial" panose="020B0604020202020204" pitchFamily="34" charset="0"/>
              <a:defRPr>
                <a:solidFill>
                  <a:schemeClr val="tx1"/>
                </a:solidFill>
              </a:defRPr>
            </a:lvl8pPr>
            <a:lvl9pPr defTabSz="1216025" eaLnBrk="0" hangingPunct="0">
              <a:buFont typeface="Arial" panose="020B0604020202020204" pitchFamily="34" charset="0"/>
              <a:defRPr>
                <a:solidFill>
                  <a:schemeClr val="tx1"/>
                </a:solidFill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800" b="1">
                <a:solidFill>
                  <a:schemeClr val="tx1"/>
                </a:solidFill>
                <a:cs typeface="+mn-ea"/>
                <a:sym typeface="+mn-lt"/>
              </a:rPr>
              <a:t>点此编辑标题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54660" y="395605"/>
            <a:ext cx="3906520" cy="790575"/>
            <a:chOff x="604" y="539"/>
            <a:chExt cx="6152" cy="1245"/>
          </a:xfrm>
        </p:grpSpPr>
        <p:sp>
          <p:nvSpPr>
            <p:cNvPr id="19" name="菱形 18"/>
            <p:cNvSpPr/>
            <p:nvPr/>
          </p:nvSpPr>
          <p:spPr>
            <a:xfrm>
              <a:off x="604" y="539"/>
              <a:ext cx="1245" cy="1245"/>
            </a:xfrm>
            <a:prstGeom prst="diamond">
              <a:avLst/>
            </a:prstGeom>
            <a:solidFill>
              <a:srgbClr val="113639">
                <a:alpha val="97000"/>
              </a:srgbClr>
            </a:solidFill>
            <a:ln w="412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764" y="735"/>
              <a:ext cx="4992" cy="91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rgbClr val="113639"/>
                  </a:solidFill>
                  <a:cs typeface="+mn-ea"/>
                  <a:sym typeface="+mn-lt"/>
                </a:rPr>
                <a:t>工作完成情况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06404" y="63441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图表 78"/>
          <p:cNvGraphicFramePr/>
          <p:nvPr/>
        </p:nvGraphicFramePr>
        <p:xfrm>
          <a:off x="5029856" y="1285653"/>
          <a:ext cx="7170076" cy="3287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5061150" y="4274810"/>
            <a:ext cx="5200449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在此输入详细文字介绍和详细信息，在此输入详细文字介绍和详细信息。在此输入详细文字介绍和详细信息，在此输入详细文字介绍和详细信息。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61150" y="5204338"/>
            <a:ext cx="5200449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在此输入详细文字介绍和详细信息，在此输入详细文字介绍和详细信息。在此输入详细文字介绍和详细信息，在此输入详细文字介绍和详细信息。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423487" y="5148967"/>
            <a:ext cx="2219175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sz="140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17" name="矩形 16"/>
          <p:cNvSpPr/>
          <p:nvPr/>
        </p:nvSpPr>
        <p:spPr>
          <a:xfrm>
            <a:off x="1679615" y="4779635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>
                <a:cs typeface="+mn-ea"/>
                <a:sym typeface="+mn-lt"/>
              </a:rPr>
              <a:t>点此编辑标题</a:t>
            </a:r>
          </a:p>
        </p:txBody>
      </p:sp>
      <p:sp>
        <p:nvSpPr>
          <p:cNvPr id="71" name="Freeform 70"/>
          <p:cNvSpPr>
            <a:spLocks noEditPoints="1"/>
          </p:cNvSpPr>
          <p:nvPr/>
        </p:nvSpPr>
        <p:spPr bwMode="auto">
          <a:xfrm>
            <a:off x="1165860" y="1963420"/>
            <a:ext cx="2834005" cy="2719705"/>
          </a:xfrm>
          <a:custGeom>
            <a:avLst/>
            <a:gdLst>
              <a:gd name="T0" fmla="*/ 80 w 198"/>
              <a:gd name="T1" fmla="*/ 39 h 190"/>
              <a:gd name="T2" fmla="*/ 32 w 198"/>
              <a:gd name="T3" fmla="*/ 39 h 190"/>
              <a:gd name="T4" fmla="*/ 24 w 198"/>
              <a:gd name="T5" fmla="*/ 52 h 190"/>
              <a:gd name="T6" fmla="*/ 32 w 198"/>
              <a:gd name="T7" fmla="*/ 65 h 190"/>
              <a:gd name="T8" fmla="*/ 80 w 198"/>
              <a:gd name="T9" fmla="*/ 65 h 190"/>
              <a:gd name="T10" fmla="*/ 80 w 198"/>
              <a:gd name="T11" fmla="*/ 39 h 190"/>
              <a:gd name="T12" fmla="*/ 80 w 198"/>
              <a:gd name="T13" fmla="*/ 39 h 190"/>
              <a:gd name="T14" fmla="*/ 114 w 198"/>
              <a:gd name="T15" fmla="*/ 65 h 190"/>
              <a:gd name="T16" fmla="*/ 170 w 198"/>
              <a:gd name="T17" fmla="*/ 65 h 190"/>
              <a:gd name="T18" fmla="*/ 177 w 198"/>
              <a:gd name="T19" fmla="*/ 65 h 190"/>
              <a:gd name="T20" fmla="*/ 179 w 198"/>
              <a:gd name="T21" fmla="*/ 69 h 190"/>
              <a:gd name="T22" fmla="*/ 194 w 198"/>
              <a:gd name="T23" fmla="*/ 93 h 190"/>
              <a:gd name="T24" fmla="*/ 198 w 198"/>
              <a:gd name="T25" fmla="*/ 99 h 190"/>
              <a:gd name="T26" fmla="*/ 194 w 198"/>
              <a:gd name="T27" fmla="*/ 103 h 190"/>
              <a:gd name="T28" fmla="*/ 179 w 198"/>
              <a:gd name="T29" fmla="*/ 127 h 190"/>
              <a:gd name="T30" fmla="*/ 177 w 198"/>
              <a:gd name="T31" fmla="*/ 134 h 190"/>
              <a:gd name="T32" fmla="*/ 170 w 198"/>
              <a:gd name="T33" fmla="*/ 134 h 190"/>
              <a:gd name="T34" fmla="*/ 114 w 198"/>
              <a:gd name="T35" fmla="*/ 134 h 190"/>
              <a:gd name="T36" fmla="*/ 114 w 198"/>
              <a:gd name="T37" fmla="*/ 164 h 190"/>
              <a:gd name="T38" fmla="*/ 164 w 198"/>
              <a:gd name="T39" fmla="*/ 164 h 190"/>
              <a:gd name="T40" fmla="*/ 164 w 198"/>
              <a:gd name="T41" fmla="*/ 190 h 190"/>
              <a:gd name="T42" fmla="*/ 37 w 198"/>
              <a:gd name="T43" fmla="*/ 190 h 190"/>
              <a:gd name="T44" fmla="*/ 37 w 198"/>
              <a:gd name="T45" fmla="*/ 164 h 190"/>
              <a:gd name="T46" fmla="*/ 82 w 198"/>
              <a:gd name="T47" fmla="*/ 164 h 190"/>
              <a:gd name="T48" fmla="*/ 82 w 198"/>
              <a:gd name="T49" fmla="*/ 86 h 190"/>
              <a:gd name="T50" fmla="*/ 26 w 198"/>
              <a:gd name="T51" fmla="*/ 86 h 190"/>
              <a:gd name="T52" fmla="*/ 19 w 198"/>
              <a:gd name="T53" fmla="*/ 86 h 190"/>
              <a:gd name="T54" fmla="*/ 17 w 198"/>
              <a:gd name="T55" fmla="*/ 80 h 190"/>
              <a:gd name="T56" fmla="*/ 2 w 198"/>
              <a:gd name="T57" fmla="*/ 56 h 190"/>
              <a:gd name="T58" fmla="*/ 0 w 198"/>
              <a:gd name="T59" fmla="*/ 52 h 190"/>
              <a:gd name="T60" fmla="*/ 2 w 198"/>
              <a:gd name="T61" fmla="*/ 45 h 190"/>
              <a:gd name="T62" fmla="*/ 17 w 198"/>
              <a:gd name="T63" fmla="*/ 21 h 190"/>
              <a:gd name="T64" fmla="*/ 19 w 198"/>
              <a:gd name="T65" fmla="*/ 17 h 190"/>
              <a:gd name="T66" fmla="*/ 26 w 198"/>
              <a:gd name="T67" fmla="*/ 17 h 190"/>
              <a:gd name="T68" fmla="*/ 82 w 198"/>
              <a:gd name="T69" fmla="*/ 17 h 190"/>
              <a:gd name="T70" fmla="*/ 82 w 198"/>
              <a:gd name="T71" fmla="*/ 13 h 190"/>
              <a:gd name="T72" fmla="*/ 99 w 198"/>
              <a:gd name="T73" fmla="*/ 0 h 190"/>
              <a:gd name="T74" fmla="*/ 114 w 198"/>
              <a:gd name="T75" fmla="*/ 13 h 190"/>
              <a:gd name="T76" fmla="*/ 114 w 198"/>
              <a:gd name="T77" fmla="*/ 65 h 190"/>
              <a:gd name="T78" fmla="*/ 114 w 198"/>
              <a:gd name="T79" fmla="*/ 65 h 190"/>
              <a:gd name="T80" fmla="*/ 166 w 198"/>
              <a:gd name="T81" fmla="*/ 84 h 190"/>
              <a:gd name="T82" fmla="*/ 116 w 198"/>
              <a:gd name="T83" fmla="*/ 84 h 190"/>
              <a:gd name="T84" fmla="*/ 116 w 198"/>
              <a:gd name="T85" fmla="*/ 112 h 190"/>
              <a:gd name="T86" fmla="*/ 166 w 198"/>
              <a:gd name="T87" fmla="*/ 112 h 190"/>
              <a:gd name="T88" fmla="*/ 175 w 198"/>
              <a:gd name="T89" fmla="*/ 99 h 190"/>
              <a:gd name="T90" fmla="*/ 166 w 198"/>
              <a:gd name="T91" fmla="*/ 8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190">
                <a:moveTo>
                  <a:pt x="80" y="39"/>
                </a:moveTo>
                <a:lnTo>
                  <a:pt x="32" y="39"/>
                </a:lnTo>
                <a:lnTo>
                  <a:pt x="24" y="52"/>
                </a:lnTo>
                <a:lnTo>
                  <a:pt x="32" y="65"/>
                </a:lnTo>
                <a:lnTo>
                  <a:pt x="80" y="65"/>
                </a:lnTo>
                <a:lnTo>
                  <a:pt x="80" y="39"/>
                </a:lnTo>
                <a:lnTo>
                  <a:pt x="80" y="39"/>
                </a:lnTo>
                <a:close/>
                <a:moveTo>
                  <a:pt x="114" y="65"/>
                </a:moveTo>
                <a:lnTo>
                  <a:pt x="170" y="65"/>
                </a:lnTo>
                <a:lnTo>
                  <a:pt x="177" y="65"/>
                </a:lnTo>
                <a:lnTo>
                  <a:pt x="179" y="69"/>
                </a:lnTo>
                <a:lnTo>
                  <a:pt x="194" y="93"/>
                </a:lnTo>
                <a:lnTo>
                  <a:pt x="198" y="99"/>
                </a:lnTo>
                <a:lnTo>
                  <a:pt x="194" y="103"/>
                </a:lnTo>
                <a:lnTo>
                  <a:pt x="179" y="127"/>
                </a:lnTo>
                <a:lnTo>
                  <a:pt x="177" y="134"/>
                </a:lnTo>
                <a:lnTo>
                  <a:pt x="170" y="134"/>
                </a:lnTo>
                <a:lnTo>
                  <a:pt x="114" y="134"/>
                </a:lnTo>
                <a:lnTo>
                  <a:pt x="114" y="164"/>
                </a:lnTo>
                <a:lnTo>
                  <a:pt x="164" y="164"/>
                </a:lnTo>
                <a:lnTo>
                  <a:pt x="164" y="190"/>
                </a:lnTo>
                <a:lnTo>
                  <a:pt x="37" y="190"/>
                </a:lnTo>
                <a:lnTo>
                  <a:pt x="37" y="164"/>
                </a:lnTo>
                <a:lnTo>
                  <a:pt x="82" y="164"/>
                </a:lnTo>
                <a:lnTo>
                  <a:pt x="82" y="86"/>
                </a:lnTo>
                <a:lnTo>
                  <a:pt x="26" y="86"/>
                </a:lnTo>
                <a:lnTo>
                  <a:pt x="19" y="86"/>
                </a:lnTo>
                <a:lnTo>
                  <a:pt x="17" y="80"/>
                </a:lnTo>
                <a:lnTo>
                  <a:pt x="2" y="56"/>
                </a:lnTo>
                <a:lnTo>
                  <a:pt x="0" y="52"/>
                </a:lnTo>
                <a:lnTo>
                  <a:pt x="2" y="45"/>
                </a:lnTo>
                <a:lnTo>
                  <a:pt x="17" y="21"/>
                </a:lnTo>
                <a:lnTo>
                  <a:pt x="19" y="17"/>
                </a:lnTo>
                <a:lnTo>
                  <a:pt x="26" y="17"/>
                </a:lnTo>
                <a:lnTo>
                  <a:pt x="82" y="17"/>
                </a:lnTo>
                <a:lnTo>
                  <a:pt x="82" y="13"/>
                </a:lnTo>
                <a:lnTo>
                  <a:pt x="99" y="0"/>
                </a:lnTo>
                <a:lnTo>
                  <a:pt x="114" y="13"/>
                </a:lnTo>
                <a:lnTo>
                  <a:pt x="114" y="65"/>
                </a:lnTo>
                <a:lnTo>
                  <a:pt x="114" y="65"/>
                </a:lnTo>
                <a:close/>
                <a:moveTo>
                  <a:pt x="166" y="84"/>
                </a:moveTo>
                <a:lnTo>
                  <a:pt x="116" y="84"/>
                </a:lnTo>
                <a:lnTo>
                  <a:pt x="116" y="112"/>
                </a:lnTo>
                <a:lnTo>
                  <a:pt x="166" y="112"/>
                </a:lnTo>
                <a:lnTo>
                  <a:pt x="175" y="99"/>
                </a:lnTo>
                <a:lnTo>
                  <a:pt x="166" y="84"/>
                </a:lnTo>
                <a:close/>
              </a:path>
            </a:pathLst>
          </a:custGeom>
          <a:solidFill>
            <a:srgbClr val="B1352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54660" y="395605"/>
            <a:ext cx="3906520" cy="790575"/>
            <a:chOff x="604" y="539"/>
            <a:chExt cx="6152" cy="1245"/>
          </a:xfrm>
        </p:grpSpPr>
        <p:sp>
          <p:nvSpPr>
            <p:cNvPr id="19" name="菱形 18"/>
            <p:cNvSpPr/>
            <p:nvPr/>
          </p:nvSpPr>
          <p:spPr>
            <a:xfrm>
              <a:off x="604" y="539"/>
              <a:ext cx="1245" cy="1245"/>
            </a:xfrm>
            <a:prstGeom prst="diamond">
              <a:avLst/>
            </a:prstGeom>
            <a:solidFill>
              <a:srgbClr val="113639">
                <a:alpha val="97000"/>
              </a:srgbClr>
            </a:solidFill>
            <a:ln w="412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764" y="735"/>
              <a:ext cx="4992" cy="91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3200">
                  <a:solidFill>
                    <a:srgbClr val="113639"/>
                  </a:solidFill>
                  <a:cs typeface="+mn-ea"/>
                  <a:sym typeface="+mn-lt"/>
                </a:rPr>
                <a:t>工作完成情况</a:t>
              </a: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9" grpId="0">
        <p:bldSub>
          <a:bldChart bld="categoryEl"/>
        </p:bldSub>
      </p:bldGraphic>
      <p:bldGraphic spid="79" grpId="1">
        <p:bldSub>
          <a:bldChart bld="categoryEl"/>
        </p:bldSub>
      </p:bldGraphic>
      <p:bldP spid="13" grpId="0"/>
      <p:bldP spid="14" grpId="0"/>
      <p:bldP spid="16" grpId="0"/>
      <p:bldP spid="17" grpId="0"/>
      <p:bldP spid="71" grpId="0" animBg="1"/>
      <p:bldP spid="71" grpId="1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vksdmb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1259</Words>
  <Application>Microsoft Office PowerPoint</Application>
  <PresentationFormat>宽屏</PresentationFormat>
  <Paragraphs>210</Paragraphs>
  <Slides>20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三极春联字体简</vt:lpstr>
      <vt:lpstr>宋体</vt:lpstr>
      <vt:lpstr>微软雅黑</vt:lpstr>
      <vt:lpstr>字魂105号-简雅黑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2022-03-11T05:31:49Z</dcterms:created>
  <dcterms:modified xsi:type="dcterms:W3CDTF">2023-01-10T09:56:24Z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1EFB113C372F469DB7CCE41FB4710B5C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