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79" r:id="rId5"/>
    <p:sldId id="280" r:id="rId6"/>
    <p:sldId id="274" r:id="rId7"/>
    <p:sldId id="282" r:id="rId8"/>
    <p:sldId id="277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9A432-293A-418E-BF8F-5DD2CE570C70}" type="doc">
      <dgm:prSet loTypeId="urn:microsoft.com/office/officeart/2005/8/layout/hierarchy3#1" loCatId="hierarchy" qsTypeId="urn:microsoft.com/office/officeart/2005/8/quickstyle/simple2#4" qsCatId="simple" csTypeId="urn:microsoft.com/office/officeart/2005/8/colors/colorful1#4" csCatId="colorful" phldr="1"/>
      <dgm:spPr/>
      <dgm:t>
        <a:bodyPr/>
        <a:lstStyle/>
        <a:p>
          <a:endParaRPr lang="zh-CN" altLang="en-US"/>
        </a:p>
      </dgm:t>
    </dgm:pt>
    <dgm:pt modelId="{D6A4E171-77F7-4D86-B355-B7A409FBC95C}">
      <dgm:prSet phldrT="[文本]" custT="1"/>
      <dgm:spPr/>
      <dgm:t>
        <a:bodyPr/>
        <a:lstStyle/>
        <a:p>
          <a:r>
            <a:rPr lang="zh-CN" altLang="en-US" sz="4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40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64964CF-653B-4CD9-A460-BA1A8148D41C}" type="parTrans" cxnId="{36552354-0FB5-4387-845F-6C99A3DDC56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2642E4E-4967-4EE0-9920-0F17C2A8E340}" type="sibTrans" cxnId="{36552354-0FB5-4387-845F-6C99A3DDC56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40834AD-1C95-4620-95C3-B13DC188E64E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have+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学科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053AE1F-D1DF-4495-9ABB-786CBE025786}" type="parTrans" cxnId="{1DB24AC6-40B7-45E0-BB1C-85E30724D11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254342-ADFB-4520-8B11-B666710B36C7}" type="sibTrans" cxnId="{1DB24AC6-40B7-45E0-BB1C-85E30724D11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70A662B-6618-4AC0-9951-156EC0F54756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play with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C6FF1F6-5864-4171-B7AB-82C4898E90B0}" type="parTrans" cxnId="{ECA97E28-B225-4D1F-9C47-753828D3B9E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0B68B9C-E102-4B55-8A48-F92E864395FB}" type="sibTrans" cxnId="{ECA97E28-B225-4D1F-9C47-753828D3B9E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74C2E3-59BE-4C32-8A4F-439E04647B2F}">
      <dgm:prSet phldrT="[文本]" custT="1"/>
      <dgm:spPr/>
      <dgm:t>
        <a:bodyPr/>
        <a:lstStyle/>
        <a:p>
          <a:r>
            <a:rPr lang="zh-CN" altLang="en-US" sz="4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40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23F76B2-416A-445B-ABE8-EE5982A1396D}" type="parTrans" cxnId="{0B3792A9-244E-4212-8C11-894572FE14B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4E2380B-676A-4143-A593-3778B51BA0FD}" type="sibTrans" cxnId="{0B3792A9-244E-4212-8C11-894572FE14B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F804F75-A47C-4F91-A744-CEA0C3C66816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is your day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6886A8F-6E95-43C8-A1C6-0032BB37142A}" type="parTrans" cxnId="{64ED104E-DD69-40C1-B2EA-0964584592B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3AA3DEF-6F30-4530-A557-CA6DC85C9EA1}" type="sibTrans" cxnId="{64ED104E-DD69-40C1-B2EA-0964584592B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B4E4A6-70A4-4989-B5A6-CB8635141B35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Who+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谓语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+……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BB6E966-BA24-40AD-A0BA-0DE591DEC6BA}" type="parTrans" cxnId="{780E5055-96B1-4ABD-92C2-07C0DC80927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DF0CEC2-0AA0-453F-90DF-35DC71A8A097}" type="sibTrans" cxnId="{780E5055-96B1-4ABD-92C2-07C0DC80927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18089CC-C042-4FCB-9A48-3B216442BF89}" type="pres">
      <dgm:prSet presAssocID="{9A19A432-293A-418E-BF8F-5DD2CE570C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777FA79-778E-4D6B-86AA-295E1D197003}" type="pres">
      <dgm:prSet presAssocID="{D6A4E171-77F7-4D86-B355-B7A409FBC95C}" presName="root" presStyleCnt="0"/>
      <dgm:spPr/>
    </dgm:pt>
    <dgm:pt modelId="{D684978D-9C5A-4392-80B9-0B4E4A12FACC}" type="pres">
      <dgm:prSet presAssocID="{D6A4E171-77F7-4D86-B355-B7A409FBC95C}" presName="rootComposite" presStyleCnt="0"/>
      <dgm:spPr/>
    </dgm:pt>
    <dgm:pt modelId="{5BFED90C-589A-4985-BD7C-8CCE789E27EE}" type="pres">
      <dgm:prSet presAssocID="{D6A4E171-77F7-4D86-B355-B7A409FBC95C}" presName="rootText" presStyleLbl="node1" presStyleIdx="0" presStyleCnt="2"/>
      <dgm:spPr/>
      <dgm:t>
        <a:bodyPr/>
        <a:lstStyle/>
        <a:p>
          <a:endParaRPr lang="zh-CN" altLang="en-US"/>
        </a:p>
      </dgm:t>
    </dgm:pt>
    <dgm:pt modelId="{27BD7887-DF58-4062-8E00-D1B7E3D4612B}" type="pres">
      <dgm:prSet presAssocID="{D6A4E171-77F7-4D86-B355-B7A409FBC95C}" presName="rootConnector" presStyleLbl="node1" presStyleIdx="0" presStyleCnt="2"/>
      <dgm:spPr/>
      <dgm:t>
        <a:bodyPr/>
        <a:lstStyle/>
        <a:p>
          <a:endParaRPr lang="zh-CN" altLang="en-US"/>
        </a:p>
      </dgm:t>
    </dgm:pt>
    <dgm:pt modelId="{0435F982-EC37-4F79-BCE8-8ED97C57E80A}" type="pres">
      <dgm:prSet presAssocID="{D6A4E171-77F7-4D86-B355-B7A409FBC95C}" presName="childShape" presStyleCnt="0"/>
      <dgm:spPr/>
    </dgm:pt>
    <dgm:pt modelId="{2E38866A-EB24-4786-8455-2B3A8FA009BE}" type="pres">
      <dgm:prSet presAssocID="{F053AE1F-D1DF-4495-9ABB-786CBE025786}" presName="Name13" presStyleLbl="parChTrans1D2" presStyleIdx="0" presStyleCnt="4"/>
      <dgm:spPr/>
      <dgm:t>
        <a:bodyPr/>
        <a:lstStyle/>
        <a:p>
          <a:endParaRPr lang="zh-CN" altLang="en-US"/>
        </a:p>
      </dgm:t>
    </dgm:pt>
    <dgm:pt modelId="{BFCF4551-20DA-4306-A5D8-D284EF5E80DE}" type="pres">
      <dgm:prSet presAssocID="{C40834AD-1C95-4620-95C3-B13DC188E64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BCCC62-A61F-49F1-9A0A-07495E012E41}" type="pres">
      <dgm:prSet presAssocID="{2C6FF1F6-5864-4171-B7AB-82C4898E90B0}" presName="Name13" presStyleLbl="parChTrans1D2" presStyleIdx="1" presStyleCnt="4"/>
      <dgm:spPr/>
      <dgm:t>
        <a:bodyPr/>
        <a:lstStyle/>
        <a:p>
          <a:endParaRPr lang="zh-CN" altLang="en-US"/>
        </a:p>
      </dgm:t>
    </dgm:pt>
    <dgm:pt modelId="{786CDC7E-2830-471F-9DEE-45DF9089D2D7}" type="pres">
      <dgm:prSet presAssocID="{370A662B-6618-4AC0-9951-156EC0F5475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11ABB9-83F3-4F15-B2DA-D32C42B4C87D}" type="pres">
      <dgm:prSet presAssocID="{DD74C2E3-59BE-4C32-8A4F-439E04647B2F}" presName="root" presStyleCnt="0"/>
      <dgm:spPr/>
    </dgm:pt>
    <dgm:pt modelId="{D5C76858-2DC3-4532-A235-1E985B41C6F7}" type="pres">
      <dgm:prSet presAssocID="{DD74C2E3-59BE-4C32-8A4F-439E04647B2F}" presName="rootComposite" presStyleCnt="0"/>
      <dgm:spPr/>
    </dgm:pt>
    <dgm:pt modelId="{5BDB1EC4-F0FD-4D30-AF01-E21F1582DDB4}" type="pres">
      <dgm:prSet presAssocID="{DD74C2E3-59BE-4C32-8A4F-439E04647B2F}" presName="rootText" presStyleLbl="node1" presStyleIdx="1" presStyleCnt="2"/>
      <dgm:spPr/>
      <dgm:t>
        <a:bodyPr/>
        <a:lstStyle/>
        <a:p>
          <a:endParaRPr lang="zh-CN" altLang="en-US"/>
        </a:p>
      </dgm:t>
    </dgm:pt>
    <dgm:pt modelId="{96D194A8-C01B-4CA7-A1F9-3FEEDEEF0FF6}" type="pres">
      <dgm:prSet presAssocID="{DD74C2E3-59BE-4C32-8A4F-439E04647B2F}" presName="rootConnector" presStyleLbl="node1" presStyleIdx="1" presStyleCnt="2"/>
      <dgm:spPr/>
      <dgm:t>
        <a:bodyPr/>
        <a:lstStyle/>
        <a:p>
          <a:endParaRPr lang="zh-CN" altLang="en-US"/>
        </a:p>
      </dgm:t>
    </dgm:pt>
    <dgm:pt modelId="{A25DCAA5-F278-4A9F-9709-63A8EEC2B0EA}" type="pres">
      <dgm:prSet presAssocID="{DD74C2E3-59BE-4C32-8A4F-439E04647B2F}" presName="childShape" presStyleCnt="0"/>
      <dgm:spPr/>
    </dgm:pt>
    <dgm:pt modelId="{B2232B5F-F4EB-4214-868F-6B6A6D2921AB}" type="pres">
      <dgm:prSet presAssocID="{26886A8F-6E95-43C8-A1C6-0032BB37142A}" presName="Name13" presStyleLbl="parChTrans1D2" presStyleIdx="2" presStyleCnt="4"/>
      <dgm:spPr/>
      <dgm:t>
        <a:bodyPr/>
        <a:lstStyle/>
        <a:p>
          <a:endParaRPr lang="zh-CN" altLang="en-US"/>
        </a:p>
      </dgm:t>
    </dgm:pt>
    <dgm:pt modelId="{1833B294-639E-44B6-A330-43E737FD6283}" type="pres">
      <dgm:prSet presAssocID="{EF804F75-A47C-4F91-A744-CEA0C3C6681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07C435-F1B2-4F8D-85F8-CEE4157C3545}" type="pres">
      <dgm:prSet presAssocID="{BBB6E966-BA24-40AD-A0BA-0DE591DEC6BA}" presName="Name13" presStyleLbl="parChTrans1D2" presStyleIdx="3" presStyleCnt="4"/>
      <dgm:spPr/>
      <dgm:t>
        <a:bodyPr/>
        <a:lstStyle/>
        <a:p>
          <a:endParaRPr lang="zh-CN" altLang="en-US"/>
        </a:p>
      </dgm:t>
    </dgm:pt>
    <dgm:pt modelId="{6E522B0C-C046-4F4B-92D9-34E4B9484736}" type="pres">
      <dgm:prSet presAssocID="{DDB4E4A6-70A4-4989-B5A6-CB8635141B3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DE35BC-C4D1-4C62-803E-B14A50EF2CE5}" type="presOf" srcId="{9A19A432-293A-418E-BF8F-5DD2CE570C70}" destId="{F18089CC-C042-4FCB-9A48-3B216442BF89}" srcOrd="0" destOrd="0" presId="urn:microsoft.com/office/officeart/2005/8/layout/hierarchy3#1"/>
    <dgm:cxn modelId="{2D2B1A74-B15F-43F5-BF97-791F8346D291}" type="presOf" srcId="{DD74C2E3-59BE-4C32-8A4F-439E04647B2F}" destId="{96D194A8-C01B-4CA7-A1F9-3FEEDEEF0FF6}" srcOrd="1" destOrd="0" presId="urn:microsoft.com/office/officeart/2005/8/layout/hierarchy3#1"/>
    <dgm:cxn modelId="{36552354-0FB5-4387-845F-6C99A3DDC561}" srcId="{9A19A432-293A-418E-BF8F-5DD2CE570C70}" destId="{D6A4E171-77F7-4D86-B355-B7A409FBC95C}" srcOrd="0" destOrd="0" parTransId="{F64964CF-653B-4CD9-A460-BA1A8148D41C}" sibTransId="{F2642E4E-4967-4EE0-9920-0F17C2A8E340}"/>
    <dgm:cxn modelId="{0B3792A9-244E-4212-8C11-894572FE14B3}" srcId="{9A19A432-293A-418E-BF8F-5DD2CE570C70}" destId="{DD74C2E3-59BE-4C32-8A4F-439E04647B2F}" srcOrd="1" destOrd="0" parTransId="{E23F76B2-416A-445B-ABE8-EE5982A1396D}" sibTransId="{74E2380B-676A-4143-A593-3778B51BA0FD}"/>
    <dgm:cxn modelId="{780E5055-96B1-4ABD-92C2-07C0DC809278}" srcId="{DD74C2E3-59BE-4C32-8A4F-439E04647B2F}" destId="{DDB4E4A6-70A4-4989-B5A6-CB8635141B35}" srcOrd="1" destOrd="0" parTransId="{BBB6E966-BA24-40AD-A0BA-0DE591DEC6BA}" sibTransId="{CDF0CEC2-0AA0-453F-90DF-35DC71A8A097}"/>
    <dgm:cxn modelId="{722F2880-81C1-4389-A1DC-8D44A90A804F}" type="presOf" srcId="{F053AE1F-D1DF-4495-9ABB-786CBE025786}" destId="{2E38866A-EB24-4786-8455-2B3A8FA009BE}" srcOrd="0" destOrd="0" presId="urn:microsoft.com/office/officeart/2005/8/layout/hierarchy3#1"/>
    <dgm:cxn modelId="{4779F6F5-7AC9-426D-9E92-9BEF27B99148}" type="presOf" srcId="{D6A4E171-77F7-4D86-B355-B7A409FBC95C}" destId="{27BD7887-DF58-4062-8E00-D1B7E3D4612B}" srcOrd="1" destOrd="0" presId="urn:microsoft.com/office/officeart/2005/8/layout/hierarchy3#1"/>
    <dgm:cxn modelId="{1DB24AC6-40B7-45E0-BB1C-85E30724D117}" srcId="{D6A4E171-77F7-4D86-B355-B7A409FBC95C}" destId="{C40834AD-1C95-4620-95C3-B13DC188E64E}" srcOrd="0" destOrd="0" parTransId="{F053AE1F-D1DF-4495-9ABB-786CBE025786}" sibTransId="{71254342-ADFB-4520-8B11-B666710B36C7}"/>
    <dgm:cxn modelId="{83416970-1F6A-4E11-9463-F7554ECBB825}" type="presOf" srcId="{DD74C2E3-59BE-4C32-8A4F-439E04647B2F}" destId="{5BDB1EC4-F0FD-4D30-AF01-E21F1582DDB4}" srcOrd="0" destOrd="0" presId="urn:microsoft.com/office/officeart/2005/8/layout/hierarchy3#1"/>
    <dgm:cxn modelId="{C40334AC-AE66-4C5C-BD7F-523A428359DE}" type="presOf" srcId="{EF804F75-A47C-4F91-A744-CEA0C3C66816}" destId="{1833B294-639E-44B6-A330-43E737FD6283}" srcOrd="0" destOrd="0" presId="urn:microsoft.com/office/officeart/2005/8/layout/hierarchy3#1"/>
    <dgm:cxn modelId="{3416D6DA-E67F-4090-9D1B-B5DD3984A11D}" type="presOf" srcId="{BBB6E966-BA24-40AD-A0BA-0DE591DEC6BA}" destId="{1707C435-F1B2-4F8D-85F8-CEE4157C3545}" srcOrd="0" destOrd="0" presId="urn:microsoft.com/office/officeart/2005/8/layout/hierarchy3#1"/>
    <dgm:cxn modelId="{AC218010-E38C-4D3B-B5F8-22960D7DBFB1}" type="presOf" srcId="{DDB4E4A6-70A4-4989-B5A6-CB8635141B35}" destId="{6E522B0C-C046-4F4B-92D9-34E4B9484736}" srcOrd="0" destOrd="0" presId="urn:microsoft.com/office/officeart/2005/8/layout/hierarchy3#1"/>
    <dgm:cxn modelId="{64ED104E-DD69-40C1-B2EA-0964584592B6}" srcId="{DD74C2E3-59BE-4C32-8A4F-439E04647B2F}" destId="{EF804F75-A47C-4F91-A744-CEA0C3C66816}" srcOrd="0" destOrd="0" parTransId="{26886A8F-6E95-43C8-A1C6-0032BB37142A}" sibTransId="{63AA3DEF-6F30-4530-A557-CA6DC85C9EA1}"/>
    <dgm:cxn modelId="{B594497E-2451-4DB5-86CA-E02D5A033956}" type="presOf" srcId="{2C6FF1F6-5864-4171-B7AB-82C4898E90B0}" destId="{E7BCCC62-A61F-49F1-9A0A-07495E012E41}" srcOrd="0" destOrd="0" presId="urn:microsoft.com/office/officeart/2005/8/layout/hierarchy3#1"/>
    <dgm:cxn modelId="{CCAE270D-5346-4C45-9CF7-5FBFD0110BCE}" type="presOf" srcId="{D6A4E171-77F7-4D86-B355-B7A409FBC95C}" destId="{5BFED90C-589A-4985-BD7C-8CCE789E27EE}" srcOrd="0" destOrd="0" presId="urn:microsoft.com/office/officeart/2005/8/layout/hierarchy3#1"/>
    <dgm:cxn modelId="{CA214F7E-A32F-4DBC-A0D1-CB04A2CE35F0}" type="presOf" srcId="{26886A8F-6E95-43C8-A1C6-0032BB37142A}" destId="{B2232B5F-F4EB-4214-868F-6B6A6D2921AB}" srcOrd="0" destOrd="0" presId="urn:microsoft.com/office/officeart/2005/8/layout/hierarchy3#1"/>
    <dgm:cxn modelId="{ECA97E28-B225-4D1F-9C47-753828D3B9E9}" srcId="{D6A4E171-77F7-4D86-B355-B7A409FBC95C}" destId="{370A662B-6618-4AC0-9951-156EC0F54756}" srcOrd="1" destOrd="0" parTransId="{2C6FF1F6-5864-4171-B7AB-82C4898E90B0}" sibTransId="{20B68B9C-E102-4B55-8A48-F92E864395FB}"/>
    <dgm:cxn modelId="{C65565F0-11D2-475B-B8CB-77A52288AA66}" type="presOf" srcId="{370A662B-6618-4AC0-9951-156EC0F54756}" destId="{786CDC7E-2830-471F-9DEE-45DF9089D2D7}" srcOrd="0" destOrd="0" presId="urn:microsoft.com/office/officeart/2005/8/layout/hierarchy3#1"/>
    <dgm:cxn modelId="{E717F22D-ADFF-4B62-A39D-DD080588F33E}" type="presOf" srcId="{C40834AD-1C95-4620-95C3-B13DC188E64E}" destId="{BFCF4551-20DA-4306-A5D8-D284EF5E80DE}" srcOrd="0" destOrd="0" presId="urn:microsoft.com/office/officeart/2005/8/layout/hierarchy3#1"/>
    <dgm:cxn modelId="{4ACF039E-1545-44A4-8D67-93C10DA6C555}" type="presParOf" srcId="{F18089CC-C042-4FCB-9A48-3B216442BF89}" destId="{7777FA79-778E-4D6B-86AA-295E1D197003}" srcOrd="0" destOrd="0" presId="urn:microsoft.com/office/officeart/2005/8/layout/hierarchy3#1"/>
    <dgm:cxn modelId="{1A2CDBA7-2704-4DB1-B1D6-7B075684A1B7}" type="presParOf" srcId="{7777FA79-778E-4D6B-86AA-295E1D197003}" destId="{D684978D-9C5A-4392-80B9-0B4E4A12FACC}" srcOrd="0" destOrd="0" presId="urn:microsoft.com/office/officeart/2005/8/layout/hierarchy3#1"/>
    <dgm:cxn modelId="{C846086A-375A-45B4-AA5A-B64DA40F3BED}" type="presParOf" srcId="{D684978D-9C5A-4392-80B9-0B4E4A12FACC}" destId="{5BFED90C-589A-4985-BD7C-8CCE789E27EE}" srcOrd="0" destOrd="0" presId="urn:microsoft.com/office/officeart/2005/8/layout/hierarchy3#1"/>
    <dgm:cxn modelId="{86986D17-BFB0-4F43-843B-A67A50CA6A68}" type="presParOf" srcId="{D684978D-9C5A-4392-80B9-0B4E4A12FACC}" destId="{27BD7887-DF58-4062-8E00-D1B7E3D4612B}" srcOrd="1" destOrd="0" presId="urn:microsoft.com/office/officeart/2005/8/layout/hierarchy3#1"/>
    <dgm:cxn modelId="{5F192692-92E2-4C4A-9979-F8DC9BE679F9}" type="presParOf" srcId="{7777FA79-778E-4D6B-86AA-295E1D197003}" destId="{0435F982-EC37-4F79-BCE8-8ED97C57E80A}" srcOrd="1" destOrd="0" presId="urn:microsoft.com/office/officeart/2005/8/layout/hierarchy3#1"/>
    <dgm:cxn modelId="{276D534B-B24D-4F3B-9336-6015A943E5BF}" type="presParOf" srcId="{0435F982-EC37-4F79-BCE8-8ED97C57E80A}" destId="{2E38866A-EB24-4786-8455-2B3A8FA009BE}" srcOrd="0" destOrd="0" presId="urn:microsoft.com/office/officeart/2005/8/layout/hierarchy3#1"/>
    <dgm:cxn modelId="{DDAB3AB1-38D6-461E-B26A-6C271D1DD9DC}" type="presParOf" srcId="{0435F982-EC37-4F79-BCE8-8ED97C57E80A}" destId="{BFCF4551-20DA-4306-A5D8-D284EF5E80DE}" srcOrd="1" destOrd="0" presId="urn:microsoft.com/office/officeart/2005/8/layout/hierarchy3#1"/>
    <dgm:cxn modelId="{F141FFF8-23C0-43F8-831E-836E9DDC50AA}" type="presParOf" srcId="{0435F982-EC37-4F79-BCE8-8ED97C57E80A}" destId="{E7BCCC62-A61F-49F1-9A0A-07495E012E41}" srcOrd="2" destOrd="0" presId="urn:microsoft.com/office/officeart/2005/8/layout/hierarchy3#1"/>
    <dgm:cxn modelId="{CD726FD9-1681-436A-8448-8B678A5B856C}" type="presParOf" srcId="{0435F982-EC37-4F79-BCE8-8ED97C57E80A}" destId="{786CDC7E-2830-471F-9DEE-45DF9089D2D7}" srcOrd="3" destOrd="0" presId="urn:microsoft.com/office/officeart/2005/8/layout/hierarchy3#1"/>
    <dgm:cxn modelId="{9A065559-A5EE-47B6-AC5F-4148CD91AF87}" type="presParOf" srcId="{F18089CC-C042-4FCB-9A48-3B216442BF89}" destId="{9411ABB9-83F3-4F15-B2DA-D32C42B4C87D}" srcOrd="1" destOrd="0" presId="urn:microsoft.com/office/officeart/2005/8/layout/hierarchy3#1"/>
    <dgm:cxn modelId="{170AEA17-EEAA-4566-8DFE-0140C9012D94}" type="presParOf" srcId="{9411ABB9-83F3-4F15-B2DA-D32C42B4C87D}" destId="{D5C76858-2DC3-4532-A235-1E985B41C6F7}" srcOrd="0" destOrd="0" presId="urn:microsoft.com/office/officeart/2005/8/layout/hierarchy3#1"/>
    <dgm:cxn modelId="{6027EAD9-0171-4E23-A139-C4570DC355AD}" type="presParOf" srcId="{D5C76858-2DC3-4532-A235-1E985B41C6F7}" destId="{5BDB1EC4-F0FD-4D30-AF01-E21F1582DDB4}" srcOrd="0" destOrd="0" presId="urn:microsoft.com/office/officeart/2005/8/layout/hierarchy3#1"/>
    <dgm:cxn modelId="{BF782B66-38DD-4DEB-A304-D61557158C50}" type="presParOf" srcId="{D5C76858-2DC3-4532-A235-1E985B41C6F7}" destId="{96D194A8-C01B-4CA7-A1F9-3FEEDEEF0FF6}" srcOrd="1" destOrd="0" presId="urn:microsoft.com/office/officeart/2005/8/layout/hierarchy3#1"/>
    <dgm:cxn modelId="{1BB4AC56-A7BE-4283-BEF6-A251FDD6A239}" type="presParOf" srcId="{9411ABB9-83F3-4F15-B2DA-D32C42B4C87D}" destId="{A25DCAA5-F278-4A9F-9709-63A8EEC2B0EA}" srcOrd="1" destOrd="0" presId="urn:microsoft.com/office/officeart/2005/8/layout/hierarchy3#1"/>
    <dgm:cxn modelId="{58B68DEA-6C69-4B1E-99ED-F02F997E8985}" type="presParOf" srcId="{A25DCAA5-F278-4A9F-9709-63A8EEC2B0EA}" destId="{B2232B5F-F4EB-4214-868F-6B6A6D2921AB}" srcOrd="0" destOrd="0" presId="urn:microsoft.com/office/officeart/2005/8/layout/hierarchy3#1"/>
    <dgm:cxn modelId="{B6CEF9C1-EBC5-4C6B-968F-1C48A9534F9C}" type="presParOf" srcId="{A25DCAA5-F278-4A9F-9709-63A8EEC2B0EA}" destId="{1833B294-639E-44B6-A330-43E737FD6283}" srcOrd="1" destOrd="0" presId="urn:microsoft.com/office/officeart/2005/8/layout/hierarchy3#1"/>
    <dgm:cxn modelId="{F54C5C3C-74C6-4DDD-8B8D-E121352F4000}" type="presParOf" srcId="{A25DCAA5-F278-4A9F-9709-63A8EEC2B0EA}" destId="{1707C435-F1B2-4F8D-85F8-CEE4157C3545}" srcOrd="2" destOrd="0" presId="urn:microsoft.com/office/officeart/2005/8/layout/hierarchy3#1"/>
    <dgm:cxn modelId="{31D1FBDD-0843-4098-9170-DE1818C8ADD8}" type="presParOf" srcId="{A25DCAA5-F278-4A9F-9709-63A8EEC2B0EA}" destId="{6E522B0C-C046-4F4B-92D9-34E4B9484736}" srcOrd="3" destOrd="0" presId="urn:microsoft.com/office/officeart/2005/8/layout/hierarchy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ED90C-589A-4985-BD7C-8CCE789E27EE}">
      <dsp:nvSpPr>
        <dsp:cNvPr id="0" name=""/>
        <dsp:cNvSpPr/>
      </dsp:nvSpPr>
      <dsp:spPr>
        <a:xfrm>
          <a:off x="763196" y="217"/>
          <a:ext cx="1860401" cy="930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4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790441" y="27462"/>
        <a:ext cx="1805911" cy="875710"/>
      </dsp:txXfrm>
    </dsp:sp>
    <dsp:sp modelId="{2E38866A-EB24-4786-8455-2B3A8FA009BE}">
      <dsp:nvSpPr>
        <dsp:cNvPr id="0" name=""/>
        <dsp:cNvSpPr/>
      </dsp:nvSpPr>
      <dsp:spPr>
        <a:xfrm>
          <a:off x="949236" y="930417"/>
          <a:ext cx="186040" cy="69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650"/>
              </a:lnTo>
              <a:lnTo>
                <a:pt x="186040" y="697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F4551-20DA-4306-A5D8-D284EF5E80DE}">
      <dsp:nvSpPr>
        <dsp:cNvPr id="0" name=""/>
        <dsp:cNvSpPr/>
      </dsp:nvSpPr>
      <dsp:spPr>
        <a:xfrm>
          <a:off x="1135276" y="1162967"/>
          <a:ext cx="1488320" cy="930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have+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学科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162521" y="1190212"/>
        <a:ext cx="1433830" cy="875710"/>
      </dsp:txXfrm>
    </dsp:sp>
    <dsp:sp modelId="{E7BCCC62-A61F-49F1-9A0A-07495E012E41}">
      <dsp:nvSpPr>
        <dsp:cNvPr id="0" name=""/>
        <dsp:cNvSpPr/>
      </dsp:nvSpPr>
      <dsp:spPr>
        <a:xfrm>
          <a:off x="949236" y="930417"/>
          <a:ext cx="186040" cy="1860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401"/>
              </a:lnTo>
              <a:lnTo>
                <a:pt x="186040" y="18604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CDC7E-2830-471F-9DEE-45DF9089D2D7}">
      <dsp:nvSpPr>
        <dsp:cNvPr id="0" name=""/>
        <dsp:cNvSpPr/>
      </dsp:nvSpPr>
      <dsp:spPr>
        <a:xfrm>
          <a:off x="1135276" y="2325718"/>
          <a:ext cx="1488320" cy="930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play with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162521" y="2352963"/>
        <a:ext cx="1433830" cy="875710"/>
      </dsp:txXfrm>
    </dsp:sp>
    <dsp:sp modelId="{5BDB1EC4-F0FD-4D30-AF01-E21F1582DDB4}">
      <dsp:nvSpPr>
        <dsp:cNvPr id="0" name=""/>
        <dsp:cNvSpPr/>
      </dsp:nvSpPr>
      <dsp:spPr>
        <a:xfrm>
          <a:off x="3088698" y="217"/>
          <a:ext cx="1860401" cy="930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4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115943" y="27462"/>
        <a:ext cx="1805911" cy="875710"/>
      </dsp:txXfrm>
    </dsp:sp>
    <dsp:sp modelId="{B2232B5F-F4EB-4214-868F-6B6A6D2921AB}">
      <dsp:nvSpPr>
        <dsp:cNvPr id="0" name=""/>
        <dsp:cNvSpPr/>
      </dsp:nvSpPr>
      <dsp:spPr>
        <a:xfrm>
          <a:off x="3274738" y="930417"/>
          <a:ext cx="186040" cy="69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650"/>
              </a:lnTo>
              <a:lnTo>
                <a:pt x="186040" y="697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3B294-639E-44B6-A330-43E737FD6283}">
      <dsp:nvSpPr>
        <dsp:cNvPr id="0" name=""/>
        <dsp:cNvSpPr/>
      </dsp:nvSpPr>
      <dsp:spPr>
        <a:xfrm>
          <a:off x="3460778" y="1162967"/>
          <a:ext cx="1488320" cy="930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is your day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488023" y="1190212"/>
        <a:ext cx="1433830" cy="875710"/>
      </dsp:txXfrm>
    </dsp:sp>
    <dsp:sp modelId="{1707C435-F1B2-4F8D-85F8-CEE4157C3545}">
      <dsp:nvSpPr>
        <dsp:cNvPr id="0" name=""/>
        <dsp:cNvSpPr/>
      </dsp:nvSpPr>
      <dsp:spPr>
        <a:xfrm>
          <a:off x="3274738" y="930417"/>
          <a:ext cx="186040" cy="1860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401"/>
              </a:lnTo>
              <a:lnTo>
                <a:pt x="186040" y="18604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22B0C-C046-4F4B-92D9-34E4B9484736}">
      <dsp:nvSpPr>
        <dsp:cNvPr id="0" name=""/>
        <dsp:cNvSpPr/>
      </dsp:nvSpPr>
      <dsp:spPr>
        <a:xfrm>
          <a:off x="3460778" y="2325718"/>
          <a:ext cx="1488320" cy="930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Who+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谓语</a:t>
          </a: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+……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488023" y="2352963"/>
        <a:ext cx="1433830" cy="875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#1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linDir" val="fromT"/>
              <dgm:param type="chAlign" val="l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4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6AE6647-A57F-480F-9D7D-D4FBC1F0F5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0AAE921-5102-482F-9C11-356D543268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3C7CD64-46E3-4D36-8DAE-809B77DC63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D22C245-6C4F-4ECC-8D59-C184F216DA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D5B17CA-D66D-44C9-AFDF-D609A085CE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67F0FAC-9AAF-4FE3-A2DD-C6D738AA28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4514CA5-6436-4D6A-9977-094E5DD20B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4BC5E74-F3FC-435A-8B71-9BA7EFC671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DFD0F46-2960-4EC7-BED9-E1740F3064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2C7859-4251-43ED-8E14-A647CF50CB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0" y="113159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My favorite subject is science.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9588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9556" y="627536"/>
            <a:ext cx="7561263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Hi, Bob. How’s your day?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It’s OK.I like Monday because I have P.E. and history.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They’re my favorite subjects.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Who’s your P.E. teacher?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Mr. Hu. He always plays games with us.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That’s great! But why do you like history?   It’s boring.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Oh, I think history is interesting. What’s your favorite day?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Friday.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Why?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Because the next day is Saturday!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</a:t>
            </a:r>
            <a:r>
              <a:rPr lang="en-US" altLang="zh-CN" dirty="0" err="1">
                <a:latin typeface="Times New Roman" panose="02020603050405020304" pitchFamily="18" charset="0"/>
              </a:rPr>
              <a:t>Haha</a:t>
            </a:r>
            <a:r>
              <a:rPr lang="en-US" altLang="zh-CN" dirty="0">
                <a:latin typeface="Times New Roman" panose="02020603050405020304" pitchFamily="18" charset="0"/>
              </a:rPr>
              <a:t>! That’s for sure. I like Friday, too.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7845" y="1074357"/>
            <a:ext cx="990880" cy="21767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3" y="1955800"/>
            <a:ext cx="9255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733429" y="484189"/>
            <a:ext cx="6430963" cy="41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Hi, Bob. How’s your day?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It’s OK.I like Monday because I have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P.E. and history. They’re my favorite subjects.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Who’s your P.E. teacher?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Mr. Hu. He always plays games with us.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Frank: That’s great! But why do you like history?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        It’s boring.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Bob: Oh, I think history is interesting. 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         What’s your favorite day?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Friday.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Why?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Frank: Because the next day is Saturday!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Bob: </a:t>
            </a:r>
            <a:r>
              <a:rPr lang="en-US" altLang="zh-CN" dirty="0" err="1">
                <a:latin typeface="Times New Roman" panose="02020603050405020304" pitchFamily="18" charset="0"/>
              </a:rPr>
              <a:t>Haha</a:t>
            </a:r>
            <a:r>
              <a:rPr lang="en-US" altLang="zh-CN" dirty="0">
                <a:latin typeface="Times New Roman" panose="02020603050405020304" pitchFamily="18" charset="0"/>
              </a:rPr>
              <a:t>! That’s for sure. I like Friday, too.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39975" y="493715"/>
            <a:ext cx="1511300" cy="3587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724529" y="1023939"/>
            <a:ext cx="2735263" cy="2843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753100" y="1023938"/>
            <a:ext cx="2706688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How’s your day?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今天过得如何？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It’s OK.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还行。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Great!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棒极了！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+ </a:t>
            </a:r>
            <a:r>
              <a:rPr lang="zh-CN" altLang="en-US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学科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上某一学科的课。 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English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上英语课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a class / lesson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上课 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284667" y="852490"/>
            <a:ext cx="574675" cy="35718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736604" y="1182690"/>
            <a:ext cx="1603375" cy="35718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15368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30924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图片 8" descr="2_副本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5" y="2716213"/>
            <a:ext cx="115093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733429" y="484189"/>
            <a:ext cx="6430963" cy="41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Hi, Bob. How’s your day?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It’s OK.I like Monday because I have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P.E. and history. They’re my favorite subjects.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Who’s your P.E. teacher?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Mr. Hu. He always plays games with us.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Frank: That’s great! But why do you like history? 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            It’s boring.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Bob: Oh, I think history is interesting. 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         What’s your favorite day?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Friday.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Why?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Because the next day is Saturday!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Haha! That’s for sure. I like Friday, too. 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476375" y="1539876"/>
            <a:ext cx="2374900" cy="35718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716588" y="1023940"/>
            <a:ext cx="2736850" cy="3054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16588" y="1038227"/>
            <a:ext cx="2736850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who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疑问代词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，意为“谁”，引导特殊疑问句对人提问，作主语。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who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作主语时，句型：“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who+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谓语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其他？”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做第三人称单数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，谓语动词要与其保持一致。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---Who helps you do it?  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---Mary and Tom. </a:t>
            </a:r>
          </a:p>
        </p:txBody>
      </p:sp>
      <p:pic>
        <p:nvPicPr>
          <p:cNvPr id="16390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30924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图片 7" descr="学生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742" y="2284413"/>
            <a:ext cx="249237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733429" y="484189"/>
            <a:ext cx="6430963" cy="41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Hi, Bob. How’s your day?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It’s OK.I like Monday because I have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P.E. and history. They’re my favorite subjects.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Who’s your P.E. teacher?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Mr. Hu. He always plays games with us.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Frank: That’s great! But why do you like history? 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            It’s boring.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Bob: Oh, I think history is interesting. 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         What’s your favorite day?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Friday.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Why?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Frank: Because the next day is Saturday!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Bob: Haha! That’s for sure. I like Friday, too. 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908175" y="4227515"/>
            <a:ext cx="1511300" cy="35718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737225" y="1023940"/>
            <a:ext cx="2736850" cy="308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095629" y="1851027"/>
            <a:ext cx="1908175" cy="35877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37225" y="1023940"/>
            <a:ext cx="2736850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play with...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意为“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一起玩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Can you come out to play with me?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play with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还可以意为“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玩弄，玩耍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boy is playing with his toy car.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的确如此！</a:t>
            </a:r>
          </a:p>
        </p:txBody>
      </p:sp>
      <p:pic>
        <p:nvPicPr>
          <p:cNvPr id="17415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30924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图片 8" descr="学习_副本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42" y="2932115"/>
            <a:ext cx="121443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5467" y="1995489"/>
            <a:ext cx="11779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76275" y="627065"/>
            <a:ext cx="7558088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根据汉语补全句子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like Monday because I_____ ____ ____ _______. 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（上体育和历史课）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They’re____ ________ ________.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（我最喜欢的科目）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your P.E. teacher? 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（谁是）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---Why do you like Friday?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--- Because ____ _____ _____ is Saturday!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（第二天）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348042" y="1131888"/>
            <a:ext cx="24161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have   P.E.  and   history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835151" y="1492250"/>
            <a:ext cx="2460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my     favorite    subjects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16013" y="1924050"/>
            <a:ext cx="845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Who’s 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68542" y="2787650"/>
            <a:ext cx="1659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    next   day 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550" y="842965"/>
            <a:ext cx="7558088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My ____favorite subject is P.E.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brother      B. brother’s      C. of brother      D. of brother’s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Who ____ with Anna everyday?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play        B. plays          C. playing      D. playing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92275" y="134778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835151" y="213995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08938" y="2221756"/>
            <a:ext cx="3031147" cy="1800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547664" y="987574"/>
          <a:ext cx="571229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FED90C-589A-4985-BD7C-8CCE789E2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BFED90C-589A-4985-BD7C-8CCE789E2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38866A-EB24-4786-8455-2B3A8FA00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2E38866A-EB24-4786-8455-2B3A8FA00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CF4551-20DA-4306-A5D8-D284EF5E8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FCF4551-20DA-4306-A5D8-D284EF5E8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BCCC62-A61F-49F1-9A0A-07495E012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E7BCCC62-A61F-49F1-9A0A-07495E012E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6CDC7E-2830-471F-9DEE-45DF9089D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786CDC7E-2830-471F-9DEE-45DF9089D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DB1EC4-F0FD-4D30-AF01-E21F1582D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5BDB1EC4-F0FD-4D30-AF01-E21F1582D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232B5F-F4EB-4214-868F-6B6A6D292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B2232B5F-F4EB-4214-868F-6B6A6D292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33B294-639E-44B6-A330-43E737FD6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833B294-639E-44B6-A330-43E737FD6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07C435-F1B2-4F8D-85F8-CEE4157C3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707C435-F1B2-4F8D-85F8-CEE4157C3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522B0C-C046-4F4B-92D9-34E4B9484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6E522B0C-C046-4F4B-92D9-34E4B9484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全屏显示(16:9)</PresentationFormat>
  <Paragraphs>92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2017-10-13T01:51:00Z</dcterms:created>
  <dcterms:modified xsi:type="dcterms:W3CDTF">2023-01-16T14:20:11Z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CBC830C17E6845DB9B163A837B612AD5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