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882" r:id="rId2"/>
    <p:sldId id="664" r:id="rId3"/>
    <p:sldId id="912" r:id="rId4"/>
    <p:sldId id="928" r:id="rId5"/>
    <p:sldId id="929" r:id="rId6"/>
    <p:sldId id="930" r:id="rId7"/>
    <p:sldId id="931" r:id="rId8"/>
    <p:sldId id="932" r:id="rId9"/>
    <p:sldId id="933" r:id="rId10"/>
    <p:sldId id="934" r:id="rId11"/>
    <p:sldId id="935" r:id="rId12"/>
    <p:sldId id="936" r:id="rId13"/>
    <p:sldId id="937" r:id="rId14"/>
    <p:sldId id="938" r:id="rId15"/>
    <p:sldId id="939" r:id="rId16"/>
    <p:sldId id="940" r:id="rId17"/>
    <p:sldId id="927" r:id="rId18"/>
    <p:sldId id="902" r:id="rId19"/>
    <p:sldId id="942" r:id="rId20"/>
    <p:sldId id="943" r:id="rId21"/>
    <p:sldId id="944" r:id="rId22"/>
    <p:sldId id="945" r:id="rId23"/>
    <p:sldId id="946" r:id="rId24"/>
    <p:sldId id="947" r:id="rId25"/>
    <p:sldId id="948" r:id="rId26"/>
    <p:sldId id="949" r:id="rId27"/>
    <p:sldId id="950" r:id="rId28"/>
    <p:sldId id="951" r:id="rId29"/>
    <p:sldId id="952" r:id="rId30"/>
    <p:sldId id="953" r:id="rId31"/>
    <p:sldId id="954" r:id="rId32"/>
    <p:sldId id="955" r:id="rId33"/>
    <p:sldId id="956" r:id="rId34"/>
    <p:sldId id="957" r:id="rId35"/>
    <p:sldId id="958" r:id="rId36"/>
    <p:sldId id="959" r:id="rId37"/>
    <p:sldId id="960" r:id="rId38"/>
    <p:sldId id="961" r:id="rId39"/>
    <p:sldId id="962" r:id="rId40"/>
    <p:sldId id="963" r:id="rId41"/>
    <p:sldId id="964" r:id="rId42"/>
    <p:sldId id="965" r:id="rId43"/>
    <p:sldId id="966" r:id="rId44"/>
    <p:sldId id="967" r:id="rId45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9846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image" Target="../media/image83.emf"/><Relationship Id="rId4" Type="http://schemas.openxmlformats.org/officeDocument/2006/relationships/image" Target="../media/image86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image" Target="../media/image8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image" Target="../media/image94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image" Target="../media/image96.emf"/><Relationship Id="rId4" Type="http://schemas.openxmlformats.org/officeDocument/2006/relationships/image" Target="../media/image9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image" Target="../media/image102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image" Target="../media/image105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image" Target="../media/image107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image" Target="../media/image109.emf"/><Relationship Id="rId4" Type="http://schemas.openxmlformats.org/officeDocument/2006/relationships/image" Target="../media/image112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image" Target="../media/image113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image" Target="../media/image11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1.emf"/><Relationship Id="rId1" Type="http://schemas.openxmlformats.org/officeDocument/2006/relationships/image" Target="../media/image120.emf"/><Relationship Id="rId4" Type="http://schemas.openxmlformats.org/officeDocument/2006/relationships/image" Target="../media/image123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image" Target="../media/image12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emf"/><Relationship Id="rId1" Type="http://schemas.openxmlformats.org/officeDocument/2006/relationships/image" Target="../media/image126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emf"/><Relationship Id="rId1" Type="http://schemas.openxmlformats.org/officeDocument/2006/relationships/image" Target="../media/image129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133.emf"/><Relationship Id="rId1" Type="http://schemas.openxmlformats.org/officeDocument/2006/relationships/image" Target="../media/image132.emf"/><Relationship Id="rId4" Type="http://schemas.openxmlformats.org/officeDocument/2006/relationships/image" Target="../media/image13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6" Type="http://schemas.openxmlformats.org/officeDocument/2006/relationships/image" Target="../media/image50.emf"/><Relationship Id="rId11" Type="http://schemas.openxmlformats.org/officeDocument/2006/relationships/image" Target="../media/image55.emf"/><Relationship Id="rId5" Type="http://schemas.openxmlformats.org/officeDocument/2006/relationships/image" Target="../media/image49.emf"/><Relationship Id="rId10" Type="http://schemas.openxmlformats.org/officeDocument/2006/relationships/image" Target="../media/image54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158603-FD27-454C-AB25-A8BA485AD35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8494B1D-8DD2-43B8-B0BC-60DF33F5892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E55C36D-C7D0-4471-A03D-B5B1524D9FF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D832578-C2C6-4160-B806-1D35AC235E7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2.xml"/><Relationship Id="rId5" Type="http://schemas.openxmlformats.org/officeDocument/2006/relationships/slide" Target="../slides/slide42.xml"/><Relationship Id="rId4" Type="http://schemas.openxmlformats.org/officeDocument/2006/relationships/slide" Target="../slides/slide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组合 9"/>
          <p:cNvGrpSpPr/>
          <p:nvPr userDrawn="1"/>
        </p:nvGrpSpPr>
        <p:grpSpPr bwMode="auto">
          <a:xfrm>
            <a:off x="-3484563" y="6327775"/>
            <a:ext cx="3460750" cy="504825"/>
            <a:chOff x="-3485778" y="6328426"/>
            <a:chExt cx="3461965" cy="504177"/>
          </a:xfrm>
        </p:grpSpPr>
        <p:grpSp>
          <p:nvGrpSpPr>
            <p:cNvPr id="46086" name="组合 15"/>
            <p:cNvGrpSpPr/>
            <p:nvPr userDrawn="1"/>
          </p:nvGrpSpPr>
          <p:grpSpPr bwMode="auto">
            <a:xfrm>
              <a:off x="-2333908" y="6331600"/>
              <a:ext cx="2310095" cy="501003"/>
              <a:chOff x="-2334201" y="6331600"/>
              <a:chExt cx="2310389" cy="501595"/>
            </a:xfrm>
          </p:grpSpPr>
          <p:sp>
            <p:nvSpPr>
              <p:cNvPr id="17" name="五边形 16">
                <a:hlinkClick r:id="rId4" action="ppaction://hlinksldjump"/>
              </p:cNvPr>
              <p:cNvSpPr/>
              <p:nvPr userDrawn="1"/>
            </p:nvSpPr>
            <p:spPr bwMode="auto">
              <a:xfrm>
                <a:off x="-2334729" y="6331597"/>
                <a:ext cx="1145135" cy="498423"/>
              </a:xfrm>
              <a:prstGeom prst="homePlat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400" b="1" dirty="0">
                    <a:solidFill>
                      <a:srgbClr val="0033CC"/>
                    </a:solidFill>
                  </a:rPr>
                  <a:t>要点透析讲练互动</a:t>
                </a:r>
              </a:p>
            </p:txBody>
          </p:sp>
          <p:sp>
            <p:nvSpPr>
              <p:cNvPr id="11" name="五边形 10">
                <a:hlinkClick r:id="rId5" action="ppaction://hlinksldjump"/>
              </p:cNvPr>
              <p:cNvSpPr/>
              <p:nvPr userDrawn="1"/>
            </p:nvSpPr>
            <p:spPr bwMode="auto">
              <a:xfrm>
                <a:off x="-1168947" y="6334772"/>
                <a:ext cx="1145135" cy="498423"/>
              </a:xfrm>
              <a:prstGeom prst="homePlat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400" b="1" dirty="0">
                    <a:solidFill>
                      <a:srgbClr val="0033CC"/>
                    </a:solidFill>
                  </a:rPr>
                  <a:t>知能演练轻松闯关</a:t>
                </a:r>
              </a:p>
            </p:txBody>
          </p:sp>
        </p:grpSp>
        <p:sp>
          <p:nvSpPr>
            <p:cNvPr id="9" name="五边形 8">
              <a:hlinkClick r:id="rId6" action="ppaction://hlinksldjump"/>
            </p:cNvPr>
            <p:cNvSpPr/>
            <p:nvPr userDrawn="1"/>
          </p:nvSpPr>
          <p:spPr bwMode="auto">
            <a:xfrm>
              <a:off x="-3485778" y="6328426"/>
              <a:ext cx="1144990" cy="497835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自学导引语篇理解</a:t>
              </a:r>
            </a:p>
          </p:txBody>
        </p:sp>
      </p:grpSp>
      <p:sp>
        <p:nvSpPr>
          <p:cNvPr id="12" name="燕尾形 11"/>
          <p:cNvSpPr/>
          <p:nvPr userDrawn="1"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14" name="五边形 13"/>
          <p:cNvSpPr/>
          <p:nvPr userDrawn="1"/>
        </p:nvSpPr>
        <p:spPr>
          <a:xfrm>
            <a:off x="5003800" y="25400"/>
            <a:ext cx="3879850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4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NATURAL DISASTERS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24 -7.40741E-7 L 0.69219 -7.4074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E:\2019&#20248;&#21270;&#26041;&#26696;&#33521;&#35821;&#20154;&#25945;&#24517;&#20462;1&#25945;&#21442;6.28(&#26368;&#26032;&#25945;&#26448;)&#65288;1-198&#65289;\&#22270;&#29255;&#65288;&#21464;&#22909;&#39068;&#33394;&#65289;\Unit4.T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package" Target="../embeddings/Microsoft_Word___6.docx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6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6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package" Target="../embeddings/Microsoft_Word___14.docx"/><Relationship Id="rId5" Type="http://schemas.openxmlformats.org/officeDocument/2006/relationships/image" Target="../media/image70.emf"/><Relationship Id="rId4" Type="http://schemas.openxmlformats.org/officeDocument/2006/relationships/package" Target="../embeddings/Microsoft_Word___13.doc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package" Target="../embeddings/Microsoft_Word___15.docx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4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7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7.emf"/><Relationship Id="rId5" Type="http://schemas.openxmlformats.org/officeDocument/2006/relationships/package" Target="../embeddings/Microsoft_Word___17.docx"/><Relationship Id="rId4" Type="http://schemas.openxmlformats.org/officeDocument/2006/relationships/image" Target="../media/image7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package" Target="../embeddings/Microsoft_Word___.docx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e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9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package" Target="../embeddings/Microsoft_Word___18.docx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9.e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7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2.emf"/><Relationship Id="rId5" Type="http://schemas.openxmlformats.org/officeDocument/2006/relationships/package" Target="../embeddings/Microsoft_Word___20.docx"/><Relationship Id="rId4" Type="http://schemas.openxmlformats.org/officeDocument/2006/relationships/image" Target="../media/image8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package" Target="../embeddings/Microsoft_Word___21.docx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4.e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86.emf"/><Relationship Id="rId4" Type="http://schemas.openxmlformats.org/officeDocument/2006/relationships/image" Target="../media/image83.emf"/><Relationship Id="rId9" Type="http://schemas.openxmlformats.org/officeDocument/2006/relationships/oleObject" Target="../embeddings/oleObject6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8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87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0.e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8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9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9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5.e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94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7.emf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99.emf"/><Relationship Id="rId4" Type="http://schemas.openxmlformats.org/officeDocument/2006/relationships/image" Target="../media/image96.emf"/><Relationship Id="rId9" Type="http://schemas.openxmlformats.org/officeDocument/2006/relationships/oleObject" Target="../embeddings/oleObject7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0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7.bin"/><Relationship Id="rId3" Type="http://schemas.openxmlformats.org/officeDocument/2006/relationships/package" Target="../embeddings/Microsoft_Word___1.docx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6.bin"/><Relationship Id="rId5" Type="http://schemas.openxmlformats.org/officeDocument/2006/relationships/package" Target="../embeddings/Microsoft_Word___2.docx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01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03.e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10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6.e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10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08.e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107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e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10.emf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112.emf"/><Relationship Id="rId4" Type="http://schemas.openxmlformats.org/officeDocument/2006/relationships/image" Target="../media/image109.emf"/><Relationship Id="rId9" Type="http://schemas.openxmlformats.org/officeDocument/2006/relationships/oleObject" Target="../embeddings/oleObject8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4.e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113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16.e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11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11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119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21.emf"/><Relationship Id="rId5" Type="http://schemas.openxmlformats.org/officeDocument/2006/relationships/oleObject" Target="../embeddings/oleObject95.bin"/><Relationship Id="rId10" Type="http://schemas.openxmlformats.org/officeDocument/2006/relationships/image" Target="../media/image123.emf"/><Relationship Id="rId4" Type="http://schemas.openxmlformats.org/officeDocument/2006/relationships/image" Target="../media/image120.emf"/><Relationship Id="rId9" Type="http://schemas.openxmlformats.org/officeDocument/2006/relationships/oleObject" Target="../embeddings/oleObject9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oleObject" Target="../embeddings/oleObject12.bin"/><Relationship Id="rId3" Type="http://schemas.openxmlformats.org/officeDocument/2006/relationships/package" Target="../embeddings/Microsoft_Word___3.docx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9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25.emf"/><Relationship Id="rId5" Type="http://schemas.openxmlformats.org/officeDocument/2006/relationships/package" Target="../embeddings/Microsoft_Word___23.docx"/><Relationship Id="rId4" Type="http://schemas.openxmlformats.org/officeDocument/2006/relationships/image" Target="../media/image124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emf"/><Relationship Id="rId3" Type="http://schemas.openxmlformats.org/officeDocument/2006/relationships/package" Target="../embeddings/Microsoft_Word___24.docx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27.e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12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30.emf"/><Relationship Id="rId5" Type="http://schemas.openxmlformats.org/officeDocument/2006/relationships/package" Target="../embeddings/Microsoft_Word___26.docx"/><Relationship Id="rId4" Type="http://schemas.openxmlformats.org/officeDocument/2006/relationships/image" Target="../media/image12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131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emf"/><Relationship Id="rId3" Type="http://schemas.openxmlformats.org/officeDocument/2006/relationships/package" Target="../embeddings/Microsoft_Word___28.docx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33.emf"/><Relationship Id="rId5" Type="http://schemas.openxmlformats.org/officeDocument/2006/relationships/oleObject" Target="../embeddings/oleObject100.bin"/><Relationship Id="rId10" Type="http://schemas.openxmlformats.org/officeDocument/2006/relationships/image" Target="../media/image135.emf"/><Relationship Id="rId4" Type="http://schemas.openxmlformats.org/officeDocument/2006/relationships/image" Target="../media/image132.emf"/><Relationship Id="rId9" Type="http://schemas.openxmlformats.org/officeDocument/2006/relationships/oleObject" Target="../embeddings/oleObject10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18.bin"/><Relationship Id="rId3" Type="http://schemas.openxmlformats.org/officeDocument/2006/relationships/package" Target="../embeddings/Microsoft_Word___4.docx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e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31.emf"/><Relationship Id="rId4" Type="http://schemas.openxmlformats.org/officeDocument/2006/relationships/image" Target="../media/image28.e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42.emf"/><Relationship Id="rId3" Type="http://schemas.openxmlformats.org/officeDocument/2006/relationships/oleObject" Target="../embeddings/oleObject27.bin"/><Relationship Id="rId21" Type="http://schemas.openxmlformats.org/officeDocument/2006/relationships/oleObject" Target="../embeddings/oleObject36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9.e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emf"/><Relationship Id="rId20" Type="http://schemas.openxmlformats.org/officeDocument/2006/relationships/image" Target="../media/image43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e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38.e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35.e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0.emf"/><Relationship Id="rId22" Type="http://schemas.openxmlformats.org/officeDocument/2006/relationships/image" Target="../media/image4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52.emf"/><Relationship Id="rId3" Type="http://schemas.openxmlformats.org/officeDocument/2006/relationships/oleObject" Target="../embeddings/oleObject37.bin"/><Relationship Id="rId21" Type="http://schemas.openxmlformats.org/officeDocument/2006/relationships/oleObject" Target="../embeddings/oleObject46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9.emf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emf"/><Relationship Id="rId20" Type="http://schemas.openxmlformats.org/officeDocument/2006/relationships/image" Target="../media/image53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emf"/><Relationship Id="rId11" Type="http://schemas.openxmlformats.org/officeDocument/2006/relationships/oleObject" Target="../embeddings/oleObject41.bin"/><Relationship Id="rId24" Type="http://schemas.openxmlformats.org/officeDocument/2006/relationships/image" Target="../media/image55.emf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23" Type="http://schemas.openxmlformats.org/officeDocument/2006/relationships/oleObject" Target="../embeddings/oleObject47.bin"/><Relationship Id="rId10" Type="http://schemas.openxmlformats.org/officeDocument/2006/relationships/image" Target="../media/image48.emf"/><Relationship Id="rId19" Type="http://schemas.openxmlformats.org/officeDocument/2006/relationships/oleObject" Target="../embeddings/oleObject45.bin"/><Relationship Id="rId4" Type="http://schemas.openxmlformats.org/officeDocument/2006/relationships/image" Target="../media/image45.e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50.emf"/><Relationship Id="rId22" Type="http://schemas.openxmlformats.org/officeDocument/2006/relationships/image" Target="../media/image5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package" Target="../embeddings/Microsoft_Word___5.docx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E:\2019优化方案英语人教必修1教参6.28(最新教材)（1-198）\图片（变好颜色）\Unit4.T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0" y="1340768"/>
            <a:ext cx="913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-1" y="3717032"/>
            <a:ext cx="9134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altLang="zh-CN" sz="3200" b="1" dirty="0"/>
              <a:t>Section </a:t>
            </a:r>
            <a:r>
              <a:rPr lang="en-US" altLang="zh-CN" sz="3200" b="1" dirty="0" smtClean="0"/>
              <a:t>Ⅱ  Reading </a:t>
            </a:r>
            <a:r>
              <a:rPr lang="en-US" altLang="zh-CN" sz="3200" b="1" dirty="0"/>
              <a:t>and Thinking</a:t>
            </a:r>
            <a:endParaRPr lang="zh-CN" altLang="zh-CN" sz="3200" dirty="0"/>
          </a:p>
          <a:p>
            <a:pPr algn="ctr" hangingPunct="0"/>
            <a:r>
              <a:rPr lang="en-US" altLang="zh-CN" sz="3200" b="1" dirty="0"/>
              <a:t>—Comprehending</a:t>
            </a:r>
            <a:endParaRPr lang="zh-CN" altLang="zh-CN" sz="3200" dirty="0"/>
          </a:p>
        </p:txBody>
      </p:sp>
      <p:sp>
        <p:nvSpPr>
          <p:cNvPr id="9" name="矩形 8"/>
          <p:cNvSpPr/>
          <p:nvPr/>
        </p:nvSpPr>
        <p:spPr>
          <a:xfrm>
            <a:off x="0" y="5733256"/>
            <a:ext cx="9134474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215900" y="1943100"/>
          <a:ext cx="87122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3100"/>
                        <a:ext cx="8712200" cy="295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4932363" y="18446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8446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3063875" y="2997200"/>
          <a:ext cx="7340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文档" r:id="rId7" imgW="9804400" imgH="1066800" progId="Word.Document.12">
                  <p:embed/>
                </p:oleObj>
              </mc:Choice>
              <mc:Fallback>
                <p:oleObj name="文档" r:id="rId7" imgW="9804400" imgH="10668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75" y="2997200"/>
                        <a:ext cx="73406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215900" y="1917700"/>
          <a:ext cx="8712200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文档" r:id="rId3" imgW="8716010" imgH="3040380" progId="Word.Document.12">
                  <p:embed/>
                </p:oleObj>
              </mc:Choice>
              <mc:Fallback>
                <p:oleObj name="文档" r:id="rId3" imgW="8716010" imgH="304038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17700"/>
                        <a:ext cx="8712200" cy="303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215900" y="1181100"/>
          <a:ext cx="87122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181100"/>
                        <a:ext cx="8712200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214313" y="5284788"/>
          <a:ext cx="87153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文档" r:id="rId5" imgW="11633200" imgH="800100" progId="Word.Document.12">
                  <p:embed/>
                </p:oleObj>
              </mc:Choice>
              <mc:Fallback>
                <p:oleObj name="文档" r:id="rId5" imgW="11633200" imgH="800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5284788"/>
                        <a:ext cx="87153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"/>
          <p:cNvGraphicFramePr>
            <a:graphicFrameLocks noChangeAspect="1"/>
          </p:cNvGraphicFramePr>
          <p:nvPr/>
        </p:nvGraphicFramePr>
        <p:xfrm>
          <a:off x="215900" y="1055688"/>
          <a:ext cx="8713788" cy="474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文档" r:id="rId3" imgW="8716010" imgH="4748530" progId="Word.Document.12">
                  <p:embed/>
                </p:oleObj>
              </mc:Choice>
              <mc:Fallback>
                <p:oleObj name="文档" r:id="rId3" imgW="8716010" imgH="474853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55688"/>
                        <a:ext cx="8713788" cy="474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"/>
          <p:cNvGraphicFramePr>
            <a:graphicFrameLocks noChangeAspect="1"/>
          </p:cNvGraphicFramePr>
          <p:nvPr/>
        </p:nvGraphicFramePr>
        <p:xfrm>
          <a:off x="214313" y="1612900"/>
          <a:ext cx="8715375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612900"/>
                        <a:ext cx="8715375" cy="355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214313" y="5141913"/>
          <a:ext cx="87153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文档" r:id="rId5" imgW="11633200" imgH="800100" progId="Word.Document.12">
                  <p:embed/>
                </p:oleObj>
              </mc:Choice>
              <mc:Fallback>
                <p:oleObj name="文档" r:id="rId5" imgW="11633200" imgH="800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5141913"/>
                        <a:ext cx="87153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10" descr="E:\2019优化方案英语人教必修5教参3.15（1-190）\图片（变好颜色）\要点透析讲练互动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8" y="1020763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214313" y="1738313"/>
          <a:ext cx="8715375" cy="315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文档" r:id="rId4" imgW="8716010" imgH="3161030" progId="Word.Document.12">
                  <p:embed/>
                </p:oleObj>
              </mc:Choice>
              <mc:Fallback>
                <p:oleObj name="文档" r:id="rId4" imgW="8716010" imgH="316103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738313"/>
                        <a:ext cx="8715375" cy="315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15900" y="4835525"/>
          <a:ext cx="8713788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文档" r:id="rId6" imgW="8716010" imgH="1187450" progId="Word.Document.12">
                  <p:embed/>
                </p:oleObj>
              </mc:Choice>
              <mc:Fallback>
                <p:oleObj name="文档" r:id="rId6" imgW="8716010" imgH="118745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4835525"/>
                        <a:ext cx="8713788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3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文档" r:id="rId3" imgW="8716010" imgH="5337175" progId="Word.Document.12">
                  <p:embed/>
                </p:oleObj>
              </mc:Choice>
              <mc:Fallback>
                <p:oleObj name="文档" r:id="rId3" imgW="8716010" imgH="533717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1" name="Object 1"/>
          <p:cNvGraphicFramePr>
            <a:graphicFrameLocks noChangeAspect="1"/>
          </p:cNvGraphicFramePr>
          <p:nvPr/>
        </p:nvGraphicFramePr>
        <p:xfrm>
          <a:off x="3870325" y="26003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5" y="26003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5707063" y="43656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063" y="43656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ChangeAspect="1"/>
          </p:cNvGraphicFramePr>
          <p:nvPr/>
        </p:nvGraphicFramePr>
        <p:xfrm>
          <a:off x="214313" y="1847850"/>
          <a:ext cx="8715375" cy="185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文档" r:id="rId3" imgW="8716010" imgH="1858010" progId="Word.Document.12">
                  <p:embed/>
                </p:oleObj>
              </mc:Choice>
              <mc:Fallback>
                <p:oleObj name="文档" r:id="rId3" imgW="8716010" imgH="18580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847850"/>
                        <a:ext cx="8715375" cy="185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214313" y="3648075"/>
          <a:ext cx="8715375" cy="172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文档" r:id="rId5" imgW="8716010" imgH="1726565" progId="Word.Document.12">
                  <p:embed/>
                </p:oleObj>
              </mc:Choice>
              <mc:Fallback>
                <p:oleObj name="文档" r:id="rId5" imgW="8716010" imgH="172656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648075"/>
                        <a:ext cx="8715375" cy="172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215900" y="1409700"/>
          <a:ext cx="87122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文档" r:id="rId3" imgW="8716010" imgH="4839970" progId="Word.Document.12">
                  <p:embed/>
                </p:oleObj>
              </mc:Choice>
              <mc:Fallback>
                <p:oleObj name="文档" r:id="rId3" imgW="8716010" imgH="483997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09700"/>
                        <a:ext cx="87122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7" descr="E:\2019优化方案英语人教必修5教参3.15（1-190）\图片（变好颜色）\自学导引语篇理解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8" y="692150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00113" y="31765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文档" r:id="rId6" imgW="7048500" imgH="546100" progId="Word.Document.12">
                  <p:embed/>
                </p:oleObj>
              </mc:Choice>
              <mc:Fallback>
                <p:oleObj name="文档" r:id="rId6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1765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900113" y="375285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文档" r:id="rId8" imgW="7048500" imgH="546100" progId="Word.Document.12">
                  <p:embed/>
                </p:oleObj>
              </mc:Choice>
              <mc:Fallback>
                <p:oleObj name="文档" r:id="rId8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75285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882650" y="43656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文档" r:id="rId10" imgW="7048500" imgH="546100" progId="Word.Document.12">
                  <p:embed/>
                </p:oleObj>
              </mc:Choice>
              <mc:Fallback>
                <p:oleObj name="文档" r:id="rId10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43656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215900" y="1511300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11300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4427538" y="26003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6003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5275263" y="37893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263" y="37893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ChangeAspect="1"/>
          </p:cNvGraphicFramePr>
          <p:nvPr/>
        </p:nvGraphicFramePr>
        <p:xfrm>
          <a:off x="214313" y="1196975"/>
          <a:ext cx="8715375" cy="244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文档" r:id="rId3" imgW="8716010" imgH="2450465" progId="Word.Document.12">
                  <p:embed/>
                </p:oleObj>
              </mc:Choice>
              <mc:Fallback>
                <p:oleObj name="文档" r:id="rId3" imgW="8716010" imgH="245046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96975"/>
                        <a:ext cx="8715375" cy="244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214313" y="3644900"/>
          <a:ext cx="871537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文档" r:id="rId5" imgW="8716010" imgH="2372995" progId="Word.Document.12">
                  <p:embed/>
                </p:oleObj>
              </mc:Choice>
              <mc:Fallback>
                <p:oleObj name="文档" r:id="rId5" imgW="8716010" imgH="237299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644900"/>
                        <a:ext cx="871537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215900" y="90805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文档" r:id="rId3" imgW="8716010" imgH="5337175" progId="Word.Document.12">
                  <p:embed/>
                </p:oleObj>
              </mc:Choice>
              <mc:Fallback>
                <p:oleObj name="文档" r:id="rId3" imgW="8716010" imgH="533717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805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539750" y="26003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6003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755650" y="38242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8242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6210300" y="50133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00" y="50133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ChangeAspect="1"/>
          </p:cNvGraphicFramePr>
          <p:nvPr/>
        </p:nvGraphicFramePr>
        <p:xfrm>
          <a:off x="214313" y="1535113"/>
          <a:ext cx="8715375" cy="185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文档" r:id="rId3" imgW="11633200" imgH="2489200" progId="Word.Document.12">
                  <p:embed/>
                </p:oleObj>
              </mc:Choice>
              <mc:Fallback>
                <p:oleObj name="文档" r:id="rId3" imgW="11633200" imgH="24892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535113"/>
                        <a:ext cx="8715375" cy="185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214313" y="3360738"/>
          <a:ext cx="871537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文档" r:id="rId5" imgW="11633200" imgH="3175000" progId="Word.Document.12">
                  <p:embed/>
                </p:oleObj>
              </mc:Choice>
              <mc:Fallback>
                <p:oleObj name="文档" r:id="rId5" imgW="11633200" imgH="31750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360738"/>
                        <a:ext cx="871537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3"/>
          <p:cNvGraphicFramePr>
            <a:graphicFrameLocks noChangeAspect="1"/>
          </p:cNvGraphicFramePr>
          <p:nvPr/>
        </p:nvGraphicFramePr>
        <p:xfrm>
          <a:off x="215900" y="1277938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文档" r:id="rId3" imgW="11633200" imgH="6337300" progId="Word.Document.12">
                  <p:embed/>
                </p:oleObj>
              </mc:Choice>
              <mc:Fallback>
                <p:oleObj name="文档" r:id="rId3" imgW="11633200" imgH="63373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77938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5003800" y="24209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4209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3059113" y="42211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2211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ChangeAspect="1"/>
          </p:cNvGraphicFramePr>
          <p:nvPr/>
        </p:nvGraphicFramePr>
        <p:xfrm>
          <a:off x="215900" y="1611313"/>
          <a:ext cx="8713788" cy="363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文档" r:id="rId3" imgW="11633200" imgH="4864100" progId="Word.Document.12">
                  <p:embed/>
                </p:oleObj>
              </mc:Choice>
              <mc:Fallback>
                <p:oleObj name="文档" r:id="rId3" imgW="11633200" imgH="4864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11313"/>
                        <a:ext cx="8713788" cy="363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文档" r:id="rId3" imgW="11633200" imgH="3962400" progId="Word.Document.12">
                  <p:embed/>
                </p:oleObj>
              </mc:Choice>
              <mc:Fallback>
                <p:oleObj name="文档" r:id="rId3" imgW="11633200" imgH="39624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2322513" y="31035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文档" r:id="rId3" imgW="7048500" imgH="546100" progId="Word.Document.12">
                  <p:embed/>
                </p:oleObj>
              </mc:Choice>
              <mc:Fallback>
                <p:oleObj name="文档" r:id="rId3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31035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2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文档" r:id="rId5" imgW="11633200" imgH="3962400" progId="Word.Document.12">
                  <p:embed/>
                </p:oleObj>
              </mc:Choice>
              <mc:Fallback>
                <p:oleObj name="文档" r:id="rId5" imgW="11633200" imgH="39624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5"/>
          <p:cNvGraphicFramePr>
            <a:graphicFrameLocks noChangeAspect="1"/>
          </p:cNvGraphicFramePr>
          <p:nvPr/>
        </p:nvGraphicFramePr>
        <p:xfrm>
          <a:off x="215900" y="15827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6" name="文档" r:id="rId3" imgW="11633200" imgH="5549900" progId="Word.Document.12">
                  <p:embed/>
                </p:oleObj>
              </mc:Choice>
              <mc:Fallback>
                <p:oleObj name="文档" r:id="rId3" imgW="11633200" imgH="55499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827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1763713" y="15192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5192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5435600" y="32480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2480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2124075" y="38957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8957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1"/>
          <p:cNvGraphicFramePr>
            <a:graphicFrameLocks noChangeAspect="1"/>
          </p:cNvGraphicFramePr>
          <p:nvPr/>
        </p:nvGraphicFramePr>
        <p:xfrm>
          <a:off x="215900" y="1349375"/>
          <a:ext cx="8713788" cy="416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文档" r:id="rId3" imgW="11633200" imgH="5562600" progId="Word.Document.12">
                  <p:embed/>
                </p:oleObj>
              </mc:Choice>
              <mc:Fallback>
                <p:oleObj name="文档" r:id="rId3" imgW="11633200" imgH="55626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49375"/>
                        <a:ext cx="8713788" cy="416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215900" y="1422400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文档" r:id="rId3" imgW="8716010" imgH="4878070" progId="Word.Document.12">
                  <p:embed/>
                </p:oleObj>
              </mc:Choice>
              <mc:Fallback>
                <p:oleObj name="文档" r:id="rId3" imgW="8716010" imgH="487807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22400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900113" y="13414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文档" r:id="rId5" imgW="5273040" imgH="397510" progId="Word.Document.12">
                  <p:embed/>
                </p:oleObj>
              </mc:Choice>
              <mc:Fallback>
                <p:oleObj name="文档" r:id="rId5" imgW="5273040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3414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827088" y="19526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526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882650" y="30686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30686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971550" y="37163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7163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900113" y="43656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文档" r:id="rId13" imgW="7048500" imgH="546100" progId="Word.Document.12">
                  <p:embed/>
                </p:oleObj>
              </mc:Choice>
              <mc:Fallback>
                <p:oleObj name="文档" r:id="rId13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3656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1"/>
          <p:cNvGraphicFramePr>
            <a:graphicFrameLocks noChangeAspect="1"/>
          </p:cNvGraphicFramePr>
          <p:nvPr/>
        </p:nvGraphicFramePr>
        <p:xfrm>
          <a:off x="215900" y="2540000"/>
          <a:ext cx="8713788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文档" r:id="rId3" imgW="11633200" imgH="2387600" progId="Word.Document.12">
                  <p:embed/>
                </p:oleObj>
              </mc:Choice>
              <mc:Fallback>
                <p:oleObj name="文档" r:id="rId3" imgW="11633200" imgH="23876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540000"/>
                        <a:ext cx="8713788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3"/>
          <p:cNvGraphicFramePr>
            <a:graphicFrameLocks noChangeAspect="1"/>
          </p:cNvGraphicFramePr>
          <p:nvPr/>
        </p:nvGraphicFramePr>
        <p:xfrm>
          <a:off x="215900" y="1277938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" name="文档" r:id="rId3" imgW="11633200" imgH="6337300" progId="Word.Document.12">
                  <p:embed/>
                </p:oleObj>
              </mc:Choice>
              <mc:Fallback>
                <p:oleObj name="文档" r:id="rId3" imgW="11633200" imgH="63373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77938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5364163" y="23495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3495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5940425" y="418465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418465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1"/>
          <p:cNvGraphicFramePr>
            <a:graphicFrameLocks noChangeAspect="1"/>
          </p:cNvGraphicFramePr>
          <p:nvPr/>
        </p:nvGraphicFramePr>
        <p:xfrm>
          <a:off x="214313" y="1166813"/>
          <a:ext cx="8715375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文档" r:id="rId3" imgW="11633200" imgH="3276600" progId="Word.Document.12">
                  <p:embed/>
                </p:oleObj>
              </mc:Choice>
              <mc:Fallback>
                <p:oleObj name="文档" r:id="rId3" imgW="11633200" imgH="32766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66813"/>
                        <a:ext cx="8715375" cy="24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214313" y="3614738"/>
          <a:ext cx="8715375" cy="226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文档" r:id="rId5" imgW="11633200" imgH="3035300" progId="Word.Document.12">
                  <p:embed/>
                </p:oleObj>
              </mc:Choice>
              <mc:Fallback>
                <p:oleObj name="文档" r:id="rId5" imgW="11633200" imgH="30353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614738"/>
                        <a:ext cx="8715375" cy="226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7380288" y="33575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文档" r:id="rId3" imgW="7048500" imgH="546100" progId="Word.Document.12">
                  <p:embed/>
                </p:oleObj>
              </mc:Choice>
              <mc:Fallback>
                <p:oleObj name="文档" r:id="rId3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33575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2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文档" r:id="rId5" imgW="11633200" imgH="4749800" progId="Word.Document.12">
                  <p:embed/>
                </p:oleObj>
              </mc:Choice>
              <mc:Fallback>
                <p:oleObj name="文档" r:id="rId5" imgW="11633200" imgH="47498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4"/>
          <p:cNvGraphicFramePr>
            <a:graphicFrameLocks noChangeAspect="1"/>
          </p:cNvGraphicFramePr>
          <p:nvPr/>
        </p:nvGraphicFramePr>
        <p:xfrm>
          <a:off x="215900" y="1439863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文档" r:id="rId3" imgW="11633200" imgH="5549900" progId="Word.Document.12">
                  <p:embed/>
                </p:oleObj>
              </mc:Choice>
              <mc:Fallback>
                <p:oleObj name="文档" r:id="rId3" imgW="11633200" imgH="55499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39863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755650" y="13763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1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3763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827088" y="25273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2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5273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2268538" y="375285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75285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1"/>
          <p:cNvGraphicFramePr>
            <a:graphicFrameLocks noChangeAspect="1"/>
          </p:cNvGraphicFramePr>
          <p:nvPr/>
        </p:nvGraphicFramePr>
        <p:xfrm>
          <a:off x="214313" y="1235075"/>
          <a:ext cx="8715375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文档" r:id="rId3" imgW="11633200" imgH="4775200" progId="Word.Document.12">
                  <p:embed/>
                </p:oleObj>
              </mc:Choice>
              <mc:Fallback>
                <p:oleObj name="文档" r:id="rId3" imgW="11633200" imgH="47752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235075"/>
                        <a:ext cx="8715375" cy="356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214313" y="4764088"/>
          <a:ext cx="871537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name="文档" r:id="rId5" imgW="11633200" imgH="1587500" progId="Word.Document.12">
                  <p:embed/>
                </p:oleObj>
              </mc:Choice>
              <mc:Fallback>
                <p:oleObj name="文档" r:id="rId5" imgW="11633200" imgH="15875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764088"/>
                        <a:ext cx="8715375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3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3" name="文档" r:id="rId3" imgW="11633200" imgH="7124700" progId="Word.Document.12">
                  <p:embed/>
                </p:oleObj>
              </mc:Choice>
              <mc:Fallback>
                <p:oleObj name="文档" r:id="rId3" imgW="11633200" imgH="71247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395288" y="25654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5654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2484438" y="43656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3656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1"/>
          <p:cNvGraphicFramePr>
            <a:graphicFrameLocks noChangeAspect="1"/>
          </p:cNvGraphicFramePr>
          <p:nvPr/>
        </p:nvGraphicFramePr>
        <p:xfrm>
          <a:off x="215900" y="1941513"/>
          <a:ext cx="8713788" cy="29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文档" r:id="rId3" imgW="11633200" imgH="3975100" progId="Word.Document.12">
                  <p:embed/>
                </p:oleObj>
              </mc:Choice>
              <mc:Fallback>
                <p:oleObj name="文档" r:id="rId3" imgW="11633200" imgH="3975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1513"/>
                        <a:ext cx="8713788" cy="297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文档" r:id="rId3" imgW="11633200" imgH="3962400" progId="Word.Document.12">
                  <p:embed/>
                </p:oleObj>
              </mc:Choice>
              <mc:Fallback>
                <p:oleObj name="文档" r:id="rId3" imgW="11633200" imgH="39624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4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0" name="文档" r:id="rId3" imgW="11633200" imgH="7124700" progId="Word.Document.12">
                  <p:embed/>
                </p:oleObj>
              </mc:Choice>
              <mc:Fallback>
                <p:oleObj name="文档" r:id="rId3" imgW="11633200" imgH="71247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2484438" y="19891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1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9891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3563938" y="32131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2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2131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5364163" y="49418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3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9418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215900" y="1544638"/>
          <a:ext cx="8713788" cy="418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文档" r:id="rId3" imgW="8716010" imgH="4351020" progId="Word.Document.12">
                  <p:embed/>
                </p:oleObj>
              </mc:Choice>
              <mc:Fallback>
                <p:oleObj name="文档" r:id="rId3" imgW="8716010" imgH="435102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44638"/>
                        <a:ext cx="8713788" cy="418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900113" y="14843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4843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971550" y="20605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0605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971550" y="26717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6717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1027113" y="38608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38608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1042988" y="44719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文档" r:id="rId13" imgW="7048500" imgH="546100" progId="Word.Document.12">
                  <p:embed/>
                </p:oleObj>
              </mc:Choice>
              <mc:Fallback>
                <p:oleObj name="文档" r:id="rId13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4719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1027113" y="504825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文档" r:id="rId15" imgW="7048500" imgH="546100" progId="Word.Document.12">
                  <p:embed/>
                </p:oleObj>
              </mc:Choice>
              <mc:Fallback>
                <p:oleObj name="文档" r:id="rId15" imgW="7048500" imgH="54610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504825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1"/>
          <p:cNvGraphicFramePr>
            <a:graphicFrameLocks noChangeAspect="1"/>
          </p:cNvGraphicFramePr>
          <p:nvPr/>
        </p:nvGraphicFramePr>
        <p:xfrm>
          <a:off x="214313" y="1268413"/>
          <a:ext cx="8715375" cy="315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文档" r:id="rId3" imgW="8716010" imgH="3155950" progId="Word.Document.12">
                  <p:embed/>
                </p:oleObj>
              </mc:Choice>
              <mc:Fallback>
                <p:oleObj name="文档" r:id="rId3" imgW="8716010" imgH="31559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268413"/>
                        <a:ext cx="8715375" cy="315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14313" y="4330700"/>
          <a:ext cx="871537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name="文档" r:id="rId5" imgW="8716010" imgH="1187450" progId="Word.Document.12">
                  <p:embed/>
                </p:oleObj>
              </mc:Choice>
              <mc:Fallback>
                <p:oleObj name="文档" r:id="rId5" imgW="8716010" imgH="11874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330700"/>
                        <a:ext cx="871537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3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2700338" y="33575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4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3575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771775" y="396875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5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96875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1"/>
          <p:cNvGraphicFramePr>
            <a:graphicFrameLocks noChangeAspect="1"/>
          </p:cNvGraphicFramePr>
          <p:nvPr/>
        </p:nvGraphicFramePr>
        <p:xfrm>
          <a:off x="214313" y="1981200"/>
          <a:ext cx="8715375" cy="185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文档" r:id="rId3" imgW="8716010" imgH="1858010" progId="Word.Document.12">
                  <p:embed/>
                </p:oleObj>
              </mc:Choice>
              <mc:Fallback>
                <p:oleObj name="文档" r:id="rId3" imgW="8716010" imgH="18580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981200"/>
                        <a:ext cx="8715375" cy="185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214313" y="3844925"/>
          <a:ext cx="87153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文档" r:id="rId5" imgW="8716010" imgH="594360" progId="Word.Document.12">
                  <p:embed/>
                </p:oleObj>
              </mc:Choice>
              <mc:Fallback>
                <p:oleObj name="文档" r:id="rId5" imgW="8716010" imgH="59436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844925"/>
                        <a:ext cx="87153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4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0" name="文档" r:id="rId3" imgW="8716010" imgH="5337175" progId="Word.Document.12">
                  <p:embed/>
                </p:oleObj>
              </mc:Choice>
              <mc:Fallback>
                <p:oleObj name="文档" r:id="rId3" imgW="8716010" imgH="533717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4356100" y="26003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1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6003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4483100" y="37893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2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37893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4572000" y="49418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3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9418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215900" y="603250"/>
          <a:ext cx="8713788" cy="565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文档" r:id="rId3" imgW="8716010" imgH="5728970" progId="Word.Document.12">
                  <p:embed/>
                </p:oleObj>
              </mc:Choice>
              <mc:Fallback>
                <p:oleObj name="文档" r:id="rId3" imgW="8716010" imgH="572897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603250"/>
                        <a:ext cx="8713788" cy="565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3" name="Object 1"/>
          <p:cNvGraphicFramePr>
            <a:graphicFrameLocks noChangeAspect="1"/>
          </p:cNvGraphicFramePr>
          <p:nvPr/>
        </p:nvGraphicFramePr>
        <p:xfrm>
          <a:off x="1042988" y="10525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0525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1042988" y="15922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5922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1027113" y="26003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26003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971550" y="31035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1035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7" name="Object 5"/>
          <p:cNvGraphicFramePr>
            <a:graphicFrameLocks noChangeAspect="1"/>
          </p:cNvGraphicFramePr>
          <p:nvPr/>
        </p:nvGraphicFramePr>
        <p:xfrm>
          <a:off x="900113" y="41497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文档" r:id="rId13" imgW="7048500" imgH="546100" progId="Word.Document.12">
                  <p:embed/>
                </p:oleObj>
              </mc:Choice>
              <mc:Fallback>
                <p:oleObj name="文档" r:id="rId13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1497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8" name="Object 6"/>
          <p:cNvGraphicFramePr>
            <a:graphicFrameLocks noChangeAspect="1"/>
          </p:cNvGraphicFramePr>
          <p:nvPr/>
        </p:nvGraphicFramePr>
        <p:xfrm>
          <a:off x="971550" y="51577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文档" r:id="rId15" imgW="7048500" imgH="546100" progId="Word.Document.12">
                  <p:embed/>
                </p:oleObj>
              </mc:Choice>
              <mc:Fallback>
                <p:oleObj name="文档" r:id="rId15" imgW="7048500" imgH="54610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1577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215900" y="1435100"/>
          <a:ext cx="87122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文档" r:id="rId3" imgW="11633200" imgH="5549900" progId="Word.Document.12">
                  <p:embed/>
                </p:oleObj>
              </mc:Choice>
              <mc:Fallback>
                <p:oleObj name="文档" r:id="rId3" imgW="11633200" imgH="554990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35100"/>
                        <a:ext cx="8712200" cy="414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29" name="Object 1"/>
          <p:cNvGraphicFramePr>
            <a:graphicFrameLocks noChangeAspect="1"/>
          </p:cNvGraphicFramePr>
          <p:nvPr/>
        </p:nvGraphicFramePr>
        <p:xfrm>
          <a:off x="5940425" y="19526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19526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6084888" y="25273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5273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5491163" y="31035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163" y="31035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6067425" y="37163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425" y="37163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6067425" y="42926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文档" r:id="rId13" imgW="7048500" imgH="546100" progId="Word.Document.12">
                  <p:embed/>
                </p:oleObj>
              </mc:Choice>
              <mc:Fallback>
                <p:oleObj name="文档" r:id="rId13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425" y="42926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6"/>
          <p:cNvGraphicFramePr>
            <a:graphicFrameLocks noChangeAspect="1"/>
          </p:cNvGraphicFramePr>
          <p:nvPr/>
        </p:nvGraphicFramePr>
        <p:xfrm>
          <a:off x="5940425" y="49037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文档" r:id="rId15" imgW="7048500" imgH="546100" progId="Word.Document.12">
                  <p:embed/>
                </p:oleObj>
              </mc:Choice>
              <mc:Fallback>
                <p:oleObj name="文档" r:id="rId15" imgW="7048500" imgH="54610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49037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0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文档" r:id="rId3" imgW="11633200" imgH="7124700" progId="Word.Document.12">
                  <p:embed/>
                </p:oleObj>
              </mc:Choice>
              <mc:Fallback>
                <p:oleObj name="文档" r:id="rId3" imgW="11633200" imgH="7124700" progId="Word.Document.1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4914900" y="8366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8366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4932363" y="14128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4128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5003800" y="20240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0240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5003800" y="26003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6003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5003800" y="32131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文档" r:id="rId13" imgW="7048500" imgH="546100" progId="Word.Document.12">
                  <p:embed/>
                </p:oleObj>
              </mc:Choice>
              <mc:Fallback>
                <p:oleObj name="文档" r:id="rId13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2131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4932363" y="37893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文档" r:id="rId15" imgW="7048500" imgH="546100" progId="Word.Document.12">
                  <p:embed/>
                </p:oleObj>
              </mc:Choice>
              <mc:Fallback>
                <p:oleObj name="文档" r:id="rId15" imgW="7048500" imgH="54610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7893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4932363" y="43656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文档" r:id="rId17" imgW="7048500" imgH="546100" progId="Word.Document.12">
                  <p:embed/>
                </p:oleObj>
              </mc:Choice>
              <mc:Fallback>
                <p:oleObj name="文档" r:id="rId17" imgW="7048500" imgH="54610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3656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2" name="Object 8"/>
          <p:cNvGraphicFramePr>
            <a:graphicFrameLocks noChangeAspect="1"/>
          </p:cNvGraphicFramePr>
          <p:nvPr/>
        </p:nvGraphicFramePr>
        <p:xfrm>
          <a:off x="5003800" y="50133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文档" r:id="rId19" imgW="7048500" imgH="546100" progId="Word.Document.12">
                  <p:embed/>
                </p:oleObj>
              </mc:Choice>
              <mc:Fallback>
                <p:oleObj name="文档" r:id="rId19" imgW="7048500" imgH="546100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50133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5076825" y="5573713"/>
          <a:ext cx="52736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文档" r:id="rId21" imgW="7048500" imgH="800100" progId="Word.Document.12">
                  <p:embed/>
                </p:oleObj>
              </mc:Choice>
              <mc:Fallback>
                <p:oleObj name="文档" r:id="rId21" imgW="7048500" imgH="800100" progId="Word.Document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573713"/>
                        <a:ext cx="52736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2"/>
          <p:cNvGraphicFramePr>
            <a:graphicFrameLocks noChangeAspect="1"/>
          </p:cNvGraphicFramePr>
          <p:nvPr/>
        </p:nvGraphicFramePr>
        <p:xfrm>
          <a:off x="215900" y="766763"/>
          <a:ext cx="8713788" cy="547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文档" r:id="rId3" imgW="11633200" imgH="7302500" progId="Word.Document.12">
                  <p:embed/>
                </p:oleObj>
              </mc:Choice>
              <mc:Fallback>
                <p:oleObj name="文档" r:id="rId3" imgW="11633200" imgH="7302500" progId="Word.Document.1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766763"/>
                        <a:ext cx="8713788" cy="547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1" name="Object 1"/>
          <p:cNvGraphicFramePr>
            <a:graphicFrameLocks noChangeAspect="1"/>
          </p:cNvGraphicFramePr>
          <p:nvPr/>
        </p:nvGraphicFramePr>
        <p:xfrm>
          <a:off x="1187450" y="11969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1969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971550" y="16637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6637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1042988" y="22050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2050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900113" y="26717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717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5" name="Object 5"/>
          <p:cNvGraphicFramePr>
            <a:graphicFrameLocks noChangeAspect="1"/>
          </p:cNvGraphicFramePr>
          <p:nvPr/>
        </p:nvGraphicFramePr>
        <p:xfrm>
          <a:off x="1042988" y="32131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文档" r:id="rId13" imgW="7048500" imgH="546100" progId="Word.Document.12">
                  <p:embed/>
                </p:oleObj>
              </mc:Choice>
              <mc:Fallback>
                <p:oleObj name="文档" r:id="rId13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2131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6"/>
          <p:cNvGraphicFramePr>
            <a:graphicFrameLocks noChangeAspect="1"/>
          </p:cNvGraphicFramePr>
          <p:nvPr/>
        </p:nvGraphicFramePr>
        <p:xfrm>
          <a:off x="971550" y="37163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文档" r:id="rId15" imgW="7048500" imgH="546100" progId="Word.Document.12">
                  <p:embed/>
                </p:oleObj>
              </mc:Choice>
              <mc:Fallback>
                <p:oleObj name="文档" r:id="rId15" imgW="7048500" imgH="54610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7163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7"/>
          <p:cNvGraphicFramePr>
            <a:graphicFrameLocks noChangeAspect="1"/>
          </p:cNvGraphicFramePr>
          <p:nvPr/>
        </p:nvGraphicFramePr>
        <p:xfrm>
          <a:off x="900113" y="418465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文档" r:id="rId17" imgW="7048500" imgH="546100" progId="Word.Document.12">
                  <p:embed/>
                </p:oleObj>
              </mc:Choice>
              <mc:Fallback>
                <p:oleObj name="文档" r:id="rId17" imgW="7048500" imgH="54610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18465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8" name="Object 8"/>
          <p:cNvGraphicFramePr>
            <a:graphicFrameLocks noChangeAspect="1"/>
          </p:cNvGraphicFramePr>
          <p:nvPr/>
        </p:nvGraphicFramePr>
        <p:xfrm>
          <a:off x="900113" y="46529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文档" r:id="rId19" imgW="7048500" imgH="546100" progId="Word.Document.12">
                  <p:embed/>
                </p:oleObj>
              </mc:Choice>
              <mc:Fallback>
                <p:oleObj name="文档" r:id="rId19" imgW="7048500" imgH="546100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6529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9" name="Object 9"/>
          <p:cNvGraphicFramePr>
            <a:graphicFrameLocks noChangeAspect="1"/>
          </p:cNvGraphicFramePr>
          <p:nvPr/>
        </p:nvGraphicFramePr>
        <p:xfrm>
          <a:off x="971550" y="51927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文档" r:id="rId21" imgW="7048500" imgH="546100" progId="Word.Document.12">
                  <p:embed/>
                </p:oleObj>
              </mc:Choice>
              <mc:Fallback>
                <p:oleObj name="文档" r:id="rId21" imgW="7048500" imgH="546100" progId="Word.Document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1927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0" name="Object 10"/>
          <p:cNvGraphicFramePr>
            <a:graphicFrameLocks noChangeAspect="1"/>
          </p:cNvGraphicFramePr>
          <p:nvPr/>
        </p:nvGraphicFramePr>
        <p:xfrm>
          <a:off x="1116013" y="56610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文档" r:id="rId23" imgW="7048500" imgH="546100" progId="Word.Document.12">
                  <p:embed/>
                </p:oleObj>
              </mc:Choice>
              <mc:Fallback>
                <p:oleObj name="文档" r:id="rId23" imgW="7048500" imgH="546100" progId="Word.Document.1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6610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215900" y="1671638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71638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7" name="Object 1"/>
          <p:cNvGraphicFramePr>
            <a:graphicFrameLocks noChangeAspect="1"/>
          </p:cNvGraphicFramePr>
          <p:nvPr/>
        </p:nvGraphicFramePr>
        <p:xfrm>
          <a:off x="755650" y="27447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7447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6300788" y="39338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39338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全屏显示(4:3)</PresentationFormat>
  <Paragraphs>3</Paragraphs>
  <Slides>44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1" baseType="lpstr"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2022-02-11T06:33:38Z</dcterms:created>
  <dcterms:modified xsi:type="dcterms:W3CDTF">2023-01-16T14:20:22Z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24A3193489D04F5C920FF84DBEDDCBC3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