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6" r:id="rId2"/>
  </p:sldMasterIdLst>
  <p:notesMasterIdLst>
    <p:notesMasterId r:id="rId28"/>
  </p:notesMasterIdLst>
  <p:handoutMasterIdLst>
    <p:handoutMasterId r:id="rId29"/>
  </p:handoutMasterIdLst>
  <p:sldIdLst>
    <p:sldId id="2408" r:id="rId3"/>
    <p:sldId id="2413" r:id="rId4"/>
    <p:sldId id="2411" r:id="rId5"/>
    <p:sldId id="2414" r:id="rId6"/>
    <p:sldId id="12098" r:id="rId7"/>
    <p:sldId id="12099" r:id="rId8"/>
    <p:sldId id="12100" r:id="rId9"/>
    <p:sldId id="12101" r:id="rId10"/>
    <p:sldId id="12104" r:id="rId11"/>
    <p:sldId id="323" r:id="rId12"/>
    <p:sldId id="12105" r:id="rId13"/>
    <p:sldId id="12106" r:id="rId14"/>
    <p:sldId id="12102" r:id="rId15"/>
    <p:sldId id="12107" r:id="rId16"/>
    <p:sldId id="12108" r:id="rId17"/>
    <p:sldId id="12110" r:id="rId18"/>
    <p:sldId id="12109" r:id="rId19"/>
    <p:sldId id="12103" r:id="rId20"/>
    <p:sldId id="12111" r:id="rId21"/>
    <p:sldId id="12112" r:id="rId22"/>
    <p:sldId id="12114" r:id="rId23"/>
    <p:sldId id="12120" r:id="rId24"/>
    <p:sldId id="12116" r:id="rId25"/>
    <p:sldId id="12117" r:id="rId26"/>
    <p:sldId id="1211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A1A"/>
    <a:srgbClr val="C5E0B4"/>
    <a:srgbClr val="3F5E12"/>
    <a:srgbClr val="90BF49"/>
    <a:srgbClr val="D8EBCD"/>
    <a:srgbClr val="F8E8C4"/>
    <a:srgbClr val="FF8B8B"/>
    <a:srgbClr val="EC4149"/>
    <a:srgbClr val="F15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 autoAdjust="0"/>
    <p:restoredTop sz="92714" autoAdjust="0"/>
  </p:normalViewPr>
  <p:slideViewPr>
    <p:cSldViewPr snapToGrid="0">
      <p:cViewPr>
        <p:scale>
          <a:sx n="75" d="100"/>
          <a:sy n="75" d="100"/>
        </p:scale>
        <p:origin x="-1908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9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E2AC-EFEE-49BB-8A21-36590677EDC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8C7A3-5947-4C83-869D-164F1FA99B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C7A3-5947-4C83-869D-164F1FA99B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4C2226-D5C3-4081-AADC-F28E833BDE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12304" y="672309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6779987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noFill/>
          <a:effectLst>
            <a:outerShdw blurRad="381000" dist="1143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6779987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noFill/>
          <a:effectLst>
            <a:outerShdw blurRad="381000" dist="1143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7C800-551B-4379-8439-0E16175FEF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9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标题 1"/>
          <p:cNvSpPr txBox="1"/>
          <p:nvPr/>
        </p:nvSpPr>
        <p:spPr>
          <a:xfrm>
            <a:off x="5269192" y="2690091"/>
            <a:ext cx="2651895" cy="500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3F5E12"/>
                </a:solidFill>
                <a:latin typeface="+mn-lt"/>
                <a:ea typeface="+mn-ea"/>
                <a:cs typeface="+mn-ea"/>
                <a:sym typeface="+mn-lt"/>
              </a:rPr>
              <a:t>GIRLS’DAY</a:t>
            </a:r>
            <a:endParaRPr lang="zh-CN" altLang="en-US" dirty="0">
              <a:solidFill>
                <a:srgbClr val="3F5E1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4"/>
          <p:cNvSpPr txBox="1"/>
          <p:nvPr/>
        </p:nvSpPr>
        <p:spPr>
          <a:xfrm>
            <a:off x="1013484" y="3374702"/>
            <a:ext cx="6243759" cy="520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zh-CN" altLang="en-US" sz="2800" spc="6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就是要给女生宠爱一分都不能少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777655" y="915718"/>
            <a:ext cx="3627787" cy="525648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活动中期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7" name="组合 26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形 54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045034" y="857250"/>
            <a:ext cx="4121731" cy="5257800"/>
          </a:xfrm>
          <a:prstGeom prst="rect">
            <a:avLst/>
          </a:prstGeom>
        </p:spPr>
      </p:pic>
      <p:sp>
        <p:nvSpPr>
          <p:cNvPr id="12" name="Text Placeholder 2"/>
          <p:cNvSpPr txBox="1"/>
          <p:nvPr/>
        </p:nvSpPr>
        <p:spPr>
          <a:xfrm>
            <a:off x="2198827" y="23859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3" name="Rectangle 9"/>
          <p:cNvSpPr/>
          <p:nvPr/>
        </p:nvSpPr>
        <p:spPr>
          <a:xfrm>
            <a:off x="2198827" y="28563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2198827" y="39289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5" name="Rectangle 9"/>
          <p:cNvSpPr/>
          <p:nvPr/>
        </p:nvSpPr>
        <p:spPr>
          <a:xfrm>
            <a:off x="2198827" y="43993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665605" y="24955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65605" y="39814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活动中期</a:t>
            </a:r>
          </a:p>
        </p:txBody>
      </p:sp>
      <p:sp>
        <p:nvSpPr>
          <p:cNvPr id="23" name="Shape"/>
          <p:cNvSpPr/>
          <p:nvPr/>
        </p:nvSpPr>
        <p:spPr>
          <a:xfrm>
            <a:off x="3854205" y="3377041"/>
            <a:ext cx="4483591" cy="2106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28" y="0"/>
                  <a:pt x="5255" y="2250"/>
                  <a:pt x="3140" y="6751"/>
                </a:cubicBezTo>
                <a:cubicBezTo>
                  <a:pt x="1199" y="10882"/>
                  <a:pt x="160" y="16194"/>
                  <a:pt x="0" y="21600"/>
                </a:cubicBezTo>
                <a:lnTo>
                  <a:pt x="21600" y="21600"/>
                </a:lnTo>
                <a:cubicBezTo>
                  <a:pt x="21440" y="16194"/>
                  <a:pt x="20401" y="10882"/>
                  <a:pt x="18460" y="6751"/>
                </a:cubicBezTo>
                <a:cubicBezTo>
                  <a:pt x="16345" y="2250"/>
                  <a:pt x="13572" y="0"/>
                  <a:pt x="10800" y="0"/>
                </a:cubicBezTo>
                <a:close/>
              </a:path>
            </a:pathLst>
          </a:custGeom>
          <a:ln w="12700">
            <a:solidFill>
              <a:srgbClr val="D6D2CE"/>
            </a:solidFill>
            <a:miter lim="400000"/>
          </a:ln>
        </p:spPr>
        <p:txBody>
          <a:bodyPr lIns="22860" r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Line"/>
          <p:cNvSpPr/>
          <p:nvPr/>
        </p:nvSpPr>
        <p:spPr>
          <a:xfrm>
            <a:off x="412955" y="5478025"/>
            <a:ext cx="11395587" cy="0"/>
          </a:xfrm>
          <a:prstGeom prst="line">
            <a:avLst/>
          </a:prstGeom>
          <a:ln w="12700">
            <a:solidFill>
              <a:srgbClr val="C2BEBA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Circle"/>
          <p:cNvSpPr/>
          <p:nvPr/>
        </p:nvSpPr>
        <p:spPr>
          <a:xfrm>
            <a:off x="8017292" y="5238751"/>
            <a:ext cx="500816" cy="500816"/>
          </a:xfrm>
          <a:prstGeom prst="ellipse">
            <a:avLst/>
          </a:prstGeom>
          <a:solidFill>
            <a:srgbClr val="C5E0B4"/>
          </a:solidFill>
          <a:ln w="12700">
            <a:miter lim="400000"/>
          </a:ln>
        </p:spPr>
        <p:txBody>
          <a:bodyPr lIns="22860" r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Circle"/>
          <p:cNvSpPr/>
          <p:nvPr/>
        </p:nvSpPr>
        <p:spPr>
          <a:xfrm>
            <a:off x="3627325" y="5238751"/>
            <a:ext cx="500818" cy="500816"/>
          </a:xfrm>
          <a:prstGeom prst="ellipse">
            <a:avLst/>
          </a:prstGeom>
          <a:solidFill>
            <a:srgbClr val="C5E0B4"/>
          </a:solidFill>
          <a:ln w="12700">
            <a:miter lim="400000"/>
          </a:ln>
        </p:spPr>
        <p:txBody>
          <a:bodyPr lIns="22860" r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Circle"/>
          <p:cNvSpPr/>
          <p:nvPr/>
        </p:nvSpPr>
        <p:spPr>
          <a:xfrm>
            <a:off x="5715000" y="2990703"/>
            <a:ext cx="762000" cy="762001"/>
          </a:xfrm>
          <a:prstGeom prst="ellipse">
            <a:avLst/>
          </a:prstGeom>
          <a:solidFill>
            <a:srgbClr val="C5E0B4"/>
          </a:solidFill>
          <a:ln w="12700">
            <a:miter lim="400000"/>
          </a:ln>
        </p:spPr>
        <p:txBody>
          <a:bodyPr lIns="22860" r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Create awesome and Unique presentation slides with these creative"/>
          <p:cNvSpPr/>
          <p:nvPr/>
        </p:nvSpPr>
        <p:spPr>
          <a:xfrm>
            <a:off x="3827076" y="2298104"/>
            <a:ext cx="4510720" cy="65505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Unique Slides"/>
          <p:cNvSpPr/>
          <p:nvPr/>
        </p:nvSpPr>
        <p:spPr>
          <a:xfrm>
            <a:off x="5307604" y="1935725"/>
            <a:ext cx="1590179" cy="359073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Create awesome and Unique presentation slides with these creative"/>
          <p:cNvSpPr/>
          <p:nvPr/>
        </p:nvSpPr>
        <p:spPr>
          <a:xfrm>
            <a:off x="8460317" y="4294427"/>
            <a:ext cx="3103034" cy="10130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Unique Slides"/>
          <p:cNvSpPr/>
          <p:nvPr/>
        </p:nvSpPr>
        <p:spPr>
          <a:xfrm>
            <a:off x="8674719" y="3989678"/>
            <a:ext cx="1590179" cy="359073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Create awesome and Unique presentation slides with these creative"/>
          <p:cNvSpPr/>
          <p:nvPr/>
        </p:nvSpPr>
        <p:spPr>
          <a:xfrm>
            <a:off x="588435" y="4294427"/>
            <a:ext cx="3183466" cy="10130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r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Unique Slides"/>
          <p:cNvSpPr/>
          <p:nvPr/>
        </p:nvSpPr>
        <p:spPr>
          <a:xfrm>
            <a:off x="1953122" y="3989678"/>
            <a:ext cx="1590179" cy="359073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r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34650" y="3649053"/>
            <a:ext cx="4137800" cy="2565436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42" name="组合 41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3" name="图形 54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V="1">
            <a:off x="5962653" y="1295400"/>
            <a:ext cx="4972047" cy="4628336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活动中期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0" name="组合 19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0" name="Text Placeholder 2"/>
          <p:cNvSpPr txBox="1"/>
          <p:nvPr/>
        </p:nvSpPr>
        <p:spPr>
          <a:xfrm>
            <a:off x="6446977" y="15096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1" name="Rectangle 9"/>
          <p:cNvSpPr/>
          <p:nvPr/>
        </p:nvSpPr>
        <p:spPr>
          <a:xfrm>
            <a:off x="6446977" y="19800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6446977" y="30526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3" name="Rectangle 9"/>
          <p:cNvSpPr/>
          <p:nvPr/>
        </p:nvSpPr>
        <p:spPr>
          <a:xfrm>
            <a:off x="6446977" y="35230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446977" y="45957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5" name="Rectangle 9"/>
          <p:cNvSpPr/>
          <p:nvPr/>
        </p:nvSpPr>
        <p:spPr>
          <a:xfrm>
            <a:off x="6446977" y="50661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95349" y="1362051"/>
            <a:ext cx="4800600" cy="4799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A-文本框 76"/>
          <p:cNvSpPr txBox="1"/>
          <p:nvPr>
            <p:custDataLst>
              <p:tags r:id="rId1"/>
            </p:custDataLst>
          </p:nvPr>
        </p:nvSpPr>
        <p:spPr>
          <a:xfrm>
            <a:off x="1288127" y="2708975"/>
            <a:ext cx="52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8000" spc="600" dirty="0">
                <a:solidFill>
                  <a:srgbClr val="5D8A1A"/>
                </a:solidFill>
                <a:cs typeface="+mn-ea"/>
                <a:sym typeface="+mn-lt"/>
              </a:rPr>
              <a:t>活动后期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2077524" y="2164583"/>
            <a:ext cx="3675576" cy="64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THREE</a:t>
            </a:r>
          </a:p>
        </p:txBody>
      </p:sp>
      <p:sp>
        <p:nvSpPr>
          <p:cNvPr id="23" name="矩形 22"/>
          <p:cNvSpPr/>
          <p:nvPr/>
        </p:nvSpPr>
        <p:spPr>
          <a:xfrm>
            <a:off x="568158" y="4006575"/>
            <a:ext cx="68086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>
                <a:solidFill>
                  <a:srgbClr val="3F5E12"/>
                </a:solidFill>
                <a:cs typeface="+mn-ea"/>
                <a:sym typeface="+mn-lt"/>
              </a:rPr>
              <a:t>在此录入上述图表的描述说明，在此录入上述图表的描述说明。在此录入上述图表的描述说明，在此录入上述图表的描述说明。</a:t>
            </a:r>
          </a:p>
          <a:p>
            <a:pPr algn="ctr">
              <a:lnSpc>
                <a:spcPct val="120000"/>
              </a:lnSpc>
            </a:pPr>
            <a:endParaRPr lang="zh-CN" altLang="en-US" sz="1400" spc="300" dirty="0">
              <a:solidFill>
                <a:srgbClr val="3F5E1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后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19" name="组合 18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0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3" name="Text Placeholder 2"/>
          <p:cNvSpPr txBox="1"/>
          <p:nvPr/>
        </p:nvSpPr>
        <p:spPr>
          <a:xfrm>
            <a:off x="1225463" y="1871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4" name="Rectangle 9"/>
          <p:cNvSpPr/>
          <p:nvPr/>
        </p:nvSpPr>
        <p:spPr>
          <a:xfrm>
            <a:off x="1225463" y="2341964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1225463" y="42790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/>
          <p:cNvSpPr/>
          <p:nvPr/>
        </p:nvSpPr>
        <p:spPr>
          <a:xfrm>
            <a:off x="1225463" y="47493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7994563" y="1871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5" name="Rectangle 9"/>
          <p:cNvSpPr/>
          <p:nvPr/>
        </p:nvSpPr>
        <p:spPr>
          <a:xfrm>
            <a:off x="7994563" y="2341964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7994563" y="42790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9" name="Rectangle 9"/>
          <p:cNvSpPr/>
          <p:nvPr/>
        </p:nvSpPr>
        <p:spPr>
          <a:xfrm>
            <a:off x="7994563" y="47493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01024" y="1911061"/>
            <a:ext cx="397312" cy="39731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46324" y="1911061"/>
            <a:ext cx="397312" cy="39731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01024" y="4416136"/>
            <a:ext cx="397312" cy="39731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646324" y="4416136"/>
            <a:ext cx="397312" cy="39731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01686" y="2574264"/>
            <a:ext cx="1638615" cy="2882656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82605" y="1726293"/>
            <a:ext cx="3956560" cy="3635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5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后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1" name="组合 20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2" name="椭圆 1"/>
          <p:cNvSpPr/>
          <p:nvPr/>
        </p:nvSpPr>
        <p:spPr>
          <a:xfrm>
            <a:off x="1562100" y="1809750"/>
            <a:ext cx="1981200" cy="198120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81600" y="1809750"/>
            <a:ext cx="1981200" cy="198120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801100" y="1809750"/>
            <a:ext cx="1981200" cy="198120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482627" y="40885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5" name="Rectangle 9"/>
          <p:cNvSpPr/>
          <p:nvPr/>
        </p:nvSpPr>
        <p:spPr>
          <a:xfrm>
            <a:off x="901613" y="45588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4112985" y="40885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7" name="Rectangle 9"/>
          <p:cNvSpPr/>
          <p:nvPr/>
        </p:nvSpPr>
        <p:spPr>
          <a:xfrm>
            <a:off x="4531971" y="45588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7743344" y="40885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9" name="Rectangle 9"/>
          <p:cNvSpPr/>
          <p:nvPr/>
        </p:nvSpPr>
        <p:spPr>
          <a:xfrm>
            <a:off x="8162330" y="45588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62732" y="1409700"/>
            <a:ext cx="2940350" cy="2940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72616" y="1633118"/>
            <a:ext cx="2590800" cy="22721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43050" y="18669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后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30" name="组合 29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1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6" name="Text Placeholder 2"/>
          <p:cNvSpPr txBox="1"/>
          <p:nvPr/>
        </p:nvSpPr>
        <p:spPr>
          <a:xfrm>
            <a:off x="6504127" y="16620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7" name="Rectangle 9"/>
          <p:cNvSpPr/>
          <p:nvPr/>
        </p:nvSpPr>
        <p:spPr>
          <a:xfrm>
            <a:off x="6504127" y="21324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6504127" y="32050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9" name="Rectangle 9"/>
          <p:cNvSpPr/>
          <p:nvPr/>
        </p:nvSpPr>
        <p:spPr>
          <a:xfrm>
            <a:off x="6504127" y="36754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6504127" y="47481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41" name="Rectangle 9"/>
          <p:cNvSpPr/>
          <p:nvPr/>
        </p:nvSpPr>
        <p:spPr>
          <a:xfrm>
            <a:off x="6504127" y="52185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6213" y="1565673"/>
            <a:ext cx="5995264" cy="304897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50" y="1333500"/>
            <a:ext cx="4991100" cy="499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24849" y="3143250"/>
            <a:ext cx="3867151" cy="23622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后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17" name="组合 16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1239401" y="1830866"/>
            <a:ext cx="5428100" cy="485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62593" y="1019087"/>
            <a:ext cx="5970380" cy="548639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43968" y="1524000"/>
            <a:ext cx="5970379" cy="4648199"/>
          </a:xfrm>
          <a:prstGeom prst="roundRect">
            <a:avLst/>
          </a:prstGeom>
          <a:noFill/>
          <a:ln w="44450">
            <a:solidFill>
              <a:srgbClr val="C5E0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A-文本框 76"/>
          <p:cNvSpPr txBox="1"/>
          <p:nvPr>
            <p:custDataLst>
              <p:tags r:id="rId1"/>
            </p:custDataLst>
          </p:nvPr>
        </p:nvSpPr>
        <p:spPr>
          <a:xfrm>
            <a:off x="1288127" y="2708975"/>
            <a:ext cx="52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8000" spc="600" dirty="0">
                <a:solidFill>
                  <a:srgbClr val="5D8A1A"/>
                </a:solidFill>
                <a:cs typeface="+mn-ea"/>
                <a:sym typeface="+mn-lt"/>
              </a:rPr>
              <a:t>效果预估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2077524" y="2164583"/>
            <a:ext cx="3675576" cy="64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FOUR</a:t>
            </a:r>
          </a:p>
        </p:txBody>
      </p:sp>
      <p:sp>
        <p:nvSpPr>
          <p:cNvPr id="23" name="矩形 22"/>
          <p:cNvSpPr/>
          <p:nvPr/>
        </p:nvSpPr>
        <p:spPr>
          <a:xfrm>
            <a:off x="568158" y="4006575"/>
            <a:ext cx="68086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>
                <a:solidFill>
                  <a:srgbClr val="3F5E12"/>
                </a:solidFill>
                <a:cs typeface="+mn-ea"/>
                <a:sym typeface="+mn-lt"/>
              </a:rPr>
              <a:t>在此录入上述图表的描述说明，在此录入上述图表的描述说明。在此录入上述图表的描述说明，在此录入上述图表的描述说明。</a:t>
            </a:r>
          </a:p>
          <a:p>
            <a:pPr algn="ctr">
              <a:lnSpc>
                <a:spcPct val="120000"/>
              </a:lnSpc>
            </a:pPr>
            <a:endParaRPr lang="zh-CN" altLang="en-US" sz="1400" spc="300" dirty="0">
              <a:solidFill>
                <a:srgbClr val="3F5E1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1" name="组合 20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形 54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3" name="PA_库_矩形 9"/>
          <p:cNvSpPr/>
          <p:nvPr>
            <p:custDataLst>
              <p:tags r:id="rId2"/>
            </p:custDataLst>
          </p:nvPr>
        </p:nvSpPr>
        <p:spPr>
          <a:xfrm>
            <a:off x="0" y="3114424"/>
            <a:ext cx="5905500" cy="3147898"/>
          </a:xfrm>
          <a:prstGeom prst="rect">
            <a:avLst/>
          </a:prstGeom>
          <a:solidFill>
            <a:srgbClr val="D8EBC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10244" y="1352271"/>
            <a:ext cx="4924505" cy="4923223"/>
          </a:xfrm>
          <a:prstGeom prst="rect">
            <a:avLst/>
          </a:prstGeom>
        </p:spPr>
      </p:pic>
      <p:sp>
        <p:nvSpPr>
          <p:cNvPr id="15" name="Text Placeholder 2"/>
          <p:cNvSpPr txBox="1"/>
          <p:nvPr/>
        </p:nvSpPr>
        <p:spPr>
          <a:xfrm>
            <a:off x="1398727" y="17953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/>
          <p:cNvSpPr/>
          <p:nvPr/>
        </p:nvSpPr>
        <p:spPr>
          <a:xfrm>
            <a:off x="1398727" y="22657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1398727" y="3338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8" name="Rectangle 9"/>
          <p:cNvSpPr/>
          <p:nvPr/>
        </p:nvSpPr>
        <p:spPr>
          <a:xfrm>
            <a:off x="1398727" y="38088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1398727" y="48814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0" name="Rectangle 9"/>
          <p:cNvSpPr/>
          <p:nvPr/>
        </p:nvSpPr>
        <p:spPr>
          <a:xfrm>
            <a:off x="1398727" y="53518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6" grpId="0"/>
      <p:bldP spid="17" grpId="0"/>
      <p:bldP spid="18" grpId="0"/>
      <p:bldP spid="1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A-文本框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9042" y="1453148"/>
            <a:ext cx="699358" cy="58477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5D8A1A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473929" y="1415683"/>
            <a:ext cx="3027045" cy="879475"/>
            <a:chOff x="418" y="8519"/>
            <a:chExt cx="4767" cy="1385"/>
          </a:xfrm>
        </p:grpSpPr>
        <p:sp>
          <p:nvSpPr>
            <p:cNvPr id="11" name="PA-矩形 9"/>
            <p:cNvSpPr/>
            <p:nvPr>
              <p:custDataLst>
                <p:tags r:id="rId11"/>
              </p:custDataLst>
            </p:nvPr>
          </p:nvSpPr>
          <p:spPr>
            <a:xfrm>
              <a:off x="521" y="9419"/>
              <a:ext cx="466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rgbClr val="5D8A1A"/>
                  </a:solidFill>
                  <a:cs typeface="+mn-ea"/>
                  <a:sym typeface="+mn-lt"/>
                </a:rPr>
                <a:t>I want to be in quiet, not strong.</a:t>
              </a:r>
            </a:p>
          </p:txBody>
        </p:sp>
        <p:sp>
          <p:nvSpPr>
            <p:cNvPr id="12" name="PA-文本框 76"/>
            <p:cNvSpPr txBox="1"/>
            <p:nvPr>
              <p:custDataLst>
                <p:tags r:id="rId12"/>
              </p:custDataLst>
            </p:nvPr>
          </p:nvSpPr>
          <p:spPr>
            <a:xfrm>
              <a:off x="418" y="8519"/>
              <a:ext cx="409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600" normalizeH="0" baseline="0" noProof="0" dirty="0">
                  <a:ln>
                    <a:noFill/>
                  </a:ln>
                  <a:solidFill>
                    <a:srgbClr val="5D8A1A"/>
                  </a:solidFill>
                  <a:effectLst/>
                  <a:uLnTx/>
                  <a:uFillTx/>
                  <a:cs typeface="+mn-ea"/>
                  <a:sym typeface="+mn-lt"/>
                </a:rPr>
                <a:t>活动前期</a:t>
              </a:r>
            </a:p>
          </p:txBody>
        </p:sp>
      </p:grpSp>
      <p:sp>
        <p:nvSpPr>
          <p:cNvPr id="14" name="PA-文本框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3394" y="3608279"/>
            <a:ext cx="691216" cy="58477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5D8A1A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488381" y="3593674"/>
            <a:ext cx="3017520" cy="840105"/>
            <a:chOff x="9233" y="8763"/>
            <a:chExt cx="4752" cy="1323"/>
          </a:xfrm>
        </p:grpSpPr>
        <p:sp>
          <p:nvSpPr>
            <p:cNvPr id="16" name="PA-矩形 14"/>
            <p:cNvSpPr/>
            <p:nvPr>
              <p:custDataLst>
                <p:tags r:id="rId9"/>
              </p:custDataLst>
            </p:nvPr>
          </p:nvSpPr>
          <p:spPr>
            <a:xfrm>
              <a:off x="9321" y="9601"/>
              <a:ext cx="466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rgbClr val="5D8A1A"/>
                  </a:solidFill>
                  <a:cs typeface="+mn-ea"/>
                  <a:sym typeface="+mn-lt"/>
                </a:rPr>
                <a:t>I want to be in quiet, not strong.</a:t>
              </a:r>
            </a:p>
          </p:txBody>
        </p:sp>
        <p:sp>
          <p:nvSpPr>
            <p:cNvPr id="17" name="PA-文本框 76"/>
            <p:cNvSpPr txBox="1"/>
            <p:nvPr>
              <p:custDataLst>
                <p:tags r:id="rId10"/>
              </p:custDataLst>
            </p:nvPr>
          </p:nvSpPr>
          <p:spPr>
            <a:xfrm>
              <a:off x="9233" y="8763"/>
              <a:ext cx="377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600" i="0" u="none" strike="noStrike" cap="none" spc="60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字魂52号-阿开漫画体" panose="00000500000000000000" pitchFamily="2" charset="-122"/>
                  <a:ea typeface="字魂52号-阿开漫画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5D8A1A"/>
                  </a:solidFill>
                  <a:latin typeface="+mn-lt"/>
                  <a:ea typeface="+mn-ea"/>
                  <a:cs typeface="+mn-ea"/>
                  <a:sym typeface="+mn-lt"/>
                </a:rPr>
                <a:t>活动后期</a:t>
              </a:r>
            </a:p>
          </p:txBody>
        </p:sp>
      </p:grpSp>
      <p:sp>
        <p:nvSpPr>
          <p:cNvPr id="19" name="PA-文本框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4140" y="2515315"/>
            <a:ext cx="691216" cy="58477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5D8A1A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469484" y="2487375"/>
            <a:ext cx="3036570" cy="835025"/>
            <a:chOff x="5095" y="8533"/>
            <a:chExt cx="4782" cy="1315"/>
          </a:xfrm>
        </p:grpSpPr>
        <p:sp>
          <p:nvSpPr>
            <p:cNvPr id="21" name="PA-矩形 19"/>
            <p:cNvSpPr/>
            <p:nvPr>
              <p:custDataLst>
                <p:tags r:id="rId7"/>
              </p:custDataLst>
            </p:nvPr>
          </p:nvSpPr>
          <p:spPr>
            <a:xfrm>
              <a:off x="5213" y="9363"/>
              <a:ext cx="466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rgbClr val="5D8A1A"/>
                  </a:solidFill>
                  <a:cs typeface="+mn-ea"/>
                  <a:sym typeface="+mn-lt"/>
                </a:rPr>
                <a:t>I want to be in quiet, not strong.</a:t>
              </a:r>
            </a:p>
          </p:txBody>
        </p:sp>
        <p:sp>
          <p:nvSpPr>
            <p:cNvPr id="22" name="PA-文本框 76"/>
            <p:cNvSpPr txBox="1"/>
            <p:nvPr>
              <p:custDataLst>
                <p:tags r:id="rId8"/>
              </p:custDataLst>
            </p:nvPr>
          </p:nvSpPr>
          <p:spPr>
            <a:xfrm>
              <a:off x="5095" y="8533"/>
              <a:ext cx="390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600" i="0" u="none" strike="noStrike" cap="none" spc="60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字魂52号-阿开漫画体" panose="00000500000000000000" pitchFamily="2" charset="-122"/>
                  <a:ea typeface="字魂52号-阿开漫画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5D8A1A"/>
                  </a:solidFill>
                  <a:latin typeface="+mn-lt"/>
                  <a:ea typeface="+mn-ea"/>
                  <a:cs typeface="+mn-ea"/>
                  <a:sym typeface="+mn-lt"/>
                </a:rPr>
                <a:t>活动中期</a:t>
              </a:r>
            </a:p>
          </p:txBody>
        </p:sp>
      </p:grpSp>
      <p:sp>
        <p:nvSpPr>
          <p:cNvPr id="24" name="PA-文本框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39043" y="4701243"/>
            <a:ext cx="676788" cy="58477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5D8A1A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499811" y="4672668"/>
            <a:ext cx="3006090" cy="847725"/>
            <a:chOff x="14518" y="8631"/>
            <a:chExt cx="4734" cy="1335"/>
          </a:xfrm>
        </p:grpSpPr>
        <p:sp>
          <p:nvSpPr>
            <p:cNvPr id="26" name="PA-矩形 24"/>
            <p:cNvSpPr/>
            <p:nvPr>
              <p:custDataLst>
                <p:tags r:id="rId5"/>
              </p:custDataLst>
            </p:nvPr>
          </p:nvSpPr>
          <p:spPr>
            <a:xfrm>
              <a:off x="14588" y="9481"/>
              <a:ext cx="466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rgbClr val="5D8A1A"/>
                  </a:solidFill>
                  <a:cs typeface="+mn-ea"/>
                  <a:sym typeface="+mn-lt"/>
                </a:rPr>
                <a:t>I want to be in quiet, not strong.</a:t>
              </a:r>
            </a:p>
          </p:txBody>
        </p:sp>
        <p:sp>
          <p:nvSpPr>
            <p:cNvPr id="27" name="PA-文本框 76"/>
            <p:cNvSpPr txBox="1"/>
            <p:nvPr>
              <p:custDataLst>
                <p:tags r:id="rId6"/>
              </p:custDataLst>
            </p:nvPr>
          </p:nvSpPr>
          <p:spPr>
            <a:xfrm>
              <a:off x="14518" y="8631"/>
              <a:ext cx="3885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600" i="0" u="none" strike="noStrike" cap="none" spc="60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字魂52号-阿开漫画体" panose="00000500000000000000" pitchFamily="2" charset="-122"/>
                  <a:ea typeface="字魂52号-阿开漫画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5D8A1A"/>
                  </a:solidFill>
                  <a:latin typeface="+mn-lt"/>
                  <a:ea typeface="+mn-ea"/>
                  <a:cs typeface="+mn-ea"/>
                  <a:sym typeface="+mn-lt"/>
                </a:rPr>
                <a:t>效果预估 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5120872" y="1193083"/>
            <a:ext cx="2215991" cy="22168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600" normalizeH="0" baseline="0" noProof="0" dirty="0">
                <a:ln>
                  <a:noFill/>
                </a:ln>
                <a:solidFill>
                  <a:srgbClr val="5D8A1A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6213" y="3429000"/>
            <a:ext cx="4739852" cy="21336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5" name="组合 24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619750" y="1512398"/>
            <a:ext cx="5428100" cy="485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07544" y="341099"/>
            <a:ext cx="6781802" cy="67818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5348610" y="1281732"/>
            <a:ext cx="5970379" cy="4648199"/>
          </a:xfrm>
          <a:prstGeom prst="roundRect">
            <a:avLst/>
          </a:prstGeom>
          <a:noFill/>
          <a:ln w="44450">
            <a:solidFill>
              <a:srgbClr val="C5E0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493579" y="4260166"/>
            <a:ext cx="2195240" cy="4561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38108" y="4260166"/>
            <a:ext cx="2195240" cy="4561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38108" y="1995267"/>
            <a:ext cx="2195240" cy="4561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3579" y="1981200"/>
            <a:ext cx="2195240" cy="4561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35" name="组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GrpSpPr/>
          <p:nvPr/>
        </p:nvGrpSpPr>
        <p:grpSpPr>
          <a:xfrm>
            <a:off x="1451375" y="2013070"/>
            <a:ext cx="2855890" cy="1453248"/>
            <a:chOff x="7219244" y="2290976"/>
            <a:chExt cx="3406891" cy="1453243"/>
          </a:xfrm>
        </p:grpSpPr>
        <p:sp>
          <p:nvSpPr>
            <p:cNvPr id="36" name="文本框 35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/>
            <p:cNvSpPr txBox="1"/>
            <p:nvPr/>
          </p:nvSpPr>
          <p:spPr>
            <a:xfrm>
              <a:off x="7219244" y="2690088"/>
              <a:ext cx="3406891" cy="105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225690" y="2290976"/>
              <a:ext cx="2612332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1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47" name="组合 46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8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grpSp>
        <p:nvGrpSpPr>
          <p:cNvPr id="53" name="组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GrpSpPr/>
          <p:nvPr/>
        </p:nvGrpSpPr>
        <p:grpSpPr>
          <a:xfrm>
            <a:off x="7814075" y="2013070"/>
            <a:ext cx="2855890" cy="1453248"/>
            <a:chOff x="7219244" y="2290976"/>
            <a:chExt cx="3406891" cy="1453243"/>
          </a:xfrm>
        </p:grpSpPr>
        <p:sp>
          <p:nvSpPr>
            <p:cNvPr id="54" name="文本框 53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/>
            <p:cNvSpPr txBox="1"/>
            <p:nvPr/>
          </p:nvSpPr>
          <p:spPr>
            <a:xfrm>
              <a:off x="7219244" y="2690088"/>
              <a:ext cx="3406891" cy="105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225690" y="2290976"/>
              <a:ext cx="2612332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1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组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GrpSpPr/>
          <p:nvPr/>
        </p:nvGrpSpPr>
        <p:grpSpPr>
          <a:xfrm>
            <a:off x="1451375" y="4280020"/>
            <a:ext cx="2855890" cy="1453248"/>
            <a:chOff x="7219244" y="2290976"/>
            <a:chExt cx="3406891" cy="1453243"/>
          </a:xfrm>
        </p:grpSpPr>
        <p:sp>
          <p:nvSpPr>
            <p:cNvPr id="57" name="文本框 56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/>
            <p:cNvSpPr txBox="1"/>
            <p:nvPr/>
          </p:nvSpPr>
          <p:spPr>
            <a:xfrm>
              <a:off x="7219244" y="2690088"/>
              <a:ext cx="3406891" cy="105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225690" y="2290976"/>
              <a:ext cx="2612332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1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GrpSpPr/>
          <p:nvPr/>
        </p:nvGrpSpPr>
        <p:grpSpPr>
          <a:xfrm>
            <a:off x="7814075" y="4280020"/>
            <a:ext cx="2855890" cy="1453248"/>
            <a:chOff x="7219244" y="2290976"/>
            <a:chExt cx="3406891" cy="1453243"/>
          </a:xfrm>
        </p:grpSpPr>
        <p:sp>
          <p:nvSpPr>
            <p:cNvPr id="60" name="文本框 59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/>
            <p:cNvSpPr txBox="1"/>
            <p:nvPr/>
          </p:nvSpPr>
          <p:spPr>
            <a:xfrm>
              <a:off x="7219244" y="2690088"/>
              <a:ext cx="3406891" cy="105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25690" y="2290976"/>
              <a:ext cx="2612332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1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86200" y="1981200"/>
            <a:ext cx="4000500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6" name="组合 25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876299" y="1215480"/>
            <a:ext cx="10248901" cy="14507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1371600" y="1460949"/>
            <a:ext cx="9467621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在此输入文字内容，文字不易太多，以简练为主，此模板作品在此输入文字内容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1513027" y="3014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0" name="Rectangle 9"/>
          <p:cNvSpPr/>
          <p:nvPr/>
        </p:nvSpPr>
        <p:spPr>
          <a:xfrm>
            <a:off x="1513027" y="34849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1513027" y="45576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2" name="Rectangle 9"/>
          <p:cNvSpPr/>
          <p:nvPr/>
        </p:nvSpPr>
        <p:spPr>
          <a:xfrm>
            <a:off x="1513027" y="50280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67450" y="2432523"/>
            <a:ext cx="4114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3" name="组合 22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3" name="椭圆 12"/>
          <p:cNvSpPr/>
          <p:nvPr/>
        </p:nvSpPr>
        <p:spPr>
          <a:xfrm>
            <a:off x="1348405" y="1485900"/>
            <a:ext cx="3627787" cy="457331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38250" y="1276351"/>
            <a:ext cx="4876800" cy="4876798"/>
          </a:xfrm>
          <a:prstGeom prst="rect">
            <a:avLst/>
          </a:prstGeom>
        </p:spPr>
      </p:pic>
      <p:sp>
        <p:nvSpPr>
          <p:cNvPr id="15" name="Text Placeholder 2"/>
          <p:cNvSpPr txBox="1"/>
          <p:nvPr/>
        </p:nvSpPr>
        <p:spPr>
          <a:xfrm>
            <a:off x="6656527" y="26145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/>
          <p:cNvSpPr/>
          <p:nvPr/>
        </p:nvSpPr>
        <p:spPr>
          <a:xfrm>
            <a:off x="6656527" y="30849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6656527" y="4157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8" name="Rectangle 9"/>
          <p:cNvSpPr/>
          <p:nvPr/>
        </p:nvSpPr>
        <p:spPr>
          <a:xfrm>
            <a:off x="6656527" y="46279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23305" y="27241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123305" y="42100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51" name="组合 50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4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/>
          <p:nvPr/>
        </p:nvSpPr>
        <p:spPr>
          <a:xfrm>
            <a:off x="6504127" y="16620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4" name="Rectangle 9"/>
          <p:cNvSpPr/>
          <p:nvPr/>
        </p:nvSpPr>
        <p:spPr>
          <a:xfrm>
            <a:off x="6504127" y="21324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6504127" y="32050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6" name="Rectangle 9"/>
          <p:cNvSpPr/>
          <p:nvPr/>
        </p:nvSpPr>
        <p:spPr>
          <a:xfrm>
            <a:off x="6504127" y="36754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6504127" y="47481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8" name="Rectangle 9"/>
          <p:cNvSpPr/>
          <p:nvPr/>
        </p:nvSpPr>
        <p:spPr>
          <a:xfrm>
            <a:off x="6504127" y="52185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26213" y="1565673"/>
            <a:ext cx="5995264" cy="304897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57250" y="1333500"/>
            <a:ext cx="4991100" cy="499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5269192" y="2690091"/>
            <a:ext cx="2651895" cy="500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3F5E12"/>
                </a:solidFill>
                <a:latin typeface="+mn-lt"/>
                <a:ea typeface="+mn-ea"/>
                <a:cs typeface="+mn-ea"/>
                <a:sym typeface="+mn-lt"/>
              </a:rPr>
              <a:t>GIRLS’DAY</a:t>
            </a:r>
            <a:endParaRPr lang="zh-CN" altLang="en-US" dirty="0">
              <a:solidFill>
                <a:srgbClr val="3F5E1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1013484" y="3374702"/>
            <a:ext cx="6243759" cy="520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就是要给女生宠爱一分都不能少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PA-文本框 76"/>
          <p:cNvSpPr txBox="1"/>
          <p:nvPr>
            <p:custDataLst>
              <p:tags r:id="rId1"/>
            </p:custDataLst>
          </p:nvPr>
        </p:nvSpPr>
        <p:spPr>
          <a:xfrm>
            <a:off x="1288127" y="2708975"/>
            <a:ext cx="52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i="0" u="none" strike="noStrike" kern="1200" cap="none" spc="600" normalizeH="0" baseline="0" noProof="0" dirty="0">
                <a:ln>
                  <a:noFill/>
                </a:ln>
                <a:solidFill>
                  <a:srgbClr val="5D8A1A"/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sp>
        <p:nvSpPr>
          <p:cNvPr id="53" name="标题 1"/>
          <p:cNvSpPr txBox="1"/>
          <p:nvPr/>
        </p:nvSpPr>
        <p:spPr>
          <a:xfrm>
            <a:off x="2706173" y="2164583"/>
            <a:ext cx="2418278" cy="64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ONE</a:t>
            </a:r>
          </a:p>
        </p:txBody>
      </p:sp>
      <p:sp>
        <p:nvSpPr>
          <p:cNvPr id="54" name="矩形 53"/>
          <p:cNvSpPr/>
          <p:nvPr/>
        </p:nvSpPr>
        <p:spPr>
          <a:xfrm>
            <a:off x="568158" y="4006575"/>
            <a:ext cx="68086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>
                <a:solidFill>
                  <a:srgbClr val="3F5E12"/>
                </a:solidFill>
                <a:cs typeface="+mn-ea"/>
                <a:sym typeface="+mn-lt"/>
              </a:rPr>
              <a:t>在此录入上述图表的描述说明，在此录入上述图表的描述说明。在此录入上述图表的描述说明，在此录入上述图表的描述说明。</a:t>
            </a:r>
          </a:p>
          <a:p>
            <a:pPr algn="ctr">
              <a:lnSpc>
                <a:spcPct val="120000"/>
              </a:lnSpc>
            </a:pPr>
            <a:endParaRPr lang="zh-CN" altLang="en-US" sz="1400" spc="300" dirty="0">
              <a:solidFill>
                <a:srgbClr val="3F5E1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54" name="组合 53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5" name="图形 54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1" name="Rectangle 9"/>
          <p:cNvSpPr/>
          <p:nvPr/>
        </p:nvSpPr>
        <p:spPr>
          <a:xfrm>
            <a:off x="876400" y="4018846"/>
            <a:ext cx="1109012" cy="387780"/>
          </a:xfrm>
          <a:prstGeom prst="rect">
            <a:avLst/>
          </a:prstGeom>
        </p:spPr>
        <p:txBody>
          <a:bodyPr wrap="none" lIns="109710" tIns="54855" rIns="109710" bIns="54855">
            <a:noAutofit/>
          </a:bodyPr>
          <a:lstStyle/>
          <a:p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32" name="TextBox 10"/>
          <p:cNvSpPr txBox="1"/>
          <p:nvPr/>
        </p:nvSpPr>
        <p:spPr>
          <a:xfrm>
            <a:off x="876399" y="4327737"/>
            <a:ext cx="6350362" cy="627846"/>
          </a:xfrm>
          <a:prstGeom prst="rect">
            <a:avLst/>
          </a:prstGeom>
          <a:noFill/>
        </p:spPr>
        <p:txBody>
          <a:bodyPr wrap="square" lIns="109710" tIns="54855" rIns="109710" bIns="54855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我们长期为客户提供专业的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策划设计制作等全程服务，凭借自身优势和专业化的独特视角为客户提供优质的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服务。</a:t>
            </a:r>
          </a:p>
        </p:txBody>
      </p:sp>
      <p:sp>
        <p:nvSpPr>
          <p:cNvPr id="65" name="Rectangle 9"/>
          <p:cNvSpPr/>
          <p:nvPr/>
        </p:nvSpPr>
        <p:spPr>
          <a:xfrm>
            <a:off x="876400" y="5219225"/>
            <a:ext cx="1109012" cy="387780"/>
          </a:xfrm>
          <a:prstGeom prst="rect">
            <a:avLst/>
          </a:prstGeom>
        </p:spPr>
        <p:txBody>
          <a:bodyPr wrap="none" lIns="109710" tIns="54855" rIns="109710" bIns="54855">
            <a:noAutofit/>
          </a:bodyPr>
          <a:lstStyle/>
          <a:p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66" name="TextBox 10"/>
          <p:cNvSpPr txBox="1"/>
          <p:nvPr/>
        </p:nvSpPr>
        <p:spPr>
          <a:xfrm>
            <a:off x="876399" y="5528116"/>
            <a:ext cx="6350361" cy="627846"/>
          </a:xfrm>
          <a:prstGeom prst="rect">
            <a:avLst/>
          </a:prstGeom>
          <a:noFill/>
        </p:spPr>
        <p:txBody>
          <a:bodyPr wrap="square" lIns="109710" tIns="54855" rIns="109710" bIns="54855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我们长期为客户提供专业的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策划设计制作等全程服务，凭借自身优势和专业化的独特视角为客户提供优质的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服务。</a:t>
            </a:r>
          </a:p>
        </p:txBody>
      </p:sp>
      <p:sp>
        <p:nvSpPr>
          <p:cNvPr id="19" name="PA_库_矩形 9"/>
          <p:cNvSpPr/>
          <p:nvPr>
            <p:custDataLst>
              <p:tags r:id="rId2"/>
            </p:custDataLst>
          </p:nvPr>
        </p:nvSpPr>
        <p:spPr>
          <a:xfrm>
            <a:off x="7276700" y="1383666"/>
            <a:ext cx="4895145" cy="4333630"/>
          </a:xfrm>
          <a:prstGeom prst="rect">
            <a:avLst/>
          </a:prstGeom>
          <a:solidFill>
            <a:srgbClr val="D8EBC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767466" y="1705106"/>
            <a:ext cx="6820784" cy="2065496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  <a:miter lim="800000"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Circle: Hollow 9"/>
          <p:cNvSpPr/>
          <p:nvPr/>
        </p:nvSpPr>
        <p:spPr>
          <a:xfrm>
            <a:off x="1728545" y="2338814"/>
            <a:ext cx="1284973" cy="1284972"/>
          </a:xfrm>
          <a:prstGeom prst="donut">
            <a:avLst>
              <a:gd name="adj" fmla="val 516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Block Arc 10"/>
          <p:cNvSpPr/>
          <p:nvPr/>
        </p:nvSpPr>
        <p:spPr>
          <a:xfrm>
            <a:off x="1850941" y="2440414"/>
            <a:ext cx="1033037" cy="1033036"/>
          </a:xfrm>
          <a:prstGeom prst="blockArc">
            <a:avLst>
              <a:gd name="adj1" fmla="val 10800000"/>
              <a:gd name="adj2" fmla="val 8095515"/>
              <a:gd name="adj3" fmla="val 5055"/>
            </a:avLst>
          </a:prstGeom>
          <a:solidFill>
            <a:srgbClr val="C5E0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Circle: Hollow 11"/>
          <p:cNvSpPr/>
          <p:nvPr/>
        </p:nvSpPr>
        <p:spPr>
          <a:xfrm>
            <a:off x="3661808" y="2440414"/>
            <a:ext cx="1284973" cy="1284972"/>
          </a:xfrm>
          <a:prstGeom prst="donut">
            <a:avLst>
              <a:gd name="adj" fmla="val 516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Block Arc 12"/>
          <p:cNvSpPr/>
          <p:nvPr/>
        </p:nvSpPr>
        <p:spPr>
          <a:xfrm>
            <a:off x="3784204" y="2440414"/>
            <a:ext cx="1033037" cy="1033036"/>
          </a:xfrm>
          <a:prstGeom prst="blockArc">
            <a:avLst>
              <a:gd name="adj1" fmla="val 10800000"/>
              <a:gd name="adj2" fmla="val 3257803"/>
              <a:gd name="adj3" fmla="val 4716"/>
            </a:avLst>
          </a:prstGeom>
          <a:solidFill>
            <a:srgbClr val="C5E0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Circle: Hollow 13"/>
          <p:cNvSpPr/>
          <p:nvPr/>
        </p:nvSpPr>
        <p:spPr>
          <a:xfrm>
            <a:off x="5595071" y="2338814"/>
            <a:ext cx="1284973" cy="1284972"/>
          </a:xfrm>
          <a:prstGeom prst="donut">
            <a:avLst>
              <a:gd name="adj" fmla="val 516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Block Arc 14"/>
          <p:cNvSpPr/>
          <p:nvPr/>
        </p:nvSpPr>
        <p:spPr>
          <a:xfrm>
            <a:off x="5717467" y="2440414"/>
            <a:ext cx="1033037" cy="1033036"/>
          </a:xfrm>
          <a:prstGeom prst="blockArc">
            <a:avLst>
              <a:gd name="adj1" fmla="val 10800000"/>
              <a:gd name="adj2" fmla="val 4751467"/>
              <a:gd name="adj3" fmla="val 4878"/>
            </a:avLst>
          </a:prstGeom>
          <a:solidFill>
            <a:srgbClr val="C5E0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2075432" y="270001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0" cap="none" spc="0" normalizeH="0" baseline="3000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4054542" y="270001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0" cap="none" spc="0" normalizeH="0" baseline="3000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5941958" y="2700011"/>
            <a:ext cx="60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0" cap="none" spc="0" normalizeH="0" baseline="3000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21"/>
          <p:cNvSpPr txBox="1"/>
          <p:nvPr/>
        </p:nvSpPr>
        <p:spPr>
          <a:xfrm>
            <a:off x="1817032" y="202162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3714010" y="202162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5683558" y="202162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979111" y="1333501"/>
            <a:ext cx="5467946" cy="4795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_库_矩形 9"/>
          <p:cNvSpPr/>
          <p:nvPr>
            <p:custDataLst>
              <p:tags r:id="rId1"/>
            </p:custDataLst>
          </p:nvPr>
        </p:nvSpPr>
        <p:spPr>
          <a:xfrm>
            <a:off x="0" y="3114424"/>
            <a:ext cx="5905500" cy="3147898"/>
          </a:xfrm>
          <a:prstGeom prst="rect">
            <a:avLst/>
          </a:prstGeom>
          <a:solidFill>
            <a:srgbClr val="D8EBC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53100" y="2197990"/>
            <a:ext cx="6502194" cy="4031360"/>
          </a:xfrm>
          <a:prstGeom prst="rect">
            <a:avLst/>
          </a:prstGeom>
        </p:spPr>
      </p:pic>
      <p:sp>
        <p:nvSpPr>
          <p:cNvPr id="12" name="PA-文本框 76"/>
          <p:cNvSpPr txBox="1"/>
          <p:nvPr>
            <p:custDataLst>
              <p:tags r:id="rId2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1" name="组合 20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形 54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3" name="Text Placeholder 2"/>
          <p:cNvSpPr txBox="1"/>
          <p:nvPr/>
        </p:nvSpPr>
        <p:spPr>
          <a:xfrm>
            <a:off x="1398727" y="17953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4" name="Rectangle 9"/>
          <p:cNvSpPr/>
          <p:nvPr/>
        </p:nvSpPr>
        <p:spPr>
          <a:xfrm>
            <a:off x="1398727" y="22657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1398727" y="3338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/>
          <p:cNvSpPr/>
          <p:nvPr/>
        </p:nvSpPr>
        <p:spPr>
          <a:xfrm>
            <a:off x="1398727" y="38088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1398727" y="48814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8" name="Rectangle 9"/>
          <p:cNvSpPr/>
          <p:nvPr/>
        </p:nvSpPr>
        <p:spPr>
          <a:xfrm>
            <a:off x="1398727" y="53518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9" name="组合 28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2" name="椭圆 1"/>
          <p:cNvSpPr/>
          <p:nvPr/>
        </p:nvSpPr>
        <p:spPr>
          <a:xfrm>
            <a:off x="974320" y="1657350"/>
            <a:ext cx="1695450" cy="169545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74320" y="4095750"/>
            <a:ext cx="1695450" cy="169545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03570" y="1657350"/>
            <a:ext cx="1695450" cy="169545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03570" y="4095750"/>
            <a:ext cx="1695450" cy="169545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2827477" y="1814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7" name="Rectangle 9"/>
          <p:cNvSpPr/>
          <p:nvPr/>
        </p:nvSpPr>
        <p:spPr>
          <a:xfrm>
            <a:off x="2827477" y="2284814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2827477" y="422186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9" name="Rectangle 9"/>
          <p:cNvSpPr/>
          <p:nvPr/>
        </p:nvSpPr>
        <p:spPr>
          <a:xfrm>
            <a:off x="2827477" y="469224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8237677" y="1814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1" name="Rectangle 9"/>
          <p:cNvSpPr/>
          <p:nvPr/>
        </p:nvSpPr>
        <p:spPr>
          <a:xfrm>
            <a:off x="8237677" y="2284814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8237677" y="422186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3" name="Rectangle 9"/>
          <p:cNvSpPr/>
          <p:nvPr/>
        </p:nvSpPr>
        <p:spPr>
          <a:xfrm>
            <a:off x="8237677" y="469224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3570" y="4012621"/>
            <a:ext cx="1695450" cy="1695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28809" y="1314795"/>
            <a:ext cx="1444972" cy="1986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57250" y="3922328"/>
            <a:ext cx="1945071" cy="194507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0337" y="1627201"/>
            <a:ext cx="1695450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6299" y="1215480"/>
            <a:ext cx="10248901" cy="14507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-文本框 76"/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sp>
        <p:nvSpPr>
          <p:cNvPr id="25" name="Rectangle 9"/>
          <p:cNvSpPr/>
          <p:nvPr/>
        </p:nvSpPr>
        <p:spPr>
          <a:xfrm>
            <a:off x="1371600" y="1460949"/>
            <a:ext cx="9467621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在此输入文字内容，文字不易太多，以简练为主，此模板作品在此输入文字内容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19" name="组合 18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0" name="图形 5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2" name="Text Placeholder 2"/>
          <p:cNvSpPr txBox="1"/>
          <p:nvPr/>
        </p:nvSpPr>
        <p:spPr>
          <a:xfrm>
            <a:off x="6713677" y="3014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3" name="Rectangle 9"/>
          <p:cNvSpPr/>
          <p:nvPr/>
        </p:nvSpPr>
        <p:spPr>
          <a:xfrm>
            <a:off x="6713677" y="34849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713677" y="45576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5" name="Rectangle 9"/>
          <p:cNvSpPr/>
          <p:nvPr/>
        </p:nvSpPr>
        <p:spPr>
          <a:xfrm>
            <a:off x="6713677" y="50280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14500" y="2432523"/>
            <a:ext cx="4114800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703" y="655196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A-文本框 76"/>
          <p:cNvSpPr txBox="1"/>
          <p:nvPr>
            <p:custDataLst>
              <p:tags r:id="rId1"/>
            </p:custDataLst>
          </p:nvPr>
        </p:nvSpPr>
        <p:spPr>
          <a:xfrm>
            <a:off x="1288127" y="2708975"/>
            <a:ext cx="52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8000" spc="600" dirty="0">
                <a:solidFill>
                  <a:srgbClr val="5D8A1A"/>
                </a:solidFill>
                <a:cs typeface="+mn-ea"/>
                <a:sym typeface="+mn-lt"/>
              </a:rPr>
              <a:t>活动中期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2706173" y="2164583"/>
            <a:ext cx="2418278" cy="64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TWO</a:t>
            </a:r>
          </a:p>
        </p:txBody>
      </p:sp>
      <p:sp>
        <p:nvSpPr>
          <p:cNvPr id="23" name="矩形 22"/>
          <p:cNvSpPr/>
          <p:nvPr/>
        </p:nvSpPr>
        <p:spPr>
          <a:xfrm>
            <a:off x="568158" y="4006575"/>
            <a:ext cx="68086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>
                <a:solidFill>
                  <a:srgbClr val="3F5E12"/>
                </a:solidFill>
                <a:cs typeface="+mn-ea"/>
                <a:sym typeface="+mn-lt"/>
              </a:rPr>
              <a:t>在此录入上述图表的描述说明，在此录入上述图表的描述说明。在此录入上述图表的描述说明，在此录入上述图表的描述说明。</a:t>
            </a:r>
          </a:p>
          <a:p>
            <a:pPr algn="ctr">
              <a:lnSpc>
                <a:spcPct val="120000"/>
              </a:lnSpc>
            </a:pPr>
            <a:endParaRPr lang="zh-CN" altLang="en-US" sz="1400" spc="300" dirty="0">
              <a:solidFill>
                <a:srgbClr val="3F5E1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库_矩形 9"/>
          <p:cNvSpPr/>
          <p:nvPr>
            <p:custDataLst>
              <p:tags r:id="rId1"/>
            </p:custDataLst>
          </p:nvPr>
        </p:nvSpPr>
        <p:spPr>
          <a:xfrm>
            <a:off x="727919" y="1995756"/>
            <a:ext cx="4301282" cy="3807888"/>
          </a:xfrm>
          <a:prstGeom prst="rect">
            <a:avLst/>
          </a:prstGeom>
          <a:solidFill>
            <a:srgbClr val="D8EBC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文本框 76"/>
          <p:cNvSpPr txBox="1"/>
          <p:nvPr>
            <p:custDataLst>
              <p:tags r:id="rId2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活动中期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6" name="组合 25"/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形 54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8" name="Text Placeholder 2"/>
          <p:cNvSpPr txBox="1"/>
          <p:nvPr/>
        </p:nvSpPr>
        <p:spPr>
          <a:xfrm>
            <a:off x="6466027" y="16810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9" name="Rectangle 9"/>
          <p:cNvSpPr/>
          <p:nvPr/>
        </p:nvSpPr>
        <p:spPr>
          <a:xfrm>
            <a:off x="6466027" y="21514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6466027" y="32241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41" name="Rectangle 9"/>
          <p:cNvSpPr/>
          <p:nvPr/>
        </p:nvSpPr>
        <p:spPr>
          <a:xfrm>
            <a:off x="6466027" y="36945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466027" y="47671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43" name="Rectangle 9"/>
          <p:cNvSpPr/>
          <p:nvPr/>
        </p:nvSpPr>
        <p:spPr>
          <a:xfrm>
            <a:off x="6466027" y="52375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0154" y="1515247"/>
            <a:ext cx="6038654" cy="52959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932805" y="179070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932805" y="327660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32805" y="48577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 www.2ppt.com">
  <a:themeElements>
    <a:clrScheme name="自定义 1277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8AE39D"/>
      </a:accent1>
      <a:accent2>
        <a:srgbClr val="82CCEA"/>
      </a:accent2>
      <a:accent3>
        <a:srgbClr val="8AE39D"/>
      </a:accent3>
      <a:accent4>
        <a:srgbClr val="82CCEA"/>
      </a:accent4>
      <a:accent5>
        <a:srgbClr val="8AE39D"/>
      </a:accent5>
      <a:accent6>
        <a:srgbClr val="82CCEA"/>
      </a:accent6>
      <a:hlink>
        <a:srgbClr val="8AE39D"/>
      </a:hlink>
      <a:folHlink>
        <a:srgbClr val="82CCEA"/>
      </a:folHlink>
    </a:clrScheme>
    <a:fontScheme name="txps2c5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1769</Words>
  <Application>Microsoft Office PowerPoint</Application>
  <PresentationFormat>宽屏</PresentationFormat>
  <Paragraphs>152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Lato Light</vt:lpstr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2022-03-11T03:34:54Z</dcterms:created>
  <dcterms:modified xsi:type="dcterms:W3CDTF">2023-01-10T09:56:35Z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E54F7919837147F5A03E9C9CB6D7267E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