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0" r:id="rId4"/>
    <p:sldId id="261" r:id="rId5"/>
    <p:sldId id="257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35A4-D66E-41C0-A9E4-D06B3B32EE4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E702A-68A4-46C9-B77D-A56E5583C59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13CB-E903-4C98-BEE5-F439EB49572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B5A09-25AA-4E6C-A988-DCA594642D4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5A6B-945A-4810-9FAB-C192436D886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6AF4-D8D0-49F9-A11C-FCFADF99831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24EDB-B6AD-4DF5-BDF4-50C7CECEDB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267D3-3FED-4283-8AF8-EAA61805237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C4D6-2715-4584-909B-8B54E31C3E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ADE10-D49E-4588-90FB-23BC0F2FFB3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0D8C1F9-5B3D-4500-AE1B-F8DF494C23F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979712" y="1714058"/>
            <a:ext cx="6192838" cy="225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Module 9  Unit 1</a:t>
            </a:r>
          </a:p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Best wishes to you!</a:t>
            </a:r>
            <a:endParaRPr lang="zh-CN" altLang="en-US" sz="3600" b="1" kern="10" dirty="0">
              <a:ln w="12700">
                <a:noFill/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86167" y="573325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4572000" y="1844675"/>
            <a:ext cx="4392613" cy="43211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500563" y="1773238"/>
            <a:ext cx="4643437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i="1"/>
              <a:t>Amy 13 years old UK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i="1"/>
              <a:t>Daming,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i="1"/>
              <a:t>We had a happy time at school, you very much. You’re a wonderful friend. I will miss you.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i="1"/>
              <a:t>Amy</a:t>
            </a:r>
          </a:p>
        </p:txBody>
      </p:sp>
      <p:pic>
        <p:nvPicPr>
          <p:cNvPr id="11268" name="Picture 9" descr="t0199309bc4aafe4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781300"/>
            <a:ext cx="295116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200912141228408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125538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55875" y="5805488"/>
            <a:ext cx="6588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/>
              <a:t>Daming and Amy at school.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3995738" y="1700213"/>
            <a:ext cx="4897437" cy="46815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959225" y="1773238"/>
            <a:ext cx="5184775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Sam 12 years old  UK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You’re my best friend, </a:t>
            </a:r>
            <a:r>
              <a:rPr lang="en-US" altLang="zh-CN" sz="2800" dirty="0" err="1"/>
              <a:t>Daming</a:t>
            </a:r>
            <a:endParaRPr lang="en-US" altLang="zh-CN" sz="2800" dirty="0"/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I’ll never forget our time together.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Best wishes to you!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Come to the UK to watch football games with me!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Sam</a:t>
            </a:r>
          </a:p>
        </p:txBody>
      </p:sp>
      <p:pic>
        <p:nvPicPr>
          <p:cNvPr id="13316" name="Picture 8" descr="t01269082f920e7bab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2852738"/>
            <a:ext cx="2808287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t01bb5f7e563c2286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412875"/>
            <a:ext cx="44640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555875" y="5876925"/>
            <a:ext cx="6588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/>
              <a:t>Daming and Sam are laughing.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268413"/>
            <a:ext cx="424815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349500"/>
            <a:ext cx="6238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345281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2636838"/>
            <a:ext cx="4502150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979613" y="1773238"/>
            <a:ext cx="3240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i="1" dirty="0"/>
              <a:t>homework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124075" y="2852738"/>
            <a:ext cx="64801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i="1" dirty="0">
                <a:latin typeface="Times New Roman" panose="02020603050405020304" pitchFamily="18" charset="0"/>
              </a:rPr>
              <a:t>1.</a:t>
            </a:r>
            <a:r>
              <a:rPr lang="zh-CN" altLang="en-US" sz="3200" i="1" dirty="0">
                <a:latin typeface="Times New Roman" panose="02020603050405020304" pitchFamily="18" charset="0"/>
              </a:rPr>
              <a:t>给你最好的朋友写一些毕业的话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i="1" dirty="0">
                <a:latin typeface="Times New Roman" panose="02020603050405020304" pitchFamily="18" charset="0"/>
              </a:rPr>
              <a:t>2.</a:t>
            </a:r>
            <a:r>
              <a:rPr lang="zh-CN" altLang="en-US" sz="3200" i="1" dirty="0">
                <a:latin typeface="Times New Roman" panose="02020603050405020304" pitchFamily="18" charset="0"/>
              </a:rPr>
              <a:t>听听录音和他们的故事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2339975" y="2914650"/>
            <a:ext cx="3375025" cy="2098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Thank you!</a:t>
            </a:r>
            <a:endParaRPr lang="zh-CN" alt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202056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7563" y="692150"/>
            <a:ext cx="7056437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916238" y="6237288"/>
            <a:ext cx="5759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i="1"/>
              <a:t>We are going to be a graduate.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773238"/>
            <a:ext cx="66976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19475" y="5661025"/>
            <a:ext cx="5400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i="1"/>
              <a:t>Say goodbye to my friends.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013000002917461304951882951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1196975"/>
            <a:ext cx="6840537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563938" y="5843588"/>
            <a:ext cx="37639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zh-CN" sz="3200" b="1" i="1"/>
              <a:t>Graduation dinner</a:t>
            </a:r>
            <a:r>
              <a:rPr lang="en-US" altLang="zh-CN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979613" y="1484313"/>
            <a:ext cx="4321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Listen and chant.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419475" y="2781300"/>
            <a:ext cx="5040313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i="1" dirty="0"/>
              <a:t>Best wishes to you!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i="1" dirty="0"/>
              <a:t>Good luck to you!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i="1" dirty="0"/>
              <a:t>You are a great friend.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i="1" dirty="0"/>
              <a:t>And I will miss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ChangeArrowheads="1"/>
          </p:cNvSpPr>
          <p:nvPr/>
        </p:nvSpPr>
        <p:spPr bwMode="auto">
          <a:xfrm>
            <a:off x="4067175" y="1700213"/>
            <a:ext cx="4752975" cy="4968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23850" y="620713"/>
            <a:ext cx="5327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Listen and read.</a:t>
            </a:r>
          </a:p>
        </p:txBody>
      </p:sp>
      <p:pic>
        <p:nvPicPr>
          <p:cNvPr id="7172" name="Picture 7" descr="t0137d052ea4c6e0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133600"/>
            <a:ext cx="21844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3995738" y="1700213"/>
            <a:ext cx="4932362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err="1"/>
              <a:t>Daming</a:t>
            </a:r>
            <a:r>
              <a:rPr lang="en-US" altLang="zh-CN" sz="2800" dirty="0"/>
              <a:t>  12 years old China.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Dear friends,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We’re going to say goodbye to our primary school soon. I enjoyed our time together. I want to remember you all. Please write a message in this book. I’ll keep it forever. Thank you!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 err="1"/>
              <a:t>Daming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1849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052513"/>
            <a:ext cx="5113337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555875" y="5805488"/>
            <a:ext cx="5616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/>
              <a:t>Daming and his teacher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4067175" y="1844675"/>
            <a:ext cx="5076825" cy="44640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995738" y="1773238"/>
            <a:ext cx="5472112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err="1"/>
              <a:t>Lingling</a:t>
            </a:r>
            <a:r>
              <a:rPr lang="en-US" altLang="zh-CN" sz="2800" dirty="0"/>
              <a:t>   13 years old   China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 err="1"/>
              <a:t>Daming</a:t>
            </a:r>
            <a:endParaRPr lang="en-US" altLang="zh-CN" sz="2800" dirty="0"/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You’re a naughty but lovely boy.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You helped me in sport.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You brought us lots of joy.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Good luck for the future!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 err="1"/>
              <a:t>Lingling</a:t>
            </a:r>
            <a:endParaRPr lang="en-US" altLang="zh-CN" sz="2800" dirty="0"/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2708275"/>
            <a:ext cx="17875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557338"/>
            <a:ext cx="65913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55875" y="5805488"/>
            <a:ext cx="6588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/>
              <a:t>Daming helps Lingling in sport.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全屏显示(4:3)</PresentationFormat>
  <Paragraphs>41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华文隶书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2015-04-22T03:33:00Z</dcterms:created>
  <dcterms:modified xsi:type="dcterms:W3CDTF">2023-01-16T14:20:36Z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F0F9B3F20DEF4423B9351A99684B1824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