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28"/>
  </p:notesMasterIdLst>
  <p:sldIdLst>
    <p:sldId id="259" r:id="rId3"/>
    <p:sldId id="260" r:id="rId4"/>
    <p:sldId id="261" r:id="rId5"/>
    <p:sldId id="266" r:id="rId6"/>
    <p:sldId id="267" r:id="rId7"/>
    <p:sldId id="268" r:id="rId8"/>
    <p:sldId id="269" r:id="rId9"/>
    <p:sldId id="270" r:id="rId10"/>
    <p:sldId id="262" r:id="rId11"/>
    <p:sldId id="273" r:id="rId12"/>
    <p:sldId id="274" r:id="rId13"/>
    <p:sldId id="271" r:id="rId14"/>
    <p:sldId id="272" r:id="rId15"/>
    <p:sldId id="275" r:id="rId16"/>
    <p:sldId id="263" r:id="rId17"/>
    <p:sldId id="276" r:id="rId18"/>
    <p:sldId id="278" r:id="rId19"/>
    <p:sldId id="279" r:id="rId20"/>
    <p:sldId id="277" r:id="rId21"/>
    <p:sldId id="280" r:id="rId22"/>
    <p:sldId id="264" r:id="rId23"/>
    <p:sldId id="281" r:id="rId24"/>
    <p:sldId id="282" r:id="rId25"/>
    <p:sldId id="283" r:id="rId26"/>
    <p:sldId id="265"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F2E"/>
    <a:srgbClr val="8AC9F2"/>
    <a:srgbClr val="96172D"/>
    <a:srgbClr val="002537"/>
    <a:srgbClr val="000000"/>
    <a:srgbClr val="0067FF"/>
    <a:srgbClr val="81C3F0"/>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A7DE3-963A-4FA3-8810-650877D3A974}"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161E0-BBCB-4308-AF55-20BFEF60B66F}" type="slidenum">
              <a:rPr lang="zh-CN" altLang="en-US" smtClean="0"/>
              <a:t>‹#›</a:t>
            </a:fld>
            <a:endParaRPr lang="zh-CN" altLang="en-US"/>
          </a:p>
        </p:txBody>
      </p:sp>
    </p:spTree>
    <p:extLst>
      <p:ext uri="{BB962C8B-B14F-4D97-AF65-F5344CB8AC3E}">
        <p14:creationId xmlns:p14="http://schemas.microsoft.com/office/powerpoint/2010/main" val="4205091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1</a:t>
            </a:fld>
            <a:endParaRPr lang="zh-CN" altLang="en-US"/>
          </a:p>
        </p:txBody>
      </p:sp>
    </p:spTree>
    <p:extLst>
      <p:ext uri="{BB962C8B-B14F-4D97-AF65-F5344CB8AC3E}">
        <p14:creationId xmlns:p14="http://schemas.microsoft.com/office/powerpoint/2010/main" val="3645286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10</a:t>
            </a:fld>
            <a:endParaRPr lang="zh-CN" altLang="en-US"/>
          </a:p>
        </p:txBody>
      </p:sp>
    </p:spTree>
    <p:extLst>
      <p:ext uri="{BB962C8B-B14F-4D97-AF65-F5344CB8AC3E}">
        <p14:creationId xmlns:p14="http://schemas.microsoft.com/office/powerpoint/2010/main" val="924792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11</a:t>
            </a:fld>
            <a:endParaRPr lang="zh-CN" altLang="en-US"/>
          </a:p>
        </p:txBody>
      </p:sp>
    </p:spTree>
    <p:extLst>
      <p:ext uri="{BB962C8B-B14F-4D97-AF65-F5344CB8AC3E}">
        <p14:creationId xmlns:p14="http://schemas.microsoft.com/office/powerpoint/2010/main" val="4208854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12</a:t>
            </a:fld>
            <a:endParaRPr lang="zh-CN" altLang="en-US"/>
          </a:p>
        </p:txBody>
      </p:sp>
    </p:spTree>
    <p:extLst>
      <p:ext uri="{BB962C8B-B14F-4D97-AF65-F5344CB8AC3E}">
        <p14:creationId xmlns:p14="http://schemas.microsoft.com/office/powerpoint/2010/main" val="2983253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13</a:t>
            </a:fld>
            <a:endParaRPr lang="zh-CN" altLang="en-US"/>
          </a:p>
        </p:txBody>
      </p:sp>
    </p:spTree>
    <p:extLst>
      <p:ext uri="{BB962C8B-B14F-4D97-AF65-F5344CB8AC3E}">
        <p14:creationId xmlns:p14="http://schemas.microsoft.com/office/powerpoint/2010/main" val="320109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14</a:t>
            </a:fld>
            <a:endParaRPr lang="zh-CN" altLang="en-US"/>
          </a:p>
        </p:txBody>
      </p:sp>
    </p:spTree>
    <p:extLst>
      <p:ext uri="{BB962C8B-B14F-4D97-AF65-F5344CB8AC3E}">
        <p14:creationId xmlns:p14="http://schemas.microsoft.com/office/powerpoint/2010/main" val="2803222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15</a:t>
            </a:fld>
            <a:endParaRPr lang="zh-CN" altLang="en-US"/>
          </a:p>
        </p:txBody>
      </p:sp>
    </p:spTree>
    <p:extLst>
      <p:ext uri="{BB962C8B-B14F-4D97-AF65-F5344CB8AC3E}">
        <p14:creationId xmlns:p14="http://schemas.microsoft.com/office/powerpoint/2010/main" val="2235036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16</a:t>
            </a:fld>
            <a:endParaRPr lang="zh-CN" altLang="en-US"/>
          </a:p>
        </p:txBody>
      </p:sp>
    </p:spTree>
    <p:extLst>
      <p:ext uri="{BB962C8B-B14F-4D97-AF65-F5344CB8AC3E}">
        <p14:creationId xmlns:p14="http://schemas.microsoft.com/office/powerpoint/2010/main" val="2205506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DA7161E0-BBCB-4308-AF55-20BFEF60B66F}" type="slidenum">
              <a:rPr lang="zh-CN" altLang="en-US" smtClean="0"/>
              <a:t>17</a:t>
            </a:fld>
            <a:endParaRPr lang="zh-CN" altLang="en-US"/>
          </a:p>
        </p:txBody>
      </p:sp>
    </p:spTree>
    <p:extLst>
      <p:ext uri="{BB962C8B-B14F-4D97-AF65-F5344CB8AC3E}">
        <p14:creationId xmlns:p14="http://schemas.microsoft.com/office/powerpoint/2010/main" val="2748712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18</a:t>
            </a:fld>
            <a:endParaRPr lang="zh-CN" altLang="en-US"/>
          </a:p>
        </p:txBody>
      </p:sp>
    </p:spTree>
    <p:extLst>
      <p:ext uri="{BB962C8B-B14F-4D97-AF65-F5344CB8AC3E}">
        <p14:creationId xmlns:p14="http://schemas.microsoft.com/office/powerpoint/2010/main" val="2077125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19</a:t>
            </a:fld>
            <a:endParaRPr lang="zh-CN" altLang="en-US"/>
          </a:p>
        </p:txBody>
      </p:sp>
    </p:spTree>
    <p:extLst>
      <p:ext uri="{BB962C8B-B14F-4D97-AF65-F5344CB8AC3E}">
        <p14:creationId xmlns:p14="http://schemas.microsoft.com/office/powerpoint/2010/main" val="2918605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2</a:t>
            </a:fld>
            <a:endParaRPr lang="zh-CN" altLang="en-US"/>
          </a:p>
        </p:txBody>
      </p:sp>
    </p:spTree>
    <p:extLst>
      <p:ext uri="{BB962C8B-B14F-4D97-AF65-F5344CB8AC3E}">
        <p14:creationId xmlns:p14="http://schemas.microsoft.com/office/powerpoint/2010/main" val="1678144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20</a:t>
            </a:fld>
            <a:endParaRPr lang="zh-CN" altLang="en-US"/>
          </a:p>
        </p:txBody>
      </p:sp>
    </p:spTree>
    <p:extLst>
      <p:ext uri="{BB962C8B-B14F-4D97-AF65-F5344CB8AC3E}">
        <p14:creationId xmlns:p14="http://schemas.microsoft.com/office/powerpoint/2010/main" val="4210917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21</a:t>
            </a:fld>
            <a:endParaRPr lang="zh-CN" altLang="en-US"/>
          </a:p>
        </p:txBody>
      </p:sp>
    </p:spTree>
    <p:extLst>
      <p:ext uri="{BB962C8B-B14F-4D97-AF65-F5344CB8AC3E}">
        <p14:creationId xmlns:p14="http://schemas.microsoft.com/office/powerpoint/2010/main" val="3614729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22</a:t>
            </a:fld>
            <a:endParaRPr lang="zh-CN" altLang="en-US"/>
          </a:p>
        </p:txBody>
      </p:sp>
    </p:spTree>
    <p:extLst>
      <p:ext uri="{BB962C8B-B14F-4D97-AF65-F5344CB8AC3E}">
        <p14:creationId xmlns:p14="http://schemas.microsoft.com/office/powerpoint/2010/main" val="1819798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23</a:t>
            </a:fld>
            <a:endParaRPr lang="zh-CN" altLang="en-US"/>
          </a:p>
        </p:txBody>
      </p:sp>
    </p:spTree>
    <p:extLst>
      <p:ext uri="{BB962C8B-B14F-4D97-AF65-F5344CB8AC3E}">
        <p14:creationId xmlns:p14="http://schemas.microsoft.com/office/powerpoint/2010/main" val="1175677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24</a:t>
            </a:fld>
            <a:endParaRPr lang="zh-CN" altLang="en-US"/>
          </a:p>
        </p:txBody>
      </p:sp>
    </p:spTree>
    <p:extLst>
      <p:ext uri="{BB962C8B-B14F-4D97-AF65-F5344CB8AC3E}">
        <p14:creationId xmlns:p14="http://schemas.microsoft.com/office/powerpoint/2010/main" val="2738663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25</a:t>
            </a:fld>
            <a:endParaRPr lang="zh-CN" altLang="en-US"/>
          </a:p>
        </p:txBody>
      </p:sp>
    </p:spTree>
    <p:extLst>
      <p:ext uri="{BB962C8B-B14F-4D97-AF65-F5344CB8AC3E}">
        <p14:creationId xmlns:p14="http://schemas.microsoft.com/office/powerpoint/2010/main" val="1096364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3</a:t>
            </a:fld>
            <a:endParaRPr lang="zh-CN" altLang="en-US"/>
          </a:p>
        </p:txBody>
      </p:sp>
    </p:spTree>
    <p:extLst>
      <p:ext uri="{BB962C8B-B14F-4D97-AF65-F5344CB8AC3E}">
        <p14:creationId xmlns:p14="http://schemas.microsoft.com/office/powerpoint/2010/main" val="3227994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4</a:t>
            </a:fld>
            <a:endParaRPr lang="zh-CN" altLang="en-US"/>
          </a:p>
        </p:txBody>
      </p:sp>
    </p:spTree>
    <p:extLst>
      <p:ext uri="{BB962C8B-B14F-4D97-AF65-F5344CB8AC3E}">
        <p14:creationId xmlns:p14="http://schemas.microsoft.com/office/powerpoint/2010/main" val="1547288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5</a:t>
            </a:fld>
            <a:endParaRPr lang="zh-CN" altLang="en-US"/>
          </a:p>
        </p:txBody>
      </p:sp>
    </p:spTree>
    <p:extLst>
      <p:ext uri="{BB962C8B-B14F-4D97-AF65-F5344CB8AC3E}">
        <p14:creationId xmlns:p14="http://schemas.microsoft.com/office/powerpoint/2010/main" val="3546465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6</a:t>
            </a:fld>
            <a:endParaRPr lang="zh-CN" altLang="en-US"/>
          </a:p>
        </p:txBody>
      </p:sp>
    </p:spTree>
    <p:extLst>
      <p:ext uri="{BB962C8B-B14F-4D97-AF65-F5344CB8AC3E}">
        <p14:creationId xmlns:p14="http://schemas.microsoft.com/office/powerpoint/2010/main" val="174215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7</a:t>
            </a:fld>
            <a:endParaRPr lang="zh-CN" altLang="en-US"/>
          </a:p>
        </p:txBody>
      </p:sp>
    </p:spTree>
    <p:extLst>
      <p:ext uri="{BB962C8B-B14F-4D97-AF65-F5344CB8AC3E}">
        <p14:creationId xmlns:p14="http://schemas.microsoft.com/office/powerpoint/2010/main" val="600851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8</a:t>
            </a:fld>
            <a:endParaRPr lang="zh-CN" altLang="en-US"/>
          </a:p>
        </p:txBody>
      </p:sp>
    </p:spTree>
    <p:extLst>
      <p:ext uri="{BB962C8B-B14F-4D97-AF65-F5344CB8AC3E}">
        <p14:creationId xmlns:p14="http://schemas.microsoft.com/office/powerpoint/2010/main" val="1684939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9</a:t>
            </a:fld>
            <a:endParaRPr lang="zh-CN" altLang="en-US"/>
          </a:p>
        </p:txBody>
      </p:sp>
    </p:spTree>
    <p:extLst>
      <p:ext uri="{BB962C8B-B14F-4D97-AF65-F5344CB8AC3E}">
        <p14:creationId xmlns:p14="http://schemas.microsoft.com/office/powerpoint/2010/main" val="2899621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直角三角形 1">
            <a:extLst>
              <a:ext uri="{FF2B5EF4-FFF2-40B4-BE49-F238E27FC236}">
                <a16:creationId xmlns:a16="http://schemas.microsoft.com/office/drawing/2014/main" id="{1C0315F2-7590-4CCC-9CCB-A38058E06A72}"/>
              </a:ext>
            </a:extLst>
          </p:cNvPr>
          <p:cNvSpPr/>
          <p:nvPr userDrawn="1"/>
        </p:nvSpPr>
        <p:spPr>
          <a:xfrm flipH="1" flipV="1">
            <a:off x="10536821" y="0"/>
            <a:ext cx="1655179" cy="1545219"/>
          </a:xfrm>
          <a:prstGeom prst="rtTriangle">
            <a:avLst/>
          </a:prstGeom>
          <a:solidFill>
            <a:srgbClr val="96172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直角三角形 28">
            <a:extLst>
              <a:ext uri="{FF2B5EF4-FFF2-40B4-BE49-F238E27FC236}">
                <a16:creationId xmlns:a16="http://schemas.microsoft.com/office/drawing/2014/main" id="{F8FBC4FD-E204-4582-ADE8-9104E0A5E8AA}"/>
              </a:ext>
            </a:extLst>
          </p:cNvPr>
          <p:cNvSpPr/>
          <p:nvPr userDrawn="1"/>
        </p:nvSpPr>
        <p:spPr>
          <a:xfrm rot="10800000" flipH="1" flipV="1">
            <a:off x="-8840" y="5307476"/>
            <a:ext cx="1655179" cy="1545219"/>
          </a:xfrm>
          <a:prstGeom prst="rtTriangle">
            <a:avLst/>
          </a:prstGeom>
          <a:solidFill>
            <a:srgbClr val="96172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a:extLst>
              <a:ext uri="{FF2B5EF4-FFF2-40B4-BE49-F238E27FC236}">
                <a16:creationId xmlns:a16="http://schemas.microsoft.com/office/drawing/2014/main" id="{9B325264-06E5-409D-98F5-9688444906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5D5337-9249-574F-8972-CF284B74FF7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8586599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CB4E23-9A3B-F548-404E-9F49D324202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5938273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31BDB6-A19B-31FA-78C5-D33AED840FF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5119938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4F43E7-6929-3BE7-B82E-5E8B3CC6A1C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7506836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22BE64-7A94-F5AF-46EE-3D45DD9862D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4" name="TextBox 4">
            <a:extLst>
              <a:ext uri="{FF2B5EF4-FFF2-40B4-BE49-F238E27FC236}">
                <a16:creationId xmlns:a16="http://schemas.microsoft.com/office/drawing/2014/main" id="{4C3D4F62-23F7-6F1B-5E6D-3E82617C6FF2}"/>
              </a:ext>
            </a:extLst>
          </p:cNvPr>
          <p:cNvSpPr txBox="1"/>
          <p:nvPr userDrawn="1"/>
        </p:nvSpPr>
        <p:spPr>
          <a:xfrm>
            <a:off x="1920404" y="6619564"/>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latin typeface="微软雅黑" panose="020B0503020204020204" pitchFamily="34" charset="-122"/>
                <a:hlinkClick r:id="rId2"/>
              </a:rPr>
              <a:t>行业</a:t>
            </a: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p>
        </p:txBody>
      </p:sp>
    </p:spTree>
    <p:extLst>
      <p:ext uri="{BB962C8B-B14F-4D97-AF65-F5344CB8AC3E}">
        <p14:creationId xmlns:p14="http://schemas.microsoft.com/office/powerpoint/2010/main" val="273370908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4835C1-AA16-4A9D-8981-43D77E400DF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3883147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655FF0-9B48-4BB7-2895-0302F36A89A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746723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468960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702487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945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A67950-F97B-E72B-D5E8-844F0E86EA5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7527423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D0074A-082F-FC1C-187E-215B36E6FB5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2060985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555DEE-F6C5-CCD4-09BE-2A248FEB7DA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3396798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7C56A-E9A1-B5E1-9AC9-2CC27A74091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9988292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B47442-7C62-C180-C61B-31295601A36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4861354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FFCE0F-7D9E-344C-1F1E-348D6CF382F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1305875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D440E8-35F4-5E25-7600-F93510B5B55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1036452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262E59-2EF3-79DF-9E84-E95BA3E913B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0145251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F2E"/>
        </a:solidFill>
        <a:effectLst/>
      </p:bgPr>
    </p:bg>
    <p:spTree>
      <p:nvGrpSpPr>
        <p:cNvPr id="1" name=""/>
        <p:cNvGrpSpPr/>
        <p:nvPr/>
      </p:nvGrpSpPr>
      <p:grpSpPr>
        <a:xfrm>
          <a:off x="0" y="0"/>
          <a:ext cx="0" cy="0"/>
          <a:chOff x="0" y="0"/>
          <a:chExt cx="0" cy="0"/>
        </a:xfrm>
      </p:grpSpPr>
      <p:sp>
        <p:nvSpPr>
          <p:cNvPr id="3" name="直角三角形 2">
            <a:extLst>
              <a:ext uri="{FF2B5EF4-FFF2-40B4-BE49-F238E27FC236}">
                <a16:creationId xmlns:a16="http://schemas.microsoft.com/office/drawing/2014/main" id="{3F782D26-5C92-4AF8-A600-F4299F1E67B8}"/>
              </a:ext>
            </a:extLst>
          </p:cNvPr>
          <p:cNvSpPr/>
          <p:nvPr userDrawn="1"/>
        </p:nvSpPr>
        <p:spPr>
          <a:xfrm flipH="1" flipV="1">
            <a:off x="10536821" y="0"/>
            <a:ext cx="1655179" cy="1545219"/>
          </a:xfrm>
          <a:prstGeom prst="rtTriangle">
            <a:avLst/>
          </a:prstGeom>
          <a:solidFill>
            <a:srgbClr val="96172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a:extLst>
              <a:ext uri="{FF2B5EF4-FFF2-40B4-BE49-F238E27FC236}">
                <a16:creationId xmlns:a16="http://schemas.microsoft.com/office/drawing/2014/main" id="{793D66B4-E19B-41AB-B971-BC9338A0ED60}"/>
              </a:ext>
            </a:extLst>
          </p:cNvPr>
          <p:cNvGrpSpPr/>
          <p:nvPr userDrawn="1"/>
        </p:nvGrpSpPr>
        <p:grpSpPr>
          <a:xfrm>
            <a:off x="241040" y="0"/>
            <a:ext cx="9562715" cy="932494"/>
            <a:chOff x="-44889" y="-2896"/>
            <a:chExt cx="10442270" cy="1018262"/>
          </a:xfrm>
        </p:grpSpPr>
        <p:grpSp>
          <p:nvGrpSpPr>
            <p:cNvPr id="8" name="组合 7">
              <a:extLst>
                <a:ext uri="{FF2B5EF4-FFF2-40B4-BE49-F238E27FC236}">
                  <a16:creationId xmlns:a16="http://schemas.microsoft.com/office/drawing/2014/main" id="{DF654F06-5409-420B-8CE5-771467ED6C44}"/>
                </a:ext>
              </a:extLst>
            </p:cNvPr>
            <p:cNvGrpSpPr/>
            <p:nvPr userDrawn="1"/>
          </p:nvGrpSpPr>
          <p:grpSpPr>
            <a:xfrm flipV="1">
              <a:off x="7874000" y="0"/>
              <a:ext cx="2523381" cy="1015366"/>
              <a:chOff x="241039" y="5572460"/>
              <a:chExt cx="3194817" cy="1285540"/>
            </a:xfrm>
          </p:grpSpPr>
          <p:pic>
            <p:nvPicPr>
              <p:cNvPr id="9" name="图片 8">
                <a:extLst>
                  <a:ext uri="{FF2B5EF4-FFF2-40B4-BE49-F238E27FC236}">
                    <a16:creationId xmlns:a16="http://schemas.microsoft.com/office/drawing/2014/main" id="{1997B21D-285A-41CE-9BC6-74E86BE33AC6}"/>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396974" y="5416525"/>
                <a:ext cx="1285540" cy="1597409"/>
              </a:xfrm>
              <a:prstGeom prst="rect">
                <a:avLst/>
              </a:prstGeom>
            </p:spPr>
          </p:pic>
          <p:pic>
            <p:nvPicPr>
              <p:cNvPr id="10" name="图片 9">
                <a:extLst>
                  <a:ext uri="{FF2B5EF4-FFF2-40B4-BE49-F238E27FC236}">
                    <a16:creationId xmlns:a16="http://schemas.microsoft.com/office/drawing/2014/main" id="{63EE0EA6-82F8-42AD-8C93-4FD5523870D8}"/>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1994384" y="5416527"/>
                <a:ext cx="1285538" cy="1597407"/>
              </a:xfrm>
              <a:prstGeom prst="rect">
                <a:avLst/>
              </a:prstGeom>
            </p:spPr>
          </p:pic>
        </p:grpSp>
        <p:grpSp>
          <p:nvGrpSpPr>
            <p:cNvPr id="11" name="组合 10">
              <a:extLst>
                <a:ext uri="{FF2B5EF4-FFF2-40B4-BE49-F238E27FC236}">
                  <a16:creationId xmlns:a16="http://schemas.microsoft.com/office/drawing/2014/main" id="{2EC4D087-9401-42F9-BFC1-CE6A7E7EEE04}"/>
                </a:ext>
              </a:extLst>
            </p:cNvPr>
            <p:cNvGrpSpPr/>
            <p:nvPr userDrawn="1"/>
          </p:nvGrpSpPr>
          <p:grpSpPr>
            <a:xfrm flipV="1">
              <a:off x="5245967" y="-2896"/>
              <a:ext cx="2523381" cy="1015366"/>
              <a:chOff x="241039" y="5572460"/>
              <a:chExt cx="3194817" cy="1285540"/>
            </a:xfrm>
          </p:grpSpPr>
          <p:pic>
            <p:nvPicPr>
              <p:cNvPr id="12" name="图片 11">
                <a:extLst>
                  <a:ext uri="{FF2B5EF4-FFF2-40B4-BE49-F238E27FC236}">
                    <a16:creationId xmlns:a16="http://schemas.microsoft.com/office/drawing/2014/main" id="{C21AB382-3DEC-4209-9EC6-80DE3A5FA792}"/>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396974" y="5416525"/>
                <a:ext cx="1285540" cy="1597409"/>
              </a:xfrm>
              <a:prstGeom prst="rect">
                <a:avLst/>
              </a:prstGeom>
            </p:spPr>
          </p:pic>
          <p:pic>
            <p:nvPicPr>
              <p:cNvPr id="13" name="图片 12">
                <a:extLst>
                  <a:ext uri="{FF2B5EF4-FFF2-40B4-BE49-F238E27FC236}">
                    <a16:creationId xmlns:a16="http://schemas.microsoft.com/office/drawing/2014/main" id="{0F730100-4A3E-49D6-9C5A-742264B22B60}"/>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1994384" y="5416527"/>
                <a:ext cx="1285538" cy="1597407"/>
              </a:xfrm>
              <a:prstGeom prst="rect">
                <a:avLst/>
              </a:prstGeom>
            </p:spPr>
          </p:pic>
        </p:grpSp>
        <p:grpSp>
          <p:nvGrpSpPr>
            <p:cNvPr id="14" name="组合 13">
              <a:extLst>
                <a:ext uri="{FF2B5EF4-FFF2-40B4-BE49-F238E27FC236}">
                  <a16:creationId xmlns:a16="http://schemas.microsoft.com/office/drawing/2014/main" id="{DB7EA493-6ED0-4780-992E-A164EE8DD042}"/>
                </a:ext>
              </a:extLst>
            </p:cNvPr>
            <p:cNvGrpSpPr/>
            <p:nvPr userDrawn="1"/>
          </p:nvGrpSpPr>
          <p:grpSpPr>
            <a:xfrm flipV="1">
              <a:off x="2481077" y="0"/>
              <a:ext cx="2523381" cy="1015366"/>
              <a:chOff x="241039" y="5572460"/>
              <a:chExt cx="3194817" cy="1285540"/>
            </a:xfrm>
          </p:grpSpPr>
          <p:pic>
            <p:nvPicPr>
              <p:cNvPr id="15" name="图片 14">
                <a:extLst>
                  <a:ext uri="{FF2B5EF4-FFF2-40B4-BE49-F238E27FC236}">
                    <a16:creationId xmlns:a16="http://schemas.microsoft.com/office/drawing/2014/main" id="{5FF0BDEB-80C5-4F4E-9E56-365BC2E704AD}"/>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396974" y="5416525"/>
                <a:ext cx="1285540" cy="1597409"/>
              </a:xfrm>
              <a:prstGeom prst="rect">
                <a:avLst/>
              </a:prstGeom>
            </p:spPr>
          </p:pic>
          <p:pic>
            <p:nvPicPr>
              <p:cNvPr id="16" name="图片 15">
                <a:extLst>
                  <a:ext uri="{FF2B5EF4-FFF2-40B4-BE49-F238E27FC236}">
                    <a16:creationId xmlns:a16="http://schemas.microsoft.com/office/drawing/2014/main" id="{3003A6AE-043F-438C-9B47-170E6E8D6C17}"/>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1994384" y="5416527"/>
                <a:ext cx="1285538" cy="1597407"/>
              </a:xfrm>
              <a:prstGeom prst="rect">
                <a:avLst/>
              </a:prstGeom>
            </p:spPr>
          </p:pic>
        </p:grpSp>
        <p:grpSp>
          <p:nvGrpSpPr>
            <p:cNvPr id="17" name="组合 16">
              <a:extLst>
                <a:ext uri="{FF2B5EF4-FFF2-40B4-BE49-F238E27FC236}">
                  <a16:creationId xmlns:a16="http://schemas.microsoft.com/office/drawing/2014/main" id="{1787C469-DAF0-4947-977E-B7CE8AB6131B}"/>
                </a:ext>
              </a:extLst>
            </p:cNvPr>
            <p:cNvGrpSpPr/>
            <p:nvPr userDrawn="1"/>
          </p:nvGrpSpPr>
          <p:grpSpPr>
            <a:xfrm flipV="1">
              <a:off x="-44889" y="0"/>
              <a:ext cx="2523381" cy="1015366"/>
              <a:chOff x="241039" y="5572460"/>
              <a:chExt cx="3194817" cy="1285540"/>
            </a:xfrm>
          </p:grpSpPr>
          <p:pic>
            <p:nvPicPr>
              <p:cNvPr id="18" name="图片 17">
                <a:extLst>
                  <a:ext uri="{FF2B5EF4-FFF2-40B4-BE49-F238E27FC236}">
                    <a16:creationId xmlns:a16="http://schemas.microsoft.com/office/drawing/2014/main" id="{1B84187E-10D6-4048-8415-92564620B60F}"/>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396974" y="5416525"/>
                <a:ext cx="1285540" cy="1597409"/>
              </a:xfrm>
              <a:prstGeom prst="rect">
                <a:avLst/>
              </a:prstGeom>
            </p:spPr>
          </p:pic>
          <p:pic>
            <p:nvPicPr>
              <p:cNvPr id="19" name="图片 18">
                <a:extLst>
                  <a:ext uri="{FF2B5EF4-FFF2-40B4-BE49-F238E27FC236}">
                    <a16:creationId xmlns:a16="http://schemas.microsoft.com/office/drawing/2014/main" id="{DC6346F4-8341-4B99-94E1-FC40606BBB90}"/>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1994384" y="5416527"/>
                <a:ext cx="1285538" cy="1597407"/>
              </a:xfrm>
              <a:prstGeom prst="rect">
                <a:avLst/>
              </a:prstGeom>
            </p:spPr>
          </p:pic>
        </p:grpSp>
      </p:grpSp>
      <p:grpSp>
        <p:nvGrpSpPr>
          <p:cNvPr id="20" name="组合 19">
            <a:extLst>
              <a:ext uri="{FF2B5EF4-FFF2-40B4-BE49-F238E27FC236}">
                <a16:creationId xmlns:a16="http://schemas.microsoft.com/office/drawing/2014/main" id="{E2B1C3E2-5CBF-4527-9E60-8EAA7223D36A}"/>
              </a:ext>
            </a:extLst>
          </p:cNvPr>
          <p:cNvGrpSpPr/>
          <p:nvPr userDrawn="1"/>
        </p:nvGrpSpPr>
        <p:grpSpPr>
          <a:xfrm flipV="1">
            <a:off x="2551877" y="5922854"/>
            <a:ext cx="9562715" cy="932494"/>
            <a:chOff x="-44889" y="-2896"/>
            <a:chExt cx="10442270" cy="1018262"/>
          </a:xfrm>
        </p:grpSpPr>
        <p:grpSp>
          <p:nvGrpSpPr>
            <p:cNvPr id="21" name="组合 20">
              <a:extLst>
                <a:ext uri="{FF2B5EF4-FFF2-40B4-BE49-F238E27FC236}">
                  <a16:creationId xmlns:a16="http://schemas.microsoft.com/office/drawing/2014/main" id="{7A26F379-62DA-4AA5-9DC5-62942ED97660}"/>
                </a:ext>
              </a:extLst>
            </p:cNvPr>
            <p:cNvGrpSpPr/>
            <p:nvPr userDrawn="1"/>
          </p:nvGrpSpPr>
          <p:grpSpPr>
            <a:xfrm flipV="1">
              <a:off x="7874000" y="0"/>
              <a:ext cx="2523381" cy="1015366"/>
              <a:chOff x="241039" y="5572460"/>
              <a:chExt cx="3194817" cy="1285540"/>
            </a:xfrm>
          </p:grpSpPr>
          <p:pic>
            <p:nvPicPr>
              <p:cNvPr id="31" name="图片 30">
                <a:extLst>
                  <a:ext uri="{FF2B5EF4-FFF2-40B4-BE49-F238E27FC236}">
                    <a16:creationId xmlns:a16="http://schemas.microsoft.com/office/drawing/2014/main" id="{5991A917-AA92-45DE-8631-1D8254163C7B}"/>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396974" y="5416525"/>
                <a:ext cx="1285540" cy="1597409"/>
              </a:xfrm>
              <a:prstGeom prst="rect">
                <a:avLst/>
              </a:prstGeom>
            </p:spPr>
          </p:pic>
          <p:pic>
            <p:nvPicPr>
              <p:cNvPr id="32" name="图片 31">
                <a:extLst>
                  <a:ext uri="{FF2B5EF4-FFF2-40B4-BE49-F238E27FC236}">
                    <a16:creationId xmlns:a16="http://schemas.microsoft.com/office/drawing/2014/main" id="{732E4E4C-3C1E-4417-BCFA-882802DFA116}"/>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1994384" y="5416527"/>
                <a:ext cx="1285538" cy="1597407"/>
              </a:xfrm>
              <a:prstGeom prst="rect">
                <a:avLst/>
              </a:prstGeom>
            </p:spPr>
          </p:pic>
        </p:grpSp>
        <p:grpSp>
          <p:nvGrpSpPr>
            <p:cNvPr id="22" name="组合 21">
              <a:extLst>
                <a:ext uri="{FF2B5EF4-FFF2-40B4-BE49-F238E27FC236}">
                  <a16:creationId xmlns:a16="http://schemas.microsoft.com/office/drawing/2014/main" id="{16068FF6-E985-41CA-983B-2FCD8EDFF0DF}"/>
                </a:ext>
              </a:extLst>
            </p:cNvPr>
            <p:cNvGrpSpPr/>
            <p:nvPr userDrawn="1"/>
          </p:nvGrpSpPr>
          <p:grpSpPr>
            <a:xfrm flipV="1">
              <a:off x="5245967" y="-2896"/>
              <a:ext cx="2523381" cy="1015366"/>
              <a:chOff x="241039" y="5572460"/>
              <a:chExt cx="3194817" cy="1285540"/>
            </a:xfrm>
          </p:grpSpPr>
          <p:pic>
            <p:nvPicPr>
              <p:cNvPr id="29" name="图片 28">
                <a:extLst>
                  <a:ext uri="{FF2B5EF4-FFF2-40B4-BE49-F238E27FC236}">
                    <a16:creationId xmlns:a16="http://schemas.microsoft.com/office/drawing/2014/main" id="{4486C6A5-D8ED-4491-B639-C9253BCC2D9B}"/>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396974" y="5416525"/>
                <a:ext cx="1285540" cy="1597409"/>
              </a:xfrm>
              <a:prstGeom prst="rect">
                <a:avLst/>
              </a:prstGeom>
            </p:spPr>
          </p:pic>
          <p:pic>
            <p:nvPicPr>
              <p:cNvPr id="30" name="图片 29">
                <a:extLst>
                  <a:ext uri="{FF2B5EF4-FFF2-40B4-BE49-F238E27FC236}">
                    <a16:creationId xmlns:a16="http://schemas.microsoft.com/office/drawing/2014/main" id="{579D1B32-9F63-4AA6-9F13-7270D7A70208}"/>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1994384" y="5416527"/>
                <a:ext cx="1285538" cy="1597407"/>
              </a:xfrm>
              <a:prstGeom prst="rect">
                <a:avLst/>
              </a:prstGeom>
            </p:spPr>
          </p:pic>
        </p:grpSp>
        <p:grpSp>
          <p:nvGrpSpPr>
            <p:cNvPr id="23" name="组合 22">
              <a:extLst>
                <a:ext uri="{FF2B5EF4-FFF2-40B4-BE49-F238E27FC236}">
                  <a16:creationId xmlns:a16="http://schemas.microsoft.com/office/drawing/2014/main" id="{27D8ECFB-98BC-4EAA-BB55-BE81F9BD96B1}"/>
                </a:ext>
              </a:extLst>
            </p:cNvPr>
            <p:cNvGrpSpPr/>
            <p:nvPr userDrawn="1"/>
          </p:nvGrpSpPr>
          <p:grpSpPr>
            <a:xfrm flipV="1">
              <a:off x="2481077" y="0"/>
              <a:ext cx="2523381" cy="1015366"/>
              <a:chOff x="241039" y="5572460"/>
              <a:chExt cx="3194817" cy="1285540"/>
            </a:xfrm>
          </p:grpSpPr>
          <p:pic>
            <p:nvPicPr>
              <p:cNvPr id="27" name="图片 26">
                <a:extLst>
                  <a:ext uri="{FF2B5EF4-FFF2-40B4-BE49-F238E27FC236}">
                    <a16:creationId xmlns:a16="http://schemas.microsoft.com/office/drawing/2014/main" id="{23F21162-7C4B-4EFE-8651-5A021399AEC5}"/>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396974" y="5416525"/>
                <a:ext cx="1285540" cy="1597409"/>
              </a:xfrm>
              <a:prstGeom prst="rect">
                <a:avLst/>
              </a:prstGeom>
            </p:spPr>
          </p:pic>
          <p:pic>
            <p:nvPicPr>
              <p:cNvPr id="28" name="图片 27">
                <a:extLst>
                  <a:ext uri="{FF2B5EF4-FFF2-40B4-BE49-F238E27FC236}">
                    <a16:creationId xmlns:a16="http://schemas.microsoft.com/office/drawing/2014/main" id="{D556668E-590F-4941-9E2D-2B78378C1E8E}"/>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1994384" y="5416527"/>
                <a:ext cx="1285538" cy="1597407"/>
              </a:xfrm>
              <a:prstGeom prst="rect">
                <a:avLst/>
              </a:prstGeom>
            </p:spPr>
          </p:pic>
        </p:grpSp>
        <p:grpSp>
          <p:nvGrpSpPr>
            <p:cNvPr id="24" name="组合 23">
              <a:extLst>
                <a:ext uri="{FF2B5EF4-FFF2-40B4-BE49-F238E27FC236}">
                  <a16:creationId xmlns:a16="http://schemas.microsoft.com/office/drawing/2014/main" id="{0D479E90-D0FE-494E-B93C-A31068B1DF68}"/>
                </a:ext>
              </a:extLst>
            </p:cNvPr>
            <p:cNvGrpSpPr/>
            <p:nvPr userDrawn="1"/>
          </p:nvGrpSpPr>
          <p:grpSpPr>
            <a:xfrm flipV="1">
              <a:off x="-44889" y="0"/>
              <a:ext cx="2523381" cy="1015366"/>
              <a:chOff x="241039" y="5572460"/>
              <a:chExt cx="3194817" cy="1285540"/>
            </a:xfrm>
          </p:grpSpPr>
          <p:pic>
            <p:nvPicPr>
              <p:cNvPr id="25" name="图片 24">
                <a:extLst>
                  <a:ext uri="{FF2B5EF4-FFF2-40B4-BE49-F238E27FC236}">
                    <a16:creationId xmlns:a16="http://schemas.microsoft.com/office/drawing/2014/main" id="{D201BC9D-EE95-4EA4-91A4-00162B971642}"/>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396974" y="5416525"/>
                <a:ext cx="1285540" cy="1597409"/>
              </a:xfrm>
              <a:prstGeom prst="rect">
                <a:avLst/>
              </a:prstGeom>
            </p:spPr>
          </p:pic>
          <p:pic>
            <p:nvPicPr>
              <p:cNvPr id="26" name="图片 25">
                <a:extLst>
                  <a:ext uri="{FF2B5EF4-FFF2-40B4-BE49-F238E27FC236}">
                    <a16:creationId xmlns:a16="http://schemas.microsoft.com/office/drawing/2014/main" id="{7DAEF42B-2119-4289-913F-EBEDCC237D3F}"/>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1994384" y="5416527"/>
                <a:ext cx="1285538" cy="1597407"/>
              </a:xfrm>
              <a:prstGeom prst="rect">
                <a:avLst/>
              </a:prstGeom>
            </p:spPr>
          </p:pic>
        </p:grpSp>
      </p:grpSp>
      <p:sp>
        <p:nvSpPr>
          <p:cNvPr id="33" name="直角三角形 32">
            <a:extLst>
              <a:ext uri="{FF2B5EF4-FFF2-40B4-BE49-F238E27FC236}">
                <a16:creationId xmlns:a16="http://schemas.microsoft.com/office/drawing/2014/main" id="{4C7A0ED3-FDBA-40AF-8C4B-5EE48FC95115}"/>
              </a:ext>
            </a:extLst>
          </p:cNvPr>
          <p:cNvSpPr/>
          <p:nvPr userDrawn="1"/>
        </p:nvSpPr>
        <p:spPr>
          <a:xfrm rot="10800000" flipH="1" flipV="1">
            <a:off x="-8840" y="5307476"/>
            <a:ext cx="1655179" cy="1545219"/>
          </a:xfrm>
          <a:prstGeom prst="rtTriangle">
            <a:avLst/>
          </a:prstGeom>
          <a:solidFill>
            <a:srgbClr val="96172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13191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579CA0C-5F14-4EC5-A0CD-33C5E4C3BE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32353528-805B-4B13-86D0-AF7B1AA149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67721" y="127322"/>
            <a:ext cx="5337697" cy="4861366"/>
          </a:xfrm>
          <a:prstGeom prst="rect">
            <a:avLst/>
          </a:prstGeom>
        </p:spPr>
      </p:pic>
      <p:pic>
        <p:nvPicPr>
          <p:cNvPr id="6" name="图片 5">
            <a:extLst>
              <a:ext uri="{FF2B5EF4-FFF2-40B4-BE49-F238E27FC236}">
                <a16:creationId xmlns:a16="http://schemas.microsoft.com/office/drawing/2014/main" id="{E0606CFD-EC3C-44BA-8BF8-8D2F3F27B27C}"/>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28978" y="1244277"/>
            <a:ext cx="4976440" cy="3617089"/>
          </a:xfrm>
          <a:prstGeom prst="rect">
            <a:avLst/>
          </a:prstGeom>
        </p:spPr>
      </p:pic>
      <p:sp>
        <p:nvSpPr>
          <p:cNvPr id="8" name="文本框 7">
            <a:extLst>
              <a:ext uri="{FF2B5EF4-FFF2-40B4-BE49-F238E27FC236}">
                <a16:creationId xmlns:a16="http://schemas.microsoft.com/office/drawing/2014/main" id="{93E4F67D-2844-481C-AC34-259D1CA4F204}"/>
              </a:ext>
            </a:extLst>
          </p:cNvPr>
          <p:cNvSpPr txBox="1"/>
          <p:nvPr/>
        </p:nvSpPr>
        <p:spPr>
          <a:xfrm>
            <a:off x="3153717" y="5116010"/>
            <a:ext cx="5884566" cy="584775"/>
          </a:xfrm>
          <a:prstGeom prst="rect">
            <a:avLst/>
          </a:prstGeom>
          <a:noFill/>
        </p:spPr>
        <p:txBody>
          <a:bodyPr wrap="square" rtlCol="0">
            <a:spAutoFit/>
          </a:bodyPr>
          <a:lstStyle/>
          <a:p>
            <a:pPr algn="ctr"/>
            <a:r>
              <a:rPr lang="en-US" altLang="zh-CN" sz="3200" dirty="0">
                <a:solidFill>
                  <a:srgbClr val="8AC9F2"/>
                </a:solidFill>
                <a:effectLst>
                  <a:outerShdw blurRad="38100" dist="50800" dir="2700000" algn="tl">
                    <a:schemeClr val="bg1">
                      <a:alpha val="24000"/>
                    </a:schemeClr>
                  </a:outerShdw>
                </a:effectLst>
                <a:cs typeface="+mn-ea"/>
                <a:sym typeface="+mn-lt"/>
              </a:rPr>
              <a:t>-</a:t>
            </a:r>
            <a:r>
              <a:rPr lang="zh-CN" altLang="en-US" sz="3200" dirty="0">
                <a:solidFill>
                  <a:srgbClr val="8AC9F2"/>
                </a:solidFill>
                <a:effectLst>
                  <a:outerShdw blurRad="38100" dist="50800" dir="2700000" algn="tl">
                    <a:schemeClr val="bg1">
                      <a:alpha val="24000"/>
                    </a:schemeClr>
                  </a:outerShdw>
                </a:effectLst>
                <a:cs typeface="+mn-ea"/>
                <a:sym typeface="+mn-lt"/>
              </a:rPr>
              <a:t>区块链科技风汇报模板</a:t>
            </a:r>
            <a:r>
              <a:rPr lang="en-US" altLang="zh-CN" sz="3200" dirty="0">
                <a:solidFill>
                  <a:srgbClr val="8AC9F2"/>
                </a:solidFill>
                <a:effectLst>
                  <a:outerShdw blurRad="38100" dist="50800" dir="2700000" algn="tl">
                    <a:schemeClr val="bg1">
                      <a:alpha val="24000"/>
                    </a:schemeClr>
                  </a:outerShdw>
                </a:effectLst>
                <a:cs typeface="+mn-ea"/>
                <a:sym typeface="+mn-lt"/>
              </a:rPr>
              <a:t>-</a:t>
            </a:r>
          </a:p>
        </p:txBody>
      </p:sp>
      <p:sp>
        <p:nvSpPr>
          <p:cNvPr id="9" name="矩形 8">
            <a:extLst>
              <a:ext uri="{FF2B5EF4-FFF2-40B4-BE49-F238E27FC236}">
                <a16:creationId xmlns:a16="http://schemas.microsoft.com/office/drawing/2014/main" id="{380D9134-297B-4736-B972-B933AFCC6D96}"/>
              </a:ext>
            </a:extLst>
          </p:cNvPr>
          <p:cNvSpPr/>
          <p:nvPr/>
        </p:nvSpPr>
        <p:spPr>
          <a:xfrm>
            <a:off x="2798936" y="5770572"/>
            <a:ext cx="6836523" cy="415498"/>
          </a:xfrm>
          <a:prstGeom prst="rect">
            <a:avLst/>
          </a:prstGeom>
        </p:spPr>
        <p:txBody>
          <a:bodyPr wrap="square">
            <a:spAutoFit/>
          </a:bodyPr>
          <a:lstStyle/>
          <a:p>
            <a:pPr algn="ctr"/>
            <a:r>
              <a:rPr lang="zh-CN" altLang="en-US" sz="1050" dirty="0">
                <a:solidFill>
                  <a:srgbClr val="8AC9F2"/>
                </a:solidFill>
                <a:cs typeface="+mn-ea"/>
                <a:sym typeface="+mn-lt"/>
              </a:rPr>
              <a:t>在此输入前言的相关内容，并且言简意赅，力求简单。在此输入前言的相关内容，并且言简意赅，力求简单。在此输入前言的相关内容，并且言简意赅</a:t>
            </a:r>
            <a:r>
              <a:rPr lang="en-US" altLang="zh-CN" sz="1050" dirty="0">
                <a:solidFill>
                  <a:srgbClr val="8AC9F2"/>
                </a:solidFill>
                <a:cs typeface="+mn-ea"/>
                <a:sym typeface="+mn-lt"/>
              </a:rPr>
              <a:t>.</a:t>
            </a:r>
          </a:p>
        </p:txBody>
      </p:sp>
    </p:spTree>
    <p:extLst>
      <p:ext uri="{BB962C8B-B14F-4D97-AF65-F5344CB8AC3E}">
        <p14:creationId xmlns:p14="http://schemas.microsoft.com/office/powerpoint/2010/main" val="9900131"/>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02</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区块链的商业模式</a:t>
              </a:r>
            </a:p>
          </p:txBody>
        </p:sp>
      </p:grpSp>
      <p:pic>
        <p:nvPicPr>
          <p:cNvPr id="8" name="图片 7">
            <a:extLst>
              <a:ext uri="{FF2B5EF4-FFF2-40B4-BE49-F238E27FC236}">
                <a16:creationId xmlns:a16="http://schemas.microsoft.com/office/drawing/2014/main"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grpSp>
        <p:nvGrpSpPr>
          <p:cNvPr id="3" name="组合 2">
            <a:extLst>
              <a:ext uri="{FF2B5EF4-FFF2-40B4-BE49-F238E27FC236}">
                <a16:creationId xmlns:a16="http://schemas.microsoft.com/office/drawing/2014/main" id="{D9CD83E5-F34A-482B-ADEF-D1C874605EEC}"/>
              </a:ext>
            </a:extLst>
          </p:cNvPr>
          <p:cNvGrpSpPr/>
          <p:nvPr/>
        </p:nvGrpSpPr>
        <p:grpSpPr>
          <a:xfrm>
            <a:off x="1393399" y="1669338"/>
            <a:ext cx="2507620" cy="3814964"/>
            <a:chOff x="1393399" y="1669338"/>
            <a:chExt cx="2507620" cy="3814964"/>
          </a:xfrm>
        </p:grpSpPr>
        <p:sp>
          <p:nvSpPr>
            <p:cNvPr id="15" name="矩形: 圆角 14">
              <a:extLst>
                <a:ext uri="{FF2B5EF4-FFF2-40B4-BE49-F238E27FC236}">
                  <a16:creationId xmlns:a16="http://schemas.microsoft.com/office/drawing/2014/main" id="{C9631265-A003-4D31-B61F-87433E969755}"/>
                </a:ext>
              </a:extLst>
            </p:cNvPr>
            <p:cNvSpPr/>
            <p:nvPr/>
          </p:nvSpPr>
          <p:spPr>
            <a:xfrm>
              <a:off x="1393399" y="2274694"/>
              <a:ext cx="2507620" cy="3209608"/>
            </a:xfrm>
            <a:prstGeom prst="roundRect">
              <a:avLst/>
            </a:prstGeom>
            <a:noFill/>
            <a:ln w="38100">
              <a:solidFill>
                <a:srgbClr val="8AC9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a:extLst>
                <a:ext uri="{FF2B5EF4-FFF2-40B4-BE49-F238E27FC236}">
                  <a16:creationId xmlns:a16="http://schemas.microsoft.com/office/drawing/2014/main" id="{DEFCEA4F-735E-4173-8460-6B9065FACCA6}"/>
                </a:ext>
              </a:extLst>
            </p:cNvPr>
            <p:cNvGrpSpPr/>
            <p:nvPr/>
          </p:nvGrpSpPr>
          <p:grpSpPr>
            <a:xfrm>
              <a:off x="1691541" y="2819599"/>
              <a:ext cx="2156711" cy="2346207"/>
              <a:chOff x="1292883" y="3483738"/>
              <a:chExt cx="2156711" cy="2346207"/>
            </a:xfrm>
          </p:grpSpPr>
          <p:sp>
            <p:nvSpPr>
              <p:cNvPr id="13" name="矩形 12">
                <a:extLst>
                  <a:ext uri="{FF2B5EF4-FFF2-40B4-BE49-F238E27FC236}">
                    <a16:creationId xmlns:a16="http://schemas.microsoft.com/office/drawing/2014/main" id="{847AA873-9275-4666-8E10-BBD92A00C1B5}"/>
                  </a:ext>
                </a:extLst>
              </p:cNvPr>
              <p:cNvSpPr/>
              <p:nvPr/>
            </p:nvSpPr>
            <p:spPr>
              <a:xfrm>
                <a:off x="1292883" y="4014063"/>
                <a:ext cx="1986265" cy="1815882"/>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4" name="文本框 13">
                <a:extLst>
                  <a:ext uri="{FF2B5EF4-FFF2-40B4-BE49-F238E27FC236}">
                    <a16:creationId xmlns:a16="http://schemas.microsoft.com/office/drawing/2014/main" id="{0CD4239C-16D3-4FB1-AC19-2D1A06F7738A}"/>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grpSp>
          <p:nvGrpSpPr>
            <p:cNvPr id="2" name="组合 1">
              <a:extLst>
                <a:ext uri="{FF2B5EF4-FFF2-40B4-BE49-F238E27FC236}">
                  <a16:creationId xmlns:a16="http://schemas.microsoft.com/office/drawing/2014/main" id="{5DB395A7-4C3C-4849-8342-9352F91ECF60}"/>
                </a:ext>
              </a:extLst>
            </p:cNvPr>
            <p:cNvGrpSpPr/>
            <p:nvPr/>
          </p:nvGrpSpPr>
          <p:grpSpPr>
            <a:xfrm>
              <a:off x="2079347" y="1669338"/>
              <a:ext cx="1210651" cy="1139746"/>
              <a:chOff x="4343303" y="1487107"/>
              <a:chExt cx="1210651" cy="1139746"/>
            </a:xfrm>
          </p:grpSpPr>
          <p:sp>
            <p:nvSpPr>
              <p:cNvPr id="17" name="任意多边形: 形状 16">
                <a:extLst>
                  <a:ext uri="{FF2B5EF4-FFF2-40B4-BE49-F238E27FC236}">
                    <a16:creationId xmlns:a16="http://schemas.microsoft.com/office/drawing/2014/main" id="{8C4D1B58-F1E5-4892-9E4A-B7F1FABC62F1}"/>
                  </a:ext>
                </a:extLst>
              </p:cNvPr>
              <p:cNvSpPr/>
              <p:nvPr/>
            </p:nvSpPr>
            <p:spPr>
              <a:xfrm>
                <a:off x="4343303" y="1487107"/>
                <a:ext cx="1210651" cy="1139746"/>
              </a:xfrm>
              <a:custGeom>
                <a:avLst/>
                <a:gdLst>
                  <a:gd name="connsiteX0" fmla="*/ 3014026 w 3193831"/>
                  <a:gd name="connsiteY0" fmla="*/ 2148391 h 3006763"/>
                  <a:gd name="connsiteX1" fmla="*/ 3193831 w 3193831"/>
                  <a:gd name="connsiteY1" fmla="*/ 2148391 h 3006763"/>
                  <a:gd name="connsiteX2" fmla="*/ 3147278 w 3193831"/>
                  <a:gd name="connsiteY2" fmla="*/ 2275584 h 3006763"/>
                  <a:gd name="connsiteX3" fmla="*/ 2553822 w 3193831"/>
                  <a:gd name="connsiteY3" fmla="*/ 2996255 h 3006763"/>
                  <a:gd name="connsiteX4" fmla="*/ 2542874 w 3193831"/>
                  <a:gd name="connsiteY4" fmla="*/ 3002548 h 3006763"/>
                  <a:gd name="connsiteX5" fmla="*/ 2542874 w 3193831"/>
                  <a:gd name="connsiteY5" fmla="*/ 2790466 h 3006763"/>
                  <a:gd name="connsiteX6" fmla="*/ 2625717 w 3193831"/>
                  <a:gd name="connsiteY6" fmla="*/ 2725374 h 3006763"/>
                  <a:gd name="connsiteX7" fmla="*/ 2991551 w 3193831"/>
                  <a:gd name="connsiteY7" fmla="*/ 2209798 h 3006763"/>
                  <a:gd name="connsiteX8" fmla="*/ 69144 w 3193831"/>
                  <a:gd name="connsiteY8" fmla="*/ 1168401 h 3006763"/>
                  <a:gd name="connsiteX9" fmla="*/ 247045 w 3193831"/>
                  <a:gd name="connsiteY9" fmla="*/ 1168401 h 3006763"/>
                  <a:gd name="connsiteX10" fmla="*/ 235052 w 3193831"/>
                  <a:gd name="connsiteY10" fmla="*/ 1201167 h 3006763"/>
                  <a:gd name="connsiteX11" fmla="*/ 169009 w 3193831"/>
                  <a:gd name="connsiteY11" fmla="*/ 1638000 h 3006763"/>
                  <a:gd name="connsiteX12" fmla="*/ 703586 w 3193831"/>
                  <a:gd name="connsiteY12" fmla="*/ 2771545 h 3006763"/>
                  <a:gd name="connsiteX13" fmla="*/ 739474 w 3193831"/>
                  <a:gd name="connsiteY13" fmla="*/ 2798382 h 3006763"/>
                  <a:gd name="connsiteX14" fmla="*/ 739474 w 3193831"/>
                  <a:gd name="connsiteY14" fmla="*/ 3006763 h 3006763"/>
                  <a:gd name="connsiteX15" fmla="*/ 722179 w 3193831"/>
                  <a:gd name="connsiteY15" fmla="*/ 2996255 h 3006763"/>
                  <a:gd name="connsiteX16" fmla="*/ 0 w 3193831"/>
                  <a:gd name="connsiteY16" fmla="*/ 1638000 h 3006763"/>
                  <a:gd name="connsiteX17" fmla="*/ 33279 w 3193831"/>
                  <a:gd name="connsiteY17" fmla="*/ 1307886 h 3006763"/>
                  <a:gd name="connsiteX18" fmla="*/ 1638000 w 3193831"/>
                  <a:gd name="connsiteY18" fmla="*/ 0 h 3006763"/>
                  <a:gd name="connsiteX19" fmla="*/ 3078302 w 3193831"/>
                  <a:gd name="connsiteY19" fmla="*/ 857232 h 3006763"/>
                  <a:gd name="connsiteX20" fmla="*/ 3137438 w 3193831"/>
                  <a:gd name="connsiteY20" fmla="*/ 979990 h 3006763"/>
                  <a:gd name="connsiteX21" fmla="*/ 2950020 w 3193831"/>
                  <a:gd name="connsiteY21" fmla="*/ 979990 h 3006763"/>
                  <a:gd name="connsiteX22" fmla="*/ 2929692 w 3193831"/>
                  <a:gd name="connsiteY22" fmla="*/ 937792 h 3006763"/>
                  <a:gd name="connsiteX23" fmla="*/ 1638000 w 3193831"/>
                  <a:gd name="connsiteY23" fmla="*/ 169009 h 3006763"/>
                  <a:gd name="connsiteX24" fmla="*/ 816674 w 3193831"/>
                  <a:gd name="connsiteY24" fmla="*/ 419890 h 3006763"/>
                  <a:gd name="connsiteX25" fmla="*/ 714074 w 3193831"/>
                  <a:gd name="connsiteY25" fmla="*/ 496612 h 3006763"/>
                  <a:gd name="connsiteX26" fmla="*/ 714074 w 3193831"/>
                  <a:gd name="connsiteY26" fmla="*/ 285806 h 3006763"/>
                  <a:gd name="connsiteX27" fmla="*/ 722179 w 3193831"/>
                  <a:gd name="connsiteY27" fmla="*/ 279745 h 3006763"/>
                  <a:gd name="connsiteX28" fmla="*/ 1638000 w 3193831"/>
                  <a:gd name="connsiteY28" fmla="*/ 0 h 30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93831" h="3006763">
                    <a:moveTo>
                      <a:pt x="3014026" y="2148391"/>
                    </a:moveTo>
                    <a:lnTo>
                      <a:pt x="3193831" y="2148391"/>
                    </a:lnTo>
                    <a:lnTo>
                      <a:pt x="3147278" y="2275584"/>
                    </a:lnTo>
                    <a:cubicBezTo>
                      <a:pt x="3022947" y="2569535"/>
                      <a:pt x="2815248" y="2819639"/>
                      <a:pt x="2553822" y="2996255"/>
                    </a:cubicBezTo>
                    <a:lnTo>
                      <a:pt x="2542874" y="3002548"/>
                    </a:lnTo>
                    <a:lnTo>
                      <a:pt x="2542874" y="2790466"/>
                    </a:lnTo>
                    <a:lnTo>
                      <a:pt x="2625717" y="2725374"/>
                    </a:lnTo>
                    <a:cubicBezTo>
                      <a:pt x="2782241" y="2583111"/>
                      <a:pt x="2907924" y="2407514"/>
                      <a:pt x="2991551" y="2209798"/>
                    </a:cubicBezTo>
                    <a:close/>
                    <a:moveTo>
                      <a:pt x="69144" y="1168401"/>
                    </a:moveTo>
                    <a:lnTo>
                      <a:pt x="247045" y="1168401"/>
                    </a:lnTo>
                    <a:lnTo>
                      <a:pt x="235052" y="1201167"/>
                    </a:lnTo>
                    <a:cubicBezTo>
                      <a:pt x="192131" y="1339163"/>
                      <a:pt x="169009" y="1485881"/>
                      <a:pt x="169009" y="1638000"/>
                    </a:cubicBezTo>
                    <a:cubicBezTo>
                      <a:pt x="169009" y="2094357"/>
                      <a:pt x="377106" y="2502110"/>
                      <a:pt x="703586" y="2771545"/>
                    </a:cubicBezTo>
                    <a:lnTo>
                      <a:pt x="739474" y="2798382"/>
                    </a:lnTo>
                    <a:lnTo>
                      <a:pt x="739474" y="3006763"/>
                    </a:lnTo>
                    <a:lnTo>
                      <a:pt x="722179" y="2996255"/>
                    </a:lnTo>
                    <a:cubicBezTo>
                      <a:pt x="286468" y="2701895"/>
                      <a:pt x="0" y="2203402"/>
                      <a:pt x="0" y="1638000"/>
                    </a:cubicBezTo>
                    <a:cubicBezTo>
                      <a:pt x="0" y="1524920"/>
                      <a:pt x="11459" y="1414516"/>
                      <a:pt x="33279" y="1307886"/>
                    </a:cubicBezTo>
                    <a:close/>
                    <a:moveTo>
                      <a:pt x="1638000" y="0"/>
                    </a:moveTo>
                    <a:cubicBezTo>
                      <a:pt x="2259942" y="0"/>
                      <a:pt x="2800925" y="346626"/>
                      <a:pt x="3078302" y="857232"/>
                    </a:cubicBezTo>
                    <a:lnTo>
                      <a:pt x="3137438" y="979990"/>
                    </a:lnTo>
                    <a:lnTo>
                      <a:pt x="2950020" y="979990"/>
                    </a:lnTo>
                    <a:lnTo>
                      <a:pt x="2929692" y="937792"/>
                    </a:lnTo>
                    <a:cubicBezTo>
                      <a:pt x="2680934" y="479870"/>
                      <a:pt x="2195770" y="169009"/>
                      <a:pt x="1638000" y="169009"/>
                    </a:cubicBezTo>
                    <a:cubicBezTo>
                      <a:pt x="1333762" y="169009"/>
                      <a:pt x="1051126" y="261497"/>
                      <a:pt x="816674" y="419890"/>
                    </a:cubicBezTo>
                    <a:lnTo>
                      <a:pt x="714074" y="496612"/>
                    </a:lnTo>
                    <a:lnTo>
                      <a:pt x="714074" y="285806"/>
                    </a:lnTo>
                    <a:lnTo>
                      <a:pt x="722179" y="279745"/>
                    </a:lnTo>
                    <a:cubicBezTo>
                      <a:pt x="983605" y="103129"/>
                      <a:pt x="1298759" y="0"/>
                      <a:pt x="1638000" y="0"/>
                    </a:cubicBezTo>
                    <a:close/>
                  </a:path>
                </a:pathLst>
              </a:custGeom>
              <a:solidFill>
                <a:srgbClr val="8AC9F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9" name="world-grid-with-dollar-sign_64816">
                <a:extLst>
                  <a:ext uri="{FF2B5EF4-FFF2-40B4-BE49-F238E27FC236}">
                    <a16:creationId xmlns:a16="http://schemas.microsoft.com/office/drawing/2014/main" id="{854051AA-8AA3-486A-AC28-79FD23E210C5}"/>
                  </a:ext>
                </a:extLst>
              </p:cNvPr>
              <p:cNvSpPr>
                <a:spLocks noChangeAspect="1"/>
              </p:cNvSpPr>
              <p:nvPr/>
            </p:nvSpPr>
            <p:spPr bwMode="auto">
              <a:xfrm>
                <a:off x="4595997" y="1720308"/>
                <a:ext cx="752154" cy="799589"/>
              </a:xfrm>
              <a:custGeom>
                <a:avLst/>
                <a:gdLst>
                  <a:gd name="T0" fmla="*/ 5573 w 7665"/>
                  <a:gd name="T1" fmla="*/ 3911 h 8160"/>
                  <a:gd name="T2" fmla="*/ 4313 w 7665"/>
                  <a:gd name="T3" fmla="*/ 3955 h 8160"/>
                  <a:gd name="T4" fmla="*/ 3511 w 7665"/>
                  <a:gd name="T5" fmla="*/ 2721 h 8160"/>
                  <a:gd name="T6" fmla="*/ 4612 w 7665"/>
                  <a:gd name="T7" fmla="*/ 2386 h 8160"/>
                  <a:gd name="T8" fmla="*/ 5309 w 7665"/>
                  <a:gd name="T9" fmla="*/ 2472 h 8160"/>
                  <a:gd name="T10" fmla="*/ 3648 w 7665"/>
                  <a:gd name="T11" fmla="*/ 7533 h 8160"/>
                  <a:gd name="T12" fmla="*/ 5037 w 7665"/>
                  <a:gd name="T13" fmla="*/ 6233 h 8160"/>
                  <a:gd name="T14" fmla="*/ 4919 w 7665"/>
                  <a:gd name="T15" fmla="*/ 6025 h 8160"/>
                  <a:gd name="T16" fmla="*/ 3511 w 7665"/>
                  <a:gd name="T17" fmla="*/ 7213 h 8160"/>
                  <a:gd name="T18" fmla="*/ 3577 w 7665"/>
                  <a:gd name="T19" fmla="*/ 7514 h 8160"/>
                  <a:gd name="T20" fmla="*/ 5309 w 7665"/>
                  <a:gd name="T21" fmla="*/ 5688 h 8160"/>
                  <a:gd name="T22" fmla="*/ 5573 w 7665"/>
                  <a:gd name="T23" fmla="*/ 4249 h 8160"/>
                  <a:gd name="T24" fmla="*/ 4561 w 7665"/>
                  <a:gd name="T25" fmla="*/ 4206 h 8160"/>
                  <a:gd name="T26" fmla="*/ 4857 w 7665"/>
                  <a:gd name="T27" fmla="*/ 5774 h 8160"/>
                  <a:gd name="T28" fmla="*/ 5309 w 7665"/>
                  <a:gd name="T29" fmla="*/ 5688 h 8160"/>
                  <a:gd name="T30" fmla="*/ 5589 w 7665"/>
                  <a:gd name="T31" fmla="*/ 2569 h 8160"/>
                  <a:gd name="T32" fmla="*/ 5973 w 7665"/>
                  <a:gd name="T33" fmla="*/ 3955 h 8160"/>
                  <a:gd name="T34" fmla="*/ 7625 w 7665"/>
                  <a:gd name="T35" fmla="*/ 3911 h 8160"/>
                  <a:gd name="T36" fmla="*/ 7338 w 7665"/>
                  <a:gd name="T37" fmla="*/ 2468 h 8160"/>
                  <a:gd name="T38" fmla="*/ 5718 w 7665"/>
                  <a:gd name="T39" fmla="*/ 2386 h 8160"/>
                  <a:gd name="T40" fmla="*/ 6930 w 7665"/>
                  <a:gd name="T41" fmla="*/ 6025 h 8160"/>
                  <a:gd name="T42" fmla="*/ 5368 w 7665"/>
                  <a:gd name="T43" fmla="*/ 6100 h 8160"/>
                  <a:gd name="T44" fmla="*/ 3511 w 7665"/>
                  <a:gd name="T45" fmla="*/ 7950 h 8160"/>
                  <a:gd name="T46" fmla="*/ 3649 w 7665"/>
                  <a:gd name="T47" fmla="*/ 8107 h 8160"/>
                  <a:gd name="T48" fmla="*/ 7051 w 7665"/>
                  <a:gd name="T49" fmla="*/ 6096 h 8160"/>
                  <a:gd name="T50" fmla="*/ 7525 w 7665"/>
                  <a:gd name="T51" fmla="*/ 4206 h 8160"/>
                  <a:gd name="T52" fmla="*/ 5836 w 7665"/>
                  <a:gd name="T53" fmla="*/ 4335 h 8160"/>
                  <a:gd name="T54" fmla="*/ 5606 w 7665"/>
                  <a:gd name="T55" fmla="*/ 5716 h 8160"/>
                  <a:gd name="T56" fmla="*/ 7212 w 7665"/>
                  <a:gd name="T57" fmla="*/ 5774 h 8160"/>
                  <a:gd name="T58" fmla="*/ 7662 w 7665"/>
                  <a:gd name="T59" fmla="*/ 4352 h 8160"/>
                  <a:gd name="T60" fmla="*/ 7525 w 7665"/>
                  <a:gd name="T61" fmla="*/ 4206 h 8160"/>
                  <a:gd name="T62" fmla="*/ 5368 w 7665"/>
                  <a:gd name="T63" fmla="*/ 2061 h 8160"/>
                  <a:gd name="T64" fmla="*/ 6930 w 7665"/>
                  <a:gd name="T65" fmla="*/ 2136 h 8160"/>
                  <a:gd name="T66" fmla="*/ 7046 w 7665"/>
                  <a:gd name="T67" fmla="*/ 1924 h 8160"/>
                  <a:gd name="T68" fmla="*/ 3511 w 7665"/>
                  <a:gd name="T69" fmla="*/ 210 h 8160"/>
                  <a:gd name="T70" fmla="*/ 4320 w 7665"/>
                  <a:gd name="T71" fmla="*/ 1361 h 8160"/>
                  <a:gd name="T72" fmla="*/ 4686 w 7665"/>
                  <a:gd name="T73" fmla="*/ 2136 h 8160"/>
                  <a:gd name="T74" fmla="*/ 5039 w 7665"/>
                  <a:gd name="T75" fmla="*/ 2066 h 8160"/>
                  <a:gd name="T76" fmla="*/ 3713 w 7665"/>
                  <a:gd name="T77" fmla="*/ 642 h 8160"/>
                  <a:gd name="T78" fmla="*/ 3511 w 7665"/>
                  <a:gd name="T79" fmla="*/ 764 h 8160"/>
                  <a:gd name="T80" fmla="*/ 4320 w 7665"/>
                  <a:gd name="T81" fmla="*/ 1361 h 8160"/>
                  <a:gd name="T82" fmla="*/ 1517 w 7665"/>
                  <a:gd name="T83" fmla="*/ 2691 h 8160"/>
                  <a:gd name="T84" fmla="*/ 2294 w 7665"/>
                  <a:gd name="T85" fmla="*/ 2147 h 8160"/>
                  <a:gd name="T86" fmla="*/ 3899 w 7665"/>
                  <a:gd name="T87" fmla="*/ 2648 h 8160"/>
                  <a:gd name="T88" fmla="*/ 4226 w 7665"/>
                  <a:gd name="T89" fmla="*/ 1509 h 8160"/>
                  <a:gd name="T90" fmla="*/ 2941 w 7665"/>
                  <a:gd name="T91" fmla="*/ 575 h 8160"/>
                  <a:gd name="T92" fmla="*/ 1792 w 7665"/>
                  <a:gd name="T93" fmla="*/ 575 h 8160"/>
                  <a:gd name="T94" fmla="*/ 198 w 7665"/>
                  <a:gd name="T95" fmla="*/ 2794 h 8160"/>
                  <a:gd name="T96" fmla="*/ 2199 w 7665"/>
                  <a:gd name="T97" fmla="*/ 4658 h 8160"/>
                  <a:gd name="T98" fmla="*/ 3415 w 7665"/>
                  <a:gd name="T99" fmla="*/ 5443 h 8160"/>
                  <a:gd name="T100" fmla="*/ 999 w 7665"/>
                  <a:gd name="T101" fmla="*/ 5469 h 8160"/>
                  <a:gd name="T102" fmla="*/ 0 w 7665"/>
                  <a:gd name="T103" fmla="*/ 5961 h 8160"/>
                  <a:gd name="T104" fmla="*/ 1792 w 7665"/>
                  <a:gd name="T105" fmla="*/ 7111 h 8160"/>
                  <a:gd name="T106" fmla="*/ 2367 w 7665"/>
                  <a:gd name="T107" fmla="*/ 8160 h 8160"/>
                  <a:gd name="T108" fmla="*/ 2941 w 7665"/>
                  <a:gd name="T109" fmla="*/ 7158 h 8160"/>
                  <a:gd name="T110" fmla="*/ 4735 w 7665"/>
                  <a:gd name="T111" fmla="*/ 5296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65" h="8160">
                    <a:moveTo>
                      <a:pt x="5610" y="3809"/>
                    </a:moveTo>
                    <a:cubicBezTo>
                      <a:pt x="5613" y="3847"/>
                      <a:pt x="5599" y="3884"/>
                      <a:pt x="5573" y="3911"/>
                    </a:cubicBezTo>
                    <a:cubicBezTo>
                      <a:pt x="5547" y="3939"/>
                      <a:pt x="5511" y="3955"/>
                      <a:pt x="5473" y="3955"/>
                    </a:cubicBezTo>
                    <a:lnTo>
                      <a:pt x="4313" y="3955"/>
                    </a:lnTo>
                    <a:cubicBezTo>
                      <a:pt x="4087" y="3768"/>
                      <a:pt x="3811" y="3628"/>
                      <a:pt x="3511" y="3515"/>
                    </a:cubicBezTo>
                    <a:lnTo>
                      <a:pt x="3511" y="2721"/>
                    </a:lnTo>
                    <a:cubicBezTo>
                      <a:pt x="3637" y="2788"/>
                      <a:pt x="3761" y="2824"/>
                      <a:pt x="3899" y="2824"/>
                    </a:cubicBezTo>
                    <a:cubicBezTo>
                      <a:pt x="4217" y="2824"/>
                      <a:pt x="4484" y="2647"/>
                      <a:pt x="4612" y="2386"/>
                    </a:cubicBezTo>
                    <a:lnTo>
                      <a:pt x="5182" y="2386"/>
                    </a:lnTo>
                    <a:cubicBezTo>
                      <a:pt x="5238" y="2386"/>
                      <a:pt x="5288" y="2420"/>
                      <a:pt x="5309" y="2472"/>
                    </a:cubicBezTo>
                    <a:cubicBezTo>
                      <a:pt x="5480" y="2893"/>
                      <a:pt x="5582" y="3343"/>
                      <a:pt x="5610" y="3809"/>
                    </a:cubicBezTo>
                    <a:close/>
                    <a:moveTo>
                      <a:pt x="3648" y="7533"/>
                    </a:moveTo>
                    <a:cubicBezTo>
                      <a:pt x="3670" y="7533"/>
                      <a:pt x="3693" y="7528"/>
                      <a:pt x="3713" y="7518"/>
                    </a:cubicBezTo>
                    <a:cubicBezTo>
                      <a:pt x="4244" y="7237"/>
                      <a:pt x="4702" y="6793"/>
                      <a:pt x="5037" y="6233"/>
                    </a:cubicBezTo>
                    <a:cubicBezTo>
                      <a:pt x="5063" y="6190"/>
                      <a:pt x="5063" y="6137"/>
                      <a:pt x="5039" y="6094"/>
                    </a:cubicBezTo>
                    <a:cubicBezTo>
                      <a:pt x="5015" y="6051"/>
                      <a:pt x="4969" y="6025"/>
                      <a:pt x="4919" y="6025"/>
                    </a:cubicBezTo>
                    <a:lnTo>
                      <a:pt x="4793" y="6025"/>
                    </a:lnTo>
                    <a:cubicBezTo>
                      <a:pt x="4595" y="6595"/>
                      <a:pt x="4150" y="7008"/>
                      <a:pt x="3511" y="7213"/>
                    </a:cubicBezTo>
                    <a:lnTo>
                      <a:pt x="3511" y="7396"/>
                    </a:lnTo>
                    <a:cubicBezTo>
                      <a:pt x="3511" y="7444"/>
                      <a:pt x="3536" y="7489"/>
                      <a:pt x="3577" y="7514"/>
                    </a:cubicBezTo>
                    <a:cubicBezTo>
                      <a:pt x="3599" y="7527"/>
                      <a:pt x="3624" y="7533"/>
                      <a:pt x="3648" y="7533"/>
                    </a:cubicBezTo>
                    <a:close/>
                    <a:moveTo>
                      <a:pt x="5309" y="5688"/>
                    </a:moveTo>
                    <a:cubicBezTo>
                      <a:pt x="5480" y="5267"/>
                      <a:pt x="5582" y="4817"/>
                      <a:pt x="5610" y="4351"/>
                    </a:cubicBezTo>
                    <a:cubicBezTo>
                      <a:pt x="5613" y="4314"/>
                      <a:pt x="5599" y="4277"/>
                      <a:pt x="5573" y="4249"/>
                    </a:cubicBezTo>
                    <a:cubicBezTo>
                      <a:pt x="5547" y="4221"/>
                      <a:pt x="5511" y="4206"/>
                      <a:pt x="5473" y="4206"/>
                    </a:cubicBezTo>
                    <a:lnTo>
                      <a:pt x="4561" y="4206"/>
                    </a:lnTo>
                    <a:cubicBezTo>
                      <a:pt x="4779" y="4480"/>
                      <a:pt x="4911" y="4831"/>
                      <a:pt x="4911" y="5296"/>
                    </a:cubicBezTo>
                    <a:cubicBezTo>
                      <a:pt x="4911" y="5465"/>
                      <a:pt x="4889" y="5622"/>
                      <a:pt x="4857" y="5774"/>
                    </a:cubicBezTo>
                    <a:lnTo>
                      <a:pt x="5181" y="5774"/>
                    </a:lnTo>
                    <a:cubicBezTo>
                      <a:pt x="5238" y="5774"/>
                      <a:pt x="5288" y="5740"/>
                      <a:pt x="5309" y="5688"/>
                    </a:cubicBezTo>
                    <a:close/>
                    <a:moveTo>
                      <a:pt x="5606" y="2444"/>
                    </a:moveTo>
                    <a:cubicBezTo>
                      <a:pt x="5580" y="2481"/>
                      <a:pt x="5574" y="2527"/>
                      <a:pt x="5589" y="2569"/>
                    </a:cubicBezTo>
                    <a:cubicBezTo>
                      <a:pt x="5729" y="2964"/>
                      <a:pt x="5812" y="3386"/>
                      <a:pt x="5836" y="3824"/>
                    </a:cubicBezTo>
                    <a:cubicBezTo>
                      <a:pt x="5840" y="3898"/>
                      <a:pt x="5900" y="3955"/>
                      <a:pt x="5973" y="3955"/>
                    </a:cubicBezTo>
                    <a:lnTo>
                      <a:pt x="7525" y="3955"/>
                    </a:lnTo>
                    <a:cubicBezTo>
                      <a:pt x="7563" y="3955"/>
                      <a:pt x="7599" y="3939"/>
                      <a:pt x="7625" y="3911"/>
                    </a:cubicBezTo>
                    <a:cubicBezTo>
                      <a:pt x="7651" y="3883"/>
                      <a:pt x="7664" y="3846"/>
                      <a:pt x="7662" y="3808"/>
                    </a:cubicBezTo>
                    <a:cubicBezTo>
                      <a:pt x="7630" y="3339"/>
                      <a:pt x="7521" y="2888"/>
                      <a:pt x="7338" y="2468"/>
                    </a:cubicBezTo>
                    <a:cubicBezTo>
                      <a:pt x="7316" y="2418"/>
                      <a:pt x="7266" y="2386"/>
                      <a:pt x="7212" y="2386"/>
                    </a:cubicBezTo>
                    <a:lnTo>
                      <a:pt x="5718" y="2386"/>
                    </a:lnTo>
                    <a:cubicBezTo>
                      <a:pt x="5674" y="2386"/>
                      <a:pt x="5632" y="2408"/>
                      <a:pt x="5606" y="2444"/>
                    </a:cubicBezTo>
                    <a:close/>
                    <a:moveTo>
                      <a:pt x="6930" y="6025"/>
                    </a:moveTo>
                    <a:lnTo>
                      <a:pt x="5491" y="6025"/>
                    </a:lnTo>
                    <a:cubicBezTo>
                      <a:pt x="5439" y="6025"/>
                      <a:pt x="5392" y="6054"/>
                      <a:pt x="5368" y="6100"/>
                    </a:cubicBezTo>
                    <a:cubicBezTo>
                      <a:pt x="4966" y="6890"/>
                      <a:pt x="4335" y="7502"/>
                      <a:pt x="3594" y="7824"/>
                    </a:cubicBezTo>
                    <a:cubicBezTo>
                      <a:pt x="3544" y="7846"/>
                      <a:pt x="3511" y="7895"/>
                      <a:pt x="3511" y="7950"/>
                    </a:cubicBezTo>
                    <a:lnTo>
                      <a:pt x="3511" y="7969"/>
                    </a:lnTo>
                    <a:cubicBezTo>
                      <a:pt x="3511" y="8046"/>
                      <a:pt x="3573" y="8107"/>
                      <a:pt x="3649" y="8107"/>
                    </a:cubicBezTo>
                    <a:cubicBezTo>
                      <a:pt x="5031" y="8107"/>
                      <a:pt x="6301" y="7407"/>
                      <a:pt x="7046" y="6236"/>
                    </a:cubicBezTo>
                    <a:cubicBezTo>
                      <a:pt x="7073" y="6194"/>
                      <a:pt x="7075" y="6140"/>
                      <a:pt x="7051" y="6096"/>
                    </a:cubicBezTo>
                    <a:cubicBezTo>
                      <a:pt x="7026" y="6052"/>
                      <a:pt x="6980" y="6025"/>
                      <a:pt x="6930" y="6025"/>
                    </a:cubicBezTo>
                    <a:close/>
                    <a:moveTo>
                      <a:pt x="7525" y="4206"/>
                    </a:moveTo>
                    <a:lnTo>
                      <a:pt x="5974" y="4206"/>
                    </a:lnTo>
                    <a:cubicBezTo>
                      <a:pt x="5901" y="4206"/>
                      <a:pt x="5840" y="4263"/>
                      <a:pt x="5836" y="4335"/>
                    </a:cubicBezTo>
                    <a:cubicBezTo>
                      <a:pt x="5812" y="4774"/>
                      <a:pt x="5729" y="5196"/>
                      <a:pt x="5589" y="5591"/>
                    </a:cubicBezTo>
                    <a:cubicBezTo>
                      <a:pt x="5574" y="5632"/>
                      <a:pt x="5580" y="5679"/>
                      <a:pt x="5606" y="5716"/>
                    </a:cubicBezTo>
                    <a:cubicBezTo>
                      <a:pt x="5632" y="5752"/>
                      <a:pt x="5674" y="5774"/>
                      <a:pt x="5718" y="5774"/>
                    </a:cubicBezTo>
                    <a:lnTo>
                      <a:pt x="7212" y="5774"/>
                    </a:lnTo>
                    <a:cubicBezTo>
                      <a:pt x="7266" y="5774"/>
                      <a:pt x="7316" y="5742"/>
                      <a:pt x="7338" y="5692"/>
                    </a:cubicBezTo>
                    <a:cubicBezTo>
                      <a:pt x="7522" y="5273"/>
                      <a:pt x="7630" y="4822"/>
                      <a:pt x="7662" y="4352"/>
                    </a:cubicBezTo>
                    <a:cubicBezTo>
                      <a:pt x="7665" y="4314"/>
                      <a:pt x="7651" y="4277"/>
                      <a:pt x="7625" y="4249"/>
                    </a:cubicBezTo>
                    <a:cubicBezTo>
                      <a:pt x="7599" y="4221"/>
                      <a:pt x="7563" y="4206"/>
                      <a:pt x="7525" y="4206"/>
                    </a:cubicBezTo>
                    <a:close/>
                    <a:moveTo>
                      <a:pt x="3594" y="336"/>
                    </a:moveTo>
                    <a:cubicBezTo>
                      <a:pt x="4335" y="658"/>
                      <a:pt x="4966" y="1270"/>
                      <a:pt x="5368" y="2061"/>
                    </a:cubicBezTo>
                    <a:cubicBezTo>
                      <a:pt x="5392" y="2107"/>
                      <a:pt x="5439" y="2136"/>
                      <a:pt x="5491" y="2136"/>
                    </a:cubicBezTo>
                    <a:lnTo>
                      <a:pt x="6930" y="2136"/>
                    </a:lnTo>
                    <a:cubicBezTo>
                      <a:pt x="6980" y="2136"/>
                      <a:pt x="7026" y="2108"/>
                      <a:pt x="7051" y="2064"/>
                    </a:cubicBezTo>
                    <a:cubicBezTo>
                      <a:pt x="7075" y="2020"/>
                      <a:pt x="7073" y="1967"/>
                      <a:pt x="7046" y="1924"/>
                    </a:cubicBezTo>
                    <a:cubicBezTo>
                      <a:pt x="6301" y="752"/>
                      <a:pt x="5031" y="53"/>
                      <a:pt x="3648" y="53"/>
                    </a:cubicBezTo>
                    <a:cubicBezTo>
                      <a:pt x="3572" y="53"/>
                      <a:pt x="3511" y="134"/>
                      <a:pt x="3511" y="210"/>
                    </a:cubicBezTo>
                    <a:cubicBezTo>
                      <a:pt x="3511" y="265"/>
                      <a:pt x="3543" y="314"/>
                      <a:pt x="3594" y="336"/>
                    </a:cubicBezTo>
                    <a:close/>
                    <a:moveTo>
                      <a:pt x="4320" y="1361"/>
                    </a:moveTo>
                    <a:cubicBezTo>
                      <a:pt x="4499" y="1464"/>
                      <a:pt x="4696" y="1698"/>
                      <a:pt x="4696" y="2036"/>
                    </a:cubicBezTo>
                    <a:cubicBezTo>
                      <a:pt x="4696" y="2070"/>
                      <a:pt x="4690" y="2103"/>
                      <a:pt x="4686" y="2136"/>
                    </a:cubicBezTo>
                    <a:lnTo>
                      <a:pt x="4920" y="2136"/>
                    </a:lnTo>
                    <a:cubicBezTo>
                      <a:pt x="4969" y="2136"/>
                      <a:pt x="5015" y="2109"/>
                      <a:pt x="5039" y="2066"/>
                    </a:cubicBezTo>
                    <a:cubicBezTo>
                      <a:pt x="5064" y="2023"/>
                      <a:pt x="5063" y="1970"/>
                      <a:pt x="5038" y="1928"/>
                    </a:cubicBezTo>
                    <a:cubicBezTo>
                      <a:pt x="4702" y="1367"/>
                      <a:pt x="4244" y="923"/>
                      <a:pt x="3713" y="642"/>
                    </a:cubicBezTo>
                    <a:cubicBezTo>
                      <a:pt x="3670" y="620"/>
                      <a:pt x="3619" y="622"/>
                      <a:pt x="3577" y="646"/>
                    </a:cubicBezTo>
                    <a:cubicBezTo>
                      <a:pt x="3536" y="671"/>
                      <a:pt x="3511" y="716"/>
                      <a:pt x="3511" y="764"/>
                    </a:cubicBezTo>
                    <a:lnTo>
                      <a:pt x="3511" y="987"/>
                    </a:lnTo>
                    <a:cubicBezTo>
                      <a:pt x="3800" y="1079"/>
                      <a:pt x="4072" y="1202"/>
                      <a:pt x="4320" y="1361"/>
                    </a:cubicBezTo>
                    <a:close/>
                    <a:moveTo>
                      <a:pt x="2820" y="3484"/>
                    </a:moveTo>
                    <a:cubicBezTo>
                      <a:pt x="1775" y="3217"/>
                      <a:pt x="1517" y="3088"/>
                      <a:pt x="1517" y="2691"/>
                    </a:cubicBezTo>
                    <a:lnTo>
                      <a:pt x="1517" y="2673"/>
                    </a:lnTo>
                    <a:cubicBezTo>
                      <a:pt x="1517" y="2380"/>
                      <a:pt x="1784" y="2147"/>
                      <a:pt x="2294" y="2147"/>
                    </a:cubicBezTo>
                    <a:cubicBezTo>
                      <a:pt x="2708" y="2147"/>
                      <a:pt x="3122" y="2294"/>
                      <a:pt x="3562" y="2553"/>
                    </a:cubicBezTo>
                    <a:cubicBezTo>
                      <a:pt x="3665" y="2613"/>
                      <a:pt x="3769" y="2648"/>
                      <a:pt x="3899" y="2648"/>
                    </a:cubicBezTo>
                    <a:cubicBezTo>
                      <a:pt x="4244" y="2648"/>
                      <a:pt x="4520" y="2380"/>
                      <a:pt x="4520" y="2035"/>
                    </a:cubicBezTo>
                    <a:cubicBezTo>
                      <a:pt x="4520" y="1777"/>
                      <a:pt x="4373" y="1594"/>
                      <a:pt x="4226" y="1509"/>
                    </a:cubicBezTo>
                    <a:cubicBezTo>
                      <a:pt x="3846" y="1267"/>
                      <a:pt x="3415" y="1107"/>
                      <a:pt x="2941" y="1029"/>
                    </a:cubicBezTo>
                    <a:lnTo>
                      <a:pt x="2941" y="575"/>
                    </a:lnTo>
                    <a:cubicBezTo>
                      <a:pt x="2941" y="257"/>
                      <a:pt x="2685" y="0"/>
                      <a:pt x="2367" y="0"/>
                    </a:cubicBezTo>
                    <a:cubicBezTo>
                      <a:pt x="2049" y="0"/>
                      <a:pt x="1792" y="257"/>
                      <a:pt x="1792" y="575"/>
                    </a:cubicBezTo>
                    <a:lnTo>
                      <a:pt x="1792" y="1025"/>
                    </a:lnTo>
                    <a:cubicBezTo>
                      <a:pt x="840" y="1201"/>
                      <a:pt x="198" y="1860"/>
                      <a:pt x="198" y="2794"/>
                    </a:cubicBezTo>
                    <a:lnTo>
                      <a:pt x="198" y="2812"/>
                    </a:lnTo>
                    <a:cubicBezTo>
                      <a:pt x="198" y="4011"/>
                      <a:pt x="983" y="4348"/>
                      <a:pt x="2199" y="4658"/>
                    </a:cubicBezTo>
                    <a:cubicBezTo>
                      <a:pt x="3208" y="4918"/>
                      <a:pt x="3415" y="5090"/>
                      <a:pt x="3415" y="5426"/>
                    </a:cubicBezTo>
                    <a:lnTo>
                      <a:pt x="3415" y="5443"/>
                    </a:lnTo>
                    <a:cubicBezTo>
                      <a:pt x="3415" y="5797"/>
                      <a:pt x="3087" y="6012"/>
                      <a:pt x="2544" y="6012"/>
                    </a:cubicBezTo>
                    <a:cubicBezTo>
                      <a:pt x="1957" y="6012"/>
                      <a:pt x="1457" y="5805"/>
                      <a:pt x="999" y="5469"/>
                    </a:cubicBezTo>
                    <a:cubicBezTo>
                      <a:pt x="913" y="5409"/>
                      <a:pt x="793" y="5349"/>
                      <a:pt x="621" y="5349"/>
                    </a:cubicBezTo>
                    <a:cubicBezTo>
                      <a:pt x="275" y="5349"/>
                      <a:pt x="0" y="5616"/>
                      <a:pt x="0" y="5961"/>
                    </a:cubicBezTo>
                    <a:cubicBezTo>
                      <a:pt x="0" y="6168"/>
                      <a:pt x="103" y="6358"/>
                      <a:pt x="250" y="6461"/>
                    </a:cubicBezTo>
                    <a:cubicBezTo>
                      <a:pt x="717" y="6796"/>
                      <a:pt x="1247" y="7008"/>
                      <a:pt x="1792" y="7111"/>
                    </a:cubicBezTo>
                    <a:lnTo>
                      <a:pt x="1792" y="7586"/>
                    </a:lnTo>
                    <a:cubicBezTo>
                      <a:pt x="1792" y="7903"/>
                      <a:pt x="2049" y="8160"/>
                      <a:pt x="2367" y="8160"/>
                    </a:cubicBezTo>
                    <a:cubicBezTo>
                      <a:pt x="2684" y="8160"/>
                      <a:pt x="2941" y="7903"/>
                      <a:pt x="2941" y="7586"/>
                    </a:cubicBezTo>
                    <a:lnTo>
                      <a:pt x="2941" y="7158"/>
                    </a:lnTo>
                    <a:cubicBezTo>
                      <a:pt x="4013" y="7025"/>
                      <a:pt x="4735" y="6378"/>
                      <a:pt x="4735" y="5314"/>
                    </a:cubicBezTo>
                    <a:lnTo>
                      <a:pt x="4735" y="5296"/>
                    </a:lnTo>
                    <a:cubicBezTo>
                      <a:pt x="4735" y="4244"/>
                      <a:pt x="4044" y="3804"/>
                      <a:pt x="2820" y="3484"/>
                    </a:cubicBezTo>
                    <a:close/>
                  </a:path>
                </a:pathLst>
              </a:custGeom>
              <a:solidFill>
                <a:srgbClr val="8AC9F2"/>
              </a:solidFill>
              <a:ln>
                <a:noFill/>
              </a:ln>
              <a:effectLst>
                <a:outerShdw blurRad="50800" dist="38100" dir="2700000" algn="tl" rotWithShape="0">
                  <a:prstClr val="black">
                    <a:alpha val="40000"/>
                  </a:prstClr>
                </a:outerShdw>
              </a:effectLst>
            </p:spPr>
            <p:txBody>
              <a:bodyPr/>
              <a:lstStyle/>
              <a:p>
                <a:endParaRPr lang="zh-CN" altLang="en-US">
                  <a:cs typeface="+mn-ea"/>
                  <a:sym typeface="+mn-lt"/>
                </a:endParaRPr>
              </a:p>
            </p:txBody>
          </p:sp>
        </p:grpSp>
      </p:grpSp>
      <p:grpSp>
        <p:nvGrpSpPr>
          <p:cNvPr id="20" name="组合 19">
            <a:extLst>
              <a:ext uri="{FF2B5EF4-FFF2-40B4-BE49-F238E27FC236}">
                <a16:creationId xmlns:a16="http://schemas.microsoft.com/office/drawing/2014/main" id="{50721985-C8F8-42A1-A741-A350E389C75C}"/>
              </a:ext>
            </a:extLst>
          </p:cNvPr>
          <p:cNvGrpSpPr/>
          <p:nvPr/>
        </p:nvGrpSpPr>
        <p:grpSpPr>
          <a:xfrm>
            <a:off x="4842190" y="1669338"/>
            <a:ext cx="2507620" cy="3814964"/>
            <a:chOff x="1393399" y="1669338"/>
            <a:chExt cx="2507620" cy="3814964"/>
          </a:xfrm>
        </p:grpSpPr>
        <p:sp>
          <p:nvSpPr>
            <p:cNvPr id="21" name="矩形: 圆角 20">
              <a:extLst>
                <a:ext uri="{FF2B5EF4-FFF2-40B4-BE49-F238E27FC236}">
                  <a16:creationId xmlns:a16="http://schemas.microsoft.com/office/drawing/2014/main" id="{77432FA5-6EA7-4917-8E51-E438E0100353}"/>
                </a:ext>
              </a:extLst>
            </p:cNvPr>
            <p:cNvSpPr/>
            <p:nvPr/>
          </p:nvSpPr>
          <p:spPr>
            <a:xfrm>
              <a:off x="1393399" y="2274694"/>
              <a:ext cx="2507620" cy="3209608"/>
            </a:xfrm>
            <a:prstGeom prst="roundRect">
              <a:avLst/>
            </a:prstGeom>
            <a:noFill/>
            <a:ln w="38100">
              <a:solidFill>
                <a:srgbClr val="8AC9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2" name="组合 21">
              <a:extLst>
                <a:ext uri="{FF2B5EF4-FFF2-40B4-BE49-F238E27FC236}">
                  <a16:creationId xmlns:a16="http://schemas.microsoft.com/office/drawing/2014/main" id="{412F48B0-45FF-4375-9B7B-E6E551D60EA0}"/>
                </a:ext>
              </a:extLst>
            </p:cNvPr>
            <p:cNvGrpSpPr/>
            <p:nvPr/>
          </p:nvGrpSpPr>
          <p:grpSpPr>
            <a:xfrm>
              <a:off x="1691541" y="2819599"/>
              <a:ext cx="2156711" cy="2346207"/>
              <a:chOff x="1292883" y="3483738"/>
              <a:chExt cx="2156711" cy="2346207"/>
            </a:xfrm>
          </p:grpSpPr>
          <p:sp>
            <p:nvSpPr>
              <p:cNvPr id="26" name="矩形 25">
                <a:extLst>
                  <a:ext uri="{FF2B5EF4-FFF2-40B4-BE49-F238E27FC236}">
                    <a16:creationId xmlns:a16="http://schemas.microsoft.com/office/drawing/2014/main" id="{DD5E5B8D-BB7F-44D2-8FAC-DDC4EE73C80E}"/>
                  </a:ext>
                </a:extLst>
              </p:cNvPr>
              <p:cNvSpPr/>
              <p:nvPr/>
            </p:nvSpPr>
            <p:spPr>
              <a:xfrm>
                <a:off x="1292883" y="4014063"/>
                <a:ext cx="1986265" cy="1815882"/>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27" name="文本框 26">
                <a:extLst>
                  <a:ext uri="{FF2B5EF4-FFF2-40B4-BE49-F238E27FC236}">
                    <a16:creationId xmlns:a16="http://schemas.microsoft.com/office/drawing/2014/main" id="{F453E6B1-3EC2-4ED3-A19B-E97A58AEB019}"/>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grpSp>
          <p:nvGrpSpPr>
            <p:cNvPr id="23" name="组合 22">
              <a:extLst>
                <a:ext uri="{FF2B5EF4-FFF2-40B4-BE49-F238E27FC236}">
                  <a16:creationId xmlns:a16="http://schemas.microsoft.com/office/drawing/2014/main" id="{B03306F9-E0B6-4C82-B5F6-307F720CE5CE}"/>
                </a:ext>
              </a:extLst>
            </p:cNvPr>
            <p:cNvGrpSpPr/>
            <p:nvPr/>
          </p:nvGrpSpPr>
          <p:grpSpPr>
            <a:xfrm>
              <a:off x="2079347" y="1669338"/>
              <a:ext cx="1210651" cy="1139746"/>
              <a:chOff x="4343303" y="1487107"/>
              <a:chExt cx="1210651" cy="1139746"/>
            </a:xfrm>
          </p:grpSpPr>
          <p:sp>
            <p:nvSpPr>
              <p:cNvPr id="24" name="任意多边形: 形状 23">
                <a:extLst>
                  <a:ext uri="{FF2B5EF4-FFF2-40B4-BE49-F238E27FC236}">
                    <a16:creationId xmlns:a16="http://schemas.microsoft.com/office/drawing/2014/main" id="{36129A17-3D7E-483F-929C-01FF17A3B376}"/>
                  </a:ext>
                </a:extLst>
              </p:cNvPr>
              <p:cNvSpPr/>
              <p:nvPr/>
            </p:nvSpPr>
            <p:spPr>
              <a:xfrm>
                <a:off x="4343303" y="1487107"/>
                <a:ext cx="1210651" cy="1139746"/>
              </a:xfrm>
              <a:custGeom>
                <a:avLst/>
                <a:gdLst>
                  <a:gd name="connsiteX0" fmla="*/ 3014026 w 3193831"/>
                  <a:gd name="connsiteY0" fmla="*/ 2148391 h 3006763"/>
                  <a:gd name="connsiteX1" fmla="*/ 3193831 w 3193831"/>
                  <a:gd name="connsiteY1" fmla="*/ 2148391 h 3006763"/>
                  <a:gd name="connsiteX2" fmla="*/ 3147278 w 3193831"/>
                  <a:gd name="connsiteY2" fmla="*/ 2275584 h 3006763"/>
                  <a:gd name="connsiteX3" fmla="*/ 2553822 w 3193831"/>
                  <a:gd name="connsiteY3" fmla="*/ 2996255 h 3006763"/>
                  <a:gd name="connsiteX4" fmla="*/ 2542874 w 3193831"/>
                  <a:gd name="connsiteY4" fmla="*/ 3002548 h 3006763"/>
                  <a:gd name="connsiteX5" fmla="*/ 2542874 w 3193831"/>
                  <a:gd name="connsiteY5" fmla="*/ 2790466 h 3006763"/>
                  <a:gd name="connsiteX6" fmla="*/ 2625717 w 3193831"/>
                  <a:gd name="connsiteY6" fmla="*/ 2725374 h 3006763"/>
                  <a:gd name="connsiteX7" fmla="*/ 2991551 w 3193831"/>
                  <a:gd name="connsiteY7" fmla="*/ 2209798 h 3006763"/>
                  <a:gd name="connsiteX8" fmla="*/ 69144 w 3193831"/>
                  <a:gd name="connsiteY8" fmla="*/ 1168401 h 3006763"/>
                  <a:gd name="connsiteX9" fmla="*/ 247045 w 3193831"/>
                  <a:gd name="connsiteY9" fmla="*/ 1168401 h 3006763"/>
                  <a:gd name="connsiteX10" fmla="*/ 235052 w 3193831"/>
                  <a:gd name="connsiteY10" fmla="*/ 1201167 h 3006763"/>
                  <a:gd name="connsiteX11" fmla="*/ 169009 w 3193831"/>
                  <a:gd name="connsiteY11" fmla="*/ 1638000 h 3006763"/>
                  <a:gd name="connsiteX12" fmla="*/ 703586 w 3193831"/>
                  <a:gd name="connsiteY12" fmla="*/ 2771545 h 3006763"/>
                  <a:gd name="connsiteX13" fmla="*/ 739474 w 3193831"/>
                  <a:gd name="connsiteY13" fmla="*/ 2798382 h 3006763"/>
                  <a:gd name="connsiteX14" fmla="*/ 739474 w 3193831"/>
                  <a:gd name="connsiteY14" fmla="*/ 3006763 h 3006763"/>
                  <a:gd name="connsiteX15" fmla="*/ 722179 w 3193831"/>
                  <a:gd name="connsiteY15" fmla="*/ 2996255 h 3006763"/>
                  <a:gd name="connsiteX16" fmla="*/ 0 w 3193831"/>
                  <a:gd name="connsiteY16" fmla="*/ 1638000 h 3006763"/>
                  <a:gd name="connsiteX17" fmla="*/ 33279 w 3193831"/>
                  <a:gd name="connsiteY17" fmla="*/ 1307886 h 3006763"/>
                  <a:gd name="connsiteX18" fmla="*/ 1638000 w 3193831"/>
                  <a:gd name="connsiteY18" fmla="*/ 0 h 3006763"/>
                  <a:gd name="connsiteX19" fmla="*/ 3078302 w 3193831"/>
                  <a:gd name="connsiteY19" fmla="*/ 857232 h 3006763"/>
                  <a:gd name="connsiteX20" fmla="*/ 3137438 w 3193831"/>
                  <a:gd name="connsiteY20" fmla="*/ 979990 h 3006763"/>
                  <a:gd name="connsiteX21" fmla="*/ 2950020 w 3193831"/>
                  <a:gd name="connsiteY21" fmla="*/ 979990 h 3006763"/>
                  <a:gd name="connsiteX22" fmla="*/ 2929692 w 3193831"/>
                  <a:gd name="connsiteY22" fmla="*/ 937792 h 3006763"/>
                  <a:gd name="connsiteX23" fmla="*/ 1638000 w 3193831"/>
                  <a:gd name="connsiteY23" fmla="*/ 169009 h 3006763"/>
                  <a:gd name="connsiteX24" fmla="*/ 816674 w 3193831"/>
                  <a:gd name="connsiteY24" fmla="*/ 419890 h 3006763"/>
                  <a:gd name="connsiteX25" fmla="*/ 714074 w 3193831"/>
                  <a:gd name="connsiteY25" fmla="*/ 496612 h 3006763"/>
                  <a:gd name="connsiteX26" fmla="*/ 714074 w 3193831"/>
                  <a:gd name="connsiteY26" fmla="*/ 285806 h 3006763"/>
                  <a:gd name="connsiteX27" fmla="*/ 722179 w 3193831"/>
                  <a:gd name="connsiteY27" fmla="*/ 279745 h 3006763"/>
                  <a:gd name="connsiteX28" fmla="*/ 1638000 w 3193831"/>
                  <a:gd name="connsiteY28" fmla="*/ 0 h 30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93831" h="3006763">
                    <a:moveTo>
                      <a:pt x="3014026" y="2148391"/>
                    </a:moveTo>
                    <a:lnTo>
                      <a:pt x="3193831" y="2148391"/>
                    </a:lnTo>
                    <a:lnTo>
                      <a:pt x="3147278" y="2275584"/>
                    </a:lnTo>
                    <a:cubicBezTo>
                      <a:pt x="3022947" y="2569535"/>
                      <a:pt x="2815248" y="2819639"/>
                      <a:pt x="2553822" y="2996255"/>
                    </a:cubicBezTo>
                    <a:lnTo>
                      <a:pt x="2542874" y="3002548"/>
                    </a:lnTo>
                    <a:lnTo>
                      <a:pt x="2542874" y="2790466"/>
                    </a:lnTo>
                    <a:lnTo>
                      <a:pt x="2625717" y="2725374"/>
                    </a:lnTo>
                    <a:cubicBezTo>
                      <a:pt x="2782241" y="2583111"/>
                      <a:pt x="2907924" y="2407514"/>
                      <a:pt x="2991551" y="2209798"/>
                    </a:cubicBezTo>
                    <a:close/>
                    <a:moveTo>
                      <a:pt x="69144" y="1168401"/>
                    </a:moveTo>
                    <a:lnTo>
                      <a:pt x="247045" y="1168401"/>
                    </a:lnTo>
                    <a:lnTo>
                      <a:pt x="235052" y="1201167"/>
                    </a:lnTo>
                    <a:cubicBezTo>
                      <a:pt x="192131" y="1339163"/>
                      <a:pt x="169009" y="1485881"/>
                      <a:pt x="169009" y="1638000"/>
                    </a:cubicBezTo>
                    <a:cubicBezTo>
                      <a:pt x="169009" y="2094357"/>
                      <a:pt x="377106" y="2502110"/>
                      <a:pt x="703586" y="2771545"/>
                    </a:cubicBezTo>
                    <a:lnTo>
                      <a:pt x="739474" y="2798382"/>
                    </a:lnTo>
                    <a:lnTo>
                      <a:pt x="739474" y="3006763"/>
                    </a:lnTo>
                    <a:lnTo>
                      <a:pt x="722179" y="2996255"/>
                    </a:lnTo>
                    <a:cubicBezTo>
                      <a:pt x="286468" y="2701895"/>
                      <a:pt x="0" y="2203402"/>
                      <a:pt x="0" y="1638000"/>
                    </a:cubicBezTo>
                    <a:cubicBezTo>
                      <a:pt x="0" y="1524920"/>
                      <a:pt x="11459" y="1414516"/>
                      <a:pt x="33279" y="1307886"/>
                    </a:cubicBezTo>
                    <a:close/>
                    <a:moveTo>
                      <a:pt x="1638000" y="0"/>
                    </a:moveTo>
                    <a:cubicBezTo>
                      <a:pt x="2259942" y="0"/>
                      <a:pt x="2800925" y="346626"/>
                      <a:pt x="3078302" y="857232"/>
                    </a:cubicBezTo>
                    <a:lnTo>
                      <a:pt x="3137438" y="979990"/>
                    </a:lnTo>
                    <a:lnTo>
                      <a:pt x="2950020" y="979990"/>
                    </a:lnTo>
                    <a:lnTo>
                      <a:pt x="2929692" y="937792"/>
                    </a:lnTo>
                    <a:cubicBezTo>
                      <a:pt x="2680934" y="479870"/>
                      <a:pt x="2195770" y="169009"/>
                      <a:pt x="1638000" y="169009"/>
                    </a:cubicBezTo>
                    <a:cubicBezTo>
                      <a:pt x="1333762" y="169009"/>
                      <a:pt x="1051126" y="261497"/>
                      <a:pt x="816674" y="419890"/>
                    </a:cubicBezTo>
                    <a:lnTo>
                      <a:pt x="714074" y="496612"/>
                    </a:lnTo>
                    <a:lnTo>
                      <a:pt x="714074" y="285806"/>
                    </a:lnTo>
                    <a:lnTo>
                      <a:pt x="722179" y="279745"/>
                    </a:lnTo>
                    <a:cubicBezTo>
                      <a:pt x="983605" y="103129"/>
                      <a:pt x="1298759" y="0"/>
                      <a:pt x="1638000" y="0"/>
                    </a:cubicBezTo>
                    <a:close/>
                  </a:path>
                </a:pathLst>
              </a:custGeom>
              <a:solidFill>
                <a:srgbClr val="8AC9F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5" name="world-grid-with-dollar-sign_64816">
                <a:extLst>
                  <a:ext uri="{FF2B5EF4-FFF2-40B4-BE49-F238E27FC236}">
                    <a16:creationId xmlns:a16="http://schemas.microsoft.com/office/drawing/2014/main" id="{D7669C99-2C38-4B55-8A41-D0B8520643A5}"/>
                  </a:ext>
                </a:extLst>
              </p:cNvPr>
              <p:cNvSpPr>
                <a:spLocks noChangeAspect="1"/>
              </p:cNvSpPr>
              <p:nvPr/>
            </p:nvSpPr>
            <p:spPr bwMode="auto">
              <a:xfrm>
                <a:off x="4595997" y="1720308"/>
                <a:ext cx="752154" cy="799589"/>
              </a:xfrm>
              <a:custGeom>
                <a:avLst/>
                <a:gdLst>
                  <a:gd name="T0" fmla="*/ 5573 w 7665"/>
                  <a:gd name="T1" fmla="*/ 3911 h 8160"/>
                  <a:gd name="T2" fmla="*/ 4313 w 7665"/>
                  <a:gd name="T3" fmla="*/ 3955 h 8160"/>
                  <a:gd name="T4" fmla="*/ 3511 w 7665"/>
                  <a:gd name="T5" fmla="*/ 2721 h 8160"/>
                  <a:gd name="T6" fmla="*/ 4612 w 7665"/>
                  <a:gd name="T7" fmla="*/ 2386 h 8160"/>
                  <a:gd name="T8" fmla="*/ 5309 w 7665"/>
                  <a:gd name="T9" fmla="*/ 2472 h 8160"/>
                  <a:gd name="T10" fmla="*/ 3648 w 7665"/>
                  <a:gd name="T11" fmla="*/ 7533 h 8160"/>
                  <a:gd name="T12" fmla="*/ 5037 w 7665"/>
                  <a:gd name="T13" fmla="*/ 6233 h 8160"/>
                  <a:gd name="T14" fmla="*/ 4919 w 7665"/>
                  <a:gd name="T15" fmla="*/ 6025 h 8160"/>
                  <a:gd name="T16" fmla="*/ 3511 w 7665"/>
                  <a:gd name="T17" fmla="*/ 7213 h 8160"/>
                  <a:gd name="T18" fmla="*/ 3577 w 7665"/>
                  <a:gd name="T19" fmla="*/ 7514 h 8160"/>
                  <a:gd name="T20" fmla="*/ 5309 w 7665"/>
                  <a:gd name="T21" fmla="*/ 5688 h 8160"/>
                  <a:gd name="T22" fmla="*/ 5573 w 7665"/>
                  <a:gd name="T23" fmla="*/ 4249 h 8160"/>
                  <a:gd name="T24" fmla="*/ 4561 w 7665"/>
                  <a:gd name="T25" fmla="*/ 4206 h 8160"/>
                  <a:gd name="T26" fmla="*/ 4857 w 7665"/>
                  <a:gd name="T27" fmla="*/ 5774 h 8160"/>
                  <a:gd name="T28" fmla="*/ 5309 w 7665"/>
                  <a:gd name="T29" fmla="*/ 5688 h 8160"/>
                  <a:gd name="T30" fmla="*/ 5589 w 7665"/>
                  <a:gd name="T31" fmla="*/ 2569 h 8160"/>
                  <a:gd name="T32" fmla="*/ 5973 w 7665"/>
                  <a:gd name="T33" fmla="*/ 3955 h 8160"/>
                  <a:gd name="T34" fmla="*/ 7625 w 7665"/>
                  <a:gd name="T35" fmla="*/ 3911 h 8160"/>
                  <a:gd name="T36" fmla="*/ 7338 w 7665"/>
                  <a:gd name="T37" fmla="*/ 2468 h 8160"/>
                  <a:gd name="T38" fmla="*/ 5718 w 7665"/>
                  <a:gd name="T39" fmla="*/ 2386 h 8160"/>
                  <a:gd name="T40" fmla="*/ 6930 w 7665"/>
                  <a:gd name="T41" fmla="*/ 6025 h 8160"/>
                  <a:gd name="T42" fmla="*/ 5368 w 7665"/>
                  <a:gd name="T43" fmla="*/ 6100 h 8160"/>
                  <a:gd name="T44" fmla="*/ 3511 w 7665"/>
                  <a:gd name="T45" fmla="*/ 7950 h 8160"/>
                  <a:gd name="T46" fmla="*/ 3649 w 7665"/>
                  <a:gd name="T47" fmla="*/ 8107 h 8160"/>
                  <a:gd name="T48" fmla="*/ 7051 w 7665"/>
                  <a:gd name="T49" fmla="*/ 6096 h 8160"/>
                  <a:gd name="T50" fmla="*/ 7525 w 7665"/>
                  <a:gd name="T51" fmla="*/ 4206 h 8160"/>
                  <a:gd name="T52" fmla="*/ 5836 w 7665"/>
                  <a:gd name="T53" fmla="*/ 4335 h 8160"/>
                  <a:gd name="T54" fmla="*/ 5606 w 7665"/>
                  <a:gd name="T55" fmla="*/ 5716 h 8160"/>
                  <a:gd name="T56" fmla="*/ 7212 w 7665"/>
                  <a:gd name="T57" fmla="*/ 5774 h 8160"/>
                  <a:gd name="T58" fmla="*/ 7662 w 7665"/>
                  <a:gd name="T59" fmla="*/ 4352 h 8160"/>
                  <a:gd name="T60" fmla="*/ 7525 w 7665"/>
                  <a:gd name="T61" fmla="*/ 4206 h 8160"/>
                  <a:gd name="T62" fmla="*/ 5368 w 7665"/>
                  <a:gd name="T63" fmla="*/ 2061 h 8160"/>
                  <a:gd name="T64" fmla="*/ 6930 w 7665"/>
                  <a:gd name="T65" fmla="*/ 2136 h 8160"/>
                  <a:gd name="T66" fmla="*/ 7046 w 7665"/>
                  <a:gd name="T67" fmla="*/ 1924 h 8160"/>
                  <a:gd name="T68" fmla="*/ 3511 w 7665"/>
                  <a:gd name="T69" fmla="*/ 210 h 8160"/>
                  <a:gd name="T70" fmla="*/ 4320 w 7665"/>
                  <a:gd name="T71" fmla="*/ 1361 h 8160"/>
                  <a:gd name="T72" fmla="*/ 4686 w 7665"/>
                  <a:gd name="T73" fmla="*/ 2136 h 8160"/>
                  <a:gd name="T74" fmla="*/ 5039 w 7665"/>
                  <a:gd name="T75" fmla="*/ 2066 h 8160"/>
                  <a:gd name="T76" fmla="*/ 3713 w 7665"/>
                  <a:gd name="T77" fmla="*/ 642 h 8160"/>
                  <a:gd name="T78" fmla="*/ 3511 w 7665"/>
                  <a:gd name="T79" fmla="*/ 764 h 8160"/>
                  <a:gd name="T80" fmla="*/ 4320 w 7665"/>
                  <a:gd name="T81" fmla="*/ 1361 h 8160"/>
                  <a:gd name="T82" fmla="*/ 1517 w 7665"/>
                  <a:gd name="T83" fmla="*/ 2691 h 8160"/>
                  <a:gd name="T84" fmla="*/ 2294 w 7665"/>
                  <a:gd name="T85" fmla="*/ 2147 h 8160"/>
                  <a:gd name="T86" fmla="*/ 3899 w 7665"/>
                  <a:gd name="T87" fmla="*/ 2648 h 8160"/>
                  <a:gd name="T88" fmla="*/ 4226 w 7665"/>
                  <a:gd name="T89" fmla="*/ 1509 h 8160"/>
                  <a:gd name="T90" fmla="*/ 2941 w 7665"/>
                  <a:gd name="T91" fmla="*/ 575 h 8160"/>
                  <a:gd name="T92" fmla="*/ 1792 w 7665"/>
                  <a:gd name="T93" fmla="*/ 575 h 8160"/>
                  <a:gd name="T94" fmla="*/ 198 w 7665"/>
                  <a:gd name="T95" fmla="*/ 2794 h 8160"/>
                  <a:gd name="T96" fmla="*/ 2199 w 7665"/>
                  <a:gd name="T97" fmla="*/ 4658 h 8160"/>
                  <a:gd name="T98" fmla="*/ 3415 w 7665"/>
                  <a:gd name="T99" fmla="*/ 5443 h 8160"/>
                  <a:gd name="T100" fmla="*/ 999 w 7665"/>
                  <a:gd name="T101" fmla="*/ 5469 h 8160"/>
                  <a:gd name="T102" fmla="*/ 0 w 7665"/>
                  <a:gd name="T103" fmla="*/ 5961 h 8160"/>
                  <a:gd name="T104" fmla="*/ 1792 w 7665"/>
                  <a:gd name="T105" fmla="*/ 7111 h 8160"/>
                  <a:gd name="T106" fmla="*/ 2367 w 7665"/>
                  <a:gd name="T107" fmla="*/ 8160 h 8160"/>
                  <a:gd name="T108" fmla="*/ 2941 w 7665"/>
                  <a:gd name="T109" fmla="*/ 7158 h 8160"/>
                  <a:gd name="T110" fmla="*/ 4735 w 7665"/>
                  <a:gd name="T111" fmla="*/ 5296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65" h="8160">
                    <a:moveTo>
                      <a:pt x="5610" y="3809"/>
                    </a:moveTo>
                    <a:cubicBezTo>
                      <a:pt x="5613" y="3847"/>
                      <a:pt x="5599" y="3884"/>
                      <a:pt x="5573" y="3911"/>
                    </a:cubicBezTo>
                    <a:cubicBezTo>
                      <a:pt x="5547" y="3939"/>
                      <a:pt x="5511" y="3955"/>
                      <a:pt x="5473" y="3955"/>
                    </a:cubicBezTo>
                    <a:lnTo>
                      <a:pt x="4313" y="3955"/>
                    </a:lnTo>
                    <a:cubicBezTo>
                      <a:pt x="4087" y="3768"/>
                      <a:pt x="3811" y="3628"/>
                      <a:pt x="3511" y="3515"/>
                    </a:cubicBezTo>
                    <a:lnTo>
                      <a:pt x="3511" y="2721"/>
                    </a:lnTo>
                    <a:cubicBezTo>
                      <a:pt x="3637" y="2788"/>
                      <a:pt x="3761" y="2824"/>
                      <a:pt x="3899" y="2824"/>
                    </a:cubicBezTo>
                    <a:cubicBezTo>
                      <a:pt x="4217" y="2824"/>
                      <a:pt x="4484" y="2647"/>
                      <a:pt x="4612" y="2386"/>
                    </a:cubicBezTo>
                    <a:lnTo>
                      <a:pt x="5182" y="2386"/>
                    </a:lnTo>
                    <a:cubicBezTo>
                      <a:pt x="5238" y="2386"/>
                      <a:pt x="5288" y="2420"/>
                      <a:pt x="5309" y="2472"/>
                    </a:cubicBezTo>
                    <a:cubicBezTo>
                      <a:pt x="5480" y="2893"/>
                      <a:pt x="5582" y="3343"/>
                      <a:pt x="5610" y="3809"/>
                    </a:cubicBezTo>
                    <a:close/>
                    <a:moveTo>
                      <a:pt x="3648" y="7533"/>
                    </a:moveTo>
                    <a:cubicBezTo>
                      <a:pt x="3670" y="7533"/>
                      <a:pt x="3693" y="7528"/>
                      <a:pt x="3713" y="7518"/>
                    </a:cubicBezTo>
                    <a:cubicBezTo>
                      <a:pt x="4244" y="7237"/>
                      <a:pt x="4702" y="6793"/>
                      <a:pt x="5037" y="6233"/>
                    </a:cubicBezTo>
                    <a:cubicBezTo>
                      <a:pt x="5063" y="6190"/>
                      <a:pt x="5063" y="6137"/>
                      <a:pt x="5039" y="6094"/>
                    </a:cubicBezTo>
                    <a:cubicBezTo>
                      <a:pt x="5015" y="6051"/>
                      <a:pt x="4969" y="6025"/>
                      <a:pt x="4919" y="6025"/>
                    </a:cubicBezTo>
                    <a:lnTo>
                      <a:pt x="4793" y="6025"/>
                    </a:lnTo>
                    <a:cubicBezTo>
                      <a:pt x="4595" y="6595"/>
                      <a:pt x="4150" y="7008"/>
                      <a:pt x="3511" y="7213"/>
                    </a:cubicBezTo>
                    <a:lnTo>
                      <a:pt x="3511" y="7396"/>
                    </a:lnTo>
                    <a:cubicBezTo>
                      <a:pt x="3511" y="7444"/>
                      <a:pt x="3536" y="7489"/>
                      <a:pt x="3577" y="7514"/>
                    </a:cubicBezTo>
                    <a:cubicBezTo>
                      <a:pt x="3599" y="7527"/>
                      <a:pt x="3624" y="7533"/>
                      <a:pt x="3648" y="7533"/>
                    </a:cubicBezTo>
                    <a:close/>
                    <a:moveTo>
                      <a:pt x="5309" y="5688"/>
                    </a:moveTo>
                    <a:cubicBezTo>
                      <a:pt x="5480" y="5267"/>
                      <a:pt x="5582" y="4817"/>
                      <a:pt x="5610" y="4351"/>
                    </a:cubicBezTo>
                    <a:cubicBezTo>
                      <a:pt x="5613" y="4314"/>
                      <a:pt x="5599" y="4277"/>
                      <a:pt x="5573" y="4249"/>
                    </a:cubicBezTo>
                    <a:cubicBezTo>
                      <a:pt x="5547" y="4221"/>
                      <a:pt x="5511" y="4206"/>
                      <a:pt x="5473" y="4206"/>
                    </a:cubicBezTo>
                    <a:lnTo>
                      <a:pt x="4561" y="4206"/>
                    </a:lnTo>
                    <a:cubicBezTo>
                      <a:pt x="4779" y="4480"/>
                      <a:pt x="4911" y="4831"/>
                      <a:pt x="4911" y="5296"/>
                    </a:cubicBezTo>
                    <a:cubicBezTo>
                      <a:pt x="4911" y="5465"/>
                      <a:pt x="4889" y="5622"/>
                      <a:pt x="4857" y="5774"/>
                    </a:cubicBezTo>
                    <a:lnTo>
                      <a:pt x="5181" y="5774"/>
                    </a:lnTo>
                    <a:cubicBezTo>
                      <a:pt x="5238" y="5774"/>
                      <a:pt x="5288" y="5740"/>
                      <a:pt x="5309" y="5688"/>
                    </a:cubicBezTo>
                    <a:close/>
                    <a:moveTo>
                      <a:pt x="5606" y="2444"/>
                    </a:moveTo>
                    <a:cubicBezTo>
                      <a:pt x="5580" y="2481"/>
                      <a:pt x="5574" y="2527"/>
                      <a:pt x="5589" y="2569"/>
                    </a:cubicBezTo>
                    <a:cubicBezTo>
                      <a:pt x="5729" y="2964"/>
                      <a:pt x="5812" y="3386"/>
                      <a:pt x="5836" y="3824"/>
                    </a:cubicBezTo>
                    <a:cubicBezTo>
                      <a:pt x="5840" y="3898"/>
                      <a:pt x="5900" y="3955"/>
                      <a:pt x="5973" y="3955"/>
                    </a:cubicBezTo>
                    <a:lnTo>
                      <a:pt x="7525" y="3955"/>
                    </a:lnTo>
                    <a:cubicBezTo>
                      <a:pt x="7563" y="3955"/>
                      <a:pt x="7599" y="3939"/>
                      <a:pt x="7625" y="3911"/>
                    </a:cubicBezTo>
                    <a:cubicBezTo>
                      <a:pt x="7651" y="3883"/>
                      <a:pt x="7664" y="3846"/>
                      <a:pt x="7662" y="3808"/>
                    </a:cubicBezTo>
                    <a:cubicBezTo>
                      <a:pt x="7630" y="3339"/>
                      <a:pt x="7521" y="2888"/>
                      <a:pt x="7338" y="2468"/>
                    </a:cubicBezTo>
                    <a:cubicBezTo>
                      <a:pt x="7316" y="2418"/>
                      <a:pt x="7266" y="2386"/>
                      <a:pt x="7212" y="2386"/>
                    </a:cubicBezTo>
                    <a:lnTo>
                      <a:pt x="5718" y="2386"/>
                    </a:lnTo>
                    <a:cubicBezTo>
                      <a:pt x="5674" y="2386"/>
                      <a:pt x="5632" y="2408"/>
                      <a:pt x="5606" y="2444"/>
                    </a:cubicBezTo>
                    <a:close/>
                    <a:moveTo>
                      <a:pt x="6930" y="6025"/>
                    </a:moveTo>
                    <a:lnTo>
                      <a:pt x="5491" y="6025"/>
                    </a:lnTo>
                    <a:cubicBezTo>
                      <a:pt x="5439" y="6025"/>
                      <a:pt x="5392" y="6054"/>
                      <a:pt x="5368" y="6100"/>
                    </a:cubicBezTo>
                    <a:cubicBezTo>
                      <a:pt x="4966" y="6890"/>
                      <a:pt x="4335" y="7502"/>
                      <a:pt x="3594" y="7824"/>
                    </a:cubicBezTo>
                    <a:cubicBezTo>
                      <a:pt x="3544" y="7846"/>
                      <a:pt x="3511" y="7895"/>
                      <a:pt x="3511" y="7950"/>
                    </a:cubicBezTo>
                    <a:lnTo>
                      <a:pt x="3511" y="7969"/>
                    </a:lnTo>
                    <a:cubicBezTo>
                      <a:pt x="3511" y="8046"/>
                      <a:pt x="3573" y="8107"/>
                      <a:pt x="3649" y="8107"/>
                    </a:cubicBezTo>
                    <a:cubicBezTo>
                      <a:pt x="5031" y="8107"/>
                      <a:pt x="6301" y="7407"/>
                      <a:pt x="7046" y="6236"/>
                    </a:cubicBezTo>
                    <a:cubicBezTo>
                      <a:pt x="7073" y="6194"/>
                      <a:pt x="7075" y="6140"/>
                      <a:pt x="7051" y="6096"/>
                    </a:cubicBezTo>
                    <a:cubicBezTo>
                      <a:pt x="7026" y="6052"/>
                      <a:pt x="6980" y="6025"/>
                      <a:pt x="6930" y="6025"/>
                    </a:cubicBezTo>
                    <a:close/>
                    <a:moveTo>
                      <a:pt x="7525" y="4206"/>
                    </a:moveTo>
                    <a:lnTo>
                      <a:pt x="5974" y="4206"/>
                    </a:lnTo>
                    <a:cubicBezTo>
                      <a:pt x="5901" y="4206"/>
                      <a:pt x="5840" y="4263"/>
                      <a:pt x="5836" y="4335"/>
                    </a:cubicBezTo>
                    <a:cubicBezTo>
                      <a:pt x="5812" y="4774"/>
                      <a:pt x="5729" y="5196"/>
                      <a:pt x="5589" y="5591"/>
                    </a:cubicBezTo>
                    <a:cubicBezTo>
                      <a:pt x="5574" y="5632"/>
                      <a:pt x="5580" y="5679"/>
                      <a:pt x="5606" y="5716"/>
                    </a:cubicBezTo>
                    <a:cubicBezTo>
                      <a:pt x="5632" y="5752"/>
                      <a:pt x="5674" y="5774"/>
                      <a:pt x="5718" y="5774"/>
                    </a:cubicBezTo>
                    <a:lnTo>
                      <a:pt x="7212" y="5774"/>
                    </a:lnTo>
                    <a:cubicBezTo>
                      <a:pt x="7266" y="5774"/>
                      <a:pt x="7316" y="5742"/>
                      <a:pt x="7338" y="5692"/>
                    </a:cubicBezTo>
                    <a:cubicBezTo>
                      <a:pt x="7522" y="5273"/>
                      <a:pt x="7630" y="4822"/>
                      <a:pt x="7662" y="4352"/>
                    </a:cubicBezTo>
                    <a:cubicBezTo>
                      <a:pt x="7665" y="4314"/>
                      <a:pt x="7651" y="4277"/>
                      <a:pt x="7625" y="4249"/>
                    </a:cubicBezTo>
                    <a:cubicBezTo>
                      <a:pt x="7599" y="4221"/>
                      <a:pt x="7563" y="4206"/>
                      <a:pt x="7525" y="4206"/>
                    </a:cubicBezTo>
                    <a:close/>
                    <a:moveTo>
                      <a:pt x="3594" y="336"/>
                    </a:moveTo>
                    <a:cubicBezTo>
                      <a:pt x="4335" y="658"/>
                      <a:pt x="4966" y="1270"/>
                      <a:pt x="5368" y="2061"/>
                    </a:cubicBezTo>
                    <a:cubicBezTo>
                      <a:pt x="5392" y="2107"/>
                      <a:pt x="5439" y="2136"/>
                      <a:pt x="5491" y="2136"/>
                    </a:cubicBezTo>
                    <a:lnTo>
                      <a:pt x="6930" y="2136"/>
                    </a:lnTo>
                    <a:cubicBezTo>
                      <a:pt x="6980" y="2136"/>
                      <a:pt x="7026" y="2108"/>
                      <a:pt x="7051" y="2064"/>
                    </a:cubicBezTo>
                    <a:cubicBezTo>
                      <a:pt x="7075" y="2020"/>
                      <a:pt x="7073" y="1967"/>
                      <a:pt x="7046" y="1924"/>
                    </a:cubicBezTo>
                    <a:cubicBezTo>
                      <a:pt x="6301" y="752"/>
                      <a:pt x="5031" y="53"/>
                      <a:pt x="3648" y="53"/>
                    </a:cubicBezTo>
                    <a:cubicBezTo>
                      <a:pt x="3572" y="53"/>
                      <a:pt x="3511" y="134"/>
                      <a:pt x="3511" y="210"/>
                    </a:cubicBezTo>
                    <a:cubicBezTo>
                      <a:pt x="3511" y="265"/>
                      <a:pt x="3543" y="314"/>
                      <a:pt x="3594" y="336"/>
                    </a:cubicBezTo>
                    <a:close/>
                    <a:moveTo>
                      <a:pt x="4320" y="1361"/>
                    </a:moveTo>
                    <a:cubicBezTo>
                      <a:pt x="4499" y="1464"/>
                      <a:pt x="4696" y="1698"/>
                      <a:pt x="4696" y="2036"/>
                    </a:cubicBezTo>
                    <a:cubicBezTo>
                      <a:pt x="4696" y="2070"/>
                      <a:pt x="4690" y="2103"/>
                      <a:pt x="4686" y="2136"/>
                    </a:cubicBezTo>
                    <a:lnTo>
                      <a:pt x="4920" y="2136"/>
                    </a:lnTo>
                    <a:cubicBezTo>
                      <a:pt x="4969" y="2136"/>
                      <a:pt x="5015" y="2109"/>
                      <a:pt x="5039" y="2066"/>
                    </a:cubicBezTo>
                    <a:cubicBezTo>
                      <a:pt x="5064" y="2023"/>
                      <a:pt x="5063" y="1970"/>
                      <a:pt x="5038" y="1928"/>
                    </a:cubicBezTo>
                    <a:cubicBezTo>
                      <a:pt x="4702" y="1367"/>
                      <a:pt x="4244" y="923"/>
                      <a:pt x="3713" y="642"/>
                    </a:cubicBezTo>
                    <a:cubicBezTo>
                      <a:pt x="3670" y="620"/>
                      <a:pt x="3619" y="622"/>
                      <a:pt x="3577" y="646"/>
                    </a:cubicBezTo>
                    <a:cubicBezTo>
                      <a:pt x="3536" y="671"/>
                      <a:pt x="3511" y="716"/>
                      <a:pt x="3511" y="764"/>
                    </a:cubicBezTo>
                    <a:lnTo>
                      <a:pt x="3511" y="987"/>
                    </a:lnTo>
                    <a:cubicBezTo>
                      <a:pt x="3800" y="1079"/>
                      <a:pt x="4072" y="1202"/>
                      <a:pt x="4320" y="1361"/>
                    </a:cubicBezTo>
                    <a:close/>
                    <a:moveTo>
                      <a:pt x="2820" y="3484"/>
                    </a:moveTo>
                    <a:cubicBezTo>
                      <a:pt x="1775" y="3217"/>
                      <a:pt x="1517" y="3088"/>
                      <a:pt x="1517" y="2691"/>
                    </a:cubicBezTo>
                    <a:lnTo>
                      <a:pt x="1517" y="2673"/>
                    </a:lnTo>
                    <a:cubicBezTo>
                      <a:pt x="1517" y="2380"/>
                      <a:pt x="1784" y="2147"/>
                      <a:pt x="2294" y="2147"/>
                    </a:cubicBezTo>
                    <a:cubicBezTo>
                      <a:pt x="2708" y="2147"/>
                      <a:pt x="3122" y="2294"/>
                      <a:pt x="3562" y="2553"/>
                    </a:cubicBezTo>
                    <a:cubicBezTo>
                      <a:pt x="3665" y="2613"/>
                      <a:pt x="3769" y="2648"/>
                      <a:pt x="3899" y="2648"/>
                    </a:cubicBezTo>
                    <a:cubicBezTo>
                      <a:pt x="4244" y="2648"/>
                      <a:pt x="4520" y="2380"/>
                      <a:pt x="4520" y="2035"/>
                    </a:cubicBezTo>
                    <a:cubicBezTo>
                      <a:pt x="4520" y="1777"/>
                      <a:pt x="4373" y="1594"/>
                      <a:pt x="4226" y="1509"/>
                    </a:cubicBezTo>
                    <a:cubicBezTo>
                      <a:pt x="3846" y="1267"/>
                      <a:pt x="3415" y="1107"/>
                      <a:pt x="2941" y="1029"/>
                    </a:cubicBezTo>
                    <a:lnTo>
                      <a:pt x="2941" y="575"/>
                    </a:lnTo>
                    <a:cubicBezTo>
                      <a:pt x="2941" y="257"/>
                      <a:pt x="2685" y="0"/>
                      <a:pt x="2367" y="0"/>
                    </a:cubicBezTo>
                    <a:cubicBezTo>
                      <a:pt x="2049" y="0"/>
                      <a:pt x="1792" y="257"/>
                      <a:pt x="1792" y="575"/>
                    </a:cubicBezTo>
                    <a:lnTo>
                      <a:pt x="1792" y="1025"/>
                    </a:lnTo>
                    <a:cubicBezTo>
                      <a:pt x="840" y="1201"/>
                      <a:pt x="198" y="1860"/>
                      <a:pt x="198" y="2794"/>
                    </a:cubicBezTo>
                    <a:lnTo>
                      <a:pt x="198" y="2812"/>
                    </a:lnTo>
                    <a:cubicBezTo>
                      <a:pt x="198" y="4011"/>
                      <a:pt x="983" y="4348"/>
                      <a:pt x="2199" y="4658"/>
                    </a:cubicBezTo>
                    <a:cubicBezTo>
                      <a:pt x="3208" y="4918"/>
                      <a:pt x="3415" y="5090"/>
                      <a:pt x="3415" y="5426"/>
                    </a:cubicBezTo>
                    <a:lnTo>
                      <a:pt x="3415" y="5443"/>
                    </a:lnTo>
                    <a:cubicBezTo>
                      <a:pt x="3415" y="5797"/>
                      <a:pt x="3087" y="6012"/>
                      <a:pt x="2544" y="6012"/>
                    </a:cubicBezTo>
                    <a:cubicBezTo>
                      <a:pt x="1957" y="6012"/>
                      <a:pt x="1457" y="5805"/>
                      <a:pt x="999" y="5469"/>
                    </a:cubicBezTo>
                    <a:cubicBezTo>
                      <a:pt x="913" y="5409"/>
                      <a:pt x="793" y="5349"/>
                      <a:pt x="621" y="5349"/>
                    </a:cubicBezTo>
                    <a:cubicBezTo>
                      <a:pt x="275" y="5349"/>
                      <a:pt x="0" y="5616"/>
                      <a:pt x="0" y="5961"/>
                    </a:cubicBezTo>
                    <a:cubicBezTo>
                      <a:pt x="0" y="6168"/>
                      <a:pt x="103" y="6358"/>
                      <a:pt x="250" y="6461"/>
                    </a:cubicBezTo>
                    <a:cubicBezTo>
                      <a:pt x="717" y="6796"/>
                      <a:pt x="1247" y="7008"/>
                      <a:pt x="1792" y="7111"/>
                    </a:cubicBezTo>
                    <a:lnTo>
                      <a:pt x="1792" y="7586"/>
                    </a:lnTo>
                    <a:cubicBezTo>
                      <a:pt x="1792" y="7903"/>
                      <a:pt x="2049" y="8160"/>
                      <a:pt x="2367" y="8160"/>
                    </a:cubicBezTo>
                    <a:cubicBezTo>
                      <a:pt x="2684" y="8160"/>
                      <a:pt x="2941" y="7903"/>
                      <a:pt x="2941" y="7586"/>
                    </a:cubicBezTo>
                    <a:lnTo>
                      <a:pt x="2941" y="7158"/>
                    </a:lnTo>
                    <a:cubicBezTo>
                      <a:pt x="4013" y="7025"/>
                      <a:pt x="4735" y="6378"/>
                      <a:pt x="4735" y="5314"/>
                    </a:cubicBezTo>
                    <a:lnTo>
                      <a:pt x="4735" y="5296"/>
                    </a:lnTo>
                    <a:cubicBezTo>
                      <a:pt x="4735" y="4244"/>
                      <a:pt x="4044" y="3804"/>
                      <a:pt x="2820" y="3484"/>
                    </a:cubicBezTo>
                    <a:close/>
                  </a:path>
                </a:pathLst>
              </a:custGeom>
              <a:solidFill>
                <a:srgbClr val="8AC9F2"/>
              </a:solidFill>
              <a:ln>
                <a:noFill/>
              </a:ln>
              <a:effectLst>
                <a:outerShdw blurRad="50800" dist="38100" dir="2700000" algn="tl" rotWithShape="0">
                  <a:prstClr val="black">
                    <a:alpha val="40000"/>
                  </a:prstClr>
                </a:outerShdw>
              </a:effectLst>
            </p:spPr>
            <p:txBody>
              <a:bodyPr/>
              <a:lstStyle/>
              <a:p>
                <a:endParaRPr lang="zh-CN" altLang="en-US">
                  <a:cs typeface="+mn-ea"/>
                  <a:sym typeface="+mn-lt"/>
                </a:endParaRPr>
              </a:p>
            </p:txBody>
          </p:sp>
        </p:grpSp>
      </p:grpSp>
      <p:grpSp>
        <p:nvGrpSpPr>
          <p:cNvPr id="28" name="组合 27">
            <a:extLst>
              <a:ext uri="{FF2B5EF4-FFF2-40B4-BE49-F238E27FC236}">
                <a16:creationId xmlns:a16="http://schemas.microsoft.com/office/drawing/2014/main" id="{2F4D8DB5-67DB-4C20-9BE8-717940D4175F}"/>
              </a:ext>
            </a:extLst>
          </p:cNvPr>
          <p:cNvGrpSpPr/>
          <p:nvPr/>
        </p:nvGrpSpPr>
        <p:grpSpPr>
          <a:xfrm>
            <a:off x="8281373" y="1669338"/>
            <a:ext cx="2507620" cy="3814964"/>
            <a:chOff x="1393399" y="1669338"/>
            <a:chExt cx="2507620" cy="3814964"/>
          </a:xfrm>
        </p:grpSpPr>
        <p:sp>
          <p:nvSpPr>
            <p:cNvPr id="29" name="矩形: 圆角 28">
              <a:extLst>
                <a:ext uri="{FF2B5EF4-FFF2-40B4-BE49-F238E27FC236}">
                  <a16:creationId xmlns:a16="http://schemas.microsoft.com/office/drawing/2014/main" id="{63F56FDA-5751-4392-849A-D2AE8F4CA9E6}"/>
                </a:ext>
              </a:extLst>
            </p:cNvPr>
            <p:cNvSpPr/>
            <p:nvPr/>
          </p:nvSpPr>
          <p:spPr>
            <a:xfrm>
              <a:off x="1393399" y="2274694"/>
              <a:ext cx="2507620" cy="3209608"/>
            </a:xfrm>
            <a:prstGeom prst="roundRect">
              <a:avLst/>
            </a:prstGeom>
            <a:noFill/>
            <a:ln w="38100">
              <a:solidFill>
                <a:srgbClr val="8AC9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a:extLst>
                <a:ext uri="{FF2B5EF4-FFF2-40B4-BE49-F238E27FC236}">
                  <a16:creationId xmlns:a16="http://schemas.microsoft.com/office/drawing/2014/main" id="{AC2F71EC-25F1-47DF-8541-25FC7BA5F03A}"/>
                </a:ext>
              </a:extLst>
            </p:cNvPr>
            <p:cNvGrpSpPr/>
            <p:nvPr/>
          </p:nvGrpSpPr>
          <p:grpSpPr>
            <a:xfrm>
              <a:off x="1691541" y="2819599"/>
              <a:ext cx="2156711" cy="2346207"/>
              <a:chOff x="1292883" y="3483738"/>
              <a:chExt cx="2156711" cy="2346207"/>
            </a:xfrm>
          </p:grpSpPr>
          <p:sp>
            <p:nvSpPr>
              <p:cNvPr id="34" name="矩形 33">
                <a:extLst>
                  <a:ext uri="{FF2B5EF4-FFF2-40B4-BE49-F238E27FC236}">
                    <a16:creationId xmlns:a16="http://schemas.microsoft.com/office/drawing/2014/main" id="{1C539F16-4B80-41F8-AD57-908EFF459CD0}"/>
                  </a:ext>
                </a:extLst>
              </p:cNvPr>
              <p:cNvSpPr/>
              <p:nvPr/>
            </p:nvSpPr>
            <p:spPr>
              <a:xfrm>
                <a:off x="1292883" y="4014063"/>
                <a:ext cx="1986265" cy="1815882"/>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35" name="文本框 34">
                <a:extLst>
                  <a:ext uri="{FF2B5EF4-FFF2-40B4-BE49-F238E27FC236}">
                    <a16:creationId xmlns:a16="http://schemas.microsoft.com/office/drawing/2014/main" id="{4FFC9DF6-63A8-4D90-B0E6-D08276556FBF}"/>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grpSp>
          <p:nvGrpSpPr>
            <p:cNvPr id="31" name="组合 30">
              <a:extLst>
                <a:ext uri="{FF2B5EF4-FFF2-40B4-BE49-F238E27FC236}">
                  <a16:creationId xmlns:a16="http://schemas.microsoft.com/office/drawing/2014/main" id="{D9D76D31-965D-4D2D-9853-D8310C4553A0}"/>
                </a:ext>
              </a:extLst>
            </p:cNvPr>
            <p:cNvGrpSpPr/>
            <p:nvPr/>
          </p:nvGrpSpPr>
          <p:grpSpPr>
            <a:xfrm>
              <a:off x="2079347" y="1669338"/>
              <a:ext cx="1210651" cy="1139746"/>
              <a:chOff x="4343303" y="1487107"/>
              <a:chExt cx="1210651" cy="1139746"/>
            </a:xfrm>
          </p:grpSpPr>
          <p:sp>
            <p:nvSpPr>
              <p:cNvPr id="32" name="任意多边形: 形状 31">
                <a:extLst>
                  <a:ext uri="{FF2B5EF4-FFF2-40B4-BE49-F238E27FC236}">
                    <a16:creationId xmlns:a16="http://schemas.microsoft.com/office/drawing/2014/main" id="{A0C6BB7E-F096-4567-B904-1500440A63B2}"/>
                  </a:ext>
                </a:extLst>
              </p:cNvPr>
              <p:cNvSpPr/>
              <p:nvPr/>
            </p:nvSpPr>
            <p:spPr>
              <a:xfrm>
                <a:off x="4343303" y="1487107"/>
                <a:ext cx="1210651" cy="1139746"/>
              </a:xfrm>
              <a:custGeom>
                <a:avLst/>
                <a:gdLst>
                  <a:gd name="connsiteX0" fmla="*/ 3014026 w 3193831"/>
                  <a:gd name="connsiteY0" fmla="*/ 2148391 h 3006763"/>
                  <a:gd name="connsiteX1" fmla="*/ 3193831 w 3193831"/>
                  <a:gd name="connsiteY1" fmla="*/ 2148391 h 3006763"/>
                  <a:gd name="connsiteX2" fmla="*/ 3147278 w 3193831"/>
                  <a:gd name="connsiteY2" fmla="*/ 2275584 h 3006763"/>
                  <a:gd name="connsiteX3" fmla="*/ 2553822 w 3193831"/>
                  <a:gd name="connsiteY3" fmla="*/ 2996255 h 3006763"/>
                  <a:gd name="connsiteX4" fmla="*/ 2542874 w 3193831"/>
                  <a:gd name="connsiteY4" fmla="*/ 3002548 h 3006763"/>
                  <a:gd name="connsiteX5" fmla="*/ 2542874 w 3193831"/>
                  <a:gd name="connsiteY5" fmla="*/ 2790466 h 3006763"/>
                  <a:gd name="connsiteX6" fmla="*/ 2625717 w 3193831"/>
                  <a:gd name="connsiteY6" fmla="*/ 2725374 h 3006763"/>
                  <a:gd name="connsiteX7" fmla="*/ 2991551 w 3193831"/>
                  <a:gd name="connsiteY7" fmla="*/ 2209798 h 3006763"/>
                  <a:gd name="connsiteX8" fmla="*/ 69144 w 3193831"/>
                  <a:gd name="connsiteY8" fmla="*/ 1168401 h 3006763"/>
                  <a:gd name="connsiteX9" fmla="*/ 247045 w 3193831"/>
                  <a:gd name="connsiteY9" fmla="*/ 1168401 h 3006763"/>
                  <a:gd name="connsiteX10" fmla="*/ 235052 w 3193831"/>
                  <a:gd name="connsiteY10" fmla="*/ 1201167 h 3006763"/>
                  <a:gd name="connsiteX11" fmla="*/ 169009 w 3193831"/>
                  <a:gd name="connsiteY11" fmla="*/ 1638000 h 3006763"/>
                  <a:gd name="connsiteX12" fmla="*/ 703586 w 3193831"/>
                  <a:gd name="connsiteY12" fmla="*/ 2771545 h 3006763"/>
                  <a:gd name="connsiteX13" fmla="*/ 739474 w 3193831"/>
                  <a:gd name="connsiteY13" fmla="*/ 2798382 h 3006763"/>
                  <a:gd name="connsiteX14" fmla="*/ 739474 w 3193831"/>
                  <a:gd name="connsiteY14" fmla="*/ 3006763 h 3006763"/>
                  <a:gd name="connsiteX15" fmla="*/ 722179 w 3193831"/>
                  <a:gd name="connsiteY15" fmla="*/ 2996255 h 3006763"/>
                  <a:gd name="connsiteX16" fmla="*/ 0 w 3193831"/>
                  <a:gd name="connsiteY16" fmla="*/ 1638000 h 3006763"/>
                  <a:gd name="connsiteX17" fmla="*/ 33279 w 3193831"/>
                  <a:gd name="connsiteY17" fmla="*/ 1307886 h 3006763"/>
                  <a:gd name="connsiteX18" fmla="*/ 1638000 w 3193831"/>
                  <a:gd name="connsiteY18" fmla="*/ 0 h 3006763"/>
                  <a:gd name="connsiteX19" fmla="*/ 3078302 w 3193831"/>
                  <a:gd name="connsiteY19" fmla="*/ 857232 h 3006763"/>
                  <a:gd name="connsiteX20" fmla="*/ 3137438 w 3193831"/>
                  <a:gd name="connsiteY20" fmla="*/ 979990 h 3006763"/>
                  <a:gd name="connsiteX21" fmla="*/ 2950020 w 3193831"/>
                  <a:gd name="connsiteY21" fmla="*/ 979990 h 3006763"/>
                  <a:gd name="connsiteX22" fmla="*/ 2929692 w 3193831"/>
                  <a:gd name="connsiteY22" fmla="*/ 937792 h 3006763"/>
                  <a:gd name="connsiteX23" fmla="*/ 1638000 w 3193831"/>
                  <a:gd name="connsiteY23" fmla="*/ 169009 h 3006763"/>
                  <a:gd name="connsiteX24" fmla="*/ 816674 w 3193831"/>
                  <a:gd name="connsiteY24" fmla="*/ 419890 h 3006763"/>
                  <a:gd name="connsiteX25" fmla="*/ 714074 w 3193831"/>
                  <a:gd name="connsiteY25" fmla="*/ 496612 h 3006763"/>
                  <a:gd name="connsiteX26" fmla="*/ 714074 w 3193831"/>
                  <a:gd name="connsiteY26" fmla="*/ 285806 h 3006763"/>
                  <a:gd name="connsiteX27" fmla="*/ 722179 w 3193831"/>
                  <a:gd name="connsiteY27" fmla="*/ 279745 h 3006763"/>
                  <a:gd name="connsiteX28" fmla="*/ 1638000 w 3193831"/>
                  <a:gd name="connsiteY28" fmla="*/ 0 h 30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93831" h="3006763">
                    <a:moveTo>
                      <a:pt x="3014026" y="2148391"/>
                    </a:moveTo>
                    <a:lnTo>
                      <a:pt x="3193831" y="2148391"/>
                    </a:lnTo>
                    <a:lnTo>
                      <a:pt x="3147278" y="2275584"/>
                    </a:lnTo>
                    <a:cubicBezTo>
                      <a:pt x="3022947" y="2569535"/>
                      <a:pt x="2815248" y="2819639"/>
                      <a:pt x="2553822" y="2996255"/>
                    </a:cubicBezTo>
                    <a:lnTo>
                      <a:pt x="2542874" y="3002548"/>
                    </a:lnTo>
                    <a:lnTo>
                      <a:pt x="2542874" y="2790466"/>
                    </a:lnTo>
                    <a:lnTo>
                      <a:pt x="2625717" y="2725374"/>
                    </a:lnTo>
                    <a:cubicBezTo>
                      <a:pt x="2782241" y="2583111"/>
                      <a:pt x="2907924" y="2407514"/>
                      <a:pt x="2991551" y="2209798"/>
                    </a:cubicBezTo>
                    <a:close/>
                    <a:moveTo>
                      <a:pt x="69144" y="1168401"/>
                    </a:moveTo>
                    <a:lnTo>
                      <a:pt x="247045" y="1168401"/>
                    </a:lnTo>
                    <a:lnTo>
                      <a:pt x="235052" y="1201167"/>
                    </a:lnTo>
                    <a:cubicBezTo>
                      <a:pt x="192131" y="1339163"/>
                      <a:pt x="169009" y="1485881"/>
                      <a:pt x="169009" y="1638000"/>
                    </a:cubicBezTo>
                    <a:cubicBezTo>
                      <a:pt x="169009" y="2094357"/>
                      <a:pt x="377106" y="2502110"/>
                      <a:pt x="703586" y="2771545"/>
                    </a:cubicBezTo>
                    <a:lnTo>
                      <a:pt x="739474" y="2798382"/>
                    </a:lnTo>
                    <a:lnTo>
                      <a:pt x="739474" y="3006763"/>
                    </a:lnTo>
                    <a:lnTo>
                      <a:pt x="722179" y="2996255"/>
                    </a:lnTo>
                    <a:cubicBezTo>
                      <a:pt x="286468" y="2701895"/>
                      <a:pt x="0" y="2203402"/>
                      <a:pt x="0" y="1638000"/>
                    </a:cubicBezTo>
                    <a:cubicBezTo>
                      <a:pt x="0" y="1524920"/>
                      <a:pt x="11459" y="1414516"/>
                      <a:pt x="33279" y="1307886"/>
                    </a:cubicBezTo>
                    <a:close/>
                    <a:moveTo>
                      <a:pt x="1638000" y="0"/>
                    </a:moveTo>
                    <a:cubicBezTo>
                      <a:pt x="2259942" y="0"/>
                      <a:pt x="2800925" y="346626"/>
                      <a:pt x="3078302" y="857232"/>
                    </a:cubicBezTo>
                    <a:lnTo>
                      <a:pt x="3137438" y="979990"/>
                    </a:lnTo>
                    <a:lnTo>
                      <a:pt x="2950020" y="979990"/>
                    </a:lnTo>
                    <a:lnTo>
                      <a:pt x="2929692" y="937792"/>
                    </a:lnTo>
                    <a:cubicBezTo>
                      <a:pt x="2680934" y="479870"/>
                      <a:pt x="2195770" y="169009"/>
                      <a:pt x="1638000" y="169009"/>
                    </a:cubicBezTo>
                    <a:cubicBezTo>
                      <a:pt x="1333762" y="169009"/>
                      <a:pt x="1051126" y="261497"/>
                      <a:pt x="816674" y="419890"/>
                    </a:cubicBezTo>
                    <a:lnTo>
                      <a:pt x="714074" y="496612"/>
                    </a:lnTo>
                    <a:lnTo>
                      <a:pt x="714074" y="285806"/>
                    </a:lnTo>
                    <a:lnTo>
                      <a:pt x="722179" y="279745"/>
                    </a:lnTo>
                    <a:cubicBezTo>
                      <a:pt x="983605" y="103129"/>
                      <a:pt x="1298759" y="0"/>
                      <a:pt x="1638000" y="0"/>
                    </a:cubicBezTo>
                    <a:close/>
                  </a:path>
                </a:pathLst>
              </a:custGeom>
              <a:solidFill>
                <a:srgbClr val="8AC9F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3" name="world-grid-with-dollar-sign_64816">
                <a:extLst>
                  <a:ext uri="{FF2B5EF4-FFF2-40B4-BE49-F238E27FC236}">
                    <a16:creationId xmlns:a16="http://schemas.microsoft.com/office/drawing/2014/main" id="{E975B290-A590-4163-9ABE-0A09A5710F7B}"/>
                  </a:ext>
                </a:extLst>
              </p:cNvPr>
              <p:cNvSpPr>
                <a:spLocks noChangeAspect="1"/>
              </p:cNvSpPr>
              <p:nvPr/>
            </p:nvSpPr>
            <p:spPr bwMode="auto">
              <a:xfrm>
                <a:off x="4595997" y="1720308"/>
                <a:ext cx="752154" cy="799589"/>
              </a:xfrm>
              <a:custGeom>
                <a:avLst/>
                <a:gdLst>
                  <a:gd name="T0" fmla="*/ 5573 w 7665"/>
                  <a:gd name="T1" fmla="*/ 3911 h 8160"/>
                  <a:gd name="T2" fmla="*/ 4313 w 7665"/>
                  <a:gd name="T3" fmla="*/ 3955 h 8160"/>
                  <a:gd name="T4" fmla="*/ 3511 w 7665"/>
                  <a:gd name="T5" fmla="*/ 2721 h 8160"/>
                  <a:gd name="T6" fmla="*/ 4612 w 7665"/>
                  <a:gd name="T7" fmla="*/ 2386 h 8160"/>
                  <a:gd name="T8" fmla="*/ 5309 w 7665"/>
                  <a:gd name="T9" fmla="*/ 2472 h 8160"/>
                  <a:gd name="T10" fmla="*/ 3648 w 7665"/>
                  <a:gd name="T11" fmla="*/ 7533 h 8160"/>
                  <a:gd name="T12" fmla="*/ 5037 w 7665"/>
                  <a:gd name="T13" fmla="*/ 6233 h 8160"/>
                  <a:gd name="T14" fmla="*/ 4919 w 7665"/>
                  <a:gd name="T15" fmla="*/ 6025 h 8160"/>
                  <a:gd name="T16" fmla="*/ 3511 w 7665"/>
                  <a:gd name="T17" fmla="*/ 7213 h 8160"/>
                  <a:gd name="T18" fmla="*/ 3577 w 7665"/>
                  <a:gd name="T19" fmla="*/ 7514 h 8160"/>
                  <a:gd name="T20" fmla="*/ 5309 w 7665"/>
                  <a:gd name="T21" fmla="*/ 5688 h 8160"/>
                  <a:gd name="T22" fmla="*/ 5573 w 7665"/>
                  <a:gd name="T23" fmla="*/ 4249 h 8160"/>
                  <a:gd name="T24" fmla="*/ 4561 w 7665"/>
                  <a:gd name="T25" fmla="*/ 4206 h 8160"/>
                  <a:gd name="T26" fmla="*/ 4857 w 7665"/>
                  <a:gd name="T27" fmla="*/ 5774 h 8160"/>
                  <a:gd name="T28" fmla="*/ 5309 w 7665"/>
                  <a:gd name="T29" fmla="*/ 5688 h 8160"/>
                  <a:gd name="T30" fmla="*/ 5589 w 7665"/>
                  <a:gd name="T31" fmla="*/ 2569 h 8160"/>
                  <a:gd name="T32" fmla="*/ 5973 w 7665"/>
                  <a:gd name="T33" fmla="*/ 3955 h 8160"/>
                  <a:gd name="T34" fmla="*/ 7625 w 7665"/>
                  <a:gd name="T35" fmla="*/ 3911 h 8160"/>
                  <a:gd name="T36" fmla="*/ 7338 w 7665"/>
                  <a:gd name="T37" fmla="*/ 2468 h 8160"/>
                  <a:gd name="T38" fmla="*/ 5718 w 7665"/>
                  <a:gd name="T39" fmla="*/ 2386 h 8160"/>
                  <a:gd name="T40" fmla="*/ 6930 w 7665"/>
                  <a:gd name="T41" fmla="*/ 6025 h 8160"/>
                  <a:gd name="T42" fmla="*/ 5368 w 7665"/>
                  <a:gd name="T43" fmla="*/ 6100 h 8160"/>
                  <a:gd name="T44" fmla="*/ 3511 w 7665"/>
                  <a:gd name="T45" fmla="*/ 7950 h 8160"/>
                  <a:gd name="T46" fmla="*/ 3649 w 7665"/>
                  <a:gd name="T47" fmla="*/ 8107 h 8160"/>
                  <a:gd name="T48" fmla="*/ 7051 w 7665"/>
                  <a:gd name="T49" fmla="*/ 6096 h 8160"/>
                  <a:gd name="T50" fmla="*/ 7525 w 7665"/>
                  <a:gd name="T51" fmla="*/ 4206 h 8160"/>
                  <a:gd name="T52" fmla="*/ 5836 w 7665"/>
                  <a:gd name="T53" fmla="*/ 4335 h 8160"/>
                  <a:gd name="T54" fmla="*/ 5606 w 7665"/>
                  <a:gd name="T55" fmla="*/ 5716 h 8160"/>
                  <a:gd name="T56" fmla="*/ 7212 w 7665"/>
                  <a:gd name="T57" fmla="*/ 5774 h 8160"/>
                  <a:gd name="T58" fmla="*/ 7662 w 7665"/>
                  <a:gd name="T59" fmla="*/ 4352 h 8160"/>
                  <a:gd name="T60" fmla="*/ 7525 w 7665"/>
                  <a:gd name="T61" fmla="*/ 4206 h 8160"/>
                  <a:gd name="T62" fmla="*/ 5368 w 7665"/>
                  <a:gd name="T63" fmla="*/ 2061 h 8160"/>
                  <a:gd name="T64" fmla="*/ 6930 w 7665"/>
                  <a:gd name="T65" fmla="*/ 2136 h 8160"/>
                  <a:gd name="T66" fmla="*/ 7046 w 7665"/>
                  <a:gd name="T67" fmla="*/ 1924 h 8160"/>
                  <a:gd name="T68" fmla="*/ 3511 w 7665"/>
                  <a:gd name="T69" fmla="*/ 210 h 8160"/>
                  <a:gd name="T70" fmla="*/ 4320 w 7665"/>
                  <a:gd name="T71" fmla="*/ 1361 h 8160"/>
                  <a:gd name="T72" fmla="*/ 4686 w 7665"/>
                  <a:gd name="T73" fmla="*/ 2136 h 8160"/>
                  <a:gd name="T74" fmla="*/ 5039 w 7665"/>
                  <a:gd name="T75" fmla="*/ 2066 h 8160"/>
                  <a:gd name="T76" fmla="*/ 3713 w 7665"/>
                  <a:gd name="T77" fmla="*/ 642 h 8160"/>
                  <a:gd name="T78" fmla="*/ 3511 w 7665"/>
                  <a:gd name="T79" fmla="*/ 764 h 8160"/>
                  <a:gd name="T80" fmla="*/ 4320 w 7665"/>
                  <a:gd name="T81" fmla="*/ 1361 h 8160"/>
                  <a:gd name="T82" fmla="*/ 1517 w 7665"/>
                  <a:gd name="T83" fmla="*/ 2691 h 8160"/>
                  <a:gd name="T84" fmla="*/ 2294 w 7665"/>
                  <a:gd name="T85" fmla="*/ 2147 h 8160"/>
                  <a:gd name="T86" fmla="*/ 3899 w 7665"/>
                  <a:gd name="T87" fmla="*/ 2648 h 8160"/>
                  <a:gd name="T88" fmla="*/ 4226 w 7665"/>
                  <a:gd name="T89" fmla="*/ 1509 h 8160"/>
                  <a:gd name="T90" fmla="*/ 2941 w 7665"/>
                  <a:gd name="T91" fmla="*/ 575 h 8160"/>
                  <a:gd name="T92" fmla="*/ 1792 w 7665"/>
                  <a:gd name="T93" fmla="*/ 575 h 8160"/>
                  <a:gd name="T94" fmla="*/ 198 w 7665"/>
                  <a:gd name="T95" fmla="*/ 2794 h 8160"/>
                  <a:gd name="T96" fmla="*/ 2199 w 7665"/>
                  <a:gd name="T97" fmla="*/ 4658 h 8160"/>
                  <a:gd name="T98" fmla="*/ 3415 w 7665"/>
                  <a:gd name="T99" fmla="*/ 5443 h 8160"/>
                  <a:gd name="T100" fmla="*/ 999 w 7665"/>
                  <a:gd name="T101" fmla="*/ 5469 h 8160"/>
                  <a:gd name="T102" fmla="*/ 0 w 7665"/>
                  <a:gd name="T103" fmla="*/ 5961 h 8160"/>
                  <a:gd name="T104" fmla="*/ 1792 w 7665"/>
                  <a:gd name="T105" fmla="*/ 7111 h 8160"/>
                  <a:gd name="T106" fmla="*/ 2367 w 7665"/>
                  <a:gd name="T107" fmla="*/ 8160 h 8160"/>
                  <a:gd name="T108" fmla="*/ 2941 w 7665"/>
                  <a:gd name="T109" fmla="*/ 7158 h 8160"/>
                  <a:gd name="T110" fmla="*/ 4735 w 7665"/>
                  <a:gd name="T111" fmla="*/ 5296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65" h="8160">
                    <a:moveTo>
                      <a:pt x="5610" y="3809"/>
                    </a:moveTo>
                    <a:cubicBezTo>
                      <a:pt x="5613" y="3847"/>
                      <a:pt x="5599" y="3884"/>
                      <a:pt x="5573" y="3911"/>
                    </a:cubicBezTo>
                    <a:cubicBezTo>
                      <a:pt x="5547" y="3939"/>
                      <a:pt x="5511" y="3955"/>
                      <a:pt x="5473" y="3955"/>
                    </a:cubicBezTo>
                    <a:lnTo>
                      <a:pt x="4313" y="3955"/>
                    </a:lnTo>
                    <a:cubicBezTo>
                      <a:pt x="4087" y="3768"/>
                      <a:pt x="3811" y="3628"/>
                      <a:pt x="3511" y="3515"/>
                    </a:cubicBezTo>
                    <a:lnTo>
                      <a:pt x="3511" y="2721"/>
                    </a:lnTo>
                    <a:cubicBezTo>
                      <a:pt x="3637" y="2788"/>
                      <a:pt x="3761" y="2824"/>
                      <a:pt x="3899" y="2824"/>
                    </a:cubicBezTo>
                    <a:cubicBezTo>
                      <a:pt x="4217" y="2824"/>
                      <a:pt x="4484" y="2647"/>
                      <a:pt x="4612" y="2386"/>
                    </a:cubicBezTo>
                    <a:lnTo>
                      <a:pt x="5182" y="2386"/>
                    </a:lnTo>
                    <a:cubicBezTo>
                      <a:pt x="5238" y="2386"/>
                      <a:pt x="5288" y="2420"/>
                      <a:pt x="5309" y="2472"/>
                    </a:cubicBezTo>
                    <a:cubicBezTo>
                      <a:pt x="5480" y="2893"/>
                      <a:pt x="5582" y="3343"/>
                      <a:pt x="5610" y="3809"/>
                    </a:cubicBezTo>
                    <a:close/>
                    <a:moveTo>
                      <a:pt x="3648" y="7533"/>
                    </a:moveTo>
                    <a:cubicBezTo>
                      <a:pt x="3670" y="7533"/>
                      <a:pt x="3693" y="7528"/>
                      <a:pt x="3713" y="7518"/>
                    </a:cubicBezTo>
                    <a:cubicBezTo>
                      <a:pt x="4244" y="7237"/>
                      <a:pt x="4702" y="6793"/>
                      <a:pt x="5037" y="6233"/>
                    </a:cubicBezTo>
                    <a:cubicBezTo>
                      <a:pt x="5063" y="6190"/>
                      <a:pt x="5063" y="6137"/>
                      <a:pt x="5039" y="6094"/>
                    </a:cubicBezTo>
                    <a:cubicBezTo>
                      <a:pt x="5015" y="6051"/>
                      <a:pt x="4969" y="6025"/>
                      <a:pt x="4919" y="6025"/>
                    </a:cubicBezTo>
                    <a:lnTo>
                      <a:pt x="4793" y="6025"/>
                    </a:lnTo>
                    <a:cubicBezTo>
                      <a:pt x="4595" y="6595"/>
                      <a:pt x="4150" y="7008"/>
                      <a:pt x="3511" y="7213"/>
                    </a:cubicBezTo>
                    <a:lnTo>
                      <a:pt x="3511" y="7396"/>
                    </a:lnTo>
                    <a:cubicBezTo>
                      <a:pt x="3511" y="7444"/>
                      <a:pt x="3536" y="7489"/>
                      <a:pt x="3577" y="7514"/>
                    </a:cubicBezTo>
                    <a:cubicBezTo>
                      <a:pt x="3599" y="7527"/>
                      <a:pt x="3624" y="7533"/>
                      <a:pt x="3648" y="7533"/>
                    </a:cubicBezTo>
                    <a:close/>
                    <a:moveTo>
                      <a:pt x="5309" y="5688"/>
                    </a:moveTo>
                    <a:cubicBezTo>
                      <a:pt x="5480" y="5267"/>
                      <a:pt x="5582" y="4817"/>
                      <a:pt x="5610" y="4351"/>
                    </a:cubicBezTo>
                    <a:cubicBezTo>
                      <a:pt x="5613" y="4314"/>
                      <a:pt x="5599" y="4277"/>
                      <a:pt x="5573" y="4249"/>
                    </a:cubicBezTo>
                    <a:cubicBezTo>
                      <a:pt x="5547" y="4221"/>
                      <a:pt x="5511" y="4206"/>
                      <a:pt x="5473" y="4206"/>
                    </a:cubicBezTo>
                    <a:lnTo>
                      <a:pt x="4561" y="4206"/>
                    </a:lnTo>
                    <a:cubicBezTo>
                      <a:pt x="4779" y="4480"/>
                      <a:pt x="4911" y="4831"/>
                      <a:pt x="4911" y="5296"/>
                    </a:cubicBezTo>
                    <a:cubicBezTo>
                      <a:pt x="4911" y="5465"/>
                      <a:pt x="4889" y="5622"/>
                      <a:pt x="4857" y="5774"/>
                    </a:cubicBezTo>
                    <a:lnTo>
                      <a:pt x="5181" y="5774"/>
                    </a:lnTo>
                    <a:cubicBezTo>
                      <a:pt x="5238" y="5774"/>
                      <a:pt x="5288" y="5740"/>
                      <a:pt x="5309" y="5688"/>
                    </a:cubicBezTo>
                    <a:close/>
                    <a:moveTo>
                      <a:pt x="5606" y="2444"/>
                    </a:moveTo>
                    <a:cubicBezTo>
                      <a:pt x="5580" y="2481"/>
                      <a:pt x="5574" y="2527"/>
                      <a:pt x="5589" y="2569"/>
                    </a:cubicBezTo>
                    <a:cubicBezTo>
                      <a:pt x="5729" y="2964"/>
                      <a:pt x="5812" y="3386"/>
                      <a:pt x="5836" y="3824"/>
                    </a:cubicBezTo>
                    <a:cubicBezTo>
                      <a:pt x="5840" y="3898"/>
                      <a:pt x="5900" y="3955"/>
                      <a:pt x="5973" y="3955"/>
                    </a:cubicBezTo>
                    <a:lnTo>
                      <a:pt x="7525" y="3955"/>
                    </a:lnTo>
                    <a:cubicBezTo>
                      <a:pt x="7563" y="3955"/>
                      <a:pt x="7599" y="3939"/>
                      <a:pt x="7625" y="3911"/>
                    </a:cubicBezTo>
                    <a:cubicBezTo>
                      <a:pt x="7651" y="3883"/>
                      <a:pt x="7664" y="3846"/>
                      <a:pt x="7662" y="3808"/>
                    </a:cubicBezTo>
                    <a:cubicBezTo>
                      <a:pt x="7630" y="3339"/>
                      <a:pt x="7521" y="2888"/>
                      <a:pt x="7338" y="2468"/>
                    </a:cubicBezTo>
                    <a:cubicBezTo>
                      <a:pt x="7316" y="2418"/>
                      <a:pt x="7266" y="2386"/>
                      <a:pt x="7212" y="2386"/>
                    </a:cubicBezTo>
                    <a:lnTo>
                      <a:pt x="5718" y="2386"/>
                    </a:lnTo>
                    <a:cubicBezTo>
                      <a:pt x="5674" y="2386"/>
                      <a:pt x="5632" y="2408"/>
                      <a:pt x="5606" y="2444"/>
                    </a:cubicBezTo>
                    <a:close/>
                    <a:moveTo>
                      <a:pt x="6930" y="6025"/>
                    </a:moveTo>
                    <a:lnTo>
                      <a:pt x="5491" y="6025"/>
                    </a:lnTo>
                    <a:cubicBezTo>
                      <a:pt x="5439" y="6025"/>
                      <a:pt x="5392" y="6054"/>
                      <a:pt x="5368" y="6100"/>
                    </a:cubicBezTo>
                    <a:cubicBezTo>
                      <a:pt x="4966" y="6890"/>
                      <a:pt x="4335" y="7502"/>
                      <a:pt x="3594" y="7824"/>
                    </a:cubicBezTo>
                    <a:cubicBezTo>
                      <a:pt x="3544" y="7846"/>
                      <a:pt x="3511" y="7895"/>
                      <a:pt x="3511" y="7950"/>
                    </a:cubicBezTo>
                    <a:lnTo>
                      <a:pt x="3511" y="7969"/>
                    </a:lnTo>
                    <a:cubicBezTo>
                      <a:pt x="3511" y="8046"/>
                      <a:pt x="3573" y="8107"/>
                      <a:pt x="3649" y="8107"/>
                    </a:cubicBezTo>
                    <a:cubicBezTo>
                      <a:pt x="5031" y="8107"/>
                      <a:pt x="6301" y="7407"/>
                      <a:pt x="7046" y="6236"/>
                    </a:cubicBezTo>
                    <a:cubicBezTo>
                      <a:pt x="7073" y="6194"/>
                      <a:pt x="7075" y="6140"/>
                      <a:pt x="7051" y="6096"/>
                    </a:cubicBezTo>
                    <a:cubicBezTo>
                      <a:pt x="7026" y="6052"/>
                      <a:pt x="6980" y="6025"/>
                      <a:pt x="6930" y="6025"/>
                    </a:cubicBezTo>
                    <a:close/>
                    <a:moveTo>
                      <a:pt x="7525" y="4206"/>
                    </a:moveTo>
                    <a:lnTo>
                      <a:pt x="5974" y="4206"/>
                    </a:lnTo>
                    <a:cubicBezTo>
                      <a:pt x="5901" y="4206"/>
                      <a:pt x="5840" y="4263"/>
                      <a:pt x="5836" y="4335"/>
                    </a:cubicBezTo>
                    <a:cubicBezTo>
                      <a:pt x="5812" y="4774"/>
                      <a:pt x="5729" y="5196"/>
                      <a:pt x="5589" y="5591"/>
                    </a:cubicBezTo>
                    <a:cubicBezTo>
                      <a:pt x="5574" y="5632"/>
                      <a:pt x="5580" y="5679"/>
                      <a:pt x="5606" y="5716"/>
                    </a:cubicBezTo>
                    <a:cubicBezTo>
                      <a:pt x="5632" y="5752"/>
                      <a:pt x="5674" y="5774"/>
                      <a:pt x="5718" y="5774"/>
                    </a:cubicBezTo>
                    <a:lnTo>
                      <a:pt x="7212" y="5774"/>
                    </a:lnTo>
                    <a:cubicBezTo>
                      <a:pt x="7266" y="5774"/>
                      <a:pt x="7316" y="5742"/>
                      <a:pt x="7338" y="5692"/>
                    </a:cubicBezTo>
                    <a:cubicBezTo>
                      <a:pt x="7522" y="5273"/>
                      <a:pt x="7630" y="4822"/>
                      <a:pt x="7662" y="4352"/>
                    </a:cubicBezTo>
                    <a:cubicBezTo>
                      <a:pt x="7665" y="4314"/>
                      <a:pt x="7651" y="4277"/>
                      <a:pt x="7625" y="4249"/>
                    </a:cubicBezTo>
                    <a:cubicBezTo>
                      <a:pt x="7599" y="4221"/>
                      <a:pt x="7563" y="4206"/>
                      <a:pt x="7525" y="4206"/>
                    </a:cubicBezTo>
                    <a:close/>
                    <a:moveTo>
                      <a:pt x="3594" y="336"/>
                    </a:moveTo>
                    <a:cubicBezTo>
                      <a:pt x="4335" y="658"/>
                      <a:pt x="4966" y="1270"/>
                      <a:pt x="5368" y="2061"/>
                    </a:cubicBezTo>
                    <a:cubicBezTo>
                      <a:pt x="5392" y="2107"/>
                      <a:pt x="5439" y="2136"/>
                      <a:pt x="5491" y="2136"/>
                    </a:cubicBezTo>
                    <a:lnTo>
                      <a:pt x="6930" y="2136"/>
                    </a:lnTo>
                    <a:cubicBezTo>
                      <a:pt x="6980" y="2136"/>
                      <a:pt x="7026" y="2108"/>
                      <a:pt x="7051" y="2064"/>
                    </a:cubicBezTo>
                    <a:cubicBezTo>
                      <a:pt x="7075" y="2020"/>
                      <a:pt x="7073" y="1967"/>
                      <a:pt x="7046" y="1924"/>
                    </a:cubicBezTo>
                    <a:cubicBezTo>
                      <a:pt x="6301" y="752"/>
                      <a:pt x="5031" y="53"/>
                      <a:pt x="3648" y="53"/>
                    </a:cubicBezTo>
                    <a:cubicBezTo>
                      <a:pt x="3572" y="53"/>
                      <a:pt x="3511" y="134"/>
                      <a:pt x="3511" y="210"/>
                    </a:cubicBezTo>
                    <a:cubicBezTo>
                      <a:pt x="3511" y="265"/>
                      <a:pt x="3543" y="314"/>
                      <a:pt x="3594" y="336"/>
                    </a:cubicBezTo>
                    <a:close/>
                    <a:moveTo>
                      <a:pt x="4320" y="1361"/>
                    </a:moveTo>
                    <a:cubicBezTo>
                      <a:pt x="4499" y="1464"/>
                      <a:pt x="4696" y="1698"/>
                      <a:pt x="4696" y="2036"/>
                    </a:cubicBezTo>
                    <a:cubicBezTo>
                      <a:pt x="4696" y="2070"/>
                      <a:pt x="4690" y="2103"/>
                      <a:pt x="4686" y="2136"/>
                    </a:cubicBezTo>
                    <a:lnTo>
                      <a:pt x="4920" y="2136"/>
                    </a:lnTo>
                    <a:cubicBezTo>
                      <a:pt x="4969" y="2136"/>
                      <a:pt x="5015" y="2109"/>
                      <a:pt x="5039" y="2066"/>
                    </a:cubicBezTo>
                    <a:cubicBezTo>
                      <a:pt x="5064" y="2023"/>
                      <a:pt x="5063" y="1970"/>
                      <a:pt x="5038" y="1928"/>
                    </a:cubicBezTo>
                    <a:cubicBezTo>
                      <a:pt x="4702" y="1367"/>
                      <a:pt x="4244" y="923"/>
                      <a:pt x="3713" y="642"/>
                    </a:cubicBezTo>
                    <a:cubicBezTo>
                      <a:pt x="3670" y="620"/>
                      <a:pt x="3619" y="622"/>
                      <a:pt x="3577" y="646"/>
                    </a:cubicBezTo>
                    <a:cubicBezTo>
                      <a:pt x="3536" y="671"/>
                      <a:pt x="3511" y="716"/>
                      <a:pt x="3511" y="764"/>
                    </a:cubicBezTo>
                    <a:lnTo>
                      <a:pt x="3511" y="987"/>
                    </a:lnTo>
                    <a:cubicBezTo>
                      <a:pt x="3800" y="1079"/>
                      <a:pt x="4072" y="1202"/>
                      <a:pt x="4320" y="1361"/>
                    </a:cubicBezTo>
                    <a:close/>
                    <a:moveTo>
                      <a:pt x="2820" y="3484"/>
                    </a:moveTo>
                    <a:cubicBezTo>
                      <a:pt x="1775" y="3217"/>
                      <a:pt x="1517" y="3088"/>
                      <a:pt x="1517" y="2691"/>
                    </a:cubicBezTo>
                    <a:lnTo>
                      <a:pt x="1517" y="2673"/>
                    </a:lnTo>
                    <a:cubicBezTo>
                      <a:pt x="1517" y="2380"/>
                      <a:pt x="1784" y="2147"/>
                      <a:pt x="2294" y="2147"/>
                    </a:cubicBezTo>
                    <a:cubicBezTo>
                      <a:pt x="2708" y="2147"/>
                      <a:pt x="3122" y="2294"/>
                      <a:pt x="3562" y="2553"/>
                    </a:cubicBezTo>
                    <a:cubicBezTo>
                      <a:pt x="3665" y="2613"/>
                      <a:pt x="3769" y="2648"/>
                      <a:pt x="3899" y="2648"/>
                    </a:cubicBezTo>
                    <a:cubicBezTo>
                      <a:pt x="4244" y="2648"/>
                      <a:pt x="4520" y="2380"/>
                      <a:pt x="4520" y="2035"/>
                    </a:cubicBezTo>
                    <a:cubicBezTo>
                      <a:pt x="4520" y="1777"/>
                      <a:pt x="4373" y="1594"/>
                      <a:pt x="4226" y="1509"/>
                    </a:cubicBezTo>
                    <a:cubicBezTo>
                      <a:pt x="3846" y="1267"/>
                      <a:pt x="3415" y="1107"/>
                      <a:pt x="2941" y="1029"/>
                    </a:cubicBezTo>
                    <a:lnTo>
                      <a:pt x="2941" y="575"/>
                    </a:lnTo>
                    <a:cubicBezTo>
                      <a:pt x="2941" y="257"/>
                      <a:pt x="2685" y="0"/>
                      <a:pt x="2367" y="0"/>
                    </a:cubicBezTo>
                    <a:cubicBezTo>
                      <a:pt x="2049" y="0"/>
                      <a:pt x="1792" y="257"/>
                      <a:pt x="1792" y="575"/>
                    </a:cubicBezTo>
                    <a:lnTo>
                      <a:pt x="1792" y="1025"/>
                    </a:lnTo>
                    <a:cubicBezTo>
                      <a:pt x="840" y="1201"/>
                      <a:pt x="198" y="1860"/>
                      <a:pt x="198" y="2794"/>
                    </a:cubicBezTo>
                    <a:lnTo>
                      <a:pt x="198" y="2812"/>
                    </a:lnTo>
                    <a:cubicBezTo>
                      <a:pt x="198" y="4011"/>
                      <a:pt x="983" y="4348"/>
                      <a:pt x="2199" y="4658"/>
                    </a:cubicBezTo>
                    <a:cubicBezTo>
                      <a:pt x="3208" y="4918"/>
                      <a:pt x="3415" y="5090"/>
                      <a:pt x="3415" y="5426"/>
                    </a:cubicBezTo>
                    <a:lnTo>
                      <a:pt x="3415" y="5443"/>
                    </a:lnTo>
                    <a:cubicBezTo>
                      <a:pt x="3415" y="5797"/>
                      <a:pt x="3087" y="6012"/>
                      <a:pt x="2544" y="6012"/>
                    </a:cubicBezTo>
                    <a:cubicBezTo>
                      <a:pt x="1957" y="6012"/>
                      <a:pt x="1457" y="5805"/>
                      <a:pt x="999" y="5469"/>
                    </a:cubicBezTo>
                    <a:cubicBezTo>
                      <a:pt x="913" y="5409"/>
                      <a:pt x="793" y="5349"/>
                      <a:pt x="621" y="5349"/>
                    </a:cubicBezTo>
                    <a:cubicBezTo>
                      <a:pt x="275" y="5349"/>
                      <a:pt x="0" y="5616"/>
                      <a:pt x="0" y="5961"/>
                    </a:cubicBezTo>
                    <a:cubicBezTo>
                      <a:pt x="0" y="6168"/>
                      <a:pt x="103" y="6358"/>
                      <a:pt x="250" y="6461"/>
                    </a:cubicBezTo>
                    <a:cubicBezTo>
                      <a:pt x="717" y="6796"/>
                      <a:pt x="1247" y="7008"/>
                      <a:pt x="1792" y="7111"/>
                    </a:cubicBezTo>
                    <a:lnTo>
                      <a:pt x="1792" y="7586"/>
                    </a:lnTo>
                    <a:cubicBezTo>
                      <a:pt x="1792" y="7903"/>
                      <a:pt x="2049" y="8160"/>
                      <a:pt x="2367" y="8160"/>
                    </a:cubicBezTo>
                    <a:cubicBezTo>
                      <a:pt x="2684" y="8160"/>
                      <a:pt x="2941" y="7903"/>
                      <a:pt x="2941" y="7586"/>
                    </a:cubicBezTo>
                    <a:lnTo>
                      <a:pt x="2941" y="7158"/>
                    </a:lnTo>
                    <a:cubicBezTo>
                      <a:pt x="4013" y="7025"/>
                      <a:pt x="4735" y="6378"/>
                      <a:pt x="4735" y="5314"/>
                    </a:cubicBezTo>
                    <a:lnTo>
                      <a:pt x="4735" y="5296"/>
                    </a:lnTo>
                    <a:cubicBezTo>
                      <a:pt x="4735" y="4244"/>
                      <a:pt x="4044" y="3804"/>
                      <a:pt x="2820" y="3484"/>
                    </a:cubicBezTo>
                    <a:close/>
                  </a:path>
                </a:pathLst>
              </a:custGeom>
              <a:solidFill>
                <a:srgbClr val="8AC9F2"/>
              </a:solidFill>
              <a:ln>
                <a:noFill/>
              </a:ln>
              <a:effectLst>
                <a:outerShdw blurRad="50800" dist="38100" dir="2700000" algn="tl" rotWithShape="0">
                  <a:prstClr val="black">
                    <a:alpha val="40000"/>
                  </a:prstClr>
                </a:outerShdw>
              </a:effectLst>
            </p:spPr>
            <p:txBody>
              <a:bodyPr/>
              <a:lstStyle/>
              <a:p>
                <a:endParaRPr lang="zh-CN" altLang="en-US">
                  <a:cs typeface="+mn-ea"/>
                  <a:sym typeface="+mn-lt"/>
                </a:endParaRPr>
              </a:p>
            </p:txBody>
          </p:sp>
        </p:grpSp>
      </p:grpSp>
    </p:spTree>
    <p:extLst>
      <p:ext uri="{BB962C8B-B14F-4D97-AF65-F5344CB8AC3E}">
        <p14:creationId xmlns:p14="http://schemas.microsoft.com/office/powerpoint/2010/main" val="81148854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02</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区块链的商业模式</a:t>
              </a:r>
            </a:p>
          </p:txBody>
        </p:sp>
      </p:grpSp>
      <p:pic>
        <p:nvPicPr>
          <p:cNvPr id="8" name="图片 7">
            <a:extLst>
              <a:ext uri="{FF2B5EF4-FFF2-40B4-BE49-F238E27FC236}">
                <a16:creationId xmlns:a16="http://schemas.microsoft.com/office/drawing/2014/main"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pic>
        <p:nvPicPr>
          <p:cNvPr id="9" name="图片 8">
            <a:extLst>
              <a:ext uri="{FF2B5EF4-FFF2-40B4-BE49-F238E27FC236}">
                <a16:creationId xmlns:a16="http://schemas.microsoft.com/office/drawing/2014/main" id="{63783B45-EB83-406C-94FE-969CCCBDA9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4777" y="1244853"/>
            <a:ext cx="6342445" cy="3163557"/>
          </a:xfrm>
          <a:prstGeom prst="rect">
            <a:avLst/>
          </a:prstGeom>
        </p:spPr>
      </p:pic>
      <p:sp>
        <p:nvSpPr>
          <p:cNvPr id="10" name="矩形 9">
            <a:extLst>
              <a:ext uri="{FF2B5EF4-FFF2-40B4-BE49-F238E27FC236}">
                <a16:creationId xmlns:a16="http://schemas.microsoft.com/office/drawing/2014/main" id="{2D35F1A5-BBA7-4F96-A0E4-A6331C5874DB}"/>
              </a:ext>
            </a:extLst>
          </p:cNvPr>
          <p:cNvSpPr/>
          <p:nvPr/>
        </p:nvSpPr>
        <p:spPr>
          <a:xfrm>
            <a:off x="1794959" y="4931630"/>
            <a:ext cx="8628622"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a:t>
            </a:r>
            <a:endParaRPr lang="zh-CN" altLang="en-US" sz="1400" b="1" dirty="0">
              <a:solidFill>
                <a:srgbClr val="8AC9F2"/>
              </a:solidFill>
              <a:cs typeface="+mn-ea"/>
              <a:sym typeface="+mn-lt"/>
            </a:endParaRPr>
          </a:p>
        </p:txBody>
      </p:sp>
      <p:sp>
        <p:nvSpPr>
          <p:cNvPr id="11" name="文本框 10">
            <a:extLst>
              <a:ext uri="{FF2B5EF4-FFF2-40B4-BE49-F238E27FC236}">
                <a16:creationId xmlns:a16="http://schemas.microsoft.com/office/drawing/2014/main" id="{DE3E4DDC-287C-4B02-8DCE-78B9110667EC}"/>
              </a:ext>
            </a:extLst>
          </p:cNvPr>
          <p:cNvSpPr txBox="1"/>
          <p:nvPr/>
        </p:nvSpPr>
        <p:spPr>
          <a:xfrm>
            <a:off x="1857951" y="4386725"/>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sp>
        <p:nvSpPr>
          <p:cNvPr id="3" name="TextBox 4">
            <a:extLst>
              <a:ext uri="{FF2B5EF4-FFF2-40B4-BE49-F238E27FC236}">
                <a16:creationId xmlns:a16="http://schemas.microsoft.com/office/drawing/2014/main" id="{21F16E17-EC68-1D49-D608-437580F89587}"/>
              </a:ext>
            </a:extLst>
          </p:cNvPr>
          <p:cNvSpPr txBox="1"/>
          <p:nvPr/>
        </p:nvSpPr>
        <p:spPr>
          <a:xfrm>
            <a:off x="2390121" y="6640732"/>
            <a:ext cx="1440159" cy="118430"/>
          </a:xfrm>
          <a:prstGeom prst="rect">
            <a:avLst/>
          </a:prstGeom>
          <a:noFill/>
        </p:spPr>
        <p:txBody>
          <a:bodyPr wrap="square" rtlCol="0">
            <a:spAutoFit/>
          </a:bodyPr>
          <a:lstStyle/>
          <a:p>
            <a:pPr defTabSz="914400">
              <a:lnSpc>
                <a:spcPct val="200000"/>
              </a:lnSpc>
            </a:pPr>
            <a:r>
              <a:rPr lang="zh-CN" altLang="en-US" sz="100" dirty="0">
                <a:solidFill>
                  <a:srgbClr val="001F2E"/>
                </a:solidFill>
                <a:latin typeface="微软雅黑" panose="020B0503020204020204" pitchFamily="34" charset="-122"/>
              </a:rPr>
              <a:t>行业</a:t>
            </a:r>
            <a:r>
              <a:rPr lang="en-US" altLang="zh-CN" sz="100" dirty="0">
                <a:solidFill>
                  <a:srgbClr val="001F2E"/>
                </a:solidFill>
                <a:latin typeface="微软雅黑" panose="020B0503020204020204" pitchFamily="34" charset="-122"/>
              </a:rPr>
              <a:t>PPT</a:t>
            </a:r>
            <a:r>
              <a:rPr lang="zh-CN" altLang="en-US" sz="100" dirty="0">
                <a:solidFill>
                  <a:srgbClr val="001F2E"/>
                </a:solidFill>
                <a:latin typeface="微软雅黑" panose="020B0503020204020204" pitchFamily="34" charset="-122"/>
              </a:rPr>
              <a:t>模板</a:t>
            </a:r>
            <a:r>
              <a:rPr lang="en-US" altLang="zh-CN" sz="100" dirty="0">
                <a:solidFill>
                  <a:srgbClr val="001F2E"/>
                </a:solidFill>
                <a:latin typeface="微软雅黑" panose="020B0503020204020204" pitchFamily="34" charset="-122"/>
              </a:rPr>
              <a:t>http://www.1ppt.com/hangye/</a:t>
            </a:r>
          </a:p>
        </p:txBody>
      </p:sp>
    </p:spTree>
    <p:extLst>
      <p:ext uri="{BB962C8B-B14F-4D97-AF65-F5344CB8AC3E}">
        <p14:creationId xmlns:p14="http://schemas.microsoft.com/office/powerpoint/2010/main" val="249792821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02</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区块链的商业模式</a:t>
              </a:r>
            </a:p>
          </p:txBody>
        </p:sp>
      </p:grpSp>
      <p:pic>
        <p:nvPicPr>
          <p:cNvPr id="8" name="图片 7">
            <a:extLst>
              <a:ext uri="{FF2B5EF4-FFF2-40B4-BE49-F238E27FC236}">
                <a16:creationId xmlns:a16="http://schemas.microsoft.com/office/drawing/2014/main"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grpSp>
        <p:nvGrpSpPr>
          <p:cNvPr id="2" name="组合 1">
            <a:extLst>
              <a:ext uri="{FF2B5EF4-FFF2-40B4-BE49-F238E27FC236}">
                <a16:creationId xmlns:a16="http://schemas.microsoft.com/office/drawing/2014/main" id="{4D33E98F-1BB6-4F94-B91B-44D2DFB5C4A9}"/>
              </a:ext>
            </a:extLst>
          </p:cNvPr>
          <p:cNvGrpSpPr/>
          <p:nvPr/>
        </p:nvGrpSpPr>
        <p:grpSpPr>
          <a:xfrm>
            <a:off x="4237653" y="2124528"/>
            <a:ext cx="3716694" cy="3385020"/>
            <a:chOff x="830507" y="2088028"/>
            <a:chExt cx="5237348" cy="4769972"/>
          </a:xfrm>
        </p:grpSpPr>
        <p:pic>
          <p:nvPicPr>
            <p:cNvPr id="14" name="图片 13">
              <a:extLst>
                <a:ext uri="{FF2B5EF4-FFF2-40B4-BE49-F238E27FC236}">
                  <a16:creationId xmlns:a16="http://schemas.microsoft.com/office/drawing/2014/main" id="{4151F317-0662-4018-ADC4-841A76DAC5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0507" y="2088028"/>
              <a:ext cx="5237348" cy="4769972"/>
            </a:xfrm>
            <a:prstGeom prst="rect">
              <a:avLst/>
            </a:prstGeom>
          </p:spPr>
        </p:pic>
        <p:sp>
          <p:nvSpPr>
            <p:cNvPr id="12" name="dollar-coin-money_44768">
              <a:extLst>
                <a:ext uri="{FF2B5EF4-FFF2-40B4-BE49-F238E27FC236}">
                  <a16:creationId xmlns:a16="http://schemas.microsoft.com/office/drawing/2014/main" id="{54F51723-4DCE-4190-9A48-825499044D43}"/>
                </a:ext>
              </a:extLst>
            </p:cNvPr>
            <p:cNvSpPr>
              <a:spLocks noChangeAspect="1"/>
            </p:cNvSpPr>
            <p:nvPr/>
          </p:nvSpPr>
          <p:spPr bwMode="auto">
            <a:xfrm>
              <a:off x="2399484" y="3542173"/>
              <a:ext cx="2099394" cy="2087339"/>
            </a:xfrm>
            <a:custGeom>
              <a:avLst/>
              <a:gdLst>
                <a:gd name="T0" fmla="*/ 250 w 475"/>
                <a:gd name="T1" fmla="*/ 164 h 473"/>
                <a:gd name="T2" fmla="*/ 286 w 475"/>
                <a:gd name="T3" fmla="*/ 192 h 473"/>
                <a:gd name="T4" fmla="*/ 306 w 475"/>
                <a:gd name="T5" fmla="*/ 143 h 473"/>
                <a:gd name="T6" fmla="*/ 225 w 475"/>
                <a:gd name="T7" fmla="*/ 110 h 473"/>
                <a:gd name="T8" fmla="*/ 150 w 475"/>
                <a:gd name="T9" fmla="*/ 189 h 473"/>
                <a:gd name="T10" fmla="*/ 225 w 475"/>
                <a:gd name="T11" fmla="*/ 308 h 473"/>
                <a:gd name="T12" fmla="*/ 185 w 475"/>
                <a:gd name="T13" fmla="*/ 276 h 473"/>
                <a:gd name="T14" fmla="*/ 148 w 475"/>
                <a:gd name="T15" fmla="*/ 279 h 473"/>
                <a:gd name="T16" fmla="*/ 225 w 475"/>
                <a:gd name="T17" fmla="*/ 339 h 473"/>
                <a:gd name="T18" fmla="*/ 250 w 475"/>
                <a:gd name="T19" fmla="*/ 339 h 473"/>
                <a:gd name="T20" fmla="*/ 328 w 475"/>
                <a:gd name="T21" fmla="*/ 277 h 473"/>
                <a:gd name="T22" fmla="*/ 225 w 475"/>
                <a:gd name="T23" fmla="*/ 217 h 473"/>
                <a:gd name="T24" fmla="*/ 220 w 475"/>
                <a:gd name="T25" fmla="*/ 164 h 473"/>
                <a:gd name="T26" fmla="*/ 225 w 475"/>
                <a:gd name="T27" fmla="*/ 217 h 473"/>
                <a:gd name="T28" fmla="*/ 250 w 475"/>
                <a:gd name="T29" fmla="*/ 250 h 473"/>
                <a:gd name="T30" fmla="*/ 255 w 475"/>
                <a:gd name="T31" fmla="*/ 308 h 473"/>
                <a:gd name="T32" fmla="*/ 238 w 475"/>
                <a:gd name="T33" fmla="*/ 0 h 473"/>
                <a:gd name="T34" fmla="*/ 235 w 475"/>
                <a:gd name="T35" fmla="*/ 473 h 473"/>
                <a:gd name="T36" fmla="*/ 407 w 475"/>
                <a:gd name="T37" fmla="*/ 71 h 473"/>
                <a:gd name="T38" fmla="*/ 152 w 475"/>
                <a:gd name="T39" fmla="*/ 428 h 473"/>
                <a:gd name="T40" fmla="*/ 171 w 475"/>
                <a:gd name="T41" fmla="*/ 418 h 473"/>
                <a:gd name="T42" fmla="*/ 164 w 475"/>
                <a:gd name="T43" fmla="*/ 433 h 473"/>
                <a:gd name="T44" fmla="*/ 307 w 475"/>
                <a:gd name="T45" fmla="*/ 417 h 473"/>
                <a:gd name="T46" fmla="*/ 242 w 475"/>
                <a:gd name="T47" fmla="*/ 430 h 473"/>
                <a:gd name="T48" fmla="*/ 379 w 475"/>
                <a:gd name="T49" fmla="*/ 391 h 473"/>
                <a:gd name="T50" fmla="*/ 238 w 475"/>
                <a:gd name="T51" fmla="*/ 417 h 473"/>
                <a:gd name="T52" fmla="*/ 238 w 475"/>
                <a:gd name="T53" fmla="*/ 57 h 473"/>
                <a:gd name="T54" fmla="*/ 238 w 475"/>
                <a:gd name="T55" fmla="*/ 417 h 473"/>
                <a:gd name="T56" fmla="*/ 41 w 475"/>
                <a:gd name="T57" fmla="*/ 163 h 473"/>
                <a:gd name="T58" fmla="*/ 44 w 475"/>
                <a:gd name="T59" fmla="*/ 240 h 473"/>
                <a:gd name="T60" fmla="*/ 28 w 475"/>
                <a:gd name="T61" fmla="*/ 240 h 473"/>
                <a:gd name="T62" fmla="*/ 317 w 475"/>
                <a:gd name="T63" fmla="*/ 60 h 473"/>
                <a:gd name="T64" fmla="*/ 371 w 475"/>
                <a:gd name="T65" fmla="*/ 97 h 473"/>
                <a:gd name="T66" fmla="*/ 247 w 475"/>
                <a:gd name="T67" fmla="*/ 27 h 473"/>
                <a:gd name="T68" fmla="*/ 233 w 475"/>
                <a:gd name="T69" fmla="*/ 43 h 473"/>
                <a:gd name="T70" fmla="*/ 234 w 475"/>
                <a:gd name="T71" fmla="*/ 27 h 473"/>
                <a:gd name="T72" fmla="*/ 108 w 475"/>
                <a:gd name="T73" fmla="*/ 94 h 473"/>
                <a:gd name="T74" fmla="*/ 157 w 475"/>
                <a:gd name="T75" fmla="*/ 61 h 473"/>
                <a:gd name="T76" fmla="*/ 434 w 475"/>
                <a:gd name="T77" fmla="*/ 309 h 473"/>
                <a:gd name="T78" fmla="*/ 431 w 475"/>
                <a:gd name="T79" fmla="*/ 232 h 473"/>
                <a:gd name="T80" fmla="*/ 447 w 475"/>
                <a:gd name="T81" fmla="*/ 232 h 473"/>
                <a:gd name="T82" fmla="*/ 413 w 475"/>
                <a:gd name="T83" fmla="*/ 155 h 473"/>
                <a:gd name="T84" fmla="*/ 428 w 475"/>
                <a:gd name="T85" fmla="*/ 149 h 473"/>
                <a:gd name="T86" fmla="*/ 62 w 475"/>
                <a:gd name="T87" fmla="*/ 157 h 473"/>
                <a:gd name="T88" fmla="*/ 47 w 475"/>
                <a:gd name="T89" fmla="*/ 324 h 473"/>
                <a:gd name="T90" fmla="*/ 83 w 475"/>
                <a:gd name="T91" fmla="*/ 378 h 473"/>
                <a:gd name="T92" fmla="*/ 377 w 475"/>
                <a:gd name="T93" fmla="*/ 370 h 473"/>
                <a:gd name="T94" fmla="*/ 389 w 475"/>
                <a:gd name="T95" fmla="*/ 38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5" h="473">
                  <a:moveTo>
                    <a:pt x="258" y="218"/>
                  </a:moveTo>
                  <a:lnTo>
                    <a:pt x="250" y="218"/>
                  </a:lnTo>
                  <a:lnTo>
                    <a:pt x="250" y="164"/>
                  </a:lnTo>
                  <a:lnTo>
                    <a:pt x="256" y="164"/>
                  </a:lnTo>
                  <a:cubicBezTo>
                    <a:pt x="276" y="164"/>
                    <a:pt x="286" y="172"/>
                    <a:pt x="286" y="188"/>
                  </a:cubicBezTo>
                  <a:lnTo>
                    <a:pt x="286" y="192"/>
                  </a:lnTo>
                  <a:lnTo>
                    <a:pt x="321" y="192"/>
                  </a:lnTo>
                  <a:lnTo>
                    <a:pt x="321" y="187"/>
                  </a:lnTo>
                  <a:cubicBezTo>
                    <a:pt x="321" y="165"/>
                    <a:pt x="316" y="151"/>
                    <a:pt x="306" y="143"/>
                  </a:cubicBezTo>
                  <a:cubicBezTo>
                    <a:pt x="296" y="135"/>
                    <a:pt x="277" y="131"/>
                    <a:pt x="250" y="131"/>
                  </a:cubicBezTo>
                  <a:lnTo>
                    <a:pt x="250" y="110"/>
                  </a:lnTo>
                  <a:lnTo>
                    <a:pt x="225" y="110"/>
                  </a:lnTo>
                  <a:lnTo>
                    <a:pt x="225" y="131"/>
                  </a:lnTo>
                  <a:cubicBezTo>
                    <a:pt x="196" y="131"/>
                    <a:pt x="177" y="135"/>
                    <a:pt x="166" y="143"/>
                  </a:cubicBezTo>
                  <a:cubicBezTo>
                    <a:pt x="155" y="152"/>
                    <a:pt x="150" y="167"/>
                    <a:pt x="150" y="189"/>
                  </a:cubicBezTo>
                  <a:cubicBezTo>
                    <a:pt x="150" y="212"/>
                    <a:pt x="155" y="228"/>
                    <a:pt x="166" y="236"/>
                  </a:cubicBezTo>
                  <a:cubicBezTo>
                    <a:pt x="176" y="245"/>
                    <a:pt x="196" y="249"/>
                    <a:pt x="225" y="249"/>
                  </a:cubicBezTo>
                  <a:lnTo>
                    <a:pt x="225" y="308"/>
                  </a:lnTo>
                  <a:lnTo>
                    <a:pt x="220" y="307"/>
                  </a:lnTo>
                  <a:cubicBezTo>
                    <a:pt x="205" y="307"/>
                    <a:pt x="195" y="306"/>
                    <a:pt x="191" y="302"/>
                  </a:cubicBezTo>
                  <a:cubicBezTo>
                    <a:pt x="187" y="298"/>
                    <a:pt x="185" y="289"/>
                    <a:pt x="185" y="276"/>
                  </a:cubicBezTo>
                  <a:lnTo>
                    <a:pt x="185" y="272"/>
                  </a:lnTo>
                  <a:lnTo>
                    <a:pt x="148" y="272"/>
                  </a:lnTo>
                  <a:lnTo>
                    <a:pt x="148" y="279"/>
                  </a:lnTo>
                  <a:cubicBezTo>
                    <a:pt x="148" y="301"/>
                    <a:pt x="153" y="317"/>
                    <a:pt x="164" y="326"/>
                  </a:cubicBezTo>
                  <a:cubicBezTo>
                    <a:pt x="174" y="334"/>
                    <a:pt x="192" y="339"/>
                    <a:pt x="218" y="339"/>
                  </a:cubicBezTo>
                  <a:lnTo>
                    <a:pt x="225" y="339"/>
                  </a:lnTo>
                  <a:lnTo>
                    <a:pt x="225" y="363"/>
                  </a:lnTo>
                  <a:lnTo>
                    <a:pt x="250" y="363"/>
                  </a:lnTo>
                  <a:lnTo>
                    <a:pt x="250" y="339"/>
                  </a:lnTo>
                  <a:lnTo>
                    <a:pt x="257" y="339"/>
                  </a:lnTo>
                  <a:cubicBezTo>
                    <a:pt x="283" y="339"/>
                    <a:pt x="302" y="334"/>
                    <a:pt x="312" y="325"/>
                  </a:cubicBezTo>
                  <a:cubicBezTo>
                    <a:pt x="322" y="316"/>
                    <a:pt x="328" y="300"/>
                    <a:pt x="328" y="277"/>
                  </a:cubicBezTo>
                  <a:cubicBezTo>
                    <a:pt x="328" y="255"/>
                    <a:pt x="323" y="241"/>
                    <a:pt x="313" y="233"/>
                  </a:cubicBezTo>
                  <a:cubicBezTo>
                    <a:pt x="304" y="225"/>
                    <a:pt x="285" y="220"/>
                    <a:pt x="258" y="218"/>
                  </a:cubicBezTo>
                  <a:close/>
                  <a:moveTo>
                    <a:pt x="225" y="217"/>
                  </a:moveTo>
                  <a:cubicBezTo>
                    <a:pt x="222" y="217"/>
                    <a:pt x="220" y="217"/>
                    <a:pt x="220" y="217"/>
                  </a:cubicBezTo>
                  <a:cubicBezTo>
                    <a:pt x="198" y="217"/>
                    <a:pt x="187" y="207"/>
                    <a:pt x="187" y="189"/>
                  </a:cubicBezTo>
                  <a:cubicBezTo>
                    <a:pt x="187" y="172"/>
                    <a:pt x="198" y="164"/>
                    <a:pt x="220" y="164"/>
                  </a:cubicBezTo>
                  <a:lnTo>
                    <a:pt x="225" y="163"/>
                  </a:lnTo>
                  <a:lnTo>
                    <a:pt x="225" y="217"/>
                  </a:lnTo>
                  <a:lnTo>
                    <a:pt x="225" y="217"/>
                  </a:lnTo>
                  <a:close/>
                  <a:moveTo>
                    <a:pt x="255" y="308"/>
                  </a:moveTo>
                  <a:lnTo>
                    <a:pt x="250" y="308"/>
                  </a:lnTo>
                  <a:lnTo>
                    <a:pt x="250" y="250"/>
                  </a:lnTo>
                  <a:cubicBezTo>
                    <a:pt x="266" y="250"/>
                    <a:pt x="277" y="252"/>
                    <a:pt x="283" y="255"/>
                  </a:cubicBezTo>
                  <a:cubicBezTo>
                    <a:pt x="288" y="259"/>
                    <a:pt x="291" y="266"/>
                    <a:pt x="291" y="277"/>
                  </a:cubicBezTo>
                  <a:cubicBezTo>
                    <a:pt x="290" y="297"/>
                    <a:pt x="279" y="308"/>
                    <a:pt x="255" y="308"/>
                  </a:cubicBezTo>
                  <a:close/>
                  <a:moveTo>
                    <a:pt x="407" y="71"/>
                  </a:moveTo>
                  <a:cubicBezTo>
                    <a:pt x="363" y="26"/>
                    <a:pt x="304" y="1"/>
                    <a:pt x="241" y="0"/>
                  </a:cubicBezTo>
                  <a:lnTo>
                    <a:pt x="238" y="0"/>
                  </a:lnTo>
                  <a:cubicBezTo>
                    <a:pt x="109" y="0"/>
                    <a:pt x="3" y="105"/>
                    <a:pt x="1" y="234"/>
                  </a:cubicBezTo>
                  <a:cubicBezTo>
                    <a:pt x="0" y="297"/>
                    <a:pt x="24" y="357"/>
                    <a:pt x="68" y="402"/>
                  </a:cubicBezTo>
                  <a:cubicBezTo>
                    <a:pt x="112" y="447"/>
                    <a:pt x="172" y="473"/>
                    <a:pt x="235" y="473"/>
                  </a:cubicBezTo>
                  <a:lnTo>
                    <a:pt x="238" y="473"/>
                  </a:lnTo>
                  <a:cubicBezTo>
                    <a:pt x="367" y="473"/>
                    <a:pt x="473" y="368"/>
                    <a:pt x="474" y="240"/>
                  </a:cubicBezTo>
                  <a:cubicBezTo>
                    <a:pt x="475" y="176"/>
                    <a:pt x="451" y="117"/>
                    <a:pt x="407" y="71"/>
                  </a:cubicBezTo>
                  <a:close/>
                  <a:moveTo>
                    <a:pt x="104" y="376"/>
                  </a:moveTo>
                  <a:cubicBezTo>
                    <a:pt x="120" y="391"/>
                    <a:pt x="138" y="404"/>
                    <a:pt x="158" y="413"/>
                  </a:cubicBezTo>
                  <a:lnTo>
                    <a:pt x="152" y="428"/>
                  </a:lnTo>
                  <a:cubicBezTo>
                    <a:pt x="130" y="419"/>
                    <a:pt x="110" y="405"/>
                    <a:pt x="92" y="388"/>
                  </a:cubicBezTo>
                  <a:lnTo>
                    <a:pt x="104" y="376"/>
                  </a:lnTo>
                  <a:close/>
                  <a:moveTo>
                    <a:pt x="171" y="418"/>
                  </a:moveTo>
                  <a:cubicBezTo>
                    <a:pt x="189" y="425"/>
                    <a:pt x="208" y="429"/>
                    <a:pt x="229" y="430"/>
                  </a:cubicBezTo>
                  <a:lnTo>
                    <a:pt x="228" y="446"/>
                  </a:lnTo>
                  <a:cubicBezTo>
                    <a:pt x="206" y="445"/>
                    <a:pt x="185" y="441"/>
                    <a:pt x="164" y="433"/>
                  </a:cubicBezTo>
                  <a:lnTo>
                    <a:pt x="171" y="418"/>
                  </a:lnTo>
                  <a:close/>
                  <a:moveTo>
                    <a:pt x="242" y="430"/>
                  </a:moveTo>
                  <a:cubicBezTo>
                    <a:pt x="265" y="429"/>
                    <a:pt x="286" y="425"/>
                    <a:pt x="307" y="417"/>
                  </a:cubicBezTo>
                  <a:lnTo>
                    <a:pt x="313" y="432"/>
                  </a:lnTo>
                  <a:cubicBezTo>
                    <a:pt x="291" y="441"/>
                    <a:pt x="267" y="446"/>
                    <a:pt x="242" y="446"/>
                  </a:cubicBezTo>
                  <a:lnTo>
                    <a:pt x="242" y="430"/>
                  </a:lnTo>
                  <a:close/>
                  <a:moveTo>
                    <a:pt x="319" y="412"/>
                  </a:moveTo>
                  <a:cubicBezTo>
                    <a:pt x="337" y="404"/>
                    <a:pt x="353" y="392"/>
                    <a:pt x="368" y="379"/>
                  </a:cubicBezTo>
                  <a:lnTo>
                    <a:pt x="379" y="391"/>
                  </a:lnTo>
                  <a:cubicBezTo>
                    <a:pt x="363" y="406"/>
                    <a:pt x="345" y="418"/>
                    <a:pt x="325" y="427"/>
                  </a:cubicBezTo>
                  <a:lnTo>
                    <a:pt x="319" y="412"/>
                  </a:lnTo>
                  <a:close/>
                  <a:moveTo>
                    <a:pt x="238" y="417"/>
                  </a:moveTo>
                  <a:lnTo>
                    <a:pt x="235" y="417"/>
                  </a:lnTo>
                  <a:cubicBezTo>
                    <a:pt x="136" y="416"/>
                    <a:pt x="56" y="334"/>
                    <a:pt x="58" y="234"/>
                  </a:cubicBezTo>
                  <a:cubicBezTo>
                    <a:pt x="59" y="136"/>
                    <a:pt x="140" y="57"/>
                    <a:pt x="238" y="57"/>
                  </a:cubicBezTo>
                  <a:lnTo>
                    <a:pt x="240" y="57"/>
                  </a:lnTo>
                  <a:cubicBezTo>
                    <a:pt x="339" y="58"/>
                    <a:pt x="419" y="140"/>
                    <a:pt x="418" y="239"/>
                  </a:cubicBezTo>
                  <a:cubicBezTo>
                    <a:pt x="417" y="337"/>
                    <a:pt x="336" y="417"/>
                    <a:pt x="238" y="417"/>
                  </a:cubicBezTo>
                  <a:close/>
                  <a:moveTo>
                    <a:pt x="45" y="227"/>
                  </a:moveTo>
                  <a:lnTo>
                    <a:pt x="28" y="227"/>
                  </a:lnTo>
                  <a:cubicBezTo>
                    <a:pt x="29" y="205"/>
                    <a:pt x="34" y="183"/>
                    <a:pt x="41" y="163"/>
                  </a:cubicBezTo>
                  <a:lnTo>
                    <a:pt x="57" y="169"/>
                  </a:lnTo>
                  <a:cubicBezTo>
                    <a:pt x="50" y="188"/>
                    <a:pt x="46" y="207"/>
                    <a:pt x="45" y="227"/>
                  </a:cubicBezTo>
                  <a:close/>
                  <a:moveTo>
                    <a:pt x="44" y="240"/>
                  </a:moveTo>
                  <a:cubicBezTo>
                    <a:pt x="45" y="263"/>
                    <a:pt x="49" y="285"/>
                    <a:pt x="57" y="305"/>
                  </a:cubicBezTo>
                  <a:lnTo>
                    <a:pt x="41" y="311"/>
                  </a:lnTo>
                  <a:cubicBezTo>
                    <a:pt x="33" y="289"/>
                    <a:pt x="28" y="265"/>
                    <a:pt x="28" y="240"/>
                  </a:cubicBezTo>
                  <a:lnTo>
                    <a:pt x="44" y="240"/>
                  </a:lnTo>
                  <a:close/>
                  <a:moveTo>
                    <a:pt x="371" y="97"/>
                  </a:moveTo>
                  <a:cubicBezTo>
                    <a:pt x="355" y="82"/>
                    <a:pt x="337" y="69"/>
                    <a:pt x="317" y="60"/>
                  </a:cubicBezTo>
                  <a:lnTo>
                    <a:pt x="323" y="45"/>
                  </a:lnTo>
                  <a:cubicBezTo>
                    <a:pt x="345" y="55"/>
                    <a:pt x="365" y="68"/>
                    <a:pt x="383" y="85"/>
                  </a:cubicBezTo>
                  <a:lnTo>
                    <a:pt x="371" y="97"/>
                  </a:lnTo>
                  <a:close/>
                  <a:moveTo>
                    <a:pt x="304" y="55"/>
                  </a:moveTo>
                  <a:cubicBezTo>
                    <a:pt x="286" y="49"/>
                    <a:pt x="267" y="45"/>
                    <a:pt x="247" y="44"/>
                  </a:cubicBezTo>
                  <a:lnTo>
                    <a:pt x="247" y="27"/>
                  </a:lnTo>
                  <a:cubicBezTo>
                    <a:pt x="269" y="28"/>
                    <a:pt x="290" y="32"/>
                    <a:pt x="311" y="40"/>
                  </a:cubicBezTo>
                  <a:lnTo>
                    <a:pt x="304" y="55"/>
                  </a:lnTo>
                  <a:close/>
                  <a:moveTo>
                    <a:pt x="233" y="43"/>
                  </a:moveTo>
                  <a:cubicBezTo>
                    <a:pt x="211" y="44"/>
                    <a:pt x="189" y="48"/>
                    <a:pt x="169" y="56"/>
                  </a:cubicBezTo>
                  <a:lnTo>
                    <a:pt x="163" y="41"/>
                  </a:lnTo>
                  <a:cubicBezTo>
                    <a:pt x="185" y="32"/>
                    <a:pt x="209" y="27"/>
                    <a:pt x="234" y="27"/>
                  </a:cubicBezTo>
                  <a:lnTo>
                    <a:pt x="233" y="43"/>
                  </a:lnTo>
                  <a:close/>
                  <a:moveTo>
                    <a:pt x="157" y="61"/>
                  </a:moveTo>
                  <a:cubicBezTo>
                    <a:pt x="139" y="70"/>
                    <a:pt x="123" y="81"/>
                    <a:pt x="108" y="94"/>
                  </a:cubicBezTo>
                  <a:lnTo>
                    <a:pt x="97" y="82"/>
                  </a:lnTo>
                  <a:cubicBezTo>
                    <a:pt x="112" y="67"/>
                    <a:pt x="131" y="55"/>
                    <a:pt x="150" y="46"/>
                  </a:cubicBezTo>
                  <a:lnTo>
                    <a:pt x="157" y="61"/>
                  </a:lnTo>
                  <a:close/>
                  <a:moveTo>
                    <a:pt x="431" y="245"/>
                  </a:moveTo>
                  <a:lnTo>
                    <a:pt x="447" y="245"/>
                  </a:lnTo>
                  <a:cubicBezTo>
                    <a:pt x="446" y="268"/>
                    <a:pt x="442" y="289"/>
                    <a:pt x="434" y="309"/>
                  </a:cubicBezTo>
                  <a:lnTo>
                    <a:pt x="419" y="303"/>
                  </a:lnTo>
                  <a:cubicBezTo>
                    <a:pt x="426" y="285"/>
                    <a:pt x="430" y="265"/>
                    <a:pt x="431" y="245"/>
                  </a:cubicBezTo>
                  <a:close/>
                  <a:moveTo>
                    <a:pt x="431" y="232"/>
                  </a:moveTo>
                  <a:cubicBezTo>
                    <a:pt x="430" y="209"/>
                    <a:pt x="426" y="188"/>
                    <a:pt x="418" y="167"/>
                  </a:cubicBezTo>
                  <a:lnTo>
                    <a:pt x="434" y="161"/>
                  </a:lnTo>
                  <a:cubicBezTo>
                    <a:pt x="442" y="183"/>
                    <a:pt x="447" y="207"/>
                    <a:pt x="447" y="232"/>
                  </a:cubicBezTo>
                  <a:lnTo>
                    <a:pt x="431" y="232"/>
                  </a:lnTo>
                  <a:close/>
                  <a:moveTo>
                    <a:pt x="428" y="149"/>
                  </a:moveTo>
                  <a:lnTo>
                    <a:pt x="413" y="155"/>
                  </a:lnTo>
                  <a:cubicBezTo>
                    <a:pt x="405" y="137"/>
                    <a:pt x="394" y="121"/>
                    <a:pt x="380" y="106"/>
                  </a:cubicBezTo>
                  <a:lnTo>
                    <a:pt x="392" y="95"/>
                  </a:lnTo>
                  <a:cubicBezTo>
                    <a:pt x="407" y="111"/>
                    <a:pt x="419" y="129"/>
                    <a:pt x="428" y="149"/>
                  </a:cubicBezTo>
                  <a:close/>
                  <a:moveTo>
                    <a:pt x="87" y="91"/>
                  </a:moveTo>
                  <a:lnTo>
                    <a:pt x="98" y="103"/>
                  </a:lnTo>
                  <a:cubicBezTo>
                    <a:pt x="83" y="119"/>
                    <a:pt x="71" y="137"/>
                    <a:pt x="62" y="157"/>
                  </a:cubicBezTo>
                  <a:lnTo>
                    <a:pt x="46" y="151"/>
                  </a:lnTo>
                  <a:cubicBezTo>
                    <a:pt x="56" y="129"/>
                    <a:pt x="70" y="109"/>
                    <a:pt x="87" y="91"/>
                  </a:cubicBezTo>
                  <a:close/>
                  <a:moveTo>
                    <a:pt x="47" y="324"/>
                  </a:moveTo>
                  <a:lnTo>
                    <a:pt x="62" y="317"/>
                  </a:lnTo>
                  <a:cubicBezTo>
                    <a:pt x="70" y="335"/>
                    <a:pt x="81" y="352"/>
                    <a:pt x="95" y="366"/>
                  </a:cubicBezTo>
                  <a:lnTo>
                    <a:pt x="83" y="378"/>
                  </a:lnTo>
                  <a:cubicBezTo>
                    <a:pt x="68" y="362"/>
                    <a:pt x="56" y="343"/>
                    <a:pt x="47" y="324"/>
                  </a:cubicBezTo>
                  <a:close/>
                  <a:moveTo>
                    <a:pt x="389" y="382"/>
                  </a:moveTo>
                  <a:lnTo>
                    <a:pt x="377" y="370"/>
                  </a:lnTo>
                  <a:cubicBezTo>
                    <a:pt x="393" y="354"/>
                    <a:pt x="405" y="336"/>
                    <a:pt x="414" y="315"/>
                  </a:cubicBezTo>
                  <a:lnTo>
                    <a:pt x="430" y="322"/>
                  </a:lnTo>
                  <a:cubicBezTo>
                    <a:pt x="420" y="344"/>
                    <a:pt x="406" y="364"/>
                    <a:pt x="389" y="382"/>
                  </a:cubicBezTo>
                  <a:close/>
                </a:path>
              </a:pathLst>
            </a:custGeom>
            <a:solidFill>
              <a:srgbClr val="8AC9F2"/>
            </a:solidFill>
            <a:ln>
              <a:noFill/>
            </a:ln>
            <a:effectLst>
              <a:outerShdw blurRad="50800" dist="38100" dir="2700000" algn="tl" rotWithShape="0">
                <a:prstClr val="black">
                  <a:alpha val="40000"/>
                </a:prstClr>
              </a:outerShdw>
            </a:effectLst>
          </p:spPr>
          <p:txBody>
            <a:bodyPr/>
            <a:lstStyle/>
            <a:p>
              <a:endParaRPr lang="zh-CN" altLang="en-US">
                <a:cs typeface="+mn-ea"/>
                <a:sym typeface="+mn-lt"/>
              </a:endParaRPr>
            </a:p>
          </p:txBody>
        </p:sp>
      </p:grpSp>
      <p:grpSp>
        <p:nvGrpSpPr>
          <p:cNvPr id="24" name="组合 23">
            <a:extLst>
              <a:ext uri="{FF2B5EF4-FFF2-40B4-BE49-F238E27FC236}">
                <a16:creationId xmlns:a16="http://schemas.microsoft.com/office/drawing/2014/main" id="{E8EE2FBF-A2FD-4C5F-A792-0F1E18220F37}"/>
              </a:ext>
            </a:extLst>
          </p:cNvPr>
          <p:cNvGrpSpPr/>
          <p:nvPr/>
        </p:nvGrpSpPr>
        <p:grpSpPr>
          <a:xfrm>
            <a:off x="1038500" y="1917342"/>
            <a:ext cx="2862519" cy="3566960"/>
            <a:chOff x="1315942" y="1977313"/>
            <a:chExt cx="2862519" cy="3566960"/>
          </a:xfrm>
        </p:grpSpPr>
        <p:grpSp>
          <p:nvGrpSpPr>
            <p:cNvPr id="25" name="组合 24">
              <a:extLst>
                <a:ext uri="{FF2B5EF4-FFF2-40B4-BE49-F238E27FC236}">
                  <a16:creationId xmlns:a16="http://schemas.microsoft.com/office/drawing/2014/main" id="{21345146-2F2E-47C0-BD6D-7AE980503A0C}"/>
                </a:ext>
              </a:extLst>
            </p:cNvPr>
            <p:cNvGrpSpPr/>
            <p:nvPr/>
          </p:nvGrpSpPr>
          <p:grpSpPr>
            <a:xfrm>
              <a:off x="1315942" y="1977313"/>
              <a:ext cx="2862519" cy="3566960"/>
              <a:chOff x="1315942" y="1977313"/>
              <a:chExt cx="2862519" cy="3566960"/>
            </a:xfrm>
          </p:grpSpPr>
          <p:sp>
            <p:nvSpPr>
              <p:cNvPr id="29" name="矩形: 圆角 28">
                <a:extLst>
                  <a:ext uri="{FF2B5EF4-FFF2-40B4-BE49-F238E27FC236}">
                    <a16:creationId xmlns:a16="http://schemas.microsoft.com/office/drawing/2014/main" id="{B781418A-F411-4283-8370-8FB4001C6E72}"/>
                  </a:ext>
                </a:extLst>
              </p:cNvPr>
              <p:cNvSpPr/>
              <p:nvPr/>
            </p:nvSpPr>
            <p:spPr>
              <a:xfrm>
                <a:off x="1670841" y="2334665"/>
                <a:ext cx="2507620" cy="3209608"/>
              </a:xfrm>
              <a:prstGeom prst="roundRect">
                <a:avLst/>
              </a:prstGeom>
              <a:noFill/>
              <a:ln w="38100">
                <a:solidFill>
                  <a:srgbClr val="8AC9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a:extLst>
                  <a:ext uri="{FF2B5EF4-FFF2-40B4-BE49-F238E27FC236}">
                    <a16:creationId xmlns:a16="http://schemas.microsoft.com/office/drawing/2014/main" id="{C3039615-874D-4B4C-BC83-12B4F5AF9F1A}"/>
                  </a:ext>
                </a:extLst>
              </p:cNvPr>
              <p:cNvGrpSpPr/>
              <p:nvPr/>
            </p:nvGrpSpPr>
            <p:grpSpPr>
              <a:xfrm>
                <a:off x="1315942" y="1977313"/>
                <a:ext cx="884667" cy="837813"/>
                <a:chOff x="1164599" y="2091722"/>
                <a:chExt cx="1059255" cy="1003154"/>
              </a:xfrm>
              <a:solidFill>
                <a:srgbClr val="8AC9F2"/>
              </a:solidFill>
            </p:grpSpPr>
            <p:sp>
              <p:nvSpPr>
                <p:cNvPr id="31" name="任意多边形: 形状 30">
                  <a:extLst>
                    <a:ext uri="{FF2B5EF4-FFF2-40B4-BE49-F238E27FC236}">
                      <a16:creationId xmlns:a16="http://schemas.microsoft.com/office/drawing/2014/main" id="{4E596035-F81C-4E88-BD67-D4B13844876E}"/>
                    </a:ext>
                  </a:extLst>
                </p:cNvPr>
                <p:cNvSpPr/>
                <p:nvPr/>
              </p:nvSpPr>
              <p:spPr>
                <a:xfrm>
                  <a:off x="1164599" y="2091722"/>
                  <a:ext cx="1059255" cy="997215"/>
                </a:xfrm>
                <a:custGeom>
                  <a:avLst/>
                  <a:gdLst>
                    <a:gd name="connsiteX0" fmla="*/ 3014026 w 3193831"/>
                    <a:gd name="connsiteY0" fmla="*/ 2148391 h 3006763"/>
                    <a:gd name="connsiteX1" fmla="*/ 3193831 w 3193831"/>
                    <a:gd name="connsiteY1" fmla="*/ 2148391 h 3006763"/>
                    <a:gd name="connsiteX2" fmla="*/ 3147278 w 3193831"/>
                    <a:gd name="connsiteY2" fmla="*/ 2275584 h 3006763"/>
                    <a:gd name="connsiteX3" fmla="*/ 2553822 w 3193831"/>
                    <a:gd name="connsiteY3" fmla="*/ 2996255 h 3006763"/>
                    <a:gd name="connsiteX4" fmla="*/ 2542874 w 3193831"/>
                    <a:gd name="connsiteY4" fmla="*/ 3002548 h 3006763"/>
                    <a:gd name="connsiteX5" fmla="*/ 2542874 w 3193831"/>
                    <a:gd name="connsiteY5" fmla="*/ 2790466 h 3006763"/>
                    <a:gd name="connsiteX6" fmla="*/ 2625717 w 3193831"/>
                    <a:gd name="connsiteY6" fmla="*/ 2725374 h 3006763"/>
                    <a:gd name="connsiteX7" fmla="*/ 2991551 w 3193831"/>
                    <a:gd name="connsiteY7" fmla="*/ 2209798 h 3006763"/>
                    <a:gd name="connsiteX8" fmla="*/ 69144 w 3193831"/>
                    <a:gd name="connsiteY8" fmla="*/ 1168401 h 3006763"/>
                    <a:gd name="connsiteX9" fmla="*/ 247045 w 3193831"/>
                    <a:gd name="connsiteY9" fmla="*/ 1168401 h 3006763"/>
                    <a:gd name="connsiteX10" fmla="*/ 235052 w 3193831"/>
                    <a:gd name="connsiteY10" fmla="*/ 1201167 h 3006763"/>
                    <a:gd name="connsiteX11" fmla="*/ 169009 w 3193831"/>
                    <a:gd name="connsiteY11" fmla="*/ 1638000 h 3006763"/>
                    <a:gd name="connsiteX12" fmla="*/ 703586 w 3193831"/>
                    <a:gd name="connsiteY12" fmla="*/ 2771545 h 3006763"/>
                    <a:gd name="connsiteX13" fmla="*/ 739474 w 3193831"/>
                    <a:gd name="connsiteY13" fmla="*/ 2798382 h 3006763"/>
                    <a:gd name="connsiteX14" fmla="*/ 739474 w 3193831"/>
                    <a:gd name="connsiteY14" fmla="*/ 3006763 h 3006763"/>
                    <a:gd name="connsiteX15" fmla="*/ 722179 w 3193831"/>
                    <a:gd name="connsiteY15" fmla="*/ 2996255 h 3006763"/>
                    <a:gd name="connsiteX16" fmla="*/ 0 w 3193831"/>
                    <a:gd name="connsiteY16" fmla="*/ 1638000 h 3006763"/>
                    <a:gd name="connsiteX17" fmla="*/ 33279 w 3193831"/>
                    <a:gd name="connsiteY17" fmla="*/ 1307886 h 3006763"/>
                    <a:gd name="connsiteX18" fmla="*/ 1638000 w 3193831"/>
                    <a:gd name="connsiteY18" fmla="*/ 0 h 3006763"/>
                    <a:gd name="connsiteX19" fmla="*/ 3078302 w 3193831"/>
                    <a:gd name="connsiteY19" fmla="*/ 857232 h 3006763"/>
                    <a:gd name="connsiteX20" fmla="*/ 3137438 w 3193831"/>
                    <a:gd name="connsiteY20" fmla="*/ 979990 h 3006763"/>
                    <a:gd name="connsiteX21" fmla="*/ 2950020 w 3193831"/>
                    <a:gd name="connsiteY21" fmla="*/ 979990 h 3006763"/>
                    <a:gd name="connsiteX22" fmla="*/ 2929692 w 3193831"/>
                    <a:gd name="connsiteY22" fmla="*/ 937792 h 3006763"/>
                    <a:gd name="connsiteX23" fmla="*/ 1638000 w 3193831"/>
                    <a:gd name="connsiteY23" fmla="*/ 169009 h 3006763"/>
                    <a:gd name="connsiteX24" fmla="*/ 816674 w 3193831"/>
                    <a:gd name="connsiteY24" fmla="*/ 419890 h 3006763"/>
                    <a:gd name="connsiteX25" fmla="*/ 714074 w 3193831"/>
                    <a:gd name="connsiteY25" fmla="*/ 496612 h 3006763"/>
                    <a:gd name="connsiteX26" fmla="*/ 714074 w 3193831"/>
                    <a:gd name="connsiteY26" fmla="*/ 285806 h 3006763"/>
                    <a:gd name="connsiteX27" fmla="*/ 722179 w 3193831"/>
                    <a:gd name="connsiteY27" fmla="*/ 279745 h 3006763"/>
                    <a:gd name="connsiteX28" fmla="*/ 1638000 w 3193831"/>
                    <a:gd name="connsiteY28" fmla="*/ 0 h 30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93831" h="3006763">
                      <a:moveTo>
                        <a:pt x="3014026" y="2148391"/>
                      </a:moveTo>
                      <a:lnTo>
                        <a:pt x="3193831" y="2148391"/>
                      </a:lnTo>
                      <a:lnTo>
                        <a:pt x="3147278" y="2275584"/>
                      </a:lnTo>
                      <a:cubicBezTo>
                        <a:pt x="3022947" y="2569535"/>
                        <a:pt x="2815248" y="2819639"/>
                        <a:pt x="2553822" y="2996255"/>
                      </a:cubicBezTo>
                      <a:lnTo>
                        <a:pt x="2542874" y="3002548"/>
                      </a:lnTo>
                      <a:lnTo>
                        <a:pt x="2542874" y="2790466"/>
                      </a:lnTo>
                      <a:lnTo>
                        <a:pt x="2625717" y="2725374"/>
                      </a:lnTo>
                      <a:cubicBezTo>
                        <a:pt x="2782241" y="2583111"/>
                        <a:pt x="2907924" y="2407514"/>
                        <a:pt x="2991551" y="2209798"/>
                      </a:cubicBezTo>
                      <a:close/>
                      <a:moveTo>
                        <a:pt x="69144" y="1168401"/>
                      </a:moveTo>
                      <a:lnTo>
                        <a:pt x="247045" y="1168401"/>
                      </a:lnTo>
                      <a:lnTo>
                        <a:pt x="235052" y="1201167"/>
                      </a:lnTo>
                      <a:cubicBezTo>
                        <a:pt x="192131" y="1339163"/>
                        <a:pt x="169009" y="1485881"/>
                        <a:pt x="169009" y="1638000"/>
                      </a:cubicBezTo>
                      <a:cubicBezTo>
                        <a:pt x="169009" y="2094357"/>
                        <a:pt x="377106" y="2502110"/>
                        <a:pt x="703586" y="2771545"/>
                      </a:cubicBezTo>
                      <a:lnTo>
                        <a:pt x="739474" y="2798382"/>
                      </a:lnTo>
                      <a:lnTo>
                        <a:pt x="739474" y="3006763"/>
                      </a:lnTo>
                      <a:lnTo>
                        <a:pt x="722179" y="2996255"/>
                      </a:lnTo>
                      <a:cubicBezTo>
                        <a:pt x="286468" y="2701895"/>
                        <a:pt x="0" y="2203402"/>
                        <a:pt x="0" y="1638000"/>
                      </a:cubicBezTo>
                      <a:cubicBezTo>
                        <a:pt x="0" y="1524920"/>
                        <a:pt x="11459" y="1414516"/>
                        <a:pt x="33279" y="1307886"/>
                      </a:cubicBezTo>
                      <a:close/>
                      <a:moveTo>
                        <a:pt x="1638000" y="0"/>
                      </a:moveTo>
                      <a:cubicBezTo>
                        <a:pt x="2259942" y="0"/>
                        <a:pt x="2800925" y="346626"/>
                        <a:pt x="3078302" y="857232"/>
                      </a:cubicBezTo>
                      <a:lnTo>
                        <a:pt x="3137438" y="979990"/>
                      </a:lnTo>
                      <a:lnTo>
                        <a:pt x="2950020" y="979990"/>
                      </a:lnTo>
                      <a:lnTo>
                        <a:pt x="2929692" y="937792"/>
                      </a:lnTo>
                      <a:cubicBezTo>
                        <a:pt x="2680934" y="479870"/>
                        <a:pt x="2195770" y="169009"/>
                        <a:pt x="1638000" y="169009"/>
                      </a:cubicBezTo>
                      <a:cubicBezTo>
                        <a:pt x="1333762" y="169009"/>
                        <a:pt x="1051126" y="261497"/>
                        <a:pt x="816674" y="419890"/>
                      </a:cubicBezTo>
                      <a:lnTo>
                        <a:pt x="714074" y="496612"/>
                      </a:lnTo>
                      <a:lnTo>
                        <a:pt x="714074" y="285806"/>
                      </a:lnTo>
                      <a:lnTo>
                        <a:pt x="722179" y="279745"/>
                      </a:lnTo>
                      <a:cubicBezTo>
                        <a:pt x="983605" y="103129"/>
                        <a:pt x="1298759" y="0"/>
                        <a:pt x="1638000" y="0"/>
                      </a:cubicBezTo>
                      <a:close/>
                    </a:path>
                  </a:pathLst>
                </a:cu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2" name="圆: 空心 31">
                  <a:extLst>
                    <a:ext uri="{FF2B5EF4-FFF2-40B4-BE49-F238E27FC236}">
                      <a16:creationId xmlns:a16="http://schemas.microsoft.com/office/drawing/2014/main" id="{AA6C50FC-9A30-425D-BE43-9D4A47C48099}"/>
                    </a:ext>
                  </a:extLst>
                </p:cNvPr>
                <p:cNvSpPr/>
                <p:nvPr/>
              </p:nvSpPr>
              <p:spPr>
                <a:xfrm>
                  <a:off x="1247954" y="2175077"/>
                  <a:ext cx="919797" cy="919799"/>
                </a:xfrm>
                <a:prstGeom prst="donut">
                  <a:avLst>
                    <a:gd name="adj" fmla="val 571"/>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3" name="椭圆 32">
                  <a:extLst>
                    <a:ext uri="{FF2B5EF4-FFF2-40B4-BE49-F238E27FC236}">
                      <a16:creationId xmlns:a16="http://schemas.microsoft.com/office/drawing/2014/main" id="{75E63C57-55BF-4FA8-8820-E6A6A80FD073}"/>
                    </a:ext>
                  </a:extLst>
                </p:cNvPr>
                <p:cNvSpPr/>
                <p:nvPr/>
              </p:nvSpPr>
              <p:spPr>
                <a:xfrm>
                  <a:off x="1310869" y="2237991"/>
                  <a:ext cx="793970" cy="793970"/>
                </a:xfrm>
                <a:prstGeom prst="ellipse">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grpSp>
          <p:nvGrpSpPr>
            <p:cNvPr id="26" name="组合 25">
              <a:extLst>
                <a:ext uri="{FF2B5EF4-FFF2-40B4-BE49-F238E27FC236}">
                  <a16:creationId xmlns:a16="http://schemas.microsoft.com/office/drawing/2014/main" id="{B918BFFB-0018-463E-8492-A9050D64BE23}"/>
                </a:ext>
              </a:extLst>
            </p:cNvPr>
            <p:cNvGrpSpPr/>
            <p:nvPr/>
          </p:nvGrpSpPr>
          <p:grpSpPr>
            <a:xfrm>
              <a:off x="1968983" y="2879570"/>
              <a:ext cx="2156711" cy="2346207"/>
              <a:chOff x="1292883" y="3483738"/>
              <a:chExt cx="2156711" cy="2346207"/>
            </a:xfrm>
          </p:grpSpPr>
          <p:sp>
            <p:nvSpPr>
              <p:cNvPr id="27" name="矩形 26">
                <a:extLst>
                  <a:ext uri="{FF2B5EF4-FFF2-40B4-BE49-F238E27FC236}">
                    <a16:creationId xmlns:a16="http://schemas.microsoft.com/office/drawing/2014/main" id="{418DF7A1-5CA7-4F1A-BD07-D2B367893C46}"/>
                  </a:ext>
                </a:extLst>
              </p:cNvPr>
              <p:cNvSpPr/>
              <p:nvPr/>
            </p:nvSpPr>
            <p:spPr>
              <a:xfrm>
                <a:off x="1292883" y="4014063"/>
                <a:ext cx="1986265" cy="1815882"/>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28" name="文本框 27">
                <a:extLst>
                  <a:ext uri="{FF2B5EF4-FFF2-40B4-BE49-F238E27FC236}">
                    <a16:creationId xmlns:a16="http://schemas.microsoft.com/office/drawing/2014/main" id="{D4D63897-3694-4590-93CC-8470F398CECB}"/>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grpSp>
      <p:grpSp>
        <p:nvGrpSpPr>
          <p:cNvPr id="34" name="组合 33">
            <a:extLst>
              <a:ext uri="{FF2B5EF4-FFF2-40B4-BE49-F238E27FC236}">
                <a16:creationId xmlns:a16="http://schemas.microsoft.com/office/drawing/2014/main" id="{2A755509-4E71-4B47-BA58-6B84FB85B3E3}"/>
              </a:ext>
            </a:extLst>
          </p:cNvPr>
          <p:cNvGrpSpPr/>
          <p:nvPr/>
        </p:nvGrpSpPr>
        <p:grpSpPr>
          <a:xfrm>
            <a:off x="8290981" y="1789758"/>
            <a:ext cx="2862519" cy="3566960"/>
            <a:chOff x="1315942" y="1977313"/>
            <a:chExt cx="2862519" cy="3566960"/>
          </a:xfrm>
        </p:grpSpPr>
        <p:grpSp>
          <p:nvGrpSpPr>
            <p:cNvPr id="35" name="组合 34">
              <a:extLst>
                <a:ext uri="{FF2B5EF4-FFF2-40B4-BE49-F238E27FC236}">
                  <a16:creationId xmlns:a16="http://schemas.microsoft.com/office/drawing/2014/main" id="{4305C08C-A9C8-44FA-B4CD-B90A0556C9D6}"/>
                </a:ext>
              </a:extLst>
            </p:cNvPr>
            <p:cNvGrpSpPr/>
            <p:nvPr/>
          </p:nvGrpSpPr>
          <p:grpSpPr>
            <a:xfrm>
              <a:off x="1315942" y="1977313"/>
              <a:ext cx="2862519" cy="3566960"/>
              <a:chOff x="1315942" y="1977313"/>
              <a:chExt cx="2862519" cy="3566960"/>
            </a:xfrm>
          </p:grpSpPr>
          <p:sp>
            <p:nvSpPr>
              <p:cNvPr id="39" name="矩形: 圆角 38">
                <a:extLst>
                  <a:ext uri="{FF2B5EF4-FFF2-40B4-BE49-F238E27FC236}">
                    <a16:creationId xmlns:a16="http://schemas.microsoft.com/office/drawing/2014/main" id="{0C6FE4AB-AE3E-4602-9F29-878FDBF9516F}"/>
                  </a:ext>
                </a:extLst>
              </p:cNvPr>
              <p:cNvSpPr/>
              <p:nvPr/>
            </p:nvSpPr>
            <p:spPr>
              <a:xfrm>
                <a:off x="1670841" y="2334665"/>
                <a:ext cx="2507620" cy="3209608"/>
              </a:xfrm>
              <a:prstGeom prst="roundRect">
                <a:avLst/>
              </a:prstGeom>
              <a:noFill/>
              <a:ln w="38100">
                <a:solidFill>
                  <a:srgbClr val="8AC9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a:extLst>
                  <a:ext uri="{FF2B5EF4-FFF2-40B4-BE49-F238E27FC236}">
                    <a16:creationId xmlns:a16="http://schemas.microsoft.com/office/drawing/2014/main" id="{B725A69C-55A8-4BF6-AB1B-DEDB2C0C2F56}"/>
                  </a:ext>
                </a:extLst>
              </p:cNvPr>
              <p:cNvGrpSpPr/>
              <p:nvPr/>
            </p:nvGrpSpPr>
            <p:grpSpPr>
              <a:xfrm>
                <a:off x="1315942" y="1977313"/>
                <a:ext cx="884667" cy="837813"/>
                <a:chOff x="1164599" y="2091722"/>
                <a:chExt cx="1059255" cy="1003154"/>
              </a:xfrm>
              <a:solidFill>
                <a:srgbClr val="8AC9F2"/>
              </a:solidFill>
            </p:grpSpPr>
            <p:sp>
              <p:nvSpPr>
                <p:cNvPr id="41" name="任意多边形: 形状 40">
                  <a:extLst>
                    <a:ext uri="{FF2B5EF4-FFF2-40B4-BE49-F238E27FC236}">
                      <a16:creationId xmlns:a16="http://schemas.microsoft.com/office/drawing/2014/main" id="{9E246FC3-339D-4551-A180-053AC02EE654}"/>
                    </a:ext>
                  </a:extLst>
                </p:cNvPr>
                <p:cNvSpPr/>
                <p:nvPr/>
              </p:nvSpPr>
              <p:spPr>
                <a:xfrm>
                  <a:off x="1164599" y="2091722"/>
                  <a:ext cx="1059255" cy="997215"/>
                </a:xfrm>
                <a:custGeom>
                  <a:avLst/>
                  <a:gdLst>
                    <a:gd name="connsiteX0" fmla="*/ 3014026 w 3193831"/>
                    <a:gd name="connsiteY0" fmla="*/ 2148391 h 3006763"/>
                    <a:gd name="connsiteX1" fmla="*/ 3193831 w 3193831"/>
                    <a:gd name="connsiteY1" fmla="*/ 2148391 h 3006763"/>
                    <a:gd name="connsiteX2" fmla="*/ 3147278 w 3193831"/>
                    <a:gd name="connsiteY2" fmla="*/ 2275584 h 3006763"/>
                    <a:gd name="connsiteX3" fmla="*/ 2553822 w 3193831"/>
                    <a:gd name="connsiteY3" fmla="*/ 2996255 h 3006763"/>
                    <a:gd name="connsiteX4" fmla="*/ 2542874 w 3193831"/>
                    <a:gd name="connsiteY4" fmla="*/ 3002548 h 3006763"/>
                    <a:gd name="connsiteX5" fmla="*/ 2542874 w 3193831"/>
                    <a:gd name="connsiteY5" fmla="*/ 2790466 h 3006763"/>
                    <a:gd name="connsiteX6" fmla="*/ 2625717 w 3193831"/>
                    <a:gd name="connsiteY6" fmla="*/ 2725374 h 3006763"/>
                    <a:gd name="connsiteX7" fmla="*/ 2991551 w 3193831"/>
                    <a:gd name="connsiteY7" fmla="*/ 2209798 h 3006763"/>
                    <a:gd name="connsiteX8" fmla="*/ 69144 w 3193831"/>
                    <a:gd name="connsiteY8" fmla="*/ 1168401 h 3006763"/>
                    <a:gd name="connsiteX9" fmla="*/ 247045 w 3193831"/>
                    <a:gd name="connsiteY9" fmla="*/ 1168401 h 3006763"/>
                    <a:gd name="connsiteX10" fmla="*/ 235052 w 3193831"/>
                    <a:gd name="connsiteY10" fmla="*/ 1201167 h 3006763"/>
                    <a:gd name="connsiteX11" fmla="*/ 169009 w 3193831"/>
                    <a:gd name="connsiteY11" fmla="*/ 1638000 h 3006763"/>
                    <a:gd name="connsiteX12" fmla="*/ 703586 w 3193831"/>
                    <a:gd name="connsiteY12" fmla="*/ 2771545 h 3006763"/>
                    <a:gd name="connsiteX13" fmla="*/ 739474 w 3193831"/>
                    <a:gd name="connsiteY13" fmla="*/ 2798382 h 3006763"/>
                    <a:gd name="connsiteX14" fmla="*/ 739474 w 3193831"/>
                    <a:gd name="connsiteY14" fmla="*/ 3006763 h 3006763"/>
                    <a:gd name="connsiteX15" fmla="*/ 722179 w 3193831"/>
                    <a:gd name="connsiteY15" fmla="*/ 2996255 h 3006763"/>
                    <a:gd name="connsiteX16" fmla="*/ 0 w 3193831"/>
                    <a:gd name="connsiteY16" fmla="*/ 1638000 h 3006763"/>
                    <a:gd name="connsiteX17" fmla="*/ 33279 w 3193831"/>
                    <a:gd name="connsiteY17" fmla="*/ 1307886 h 3006763"/>
                    <a:gd name="connsiteX18" fmla="*/ 1638000 w 3193831"/>
                    <a:gd name="connsiteY18" fmla="*/ 0 h 3006763"/>
                    <a:gd name="connsiteX19" fmla="*/ 3078302 w 3193831"/>
                    <a:gd name="connsiteY19" fmla="*/ 857232 h 3006763"/>
                    <a:gd name="connsiteX20" fmla="*/ 3137438 w 3193831"/>
                    <a:gd name="connsiteY20" fmla="*/ 979990 h 3006763"/>
                    <a:gd name="connsiteX21" fmla="*/ 2950020 w 3193831"/>
                    <a:gd name="connsiteY21" fmla="*/ 979990 h 3006763"/>
                    <a:gd name="connsiteX22" fmla="*/ 2929692 w 3193831"/>
                    <a:gd name="connsiteY22" fmla="*/ 937792 h 3006763"/>
                    <a:gd name="connsiteX23" fmla="*/ 1638000 w 3193831"/>
                    <a:gd name="connsiteY23" fmla="*/ 169009 h 3006763"/>
                    <a:gd name="connsiteX24" fmla="*/ 816674 w 3193831"/>
                    <a:gd name="connsiteY24" fmla="*/ 419890 h 3006763"/>
                    <a:gd name="connsiteX25" fmla="*/ 714074 w 3193831"/>
                    <a:gd name="connsiteY25" fmla="*/ 496612 h 3006763"/>
                    <a:gd name="connsiteX26" fmla="*/ 714074 w 3193831"/>
                    <a:gd name="connsiteY26" fmla="*/ 285806 h 3006763"/>
                    <a:gd name="connsiteX27" fmla="*/ 722179 w 3193831"/>
                    <a:gd name="connsiteY27" fmla="*/ 279745 h 3006763"/>
                    <a:gd name="connsiteX28" fmla="*/ 1638000 w 3193831"/>
                    <a:gd name="connsiteY28" fmla="*/ 0 h 30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93831" h="3006763">
                      <a:moveTo>
                        <a:pt x="3014026" y="2148391"/>
                      </a:moveTo>
                      <a:lnTo>
                        <a:pt x="3193831" y="2148391"/>
                      </a:lnTo>
                      <a:lnTo>
                        <a:pt x="3147278" y="2275584"/>
                      </a:lnTo>
                      <a:cubicBezTo>
                        <a:pt x="3022947" y="2569535"/>
                        <a:pt x="2815248" y="2819639"/>
                        <a:pt x="2553822" y="2996255"/>
                      </a:cubicBezTo>
                      <a:lnTo>
                        <a:pt x="2542874" y="3002548"/>
                      </a:lnTo>
                      <a:lnTo>
                        <a:pt x="2542874" y="2790466"/>
                      </a:lnTo>
                      <a:lnTo>
                        <a:pt x="2625717" y="2725374"/>
                      </a:lnTo>
                      <a:cubicBezTo>
                        <a:pt x="2782241" y="2583111"/>
                        <a:pt x="2907924" y="2407514"/>
                        <a:pt x="2991551" y="2209798"/>
                      </a:cubicBezTo>
                      <a:close/>
                      <a:moveTo>
                        <a:pt x="69144" y="1168401"/>
                      </a:moveTo>
                      <a:lnTo>
                        <a:pt x="247045" y="1168401"/>
                      </a:lnTo>
                      <a:lnTo>
                        <a:pt x="235052" y="1201167"/>
                      </a:lnTo>
                      <a:cubicBezTo>
                        <a:pt x="192131" y="1339163"/>
                        <a:pt x="169009" y="1485881"/>
                        <a:pt x="169009" y="1638000"/>
                      </a:cubicBezTo>
                      <a:cubicBezTo>
                        <a:pt x="169009" y="2094357"/>
                        <a:pt x="377106" y="2502110"/>
                        <a:pt x="703586" y="2771545"/>
                      </a:cubicBezTo>
                      <a:lnTo>
                        <a:pt x="739474" y="2798382"/>
                      </a:lnTo>
                      <a:lnTo>
                        <a:pt x="739474" y="3006763"/>
                      </a:lnTo>
                      <a:lnTo>
                        <a:pt x="722179" y="2996255"/>
                      </a:lnTo>
                      <a:cubicBezTo>
                        <a:pt x="286468" y="2701895"/>
                        <a:pt x="0" y="2203402"/>
                        <a:pt x="0" y="1638000"/>
                      </a:cubicBezTo>
                      <a:cubicBezTo>
                        <a:pt x="0" y="1524920"/>
                        <a:pt x="11459" y="1414516"/>
                        <a:pt x="33279" y="1307886"/>
                      </a:cubicBezTo>
                      <a:close/>
                      <a:moveTo>
                        <a:pt x="1638000" y="0"/>
                      </a:moveTo>
                      <a:cubicBezTo>
                        <a:pt x="2259942" y="0"/>
                        <a:pt x="2800925" y="346626"/>
                        <a:pt x="3078302" y="857232"/>
                      </a:cubicBezTo>
                      <a:lnTo>
                        <a:pt x="3137438" y="979990"/>
                      </a:lnTo>
                      <a:lnTo>
                        <a:pt x="2950020" y="979990"/>
                      </a:lnTo>
                      <a:lnTo>
                        <a:pt x="2929692" y="937792"/>
                      </a:lnTo>
                      <a:cubicBezTo>
                        <a:pt x="2680934" y="479870"/>
                        <a:pt x="2195770" y="169009"/>
                        <a:pt x="1638000" y="169009"/>
                      </a:cubicBezTo>
                      <a:cubicBezTo>
                        <a:pt x="1333762" y="169009"/>
                        <a:pt x="1051126" y="261497"/>
                        <a:pt x="816674" y="419890"/>
                      </a:cubicBezTo>
                      <a:lnTo>
                        <a:pt x="714074" y="496612"/>
                      </a:lnTo>
                      <a:lnTo>
                        <a:pt x="714074" y="285806"/>
                      </a:lnTo>
                      <a:lnTo>
                        <a:pt x="722179" y="279745"/>
                      </a:lnTo>
                      <a:cubicBezTo>
                        <a:pt x="983605" y="103129"/>
                        <a:pt x="1298759" y="0"/>
                        <a:pt x="1638000" y="0"/>
                      </a:cubicBezTo>
                      <a:close/>
                    </a:path>
                  </a:pathLst>
                </a:cu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2" name="圆: 空心 41">
                  <a:extLst>
                    <a:ext uri="{FF2B5EF4-FFF2-40B4-BE49-F238E27FC236}">
                      <a16:creationId xmlns:a16="http://schemas.microsoft.com/office/drawing/2014/main" id="{F8C404E4-3E4E-4BEB-8470-A6B8B639C099}"/>
                    </a:ext>
                  </a:extLst>
                </p:cNvPr>
                <p:cNvSpPr/>
                <p:nvPr/>
              </p:nvSpPr>
              <p:spPr>
                <a:xfrm>
                  <a:off x="1247954" y="2175077"/>
                  <a:ext cx="919797" cy="919799"/>
                </a:xfrm>
                <a:prstGeom prst="donut">
                  <a:avLst>
                    <a:gd name="adj" fmla="val 571"/>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3" name="椭圆 42">
                  <a:extLst>
                    <a:ext uri="{FF2B5EF4-FFF2-40B4-BE49-F238E27FC236}">
                      <a16:creationId xmlns:a16="http://schemas.microsoft.com/office/drawing/2014/main" id="{BD81A39D-C610-4BBF-8546-FBDF77FF7508}"/>
                    </a:ext>
                  </a:extLst>
                </p:cNvPr>
                <p:cNvSpPr/>
                <p:nvPr/>
              </p:nvSpPr>
              <p:spPr>
                <a:xfrm>
                  <a:off x="1310869" y="2237991"/>
                  <a:ext cx="793970" cy="793970"/>
                </a:xfrm>
                <a:prstGeom prst="ellipse">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grpSp>
          <p:nvGrpSpPr>
            <p:cNvPr id="36" name="组合 35">
              <a:extLst>
                <a:ext uri="{FF2B5EF4-FFF2-40B4-BE49-F238E27FC236}">
                  <a16:creationId xmlns:a16="http://schemas.microsoft.com/office/drawing/2014/main" id="{5E4590F8-6262-4DEC-BFEC-E6946BCA281D}"/>
                </a:ext>
              </a:extLst>
            </p:cNvPr>
            <p:cNvGrpSpPr/>
            <p:nvPr/>
          </p:nvGrpSpPr>
          <p:grpSpPr>
            <a:xfrm>
              <a:off x="1968983" y="2879570"/>
              <a:ext cx="2156711" cy="2346207"/>
              <a:chOff x="1292883" y="3483738"/>
              <a:chExt cx="2156711" cy="2346207"/>
            </a:xfrm>
          </p:grpSpPr>
          <p:sp>
            <p:nvSpPr>
              <p:cNvPr id="37" name="矩形 36">
                <a:extLst>
                  <a:ext uri="{FF2B5EF4-FFF2-40B4-BE49-F238E27FC236}">
                    <a16:creationId xmlns:a16="http://schemas.microsoft.com/office/drawing/2014/main" id="{2B2CEE9D-B19A-43A7-9DCD-A05A2BA8069F}"/>
                  </a:ext>
                </a:extLst>
              </p:cNvPr>
              <p:cNvSpPr/>
              <p:nvPr/>
            </p:nvSpPr>
            <p:spPr>
              <a:xfrm>
                <a:off x="1292883" y="4014063"/>
                <a:ext cx="1986265" cy="1815882"/>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38" name="文本框 37">
                <a:extLst>
                  <a:ext uri="{FF2B5EF4-FFF2-40B4-BE49-F238E27FC236}">
                    <a16:creationId xmlns:a16="http://schemas.microsoft.com/office/drawing/2014/main" id="{22F8660A-5640-4B57-B465-EC1C04086B81}"/>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grpSp>
    </p:spTree>
    <p:extLst>
      <p:ext uri="{BB962C8B-B14F-4D97-AF65-F5344CB8AC3E}">
        <p14:creationId xmlns:p14="http://schemas.microsoft.com/office/powerpoint/2010/main" val="218219371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02</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区块链的商业模式</a:t>
              </a:r>
            </a:p>
          </p:txBody>
        </p:sp>
      </p:grpSp>
      <p:pic>
        <p:nvPicPr>
          <p:cNvPr id="8" name="图片 7">
            <a:extLst>
              <a:ext uri="{FF2B5EF4-FFF2-40B4-BE49-F238E27FC236}">
                <a16:creationId xmlns:a16="http://schemas.microsoft.com/office/drawing/2014/main"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grpSp>
        <p:nvGrpSpPr>
          <p:cNvPr id="2" name="组合 1">
            <a:extLst>
              <a:ext uri="{FF2B5EF4-FFF2-40B4-BE49-F238E27FC236}">
                <a16:creationId xmlns:a16="http://schemas.microsoft.com/office/drawing/2014/main" id="{5206FBEA-B04E-4194-9B5C-D3D3600ED0A0}"/>
              </a:ext>
            </a:extLst>
          </p:cNvPr>
          <p:cNvGrpSpPr/>
          <p:nvPr/>
        </p:nvGrpSpPr>
        <p:grpSpPr>
          <a:xfrm>
            <a:off x="1835851" y="1789758"/>
            <a:ext cx="9009627" cy="1782852"/>
            <a:chOff x="1859001" y="2057123"/>
            <a:chExt cx="9009627" cy="1782852"/>
          </a:xfrm>
        </p:grpSpPr>
        <p:grpSp>
          <p:nvGrpSpPr>
            <p:cNvPr id="10" name="组合 9">
              <a:extLst>
                <a:ext uri="{FF2B5EF4-FFF2-40B4-BE49-F238E27FC236}">
                  <a16:creationId xmlns:a16="http://schemas.microsoft.com/office/drawing/2014/main" id="{63AB9A77-F4D8-46A5-8C6D-056F3528BDF0}"/>
                </a:ext>
              </a:extLst>
            </p:cNvPr>
            <p:cNvGrpSpPr/>
            <p:nvPr/>
          </p:nvGrpSpPr>
          <p:grpSpPr>
            <a:xfrm>
              <a:off x="2003708" y="2165388"/>
              <a:ext cx="8864920" cy="1674587"/>
              <a:chOff x="5459992" y="1708822"/>
              <a:chExt cx="8864920" cy="1674587"/>
            </a:xfrm>
          </p:grpSpPr>
          <p:sp>
            <p:nvSpPr>
              <p:cNvPr id="11" name="Freeform 5">
                <a:extLst>
                  <a:ext uri="{FF2B5EF4-FFF2-40B4-BE49-F238E27FC236}">
                    <a16:creationId xmlns:a16="http://schemas.microsoft.com/office/drawing/2014/main" id="{A8E39DF0-FBAB-4AEC-A8D7-4C0CD9B70FC7}"/>
                  </a:ext>
                </a:extLst>
              </p:cNvPr>
              <p:cNvSpPr/>
              <p:nvPr/>
            </p:nvSpPr>
            <p:spPr bwMode="auto">
              <a:xfrm>
                <a:off x="5459992" y="1708822"/>
                <a:ext cx="8864920" cy="1674587"/>
              </a:xfrm>
              <a:custGeom>
                <a:avLst/>
                <a:gdLst>
                  <a:gd name="T0" fmla="*/ 500 w 30299"/>
                  <a:gd name="T1" fmla="*/ 2 h 11303"/>
                  <a:gd name="T2" fmla="*/ 5647 w 30299"/>
                  <a:gd name="T3" fmla="*/ 2 h 11303"/>
                  <a:gd name="T4" fmla="*/ 6172 w 30299"/>
                  <a:gd name="T5" fmla="*/ 343 h 11303"/>
                  <a:gd name="T6" fmla="*/ 6814 w 30299"/>
                  <a:gd name="T7" fmla="*/ 702 h 11303"/>
                  <a:gd name="T8" fmla="*/ 29799 w 30299"/>
                  <a:gd name="T9" fmla="*/ 702 h 11303"/>
                  <a:gd name="T10" fmla="*/ 30299 w 30299"/>
                  <a:gd name="T11" fmla="*/ 1202 h 11303"/>
                  <a:gd name="T12" fmla="*/ 30299 w 30299"/>
                  <a:gd name="T13" fmla="*/ 10803 h 11303"/>
                  <a:gd name="T14" fmla="*/ 29799 w 30299"/>
                  <a:gd name="T15" fmla="*/ 11303 h 11303"/>
                  <a:gd name="T16" fmla="*/ 500 w 30299"/>
                  <a:gd name="T17" fmla="*/ 11303 h 11303"/>
                  <a:gd name="T18" fmla="*/ 0 w 30299"/>
                  <a:gd name="T19" fmla="*/ 10803 h 11303"/>
                  <a:gd name="T20" fmla="*/ 0 w 30299"/>
                  <a:gd name="T21" fmla="*/ 502 h 11303"/>
                  <a:gd name="T22" fmla="*/ 500 w 30299"/>
                  <a:gd name="T23" fmla="*/ 2 h 1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99" h="11303">
                    <a:moveTo>
                      <a:pt x="500" y="2"/>
                    </a:moveTo>
                    <a:lnTo>
                      <a:pt x="5647" y="2"/>
                    </a:lnTo>
                    <a:cubicBezTo>
                      <a:pt x="5881" y="0"/>
                      <a:pt x="6022" y="193"/>
                      <a:pt x="6172" y="343"/>
                    </a:cubicBezTo>
                    <a:cubicBezTo>
                      <a:pt x="6390" y="560"/>
                      <a:pt x="6467" y="729"/>
                      <a:pt x="6814" y="702"/>
                    </a:cubicBezTo>
                    <a:lnTo>
                      <a:pt x="29799" y="702"/>
                    </a:lnTo>
                    <a:cubicBezTo>
                      <a:pt x="30074" y="702"/>
                      <a:pt x="30299" y="927"/>
                      <a:pt x="30299" y="1202"/>
                    </a:cubicBezTo>
                    <a:lnTo>
                      <a:pt x="30299" y="10803"/>
                    </a:lnTo>
                    <a:cubicBezTo>
                      <a:pt x="30299" y="11078"/>
                      <a:pt x="30074" y="11303"/>
                      <a:pt x="29799" y="11303"/>
                    </a:cubicBezTo>
                    <a:lnTo>
                      <a:pt x="500" y="11303"/>
                    </a:lnTo>
                    <a:cubicBezTo>
                      <a:pt x="225" y="11303"/>
                      <a:pt x="0" y="11078"/>
                      <a:pt x="0" y="10803"/>
                    </a:cubicBezTo>
                    <a:lnTo>
                      <a:pt x="0" y="502"/>
                    </a:lnTo>
                    <a:cubicBezTo>
                      <a:pt x="0" y="227"/>
                      <a:pt x="225" y="2"/>
                      <a:pt x="500" y="2"/>
                    </a:cubicBezTo>
                    <a:close/>
                  </a:path>
                </a:pathLst>
              </a:custGeom>
              <a:solidFill>
                <a:srgbClr val="8AC9F2">
                  <a:alpha val="14902"/>
                </a:srgbClr>
              </a:solidFill>
              <a:ln w="19050" cap="flat">
                <a:solidFill>
                  <a:srgbClr val="8AC9F2"/>
                </a:solidFill>
                <a:prstDash val="solid"/>
                <a:miter lim="800000"/>
              </a:ln>
            </p:spPr>
            <p:txBody>
              <a:bodyPr vert="horz" wrap="square" lIns="91440" tIns="45720" rIns="91440" bIns="45720" numCol="1" anchor="t" anchorCtr="0" compatLnSpc="1"/>
              <a:lstStyle/>
              <a:p>
                <a:endParaRPr lang="zh-CN" altLang="en-US" dirty="0">
                  <a:cs typeface="+mn-ea"/>
                  <a:sym typeface="+mn-lt"/>
                </a:endParaRPr>
              </a:p>
            </p:txBody>
          </p:sp>
          <p:sp>
            <p:nvSpPr>
              <p:cNvPr id="12" name="矩形 11">
                <a:extLst>
                  <a:ext uri="{FF2B5EF4-FFF2-40B4-BE49-F238E27FC236}">
                    <a16:creationId xmlns:a16="http://schemas.microsoft.com/office/drawing/2014/main" id="{448FB748-F094-4CE1-89F9-1A2FF84EDB25}"/>
                  </a:ext>
                </a:extLst>
              </p:cNvPr>
              <p:cNvSpPr/>
              <p:nvPr/>
            </p:nvSpPr>
            <p:spPr>
              <a:xfrm>
                <a:off x="5557394" y="2447554"/>
                <a:ext cx="8628622"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a:t>
                </a:r>
                <a:endParaRPr lang="zh-CN" altLang="en-US" sz="1400" b="1" dirty="0">
                  <a:solidFill>
                    <a:srgbClr val="8AC9F2"/>
                  </a:solidFill>
                  <a:cs typeface="+mn-ea"/>
                  <a:sym typeface="+mn-lt"/>
                </a:endParaRPr>
              </a:p>
            </p:txBody>
          </p:sp>
          <p:sp>
            <p:nvSpPr>
              <p:cNvPr id="13" name="文本框 12">
                <a:extLst>
                  <a:ext uri="{FF2B5EF4-FFF2-40B4-BE49-F238E27FC236}">
                    <a16:creationId xmlns:a16="http://schemas.microsoft.com/office/drawing/2014/main" id="{6FAA9A4A-C927-4D93-84D2-51274D54B467}"/>
                  </a:ext>
                </a:extLst>
              </p:cNvPr>
              <p:cNvSpPr txBox="1"/>
              <p:nvPr/>
            </p:nvSpPr>
            <p:spPr>
              <a:xfrm>
                <a:off x="6277225" y="2000684"/>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14" name="图片 13">
                <a:extLst>
                  <a:ext uri="{FF2B5EF4-FFF2-40B4-BE49-F238E27FC236}">
                    <a16:creationId xmlns:a16="http://schemas.microsoft.com/office/drawing/2014/main" id="{AC21A501-67AF-41E7-957C-D36D6BCE57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8290433" y="1911132"/>
                <a:ext cx="475912" cy="528881"/>
              </a:xfrm>
              <a:prstGeom prst="rect">
                <a:avLst/>
              </a:prstGeom>
            </p:spPr>
          </p:pic>
          <p:pic>
            <p:nvPicPr>
              <p:cNvPr id="15" name="图片 14">
                <a:extLst>
                  <a:ext uri="{FF2B5EF4-FFF2-40B4-BE49-F238E27FC236}">
                    <a16:creationId xmlns:a16="http://schemas.microsoft.com/office/drawing/2014/main" id="{340464FC-CA40-4E28-8C65-BE3809AC60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sp>
          <p:nvSpPr>
            <p:cNvPr id="9" name="dollar-coin-money_44768">
              <a:extLst>
                <a:ext uri="{FF2B5EF4-FFF2-40B4-BE49-F238E27FC236}">
                  <a16:creationId xmlns:a16="http://schemas.microsoft.com/office/drawing/2014/main" id="{4030E1EC-F2F7-48E1-B2E5-8142FD9FB8C2}"/>
                </a:ext>
              </a:extLst>
            </p:cNvPr>
            <p:cNvSpPr>
              <a:spLocks noChangeAspect="1"/>
            </p:cNvSpPr>
            <p:nvPr/>
          </p:nvSpPr>
          <p:spPr bwMode="auto">
            <a:xfrm>
              <a:off x="1859001" y="2057123"/>
              <a:ext cx="899248" cy="894084"/>
            </a:xfrm>
            <a:custGeom>
              <a:avLst/>
              <a:gdLst>
                <a:gd name="T0" fmla="*/ 250 w 475"/>
                <a:gd name="T1" fmla="*/ 164 h 473"/>
                <a:gd name="T2" fmla="*/ 286 w 475"/>
                <a:gd name="T3" fmla="*/ 192 h 473"/>
                <a:gd name="T4" fmla="*/ 306 w 475"/>
                <a:gd name="T5" fmla="*/ 143 h 473"/>
                <a:gd name="T6" fmla="*/ 225 w 475"/>
                <a:gd name="T7" fmla="*/ 110 h 473"/>
                <a:gd name="T8" fmla="*/ 150 w 475"/>
                <a:gd name="T9" fmla="*/ 189 h 473"/>
                <a:gd name="T10" fmla="*/ 225 w 475"/>
                <a:gd name="T11" fmla="*/ 308 h 473"/>
                <a:gd name="T12" fmla="*/ 185 w 475"/>
                <a:gd name="T13" fmla="*/ 276 h 473"/>
                <a:gd name="T14" fmla="*/ 148 w 475"/>
                <a:gd name="T15" fmla="*/ 279 h 473"/>
                <a:gd name="T16" fmla="*/ 225 w 475"/>
                <a:gd name="T17" fmla="*/ 339 h 473"/>
                <a:gd name="T18" fmla="*/ 250 w 475"/>
                <a:gd name="T19" fmla="*/ 339 h 473"/>
                <a:gd name="T20" fmla="*/ 328 w 475"/>
                <a:gd name="T21" fmla="*/ 277 h 473"/>
                <a:gd name="T22" fmla="*/ 225 w 475"/>
                <a:gd name="T23" fmla="*/ 217 h 473"/>
                <a:gd name="T24" fmla="*/ 220 w 475"/>
                <a:gd name="T25" fmla="*/ 164 h 473"/>
                <a:gd name="T26" fmla="*/ 225 w 475"/>
                <a:gd name="T27" fmla="*/ 217 h 473"/>
                <a:gd name="T28" fmla="*/ 250 w 475"/>
                <a:gd name="T29" fmla="*/ 250 h 473"/>
                <a:gd name="T30" fmla="*/ 255 w 475"/>
                <a:gd name="T31" fmla="*/ 308 h 473"/>
                <a:gd name="T32" fmla="*/ 238 w 475"/>
                <a:gd name="T33" fmla="*/ 0 h 473"/>
                <a:gd name="T34" fmla="*/ 235 w 475"/>
                <a:gd name="T35" fmla="*/ 473 h 473"/>
                <a:gd name="T36" fmla="*/ 407 w 475"/>
                <a:gd name="T37" fmla="*/ 71 h 473"/>
                <a:gd name="T38" fmla="*/ 152 w 475"/>
                <a:gd name="T39" fmla="*/ 428 h 473"/>
                <a:gd name="T40" fmla="*/ 171 w 475"/>
                <a:gd name="T41" fmla="*/ 418 h 473"/>
                <a:gd name="T42" fmla="*/ 164 w 475"/>
                <a:gd name="T43" fmla="*/ 433 h 473"/>
                <a:gd name="T44" fmla="*/ 307 w 475"/>
                <a:gd name="T45" fmla="*/ 417 h 473"/>
                <a:gd name="T46" fmla="*/ 242 w 475"/>
                <a:gd name="T47" fmla="*/ 430 h 473"/>
                <a:gd name="T48" fmla="*/ 379 w 475"/>
                <a:gd name="T49" fmla="*/ 391 h 473"/>
                <a:gd name="T50" fmla="*/ 238 w 475"/>
                <a:gd name="T51" fmla="*/ 417 h 473"/>
                <a:gd name="T52" fmla="*/ 238 w 475"/>
                <a:gd name="T53" fmla="*/ 57 h 473"/>
                <a:gd name="T54" fmla="*/ 238 w 475"/>
                <a:gd name="T55" fmla="*/ 417 h 473"/>
                <a:gd name="T56" fmla="*/ 41 w 475"/>
                <a:gd name="T57" fmla="*/ 163 h 473"/>
                <a:gd name="T58" fmla="*/ 44 w 475"/>
                <a:gd name="T59" fmla="*/ 240 h 473"/>
                <a:gd name="T60" fmla="*/ 28 w 475"/>
                <a:gd name="T61" fmla="*/ 240 h 473"/>
                <a:gd name="T62" fmla="*/ 317 w 475"/>
                <a:gd name="T63" fmla="*/ 60 h 473"/>
                <a:gd name="T64" fmla="*/ 371 w 475"/>
                <a:gd name="T65" fmla="*/ 97 h 473"/>
                <a:gd name="T66" fmla="*/ 247 w 475"/>
                <a:gd name="T67" fmla="*/ 27 h 473"/>
                <a:gd name="T68" fmla="*/ 233 w 475"/>
                <a:gd name="T69" fmla="*/ 43 h 473"/>
                <a:gd name="T70" fmla="*/ 234 w 475"/>
                <a:gd name="T71" fmla="*/ 27 h 473"/>
                <a:gd name="T72" fmla="*/ 108 w 475"/>
                <a:gd name="T73" fmla="*/ 94 h 473"/>
                <a:gd name="T74" fmla="*/ 157 w 475"/>
                <a:gd name="T75" fmla="*/ 61 h 473"/>
                <a:gd name="T76" fmla="*/ 434 w 475"/>
                <a:gd name="T77" fmla="*/ 309 h 473"/>
                <a:gd name="T78" fmla="*/ 431 w 475"/>
                <a:gd name="T79" fmla="*/ 232 h 473"/>
                <a:gd name="T80" fmla="*/ 447 w 475"/>
                <a:gd name="T81" fmla="*/ 232 h 473"/>
                <a:gd name="T82" fmla="*/ 413 w 475"/>
                <a:gd name="T83" fmla="*/ 155 h 473"/>
                <a:gd name="T84" fmla="*/ 428 w 475"/>
                <a:gd name="T85" fmla="*/ 149 h 473"/>
                <a:gd name="T86" fmla="*/ 62 w 475"/>
                <a:gd name="T87" fmla="*/ 157 h 473"/>
                <a:gd name="T88" fmla="*/ 47 w 475"/>
                <a:gd name="T89" fmla="*/ 324 h 473"/>
                <a:gd name="T90" fmla="*/ 83 w 475"/>
                <a:gd name="T91" fmla="*/ 378 h 473"/>
                <a:gd name="T92" fmla="*/ 377 w 475"/>
                <a:gd name="T93" fmla="*/ 370 h 473"/>
                <a:gd name="T94" fmla="*/ 389 w 475"/>
                <a:gd name="T95" fmla="*/ 38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5" h="473">
                  <a:moveTo>
                    <a:pt x="258" y="218"/>
                  </a:moveTo>
                  <a:lnTo>
                    <a:pt x="250" y="218"/>
                  </a:lnTo>
                  <a:lnTo>
                    <a:pt x="250" y="164"/>
                  </a:lnTo>
                  <a:lnTo>
                    <a:pt x="256" y="164"/>
                  </a:lnTo>
                  <a:cubicBezTo>
                    <a:pt x="276" y="164"/>
                    <a:pt x="286" y="172"/>
                    <a:pt x="286" y="188"/>
                  </a:cubicBezTo>
                  <a:lnTo>
                    <a:pt x="286" y="192"/>
                  </a:lnTo>
                  <a:lnTo>
                    <a:pt x="321" y="192"/>
                  </a:lnTo>
                  <a:lnTo>
                    <a:pt x="321" y="187"/>
                  </a:lnTo>
                  <a:cubicBezTo>
                    <a:pt x="321" y="165"/>
                    <a:pt x="316" y="151"/>
                    <a:pt x="306" y="143"/>
                  </a:cubicBezTo>
                  <a:cubicBezTo>
                    <a:pt x="296" y="135"/>
                    <a:pt x="277" y="131"/>
                    <a:pt x="250" y="131"/>
                  </a:cubicBezTo>
                  <a:lnTo>
                    <a:pt x="250" y="110"/>
                  </a:lnTo>
                  <a:lnTo>
                    <a:pt x="225" y="110"/>
                  </a:lnTo>
                  <a:lnTo>
                    <a:pt x="225" y="131"/>
                  </a:lnTo>
                  <a:cubicBezTo>
                    <a:pt x="196" y="131"/>
                    <a:pt x="177" y="135"/>
                    <a:pt x="166" y="143"/>
                  </a:cubicBezTo>
                  <a:cubicBezTo>
                    <a:pt x="155" y="152"/>
                    <a:pt x="150" y="167"/>
                    <a:pt x="150" y="189"/>
                  </a:cubicBezTo>
                  <a:cubicBezTo>
                    <a:pt x="150" y="212"/>
                    <a:pt x="155" y="228"/>
                    <a:pt x="166" y="236"/>
                  </a:cubicBezTo>
                  <a:cubicBezTo>
                    <a:pt x="176" y="245"/>
                    <a:pt x="196" y="249"/>
                    <a:pt x="225" y="249"/>
                  </a:cubicBezTo>
                  <a:lnTo>
                    <a:pt x="225" y="308"/>
                  </a:lnTo>
                  <a:lnTo>
                    <a:pt x="220" y="307"/>
                  </a:lnTo>
                  <a:cubicBezTo>
                    <a:pt x="205" y="307"/>
                    <a:pt x="195" y="306"/>
                    <a:pt x="191" y="302"/>
                  </a:cubicBezTo>
                  <a:cubicBezTo>
                    <a:pt x="187" y="298"/>
                    <a:pt x="185" y="289"/>
                    <a:pt x="185" y="276"/>
                  </a:cubicBezTo>
                  <a:lnTo>
                    <a:pt x="185" y="272"/>
                  </a:lnTo>
                  <a:lnTo>
                    <a:pt x="148" y="272"/>
                  </a:lnTo>
                  <a:lnTo>
                    <a:pt x="148" y="279"/>
                  </a:lnTo>
                  <a:cubicBezTo>
                    <a:pt x="148" y="301"/>
                    <a:pt x="153" y="317"/>
                    <a:pt x="164" y="326"/>
                  </a:cubicBezTo>
                  <a:cubicBezTo>
                    <a:pt x="174" y="334"/>
                    <a:pt x="192" y="339"/>
                    <a:pt x="218" y="339"/>
                  </a:cubicBezTo>
                  <a:lnTo>
                    <a:pt x="225" y="339"/>
                  </a:lnTo>
                  <a:lnTo>
                    <a:pt x="225" y="363"/>
                  </a:lnTo>
                  <a:lnTo>
                    <a:pt x="250" y="363"/>
                  </a:lnTo>
                  <a:lnTo>
                    <a:pt x="250" y="339"/>
                  </a:lnTo>
                  <a:lnTo>
                    <a:pt x="257" y="339"/>
                  </a:lnTo>
                  <a:cubicBezTo>
                    <a:pt x="283" y="339"/>
                    <a:pt x="302" y="334"/>
                    <a:pt x="312" y="325"/>
                  </a:cubicBezTo>
                  <a:cubicBezTo>
                    <a:pt x="322" y="316"/>
                    <a:pt x="328" y="300"/>
                    <a:pt x="328" y="277"/>
                  </a:cubicBezTo>
                  <a:cubicBezTo>
                    <a:pt x="328" y="255"/>
                    <a:pt x="323" y="241"/>
                    <a:pt x="313" y="233"/>
                  </a:cubicBezTo>
                  <a:cubicBezTo>
                    <a:pt x="304" y="225"/>
                    <a:pt x="285" y="220"/>
                    <a:pt x="258" y="218"/>
                  </a:cubicBezTo>
                  <a:close/>
                  <a:moveTo>
                    <a:pt x="225" y="217"/>
                  </a:moveTo>
                  <a:cubicBezTo>
                    <a:pt x="222" y="217"/>
                    <a:pt x="220" y="217"/>
                    <a:pt x="220" y="217"/>
                  </a:cubicBezTo>
                  <a:cubicBezTo>
                    <a:pt x="198" y="217"/>
                    <a:pt x="187" y="207"/>
                    <a:pt x="187" y="189"/>
                  </a:cubicBezTo>
                  <a:cubicBezTo>
                    <a:pt x="187" y="172"/>
                    <a:pt x="198" y="164"/>
                    <a:pt x="220" y="164"/>
                  </a:cubicBezTo>
                  <a:lnTo>
                    <a:pt x="225" y="163"/>
                  </a:lnTo>
                  <a:lnTo>
                    <a:pt x="225" y="217"/>
                  </a:lnTo>
                  <a:lnTo>
                    <a:pt x="225" y="217"/>
                  </a:lnTo>
                  <a:close/>
                  <a:moveTo>
                    <a:pt x="255" y="308"/>
                  </a:moveTo>
                  <a:lnTo>
                    <a:pt x="250" y="308"/>
                  </a:lnTo>
                  <a:lnTo>
                    <a:pt x="250" y="250"/>
                  </a:lnTo>
                  <a:cubicBezTo>
                    <a:pt x="266" y="250"/>
                    <a:pt x="277" y="252"/>
                    <a:pt x="283" y="255"/>
                  </a:cubicBezTo>
                  <a:cubicBezTo>
                    <a:pt x="288" y="259"/>
                    <a:pt x="291" y="266"/>
                    <a:pt x="291" y="277"/>
                  </a:cubicBezTo>
                  <a:cubicBezTo>
                    <a:pt x="290" y="297"/>
                    <a:pt x="279" y="308"/>
                    <a:pt x="255" y="308"/>
                  </a:cubicBezTo>
                  <a:close/>
                  <a:moveTo>
                    <a:pt x="407" y="71"/>
                  </a:moveTo>
                  <a:cubicBezTo>
                    <a:pt x="363" y="26"/>
                    <a:pt x="304" y="1"/>
                    <a:pt x="241" y="0"/>
                  </a:cubicBezTo>
                  <a:lnTo>
                    <a:pt x="238" y="0"/>
                  </a:lnTo>
                  <a:cubicBezTo>
                    <a:pt x="109" y="0"/>
                    <a:pt x="3" y="105"/>
                    <a:pt x="1" y="234"/>
                  </a:cubicBezTo>
                  <a:cubicBezTo>
                    <a:pt x="0" y="297"/>
                    <a:pt x="24" y="357"/>
                    <a:pt x="68" y="402"/>
                  </a:cubicBezTo>
                  <a:cubicBezTo>
                    <a:pt x="112" y="447"/>
                    <a:pt x="172" y="473"/>
                    <a:pt x="235" y="473"/>
                  </a:cubicBezTo>
                  <a:lnTo>
                    <a:pt x="238" y="473"/>
                  </a:lnTo>
                  <a:cubicBezTo>
                    <a:pt x="367" y="473"/>
                    <a:pt x="473" y="368"/>
                    <a:pt x="474" y="240"/>
                  </a:cubicBezTo>
                  <a:cubicBezTo>
                    <a:pt x="475" y="176"/>
                    <a:pt x="451" y="117"/>
                    <a:pt x="407" y="71"/>
                  </a:cubicBezTo>
                  <a:close/>
                  <a:moveTo>
                    <a:pt x="104" y="376"/>
                  </a:moveTo>
                  <a:cubicBezTo>
                    <a:pt x="120" y="391"/>
                    <a:pt x="138" y="404"/>
                    <a:pt x="158" y="413"/>
                  </a:cubicBezTo>
                  <a:lnTo>
                    <a:pt x="152" y="428"/>
                  </a:lnTo>
                  <a:cubicBezTo>
                    <a:pt x="130" y="419"/>
                    <a:pt x="110" y="405"/>
                    <a:pt x="92" y="388"/>
                  </a:cubicBezTo>
                  <a:lnTo>
                    <a:pt x="104" y="376"/>
                  </a:lnTo>
                  <a:close/>
                  <a:moveTo>
                    <a:pt x="171" y="418"/>
                  </a:moveTo>
                  <a:cubicBezTo>
                    <a:pt x="189" y="425"/>
                    <a:pt x="208" y="429"/>
                    <a:pt x="229" y="430"/>
                  </a:cubicBezTo>
                  <a:lnTo>
                    <a:pt x="228" y="446"/>
                  </a:lnTo>
                  <a:cubicBezTo>
                    <a:pt x="206" y="445"/>
                    <a:pt x="185" y="441"/>
                    <a:pt x="164" y="433"/>
                  </a:cubicBezTo>
                  <a:lnTo>
                    <a:pt x="171" y="418"/>
                  </a:lnTo>
                  <a:close/>
                  <a:moveTo>
                    <a:pt x="242" y="430"/>
                  </a:moveTo>
                  <a:cubicBezTo>
                    <a:pt x="265" y="429"/>
                    <a:pt x="286" y="425"/>
                    <a:pt x="307" y="417"/>
                  </a:cubicBezTo>
                  <a:lnTo>
                    <a:pt x="313" y="432"/>
                  </a:lnTo>
                  <a:cubicBezTo>
                    <a:pt x="291" y="441"/>
                    <a:pt x="267" y="446"/>
                    <a:pt x="242" y="446"/>
                  </a:cubicBezTo>
                  <a:lnTo>
                    <a:pt x="242" y="430"/>
                  </a:lnTo>
                  <a:close/>
                  <a:moveTo>
                    <a:pt x="319" y="412"/>
                  </a:moveTo>
                  <a:cubicBezTo>
                    <a:pt x="337" y="404"/>
                    <a:pt x="353" y="392"/>
                    <a:pt x="368" y="379"/>
                  </a:cubicBezTo>
                  <a:lnTo>
                    <a:pt x="379" y="391"/>
                  </a:lnTo>
                  <a:cubicBezTo>
                    <a:pt x="363" y="406"/>
                    <a:pt x="345" y="418"/>
                    <a:pt x="325" y="427"/>
                  </a:cubicBezTo>
                  <a:lnTo>
                    <a:pt x="319" y="412"/>
                  </a:lnTo>
                  <a:close/>
                  <a:moveTo>
                    <a:pt x="238" y="417"/>
                  </a:moveTo>
                  <a:lnTo>
                    <a:pt x="235" y="417"/>
                  </a:lnTo>
                  <a:cubicBezTo>
                    <a:pt x="136" y="416"/>
                    <a:pt x="56" y="334"/>
                    <a:pt x="58" y="234"/>
                  </a:cubicBezTo>
                  <a:cubicBezTo>
                    <a:pt x="59" y="136"/>
                    <a:pt x="140" y="57"/>
                    <a:pt x="238" y="57"/>
                  </a:cubicBezTo>
                  <a:lnTo>
                    <a:pt x="240" y="57"/>
                  </a:lnTo>
                  <a:cubicBezTo>
                    <a:pt x="339" y="58"/>
                    <a:pt x="419" y="140"/>
                    <a:pt x="418" y="239"/>
                  </a:cubicBezTo>
                  <a:cubicBezTo>
                    <a:pt x="417" y="337"/>
                    <a:pt x="336" y="417"/>
                    <a:pt x="238" y="417"/>
                  </a:cubicBezTo>
                  <a:close/>
                  <a:moveTo>
                    <a:pt x="45" y="227"/>
                  </a:moveTo>
                  <a:lnTo>
                    <a:pt x="28" y="227"/>
                  </a:lnTo>
                  <a:cubicBezTo>
                    <a:pt x="29" y="205"/>
                    <a:pt x="34" y="183"/>
                    <a:pt x="41" y="163"/>
                  </a:cubicBezTo>
                  <a:lnTo>
                    <a:pt x="57" y="169"/>
                  </a:lnTo>
                  <a:cubicBezTo>
                    <a:pt x="50" y="188"/>
                    <a:pt x="46" y="207"/>
                    <a:pt x="45" y="227"/>
                  </a:cubicBezTo>
                  <a:close/>
                  <a:moveTo>
                    <a:pt x="44" y="240"/>
                  </a:moveTo>
                  <a:cubicBezTo>
                    <a:pt x="45" y="263"/>
                    <a:pt x="49" y="285"/>
                    <a:pt x="57" y="305"/>
                  </a:cubicBezTo>
                  <a:lnTo>
                    <a:pt x="41" y="311"/>
                  </a:lnTo>
                  <a:cubicBezTo>
                    <a:pt x="33" y="289"/>
                    <a:pt x="28" y="265"/>
                    <a:pt x="28" y="240"/>
                  </a:cubicBezTo>
                  <a:lnTo>
                    <a:pt x="44" y="240"/>
                  </a:lnTo>
                  <a:close/>
                  <a:moveTo>
                    <a:pt x="371" y="97"/>
                  </a:moveTo>
                  <a:cubicBezTo>
                    <a:pt x="355" y="82"/>
                    <a:pt x="337" y="69"/>
                    <a:pt x="317" y="60"/>
                  </a:cubicBezTo>
                  <a:lnTo>
                    <a:pt x="323" y="45"/>
                  </a:lnTo>
                  <a:cubicBezTo>
                    <a:pt x="345" y="55"/>
                    <a:pt x="365" y="68"/>
                    <a:pt x="383" y="85"/>
                  </a:cubicBezTo>
                  <a:lnTo>
                    <a:pt x="371" y="97"/>
                  </a:lnTo>
                  <a:close/>
                  <a:moveTo>
                    <a:pt x="304" y="55"/>
                  </a:moveTo>
                  <a:cubicBezTo>
                    <a:pt x="286" y="49"/>
                    <a:pt x="267" y="45"/>
                    <a:pt x="247" y="44"/>
                  </a:cubicBezTo>
                  <a:lnTo>
                    <a:pt x="247" y="27"/>
                  </a:lnTo>
                  <a:cubicBezTo>
                    <a:pt x="269" y="28"/>
                    <a:pt x="290" y="32"/>
                    <a:pt x="311" y="40"/>
                  </a:cubicBezTo>
                  <a:lnTo>
                    <a:pt x="304" y="55"/>
                  </a:lnTo>
                  <a:close/>
                  <a:moveTo>
                    <a:pt x="233" y="43"/>
                  </a:moveTo>
                  <a:cubicBezTo>
                    <a:pt x="211" y="44"/>
                    <a:pt x="189" y="48"/>
                    <a:pt x="169" y="56"/>
                  </a:cubicBezTo>
                  <a:lnTo>
                    <a:pt x="163" y="41"/>
                  </a:lnTo>
                  <a:cubicBezTo>
                    <a:pt x="185" y="32"/>
                    <a:pt x="209" y="27"/>
                    <a:pt x="234" y="27"/>
                  </a:cubicBezTo>
                  <a:lnTo>
                    <a:pt x="233" y="43"/>
                  </a:lnTo>
                  <a:close/>
                  <a:moveTo>
                    <a:pt x="157" y="61"/>
                  </a:moveTo>
                  <a:cubicBezTo>
                    <a:pt x="139" y="70"/>
                    <a:pt x="123" y="81"/>
                    <a:pt x="108" y="94"/>
                  </a:cubicBezTo>
                  <a:lnTo>
                    <a:pt x="97" y="82"/>
                  </a:lnTo>
                  <a:cubicBezTo>
                    <a:pt x="112" y="67"/>
                    <a:pt x="131" y="55"/>
                    <a:pt x="150" y="46"/>
                  </a:cubicBezTo>
                  <a:lnTo>
                    <a:pt x="157" y="61"/>
                  </a:lnTo>
                  <a:close/>
                  <a:moveTo>
                    <a:pt x="431" y="245"/>
                  </a:moveTo>
                  <a:lnTo>
                    <a:pt x="447" y="245"/>
                  </a:lnTo>
                  <a:cubicBezTo>
                    <a:pt x="446" y="268"/>
                    <a:pt x="442" y="289"/>
                    <a:pt x="434" y="309"/>
                  </a:cubicBezTo>
                  <a:lnTo>
                    <a:pt x="419" y="303"/>
                  </a:lnTo>
                  <a:cubicBezTo>
                    <a:pt x="426" y="285"/>
                    <a:pt x="430" y="265"/>
                    <a:pt x="431" y="245"/>
                  </a:cubicBezTo>
                  <a:close/>
                  <a:moveTo>
                    <a:pt x="431" y="232"/>
                  </a:moveTo>
                  <a:cubicBezTo>
                    <a:pt x="430" y="209"/>
                    <a:pt x="426" y="188"/>
                    <a:pt x="418" y="167"/>
                  </a:cubicBezTo>
                  <a:lnTo>
                    <a:pt x="434" y="161"/>
                  </a:lnTo>
                  <a:cubicBezTo>
                    <a:pt x="442" y="183"/>
                    <a:pt x="447" y="207"/>
                    <a:pt x="447" y="232"/>
                  </a:cubicBezTo>
                  <a:lnTo>
                    <a:pt x="431" y="232"/>
                  </a:lnTo>
                  <a:close/>
                  <a:moveTo>
                    <a:pt x="428" y="149"/>
                  </a:moveTo>
                  <a:lnTo>
                    <a:pt x="413" y="155"/>
                  </a:lnTo>
                  <a:cubicBezTo>
                    <a:pt x="405" y="137"/>
                    <a:pt x="394" y="121"/>
                    <a:pt x="380" y="106"/>
                  </a:cubicBezTo>
                  <a:lnTo>
                    <a:pt x="392" y="95"/>
                  </a:lnTo>
                  <a:cubicBezTo>
                    <a:pt x="407" y="111"/>
                    <a:pt x="419" y="129"/>
                    <a:pt x="428" y="149"/>
                  </a:cubicBezTo>
                  <a:close/>
                  <a:moveTo>
                    <a:pt x="87" y="91"/>
                  </a:moveTo>
                  <a:lnTo>
                    <a:pt x="98" y="103"/>
                  </a:lnTo>
                  <a:cubicBezTo>
                    <a:pt x="83" y="119"/>
                    <a:pt x="71" y="137"/>
                    <a:pt x="62" y="157"/>
                  </a:cubicBezTo>
                  <a:lnTo>
                    <a:pt x="46" y="151"/>
                  </a:lnTo>
                  <a:cubicBezTo>
                    <a:pt x="56" y="129"/>
                    <a:pt x="70" y="109"/>
                    <a:pt x="87" y="91"/>
                  </a:cubicBezTo>
                  <a:close/>
                  <a:moveTo>
                    <a:pt x="47" y="324"/>
                  </a:moveTo>
                  <a:lnTo>
                    <a:pt x="62" y="317"/>
                  </a:lnTo>
                  <a:cubicBezTo>
                    <a:pt x="70" y="335"/>
                    <a:pt x="81" y="352"/>
                    <a:pt x="95" y="366"/>
                  </a:cubicBezTo>
                  <a:lnTo>
                    <a:pt x="83" y="378"/>
                  </a:lnTo>
                  <a:cubicBezTo>
                    <a:pt x="68" y="362"/>
                    <a:pt x="56" y="343"/>
                    <a:pt x="47" y="324"/>
                  </a:cubicBezTo>
                  <a:close/>
                  <a:moveTo>
                    <a:pt x="389" y="382"/>
                  </a:moveTo>
                  <a:lnTo>
                    <a:pt x="377" y="370"/>
                  </a:lnTo>
                  <a:cubicBezTo>
                    <a:pt x="393" y="354"/>
                    <a:pt x="405" y="336"/>
                    <a:pt x="414" y="315"/>
                  </a:cubicBezTo>
                  <a:lnTo>
                    <a:pt x="430" y="322"/>
                  </a:lnTo>
                  <a:cubicBezTo>
                    <a:pt x="420" y="344"/>
                    <a:pt x="406" y="364"/>
                    <a:pt x="389" y="382"/>
                  </a:cubicBezTo>
                  <a:close/>
                </a:path>
              </a:pathLst>
            </a:custGeom>
            <a:solidFill>
              <a:srgbClr val="8AC9F2"/>
            </a:solidFill>
            <a:ln>
              <a:noFill/>
            </a:ln>
            <a:effectLst>
              <a:outerShdw blurRad="50800" dist="38100" dir="2700000" algn="tl" rotWithShape="0">
                <a:prstClr val="black">
                  <a:alpha val="40000"/>
                </a:prstClr>
              </a:outerShdw>
            </a:effectLst>
          </p:spPr>
          <p:txBody>
            <a:bodyPr/>
            <a:lstStyle/>
            <a:p>
              <a:endParaRPr lang="zh-CN" altLang="en-US">
                <a:cs typeface="+mn-ea"/>
                <a:sym typeface="+mn-lt"/>
              </a:endParaRPr>
            </a:p>
          </p:txBody>
        </p:sp>
      </p:grpSp>
      <p:grpSp>
        <p:nvGrpSpPr>
          <p:cNvPr id="16" name="组合 15">
            <a:extLst>
              <a:ext uri="{FF2B5EF4-FFF2-40B4-BE49-F238E27FC236}">
                <a16:creationId xmlns:a16="http://schemas.microsoft.com/office/drawing/2014/main" id="{29A3D1D3-3E01-4B5F-98DC-4A31D3332471}"/>
              </a:ext>
            </a:extLst>
          </p:cNvPr>
          <p:cNvGrpSpPr/>
          <p:nvPr/>
        </p:nvGrpSpPr>
        <p:grpSpPr>
          <a:xfrm>
            <a:off x="1835851" y="3910909"/>
            <a:ext cx="9009627" cy="1782852"/>
            <a:chOff x="1859001" y="2057123"/>
            <a:chExt cx="9009627" cy="1782852"/>
          </a:xfrm>
        </p:grpSpPr>
        <p:grpSp>
          <p:nvGrpSpPr>
            <p:cNvPr id="17" name="组合 16">
              <a:extLst>
                <a:ext uri="{FF2B5EF4-FFF2-40B4-BE49-F238E27FC236}">
                  <a16:creationId xmlns:a16="http://schemas.microsoft.com/office/drawing/2014/main" id="{B8E450FE-5671-4E9C-A1AC-A4130E732D86}"/>
                </a:ext>
              </a:extLst>
            </p:cNvPr>
            <p:cNvGrpSpPr/>
            <p:nvPr/>
          </p:nvGrpSpPr>
          <p:grpSpPr>
            <a:xfrm>
              <a:off x="2003708" y="2165388"/>
              <a:ext cx="8864920" cy="1674587"/>
              <a:chOff x="5459992" y="1708822"/>
              <a:chExt cx="8864920" cy="1674587"/>
            </a:xfrm>
          </p:grpSpPr>
          <p:sp>
            <p:nvSpPr>
              <p:cNvPr id="19" name="Freeform 5">
                <a:extLst>
                  <a:ext uri="{FF2B5EF4-FFF2-40B4-BE49-F238E27FC236}">
                    <a16:creationId xmlns:a16="http://schemas.microsoft.com/office/drawing/2014/main" id="{48D6CBF5-8A9C-4851-B497-F3329A8CFFE5}"/>
                  </a:ext>
                </a:extLst>
              </p:cNvPr>
              <p:cNvSpPr/>
              <p:nvPr/>
            </p:nvSpPr>
            <p:spPr bwMode="auto">
              <a:xfrm>
                <a:off x="5459992" y="1708822"/>
                <a:ext cx="8864920" cy="1674587"/>
              </a:xfrm>
              <a:custGeom>
                <a:avLst/>
                <a:gdLst>
                  <a:gd name="T0" fmla="*/ 500 w 30299"/>
                  <a:gd name="T1" fmla="*/ 2 h 11303"/>
                  <a:gd name="T2" fmla="*/ 5647 w 30299"/>
                  <a:gd name="T3" fmla="*/ 2 h 11303"/>
                  <a:gd name="T4" fmla="*/ 6172 w 30299"/>
                  <a:gd name="T5" fmla="*/ 343 h 11303"/>
                  <a:gd name="T6" fmla="*/ 6814 w 30299"/>
                  <a:gd name="T7" fmla="*/ 702 h 11303"/>
                  <a:gd name="T8" fmla="*/ 29799 w 30299"/>
                  <a:gd name="T9" fmla="*/ 702 h 11303"/>
                  <a:gd name="T10" fmla="*/ 30299 w 30299"/>
                  <a:gd name="T11" fmla="*/ 1202 h 11303"/>
                  <a:gd name="T12" fmla="*/ 30299 w 30299"/>
                  <a:gd name="T13" fmla="*/ 10803 h 11303"/>
                  <a:gd name="T14" fmla="*/ 29799 w 30299"/>
                  <a:gd name="T15" fmla="*/ 11303 h 11303"/>
                  <a:gd name="T16" fmla="*/ 500 w 30299"/>
                  <a:gd name="T17" fmla="*/ 11303 h 11303"/>
                  <a:gd name="T18" fmla="*/ 0 w 30299"/>
                  <a:gd name="T19" fmla="*/ 10803 h 11303"/>
                  <a:gd name="T20" fmla="*/ 0 w 30299"/>
                  <a:gd name="T21" fmla="*/ 502 h 11303"/>
                  <a:gd name="T22" fmla="*/ 500 w 30299"/>
                  <a:gd name="T23" fmla="*/ 2 h 1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99" h="11303">
                    <a:moveTo>
                      <a:pt x="500" y="2"/>
                    </a:moveTo>
                    <a:lnTo>
                      <a:pt x="5647" y="2"/>
                    </a:lnTo>
                    <a:cubicBezTo>
                      <a:pt x="5881" y="0"/>
                      <a:pt x="6022" y="193"/>
                      <a:pt x="6172" y="343"/>
                    </a:cubicBezTo>
                    <a:cubicBezTo>
                      <a:pt x="6390" y="560"/>
                      <a:pt x="6467" y="729"/>
                      <a:pt x="6814" y="702"/>
                    </a:cubicBezTo>
                    <a:lnTo>
                      <a:pt x="29799" y="702"/>
                    </a:lnTo>
                    <a:cubicBezTo>
                      <a:pt x="30074" y="702"/>
                      <a:pt x="30299" y="927"/>
                      <a:pt x="30299" y="1202"/>
                    </a:cubicBezTo>
                    <a:lnTo>
                      <a:pt x="30299" y="10803"/>
                    </a:lnTo>
                    <a:cubicBezTo>
                      <a:pt x="30299" y="11078"/>
                      <a:pt x="30074" y="11303"/>
                      <a:pt x="29799" y="11303"/>
                    </a:cubicBezTo>
                    <a:lnTo>
                      <a:pt x="500" y="11303"/>
                    </a:lnTo>
                    <a:cubicBezTo>
                      <a:pt x="225" y="11303"/>
                      <a:pt x="0" y="11078"/>
                      <a:pt x="0" y="10803"/>
                    </a:cubicBezTo>
                    <a:lnTo>
                      <a:pt x="0" y="502"/>
                    </a:lnTo>
                    <a:cubicBezTo>
                      <a:pt x="0" y="227"/>
                      <a:pt x="225" y="2"/>
                      <a:pt x="500" y="2"/>
                    </a:cubicBezTo>
                    <a:close/>
                  </a:path>
                </a:pathLst>
              </a:custGeom>
              <a:solidFill>
                <a:srgbClr val="8AC9F2">
                  <a:alpha val="14902"/>
                </a:srgbClr>
              </a:solidFill>
              <a:ln w="19050" cap="flat">
                <a:solidFill>
                  <a:srgbClr val="8AC9F2"/>
                </a:solidFill>
                <a:prstDash val="solid"/>
                <a:miter lim="800000"/>
              </a:ln>
            </p:spPr>
            <p:txBody>
              <a:bodyPr vert="horz" wrap="square" lIns="91440" tIns="45720" rIns="91440" bIns="45720" numCol="1" anchor="t" anchorCtr="0" compatLnSpc="1"/>
              <a:lstStyle/>
              <a:p>
                <a:endParaRPr lang="zh-CN" altLang="en-US" dirty="0">
                  <a:cs typeface="+mn-ea"/>
                  <a:sym typeface="+mn-lt"/>
                </a:endParaRPr>
              </a:p>
            </p:txBody>
          </p:sp>
          <p:sp>
            <p:nvSpPr>
              <p:cNvPr id="20" name="矩形 19">
                <a:extLst>
                  <a:ext uri="{FF2B5EF4-FFF2-40B4-BE49-F238E27FC236}">
                    <a16:creationId xmlns:a16="http://schemas.microsoft.com/office/drawing/2014/main" id="{75CF29E1-6CA6-4CED-A0A0-F57D102C20B7}"/>
                  </a:ext>
                </a:extLst>
              </p:cNvPr>
              <p:cNvSpPr/>
              <p:nvPr/>
            </p:nvSpPr>
            <p:spPr>
              <a:xfrm>
                <a:off x="5557394" y="2447554"/>
                <a:ext cx="8628622"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a:t>
                </a:r>
                <a:endParaRPr lang="zh-CN" altLang="en-US" sz="1400" b="1" dirty="0">
                  <a:solidFill>
                    <a:srgbClr val="8AC9F2"/>
                  </a:solidFill>
                  <a:cs typeface="+mn-ea"/>
                  <a:sym typeface="+mn-lt"/>
                </a:endParaRPr>
              </a:p>
            </p:txBody>
          </p:sp>
          <p:sp>
            <p:nvSpPr>
              <p:cNvPr id="21" name="文本框 20">
                <a:extLst>
                  <a:ext uri="{FF2B5EF4-FFF2-40B4-BE49-F238E27FC236}">
                    <a16:creationId xmlns:a16="http://schemas.microsoft.com/office/drawing/2014/main" id="{B8992AF1-840D-4988-956E-0EA9B048938D}"/>
                  </a:ext>
                </a:extLst>
              </p:cNvPr>
              <p:cNvSpPr txBox="1"/>
              <p:nvPr/>
            </p:nvSpPr>
            <p:spPr>
              <a:xfrm>
                <a:off x="6277225" y="2000684"/>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22" name="图片 21">
                <a:extLst>
                  <a:ext uri="{FF2B5EF4-FFF2-40B4-BE49-F238E27FC236}">
                    <a16:creationId xmlns:a16="http://schemas.microsoft.com/office/drawing/2014/main" id="{F3F1B6B1-23D1-44F8-831D-71680DCC2E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8290433" y="1911132"/>
                <a:ext cx="475912" cy="528881"/>
              </a:xfrm>
              <a:prstGeom prst="rect">
                <a:avLst/>
              </a:prstGeom>
            </p:spPr>
          </p:pic>
          <p:pic>
            <p:nvPicPr>
              <p:cNvPr id="23" name="图片 22">
                <a:extLst>
                  <a:ext uri="{FF2B5EF4-FFF2-40B4-BE49-F238E27FC236}">
                    <a16:creationId xmlns:a16="http://schemas.microsoft.com/office/drawing/2014/main" id="{DBD686DE-D1D2-49A3-8B3D-D9576EDAA01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sp>
          <p:nvSpPr>
            <p:cNvPr id="18" name="dollar-coin-money_44768">
              <a:extLst>
                <a:ext uri="{FF2B5EF4-FFF2-40B4-BE49-F238E27FC236}">
                  <a16:creationId xmlns:a16="http://schemas.microsoft.com/office/drawing/2014/main" id="{BA39D5CD-C97A-44AC-A74B-451E0EA9DE0E}"/>
                </a:ext>
              </a:extLst>
            </p:cNvPr>
            <p:cNvSpPr>
              <a:spLocks noChangeAspect="1"/>
            </p:cNvSpPr>
            <p:nvPr/>
          </p:nvSpPr>
          <p:spPr bwMode="auto">
            <a:xfrm>
              <a:off x="1859001" y="2057123"/>
              <a:ext cx="899248" cy="894084"/>
            </a:xfrm>
            <a:custGeom>
              <a:avLst/>
              <a:gdLst>
                <a:gd name="T0" fmla="*/ 250 w 475"/>
                <a:gd name="T1" fmla="*/ 164 h 473"/>
                <a:gd name="T2" fmla="*/ 286 w 475"/>
                <a:gd name="T3" fmla="*/ 192 h 473"/>
                <a:gd name="T4" fmla="*/ 306 w 475"/>
                <a:gd name="T5" fmla="*/ 143 h 473"/>
                <a:gd name="T6" fmla="*/ 225 w 475"/>
                <a:gd name="T7" fmla="*/ 110 h 473"/>
                <a:gd name="T8" fmla="*/ 150 w 475"/>
                <a:gd name="T9" fmla="*/ 189 h 473"/>
                <a:gd name="T10" fmla="*/ 225 w 475"/>
                <a:gd name="T11" fmla="*/ 308 h 473"/>
                <a:gd name="T12" fmla="*/ 185 w 475"/>
                <a:gd name="T13" fmla="*/ 276 h 473"/>
                <a:gd name="T14" fmla="*/ 148 w 475"/>
                <a:gd name="T15" fmla="*/ 279 h 473"/>
                <a:gd name="T16" fmla="*/ 225 w 475"/>
                <a:gd name="T17" fmla="*/ 339 h 473"/>
                <a:gd name="T18" fmla="*/ 250 w 475"/>
                <a:gd name="T19" fmla="*/ 339 h 473"/>
                <a:gd name="T20" fmla="*/ 328 w 475"/>
                <a:gd name="T21" fmla="*/ 277 h 473"/>
                <a:gd name="T22" fmla="*/ 225 w 475"/>
                <a:gd name="T23" fmla="*/ 217 h 473"/>
                <a:gd name="T24" fmla="*/ 220 w 475"/>
                <a:gd name="T25" fmla="*/ 164 h 473"/>
                <a:gd name="T26" fmla="*/ 225 w 475"/>
                <a:gd name="T27" fmla="*/ 217 h 473"/>
                <a:gd name="T28" fmla="*/ 250 w 475"/>
                <a:gd name="T29" fmla="*/ 250 h 473"/>
                <a:gd name="T30" fmla="*/ 255 w 475"/>
                <a:gd name="T31" fmla="*/ 308 h 473"/>
                <a:gd name="T32" fmla="*/ 238 w 475"/>
                <a:gd name="T33" fmla="*/ 0 h 473"/>
                <a:gd name="T34" fmla="*/ 235 w 475"/>
                <a:gd name="T35" fmla="*/ 473 h 473"/>
                <a:gd name="T36" fmla="*/ 407 w 475"/>
                <a:gd name="T37" fmla="*/ 71 h 473"/>
                <a:gd name="T38" fmla="*/ 152 w 475"/>
                <a:gd name="T39" fmla="*/ 428 h 473"/>
                <a:gd name="T40" fmla="*/ 171 w 475"/>
                <a:gd name="T41" fmla="*/ 418 h 473"/>
                <a:gd name="T42" fmla="*/ 164 w 475"/>
                <a:gd name="T43" fmla="*/ 433 h 473"/>
                <a:gd name="T44" fmla="*/ 307 w 475"/>
                <a:gd name="T45" fmla="*/ 417 h 473"/>
                <a:gd name="T46" fmla="*/ 242 w 475"/>
                <a:gd name="T47" fmla="*/ 430 h 473"/>
                <a:gd name="T48" fmla="*/ 379 w 475"/>
                <a:gd name="T49" fmla="*/ 391 h 473"/>
                <a:gd name="T50" fmla="*/ 238 w 475"/>
                <a:gd name="T51" fmla="*/ 417 h 473"/>
                <a:gd name="T52" fmla="*/ 238 w 475"/>
                <a:gd name="T53" fmla="*/ 57 h 473"/>
                <a:gd name="T54" fmla="*/ 238 w 475"/>
                <a:gd name="T55" fmla="*/ 417 h 473"/>
                <a:gd name="T56" fmla="*/ 41 w 475"/>
                <a:gd name="T57" fmla="*/ 163 h 473"/>
                <a:gd name="T58" fmla="*/ 44 w 475"/>
                <a:gd name="T59" fmla="*/ 240 h 473"/>
                <a:gd name="T60" fmla="*/ 28 w 475"/>
                <a:gd name="T61" fmla="*/ 240 h 473"/>
                <a:gd name="T62" fmla="*/ 317 w 475"/>
                <a:gd name="T63" fmla="*/ 60 h 473"/>
                <a:gd name="T64" fmla="*/ 371 w 475"/>
                <a:gd name="T65" fmla="*/ 97 h 473"/>
                <a:gd name="T66" fmla="*/ 247 w 475"/>
                <a:gd name="T67" fmla="*/ 27 h 473"/>
                <a:gd name="T68" fmla="*/ 233 w 475"/>
                <a:gd name="T69" fmla="*/ 43 h 473"/>
                <a:gd name="T70" fmla="*/ 234 w 475"/>
                <a:gd name="T71" fmla="*/ 27 h 473"/>
                <a:gd name="T72" fmla="*/ 108 w 475"/>
                <a:gd name="T73" fmla="*/ 94 h 473"/>
                <a:gd name="T74" fmla="*/ 157 w 475"/>
                <a:gd name="T75" fmla="*/ 61 h 473"/>
                <a:gd name="T76" fmla="*/ 434 w 475"/>
                <a:gd name="T77" fmla="*/ 309 h 473"/>
                <a:gd name="T78" fmla="*/ 431 w 475"/>
                <a:gd name="T79" fmla="*/ 232 h 473"/>
                <a:gd name="T80" fmla="*/ 447 w 475"/>
                <a:gd name="T81" fmla="*/ 232 h 473"/>
                <a:gd name="T82" fmla="*/ 413 w 475"/>
                <a:gd name="T83" fmla="*/ 155 h 473"/>
                <a:gd name="T84" fmla="*/ 428 w 475"/>
                <a:gd name="T85" fmla="*/ 149 h 473"/>
                <a:gd name="T86" fmla="*/ 62 w 475"/>
                <a:gd name="T87" fmla="*/ 157 h 473"/>
                <a:gd name="T88" fmla="*/ 47 w 475"/>
                <a:gd name="T89" fmla="*/ 324 h 473"/>
                <a:gd name="T90" fmla="*/ 83 w 475"/>
                <a:gd name="T91" fmla="*/ 378 h 473"/>
                <a:gd name="T92" fmla="*/ 377 w 475"/>
                <a:gd name="T93" fmla="*/ 370 h 473"/>
                <a:gd name="T94" fmla="*/ 389 w 475"/>
                <a:gd name="T95" fmla="*/ 38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5" h="473">
                  <a:moveTo>
                    <a:pt x="258" y="218"/>
                  </a:moveTo>
                  <a:lnTo>
                    <a:pt x="250" y="218"/>
                  </a:lnTo>
                  <a:lnTo>
                    <a:pt x="250" y="164"/>
                  </a:lnTo>
                  <a:lnTo>
                    <a:pt x="256" y="164"/>
                  </a:lnTo>
                  <a:cubicBezTo>
                    <a:pt x="276" y="164"/>
                    <a:pt x="286" y="172"/>
                    <a:pt x="286" y="188"/>
                  </a:cubicBezTo>
                  <a:lnTo>
                    <a:pt x="286" y="192"/>
                  </a:lnTo>
                  <a:lnTo>
                    <a:pt x="321" y="192"/>
                  </a:lnTo>
                  <a:lnTo>
                    <a:pt x="321" y="187"/>
                  </a:lnTo>
                  <a:cubicBezTo>
                    <a:pt x="321" y="165"/>
                    <a:pt x="316" y="151"/>
                    <a:pt x="306" y="143"/>
                  </a:cubicBezTo>
                  <a:cubicBezTo>
                    <a:pt x="296" y="135"/>
                    <a:pt x="277" y="131"/>
                    <a:pt x="250" y="131"/>
                  </a:cubicBezTo>
                  <a:lnTo>
                    <a:pt x="250" y="110"/>
                  </a:lnTo>
                  <a:lnTo>
                    <a:pt x="225" y="110"/>
                  </a:lnTo>
                  <a:lnTo>
                    <a:pt x="225" y="131"/>
                  </a:lnTo>
                  <a:cubicBezTo>
                    <a:pt x="196" y="131"/>
                    <a:pt x="177" y="135"/>
                    <a:pt x="166" y="143"/>
                  </a:cubicBezTo>
                  <a:cubicBezTo>
                    <a:pt x="155" y="152"/>
                    <a:pt x="150" y="167"/>
                    <a:pt x="150" y="189"/>
                  </a:cubicBezTo>
                  <a:cubicBezTo>
                    <a:pt x="150" y="212"/>
                    <a:pt x="155" y="228"/>
                    <a:pt x="166" y="236"/>
                  </a:cubicBezTo>
                  <a:cubicBezTo>
                    <a:pt x="176" y="245"/>
                    <a:pt x="196" y="249"/>
                    <a:pt x="225" y="249"/>
                  </a:cubicBezTo>
                  <a:lnTo>
                    <a:pt x="225" y="308"/>
                  </a:lnTo>
                  <a:lnTo>
                    <a:pt x="220" y="307"/>
                  </a:lnTo>
                  <a:cubicBezTo>
                    <a:pt x="205" y="307"/>
                    <a:pt x="195" y="306"/>
                    <a:pt x="191" y="302"/>
                  </a:cubicBezTo>
                  <a:cubicBezTo>
                    <a:pt x="187" y="298"/>
                    <a:pt x="185" y="289"/>
                    <a:pt x="185" y="276"/>
                  </a:cubicBezTo>
                  <a:lnTo>
                    <a:pt x="185" y="272"/>
                  </a:lnTo>
                  <a:lnTo>
                    <a:pt x="148" y="272"/>
                  </a:lnTo>
                  <a:lnTo>
                    <a:pt x="148" y="279"/>
                  </a:lnTo>
                  <a:cubicBezTo>
                    <a:pt x="148" y="301"/>
                    <a:pt x="153" y="317"/>
                    <a:pt x="164" y="326"/>
                  </a:cubicBezTo>
                  <a:cubicBezTo>
                    <a:pt x="174" y="334"/>
                    <a:pt x="192" y="339"/>
                    <a:pt x="218" y="339"/>
                  </a:cubicBezTo>
                  <a:lnTo>
                    <a:pt x="225" y="339"/>
                  </a:lnTo>
                  <a:lnTo>
                    <a:pt x="225" y="363"/>
                  </a:lnTo>
                  <a:lnTo>
                    <a:pt x="250" y="363"/>
                  </a:lnTo>
                  <a:lnTo>
                    <a:pt x="250" y="339"/>
                  </a:lnTo>
                  <a:lnTo>
                    <a:pt x="257" y="339"/>
                  </a:lnTo>
                  <a:cubicBezTo>
                    <a:pt x="283" y="339"/>
                    <a:pt x="302" y="334"/>
                    <a:pt x="312" y="325"/>
                  </a:cubicBezTo>
                  <a:cubicBezTo>
                    <a:pt x="322" y="316"/>
                    <a:pt x="328" y="300"/>
                    <a:pt x="328" y="277"/>
                  </a:cubicBezTo>
                  <a:cubicBezTo>
                    <a:pt x="328" y="255"/>
                    <a:pt x="323" y="241"/>
                    <a:pt x="313" y="233"/>
                  </a:cubicBezTo>
                  <a:cubicBezTo>
                    <a:pt x="304" y="225"/>
                    <a:pt x="285" y="220"/>
                    <a:pt x="258" y="218"/>
                  </a:cubicBezTo>
                  <a:close/>
                  <a:moveTo>
                    <a:pt x="225" y="217"/>
                  </a:moveTo>
                  <a:cubicBezTo>
                    <a:pt x="222" y="217"/>
                    <a:pt x="220" y="217"/>
                    <a:pt x="220" y="217"/>
                  </a:cubicBezTo>
                  <a:cubicBezTo>
                    <a:pt x="198" y="217"/>
                    <a:pt x="187" y="207"/>
                    <a:pt x="187" y="189"/>
                  </a:cubicBezTo>
                  <a:cubicBezTo>
                    <a:pt x="187" y="172"/>
                    <a:pt x="198" y="164"/>
                    <a:pt x="220" y="164"/>
                  </a:cubicBezTo>
                  <a:lnTo>
                    <a:pt x="225" y="163"/>
                  </a:lnTo>
                  <a:lnTo>
                    <a:pt x="225" y="217"/>
                  </a:lnTo>
                  <a:lnTo>
                    <a:pt x="225" y="217"/>
                  </a:lnTo>
                  <a:close/>
                  <a:moveTo>
                    <a:pt x="255" y="308"/>
                  </a:moveTo>
                  <a:lnTo>
                    <a:pt x="250" y="308"/>
                  </a:lnTo>
                  <a:lnTo>
                    <a:pt x="250" y="250"/>
                  </a:lnTo>
                  <a:cubicBezTo>
                    <a:pt x="266" y="250"/>
                    <a:pt x="277" y="252"/>
                    <a:pt x="283" y="255"/>
                  </a:cubicBezTo>
                  <a:cubicBezTo>
                    <a:pt x="288" y="259"/>
                    <a:pt x="291" y="266"/>
                    <a:pt x="291" y="277"/>
                  </a:cubicBezTo>
                  <a:cubicBezTo>
                    <a:pt x="290" y="297"/>
                    <a:pt x="279" y="308"/>
                    <a:pt x="255" y="308"/>
                  </a:cubicBezTo>
                  <a:close/>
                  <a:moveTo>
                    <a:pt x="407" y="71"/>
                  </a:moveTo>
                  <a:cubicBezTo>
                    <a:pt x="363" y="26"/>
                    <a:pt x="304" y="1"/>
                    <a:pt x="241" y="0"/>
                  </a:cubicBezTo>
                  <a:lnTo>
                    <a:pt x="238" y="0"/>
                  </a:lnTo>
                  <a:cubicBezTo>
                    <a:pt x="109" y="0"/>
                    <a:pt x="3" y="105"/>
                    <a:pt x="1" y="234"/>
                  </a:cubicBezTo>
                  <a:cubicBezTo>
                    <a:pt x="0" y="297"/>
                    <a:pt x="24" y="357"/>
                    <a:pt x="68" y="402"/>
                  </a:cubicBezTo>
                  <a:cubicBezTo>
                    <a:pt x="112" y="447"/>
                    <a:pt x="172" y="473"/>
                    <a:pt x="235" y="473"/>
                  </a:cubicBezTo>
                  <a:lnTo>
                    <a:pt x="238" y="473"/>
                  </a:lnTo>
                  <a:cubicBezTo>
                    <a:pt x="367" y="473"/>
                    <a:pt x="473" y="368"/>
                    <a:pt x="474" y="240"/>
                  </a:cubicBezTo>
                  <a:cubicBezTo>
                    <a:pt x="475" y="176"/>
                    <a:pt x="451" y="117"/>
                    <a:pt x="407" y="71"/>
                  </a:cubicBezTo>
                  <a:close/>
                  <a:moveTo>
                    <a:pt x="104" y="376"/>
                  </a:moveTo>
                  <a:cubicBezTo>
                    <a:pt x="120" y="391"/>
                    <a:pt x="138" y="404"/>
                    <a:pt x="158" y="413"/>
                  </a:cubicBezTo>
                  <a:lnTo>
                    <a:pt x="152" y="428"/>
                  </a:lnTo>
                  <a:cubicBezTo>
                    <a:pt x="130" y="419"/>
                    <a:pt x="110" y="405"/>
                    <a:pt x="92" y="388"/>
                  </a:cubicBezTo>
                  <a:lnTo>
                    <a:pt x="104" y="376"/>
                  </a:lnTo>
                  <a:close/>
                  <a:moveTo>
                    <a:pt x="171" y="418"/>
                  </a:moveTo>
                  <a:cubicBezTo>
                    <a:pt x="189" y="425"/>
                    <a:pt x="208" y="429"/>
                    <a:pt x="229" y="430"/>
                  </a:cubicBezTo>
                  <a:lnTo>
                    <a:pt x="228" y="446"/>
                  </a:lnTo>
                  <a:cubicBezTo>
                    <a:pt x="206" y="445"/>
                    <a:pt x="185" y="441"/>
                    <a:pt x="164" y="433"/>
                  </a:cubicBezTo>
                  <a:lnTo>
                    <a:pt x="171" y="418"/>
                  </a:lnTo>
                  <a:close/>
                  <a:moveTo>
                    <a:pt x="242" y="430"/>
                  </a:moveTo>
                  <a:cubicBezTo>
                    <a:pt x="265" y="429"/>
                    <a:pt x="286" y="425"/>
                    <a:pt x="307" y="417"/>
                  </a:cubicBezTo>
                  <a:lnTo>
                    <a:pt x="313" y="432"/>
                  </a:lnTo>
                  <a:cubicBezTo>
                    <a:pt x="291" y="441"/>
                    <a:pt x="267" y="446"/>
                    <a:pt x="242" y="446"/>
                  </a:cubicBezTo>
                  <a:lnTo>
                    <a:pt x="242" y="430"/>
                  </a:lnTo>
                  <a:close/>
                  <a:moveTo>
                    <a:pt x="319" y="412"/>
                  </a:moveTo>
                  <a:cubicBezTo>
                    <a:pt x="337" y="404"/>
                    <a:pt x="353" y="392"/>
                    <a:pt x="368" y="379"/>
                  </a:cubicBezTo>
                  <a:lnTo>
                    <a:pt x="379" y="391"/>
                  </a:lnTo>
                  <a:cubicBezTo>
                    <a:pt x="363" y="406"/>
                    <a:pt x="345" y="418"/>
                    <a:pt x="325" y="427"/>
                  </a:cubicBezTo>
                  <a:lnTo>
                    <a:pt x="319" y="412"/>
                  </a:lnTo>
                  <a:close/>
                  <a:moveTo>
                    <a:pt x="238" y="417"/>
                  </a:moveTo>
                  <a:lnTo>
                    <a:pt x="235" y="417"/>
                  </a:lnTo>
                  <a:cubicBezTo>
                    <a:pt x="136" y="416"/>
                    <a:pt x="56" y="334"/>
                    <a:pt x="58" y="234"/>
                  </a:cubicBezTo>
                  <a:cubicBezTo>
                    <a:pt x="59" y="136"/>
                    <a:pt x="140" y="57"/>
                    <a:pt x="238" y="57"/>
                  </a:cubicBezTo>
                  <a:lnTo>
                    <a:pt x="240" y="57"/>
                  </a:lnTo>
                  <a:cubicBezTo>
                    <a:pt x="339" y="58"/>
                    <a:pt x="419" y="140"/>
                    <a:pt x="418" y="239"/>
                  </a:cubicBezTo>
                  <a:cubicBezTo>
                    <a:pt x="417" y="337"/>
                    <a:pt x="336" y="417"/>
                    <a:pt x="238" y="417"/>
                  </a:cubicBezTo>
                  <a:close/>
                  <a:moveTo>
                    <a:pt x="45" y="227"/>
                  </a:moveTo>
                  <a:lnTo>
                    <a:pt x="28" y="227"/>
                  </a:lnTo>
                  <a:cubicBezTo>
                    <a:pt x="29" y="205"/>
                    <a:pt x="34" y="183"/>
                    <a:pt x="41" y="163"/>
                  </a:cubicBezTo>
                  <a:lnTo>
                    <a:pt x="57" y="169"/>
                  </a:lnTo>
                  <a:cubicBezTo>
                    <a:pt x="50" y="188"/>
                    <a:pt x="46" y="207"/>
                    <a:pt x="45" y="227"/>
                  </a:cubicBezTo>
                  <a:close/>
                  <a:moveTo>
                    <a:pt x="44" y="240"/>
                  </a:moveTo>
                  <a:cubicBezTo>
                    <a:pt x="45" y="263"/>
                    <a:pt x="49" y="285"/>
                    <a:pt x="57" y="305"/>
                  </a:cubicBezTo>
                  <a:lnTo>
                    <a:pt x="41" y="311"/>
                  </a:lnTo>
                  <a:cubicBezTo>
                    <a:pt x="33" y="289"/>
                    <a:pt x="28" y="265"/>
                    <a:pt x="28" y="240"/>
                  </a:cubicBezTo>
                  <a:lnTo>
                    <a:pt x="44" y="240"/>
                  </a:lnTo>
                  <a:close/>
                  <a:moveTo>
                    <a:pt x="371" y="97"/>
                  </a:moveTo>
                  <a:cubicBezTo>
                    <a:pt x="355" y="82"/>
                    <a:pt x="337" y="69"/>
                    <a:pt x="317" y="60"/>
                  </a:cubicBezTo>
                  <a:lnTo>
                    <a:pt x="323" y="45"/>
                  </a:lnTo>
                  <a:cubicBezTo>
                    <a:pt x="345" y="55"/>
                    <a:pt x="365" y="68"/>
                    <a:pt x="383" y="85"/>
                  </a:cubicBezTo>
                  <a:lnTo>
                    <a:pt x="371" y="97"/>
                  </a:lnTo>
                  <a:close/>
                  <a:moveTo>
                    <a:pt x="304" y="55"/>
                  </a:moveTo>
                  <a:cubicBezTo>
                    <a:pt x="286" y="49"/>
                    <a:pt x="267" y="45"/>
                    <a:pt x="247" y="44"/>
                  </a:cubicBezTo>
                  <a:lnTo>
                    <a:pt x="247" y="27"/>
                  </a:lnTo>
                  <a:cubicBezTo>
                    <a:pt x="269" y="28"/>
                    <a:pt x="290" y="32"/>
                    <a:pt x="311" y="40"/>
                  </a:cubicBezTo>
                  <a:lnTo>
                    <a:pt x="304" y="55"/>
                  </a:lnTo>
                  <a:close/>
                  <a:moveTo>
                    <a:pt x="233" y="43"/>
                  </a:moveTo>
                  <a:cubicBezTo>
                    <a:pt x="211" y="44"/>
                    <a:pt x="189" y="48"/>
                    <a:pt x="169" y="56"/>
                  </a:cubicBezTo>
                  <a:lnTo>
                    <a:pt x="163" y="41"/>
                  </a:lnTo>
                  <a:cubicBezTo>
                    <a:pt x="185" y="32"/>
                    <a:pt x="209" y="27"/>
                    <a:pt x="234" y="27"/>
                  </a:cubicBezTo>
                  <a:lnTo>
                    <a:pt x="233" y="43"/>
                  </a:lnTo>
                  <a:close/>
                  <a:moveTo>
                    <a:pt x="157" y="61"/>
                  </a:moveTo>
                  <a:cubicBezTo>
                    <a:pt x="139" y="70"/>
                    <a:pt x="123" y="81"/>
                    <a:pt x="108" y="94"/>
                  </a:cubicBezTo>
                  <a:lnTo>
                    <a:pt x="97" y="82"/>
                  </a:lnTo>
                  <a:cubicBezTo>
                    <a:pt x="112" y="67"/>
                    <a:pt x="131" y="55"/>
                    <a:pt x="150" y="46"/>
                  </a:cubicBezTo>
                  <a:lnTo>
                    <a:pt x="157" y="61"/>
                  </a:lnTo>
                  <a:close/>
                  <a:moveTo>
                    <a:pt x="431" y="245"/>
                  </a:moveTo>
                  <a:lnTo>
                    <a:pt x="447" y="245"/>
                  </a:lnTo>
                  <a:cubicBezTo>
                    <a:pt x="446" y="268"/>
                    <a:pt x="442" y="289"/>
                    <a:pt x="434" y="309"/>
                  </a:cubicBezTo>
                  <a:lnTo>
                    <a:pt x="419" y="303"/>
                  </a:lnTo>
                  <a:cubicBezTo>
                    <a:pt x="426" y="285"/>
                    <a:pt x="430" y="265"/>
                    <a:pt x="431" y="245"/>
                  </a:cubicBezTo>
                  <a:close/>
                  <a:moveTo>
                    <a:pt x="431" y="232"/>
                  </a:moveTo>
                  <a:cubicBezTo>
                    <a:pt x="430" y="209"/>
                    <a:pt x="426" y="188"/>
                    <a:pt x="418" y="167"/>
                  </a:cubicBezTo>
                  <a:lnTo>
                    <a:pt x="434" y="161"/>
                  </a:lnTo>
                  <a:cubicBezTo>
                    <a:pt x="442" y="183"/>
                    <a:pt x="447" y="207"/>
                    <a:pt x="447" y="232"/>
                  </a:cubicBezTo>
                  <a:lnTo>
                    <a:pt x="431" y="232"/>
                  </a:lnTo>
                  <a:close/>
                  <a:moveTo>
                    <a:pt x="428" y="149"/>
                  </a:moveTo>
                  <a:lnTo>
                    <a:pt x="413" y="155"/>
                  </a:lnTo>
                  <a:cubicBezTo>
                    <a:pt x="405" y="137"/>
                    <a:pt x="394" y="121"/>
                    <a:pt x="380" y="106"/>
                  </a:cubicBezTo>
                  <a:lnTo>
                    <a:pt x="392" y="95"/>
                  </a:lnTo>
                  <a:cubicBezTo>
                    <a:pt x="407" y="111"/>
                    <a:pt x="419" y="129"/>
                    <a:pt x="428" y="149"/>
                  </a:cubicBezTo>
                  <a:close/>
                  <a:moveTo>
                    <a:pt x="87" y="91"/>
                  </a:moveTo>
                  <a:lnTo>
                    <a:pt x="98" y="103"/>
                  </a:lnTo>
                  <a:cubicBezTo>
                    <a:pt x="83" y="119"/>
                    <a:pt x="71" y="137"/>
                    <a:pt x="62" y="157"/>
                  </a:cubicBezTo>
                  <a:lnTo>
                    <a:pt x="46" y="151"/>
                  </a:lnTo>
                  <a:cubicBezTo>
                    <a:pt x="56" y="129"/>
                    <a:pt x="70" y="109"/>
                    <a:pt x="87" y="91"/>
                  </a:cubicBezTo>
                  <a:close/>
                  <a:moveTo>
                    <a:pt x="47" y="324"/>
                  </a:moveTo>
                  <a:lnTo>
                    <a:pt x="62" y="317"/>
                  </a:lnTo>
                  <a:cubicBezTo>
                    <a:pt x="70" y="335"/>
                    <a:pt x="81" y="352"/>
                    <a:pt x="95" y="366"/>
                  </a:cubicBezTo>
                  <a:lnTo>
                    <a:pt x="83" y="378"/>
                  </a:lnTo>
                  <a:cubicBezTo>
                    <a:pt x="68" y="362"/>
                    <a:pt x="56" y="343"/>
                    <a:pt x="47" y="324"/>
                  </a:cubicBezTo>
                  <a:close/>
                  <a:moveTo>
                    <a:pt x="389" y="382"/>
                  </a:moveTo>
                  <a:lnTo>
                    <a:pt x="377" y="370"/>
                  </a:lnTo>
                  <a:cubicBezTo>
                    <a:pt x="393" y="354"/>
                    <a:pt x="405" y="336"/>
                    <a:pt x="414" y="315"/>
                  </a:cubicBezTo>
                  <a:lnTo>
                    <a:pt x="430" y="322"/>
                  </a:lnTo>
                  <a:cubicBezTo>
                    <a:pt x="420" y="344"/>
                    <a:pt x="406" y="364"/>
                    <a:pt x="389" y="382"/>
                  </a:cubicBezTo>
                  <a:close/>
                </a:path>
              </a:pathLst>
            </a:custGeom>
            <a:solidFill>
              <a:srgbClr val="8AC9F2"/>
            </a:solidFill>
            <a:ln>
              <a:noFill/>
            </a:ln>
            <a:effectLst>
              <a:outerShdw blurRad="50800" dist="38100" dir="2700000" algn="tl" rotWithShape="0">
                <a:prstClr val="black">
                  <a:alpha val="40000"/>
                </a:prstClr>
              </a:outerShdw>
            </a:effectLst>
          </p:spPr>
          <p:txBody>
            <a:bodyPr/>
            <a:lstStyle/>
            <a:p>
              <a:endParaRPr lang="zh-CN" altLang="en-US">
                <a:cs typeface="+mn-ea"/>
                <a:sym typeface="+mn-lt"/>
              </a:endParaRPr>
            </a:p>
          </p:txBody>
        </p:sp>
      </p:grpSp>
    </p:spTree>
    <p:extLst>
      <p:ext uri="{BB962C8B-B14F-4D97-AF65-F5344CB8AC3E}">
        <p14:creationId xmlns:p14="http://schemas.microsoft.com/office/powerpoint/2010/main" val="213394819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02</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区块链的商业模式</a:t>
              </a:r>
            </a:p>
          </p:txBody>
        </p:sp>
      </p:grpSp>
      <p:pic>
        <p:nvPicPr>
          <p:cNvPr id="8" name="图片 7">
            <a:extLst>
              <a:ext uri="{FF2B5EF4-FFF2-40B4-BE49-F238E27FC236}">
                <a16:creationId xmlns:a16="http://schemas.microsoft.com/office/drawing/2014/main"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pic>
        <p:nvPicPr>
          <p:cNvPr id="9" name="图片 8">
            <a:extLst>
              <a:ext uri="{FF2B5EF4-FFF2-40B4-BE49-F238E27FC236}">
                <a16:creationId xmlns:a16="http://schemas.microsoft.com/office/drawing/2014/main" id="{8B50E2D2-8A85-4B70-93A1-96AD707DD20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17962" y="1727786"/>
            <a:ext cx="2556076" cy="2448921"/>
          </a:xfrm>
          <a:prstGeom prst="rect">
            <a:avLst/>
          </a:prstGeom>
        </p:spPr>
      </p:pic>
      <p:pic>
        <p:nvPicPr>
          <p:cNvPr id="10" name="图片 9">
            <a:extLst>
              <a:ext uri="{FF2B5EF4-FFF2-40B4-BE49-F238E27FC236}">
                <a16:creationId xmlns:a16="http://schemas.microsoft.com/office/drawing/2014/main" id="{E5A05CB1-9C70-4BF0-98A2-543FBBBD69D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95200" y="3153937"/>
            <a:ext cx="1847127" cy="1769692"/>
          </a:xfrm>
          <a:prstGeom prst="rect">
            <a:avLst/>
          </a:prstGeom>
        </p:spPr>
      </p:pic>
      <p:pic>
        <p:nvPicPr>
          <p:cNvPr id="11" name="图片 10">
            <a:extLst>
              <a:ext uri="{FF2B5EF4-FFF2-40B4-BE49-F238E27FC236}">
                <a16:creationId xmlns:a16="http://schemas.microsoft.com/office/drawing/2014/main" id="{3979F00A-5785-4769-884F-E9C0C80D16F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20817" y="3852528"/>
            <a:ext cx="1456332" cy="1395280"/>
          </a:xfrm>
          <a:prstGeom prst="rect">
            <a:avLst/>
          </a:prstGeom>
        </p:spPr>
      </p:pic>
      <p:grpSp>
        <p:nvGrpSpPr>
          <p:cNvPr id="12" name="组合 11">
            <a:extLst>
              <a:ext uri="{FF2B5EF4-FFF2-40B4-BE49-F238E27FC236}">
                <a16:creationId xmlns:a16="http://schemas.microsoft.com/office/drawing/2014/main" id="{32F51768-616C-42B1-BCD2-236E80517D39}"/>
              </a:ext>
            </a:extLst>
          </p:cNvPr>
          <p:cNvGrpSpPr/>
          <p:nvPr/>
        </p:nvGrpSpPr>
        <p:grpSpPr>
          <a:xfrm>
            <a:off x="1029958" y="3483738"/>
            <a:ext cx="2437678" cy="2043953"/>
            <a:chOff x="1029958" y="3483738"/>
            <a:chExt cx="2437678" cy="2043953"/>
          </a:xfrm>
        </p:grpSpPr>
        <p:sp>
          <p:nvSpPr>
            <p:cNvPr id="13" name="矩形 12">
              <a:extLst>
                <a:ext uri="{FF2B5EF4-FFF2-40B4-BE49-F238E27FC236}">
                  <a16:creationId xmlns:a16="http://schemas.microsoft.com/office/drawing/2014/main" id="{DFCF18B5-4E8A-428A-B9E4-392D0769BA5D}"/>
                </a:ext>
              </a:extLst>
            </p:cNvPr>
            <p:cNvSpPr/>
            <p:nvPr/>
          </p:nvSpPr>
          <p:spPr>
            <a:xfrm>
              <a:off x="1029958" y="3927253"/>
              <a:ext cx="2437678" cy="1600438"/>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4" name="文本框 13">
              <a:extLst>
                <a:ext uri="{FF2B5EF4-FFF2-40B4-BE49-F238E27FC236}">
                  <a16:creationId xmlns:a16="http://schemas.microsoft.com/office/drawing/2014/main" id="{28314CA6-B66B-45FF-A892-44C5A1578AC4}"/>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grpSp>
        <p:nvGrpSpPr>
          <p:cNvPr id="15" name="组合 14">
            <a:extLst>
              <a:ext uri="{FF2B5EF4-FFF2-40B4-BE49-F238E27FC236}">
                <a16:creationId xmlns:a16="http://schemas.microsoft.com/office/drawing/2014/main" id="{FB61D7DF-4A55-43A9-9DE6-36F8D3B0EB25}"/>
              </a:ext>
            </a:extLst>
          </p:cNvPr>
          <p:cNvGrpSpPr/>
          <p:nvPr/>
        </p:nvGrpSpPr>
        <p:grpSpPr>
          <a:xfrm>
            <a:off x="8376893" y="3429000"/>
            <a:ext cx="2437678" cy="2043953"/>
            <a:chOff x="1029958" y="3483738"/>
            <a:chExt cx="2437678" cy="2043953"/>
          </a:xfrm>
        </p:grpSpPr>
        <p:sp>
          <p:nvSpPr>
            <p:cNvPr id="16" name="矩形 15">
              <a:extLst>
                <a:ext uri="{FF2B5EF4-FFF2-40B4-BE49-F238E27FC236}">
                  <a16:creationId xmlns:a16="http://schemas.microsoft.com/office/drawing/2014/main" id="{3E61B9F7-42C3-4CFC-BF2A-EEE51E4EA639}"/>
                </a:ext>
              </a:extLst>
            </p:cNvPr>
            <p:cNvSpPr/>
            <p:nvPr/>
          </p:nvSpPr>
          <p:spPr>
            <a:xfrm>
              <a:off x="1029958" y="3927253"/>
              <a:ext cx="2437678" cy="1600438"/>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7" name="文本框 16">
              <a:extLst>
                <a:ext uri="{FF2B5EF4-FFF2-40B4-BE49-F238E27FC236}">
                  <a16:creationId xmlns:a16="http://schemas.microsoft.com/office/drawing/2014/main" id="{D118BE67-D8A8-41A4-9778-206B7EDA14F2}"/>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spTree>
    <p:extLst>
      <p:ext uri="{BB962C8B-B14F-4D97-AF65-F5344CB8AC3E}">
        <p14:creationId xmlns:p14="http://schemas.microsoft.com/office/powerpoint/2010/main" val="302333268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par>
                                <p:cTn id="13" presetID="21"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par>
                                <p:cTn id="16" presetID="21"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B2190D6-DA68-49D9-BC74-C3D2D45EAB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3230" y="279363"/>
            <a:ext cx="12041529" cy="6096000"/>
          </a:xfrm>
          <a:prstGeom prst="rect">
            <a:avLst/>
          </a:prstGeom>
        </p:spPr>
      </p:pic>
      <p:sp>
        <p:nvSpPr>
          <p:cNvPr id="2" name="直角三角形 1">
            <a:extLst>
              <a:ext uri="{FF2B5EF4-FFF2-40B4-BE49-F238E27FC236}">
                <a16:creationId xmlns:a16="http://schemas.microsoft.com/office/drawing/2014/main" id="{81A8968E-CA28-4462-B524-0D077240D1D5}"/>
              </a:ext>
            </a:extLst>
          </p:cNvPr>
          <p:cNvSpPr/>
          <p:nvPr/>
        </p:nvSpPr>
        <p:spPr>
          <a:xfrm flipH="1" flipV="1">
            <a:off x="10536821" y="0"/>
            <a:ext cx="1655179" cy="1545219"/>
          </a:xfrm>
          <a:prstGeom prst="rtTriangle">
            <a:avLst/>
          </a:prstGeom>
          <a:solidFill>
            <a:srgbClr val="96172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id="{654B535E-51CD-482D-853B-17C2FC501CE7}"/>
              </a:ext>
            </a:extLst>
          </p:cNvPr>
          <p:cNvSpPr txBox="1"/>
          <p:nvPr/>
        </p:nvSpPr>
        <p:spPr>
          <a:xfrm>
            <a:off x="3535606" y="2967335"/>
            <a:ext cx="5745851" cy="923330"/>
          </a:xfrm>
          <a:prstGeom prst="rect">
            <a:avLst/>
          </a:prstGeom>
          <a:noFill/>
        </p:spPr>
        <p:txBody>
          <a:bodyPr vert="horz" wrap="square" rtlCol="0">
            <a:spAutoFit/>
          </a:bodyPr>
          <a:lstStyle/>
          <a:p>
            <a:r>
              <a:rPr lang="zh-CN" altLang="en-US" sz="5400" b="1" dirty="0">
                <a:solidFill>
                  <a:srgbClr val="8AC9F2"/>
                </a:solidFill>
                <a:effectLst>
                  <a:outerShdw blurRad="38100" dist="38100" dir="2700000" algn="tl">
                    <a:srgbClr val="000000">
                      <a:alpha val="43137"/>
                    </a:srgbClr>
                  </a:outerShdw>
                </a:effectLst>
                <a:cs typeface="+mn-ea"/>
                <a:sym typeface="+mn-lt"/>
              </a:rPr>
              <a:t>区块链的近期发展</a:t>
            </a:r>
          </a:p>
        </p:txBody>
      </p:sp>
      <p:grpSp>
        <p:nvGrpSpPr>
          <p:cNvPr id="25" name="组合 24">
            <a:extLst>
              <a:ext uri="{FF2B5EF4-FFF2-40B4-BE49-F238E27FC236}">
                <a16:creationId xmlns:a16="http://schemas.microsoft.com/office/drawing/2014/main" id="{7C7B49B9-E6A4-4F40-B958-4C25D74CFCC9}"/>
              </a:ext>
            </a:extLst>
          </p:cNvPr>
          <p:cNvGrpSpPr/>
          <p:nvPr/>
        </p:nvGrpSpPr>
        <p:grpSpPr>
          <a:xfrm flipH="1">
            <a:off x="3535606" y="2103698"/>
            <a:ext cx="3829895" cy="581629"/>
            <a:chOff x="204786" y="159327"/>
            <a:chExt cx="11782427" cy="918137"/>
          </a:xfrm>
        </p:grpSpPr>
        <p:cxnSp>
          <p:nvCxnSpPr>
            <p:cNvPr id="26" name="直接连接符 25">
              <a:extLst>
                <a:ext uri="{FF2B5EF4-FFF2-40B4-BE49-F238E27FC236}">
                  <a16:creationId xmlns:a16="http://schemas.microsoft.com/office/drawing/2014/main" id="{A202BDD7-9EE6-4474-8C07-0299A5DEAFB5}"/>
                </a:ext>
              </a:extLst>
            </p:cNvPr>
            <p:cNvCxnSpPr/>
            <p:nvPr userDrawn="1"/>
          </p:nvCxnSpPr>
          <p:spPr>
            <a:xfrm flipH="1">
              <a:off x="6697926" y="234950"/>
              <a:ext cx="5289287" cy="0"/>
            </a:xfrm>
            <a:prstGeom prst="line">
              <a:avLst/>
            </a:prstGeom>
            <a:ln w="28575">
              <a:solidFill>
                <a:srgbClr val="8AC9F2"/>
              </a:solidFill>
            </a:ln>
          </p:spPr>
          <p:style>
            <a:lnRef idx="1">
              <a:schemeClr val="accent1"/>
            </a:lnRef>
            <a:fillRef idx="0">
              <a:schemeClr val="accent1"/>
            </a:fillRef>
            <a:effectRef idx="0">
              <a:schemeClr val="accent1"/>
            </a:effectRef>
            <a:fontRef idx="minor">
              <a:schemeClr val="tx1"/>
            </a:fontRef>
          </p:style>
        </p:cxnSp>
        <p:sp>
          <p:nvSpPr>
            <p:cNvPr id="27" name="任意多边形 5">
              <a:extLst>
                <a:ext uri="{FF2B5EF4-FFF2-40B4-BE49-F238E27FC236}">
                  <a16:creationId xmlns:a16="http://schemas.microsoft.com/office/drawing/2014/main" id="{12B8DC25-0E1A-486A-9D56-6BCFDED46765}"/>
                </a:ext>
              </a:extLst>
            </p:cNvPr>
            <p:cNvSpPr/>
            <p:nvPr userDrawn="1"/>
          </p:nvSpPr>
          <p:spPr>
            <a:xfrm flipH="1">
              <a:off x="204786" y="596611"/>
              <a:ext cx="11772553" cy="287015"/>
            </a:xfrm>
            <a:custGeom>
              <a:avLst/>
              <a:gdLst>
                <a:gd name="connsiteX0" fmla="*/ 0 w 11702472"/>
                <a:gd name="connsiteY0" fmla="*/ 0 h 628073"/>
                <a:gd name="connsiteX1" fmla="*/ 5181600 w 11702472"/>
                <a:gd name="connsiteY1" fmla="*/ 0 h 628073"/>
                <a:gd name="connsiteX2" fmla="*/ 6068291 w 11702472"/>
                <a:gd name="connsiteY2" fmla="*/ 628073 h 628073"/>
                <a:gd name="connsiteX3" fmla="*/ 11702472 w 11702472"/>
                <a:gd name="connsiteY3" fmla="*/ 628073 h 628073"/>
              </a:gdLst>
              <a:ahLst/>
              <a:cxnLst>
                <a:cxn ang="0">
                  <a:pos x="connsiteX0" y="connsiteY0"/>
                </a:cxn>
                <a:cxn ang="0">
                  <a:pos x="connsiteX1" y="connsiteY1"/>
                </a:cxn>
                <a:cxn ang="0">
                  <a:pos x="connsiteX2" y="connsiteY2"/>
                </a:cxn>
                <a:cxn ang="0">
                  <a:pos x="connsiteX3" y="connsiteY3"/>
                </a:cxn>
              </a:cxnLst>
              <a:rect l="l" t="t" r="r" b="b"/>
              <a:pathLst>
                <a:path w="11702472" h="628073">
                  <a:moveTo>
                    <a:pt x="0" y="0"/>
                  </a:moveTo>
                  <a:lnTo>
                    <a:pt x="5181600" y="0"/>
                  </a:lnTo>
                  <a:lnTo>
                    <a:pt x="6068291" y="628073"/>
                  </a:lnTo>
                  <a:lnTo>
                    <a:pt x="11702472" y="628073"/>
                  </a:lnTo>
                </a:path>
              </a:pathLst>
            </a:custGeom>
            <a:ln w="28575">
              <a:solidFill>
                <a:srgbClr val="8AC9F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cxnSp>
          <p:nvCxnSpPr>
            <p:cNvPr id="28" name="直接连接符 27">
              <a:extLst>
                <a:ext uri="{FF2B5EF4-FFF2-40B4-BE49-F238E27FC236}">
                  <a16:creationId xmlns:a16="http://schemas.microsoft.com/office/drawing/2014/main" id="{7BA281FC-B9E3-4AAD-8DFB-A96DBB07D9CD}"/>
                </a:ext>
              </a:extLst>
            </p:cNvPr>
            <p:cNvCxnSpPr/>
            <p:nvPr userDrawn="1"/>
          </p:nvCxnSpPr>
          <p:spPr>
            <a:xfrm flipH="1">
              <a:off x="204787" y="1033735"/>
              <a:ext cx="5696378" cy="0"/>
            </a:xfrm>
            <a:prstGeom prst="line">
              <a:avLst/>
            </a:prstGeom>
            <a:ln w="28575">
              <a:solidFill>
                <a:srgbClr val="8AC9F2"/>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EE3856D4-45C4-458B-87D5-F37AEEA76182}"/>
                </a:ext>
              </a:extLst>
            </p:cNvPr>
            <p:cNvSpPr/>
            <p:nvPr userDrawn="1"/>
          </p:nvSpPr>
          <p:spPr>
            <a:xfrm flipH="1">
              <a:off x="10938182" y="159327"/>
              <a:ext cx="622542" cy="157018"/>
            </a:xfrm>
            <a:prstGeom prst="rect">
              <a:avLst/>
            </a:prstGeom>
            <a:solidFill>
              <a:srgbClr val="8AC9F2"/>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0" name="矩形 29">
              <a:extLst>
                <a:ext uri="{FF2B5EF4-FFF2-40B4-BE49-F238E27FC236}">
                  <a16:creationId xmlns:a16="http://schemas.microsoft.com/office/drawing/2014/main" id="{1FF86D5D-D6AC-44F8-B792-CC1D14C740A0}"/>
                </a:ext>
              </a:extLst>
            </p:cNvPr>
            <p:cNvSpPr/>
            <p:nvPr userDrawn="1"/>
          </p:nvSpPr>
          <p:spPr>
            <a:xfrm flipH="1">
              <a:off x="472605" y="984664"/>
              <a:ext cx="1898478" cy="92800"/>
            </a:xfrm>
            <a:prstGeom prst="rect">
              <a:avLst/>
            </a:prstGeom>
            <a:solidFill>
              <a:srgbClr val="8AC9F2"/>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1" name="矩形 30">
              <a:extLst>
                <a:ext uri="{FF2B5EF4-FFF2-40B4-BE49-F238E27FC236}">
                  <a16:creationId xmlns:a16="http://schemas.microsoft.com/office/drawing/2014/main" id="{FF190DAE-C56B-46D0-B365-9E9FFFBF3DCD}"/>
                </a:ext>
              </a:extLst>
            </p:cNvPr>
            <p:cNvSpPr/>
            <p:nvPr userDrawn="1"/>
          </p:nvSpPr>
          <p:spPr>
            <a:xfrm flipH="1">
              <a:off x="10776682" y="373784"/>
              <a:ext cx="75494" cy="157018"/>
            </a:xfrm>
            <a:prstGeom prst="rect">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2" name="矩形 31">
              <a:extLst>
                <a:ext uri="{FF2B5EF4-FFF2-40B4-BE49-F238E27FC236}">
                  <a16:creationId xmlns:a16="http://schemas.microsoft.com/office/drawing/2014/main" id="{D4DB76E8-FD83-43B3-BE88-3587271360CB}"/>
                </a:ext>
              </a:extLst>
            </p:cNvPr>
            <p:cNvSpPr/>
            <p:nvPr userDrawn="1"/>
          </p:nvSpPr>
          <p:spPr>
            <a:xfrm flipH="1">
              <a:off x="9028105" y="373784"/>
              <a:ext cx="75494" cy="157018"/>
            </a:xfrm>
            <a:prstGeom prst="rect">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3" name="平行四边形 32">
              <a:extLst>
                <a:ext uri="{FF2B5EF4-FFF2-40B4-BE49-F238E27FC236}">
                  <a16:creationId xmlns:a16="http://schemas.microsoft.com/office/drawing/2014/main" id="{CA2AB9D8-85EA-45EA-A4AC-EE56423D8231}"/>
                </a:ext>
              </a:extLst>
            </p:cNvPr>
            <p:cNvSpPr/>
            <p:nvPr userDrawn="1"/>
          </p:nvSpPr>
          <p:spPr>
            <a:xfrm>
              <a:off x="807720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4" name="平行四边形 33">
              <a:extLst>
                <a:ext uri="{FF2B5EF4-FFF2-40B4-BE49-F238E27FC236}">
                  <a16:creationId xmlns:a16="http://schemas.microsoft.com/office/drawing/2014/main" id="{5DC59707-5DAB-496E-B198-F4A8A04AFA9D}"/>
                </a:ext>
              </a:extLst>
            </p:cNvPr>
            <p:cNvSpPr/>
            <p:nvPr userDrawn="1"/>
          </p:nvSpPr>
          <p:spPr>
            <a:xfrm>
              <a:off x="821843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5" name="平行四边形 34">
              <a:extLst>
                <a:ext uri="{FF2B5EF4-FFF2-40B4-BE49-F238E27FC236}">
                  <a16:creationId xmlns:a16="http://schemas.microsoft.com/office/drawing/2014/main" id="{E921E137-6C8D-4D54-B32B-49ED31BFC0C5}"/>
                </a:ext>
              </a:extLst>
            </p:cNvPr>
            <p:cNvSpPr/>
            <p:nvPr userDrawn="1"/>
          </p:nvSpPr>
          <p:spPr>
            <a:xfrm>
              <a:off x="835967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6" name="平行四边形 35">
              <a:extLst>
                <a:ext uri="{FF2B5EF4-FFF2-40B4-BE49-F238E27FC236}">
                  <a16:creationId xmlns:a16="http://schemas.microsoft.com/office/drawing/2014/main" id="{E8C9A7A1-BCFA-4A83-8EE3-D44F91FF68AB}"/>
                </a:ext>
              </a:extLst>
            </p:cNvPr>
            <p:cNvSpPr/>
            <p:nvPr userDrawn="1"/>
          </p:nvSpPr>
          <p:spPr>
            <a:xfrm>
              <a:off x="850090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7" name="平行四边形 36">
              <a:extLst>
                <a:ext uri="{FF2B5EF4-FFF2-40B4-BE49-F238E27FC236}">
                  <a16:creationId xmlns:a16="http://schemas.microsoft.com/office/drawing/2014/main" id="{08164ECD-6B29-4DA1-83BC-EF2DE43CFFEB}"/>
                </a:ext>
              </a:extLst>
            </p:cNvPr>
            <p:cNvSpPr/>
            <p:nvPr userDrawn="1"/>
          </p:nvSpPr>
          <p:spPr>
            <a:xfrm>
              <a:off x="864214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8" name="平行四边形 37">
              <a:extLst>
                <a:ext uri="{FF2B5EF4-FFF2-40B4-BE49-F238E27FC236}">
                  <a16:creationId xmlns:a16="http://schemas.microsoft.com/office/drawing/2014/main" id="{CEF13614-08B8-43B7-8638-CD100ECCE1A7}"/>
                </a:ext>
              </a:extLst>
            </p:cNvPr>
            <p:cNvSpPr/>
            <p:nvPr userDrawn="1"/>
          </p:nvSpPr>
          <p:spPr>
            <a:xfrm>
              <a:off x="878338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9" name="平行四边形 38">
              <a:extLst>
                <a:ext uri="{FF2B5EF4-FFF2-40B4-BE49-F238E27FC236}">
                  <a16:creationId xmlns:a16="http://schemas.microsoft.com/office/drawing/2014/main" id="{FBF7A9E3-2493-4871-896D-F3CABDF7B4DC}"/>
                </a:ext>
              </a:extLst>
            </p:cNvPr>
            <p:cNvSpPr/>
            <p:nvPr userDrawn="1"/>
          </p:nvSpPr>
          <p:spPr>
            <a:xfrm>
              <a:off x="892461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0" name="平行四边形 39">
              <a:extLst>
                <a:ext uri="{FF2B5EF4-FFF2-40B4-BE49-F238E27FC236}">
                  <a16:creationId xmlns:a16="http://schemas.microsoft.com/office/drawing/2014/main" id="{97FEB269-0DCC-4D4D-931A-AEBFAD5A6AF9}"/>
                </a:ext>
              </a:extLst>
            </p:cNvPr>
            <p:cNvSpPr/>
            <p:nvPr userDrawn="1"/>
          </p:nvSpPr>
          <p:spPr>
            <a:xfrm>
              <a:off x="906585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1" name="平行四边形 40">
              <a:extLst>
                <a:ext uri="{FF2B5EF4-FFF2-40B4-BE49-F238E27FC236}">
                  <a16:creationId xmlns:a16="http://schemas.microsoft.com/office/drawing/2014/main" id="{4EB2EC09-CEAC-4189-90B9-6882B0747ACE}"/>
                </a:ext>
              </a:extLst>
            </p:cNvPr>
            <p:cNvSpPr/>
            <p:nvPr userDrawn="1"/>
          </p:nvSpPr>
          <p:spPr>
            <a:xfrm>
              <a:off x="920708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2" name="平行四边形 41">
              <a:extLst>
                <a:ext uri="{FF2B5EF4-FFF2-40B4-BE49-F238E27FC236}">
                  <a16:creationId xmlns:a16="http://schemas.microsoft.com/office/drawing/2014/main" id="{82332C4C-9E83-4CA0-AF3C-E410B4AE2345}"/>
                </a:ext>
              </a:extLst>
            </p:cNvPr>
            <p:cNvSpPr/>
            <p:nvPr userDrawn="1"/>
          </p:nvSpPr>
          <p:spPr>
            <a:xfrm>
              <a:off x="934832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3" name="平行四边形 42">
              <a:extLst>
                <a:ext uri="{FF2B5EF4-FFF2-40B4-BE49-F238E27FC236}">
                  <a16:creationId xmlns:a16="http://schemas.microsoft.com/office/drawing/2014/main" id="{1D7A9779-E011-4DCC-960B-C2E80961E33D}"/>
                </a:ext>
              </a:extLst>
            </p:cNvPr>
            <p:cNvSpPr/>
            <p:nvPr userDrawn="1"/>
          </p:nvSpPr>
          <p:spPr>
            <a:xfrm>
              <a:off x="948956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4" name="平行四边形 43">
              <a:extLst>
                <a:ext uri="{FF2B5EF4-FFF2-40B4-BE49-F238E27FC236}">
                  <a16:creationId xmlns:a16="http://schemas.microsoft.com/office/drawing/2014/main" id="{CDE236C9-B805-4E1F-8F56-3A09EB9B9392}"/>
                </a:ext>
              </a:extLst>
            </p:cNvPr>
            <p:cNvSpPr/>
            <p:nvPr userDrawn="1"/>
          </p:nvSpPr>
          <p:spPr>
            <a:xfrm>
              <a:off x="963079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5" name="平行四边形 44">
              <a:extLst>
                <a:ext uri="{FF2B5EF4-FFF2-40B4-BE49-F238E27FC236}">
                  <a16:creationId xmlns:a16="http://schemas.microsoft.com/office/drawing/2014/main" id="{B78DB060-547A-4081-AC56-25F144593D62}"/>
                </a:ext>
              </a:extLst>
            </p:cNvPr>
            <p:cNvSpPr/>
            <p:nvPr userDrawn="1"/>
          </p:nvSpPr>
          <p:spPr>
            <a:xfrm>
              <a:off x="977203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6" name="平行四边形 45">
              <a:extLst>
                <a:ext uri="{FF2B5EF4-FFF2-40B4-BE49-F238E27FC236}">
                  <a16:creationId xmlns:a16="http://schemas.microsoft.com/office/drawing/2014/main" id="{B6FB55EC-28EF-4984-ACAE-8B4FBA7012B1}"/>
                </a:ext>
              </a:extLst>
            </p:cNvPr>
            <p:cNvSpPr/>
            <p:nvPr userDrawn="1"/>
          </p:nvSpPr>
          <p:spPr>
            <a:xfrm>
              <a:off x="991326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7" name="平行四边形 46">
              <a:extLst>
                <a:ext uri="{FF2B5EF4-FFF2-40B4-BE49-F238E27FC236}">
                  <a16:creationId xmlns:a16="http://schemas.microsoft.com/office/drawing/2014/main" id="{98FE23BF-1420-4367-A998-4C48C30DA5C2}"/>
                </a:ext>
              </a:extLst>
            </p:cNvPr>
            <p:cNvSpPr/>
            <p:nvPr userDrawn="1"/>
          </p:nvSpPr>
          <p:spPr>
            <a:xfrm>
              <a:off x="1005450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8" name="平行四边形 47">
              <a:extLst>
                <a:ext uri="{FF2B5EF4-FFF2-40B4-BE49-F238E27FC236}">
                  <a16:creationId xmlns:a16="http://schemas.microsoft.com/office/drawing/2014/main" id="{18B16B14-962F-492B-8F9B-F080D6157525}"/>
                </a:ext>
              </a:extLst>
            </p:cNvPr>
            <p:cNvSpPr/>
            <p:nvPr userDrawn="1"/>
          </p:nvSpPr>
          <p:spPr>
            <a:xfrm>
              <a:off x="1019574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9" name="平行四边形 48">
              <a:extLst>
                <a:ext uri="{FF2B5EF4-FFF2-40B4-BE49-F238E27FC236}">
                  <a16:creationId xmlns:a16="http://schemas.microsoft.com/office/drawing/2014/main" id="{195C36B9-C63B-4940-AE3C-F68DF8BA2620}"/>
                </a:ext>
              </a:extLst>
            </p:cNvPr>
            <p:cNvSpPr/>
            <p:nvPr userDrawn="1"/>
          </p:nvSpPr>
          <p:spPr>
            <a:xfrm>
              <a:off x="1033697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0" name="平行四边形 49">
              <a:extLst>
                <a:ext uri="{FF2B5EF4-FFF2-40B4-BE49-F238E27FC236}">
                  <a16:creationId xmlns:a16="http://schemas.microsoft.com/office/drawing/2014/main" id="{7813A685-CF74-4CBF-B639-E6D85C5280BE}"/>
                </a:ext>
              </a:extLst>
            </p:cNvPr>
            <p:cNvSpPr/>
            <p:nvPr userDrawn="1"/>
          </p:nvSpPr>
          <p:spPr>
            <a:xfrm>
              <a:off x="1047821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1" name="平行四边形 50">
              <a:extLst>
                <a:ext uri="{FF2B5EF4-FFF2-40B4-BE49-F238E27FC236}">
                  <a16:creationId xmlns:a16="http://schemas.microsoft.com/office/drawing/2014/main" id="{C21C4AC7-C51A-4EF7-8754-9B0EEA3CE171}"/>
                </a:ext>
              </a:extLst>
            </p:cNvPr>
            <p:cNvSpPr/>
            <p:nvPr userDrawn="1"/>
          </p:nvSpPr>
          <p:spPr>
            <a:xfrm>
              <a:off x="1061944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2" name="平行四边形 51">
              <a:extLst>
                <a:ext uri="{FF2B5EF4-FFF2-40B4-BE49-F238E27FC236}">
                  <a16:creationId xmlns:a16="http://schemas.microsoft.com/office/drawing/2014/main" id="{198ADC9E-54F0-4588-B7AA-E18E8E7CDFDF}"/>
                </a:ext>
              </a:extLst>
            </p:cNvPr>
            <p:cNvSpPr/>
            <p:nvPr userDrawn="1"/>
          </p:nvSpPr>
          <p:spPr>
            <a:xfrm>
              <a:off x="1076068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3" name="平行四边形 52">
              <a:extLst>
                <a:ext uri="{FF2B5EF4-FFF2-40B4-BE49-F238E27FC236}">
                  <a16:creationId xmlns:a16="http://schemas.microsoft.com/office/drawing/2014/main" id="{DE316397-B0D0-4A14-9339-C2D566FB9890}"/>
                </a:ext>
              </a:extLst>
            </p:cNvPr>
            <p:cNvSpPr/>
            <p:nvPr userDrawn="1"/>
          </p:nvSpPr>
          <p:spPr>
            <a:xfrm>
              <a:off x="1090192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4" name="平行四边形 53">
              <a:extLst>
                <a:ext uri="{FF2B5EF4-FFF2-40B4-BE49-F238E27FC236}">
                  <a16:creationId xmlns:a16="http://schemas.microsoft.com/office/drawing/2014/main" id="{62AEF47F-8546-42A2-8182-0403305C7CCC}"/>
                </a:ext>
              </a:extLst>
            </p:cNvPr>
            <p:cNvSpPr/>
            <p:nvPr userDrawn="1"/>
          </p:nvSpPr>
          <p:spPr>
            <a:xfrm>
              <a:off x="1104315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5" name="平行四边形 54">
              <a:extLst>
                <a:ext uri="{FF2B5EF4-FFF2-40B4-BE49-F238E27FC236}">
                  <a16:creationId xmlns:a16="http://schemas.microsoft.com/office/drawing/2014/main" id="{F2F61E24-12BB-4EAB-BB42-E3721ED463D0}"/>
                </a:ext>
              </a:extLst>
            </p:cNvPr>
            <p:cNvSpPr/>
            <p:nvPr userDrawn="1"/>
          </p:nvSpPr>
          <p:spPr>
            <a:xfrm>
              <a:off x="1118439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6" name="平行四边形 55">
              <a:extLst>
                <a:ext uri="{FF2B5EF4-FFF2-40B4-BE49-F238E27FC236}">
                  <a16:creationId xmlns:a16="http://schemas.microsoft.com/office/drawing/2014/main" id="{4A161F1F-711D-4352-BA52-4885653953E7}"/>
                </a:ext>
              </a:extLst>
            </p:cNvPr>
            <p:cNvSpPr/>
            <p:nvPr userDrawn="1"/>
          </p:nvSpPr>
          <p:spPr>
            <a:xfrm>
              <a:off x="1132562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7" name="平行四边形 56">
              <a:extLst>
                <a:ext uri="{FF2B5EF4-FFF2-40B4-BE49-F238E27FC236}">
                  <a16:creationId xmlns:a16="http://schemas.microsoft.com/office/drawing/2014/main" id="{A2C88A09-38D8-4963-B496-BE9965209C66}"/>
                </a:ext>
              </a:extLst>
            </p:cNvPr>
            <p:cNvSpPr/>
            <p:nvPr userDrawn="1"/>
          </p:nvSpPr>
          <p:spPr>
            <a:xfrm>
              <a:off x="1146686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8" name="平行四边形 57">
              <a:extLst>
                <a:ext uri="{FF2B5EF4-FFF2-40B4-BE49-F238E27FC236}">
                  <a16:creationId xmlns:a16="http://schemas.microsoft.com/office/drawing/2014/main" id="{88D3835D-ECB1-409D-86ED-2C238D2A9278}"/>
                </a:ext>
              </a:extLst>
            </p:cNvPr>
            <p:cNvSpPr/>
            <p:nvPr userDrawn="1"/>
          </p:nvSpPr>
          <p:spPr>
            <a:xfrm>
              <a:off x="1160810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9" name="平行四边形 58">
              <a:extLst>
                <a:ext uri="{FF2B5EF4-FFF2-40B4-BE49-F238E27FC236}">
                  <a16:creationId xmlns:a16="http://schemas.microsoft.com/office/drawing/2014/main" id="{FC80CD4B-F966-42FF-B384-24F185E19474}"/>
                </a:ext>
              </a:extLst>
            </p:cNvPr>
            <p:cNvSpPr/>
            <p:nvPr userDrawn="1"/>
          </p:nvSpPr>
          <p:spPr>
            <a:xfrm>
              <a:off x="1174933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grpSp>
      <p:sp>
        <p:nvSpPr>
          <p:cNvPr id="60" name="文本框 59">
            <a:extLst>
              <a:ext uri="{FF2B5EF4-FFF2-40B4-BE49-F238E27FC236}">
                <a16:creationId xmlns:a16="http://schemas.microsoft.com/office/drawing/2014/main" id="{CE779796-4C26-4FB2-8315-E2EB351403C2}"/>
              </a:ext>
            </a:extLst>
          </p:cNvPr>
          <p:cNvSpPr txBox="1"/>
          <p:nvPr/>
        </p:nvSpPr>
        <p:spPr>
          <a:xfrm>
            <a:off x="2026634" y="1105287"/>
            <a:ext cx="1706156" cy="3631763"/>
          </a:xfrm>
          <a:prstGeom prst="rect">
            <a:avLst/>
          </a:prstGeom>
          <a:noFill/>
        </p:spPr>
        <p:txBody>
          <a:bodyPr wrap="square" rtlCol="0">
            <a:spAutoFit/>
          </a:bodyPr>
          <a:lstStyle>
            <a:defPPr>
              <a:defRPr lang="en-US"/>
            </a:defPPr>
            <a:lvl1pPr>
              <a:defRPr sz="11500" b="1">
                <a:solidFill>
                  <a:srgbClr val="8AC9F2"/>
                </a:solidFill>
                <a:effectLst>
                  <a:outerShdw blurRad="38100" dist="38100" dir="2700000" algn="tl">
                    <a:schemeClr val="bg1">
                      <a:alpha val="43000"/>
                    </a:schemeClr>
                  </a:outerShdw>
                </a:effectLst>
                <a:latin typeface="Agency FB" panose="020B0503020202020204" pitchFamily="34" charset="0"/>
                <a:cs typeface="+mn-ea"/>
              </a:defRPr>
            </a:lvl1pPr>
          </a:lstStyle>
          <a:p>
            <a:r>
              <a:rPr lang="en-US" altLang="zh-CN" dirty="0">
                <a:sym typeface="+mn-lt"/>
              </a:rPr>
              <a:t>03</a:t>
            </a:r>
            <a:endParaRPr lang="zh-CN" altLang="en-US" dirty="0">
              <a:sym typeface="+mn-lt"/>
            </a:endParaRPr>
          </a:p>
        </p:txBody>
      </p:sp>
      <p:pic>
        <p:nvPicPr>
          <p:cNvPr id="61" name="图片 60">
            <a:extLst>
              <a:ext uri="{FF2B5EF4-FFF2-40B4-BE49-F238E27FC236}">
                <a16:creationId xmlns:a16="http://schemas.microsoft.com/office/drawing/2014/main" id="{2E72300A-D5D3-462F-8050-6A2053A9B3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7541908" y="-263462"/>
            <a:ext cx="2172006" cy="2698930"/>
          </a:xfrm>
          <a:prstGeom prst="rect">
            <a:avLst/>
          </a:prstGeom>
        </p:spPr>
      </p:pic>
      <p:pic>
        <p:nvPicPr>
          <p:cNvPr id="62" name="图片 61">
            <a:extLst>
              <a:ext uri="{FF2B5EF4-FFF2-40B4-BE49-F238E27FC236}">
                <a16:creationId xmlns:a16="http://schemas.microsoft.com/office/drawing/2014/main" id="{6CF64242-10FE-4CB2-9B7B-208A9DF881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flipH="1" flipV="1">
            <a:off x="2525026" y="4418272"/>
            <a:ext cx="2175805" cy="2703651"/>
          </a:xfrm>
          <a:prstGeom prst="rect">
            <a:avLst/>
          </a:prstGeom>
        </p:spPr>
      </p:pic>
    </p:spTree>
    <p:extLst>
      <p:ext uri="{BB962C8B-B14F-4D97-AF65-F5344CB8AC3E}">
        <p14:creationId xmlns:p14="http://schemas.microsoft.com/office/powerpoint/2010/main" val="203574129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par>
                                <p:cTn id="8" presetID="14" presetClass="entr" presetSubtype="1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randombar(horizontal)">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1000"/>
                                        <p:tgtEl>
                                          <p:spTgt spid="60"/>
                                        </p:tgtEl>
                                      </p:cBhvr>
                                    </p:animEffect>
                                    <p:anim calcmode="lin" valueType="num">
                                      <p:cBhvr>
                                        <p:cTn id="26" dur="1000" fill="hold"/>
                                        <p:tgtEl>
                                          <p:spTgt spid="60"/>
                                        </p:tgtEl>
                                        <p:attrNameLst>
                                          <p:attrName>ppt_x</p:attrName>
                                        </p:attrNameLst>
                                      </p:cBhvr>
                                      <p:tavLst>
                                        <p:tav tm="0">
                                          <p:val>
                                            <p:strVal val="#ppt_x"/>
                                          </p:val>
                                        </p:tav>
                                        <p:tav tm="100000">
                                          <p:val>
                                            <p:strVal val="#ppt_x"/>
                                          </p:val>
                                        </p:tav>
                                      </p:tavLst>
                                    </p:anim>
                                    <p:anim calcmode="lin" valueType="num">
                                      <p:cBhvr>
                                        <p:cTn id="2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03</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区块链的近期发展</a:t>
              </a:r>
            </a:p>
          </p:txBody>
        </p:sp>
      </p:grpSp>
      <p:pic>
        <p:nvPicPr>
          <p:cNvPr id="8" name="图片 7">
            <a:extLst>
              <a:ext uri="{FF2B5EF4-FFF2-40B4-BE49-F238E27FC236}">
                <a16:creationId xmlns:a16="http://schemas.microsoft.com/office/drawing/2014/main"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grpSp>
        <p:nvGrpSpPr>
          <p:cNvPr id="2" name="组合 1">
            <a:extLst>
              <a:ext uri="{FF2B5EF4-FFF2-40B4-BE49-F238E27FC236}">
                <a16:creationId xmlns:a16="http://schemas.microsoft.com/office/drawing/2014/main" id="{2929B4E9-88CC-406D-869D-317D17CEEA0C}"/>
              </a:ext>
            </a:extLst>
          </p:cNvPr>
          <p:cNvGrpSpPr/>
          <p:nvPr/>
        </p:nvGrpSpPr>
        <p:grpSpPr>
          <a:xfrm>
            <a:off x="1809737" y="2104221"/>
            <a:ext cx="2961957" cy="3096097"/>
            <a:chOff x="1670841" y="2393588"/>
            <a:chExt cx="2961957" cy="3096097"/>
          </a:xfrm>
        </p:grpSpPr>
        <p:grpSp>
          <p:nvGrpSpPr>
            <p:cNvPr id="9" name="组合 8">
              <a:extLst>
                <a:ext uri="{FF2B5EF4-FFF2-40B4-BE49-F238E27FC236}">
                  <a16:creationId xmlns:a16="http://schemas.microsoft.com/office/drawing/2014/main" id="{9BF2CF79-162E-4A46-843F-38C46ECA896D}"/>
                </a:ext>
              </a:extLst>
            </p:cNvPr>
            <p:cNvGrpSpPr/>
            <p:nvPr/>
          </p:nvGrpSpPr>
          <p:grpSpPr>
            <a:xfrm>
              <a:off x="1670841" y="2393588"/>
              <a:ext cx="2961957" cy="2896042"/>
              <a:chOff x="1060504" y="671311"/>
              <a:chExt cx="2961957" cy="2896042"/>
            </a:xfrm>
          </p:grpSpPr>
          <p:sp>
            <p:nvSpPr>
              <p:cNvPr id="10" name="矩形 9">
                <a:extLst>
                  <a:ext uri="{FF2B5EF4-FFF2-40B4-BE49-F238E27FC236}">
                    <a16:creationId xmlns:a16="http://schemas.microsoft.com/office/drawing/2014/main" id="{FFCB9511-FABB-482F-AA1B-4F2CE1A3BF73}"/>
                  </a:ext>
                </a:extLst>
              </p:cNvPr>
              <p:cNvSpPr/>
              <p:nvPr/>
            </p:nvSpPr>
            <p:spPr>
              <a:xfrm>
                <a:off x="1060504" y="1116417"/>
                <a:ext cx="2961957" cy="2450936"/>
              </a:xfrm>
              <a:prstGeom prst="rect">
                <a:avLst/>
              </a:prstGeom>
              <a:noFill/>
              <a:ln w="19050">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a:extLst>
                  <a:ext uri="{FF2B5EF4-FFF2-40B4-BE49-F238E27FC236}">
                    <a16:creationId xmlns:a16="http://schemas.microsoft.com/office/drawing/2014/main" id="{1831C960-DA71-41A8-A564-0810012286AC}"/>
                  </a:ext>
                </a:extLst>
              </p:cNvPr>
              <p:cNvPicPr>
                <a:picLocks noChangeAspect="1"/>
              </p:cNvPicPr>
              <p:nvPr/>
            </p:nvPicPr>
            <p:blipFill>
              <a:blip r:embed="rId4"/>
              <a:stretch>
                <a:fillRect/>
              </a:stretch>
            </p:blipFill>
            <p:spPr>
              <a:xfrm>
                <a:off x="2051174" y="671311"/>
                <a:ext cx="980620" cy="795982"/>
              </a:xfrm>
              <a:prstGeom prst="rect">
                <a:avLst/>
              </a:prstGeom>
            </p:spPr>
          </p:pic>
        </p:grpSp>
        <p:sp>
          <p:nvSpPr>
            <p:cNvPr id="13" name="文本框 12">
              <a:extLst>
                <a:ext uri="{FF2B5EF4-FFF2-40B4-BE49-F238E27FC236}">
                  <a16:creationId xmlns:a16="http://schemas.microsoft.com/office/drawing/2014/main" id="{D995DDB8-0A2A-4A75-9259-8519DA215C91}"/>
                </a:ext>
              </a:extLst>
            </p:cNvPr>
            <p:cNvSpPr txBox="1"/>
            <p:nvPr/>
          </p:nvSpPr>
          <p:spPr>
            <a:xfrm>
              <a:off x="2150609" y="5089575"/>
              <a:ext cx="2002420" cy="400110"/>
            </a:xfrm>
            <a:prstGeom prst="rect">
              <a:avLst/>
            </a:prstGeom>
            <a:solidFill>
              <a:srgbClr val="001F2E"/>
            </a:solid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sp>
          <p:nvSpPr>
            <p:cNvPr id="14" name="矩形 13">
              <a:extLst>
                <a:ext uri="{FF2B5EF4-FFF2-40B4-BE49-F238E27FC236}">
                  <a16:creationId xmlns:a16="http://schemas.microsoft.com/office/drawing/2014/main" id="{1E2EA23C-2256-4DD0-9A52-A446839A441F}"/>
                </a:ext>
              </a:extLst>
            </p:cNvPr>
            <p:cNvSpPr/>
            <p:nvPr/>
          </p:nvSpPr>
          <p:spPr>
            <a:xfrm>
              <a:off x="1932980" y="3383599"/>
              <a:ext cx="2437678" cy="1600438"/>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grpSp>
      <p:sp>
        <p:nvSpPr>
          <p:cNvPr id="15" name="矩形 14">
            <a:extLst>
              <a:ext uri="{FF2B5EF4-FFF2-40B4-BE49-F238E27FC236}">
                <a16:creationId xmlns:a16="http://schemas.microsoft.com/office/drawing/2014/main" id="{898AF78E-424F-4684-9D75-77CE02B0BB4C}"/>
              </a:ext>
            </a:extLst>
          </p:cNvPr>
          <p:cNvSpPr/>
          <p:nvPr/>
        </p:nvSpPr>
        <p:spPr>
          <a:xfrm>
            <a:off x="5414362" y="2458293"/>
            <a:ext cx="5821029"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6" name="文本框 15">
            <a:extLst>
              <a:ext uri="{FF2B5EF4-FFF2-40B4-BE49-F238E27FC236}">
                <a16:creationId xmlns:a16="http://schemas.microsoft.com/office/drawing/2014/main" id="{10078AFC-96D0-4EC0-AB62-BCE8BE293F13}"/>
              </a:ext>
            </a:extLst>
          </p:cNvPr>
          <p:cNvSpPr txBox="1"/>
          <p:nvPr/>
        </p:nvSpPr>
        <p:spPr>
          <a:xfrm>
            <a:off x="5414362" y="2051612"/>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sp>
        <p:nvSpPr>
          <p:cNvPr id="17" name="矩形 16">
            <a:extLst>
              <a:ext uri="{FF2B5EF4-FFF2-40B4-BE49-F238E27FC236}">
                <a16:creationId xmlns:a16="http://schemas.microsoft.com/office/drawing/2014/main" id="{24440867-207C-41C3-9FE1-430C8BF5C369}"/>
              </a:ext>
            </a:extLst>
          </p:cNvPr>
          <p:cNvSpPr/>
          <p:nvPr/>
        </p:nvSpPr>
        <p:spPr>
          <a:xfrm>
            <a:off x="5414362" y="4428605"/>
            <a:ext cx="5821029"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8" name="文本框 17">
            <a:extLst>
              <a:ext uri="{FF2B5EF4-FFF2-40B4-BE49-F238E27FC236}">
                <a16:creationId xmlns:a16="http://schemas.microsoft.com/office/drawing/2014/main" id="{EE19897A-97F1-4BE5-A77A-93A15B526358}"/>
              </a:ext>
            </a:extLst>
          </p:cNvPr>
          <p:cNvSpPr txBox="1"/>
          <p:nvPr/>
        </p:nvSpPr>
        <p:spPr>
          <a:xfrm>
            <a:off x="5414362" y="4021924"/>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spTree>
    <p:extLst>
      <p:ext uri="{BB962C8B-B14F-4D97-AF65-F5344CB8AC3E}">
        <p14:creationId xmlns:p14="http://schemas.microsoft.com/office/powerpoint/2010/main" val="202221208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03</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区块链的近期发展</a:t>
              </a:r>
            </a:p>
          </p:txBody>
        </p:sp>
      </p:grpSp>
      <p:pic>
        <p:nvPicPr>
          <p:cNvPr id="8" name="图片 7">
            <a:extLst>
              <a:ext uri="{FF2B5EF4-FFF2-40B4-BE49-F238E27FC236}">
                <a16:creationId xmlns:a16="http://schemas.microsoft.com/office/drawing/2014/main"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pic>
        <p:nvPicPr>
          <p:cNvPr id="9" name="图片 8">
            <a:extLst>
              <a:ext uri="{FF2B5EF4-FFF2-40B4-BE49-F238E27FC236}">
                <a16:creationId xmlns:a16="http://schemas.microsoft.com/office/drawing/2014/main" id="{BA244A8A-BFA2-4822-A705-87526A374B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4518" y="1369399"/>
            <a:ext cx="4936622" cy="4936622"/>
          </a:xfrm>
          <a:prstGeom prst="rect">
            <a:avLst/>
          </a:prstGeom>
        </p:spPr>
      </p:pic>
      <p:grpSp>
        <p:nvGrpSpPr>
          <p:cNvPr id="10" name="组合 9">
            <a:extLst>
              <a:ext uri="{FF2B5EF4-FFF2-40B4-BE49-F238E27FC236}">
                <a16:creationId xmlns:a16="http://schemas.microsoft.com/office/drawing/2014/main" id="{4896E715-7259-41E2-B51F-0926A7BBF57D}"/>
              </a:ext>
            </a:extLst>
          </p:cNvPr>
          <p:cNvGrpSpPr/>
          <p:nvPr/>
        </p:nvGrpSpPr>
        <p:grpSpPr>
          <a:xfrm>
            <a:off x="3298143" y="4219288"/>
            <a:ext cx="3753457" cy="2049353"/>
            <a:chOff x="5459992" y="1708822"/>
            <a:chExt cx="3753457" cy="2049353"/>
          </a:xfrm>
        </p:grpSpPr>
        <p:sp>
          <p:nvSpPr>
            <p:cNvPr id="11" name="Freeform 5">
              <a:extLst>
                <a:ext uri="{FF2B5EF4-FFF2-40B4-BE49-F238E27FC236}">
                  <a16:creationId xmlns:a16="http://schemas.microsoft.com/office/drawing/2014/main" id="{9A666580-7228-42F2-867D-FBECA1B8FD25}"/>
                </a:ext>
              </a:extLst>
            </p:cNvPr>
            <p:cNvSpPr/>
            <p:nvPr/>
          </p:nvSpPr>
          <p:spPr bwMode="auto">
            <a:xfrm>
              <a:off x="5459992" y="1708822"/>
              <a:ext cx="3753457" cy="2049353"/>
            </a:xfrm>
            <a:custGeom>
              <a:avLst/>
              <a:gdLst>
                <a:gd name="T0" fmla="*/ 500 w 30299"/>
                <a:gd name="T1" fmla="*/ 2 h 11303"/>
                <a:gd name="T2" fmla="*/ 5647 w 30299"/>
                <a:gd name="T3" fmla="*/ 2 h 11303"/>
                <a:gd name="T4" fmla="*/ 6172 w 30299"/>
                <a:gd name="T5" fmla="*/ 343 h 11303"/>
                <a:gd name="T6" fmla="*/ 6814 w 30299"/>
                <a:gd name="T7" fmla="*/ 702 h 11303"/>
                <a:gd name="T8" fmla="*/ 29799 w 30299"/>
                <a:gd name="T9" fmla="*/ 702 h 11303"/>
                <a:gd name="T10" fmla="*/ 30299 w 30299"/>
                <a:gd name="T11" fmla="*/ 1202 h 11303"/>
                <a:gd name="T12" fmla="*/ 30299 w 30299"/>
                <a:gd name="T13" fmla="*/ 10803 h 11303"/>
                <a:gd name="T14" fmla="*/ 29799 w 30299"/>
                <a:gd name="T15" fmla="*/ 11303 h 11303"/>
                <a:gd name="T16" fmla="*/ 500 w 30299"/>
                <a:gd name="T17" fmla="*/ 11303 h 11303"/>
                <a:gd name="T18" fmla="*/ 0 w 30299"/>
                <a:gd name="T19" fmla="*/ 10803 h 11303"/>
                <a:gd name="T20" fmla="*/ 0 w 30299"/>
                <a:gd name="T21" fmla="*/ 502 h 11303"/>
                <a:gd name="T22" fmla="*/ 500 w 30299"/>
                <a:gd name="T23" fmla="*/ 2 h 1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99" h="11303">
                  <a:moveTo>
                    <a:pt x="500" y="2"/>
                  </a:moveTo>
                  <a:lnTo>
                    <a:pt x="5647" y="2"/>
                  </a:lnTo>
                  <a:cubicBezTo>
                    <a:pt x="5881" y="0"/>
                    <a:pt x="6022" y="193"/>
                    <a:pt x="6172" y="343"/>
                  </a:cubicBezTo>
                  <a:cubicBezTo>
                    <a:pt x="6390" y="560"/>
                    <a:pt x="6467" y="729"/>
                    <a:pt x="6814" y="702"/>
                  </a:cubicBezTo>
                  <a:lnTo>
                    <a:pt x="29799" y="702"/>
                  </a:lnTo>
                  <a:cubicBezTo>
                    <a:pt x="30074" y="702"/>
                    <a:pt x="30299" y="927"/>
                    <a:pt x="30299" y="1202"/>
                  </a:cubicBezTo>
                  <a:lnTo>
                    <a:pt x="30299" y="10803"/>
                  </a:lnTo>
                  <a:cubicBezTo>
                    <a:pt x="30299" y="11078"/>
                    <a:pt x="30074" y="11303"/>
                    <a:pt x="29799" y="11303"/>
                  </a:cubicBezTo>
                  <a:lnTo>
                    <a:pt x="500" y="11303"/>
                  </a:lnTo>
                  <a:cubicBezTo>
                    <a:pt x="225" y="11303"/>
                    <a:pt x="0" y="11078"/>
                    <a:pt x="0" y="10803"/>
                  </a:cubicBezTo>
                  <a:lnTo>
                    <a:pt x="0" y="502"/>
                  </a:lnTo>
                  <a:cubicBezTo>
                    <a:pt x="0" y="227"/>
                    <a:pt x="225" y="2"/>
                    <a:pt x="500" y="2"/>
                  </a:cubicBezTo>
                  <a:close/>
                </a:path>
              </a:pathLst>
            </a:custGeom>
            <a:solidFill>
              <a:srgbClr val="8AC9F2">
                <a:alpha val="14902"/>
              </a:srgbClr>
            </a:solidFill>
            <a:ln w="19050" cap="flat">
              <a:solidFill>
                <a:srgbClr val="8AC9F2"/>
              </a:solidFill>
              <a:prstDash val="solid"/>
              <a:miter lim="800000"/>
            </a:ln>
          </p:spPr>
          <p:txBody>
            <a:bodyPr vert="horz" wrap="square" lIns="91440" tIns="45720" rIns="91440" bIns="45720" numCol="1" anchor="t" anchorCtr="0" compatLnSpc="1"/>
            <a:lstStyle/>
            <a:p>
              <a:endParaRPr lang="zh-CN" altLang="en-US" dirty="0">
                <a:cs typeface="+mn-ea"/>
                <a:sym typeface="+mn-lt"/>
              </a:endParaRPr>
            </a:p>
          </p:txBody>
        </p:sp>
        <p:sp>
          <p:nvSpPr>
            <p:cNvPr id="12" name="矩形 11">
              <a:extLst>
                <a:ext uri="{FF2B5EF4-FFF2-40B4-BE49-F238E27FC236}">
                  <a16:creationId xmlns:a16="http://schemas.microsoft.com/office/drawing/2014/main" id="{2178332B-ED60-41CB-B65B-F97EA1E48B7A}"/>
                </a:ext>
              </a:extLst>
            </p:cNvPr>
            <p:cNvSpPr/>
            <p:nvPr/>
          </p:nvSpPr>
          <p:spPr>
            <a:xfrm>
              <a:off x="5656171" y="2515330"/>
              <a:ext cx="3361097" cy="1169551"/>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3" name="文本框 12">
              <a:extLst>
                <a:ext uri="{FF2B5EF4-FFF2-40B4-BE49-F238E27FC236}">
                  <a16:creationId xmlns:a16="http://schemas.microsoft.com/office/drawing/2014/main" id="{CA4B3C42-32B9-404E-A91E-BE9498F86FE9}"/>
                </a:ext>
              </a:extLst>
            </p:cNvPr>
            <p:cNvSpPr txBox="1"/>
            <p:nvPr/>
          </p:nvSpPr>
          <p:spPr>
            <a:xfrm>
              <a:off x="6084372" y="1998483"/>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14" name="图片 13">
              <a:extLst>
                <a:ext uri="{FF2B5EF4-FFF2-40B4-BE49-F238E27FC236}">
                  <a16:creationId xmlns:a16="http://schemas.microsoft.com/office/drawing/2014/main" id="{3B511EDB-9287-4B9F-A2D0-2B63EADD79E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8021788" y="1986448"/>
              <a:ext cx="475912" cy="528881"/>
            </a:xfrm>
            <a:prstGeom prst="rect">
              <a:avLst/>
            </a:prstGeom>
          </p:spPr>
        </p:pic>
        <p:pic>
          <p:nvPicPr>
            <p:cNvPr id="15" name="图片 14">
              <a:extLst>
                <a:ext uri="{FF2B5EF4-FFF2-40B4-BE49-F238E27FC236}">
                  <a16:creationId xmlns:a16="http://schemas.microsoft.com/office/drawing/2014/main" id="{208C3DC2-60FF-42A5-8C76-44A4664B29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grpSp>
        <p:nvGrpSpPr>
          <p:cNvPr id="16" name="组合 15">
            <a:extLst>
              <a:ext uri="{FF2B5EF4-FFF2-40B4-BE49-F238E27FC236}">
                <a16:creationId xmlns:a16="http://schemas.microsoft.com/office/drawing/2014/main" id="{AD13B518-CE99-4D9D-8B45-CA2AAFC931E8}"/>
              </a:ext>
            </a:extLst>
          </p:cNvPr>
          <p:cNvGrpSpPr/>
          <p:nvPr/>
        </p:nvGrpSpPr>
        <p:grpSpPr>
          <a:xfrm>
            <a:off x="2003708" y="1714347"/>
            <a:ext cx="3753457" cy="2049353"/>
            <a:chOff x="5459992" y="1708822"/>
            <a:chExt cx="3753457" cy="2049353"/>
          </a:xfrm>
        </p:grpSpPr>
        <p:sp>
          <p:nvSpPr>
            <p:cNvPr id="17" name="Freeform 5">
              <a:extLst>
                <a:ext uri="{FF2B5EF4-FFF2-40B4-BE49-F238E27FC236}">
                  <a16:creationId xmlns:a16="http://schemas.microsoft.com/office/drawing/2014/main" id="{CCE0865A-A678-427B-B932-861F278D42A6}"/>
                </a:ext>
              </a:extLst>
            </p:cNvPr>
            <p:cNvSpPr/>
            <p:nvPr/>
          </p:nvSpPr>
          <p:spPr bwMode="auto">
            <a:xfrm>
              <a:off x="5459992" y="1708822"/>
              <a:ext cx="3753457" cy="2049353"/>
            </a:xfrm>
            <a:custGeom>
              <a:avLst/>
              <a:gdLst>
                <a:gd name="T0" fmla="*/ 500 w 30299"/>
                <a:gd name="T1" fmla="*/ 2 h 11303"/>
                <a:gd name="T2" fmla="*/ 5647 w 30299"/>
                <a:gd name="T3" fmla="*/ 2 h 11303"/>
                <a:gd name="T4" fmla="*/ 6172 w 30299"/>
                <a:gd name="T5" fmla="*/ 343 h 11303"/>
                <a:gd name="T6" fmla="*/ 6814 w 30299"/>
                <a:gd name="T7" fmla="*/ 702 h 11303"/>
                <a:gd name="T8" fmla="*/ 29799 w 30299"/>
                <a:gd name="T9" fmla="*/ 702 h 11303"/>
                <a:gd name="T10" fmla="*/ 30299 w 30299"/>
                <a:gd name="T11" fmla="*/ 1202 h 11303"/>
                <a:gd name="T12" fmla="*/ 30299 w 30299"/>
                <a:gd name="T13" fmla="*/ 10803 h 11303"/>
                <a:gd name="T14" fmla="*/ 29799 w 30299"/>
                <a:gd name="T15" fmla="*/ 11303 h 11303"/>
                <a:gd name="T16" fmla="*/ 500 w 30299"/>
                <a:gd name="T17" fmla="*/ 11303 h 11303"/>
                <a:gd name="T18" fmla="*/ 0 w 30299"/>
                <a:gd name="T19" fmla="*/ 10803 h 11303"/>
                <a:gd name="T20" fmla="*/ 0 w 30299"/>
                <a:gd name="T21" fmla="*/ 502 h 11303"/>
                <a:gd name="T22" fmla="*/ 500 w 30299"/>
                <a:gd name="T23" fmla="*/ 2 h 1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99" h="11303">
                  <a:moveTo>
                    <a:pt x="500" y="2"/>
                  </a:moveTo>
                  <a:lnTo>
                    <a:pt x="5647" y="2"/>
                  </a:lnTo>
                  <a:cubicBezTo>
                    <a:pt x="5881" y="0"/>
                    <a:pt x="6022" y="193"/>
                    <a:pt x="6172" y="343"/>
                  </a:cubicBezTo>
                  <a:cubicBezTo>
                    <a:pt x="6390" y="560"/>
                    <a:pt x="6467" y="729"/>
                    <a:pt x="6814" y="702"/>
                  </a:cubicBezTo>
                  <a:lnTo>
                    <a:pt x="29799" y="702"/>
                  </a:lnTo>
                  <a:cubicBezTo>
                    <a:pt x="30074" y="702"/>
                    <a:pt x="30299" y="927"/>
                    <a:pt x="30299" y="1202"/>
                  </a:cubicBezTo>
                  <a:lnTo>
                    <a:pt x="30299" y="10803"/>
                  </a:lnTo>
                  <a:cubicBezTo>
                    <a:pt x="30299" y="11078"/>
                    <a:pt x="30074" y="11303"/>
                    <a:pt x="29799" y="11303"/>
                  </a:cubicBezTo>
                  <a:lnTo>
                    <a:pt x="500" y="11303"/>
                  </a:lnTo>
                  <a:cubicBezTo>
                    <a:pt x="225" y="11303"/>
                    <a:pt x="0" y="11078"/>
                    <a:pt x="0" y="10803"/>
                  </a:cubicBezTo>
                  <a:lnTo>
                    <a:pt x="0" y="502"/>
                  </a:lnTo>
                  <a:cubicBezTo>
                    <a:pt x="0" y="227"/>
                    <a:pt x="225" y="2"/>
                    <a:pt x="500" y="2"/>
                  </a:cubicBezTo>
                  <a:close/>
                </a:path>
              </a:pathLst>
            </a:custGeom>
            <a:solidFill>
              <a:srgbClr val="8AC9F2">
                <a:alpha val="14902"/>
              </a:srgbClr>
            </a:solidFill>
            <a:ln w="19050" cap="flat">
              <a:solidFill>
                <a:srgbClr val="8AC9F2"/>
              </a:solidFill>
              <a:prstDash val="solid"/>
              <a:miter lim="800000"/>
            </a:ln>
          </p:spPr>
          <p:txBody>
            <a:bodyPr vert="horz" wrap="square" lIns="91440" tIns="45720" rIns="91440" bIns="45720" numCol="1" anchor="t" anchorCtr="0" compatLnSpc="1"/>
            <a:lstStyle/>
            <a:p>
              <a:endParaRPr lang="zh-CN" altLang="en-US" dirty="0">
                <a:cs typeface="+mn-ea"/>
                <a:sym typeface="+mn-lt"/>
              </a:endParaRPr>
            </a:p>
          </p:txBody>
        </p:sp>
        <p:sp>
          <p:nvSpPr>
            <p:cNvPr id="18" name="矩形 17">
              <a:extLst>
                <a:ext uri="{FF2B5EF4-FFF2-40B4-BE49-F238E27FC236}">
                  <a16:creationId xmlns:a16="http://schemas.microsoft.com/office/drawing/2014/main" id="{CEA623EA-FEA0-4699-A92B-0AD55A002C10}"/>
                </a:ext>
              </a:extLst>
            </p:cNvPr>
            <p:cNvSpPr/>
            <p:nvPr/>
          </p:nvSpPr>
          <p:spPr>
            <a:xfrm>
              <a:off x="5656171" y="2515330"/>
              <a:ext cx="3361097" cy="1169551"/>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9" name="文本框 18">
              <a:extLst>
                <a:ext uri="{FF2B5EF4-FFF2-40B4-BE49-F238E27FC236}">
                  <a16:creationId xmlns:a16="http://schemas.microsoft.com/office/drawing/2014/main" id="{BD2C7253-C23D-4C72-83D4-686758A29260}"/>
                </a:ext>
              </a:extLst>
            </p:cNvPr>
            <p:cNvSpPr txBox="1"/>
            <p:nvPr/>
          </p:nvSpPr>
          <p:spPr>
            <a:xfrm>
              <a:off x="6084372" y="1998483"/>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20" name="图片 19">
              <a:extLst>
                <a:ext uri="{FF2B5EF4-FFF2-40B4-BE49-F238E27FC236}">
                  <a16:creationId xmlns:a16="http://schemas.microsoft.com/office/drawing/2014/main" id="{ECFAB6F5-461C-4F8D-9450-87002F8B95E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8021788" y="1986448"/>
              <a:ext cx="475912" cy="528881"/>
            </a:xfrm>
            <a:prstGeom prst="rect">
              <a:avLst/>
            </a:prstGeom>
          </p:spPr>
        </p:pic>
        <p:pic>
          <p:nvPicPr>
            <p:cNvPr id="21" name="图片 20">
              <a:extLst>
                <a:ext uri="{FF2B5EF4-FFF2-40B4-BE49-F238E27FC236}">
                  <a16:creationId xmlns:a16="http://schemas.microsoft.com/office/drawing/2014/main" id="{618611D2-7DB2-47FA-8A83-111BB677A29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spTree>
    <p:extLst>
      <p:ext uri="{BB962C8B-B14F-4D97-AF65-F5344CB8AC3E}">
        <p14:creationId xmlns:p14="http://schemas.microsoft.com/office/powerpoint/2010/main" val="305126916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03</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区块链的近期发展</a:t>
              </a:r>
            </a:p>
          </p:txBody>
        </p:sp>
      </p:grpSp>
      <p:pic>
        <p:nvPicPr>
          <p:cNvPr id="8" name="图片 7">
            <a:extLst>
              <a:ext uri="{FF2B5EF4-FFF2-40B4-BE49-F238E27FC236}">
                <a16:creationId xmlns:a16="http://schemas.microsoft.com/office/drawing/2014/main"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grpSp>
        <p:nvGrpSpPr>
          <p:cNvPr id="9" name="Group 4">
            <a:extLst>
              <a:ext uri="{FF2B5EF4-FFF2-40B4-BE49-F238E27FC236}">
                <a16:creationId xmlns:a16="http://schemas.microsoft.com/office/drawing/2014/main" id="{8FC54D13-0775-4B20-9F9D-8ABC38647EB6}"/>
              </a:ext>
            </a:extLst>
          </p:cNvPr>
          <p:cNvGrpSpPr>
            <a:grpSpLocks noChangeAspect="1"/>
          </p:cNvGrpSpPr>
          <p:nvPr/>
        </p:nvGrpSpPr>
        <p:grpSpPr bwMode="auto">
          <a:xfrm>
            <a:off x="4379669" y="1789758"/>
            <a:ext cx="3432661" cy="3458383"/>
            <a:chOff x="2278" y="900"/>
            <a:chExt cx="2936" cy="2958"/>
          </a:xfrm>
          <a:solidFill>
            <a:srgbClr val="00B0F0"/>
          </a:solidFill>
        </p:grpSpPr>
        <p:sp>
          <p:nvSpPr>
            <p:cNvPr id="10" name="Freeform 5">
              <a:extLst>
                <a:ext uri="{FF2B5EF4-FFF2-40B4-BE49-F238E27FC236}">
                  <a16:creationId xmlns:a16="http://schemas.microsoft.com/office/drawing/2014/main" id="{AD9E4F00-CEBF-48A9-A627-7F9CC8D4815B}"/>
                </a:ext>
              </a:extLst>
            </p:cNvPr>
            <p:cNvSpPr>
              <a:spLocks noEditPoints="1"/>
            </p:cNvSpPr>
            <p:nvPr/>
          </p:nvSpPr>
          <p:spPr bwMode="auto">
            <a:xfrm>
              <a:off x="2280" y="2252"/>
              <a:ext cx="1247" cy="814"/>
            </a:xfrm>
            <a:custGeom>
              <a:avLst/>
              <a:gdLst>
                <a:gd name="T0" fmla="*/ 1385 w 1488"/>
                <a:gd name="T1" fmla="*/ 197 h 971"/>
                <a:gd name="T2" fmla="*/ 738 w 1488"/>
                <a:gd name="T3" fmla="*/ 71 h 971"/>
                <a:gd name="T4" fmla="*/ 738 w 1488"/>
                <a:gd name="T5" fmla="*/ 86 h 971"/>
                <a:gd name="T6" fmla="*/ 949 w 1488"/>
                <a:gd name="T7" fmla="*/ 194 h 971"/>
                <a:gd name="T8" fmla="*/ 767 w 1488"/>
                <a:gd name="T9" fmla="*/ 96 h 971"/>
                <a:gd name="T10" fmla="*/ 876 w 1488"/>
                <a:gd name="T11" fmla="*/ 142 h 971"/>
                <a:gd name="T12" fmla="*/ 512 w 1488"/>
                <a:gd name="T13" fmla="*/ 102 h 971"/>
                <a:gd name="T14" fmla="*/ 0 w 1488"/>
                <a:gd name="T15" fmla="*/ 77 h 971"/>
                <a:gd name="T16" fmla="*/ 598 w 1488"/>
                <a:gd name="T17" fmla="*/ 223 h 971"/>
                <a:gd name="T18" fmla="*/ 592 w 1488"/>
                <a:gd name="T19" fmla="*/ 275 h 971"/>
                <a:gd name="T20" fmla="*/ 369 w 1488"/>
                <a:gd name="T21" fmla="*/ 280 h 971"/>
                <a:gd name="T22" fmla="*/ 500 w 1488"/>
                <a:gd name="T23" fmla="*/ 367 h 971"/>
                <a:gd name="T24" fmla="*/ 202 w 1488"/>
                <a:gd name="T25" fmla="*/ 439 h 971"/>
                <a:gd name="T26" fmla="*/ 308 w 1488"/>
                <a:gd name="T27" fmla="*/ 499 h 971"/>
                <a:gd name="T28" fmla="*/ 44 w 1488"/>
                <a:gd name="T29" fmla="*/ 401 h 971"/>
                <a:gd name="T30" fmla="*/ 111 w 1488"/>
                <a:gd name="T31" fmla="*/ 512 h 971"/>
                <a:gd name="T32" fmla="*/ 216 w 1488"/>
                <a:gd name="T33" fmla="*/ 536 h 971"/>
                <a:gd name="T34" fmla="*/ 46 w 1488"/>
                <a:gd name="T35" fmla="*/ 682 h 971"/>
                <a:gd name="T36" fmla="*/ 219 w 1488"/>
                <a:gd name="T37" fmla="*/ 550 h 971"/>
                <a:gd name="T38" fmla="*/ 506 w 1488"/>
                <a:gd name="T39" fmla="*/ 395 h 971"/>
                <a:gd name="T40" fmla="*/ 1067 w 1488"/>
                <a:gd name="T41" fmla="*/ 307 h 971"/>
                <a:gd name="T42" fmla="*/ 692 w 1488"/>
                <a:gd name="T43" fmla="*/ 357 h 971"/>
                <a:gd name="T44" fmla="*/ 996 w 1488"/>
                <a:gd name="T45" fmla="*/ 336 h 971"/>
                <a:gd name="T46" fmla="*/ 555 w 1488"/>
                <a:gd name="T47" fmla="*/ 488 h 971"/>
                <a:gd name="T48" fmla="*/ 305 w 1488"/>
                <a:gd name="T49" fmla="*/ 665 h 971"/>
                <a:gd name="T50" fmla="*/ 306 w 1488"/>
                <a:gd name="T51" fmla="*/ 679 h 971"/>
                <a:gd name="T52" fmla="*/ 555 w 1488"/>
                <a:gd name="T53" fmla="*/ 503 h 971"/>
                <a:gd name="T54" fmla="*/ 522 w 1488"/>
                <a:gd name="T55" fmla="*/ 700 h 971"/>
                <a:gd name="T56" fmla="*/ 240 w 1488"/>
                <a:gd name="T57" fmla="*/ 850 h 971"/>
                <a:gd name="T58" fmla="*/ 268 w 1488"/>
                <a:gd name="T59" fmla="*/ 905 h 971"/>
                <a:gd name="T60" fmla="*/ 460 w 1488"/>
                <a:gd name="T61" fmla="*/ 803 h 971"/>
                <a:gd name="T62" fmla="*/ 621 w 1488"/>
                <a:gd name="T63" fmla="*/ 562 h 971"/>
                <a:gd name="T64" fmla="*/ 860 w 1488"/>
                <a:gd name="T65" fmla="*/ 513 h 971"/>
                <a:gd name="T66" fmla="*/ 1189 w 1488"/>
                <a:gd name="T67" fmla="*/ 226 h 971"/>
                <a:gd name="T68" fmla="*/ 700 w 1488"/>
                <a:gd name="T69" fmla="*/ 102 h 971"/>
                <a:gd name="T70" fmla="*/ 700 w 1488"/>
                <a:gd name="T71" fmla="*/ 102 h 971"/>
                <a:gd name="T72" fmla="*/ 791 w 1488"/>
                <a:gd name="T73" fmla="*/ 134 h 971"/>
                <a:gd name="T74" fmla="*/ 77 w 1488"/>
                <a:gd name="T75" fmla="*/ 29 h 971"/>
                <a:gd name="T76" fmla="*/ 384 w 1488"/>
                <a:gd name="T77" fmla="*/ 280 h 971"/>
                <a:gd name="T78" fmla="*/ 202 w 1488"/>
                <a:gd name="T79" fmla="*/ 410 h 971"/>
                <a:gd name="T80" fmla="*/ 202 w 1488"/>
                <a:gd name="T81" fmla="*/ 410 h 971"/>
                <a:gd name="T82" fmla="*/ 68 w 1488"/>
                <a:gd name="T83" fmla="*/ 439 h 971"/>
                <a:gd name="T84" fmla="*/ 84 w 1488"/>
                <a:gd name="T85" fmla="*/ 658 h 971"/>
                <a:gd name="T86" fmla="*/ 721 w 1488"/>
                <a:gd name="T87" fmla="*/ 357 h 971"/>
                <a:gd name="T88" fmla="*/ 268 w 1488"/>
                <a:gd name="T89" fmla="*/ 699 h 971"/>
                <a:gd name="T90" fmla="*/ 268 w 1488"/>
                <a:gd name="T91" fmla="*/ 699 h 971"/>
                <a:gd name="T92" fmla="*/ 239 w 1488"/>
                <a:gd name="T93" fmla="*/ 905 h 971"/>
                <a:gd name="T94" fmla="*/ 622 w 1488"/>
                <a:gd name="T95" fmla="*/ 458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8" h="971">
                  <a:moveTo>
                    <a:pt x="1487" y="231"/>
                  </a:moveTo>
                  <a:cubicBezTo>
                    <a:pt x="1488" y="216"/>
                    <a:pt x="1488" y="200"/>
                    <a:pt x="1488" y="185"/>
                  </a:cubicBezTo>
                  <a:cubicBezTo>
                    <a:pt x="1385" y="185"/>
                    <a:pt x="1385" y="185"/>
                    <a:pt x="1385" y="185"/>
                  </a:cubicBezTo>
                  <a:cubicBezTo>
                    <a:pt x="1385" y="197"/>
                    <a:pt x="1385" y="197"/>
                    <a:pt x="1385" y="197"/>
                  </a:cubicBezTo>
                  <a:cubicBezTo>
                    <a:pt x="1004" y="198"/>
                    <a:pt x="1004" y="198"/>
                    <a:pt x="1004" y="198"/>
                  </a:cubicBezTo>
                  <a:cubicBezTo>
                    <a:pt x="880" y="74"/>
                    <a:pt x="880" y="74"/>
                    <a:pt x="880" y="74"/>
                  </a:cubicBezTo>
                  <a:cubicBezTo>
                    <a:pt x="878" y="72"/>
                    <a:pt x="877" y="71"/>
                    <a:pt x="875" y="71"/>
                  </a:cubicBezTo>
                  <a:cubicBezTo>
                    <a:pt x="738" y="71"/>
                    <a:pt x="738" y="71"/>
                    <a:pt x="738" y="71"/>
                  </a:cubicBezTo>
                  <a:cubicBezTo>
                    <a:pt x="735" y="53"/>
                    <a:pt x="719" y="40"/>
                    <a:pt x="700" y="40"/>
                  </a:cubicBezTo>
                  <a:cubicBezTo>
                    <a:pt x="679" y="40"/>
                    <a:pt x="662" y="57"/>
                    <a:pt x="662" y="78"/>
                  </a:cubicBezTo>
                  <a:cubicBezTo>
                    <a:pt x="662" y="99"/>
                    <a:pt x="679" y="117"/>
                    <a:pt x="700" y="117"/>
                  </a:cubicBezTo>
                  <a:cubicBezTo>
                    <a:pt x="719" y="117"/>
                    <a:pt x="734" y="103"/>
                    <a:pt x="738" y="86"/>
                  </a:cubicBezTo>
                  <a:cubicBezTo>
                    <a:pt x="872" y="86"/>
                    <a:pt x="872" y="86"/>
                    <a:pt x="872" y="86"/>
                  </a:cubicBezTo>
                  <a:cubicBezTo>
                    <a:pt x="984" y="198"/>
                    <a:pt x="984" y="198"/>
                    <a:pt x="984" y="198"/>
                  </a:cubicBezTo>
                  <a:cubicBezTo>
                    <a:pt x="951" y="198"/>
                    <a:pt x="951" y="198"/>
                    <a:pt x="951" y="198"/>
                  </a:cubicBezTo>
                  <a:cubicBezTo>
                    <a:pt x="950" y="196"/>
                    <a:pt x="950" y="195"/>
                    <a:pt x="949" y="194"/>
                  </a:cubicBezTo>
                  <a:cubicBezTo>
                    <a:pt x="884" y="129"/>
                    <a:pt x="884" y="129"/>
                    <a:pt x="884" y="129"/>
                  </a:cubicBezTo>
                  <a:cubicBezTo>
                    <a:pt x="883" y="128"/>
                    <a:pt x="881" y="127"/>
                    <a:pt x="879" y="127"/>
                  </a:cubicBezTo>
                  <a:cubicBezTo>
                    <a:pt x="805" y="127"/>
                    <a:pt x="805" y="127"/>
                    <a:pt x="805" y="127"/>
                  </a:cubicBezTo>
                  <a:cubicBezTo>
                    <a:pt x="801" y="109"/>
                    <a:pt x="786" y="96"/>
                    <a:pt x="767" y="96"/>
                  </a:cubicBezTo>
                  <a:cubicBezTo>
                    <a:pt x="745" y="96"/>
                    <a:pt x="728" y="113"/>
                    <a:pt x="728" y="134"/>
                  </a:cubicBezTo>
                  <a:cubicBezTo>
                    <a:pt x="728" y="156"/>
                    <a:pt x="745" y="173"/>
                    <a:pt x="767" y="173"/>
                  </a:cubicBezTo>
                  <a:cubicBezTo>
                    <a:pt x="786" y="173"/>
                    <a:pt x="801" y="159"/>
                    <a:pt x="805" y="142"/>
                  </a:cubicBezTo>
                  <a:cubicBezTo>
                    <a:pt x="876" y="142"/>
                    <a:pt x="876" y="142"/>
                    <a:pt x="876" y="142"/>
                  </a:cubicBezTo>
                  <a:cubicBezTo>
                    <a:pt x="932" y="198"/>
                    <a:pt x="932" y="198"/>
                    <a:pt x="932" y="198"/>
                  </a:cubicBezTo>
                  <a:cubicBezTo>
                    <a:pt x="614" y="198"/>
                    <a:pt x="614" y="198"/>
                    <a:pt x="614" y="198"/>
                  </a:cubicBezTo>
                  <a:cubicBezTo>
                    <a:pt x="522" y="106"/>
                    <a:pt x="522" y="106"/>
                    <a:pt x="522" y="106"/>
                  </a:cubicBezTo>
                  <a:cubicBezTo>
                    <a:pt x="519" y="103"/>
                    <a:pt x="516" y="102"/>
                    <a:pt x="512" y="102"/>
                  </a:cubicBezTo>
                  <a:cubicBezTo>
                    <a:pt x="150" y="102"/>
                    <a:pt x="150" y="102"/>
                    <a:pt x="150" y="102"/>
                  </a:cubicBezTo>
                  <a:cubicBezTo>
                    <a:pt x="153" y="94"/>
                    <a:pt x="154" y="86"/>
                    <a:pt x="154" y="77"/>
                  </a:cubicBezTo>
                  <a:cubicBezTo>
                    <a:pt x="154" y="35"/>
                    <a:pt x="120" y="0"/>
                    <a:pt x="77" y="0"/>
                  </a:cubicBezTo>
                  <a:cubicBezTo>
                    <a:pt x="35" y="0"/>
                    <a:pt x="0" y="35"/>
                    <a:pt x="0" y="77"/>
                  </a:cubicBezTo>
                  <a:cubicBezTo>
                    <a:pt x="0" y="120"/>
                    <a:pt x="35" y="155"/>
                    <a:pt x="77" y="155"/>
                  </a:cubicBezTo>
                  <a:cubicBezTo>
                    <a:pt x="99" y="155"/>
                    <a:pt x="119" y="145"/>
                    <a:pt x="133" y="131"/>
                  </a:cubicBezTo>
                  <a:cubicBezTo>
                    <a:pt x="506" y="131"/>
                    <a:pt x="506" y="131"/>
                    <a:pt x="506" y="131"/>
                  </a:cubicBezTo>
                  <a:cubicBezTo>
                    <a:pt x="598" y="223"/>
                    <a:pt x="598" y="223"/>
                    <a:pt x="598" y="223"/>
                  </a:cubicBezTo>
                  <a:cubicBezTo>
                    <a:pt x="601" y="226"/>
                    <a:pt x="605" y="227"/>
                    <a:pt x="608" y="227"/>
                  </a:cubicBezTo>
                  <a:cubicBezTo>
                    <a:pt x="608" y="227"/>
                    <a:pt x="608" y="227"/>
                    <a:pt x="608" y="227"/>
                  </a:cubicBezTo>
                  <a:cubicBezTo>
                    <a:pt x="640" y="227"/>
                    <a:pt x="640" y="227"/>
                    <a:pt x="640" y="227"/>
                  </a:cubicBezTo>
                  <a:cubicBezTo>
                    <a:pt x="592" y="275"/>
                    <a:pt x="592" y="275"/>
                    <a:pt x="592" y="275"/>
                  </a:cubicBezTo>
                  <a:cubicBezTo>
                    <a:pt x="591" y="273"/>
                    <a:pt x="589" y="272"/>
                    <a:pt x="587" y="272"/>
                  </a:cubicBezTo>
                  <a:cubicBezTo>
                    <a:pt x="446" y="272"/>
                    <a:pt x="446" y="272"/>
                    <a:pt x="446" y="272"/>
                  </a:cubicBezTo>
                  <a:cubicBezTo>
                    <a:pt x="442" y="255"/>
                    <a:pt x="427" y="241"/>
                    <a:pt x="408" y="241"/>
                  </a:cubicBezTo>
                  <a:cubicBezTo>
                    <a:pt x="387" y="241"/>
                    <a:pt x="369" y="258"/>
                    <a:pt x="369" y="280"/>
                  </a:cubicBezTo>
                  <a:cubicBezTo>
                    <a:pt x="369" y="301"/>
                    <a:pt x="387" y="318"/>
                    <a:pt x="408" y="318"/>
                  </a:cubicBezTo>
                  <a:cubicBezTo>
                    <a:pt x="427" y="318"/>
                    <a:pt x="442" y="305"/>
                    <a:pt x="446" y="287"/>
                  </a:cubicBezTo>
                  <a:cubicBezTo>
                    <a:pt x="580" y="287"/>
                    <a:pt x="580" y="287"/>
                    <a:pt x="580" y="287"/>
                  </a:cubicBezTo>
                  <a:cubicBezTo>
                    <a:pt x="500" y="367"/>
                    <a:pt x="500" y="367"/>
                    <a:pt x="500" y="367"/>
                  </a:cubicBezTo>
                  <a:cubicBezTo>
                    <a:pt x="255" y="367"/>
                    <a:pt x="255" y="367"/>
                    <a:pt x="255" y="367"/>
                  </a:cubicBezTo>
                  <a:cubicBezTo>
                    <a:pt x="248" y="344"/>
                    <a:pt x="227" y="327"/>
                    <a:pt x="202" y="327"/>
                  </a:cubicBezTo>
                  <a:cubicBezTo>
                    <a:pt x="171" y="327"/>
                    <a:pt x="145" y="352"/>
                    <a:pt x="145" y="383"/>
                  </a:cubicBezTo>
                  <a:cubicBezTo>
                    <a:pt x="145" y="414"/>
                    <a:pt x="171" y="439"/>
                    <a:pt x="202" y="439"/>
                  </a:cubicBezTo>
                  <a:cubicBezTo>
                    <a:pt x="228" y="439"/>
                    <a:pt x="250" y="420"/>
                    <a:pt x="256" y="395"/>
                  </a:cubicBezTo>
                  <a:cubicBezTo>
                    <a:pt x="415" y="395"/>
                    <a:pt x="415" y="395"/>
                    <a:pt x="415" y="395"/>
                  </a:cubicBezTo>
                  <a:cubicBezTo>
                    <a:pt x="308" y="503"/>
                    <a:pt x="308" y="503"/>
                    <a:pt x="308" y="503"/>
                  </a:cubicBezTo>
                  <a:cubicBezTo>
                    <a:pt x="308" y="499"/>
                    <a:pt x="308" y="499"/>
                    <a:pt x="308" y="499"/>
                  </a:cubicBezTo>
                  <a:cubicBezTo>
                    <a:pt x="119" y="499"/>
                    <a:pt x="119" y="499"/>
                    <a:pt x="119" y="499"/>
                  </a:cubicBezTo>
                  <a:cubicBezTo>
                    <a:pt x="78" y="459"/>
                    <a:pt x="78" y="459"/>
                    <a:pt x="78" y="459"/>
                  </a:cubicBezTo>
                  <a:cubicBezTo>
                    <a:pt x="81" y="453"/>
                    <a:pt x="83" y="446"/>
                    <a:pt x="83" y="439"/>
                  </a:cubicBezTo>
                  <a:cubicBezTo>
                    <a:pt x="83" y="418"/>
                    <a:pt x="66" y="401"/>
                    <a:pt x="44" y="401"/>
                  </a:cubicBezTo>
                  <a:cubicBezTo>
                    <a:pt x="23" y="401"/>
                    <a:pt x="6" y="418"/>
                    <a:pt x="6" y="439"/>
                  </a:cubicBezTo>
                  <a:cubicBezTo>
                    <a:pt x="6" y="461"/>
                    <a:pt x="23" y="478"/>
                    <a:pt x="44" y="478"/>
                  </a:cubicBezTo>
                  <a:cubicBezTo>
                    <a:pt x="53" y="478"/>
                    <a:pt x="62" y="475"/>
                    <a:pt x="68" y="469"/>
                  </a:cubicBezTo>
                  <a:cubicBezTo>
                    <a:pt x="111" y="512"/>
                    <a:pt x="111" y="512"/>
                    <a:pt x="111" y="512"/>
                  </a:cubicBezTo>
                  <a:cubicBezTo>
                    <a:pt x="112" y="513"/>
                    <a:pt x="114" y="514"/>
                    <a:pt x="116" y="514"/>
                  </a:cubicBezTo>
                  <a:cubicBezTo>
                    <a:pt x="297" y="514"/>
                    <a:pt x="297" y="514"/>
                    <a:pt x="297" y="514"/>
                  </a:cubicBezTo>
                  <a:cubicBezTo>
                    <a:pt x="275" y="536"/>
                    <a:pt x="275" y="536"/>
                    <a:pt x="275" y="536"/>
                  </a:cubicBezTo>
                  <a:cubicBezTo>
                    <a:pt x="216" y="536"/>
                    <a:pt x="216" y="536"/>
                    <a:pt x="216" y="536"/>
                  </a:cubicBezTo>
                  <a:cubicBezTo>
                    <a:pt x="214" y="536"/>
                    <a:pt x="212" y="537"/>
                    <a:pt x="210" y="538"/>
                  </a:cubicBezTo>
                  <a:cubicBezTo>
                    <a:pt x="101" y="648"/>
                    <a:pt x="101" y="648"/>
                    <a:pt x="101" y="648"/>
                  </a:cubicBezTo>
                  <a:cubicBezTo>
                    <a:pt x="96" y="645"/>
                    <a:pt x="90" y="644"/>
                    <a:pt x="84" y="644"/>
                  </a:cubicBezTo>
                  <a:cubicBezTo>
                    <a:pt x="63" y="644"/>
                    <a:pt x="46" y="661"/>
                    <a:pt x="46" y="682"/>
                  </a:cubicBezTo>
                  <a:cubicBezTo>
                    <a:pt x="46" y="704"/>
                    <a:pt x="63" y="721"/>
                    <a:pt x="84" y="721"/>
                  </a:cubicBezTo>
                  <a:cubicBezTo>
                    <a:pt x="105" y="721"/>
                    <a:pt x="123" y="704"/>
                    <a:pt x="123" y="682"/>
                  </a:cubicBezTo>
                  <a:cubicBezTo>
                    <a:pt x="123" y="672"/>
                    <a:pt x="119" y="663"/>
                    <a:pt x="113" y="656"/>
                  </a:cubicBezTo>
                  <a:cubicBezTo>
                    <a:pt x="219" y="550"/>
                    <a:pt x="219" y="550"/>
                    <a:pt x="219" y="550"/>
                  </a:cubicBezTo>
                  <a:cubicBezTo>
                    <a:pt x="278" y="550"/>
                    <a:pt x="278" y="550"/>
                    <a:pt x="278" y="550"/>
                  </a:cubicBezTo>
                  <a:cubicBezTo>
                    <a:pt x="280" y="550"/>
                    <a:pt x="282" y="550"/>
                    <a:pt x="283" y="548"/>
                  </a:cubicBezTo>
                  <a:cubicBezTo>
                    <a:pt x="436" y="395"/>
                    <a:pt x="436" y="395"/>
                    <a:pt x="436" y="395"/>
                  </a:cubicBezTo>
                  <a:cubicBezTo>
                    <a:pt x="506" y="395"/>
                    <a:pt x="506" y="395"/>
                    <a:pt x="506" y="395"/>
                  </a:cubicBezTo>
                  <a:cubicBezTo>
                    <a:pt x="510" y="395"/>
                    <a:pt x="513" y="394"/>
                    <a:pt x="516" y="391"/>
                  </a:cubicBezTo>
                  <a:cubicBezTo>
                    <a:pt x="681" y="227"/>
                    <a:pt x="681" y="227"/>
                    <a:pt x="681" y="227"/>
                  </a:cubicBezTo>
                  <a:cubicBezTo>
                    <a:pt x="1148" y="226"/>
                    <a:pt x="1148" y="226"/>
                    <a:pt x="1148" y="226"/>
                  </a:cubicBezTo>
                  <a:cubicBezTo>
                    <a:pt x="1067" y="307"/>
                    <a:pt x="1067" y="307"/>
                    <a:pt x="1067" y="307"/>
                  </a:cubicBezTo>
                  <a:cubicBezTo>
                    <a:pt x="835" y="307"/>
                    <a:pt x="835" y="307"/>
                    <a:pt x="835" y="307"/>
                  </a:cubicBezTo>
                  <a:cubicBezTo>
                    <a:pt x="833" y="307"/>
                    <a:pt x="831" y="308"/>
                    <a:pt x="829" y="309"/>
                  </a:cubicBezTo>
                  <a:cubicBezTo>
                    <a:pt x="815" y="291"/>
                    <a:pt x="793" y="280"/>
                    <a:pt x="769" y="280"/>
                  </a:cubicBezTo>
                  <a:cubicBezTo>
                    <a:pt x="727" y="280"/>
                    <a:pt x="692" y="315"/>
                    <a:pt x="692" y="357"/>
                  </a:cubicBezTo>
                  <a:cubicBezTo>
                    <a:pt x="692" y="400"/>
                    <a:pt x="727" y="434"/>
                    <a:pt x="769" y="434"/>
                  </a:cubicBezTo>
                  <a:cubicBezTo>
                    <a:pt x="812" y="434"/>
                    <a:pt x="846" y="400"/>
                    <a:pt x="846" y="357"/>
                  </a:cubicBezTo>
                  <a:cubicBezTo>
                    <a:pt x="846" y="350"/>
                    <a:pt x="845" y="343"/>
                    <a:pt x="843" y="336"/>
                  </a:cubicBezTo>
                  <a:cubicBezTo>
                    <a:pt x="996" y="336"/>
                    <a:pt x="996" y="336"/>
                    <a:pt x="996" y="336"/>
                  </a:cubicBezTo>
                  <a:cubicBezTo>
                    <a:pt x="844" y="488"/>
                    <a:pt x="844" y="488"/>
                    <a:pt x="844" y="488"/>
                  </a:cubicBezTo>
                  <a:cubicBezTo>
                    <a:pt x="688" y="488"/>
                    <a:pt x="688" y="488"/>
                    <a:pt x="688" y="488"/>
                  </a:cubicBezTo>
                  <a:cubicBezTo>
                    <a:pt x="684" y="455"/>
                    <a:pt x="656" y="429"/>
                    <a:pt x="622" y="429"/>
                  </a:cubicBezTo>
                  <a:cubicBezTo>
                    <a:pt x="587" y="429"/>
                    <a:pt x="559" y="455"/>
                    <a:pt x="555" y="488"/>
                  </a:cubicBezTo>
                  <a:cubicBezTo>
                    <a:pt x="515" y="488"/>
                    <a:pt x="515" y="488"/>
                    <a:pt x="515" y="488"/>
                  </a:cubicBezTo>
                  <a:cubicBezTo>
                    <a:pt x="513" y="488"/>
                    <a:pt x="511" y="489"/>
                    <a:pt x="510" y="491"/>
                  </a:cubicBezTo>
                  <a:cubicBezTo>
                    <a:pt x="336" y="665"/>
                    <a:pt x="336" y="665"/>
                    <a:pt x="336" y="665"/>
                  </a:cubicBezTo>
                  <a:cubicBezTo>
                    <a:pt x="305" y="665"/>
                    <a:pt x="305" y="665"/>
                    <a:pt x="305" y="665"/>
                  </a:cubicBezTo>
                  <a:cubicBezTo>
                    <a:pt x="301" y="648"/>
                    <a:pt x="286" y="636"/>
                    <a:pt x="268" y="636"/>
                  </a:cubicBezTo>
                  <a:cubicBezTo>
                    <a:pt x="247" y="636"/>
                    <a:pt x="230" y="653"/>
                    <a:pt x="230" y="674"/>
                  </a:cubicBezTo>
                  <a:cubicBezTo>
                    <a:pt x="230" y="696"/>
                    <a:pt x="247" y="713"/>
                    <a:pt x="268" y="713"/>
                  </a:cubicBezTo>
                  <a:cubicBezTo>
                    <a:pt x="288" y="713"/>
                    <a:pt x="304" y="698"/>
                    <a:pt x="306" y="679"/>
                  </a:cubicBezTo>
                  <a:cubicBezTo>
                    <a:pt x="339" y="679"/>
                    <a:pt x="339" y="679"/>
                    <a:pt x="339" y="679"/>
                  </a:cubicBezTo>
                  <a:cubicBezTo>
                    <a:pt x="341" y="679"/>
                    <a:pt x="342" y="678"/>
                    <a:pt x="344" y="677"/>
                  </a:cubicBezTo>
                  <a:cubicBezTo>
                    <a:pt x="518" y="503"/>
                    <a:pt x="518" y="503"/>
                    <a:pt x="518" y="503"/>
                  </a:cubicBezTo>
                  <a:cubicBezTo>
                    <a:pt x="555" y="503"/>
                    <a:pt x="555" y="503"/>
                    <a:pt x="555" y="503"/>
                  </a:cubicBezTo>
                  <a:cubicBezTo>
                    <a:pt x="558" y="525"/>
                    <a:pt x="571" y="543"/>
                    <a:pt x="589" y="554"/>
                  </a:cubicBezTo>
                  <a:cubicBezTo>
                    <a:pt x="526" y="616"/>
                    <a:pt x="526" y="616"/>
                    <a:pt x="526" y="616"/>
                  </a:cubicBezTo>
                  <a:cubicBezTo>
                    <a:pt x="523" y="619"/>
                    <a:pt x="522" y="623"/>
                    <a:pt x="522" y="626"/>
                  </a:cubicBezTo>
                  <a:cubicBezTo>
                    <a:pt x="522" y="700"/>
                    <a:pt x="522" y="700"/>
                    <a:pt x="522" y="700"/>
                  </a:cubicBezTo>
                  <a:cubicBezTo>
                    <a:pt x="444" y="778"/>
                    <a:pt x="444" y="778"/>
                    <a:pt x="444" y="778"/>
                  </a:cubicBezTo>
                  <a:cubicBezTo>
                    <a:pt x="318" y="778"/>
                    <a:pt x="318" y="778"/>
                    <a:pt x="318" y="778"/>
                  </a:cubicBezTo>
                  <a:cubicBezTo>
                    <a:pt x="314" y="778"/>
                    <a:pt x="310" y="779"/>
                    <a:pt x="308" y="782"/>
                  </a:cubicBezTo>
                  <a:cubicBezTo>
                    <a:pt x="240" y="850"/>
                    <a:pt x="240" y="850"/>
                    <a:pt x="240" y="850"/>
                  </a:cubicBezTo>
                  <a:cubicBezTo>
                    <a:pt x="229" y="843"/>
                    <a:pt x="216" y="838"/>
                    <a:pt x="202" y="838"/>
                  </a:cubicBezTo>
                  <a:cubicBezTo>
                    <a:pt x="165" y="838"/>
                    <a:pt x="135" y="868"/>
                    <a:pt x="135" y="905"/>
                  </a:cubicBezTo>
                  <a:cubicBezTo>
                    <a:pt x="135" y="942"/>
                    <a:pt x="165" y="971"/>
                    <a:pt x="202" y="971"/>
                  </a:cubicBezTo>
                  <a:cubicBezTo>
                    <a:pt x="238" y="971"/>
                    <a:pt x="268" y="942"/>
                    <a:pt x="268" y="905"/>
                  </a:cubicBezTo>
                  <a:cubicBezTo>
                    <a:pt x="268" y="893"/>
                    <a:pt x="265" y="881"/>
                    <a:pt x="259" y="872"/>
                  </a:cubicBezTo>
                  <a:cubicBezTo>
                    <a:pt x="324" y="807"/>
                    <a:pt x="324" y="807"/>
                    <a:pt x="324" y="807"/>
                  </a:cubicBezTo>
                  <a:cubicBezTo>
                    <a:pt x="450" y="807"/>
                    <a:pt x="450" y="807"/>
                    <a:pt x="450" y="807"/>
                  </a:cubicBezTo>
                  <a:cubicBezTo>
                    <a:pt x="454" y="807"/>
                    <a:pt x="458" y="805"/>
                    <a:pt x="460" y="803"/>
                  </a:cubicBezTo>
                  <a:cubicBezTo>
                    <a:pt x="547" y="716"/>
                    <a:pt x="547" y="716"/>
                    <a:pt x="547" y="716"/>
                  </a:cubicBezTo>
                  <a:cubicBezTo>
                    <a:pt x="549" y="714"/>
                    <a:pt x="551" y="710"/>
                    <a:pt x="551" y="706"/>
                  </a:cubicBezTo>
                  <a:cubicBezTo>
                    <a:pt x="551" y="632"/>
                    <a:pt x="551" y="632"/>
                    <a:pt x="551" y="632"/>
                  </a:cubicBezTo>
                  <a:cubicBezTo>
                    <a:pt x="621" y="562"/>
                    <a:pt x="621" y="562"/>
                    <a:pt x="621" y="562"/>
                  </a:cubicBezTo>
                  <a:cubicBezTo>
                    <a:pt x="621" y="562"/>
                    <a:pt x="621" y="562"/>
                    <a:pt x="622" y="562"/>
                  </a:cubicBezTo>
                  <a:cubicBezTo>
                    <a:pt x="651" y="562"/>
                    <a:pt x="676" y="543"/>
                    <a:pt x="685" y="517"/>
                  </a:cubicBezTo>
                  <a:cubicBezTo>
                    <a:pt x="850" y="517"/>
                    <a:pt x="850" y="517"/>
                    <a:pt x="850" y="517"/>
                  </a:cubicBezTo>
                  <a:cubicBezTo>
                    <a:pt x="853" y="517"/>
                    <a:pt x="857" y="516"/>
                    <a:pt x="860" y="513"/>
                  </a:cubicBezTo>
                  <a:cubicBezTo>
                    <a:pt x="1037" y="336"/>
                    <a:pt x="1037" y="336"/>
                    <a:pt x="1037" y="336"/>
                  </a:cubicBezTo>
                  <a:cubicBezTo>
                    <a:pt x="1073" y="336"/>
                    <a:pt x="1073" y="336"/>
                    <a:pt x="1073" y="336"/>
                  </a:cubicBezTo>
                  <a:cubicBezTo>
                    <a:pt x="1077" y="336"/>
                    <a:pt x="1080" y="334"/>
                    <a:pt x="1083" y="332"/>
                  </a:cubicBezTo>
                  <a:cubicBezTo>
                    <a:pt x="1189" y="226"/>
                    <a:pt x="1189" y="226"/>
                    <a:pt x="1189" y="226"/>
                  </a:cubicBezTo>
                  <a:cubicBezTo>
                    <a:pt x="1385" y="226"/>
                    <a:pt x="1385" y="226"/>
                    <a:pt x="1385" y="226"/>
                  </a:cubicBezTo>
                  <a:cubicBezTo>
                    <a:pt x="1385" y="231"/>
                    <a:pt x="1385" y="231"/>
                    <a:pt x="1385" y="231"/>
                  </a:cubicBezTo>
                  <a:lnTo>
                    <a:pt x="1487" y="231"/>
                  </a:lnTo>
                  <a:close/>
                  <a:moveTo>
                    <a:pt x="700" y="102"/>
                  </a:moveTo>
                  <a:cubicBezTo>
                    <a:pt x="687" y="102"/>
                    <a:pt x="676" y="92"/>
                    <a:pt x="676" y="78"/>
                  </a:cubicBezTo>
                  <a:cubicBezTo>
                    <a:pt x="676" y="65"/>
                    <a:pt x="687" y="54"/>
                    <a:pt x="700" y="54"/>
                  </a:cubicBezTo>
                  <a:cubicBezTo>
                    <a:pt x="713" y="54"/>
                    <a:pt x="724" y="65"/>
                    <a:pt x="724" y="78"/>
                  </a:cubicBezTo>
                  <a:cubicBezTo>
                    <a:pt x="724" y="92"/>
                    <a:pt x="713" y="102"/>
                    <a:pt x="700" y="102"/>
                  </a:cubicBezTo>
                  <a:close/>
                  <a:moveTo>
                    <a:pt x="767" y="159"/>
                  </a:moveTo>
                  <a:cubicBezTo>
                    <a:pt x="753" y="159"/>
                    <a:pt x="743" y="148"/>
                    <a:pt x="743" y="134"/>
                  </a:cubicBezTo>
                  <a:cubicBezTo>
                    <a:pt x="743" y="121"/>
                    <a:pt x="753" y="110"/>
                    <a:pt x="767" y="110"/>
                  </a:cubicBezTo>
                  <a:cubicBezTo>
                    <a:pt x="780" y="110"/>
                    <a:pt x="791" y="121"/>
                    <a:pt x="791" y="134"/>
                  </a:cubicBezTo>
                  <a:cubicBezTo>
                    <a:pt x="791" y="148"/>
                    <a:pt x="780" y="159"/>
                    <a:pt x="767" y="159"/>
                  </a:cubicBezTo>
                  <a:close/>
                  <a:moveTo>
                    <a:pt x="77" y="126"/>
                  </a:moveTo>
                  <a:cubicBezTo>
                    <a:pt x="50" y="126"/>
                    <a:pt x="29" y="104"/>
                    <a:pt x="29" y="77"/>
                  </a:cubicBezTo>
                  <a:cubicBezTo>
                    <a:pt x="29" y="51"/>
                    <a:pt x="50" y="29"/>
                    <a:pt x="77" y="29"/>
                  </a:cubicBezTo>
                  <a:cubicBezTo>
                    <a:pt x="104" y="29"/>
                    <a:pt x="125" y="51"/>
                    <a:pt x="125" y="77"/>
                  </a:cubicBezTo>
                  <a:cubicBezTo>
                    <a:pt x="125" y="104"/>
                    <a:pt x="104" y="126"/>
                    <a:pt x="77" y="126"/>
                  </a:cubicBezTo>
                  <a:close/>
                  <a:moveTo>
                    <a:pt x="408" y="304"/>
                  </a:moveTo>
                  <a:cubicBezTo>
                    <a:pt x="395" y="304"/>
                    <a:pt x="384" y="293"/>
                    <a:pt x="384" y="280"/>
                  </a:cubicBezTo>
                  <a:cubicBezTo>
                    <a:pt x="384" y="266"/>
                    <a:pt x="395" y="256"/>
                    <a:pt x="408" y="256"/>
                  </a:cubicBezTo>
                  <a:cubicBezTo>
                    <a:pt x="421" y="256"/>
                    <a:pt x="432" y="266"/>
                    <a:pt x="432" y="280"/>
                  </a:cubicBezTo>
                  <a:cubicBezTo>
                    <a:pt x="432" y="293"/>
                    <a:pt x="421" y="304"/>
                    <a:pt x="408" y="304"/>
                  </a:cubicBezTo>
                  <a:close/>
                  <a:moveTo>
                    <a:pt x="202" y="410"/>
                  </a:moveTo>
                  <a:cubicBezTo>
                    <a:pt x="186" y="410"/>
                    <a:pt x="174" y="398"/>
                    <a:pt x="174" y="383"/>
                  </a:cubicBezTo>
                  <a:cubicBezTo>
                    <a:pt x="174" y="368"/>
                    <a:pt x="186" y="356"/>
                    <a:pt x="202" y="356"/>
                  </a:cubicBezTo>
                  <a:cubicBezTo>
                    <a:pt x="217" y="356"/>
                    <a:pt x="229" y="368"/>
                    <a:pt x="229" y="383"/>
                  </a:cubicBezTo>
                  <a:cubicBezTo>
                    <a:pt x="229" y="398"/>
                    <a:pt x="217" y="410"/>
                    <a:pt x="202" y="410"/>
                  </a:cubicBezTo>
                  <a:close/>
                  <a:moveTo>
                    <a:pt x="44" y="463"/>
                  </a:moveTo>
                  <a:cubicBezTo>
                    <a:pt x="31" y="463"/>
                    <a:pt x="20" y="453"/>
                    <a:pt x="20" y="439"/>
                  </a:cubicBezTo>
                  <a:cubicBezTo>
                    <a:pt x="20" y="426"/>
                    <a:pt x="31" y="415"/>
                    <a:pt x="44" y="415"/>
                  </a:cubicBezTo>
                  <a:cubicBezTo>
                    <a:pt x="58" y="415"/>
                    <a:pt x="68" y="426"/>
                    <a:pt x="68" y="439"/>
                  </a:cubicBezTo>
                  <a:cubicBezTo>
                    <a:pt x="68" y="453"/>
                    <a:pt x="58" y="463"/>
                    <a:pt x="44" y="463"/>
                  </a:cubicBezTo>
                  <a:close/>
                  <a:moveTo>
                    <a:pt x="84" y="706"/>
                  </a:moveTo>
                  <a:cubicBezTo>
                    <a:pt x="71" y="706"/>
                    <a:pt x="60" y="696"/>
                    <a:pt x="60" y="682"/>
                  </a:cubicBezTo>
                  <a:cubicBezTo>
                    <a:pt x="60" y="669"/>
                    <a:pt x="71" y="658"/>
                    <a:pt x="84" y="658"/>
                  </a:cubicBezTo>
                  <a:cubicBezTo>
                    <a:pt x="98" y="658"/>
                    <a:pt x="108" y="669"/>
                    <a:pt x="108" y="682"/>
                  </a:cubicBezTo>
                  <a:cubicBezTo>
                    <a:pt x="108" y="696"/>
                    <a:pt x="98" y="706"/>
                    <a:pt x="84" y="706"/>
                  </a:cubicBezTo>
                  <a:close/>
                  <a:moveTo>
                    <a:pt x="769" y="405"/>
                  </a:moveTo>
                  <a:cubicBezTo>
                    <a:pt x="743" y="405"/>
                    <a:pt x="721" y="384"/>
                    <a:pt x="721" y="357"/>
                  </a:cubicBezTo>
                  <a:cubicBezTo>
                    <a:pt x="721" y="330"/>
                    <a:pt x="743" y="309"/>
                    <a:pt x="769" y="309"/>
                  </a:cubicBezTo>
                  <a:cubicBezTo>
                    <a:pt x="796" y="309"/>
                    <a:pt x="817" y="330"/>
                    <a:pt x="817" y="357"/>
                  </a:cubicBezTo>
                  <a:cubicBezTo>
                    <a:pt x="817" y="384"/>
                    <a:pt x="796" y="405"/>
                    <a:pt x="769" y="405"/>
                  </a:cubicBezTo>
                  <a:close/>
                  <a:moveTo>
                    <a:pt x="268" y="699"/>
                  </a:moveTo>
                  <a:cubicBezTo>
                    <a:pt x="255" y="699"/>
                    <a:pt x="244" y="688"/>
                    <a:pt x="244" y="674"/>
                  </a:cubicBezTo>
                  <a:cubicBezTo>
                    <a:pt x="244" y="661"/>
                    <a:pt x="255" y="650"/>
                    <a:pt x="268" y="650"/>
                  </a:cubicBezTo>
                  <a:cubicBezTo>
                    <a:pt x="281" y="650"/>
                    <a:pt x="292" y="661"/>
                    <a:pt x="292" y="674"/>
                  </a:cubicBezTo>
                  <a:cubicBezTo>
                    <a:pt x="292" y="688"/>
                    <a:pt x="281" y="699"/>
                    <a:pt x="268" y="699"/>
                  </a:cubicBezTo>
                  <a:close/>
                  <a:moveTo>
                    <a:pt x="202" y="943"/>
                  </a:moveTo>
                  <a:cubicBezTo>
                    <a:pt x="181" y="943"/>
                    <a:pt x="164" y="926"/>
                    <a:pt x="164" y="905"/>
                  </a:cubicBezTo>
                  <a:cubicBezTo>
                    <a:pt x="164" y="884"/>
                    <a:pt x="181" y="867"/>
                    <a:pt x="202" y="867"/>
                  </a:cubicBezTo>
                  <a:cubicBezTo>
                    <a:pt x="222" y="867"/>
                    <a:pt x="239" y="884"/>
                    <a:pt x="239" y="905"/>
                  </a:cubicBezTo>
                  <a:cubicBezTo>
                    <a:pt x="239" y="926"/>
                    <a:pt x="222" y="943"/>
                    <a:pt x="202" y="943"/>
                  </a:cubicBezTo>
                  <a:close/>
                  <a:moveTo>
                    <a:pt x="622" y="533"/>
                  </a:moveTo>
                  <a:cubicBezTo>
                    <a:pt x="601" y="533"/>
                    <a:pt x="584" y="517"/>
                    <a:pt x="584" y="496"/>
                  </a:cubicBezTo>
                  <a:cubicBezTo>
                    <a:pt x="584" y="475"/>
                    <a:pt x="601" y="458"/>
                    <a:pt x="622" y="458"/>
                  </a:cubicBezTo>
                  <a:cubicBezTo>
                    <a:pt x="642" y="458"/>
                    <a:pt x="659" y="475"/>
                    <a:pt x="659" y="496"/>
                  </a:cubicBezTo>
                  <a:cubicBezTo>
                    <a:pt x="659" y="517"/>
                    <a:pt x="642" y="533"/>
                    <a:pt x="622" y="533"/>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6">
              <a:extLst>
                <a:ext uri="{FF2B5EF4-FFF2-40B4-BE49-F238E27FC236}">
                  <a16:creationId xmlns:a16="http://schemas.microsoft.com/office/drawing/2014/main" id="{EB36B49D-1959-4BCA-916A-1B286E688789}"/>
                </a:ext>
              </a:extLst>
            </p:cNvPr>
            <p:cNvSpPr>
              <a:spLocks noEditPoints="1"/>
            </p:cNvSpPr>
            <p:nvPr/>
          </p:nvSpPr>
          <p:spPr bwMode="auto">
            <a:xfrm>
              <a:off x="3836" y="1109"/>
              <a:ext cx="806" cy="1052"/>
            </a:xfrm>
            <a:custGeom>
              <a:avLst/>
              <a:gdLst>
                <a:gd name="T0" fmla="*/ 62 w 962"/>
                <a:gd name="T1" fmla="*/ 1118 h 1255"/>
                <a:gd name="T2" fmla="*/ 414 w 962"/>
                <a:gd name="T3" fmla="*/ 995 h 1255"/>
                <a:gd name="T4" fmla="*/ 397 w 962"/>
                <a:gd name="T5" fmla="*/ 963 h 1255"/>
                <a:gd name="T6" fmla="*/ 77 w 962"/>
                <a:gd name="T7" fmla="*/ 1103 h 1255"/>
                <a:gd name="T8" fmla="*/ 275 w 962"/>
                <a:gd name="T9" fmla="*/ 1093 h 1255"/>
                <a:gd name="T10" fmla="*/ 350 w 962"/>
                <a:gd name="T11" fmla="*/ 976 h 1255"/>
                <a:gd name="T12" fmla="*/ 282 w 962"/>
                <a:gd name="T13" fmla="*/ 945 h 1255"/>
                <a:gd name="T14" fmla="*/ 272 w 962"/>
                <a:gd name="T15" fmla="*/ 1078 h 1255"/>
                <a:gd name="T16" fmla="*/ 408 w 962"/>
                <a:gd name="T17" fmla="*/ 816 h 1255"/>
                <a:gd name="T18" fmla="*/ 573 w 962"/>
                <a:gd name="T19" fmla="*/ 774 h 1255"/>
                <a:gd name="T20" fmla="*/ 475 w 962"/>
                <a:gd name="T21" fmla="*/ 735 h 1255"/>
                <a:gd name="T22" fmla="*/ 458 w 962"/>
                <a:gd name="T23" fmla="*/ 722 h 1255"/>
                <a:gd name="T24" fmla="*/ 568 w 962"/>
                <a:gd name="T25" fmla="*/ 672 h 1255"/>
                <a:gd name="T26" fmla="*/ 629 w 962"/>
                <a:gd name="T27" fmla="*/ 627 h 1255"/>
                <a:gd name="T28" fmla="*/ 515 w 962"/>
                <a:gd name="T29" fmla="*/ 704 h 1255"/>
                <a:gd name="T30" fmla="*/ 516 w 962"/>
                <a:gd name="T31" fmla="*/ 683 h 1255"/>
                <a:gd name="T32" fmla="*/ 733 w 962"/>
                <a:gd name="T33" fmla="*/ 595 h 1255"/>
                <a:gd name="T34" fmla="*/ 578 w 962"/>
                <a:gd name="T35" fmla="*/ 604 h 1255"/>
                <a:gd name="T36" fmla="*/ 462 w 962"/>
                <a:gd name="T37" fmla="*/ 643 h 1255"/>
                <a:gd name="T38" fmla="*/ 700 w 962"/>
                <a:gd name="T39" fmla="*/ 462 h 1255"/>
                <a:gd name="T40" fmla="*/ 892 w 962"/>
                <a:gd name="T41" fmla="*/ 279 h 1255"/>
                <a:gd name="T42" fmla="*/ 923 w 962"/>
                <a:gd name="T43" fmla="*/ 170 h 1255"/>
                <a:gd name="T44" fmla="*/ 894 w 962"/>
                <a:gd name="T45" fmla="*/ 156 h 1255"/>
                <a:gd name="T46" fmla="*/ 768 w 962"/>
                <a:gd name="T47" fmla="*/ 382 h 1255"/>
                <a:gd name="T48" fmla="*/ 621 w 962"/>
                <a:gd name="T49" fmla="*/ 511 h 1255"/>
                <a:gd name="T50" fmla="*/ 709 w 962"/>
                <a:gd name="T51" fmla="*/ 212 h 1255"/>
                <a:gd name="T52" fmla="*/ 652 w 962"/>
                <a:gd name="T53" fmla="*/ 176 h 1255"/>
                <a:gd name="T54" fmla="*/ 493 w 962"/>
                <a:gd name="T55" fmla="*/ 582 h 1255"/>
                <a:gd name="T56" fmla="*/ 530 w 962"/>
                <a:gd name="T57" fmla="*/ 307 h 1255"/>
                <a:gd name="T58" fmla="*/ 502 w 962"/>
                <a:gd name="T59" fmla="*/ 216 h 1255"/>
                <a:gd name="T60" fmla="*/ 486 w 962"/>
                <a:gd name="T61" fmla="*/ 185 h 1255"/>
                <a:gd name="T62" fmla="*/ 466 w 962"/>
                <a:gd name="T63" fmla="*/ 258 h 1255"/>
                <a:gd name="T64" fmla="*/ 480 w 962"/>
                <a:gd name="T65" fmla="*/ 439 h 1255"/>
                <a:gd name="T66" fmla="*/ 462 w 962"/>
                <a:gd name="T67" fmla="*/ 417 h 1255"/>
                <a:gd name="T68" fmla="*/ 563 w 962"/>
                <a:gd name="T69" fmla="*/ 63 h 1255"/>
                <a:gd name="T70" fmla="*/ 554 w 962"/>
                <a:gd name="T71" fmla="*/ 39 h 1255"/>
                <a:gd name="T72" fmla="*/ 434 w 962"/>
                <a:gd name="T73" fmla="*/ 289 h 1255"/>
                <a:gd name="T74" fmla="*/ 12 w 962"/>
                <a:gd name="T75" fmla="*/ 1127 h 1255"/>
                <a:gd name="T76" fmla="*/ 0 w 962"/>
                <a:gd name="T77" fmla="*/ 1254 h 1255"/>
                <a:gd name="T78" fmla="*/ 460 w 962"/>
                <a:gd name="T79" fmla="*/ 963 h 1255"/>
                <a:gd name="T80" fmla="*/ 320 w 962"/>
                <a:gd name="T81" fmla="*/ 969 h 1255"/>
                <a:gd name="T82" fmla="*/ 320 w 962"/>
                <a:gd name="T83" fmla="*/ 969 h 1255"/>
                <a:gd name="T84" fmla="*/ 549 w 962"/>
                <a:gd name="T85" fmla="*/ 736 h 1255"/>
                <a:gd name="T86" fmla="*/ 629 w 962"/>
                <a:gd name="T87" fmla="*/ 690 h 1255"/>
                <a:gd name="T88" fmla="*/ 719 w 962"/>
                <a:gd name="T89" fmla="*/ 595 h 1255"/>
                <a:gd name="T90" fmla="*/ 923 w 962"/>
                <a:gd name="T91" fmla="*/ 108 h 1255"/>
                <a:gd name="T92" fmla="*/ 923 w 962"/>
                <a:gd name="T93" fmla="*/ 108 h 1255"/>
                <a:gd name="T94" fmla="*/ 704 w 962"/>
                <a:gd name="T95" fmla="*/ 423 h 1255"/>
                <a:gd name="T96" fmla="*/ 709 w 962"/>
                <a:gd name="T97" fmla="*/ 191 h 1255"/>
                <a:gd name="T98" fmla="*/ 549 w 962"/>
                <a:gd name="T99" fmla="*/ 185 h 1255"/>
                <a:gd name="T100" fmla="*/ 592 w 962"/>
                <a:gd name="T101" fmla="*/ 15 h 1255"/>
                <a:gd name="T102" fmla="*/ 592 w 962"/>
                <a:gd name="T103" fmla="*/ 15 h 1255"/>
                <a:gd name="T104" fmla="*/ 436 w 962"/>
                <a:gd name="T105" fmla="*/ 39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2" h="1255">
                  <a:moveTo>
                    <a:pt x="45" y="1173"/>
                  </a:moveTo>
                  <a:cubicBezTo>
                    <a:pt x="37" y="1173"/>
                    <a:pt x="37" y="1173"/>
                    <a:pt x="37" y="1173"/>
                  </a:cubicBezTo>
                  <a:cubicBezTo>
                    <a:pt x="37" y="1143"/>
                    <a:pt x="37" y="1143"/>
                    <a:pt x="37" y="1143"/>
                  </a:cubicBezTo>
                  <a:cubicBezTo>
                    <a:pt x="62" y="1118"/>
                    <a:pt x="62" y="1118"/>
                    <a:pt x="62" y="1118"/>
                  </a:cubicBezTo>
                  <a:cubicBezTo>
                    <a:pt x="127" y="1118"/>
                    <a:pt x="127" y="1118"/>
                    <a:pt x="127" y="1118"/>
                  </a:cubicBezTo>
                  <a:cubicBezTo>
                    <a:pt x="289" y="1118"/>
                    <a:pt x="289" y="1118"/>
                    <a:pt x="289" y="1118"/>
                  </a:cubicBezTo>
                  <a:cubicBezTo>
                    <a:pt x="291" y="1118"/>
                    <a:pt x="293" y="1117"/>
                    <a:pt x="294" y="1115"/>
                  </a:cubicBezTo>
                  <a:cubicBezTo>
                    <a:pt x="414" y="995"/>
                    <a:pt x="414" y="995"/>
                    <a:pt x="414" y="995"/>
                  </a:cubicBezTo>
                  <a:cubicBezTo>
                    <a:pt x="420" y="999"/>
                    <a:pt x="427" y="1002"/>
                    <a:pt x="436" y="1002"/>
                  </a:cubicBezTo>
                  <a:cubicBezTo>
                    <a:pt x="457" y="1002"/>
                    <a:pt x="474" y="985"/>
                    <a:pt x="474" y="963"/>
                  </a:cubicBezTo>
                  <a:cubicBezTo>
                    <a:pt x="474" y="942"/>
                    <a:pt x="457" y="925"/>
                    <a:pt x="436" y="925"/>
                  </a:cubicBezTo>
                  <a:cubicBezTo>
                    <a:pt x="414" y="925"/>
                    <a:pt x="397" y="942"/>
                    <a:pt x="397" y="963"/>
                  </a:cubicBezTo>
                  <a:cubicBezTo>
                    <a:pt x="397" y="971"/>
                    <a:pt x="400" y="979"/>
                    <a:pt x="404" y="985"/>
                  </a:cubicBezTo>
                  <a:cubicBezTo>
                    <a:pt x="286" y="1103"/>
                    <a:pt x="286" y="1103"/>
                    <a:pt x="286" y="1103"/>
                  </a:cubicBezTo>
                  <a:cubicBezTo>
                    <a:pt x="127" y="1103"/>
                    <a:pt x="127" y="1103"/>
                    <a:pt x="127" y="1103"/>
                  </a:cubicBezTo>
                  <a:cubicBezTo>
                    <a:pt x="77" y="1103"/>
                    <a:pt x="77" y="1103"/>
                    <a:pt x="77" y="1103"/>
                  </a:cubicBezTo>
                  <a:cubicBezTo>
                    <a:pt x="87" y="1093"/>
                    <a:pt x="87" y="1093"/>
                    <a:pt x="87" y="1093"/>
                  </a:cubicBezTo>
                  <a:cubicBezTo>
                    <a:pt x="87" y="1093"/>
                    <a:pt x="87" y="1093"/>
                    <a:pt x="88" y="1093"/>
                  </a:cubicBezTo>
                  <a:cubicBezTo>
                    <a:pt x="162" y="1093"/>
                    <a:pt x="162" y="1093"/>
                    <a:pt x="162" y="1093"/>
                  </a:cubicBezTo>
                  <a:cubicBezTo>
                    <a:pt x="275" y="1093"/>
                    <a:pt x="275" y="1093"/>
                    <a:pt x="275" y="1093"/>
                  </a:cubicBezTo>
                  <a:cubicBezTo>
                    <a:pt x="277" y="1093"/>
                    <a:pt x="279" y="1092"/>
                    <a:pt x="280" y="1091"/>
                  </a:cubicBezTo>
                  <a:cubicBezTo>
                    <a:pt x="348" y="1023"/>
                    <a:pt x="348" y="1023"/>
                    <a:pt x="348" y="1023"/>
                  </a:cubicBezTo>
                  <a:cubicBezTo>
                    <a:pt x="349" y="1022"/>
                    <a:pt x="350" y="1020"/>
                    <a:pt x="350" y="1018"/>
                  </a:cubicBezTo>
                  <a:cubicBezTo>
                    <a:pt x="350" y="976"/>
                    <a:pt x="350" y="976"/>
                    <a:pt x="350" y="976"/>
                  </a:cubicBezTo>
                  <a:cubicBezTo>
                    <a:pt x="350" y="974"/>
                    <a:pt x="349" y="973"/>
                    <a:pt x="349" y="972"/>
                  </a:cubicBezTo>
                  <a:cubicBezTo>
                    <a:pt x="355" y="965"/>
                    <a:pt x="359" y="956"/>
                    <a:pt x="359" y="945"/>
                  </a:cubicBezTo>
                  <a:cubicBezTo>
                    <a:pt x="359" y="924"/>
                    <a:pt x="342" y="907"/>
                    <a:pt x="320" y="907"/>
                  </a:cubicBezTo>
                  <a:cubicBezTo>
                    <a:pt x="299" y="907"/>
                    <a:pt x="282" y="924"/>
                    <a:pt x="282" y="945"/>
                  </a:cubicBezTo>
                  <a:cubicBezTo>
                    <a:pt x="282" y="967"/>
                    <a:pt x="299" y="984"/>
                    <a:pt x="320" y="984"/>
                  </a:cubicBezTo>
                  <a:cubicBezTo>
                    <a:pt x="326" y="984"/>
                    <a:pt x="331" y="983"/>
                    <a:pt x="336" y="981"/>
                  </a:cubicBezTo>
                  <a:cubicBezTo>
                    <a:pt x="336" y="1015"/>
                    <a:pt x="336" y="1015"/>
                    <a:pt x="336" y="1015"/>
                  </a:cubicBezTo>
                  <a:cubicBezTo>
                    <a:pt x="272" y="1078"/>
                    <a:pt x="272" y="1078"/>
                    <a:pt x="272" y="1078"/>
                  </a:cubicBezTo>
                  <a:cubicBezTo>
                    <a:pt x="162" y="1078"/>
                    <a:pt x="162" y="1078"/>
                    <a:pt x="162" y="1078"/>
                  </a:cubicBezTo>
                  <a:cubicBezTo>
                    <a:pt x="101" y="1078"/>
                    <a:pt x="101" y="1078"/>
                    <a:pt x="101" y="1078"/>
                  </a:cubicBezTo>
                  <a:cubicBezTo>
                    <a:pt x="364" y="816"/>
                    <a:pt x="364" y="816"/>
                    <a:pt x="364" y="816"/>
                  </a:cubicBezTo>
                  <a:cubicBezTo>
                    <a:pt x="408" y="816"/>
                    <a:pt x="408" y="816"/>
                    <a:pt x="408" y="816"/>
                  </a:cubicBezTo>
                  <a:cubicBezTo>
                    <a:pt x="410" y="816"/>
                    <a:pt x="412" y="816"/>
                    <a:pt x="413" y="814"/>
                  </a:cubicBezTo>
                  <a:cubicBezTo>
                    <a:pt x="478" y="750"/>
                    <a:pt x="478" y="750"/>
                    <a:pt x="478" y="750"/>
                  </a:cubicBezTo>
                  <a:cubicBezTo>
                    <a:pt x="537" y="750"/>
                    <a:pt x="537" y="750"/>
                    <a:pt x="537" y="750"/>
                  </a:cubicBezTo>
                  <a:cubicBezTo>
                    <a:pt x="543" y="764"/>
                    <a:pt x="557" y="774"/>
                    <a:pt x="573" y="774"/>
                  </a:cubicBezTo>
                  <a:cubicBezTo>
                    <a:pt x="594" y="774"/>
                    <a:pt x="612" y="757"/>
                    <a:pt x="612" y="736"/>
                  </a:cubicBezTo>
                  <a:cubicBezTo>
                    <a:pt x="612" y="715"/>
                    <a:pt x="594" y="697"/>
                    <a:pt x="573" y="697"/>
                  </a:cubicBezTo>
                  <a:cubicBezTo>
                    <a:pt x="552" y="697"/>
                    <a:pt x="535" y="714"/>
                    <a:pt x="535" y="735"/>
                  </a:cubicBezTo>
                  <a:cubicBezTo>
                    <a:pt x="475" y="735"/>
                    <a:pt x="475" y="735"/>
                    <a:pt x="475" y="735"/>
                  </a:cubicBezTo>
                  <a:cubicBezTo>
                    <a:pt x="473" y="735"/>
                    <a:pt x="471" y="736"/>
                    <a:pt x="470" y="737"/>
                  </a:cubicBezTo>
                  <a:cubicBezTo>
                    <a:pt x="405" y="802"/>
                    <a:pt x="405" y="802"/>
                    <a:pt x="405" y="802"/>
                  </a:cubicBezTo>
                  <a:cubicBezTo>
                    <a:pt x="378" y="802"/>
                    <a:pt x="378" y="802"/>
                    <a:pt x="378" y="802"/>
                  </a:cubicBezTo>
                  <a:cubicBezTo>
                    <a:pt x="458" y="722"/>
                    <a:pt x="458" y="722"/>
                    <a:pt x="458" y="722"/>
                  </a:cubicBezTo>
                  <a:cubicBezTo>
                    <a:pt x="459" y="721"/>
                    <a:pt x="460" y="720"/>
                    <a:pt x="460" y="718"/>
                  </a:cubicBezTo>
                  <a:cubicBezTo>
                    <a:pt x="518" y="718"/>
                    <a:pt x="518" y="718"/>
                    <a:pt x="518" y="718"/>
                  </a:cubicBezTo>
                  <a:cubicBezTo>
                    <a:pt x="520" y="718"/>
                    <a:pt x="522" y="718"/>
                    <a:pt x="523" y="716"/>
                  </a:cubicBezTo>
                  <a:cubicBezTo>
                    <a:pt x="568" y="672"/>
                    <a:pt x="568" y="672"/>
                    <a:pt x="568" y="672"/>
                  </a:cubicBezTo>
                  <a:cubicBezTo>
                    <a:pt x="591" y="672"/>
                    <a:pt x="591" y="672"/>
                    <a:pt x="591" y="672"/>
                  </a:cubicBezTo>
                  <a:cubicBezTo>
                    <a:pt x="594" y="690"/>
                    <a:pt x="610" y="704"/>
                    <a:pt x="629" y="704"/>
                  </a:cubicBezTo>
                  <a:cubicBezTo>
                    <a:pt x="650" y="704"/>
                    <a:pt x="667" y="687"/>
                    <a:pt x="667" y="666"/>
                  </a:cubicBezTo>
                  <a:cubicBezTo>
                    <a:pt x="667" y="645"/>
                    <a:pt x="650" y="627"/>
                    <a:pt x="629" y="627"/>
                  </a:cubicBezTo>
                  <a:cubicBezTo>
                    <a:pt x="611" y="627"/>
                    <a:pt x="595" y="640"/>
                    <a:pt x="591" y="657"/>
                  </a:cubicBezTo>
                  <a:cubicBezTo>
                    <a:pt x="565" y="657"/>
                    <a:pt x="565" y="657"/>
                    <a:pt x="565" y="657"/>
                  </a:cubicBezTo>
                  <a:cubicBezTo>
                    <a:pt x="563" y="657"/>
                    <a:pt x="561" y="658"/>
                    <a:pt x="560" y="659"/>
                  </a:cubicBezTo>
                  <a:cubicBezTo>
                    <a:pt x="515" y="704"/>
                    <a:pt x="515" y="704"/>
                    <a:pt x="515" y="704"/>
                  </a:cubicBezTo>
                  <a:cubicBezTo>
                    <a:pt x="462" y="704"/>
                    <a:pt x="462" y="704"/>
                    <a:pt x="462" y="704"/>
                  </a:cubicBezTo>
                  <a:cubicBezTo>
                    <a:pt x="462" y="685"/>
                    <a:pt x="462" y="685"/>
                    <a:pt x="462" y="685"/>
                  </a:cubicBezTo>
                  <a:cubicBezTo>
                    <a:pt x="511" y="685"/>
                    <a:pt x="511" y="685"/>
                    <a:pt x="511" y="685"/>
                  </a:cubicBezTo>
                  <a:cubicBezTo>
                    <a:pt x="513" y="685"/>
                    <a:pt x="514" y="685"/>
                    <a:pt x="516" y="683"/>
                  </a:cubicBezTo>
                  <a:cubicBezTo>
                    <a:pt x="581" y="618"/>
                    <a:pt x="581" y="618"/>
                    <a:pt x="581" y="618"/>
                  </a:cubicBezTo>
                  <a:cubicBezTo>
                    <a:pt x="664" y="618"/>
                    <a:pt x="664" y="618"/>
                    <a:pt x="664" y="618"/>
                  </a:cubicBezTo>
                  <a:cubicBezTo>
                    <a:pt x="671" y="627"/>
                    <a:pt x="682" y="633"/>
                    <a:pt x="695" y="633"/>
                  </a:cubicBezTo>
                  <a:cubicBezTo>
                    <a:pt x="716" y="633"/>
                    <a:pt x="733" y="616"/>
                    <a:pt x="733" y="595"/>
                  </a:cubicBezTo>
                  <a:cubicBezTo>
                    <a:pt x="733" y="574"/>
                    <a:pt x="716" y="556"/>
                    <a:pt x="695" y="556"/>
                  </a:cubicBezTo>
                  <a:cubicBezTo>
                    <a:pt x="674" y="556"/>
                    <a:pt x="656" y="574"/>
                    <a:pt x="656" y="595"/>
                  </a:cubicBezTo>
                  <a:cubicBezTo>
                    <a:pt x="656" y="598"/>
                    <a:pt x="657" y="601"/>
                    <a:pt x="657" y="604"/>
                  </a:cubicBezTo>
                  <a:cubicBezTo>
                    <a:pt x="578" y="604"/>
                    <a:pt x="578" y="604"/>
                    <a:pt x="578" y="604"/>
                  </a:cubicBezTo>
                  <a:cubicBezTo>
                    <a:pt x="576" y="604"/>
                    <a:pt x="574" y="604"/>
                    <a:pt x="573" y="606"/>
                  </a:cubicBezTo>
                  <a:cubicBezTo>
                    <a:pt x="508" y="671"/>
                    <a:pt x="508" y="671"/>
                    <a:pt x="508" y="671"/>
                  </a:cubicBezTo>
                  <a:cubicBezTo>
                    <a:pt x="462" y="671"/>
                    <a:pt x="462" y="671"/>
                    <a:pt x="462" y="671"/>
                  </a:cubicBezTo>
                  <a:cubicBezTo>
                    <a:pt x="462" y="643"/>
                    <a:pt x="462" y="643"/>
                    <a:pt x="462" y="643"/>
                  </a:cubicBezTo>
                  <a:cubicBezTo>
                    <a:pt x="572" y="533"/>
                    <a:pt x="572" y="533"/>
                    <a:pt x="572" y="533"/>
                  </a:cubicBezTo>
                  <a:cubicBezTo>
                    <a:pt x="625" y="533"/>
                    <a:pt x="625" y="533"/>
                    <a:pt x="625" y="533"/>
                  </a:cubicBezTo>
                  <a:cubicBezTo>
                    <a:pt x="628" y="533"/>
                    <a:pt x="631" y="531"/>
                    <a:pt x="633" y="529"/>
                  </a:cubicBezTo>
                  <a:cubicBezTo>
                    <a:pt x="700" y="462"/>
                    <a:pt x="700" y="462"/>
                    <a:pt x="700" y="462"/>
                  </a:cubicBezTo>
                  <a:cubicBezTo>
                    <a:pt x="710" y="470"/>
                    <a:pt x="722" y="475"/>
                    <a:pt x="735" y="475"/>
                  </a:cubicBezTo>
                  <a:cubicBezTo>
                    <a:pt x="764" y="475"/>
                    <a:pt x="788" y="452"/>
                    <a:pt x="788" y="423"/>
                  </a:cubicBezTo>
                  <a:cubicBezTo>
                    <a:pt x="788" y="411"/>
                    <a:pt x="784" y="401"/>
                    <a:pt x="778" y="392"/>
                  </a:cubicBezTo>
                  <a:cubicBezTo>
                    <a:pt x="892" y="279"/>
                    <a:pt x="892" y="279"/>
                    <a:pt x="892" y="279"/>
                  </a:cubicBezTo>
                  <a:cubicBezTo>
                    <a:pt x="893" y="277"/>
                    <a:pt x="894" y="275"/>
                    <a:pt x="894" y="274"/>
                  </a:cubicBezTo>
                  <a:cubicBezTo>
                    <a:pt x="894" y="176"/>
                    <a:pt x="894" y="176"/>
                    <a:pt x="894" y="176"/>
                  </a:cubicBezTo>
                  <a:cubicBezTo>
                    <a:pt x="905" y="165"/>
                    <a:pt x="905" y="165"/>
                    <a:pt x="905" y="165"/>
                  </a:cubicBezTo>
                  <a:cubicBezTo>
                    <a:pt x="910" y="168"/>
                    <a:pt x="917" y="170"/>
                    <a:pt x="923" y="170"/>
                  </a:cubicBezTo>
                  <a:cubicBezTo>
                    <a:pt x="945" y="170"/>
                    <a:pt x="962" y="153"/>
                    <a:pt x="962" y="132"/>
                  </a:cubicBezTo>
                  <a:cubicBezTo>
                    <a:pt x="962" y="111"/>
                    <a:pt x="945" y="93"/>
                    <a:pt x="923" y="93"/>
                  </a:cubicBezTo>
                  <a:cubicBezTo>
                    <a:pt x="902" y="93"/>
                    <a:pt x="885" y="111"/>
                    <a:pt x="885" y="132"/>
                  </a:cubicBezTo>
                  <a:cubicBezTo>
                    <a:pt x="885" y="141"/>
                    <a:pt x="888" y="149"/>
                    <a:pt x="894" y="156"/>
                  </a:cubicBezTo>
                  <a:cubicBezTo>
                    <a:pt x="882" y="168"/>
                    <a:pt x="882" y="168"/>
                    <a:pt x="882" y="168"/>
                  </a:cubicBezTo>
                  <a:cubicBezTo>
                    <a:pt x="880" y="169"/>
                    <a:pt x="880" y="171"/>
                    <a:pt x="880" y="173"/>
                  </a:cubicBezTo>
                  <a:cubicBezTo>
                    <a:pt x="880" y="271"/>
                    <a:pt x="880" y="271"/>
                    <a:pt x="880" y="271"/>
                  </a:cubicBezTo>
                  <a:cubicBezTo>
                    <a:pt x="768" y="382"/>
                    <a:pt x="768" y="382"/>
                    <a:pt x="768" y="382"/>
                  </a:cubicBezTo>
                  <a:cubicBezTo>
                    <a:pt x="759" y="375"/>
                    <a:pt x="748" y="370"/>
                    <a:pt x="735" y="370"/>
                  </a:cubicBezTo>
                  <a:cubicBezTo>
                    <a:pt x="706" y="370"/>
                    <a:pt x="683" y="394"/>
                    <a:pt x="683" y="423"/>
                  </a:cubicBezTo>
                  <a:cubicBezTo>
                    <a:pt x="683" y="431"/>
                    <a:pt x="684" y="438"/>
                    <a:pt x="687" y="445"/>
                  </a:cubicBezTo>
                  <a:cubicBezTo>
                    <a:pt x="621" y="511"/>
                    <a:pt x="621" y="511"/>
                    <a:pt x="621" y="511"/>
                  </a:cubicBezTo>
                  <a:cubicBezTo>
                    <a:pt x="578" y="511"/>
                    <a:pt x="578" y="511"/>
                    <a:pt x="578" y="511"/>
                  </a:cubicBezTo>
                  <a:cubicBezTo>
                    <a:pt x="578" y="281"/>
                    <a:pt x="578" y="281"/>
                    <a:pt x="578" y="281"/>
                  </a:cubicBezTo>
                  <a:cubicBezTo>
                    <a:pt x="665" y="194"/>
                    <a:pt x="665" y="194"/>
                    <a:pt x="665" y="194"/>
                  </a:cubicBezTo>
                  <a:cubicBezTo>
                    <a:pt x="676" y="205"/>
                    <a:pt x="692" y="212"/>
                    <a:pt x="709" y="212"/>
                  </a:cubicBezTo>
                  <a:cubicBezTo>
                    <a:pt x="743" y="212"/>
                    <a:pt x="772" y="184"/>
                    <a:pt x="772" y="149"/>
                  </a:cubicBezTo>
                  <a:cubicBezTo>
                    <a:pt x="772" y="114"/>
                    <a:pt x="743" y="86"/>
                    <a:pt x="709" y="86"/>
                  </a:cubicBezTo>
                  <a:cubicBezTo>
                    <a:pt x="674" y="86"/>
                    <a:pt x="646" y="114"/>
                    <a:pt x="646" y="149"/>
                  </a:cubicBezTo>
                  <a:cubicBezTo>
                    <a:pt x="646" y="159"/>
                    <a:pt x="648" y="168"/>
                    <a:pt x="652" y="176"/>
                  </a:cubicBezTo>
                  <a:cubicBezTo>
                    <a:pt x="560" y="269"/>
                    <a:pt x="560" y="269"/>
                    <a:pt x="560" y="269"/>
                  </a:cubicBezTo>
                  <a:cubicBezTo>
                    <a:pt x="558" y="271"/>
                    <a:pt x="556" y="273"/>
                    <a:pt x="556" y="276"/>
                  </a:cubicBezTo>
                  <a:cubicBezTo>
                    <a:pt x="556" y="518"/>
                    <a:pt x="556" y="518"/>
                    <a:pt x="556" y="518"/>
                  </a:cubicBezTo>
                  <a:cubicBezTo>
                    <a:pt x="493" y="582"/>
                    <a:pt x="493" y="582"/>
                    <a:pt x="493" y="582"/>
                  </a:cubicBezTo>
                  <a:cubicBezTo>
                    <a:pt x="493" y="447"/>
                    <a:pt x="493" y="447"/>
                    <a:pt x="493" y="447"/>
                  </a:cubicBezTo>
                  <a:cubicBezTo>
                    <a:pt x="528" y="412"/>
                    <a:pt x="528" y="412"/>
                    <a:pt x="528" y="412"/>
                  </a:cubicBezTo>
                  <a:cubicBezTo>
                    <a:pt x="529" y="410"/>
                    <a:pt x="530" y="408"/>
                    <a:pt x="530" y="406"/>
                  </a:cubicBezTo>
                  <a:cubicBezTo>
                    <a:pt x="530" y="307"/>
                    <a:pt x="530" y="307"/>
                    <a:pt x="530" y="307"/>
                  </a:cubicBezTo>
                  <a:cubicBezTo>
                    <a:pt x="530" y="306"/>
                    <a:pt x="529" y="304"/>
                    <a:pt x="528" y="302"/>
                  </a:cubicBezTo>
                  <a:cubicBezTo>
                    <a:pt x="481" y="255"/>
                    <a:pt x="481" y="255"/>
                    <a:pt x="481" y="255"/>
                  </a:cubicBezTo>
                  <a:cubicBezTo>
                    <a:pt x="481" y="237"/>
                    <a:pt x="481" y="237"/>
                    <a:pt x="481" y="237"/>
                  </a:cubicBezTo>
                  <a:cubicBezTo>
                    <a:pt x="502" y="216"/>
                    <a:pt x="502" y="216"/>
                    <a:pt x="502" y="216"/>
                  </a:cubicBezTo>
                  <a:cubicBezTo>
                    <a:pt x="508" y="221"/>
                    <a:pt x="516" y="224"/>
                    <a:pt x="524" y="224"/>
                  </a:cubicBezTo>
                  <a:cubicBezTo>
                    <a:pt x="546" y="224"/>
                    <a:pt x="563" y="206"/>
                    <a:pt x="563" y="185"/>
                  </a:cubicBezTo>
                  <a:cubicBezTo>
                    <a:pt x="563" y="164"/>
                    <a:pt x="546" y="147"/>
                    <a:pt x="524" y="147"/>
                  </a:cubicBezTo>
                  <a:cubicBezTo>
                    <a:pt x="503" y="147"/>
                    <a:pt x="486" y="164"/>
                    <a:pt x="486" y="185"/>
                  </a:cubicBezTo>
                  <a:cubicBezTo>
                    <a:pt x="486" y="193"/>
                    <a:pt x="488" y="200"/>
                    <a:pt x="492" y="205"/>
                  </a:cubicBezTo>
                  <a:cubicBezTo>
                    <a:pt x="469" y="229"/>
                    <a:pt x="469" y="229"/>
                    <a:pt x="469" y="229"/>
                  </a:cubicBezTo>
                  <a:cubicBezTo>
                    <a:pt x="467" y="230"/>
                    <a:pt x="466" y="232"/>
                    <a:pt x="466" y="234"/>
                  </a:cubicBezTo>
                  <a:cubicBezTo>
                    <a:pt x="466" y="258"/>
                    <a:pt x="466" y="258"/>
                    <a:pt x="466" y="258"/>
                  </a:cubicBezTo>
                  <a:cubicBezTo>
                    <a:pt x="466" y="260"/>
                    <a:pt x="467" y="262"/>
                    <a:pt x="469" y="263"/>
                  </a:cubicBezTo>
                  <a:cubicBezTo>
                    <a:pt x="516" y="310"/>
                    <a:pt x="516" y="310"/>
                    <a:pt x="516" y="310"/>
                  </a:cubicBezTo>
                  <a:cubicBezTo>
                    <a:pt x="516" y="404"/>
                    <a:pt x="516" y="404"/>
                    <a:pt x="516" y="404"/>
                  </a:cubicBezTo>
                  <a:cubicBezTo>
                    <a:pt x="480" y="439"/>
                    <a:pt x="480" y="439"/>
                    <a:pt x="480" y="439"/>
                  </a:cubicBezTo>
                  <a:cubicBezTo>
                    <a:pt x="479" y="440"/>
                    <a:pt x="478" y="442"/>
                    <a:pt x="478" y="444"/>
                  </a:cubicBezTo>
                  <a:cubicBezTo>
                    <a:pt x="478" y="596"/>
                    <a:pt x="478" y="596"/>
                    <a:pt x="478" y="596"/>
                  </a:cubicBezTo>
                  <a:cubicBezTo>
                    <a:pt x="462" y="613"/>
                    <a:pt x="462" y="613"/>
                    <a:pt x="462" y="613"/>
                  </a:cubicBezTo>
                  <a:cubicBezTo>
                    <a:pt x="462" y="417"/>
                    <a:pt x="462" y="417"/>
                    <a:pt x="462" y="417"/>
                  </a:cubicBezTo>
                  <a:cubicBezTo>
                    <a:pt x="486" y="407"/>
                    <a:pt x="503" y="383"/>
                    <a:pt x="503" y="356"/>
                  </a:cubicBezTo>
                  <a:cubicBezTo>
                    <a:pt x="503" y="323"/>
                    <a:pt x="479" y="296"/>
                    <a:pt x="448" y="290"/>
                  </a:cubicBezTo>
                  <a:cubicBezTo>
                    <a:pt x="448" y="177"/>
                    <a:pt x="448" y="177"/>
                    <a:pt x="448" y="177"/>
                  </a:cubicBezTo>
                  <a:cubicBezTo>
                    <a:pt x="563" y="63"/>
                    <a:pt x="563" y="63"/>
                    <a:pt x="563" y="63"/>
                  </a:cubicBezTo>
                  <a:cubicBezTo>
                    <a:pt x="570" y="72"/>
                    <a:pt x="580" y="77"/>
                    <a:pt x="592" y="77"/>
                  </a:cubicBezTo>
                  <a:cubicBezTo>
                    <a:pt x="614" y="77"/>
                    <a:pt x="631" y="60"/>
                    <a:pt x="631" y="39"/>
                  </a:cubicBezTo>
                  <a:cubicBezTo>
                    <a:pt x="631" y="18"/>
                    <a:pt x="614" y="0"/>
                    <a:pt x="592" y="0"/>
                  </a:cubicBezTo>
                  <a:cubicBezTo>
                    <a:pt x="571" y="0"/>
                    <a:pt x="554" y="18"/>
                    <a:pt x="554" y="39"/>
                  </a:cubicBezTo>
                  <a:cubicBezTo>
                    <a:pt x="554" y="43"/>
                    <a:pt x="554" y="47"/>
                    <a:pt x="555" y="50"/>
                  </a:cubicBezTo>
                  <a:cubicBezTo>
                    <a:pt x="436" y="169"/>
                    <a:pt x="436" y="169"/>
                    <a:pt x="436" y="169"/>
                  </a:cubicBezTo>
                  <a:cubicBezTo>
                    <a:pt x="435" y="171"/>
                    <a:pt x="434" y="173"/>
                    <a:pt x="434" y="174"/>
                  </a:cubicBezTo>
                  <a:cubicBezTo>
                    <a:pt x="434" y="289"/>
                    <a:pt x="434" y="289"/>
                    <a:pt x="434" y="289"/>
                  </a:cubicBezTo>
                  <a:cubicBezTo>
                    <a:pt x="398" y="290"/>
                    <a:pt x="370" y="320"/>
                    <a:pt x="370" y="356"/>
                  </a:cubicBezTo>
                  <a:cubicBezTo>
                    <a:pt x="370" y="391"/>
                    <a:pt x="398" y="420"/>
                    <a:pt x="433" y="422"/>
                  </a:cubicBezTo>
                  <a:cubicBezTo>
                    <a:pt x="433" y="706"/>
                    <a:pt x="433" y="706"/>
                    <a:pt x="433" y="706"/>
                  </a:cubicBezTo>
                  <a:cubicBezTo>
                    <a:pt x="12" y="1127"/>
                    <a:pt x="12" y="1127"/>
                    <a:pt x="12" y="1127"/>
                  </a:cubicBezTo>
                  <a:cubicBezTo>
                    <a:pt x="10" y="1130"/>
                    <a:pt x="8" y="1133"/>
                    <a:pt x="8" y="1137"/>
                  </a:cubicBezTo>
                  <a:cubicBezTo>
                    <a:pt x="8" y="1173"/>
                    <a:pt x="8" y="1173"/>
                    <a:pt x="8" y="1173"/>
                  </a:cubicBezTo>
                  <a:cubicBezTo>
                    <a:pt x="0" y="1173"/>
                    <a:pt x="0" y="1173"/>
                    <a:pt x="0" y="1173"/>
                  </a:cubicBezTo>
                  <a:cubicBezTo>
                    <a:pt x="0" y="1254"/>
                    <a:pt x="0" y="1254"/>
                    <a:pt x="0" y="1254"/>
                  </a:cubicBezTo>
                  <a:cubicBezTo>
                    <a:pt x="15" y="1254"/>
                    <a:pt x="30" y="1254"/>
                    <a:pt x="45" y="1255"/>
                  </a:cubicBezTo>
                  <a:lnTo>
                    <a:pt x="45" y="1173"/>
                  </a:lnTo>
                  <a:close/>
                  <a:moveTo>
                    <a:pt x="436" y="939"/>
                  </a:moveTo>
                  <a:cubicBezTo>
                    <a:pt x="449" y="939"/>
                    <a:pt x="460" y="950"/>
                    <a:pt x="460" y="963"/>
                  </a:cubicBezTo>
                  <a:cubicBezTo>
                    <a:pt x="460" y="977"/>
                    <a:pt x="449" y="987"/>
                    <a:pt x="436" y="987"/>
                  </a:cubicBezTo>
                  <a:cubicBezTo>
                    <a:pt x="422" y="987"/>
                    <a:pt x="412" y="977"/>
                    <a:pt x="412" y="963"/>
                  </a:cubicBezTo>
                  <a:cubicBezTo>
                    <a:pt x="412" y="950"/>
                    <a:pt x="422" y="939"/>
                    <a:pt x="436" y="939"/>
                  </a:cubicBezTo>
                  <a:close/>
                  <a:moveTo>
                    <a:pt x="320" y="969"/>
                  </a:moveTo>
                  <a:cubicBezTo>
                    <a:pt x="307" y="969"/>
                    <a:pt x="296" y="959"/>
                    <a:pt x="296" y="945"/>
                  </a:cubicBezTo>
                  <a:cubicBezTo>
                    <a:pt x="296" y="932"/>
                    <a:pt x="307" y="921"/>
                    <a:pt x="320" y="921"/>
                  </a:cubicBezTo>
                  <a:cubicBezTo>
                    <a:pt x="334" y="921"/>
                    <a:pt x="345" y="932"/>
                    <a:pt x="345" y="945"/>
                  </a:cubicBezTo>
                  <a:cubicBezTo>
                    <a:pt x="345" y="959"/>
                    <a:pt x="334" y="969"/>
                    <a:pt x="320" y="969"/>
                  </a:cubicBezTo>
                  <a:close/>
                  <a:moveTo>
                    <a:pt x="573" y="712"/>
                  </a:moveTo>
                  <a:cubicBezTo>
                    <a:pt x="586" y="712"/>
                    <a:pt x="597" y="723"/>
                    <a:pt x="597" y="736"/>
                  </a:cubicBezTo>
                  <a:cubicBezTo>
                    <a:pt x="597" y="749"/>
                    <a:pt x="586" y="760"/>
                    <a:pt x="573" y="760"/>
                  </a:cubicBezTo>
                  <a:cubicBezTo>
                    <a:pt x="560" y="760"/>
                    <a:pt x="549" y="749"/>
                    <a:pt x="549" y="736"/>
                  </a:cubicBezTo>
                  <a:cubicBezTo>
                    <a:pt x="549" y="723"/>
                    <a:pt x="560" y="712"/>
                    <a:pt x="573" y="712"/>
                  </a:cubicBezTo>
                  <a:close/>
                  <a:moveTo>
                    <a:pt x="629" y="642"/>
                  </a:moveTo>
                  <a:cubicBezTo>
                    <a:pt x="642" y="642"/>
                    <a:pt x="653" y="652"/>
                    <a:pt x="653" y="666"/>
                  </a:cubicBezTo>
                  <a:cubicBezTo>
                    <a:pt x="653" y="679"/>
                    <a:pt x="642" y="690"/>
                    <a:pt x="629" y="690"/>
                  </a:cubicBezTo>
                  <a:cubicBezTo>
                    <a:pt x="616" y="690"/>
                    <a:pt x="605" y="679"/>
                    <a:pt x="605" y="666"/>
                  </a:cubicBezTo>
                  <a:cubicBezTo>
                    <a:pt x="605" y="652"/>
                    <a:pt x="616" y="642"/>
                    <a:pt x="629" y="642"/>
                  </a:cubicBezTo>
                  <a:close/>
                  <a:moveTo>
                    <a:pt x="695" y="571"/>
                  </a:moveTo>
                  <a:cubicBezTo>
                    <a:pt x="708" y="571"/>
                    <a:pt x="719" y="582"/>
                    <a:pt x="719" y="595"/>
                  </a:cubicBezTo>
                  <a:cubicBezTo>
                    <a:pt x="719" y="608"/>
                    <a:pt x="708" y="619"/>
                    <a:pt x="695" y="619"/>
                  </a:cubicBezTo>
                  <a:cubicBezTo>
                    <a:pt x="682" y="619"/>
                    <a:pt x="671" y="608"/>
                    <a:pt x="671" y="595"/>
                  </a:cubicBezTo>
                  <a:cubicBezTo>
                    <a:pt x="671" y="582"/>
                    <a:pt x="682" y="571"/>
                    <a:pt x="695" y="571"/>
                  </a:cubicBezTo>
                  <a:close/>
                  <a:moveTo>
                    <a:pt x="923" y="108"/>
                  </a:moveTo>
                  <a:cubicBezTo>
                    <a:pt x="937" y="108"/>
                    <a:pt x="948" y="118"/>
                    <a:pt x="948" y="132"/>
                  </a:cubicBezTo>
                  <a:cubicBezTo>
                    <a:pt x="948" y="145"/>
                    <a:pt x="937" y="156"/>
                    <a:pt x="923" y="156"/>
                  </a:cubicBezTo>
                  <a:cubicBezTo>
                    <a:pt x="910" y="156"/>
                    <a:pt x="899" y="145"/>
                    <a:pt x="899" y="132"/>
                  </a:cubicBezTo>
                  <a:cubicBezTo>
                    <a:pt x="899" y="118"/>
                    <a:pt x="910" y="108"/>
                    <a:pt x="923" y="108"/>
                  </a:cubicBezTo>
                  <a:close/>
                  <a:moveTo>
                    <a:pt x="735" y="392"/>
                  </a:moveTo>
                  <a:cubicBezTo>
                    <a:pt x="752" y="392"/>
                    <a:pt x="766" y="406"/>
                    <a:pt x="766" y="423"/>
                  </a:cubicBezTo>
                  <a:cubicBezTo>
                    <a:pt x="766" y="440"/>
                    <a:pt x="752" y="454"/>
                    <a:pt x="735" y="454"/>
                  </a:cubicBezTo>
                  <a:cubicBezTo>
                    <a:pt x="718" y="454"/>
                    <a:pt x="704" y="440"/>
                    <a:pt x="704" y="423"/>
                  </a:cubicBezTo>
                  <a:cubicBezTo>
                    <a:pt x="704" y="406"/>
                    <a:pt x="718" y="392"/>
                    <a:pt x="735" y="392"/>
                  </a:cubicBezTo>
                  <a:close/>
                  <a:moveTo>
                    <a:pt x="709" y="108"/>
                  </a:moveTo>
                  <a:cubicBezTo>
                    <a:pt x="731" y="108"/>
                    <a:pt x="750" y="126"/>
                    <a:pt x="750" y="149"/>
                  </a:cubicBezTo>
                  <a:cubicBezTo>
                    <a:pt x="750" y="172"/>
                    <a:pt x="731" y="191"/>
                    <a:pt x="709" y="191"/>
                  </a:cubicBezTo>
                  <a:cubicBezTo>
                    <a:pt x="686" y="191"/>
                    <a:pt x="667" y="172"/>
                    <a:pt x="667" y="149"/>
                  </a:cubicBezTo>
                  <a:cubicBezTo>
                    <a:pt x="667" y="126"/>
                    <a:pt x="686" y="108"/>
                    <a:pt x="709" y="108"/>
                  </a:cubicBezTo>
                  <a:close/>
                  <a:moveTo>
                    <a:pt x="524" y="161"/>
                  </a:moveTo>
                  <a:cubicBezTo>
                    <a:pt x="538" y="161"/>
                    <a:pt x="549" y="172"/>
                    <a:pt x="549" y="185"/>
                  </a:cubicBezTo>
                  <a:cubicBezTo>
                    <a:pt x="549" y="198"/>
                    <a:pt x="538" y="209"/>
                    <a:pt x="524" y="209"/>
                  </a:cubicBezTo>
                  <a:cubicBezTo>
                    <a:pt x="511" y="209"/>
                    <a:pt x="500" y="198"/>
                    <a:pt x="500" y="185"/>
                  </a:cubicBezTo>
                  <a:cubicBezTo>
                    <a:pt x="500" y="172"/>
                    <a:pt x="511" y="161"/>
                    <a:pt x="524" y="161"/>
                  </a:cubicBezTo>
                  <a:close/>
                  <a:moveTo>
                    <a:pt x="592" y="15"/>
                  </a:moveTo>
                  <a:cubicBezTo>
                    <a:pt x="606" y="15"/>
                    <a:pt x="616" y="25"/>
                    <a:pt x="616" y="39"/>
                  </a:cubicBezTo>
                  <a:cubicBezTo>
                    <a:pt x="616" y="52"/>
                    <a:pt x="606" y="63"/>
                    <a:pt x="592" y="63"/>
                  </a:cubicBezTo>
                  <a:cubicBezTo>
                    <a:pt x="579" y="63"/>
                    <a:pt x="568" y="52"/>
                    <a:pt x="568" y="39"/>
                  </a:cubicBezTo>
                  <a:cubicBezTo>
                    <a:pt x="568" y="25"/>
                    <a:pt x="579" y="15"/>
                    <a:pt x="592" y="15"/>
                  </a:cubicBezTo>
                  <a:close/>
                  <a:moveTo>
                    <a:pt x="398" y="356"/>
                  </a:moveTo>
                  <a:cubicBezTo>
                    <a:pt x="398" y="335"/>
                    <a:pt x="415" y="318"/>
                    <a:pt x="436" y="318"/>
                  </a:cubicBezTo>
                  <a:cubicBezTo>
                    <a:pt x="457" y="318"/>
                    <a:pt x="474" y="335"/>
                    <a:pt x="474" y="356"/>
                  </a:cubicBezTo>
                  <a:cubicBezTo>
                    <a:pt x="474" y="376"/>
                    <a:pt x="457" y="393"/>
                    <a:pt x="436" y="393"/>
                  </a:cubicBezTo>
                  <a:cubicBezTo>
                    <a:pt x="415" y="393"/>
                    <a:pt x="398" y="376"/>
                    <a:pt x="398" y="356"/>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7">
              <a:extLst>
                <a:ext uri="{FF2B5EF4-FFF2-40B4-BE49-F238E27FC236}">
                  <a16:creationId xmlns:a16="http://schemas.microsoft.com/office/drawing/2014/main" id="{0CF638E0-6911-43AE-A32B-71240803B081}"/>
                </a:ext>
              </a:extLst>
            </p:cNvPr>
            <p:cNvSpPr>
              <a:spLocks noEditPoints="1"/>
            </p:cNvSpPr>
            <p:nvPr/>
          </p:nvSpPr>
          <p:spPr bwMode="auto">
            <a:xfrm>
              <a:off x="3835" y="2610"/>
              <a:ext cx="1066" cy="1046"/>
            </a:xfrm>
            <a:custGeom>
              <a:avLst/>
              <a:gdLst>
                <a:gd name="T0" fmla="*/ 943 w 1272"/>
                <a:gd name="T1" fmla="*/ 669 h 1247"/>
                <a:gd name="T2" fmla="*/ 607 w 1272"/>
                <a:gd name="T3" fmla="*/ 654 h 1247"/>
                <a:gd name="T4" fmla="*/ 282 w 1272"/>
                <a:gd name="T5" fmla="*/ 465 h 1247"/>
                <a:gd name="T6" fmla="*/ 279 w 1272"/>
                <a:gd name="T7" fmla="*/ 260 h 1247"/>
                <a:gd name="T8" fmla="*/ 510 w 1272"/>
                <a:gd name="T9" fmla="*/ 413 h 1247"/>
                <a:gd name="T10" fmla="*/ 283 w 1272"/>
                <a:gd name="T11" fmla="*/ 239 h 1247"/>
                <a:gd name="T12" fmla="*/ 46 w 1272"/>
                <a:gd name="T13" fmla="*/ 88 h 1247"/>
                <a:gd name="T14" fmla="*/ 10 w 1272"/>
                <a:gd name="T15" fmla="*/ 88 h 1247"/>
                <a:gd name="T16" fmla="*/ 54 w 1272"/>
                <a:gd name="T17" fmla="*/ 306 h 1247"/>
                <a:gd name="T18" fmla="*/ 156 w 1272"/>
                <a:gd name="T19" fmla="*/ 440 h 1247"/>
                <a:gd name="T20" fmla="*/ 68 w 1272"/>
                <a:gd name="T21" fmla="*/ 303 h 1247"/>
                <a:gd name="T22" fmla="*/ 258 w 1272"/>
                <a:gd name="T23" fmla="*/ 482 h 1247"/>
                <a:gd name="T24" fmla="*/ 432 w 1272"/>
                <a:gd name="T25" fmla="*/ 871 h 1247"/>
                <a:gd name="T26" fmla="*/ 462 w 1272"/>
                <a:gd name="T27" fmla="*/ 857 h 1247"/>
                <a:gd name="T28" fmla="*/ 322 w 1272"/>
                <a:gd name="T29" fmla="*/ 546 h 1247"/>
                <a:gd name="T30" fmla="*/ 450 w 1272"/>
                <a:gd name="T31" fmla="*/ 831 h 1247"/>
                <a:gd name="T32" fmla="*/ 553 w 1272"/>
                <a:gd name="T33" fmla="*/ 934 h 1247"/>
                <a:gd name="T34" fmla="*/ 558 w 1272"/>
                <a:gd name="T35" fmla="*/ 853 h 1247"/>
                <a:gd name="T36" fmla="*/ 336 w 1272"/>
                <a:gd name="T37" fmla="*/ 699 h 1247"/>
                <a:gd name="T38" fmla="*/ 350 w 1272"/>
                <a:gd name="T39" fmla="*/ 693 h 1247"/>
                <a:gd name="T40" fmla="*/ 639 w 1272"/>
                <a:gd name="T41" fmla="*/ 899 h 1247"/>
                <a:gd name="T42" fmla="*/ 709 w 1272"/>
                <a:gd name="T43" fmla="*/ 976 h 1247"/>
                <a:gd name="T44" fmla="*/ 541 w 1272"/>
                <a:gd name="T45" fmla="*/ 781 h 1247"/>
                <a:gd name="T46" fmla="*/ 363 w 1272"/>
                <a:gd name="T47" fmla="*/ 587 h 1247"/>
                <a:gd name="T48" fmla="*/ 585 w 1272"/>
                <a:gd name="T49" fmla="*/ 673 h 1247"/>
                <a:gd name="T50" fmla="*/ 734 w 1272"/>
                <a:gd name="T51" fmla="*/ 835 h 1247"/>
                <a:gd name="T52" fmla="*/ 883 w 1272"/>
                <a:gd name="T53" fmla="*/ 953 h 1247"/>
                <a:gd name="T54" fmla="*/ 752 w 1272"/>
                <a:gd name="T55" fmla="*/ 1179 h 1247"/>
                <a:gd name="T56" fmla="*/ 824 w 1272"/>
                <a:gd name="T57" fmla="*/ 1208 h 1247"/>
                <a:gd name="T58" fmla="*/ 764 w 1272"/>
                <a:gd name="T59" fmla="*/ 1092 h 1247"/>
                <a:gd name="T60" fmla="*/ 915 w 1272"/>
                <a:gd name="T61" fmla="*/ 892 h 1247"/>
                <a:gd name="T62" fmla="*/ 918 w 1272"/>
                <a:gd name="T63" fmla="*/ 1099 h 1247"/>
                <a:gd name="T64" fmla="*/ 935 w 1272"/>
                <a:gd name="T65" fmla="*/ 1067 h 1247"/>
                <a:gd name="T66" fmla="*/ 1003 w 1272"/>
                <a:gd name="T67" fmla="*/ 1010 h 1247"/>
                <a:gd name="T68" fmla="*/ 1029 w 1272"/>
                <a:gd name="T69" fmla="*/ 965 h 1247"/>
                <a:gd name="T70" fmla="*/ 692 w 1272"/>
                <a:gd name="T71" fmla="*/ 752 h 1247"/>
                <a:gd name="T72" fmla="*/ 1080 w 1272"/>
                <a:gd name="T73" fmla="*/ 827 h 1247"/>
                <a:gd name="T74" fmla="*/ 1272 w 1272"/>
                <a:gd name="T75" fmla="*/ 825 h 1247"/>
                <a:gd name="T76" fmla="*/ 447 w 1272"/>
                <a:gd name="T77" fmla="*/ 455 h 1247"/>
                <a:gd name="T78" fmla="*/ 180 w 1272"/>
                <a:gd name="T79" fmla="*/ 401 h 1247"/>
                <a:gd name="T80" fmla="*/ 462 w 1272"/>
                <a:gd name="T81" fmla="*/ 872 h 1247"/>
                <a:gd name="T82" fmla="*/ 462 w 1272"/>
                <a:gd name="T83" fmla="*/ 872 h 1247"/>
                <a:gd name="T84" fmla="*/ 553 w 1272"/>
                <a:gd name="T85" fmla="*/ 872 h 1247"/>
                <a:gd name="T86" fmla="*/ 605 w 1272"/>
                <a:gd name="T87" fmla="*/ 976 h 1247"/>
                <a:gd name="T88" fmla="*/ 601 w 1272"/>
                <a:gd name="T89" fmla="*/ 712 h 1247"/>
                <a:gd name="T90" fmla="*/ 785 w 1272"/>
                <a:gd name="T91" fmla="*/ 1184 h 1247"/>
                <a:gd name="T92" fmla="*/ 785 w 1272"/>
                <a:gd name="T93" fmla="*/ 1184 h 1247"/>
                <a:gd name="T94" fmla="*/ 933 w 1272"/>
                <a:gd name="T95" fmla="*/ 1099 h 1247"/>
                <a:gd name="T96" fmla="*/ 1055 w 1272"/>
                <a:gd name="T97" fmla="*/ 1041 h 1247"/>
                <a:gd name="T98" fmla="*/ 1209 w 1272"/>
                <a:gd name="T99" fmla="*/ 825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2" h="1247">
                  <a:moveTo>
                    <a:pt x="1233" y="787"/>
                  </a:moveTo>
                  <a:cubicBezTo>
                    <a:pt x="1216" y="787"/>
                    <a:pt x="1201" y="799"/>
                    <a:pt x="1196" y="815"/>
                  </a:cubicBezTo>
                  <a:cubicBezTo>
                    <a:pt x="1088" y="815"/>
                    <a:pt x="1088" y="815"/>
                    <a:pt x="1088" y="815"/>
                  </a:cubicBezTo>
                  <a:cubicBezTo>
                    <a:pt x="943" y="669"/>
                    <a:pt x="943" y="669"/>
                    <a:pt x="943" y="669"/>
                  </a:cubicBezTo>
                  <a:cubicBezTo>
                    <a:pt x="942" y="668"/>
                    <a:pt x="940" y="667"/>
                    <a:pt x="938" y="667"/>
                  </a:cubicBezTo>
                  <a:cubicBezTo>
                    <a:pt x="687" y="667"/>
                    <a:pt x="687" y="667"/>
                    <a:pt x="687" y="667"/>
                  </a:cubicBezTo>
                  <a:cubicBezTo>
                    <a:pt x="675" y="654"/>
                    <a:pt x="658" y="646"/>
                    <a:pt x="639" y="646"/>
                  </a:cubicBezTo>
                  <a:cubicBezTo>
                    <a:pt x="627" y="646"/>
                    <a:pt x="617" y="649"/>
                    <a:pt x="607" y="654"/>
                  </a:cubicBezTo>
                  <a:cubicBezTo>
                    <a:pt x="524" y="570"/>
                    <a:pt x="524" y="570"/>
                    <a:pt x="524" y="570"/>
                  </a:cubicBezTo>
                  <a:cubicBezTo>
                    <a:pt x="521" y="567"/>
                    <a:pt x="517" y="566"/>
                    <a:pt x="513" y="566"/>
                  </a:cubicBezTo>
                  <a:cubicBezTo>
                    <a:pt x="383" y="566"/>
                    <a:pt x="383" y="566"/>
                    <a:pt x="383" y="566"/>
                  </a:cubicBezTo>
                  <a:cubicBezTo>
                    <a:pt x="282" y="465"/>
                    <a:pt x="282" y="465"/>
                    <a:pt x="282" y="465"/>
                  </a:cubicBezTo>
                  <a:cubicBezTo>
                    <a:pt x="282" y="355"/>
                    <a:pt x="282" y="355"/>
                    <a:pt x="282" y="355"/>
                  </a:cubicBezTo>
                  <a:cubicBezTo>
                    <a:pt x="282" y="351"/>
                    <a:pt x="281" y="348"/>
                    <a:pt x="278" y="345"/>
                  </a:cubicBezTo>
                  <a:cubicBezTo>
                    <a:pt x="193" y="260"/>
                    <a:pt x="193" y="260"/>
                    <a:pt x="193" y="260"/>
                  </a:cubicBezTo>
                  <a:cubicBezTo>
                    <a:pt x="279" y="260"/>
                    <a:pt x="279" y="260"/>
                    <a:pt x="279" y="260"/>
                  </a:cubicBezTo>
                  <a:cubicBezTo>
                    <a:pt x="395" y="377"/>
                    <a:pt x="395" y="377"/>
                    <a:pt x="395" y="377"/>
                  </a:cubicBezTo>
                  <a:cubicBezTo>
                    <a:pt x="388" y="387"/>
                    <a:pt x="384" y="400"/>
                    <a:pt x="384" y="413"/>
                  </a:cubicBezTo>
                  <a:cubicBezTo>
                    <a:pt x="384" y="448"/>
                    <a:pt x="412" y="476"/>
                    <a:pt x="447" y="476"/>
                  </a:cubicBezTo>
                  <a:cubicBezTo>
                    <a:pt x="482" y="476"/>
                    <a:pt x="510" y="448"/>
                    <a:pt x="510" y="413"/>
                  </a:cubicBezTo>
                  <a:cubicBezTo>
                    <a:pt x="510" y="379"/>
                    <a:pt x="482" y="350"/>
                    <a:pt x="447" y="350"/>
                  </a:cubicBezTo>
                  <a:cubicBezTo>
                    <a:pt x="433" y="350"/>
                    <a:pt x="421" y="355"/>
                    <a:pt x="411" y="362"/>
                  </a:cubicBezTo>
                  <a:cubicBezTo>
                    <a:pt x="291" y="242"/>
                    <a:pt x="291" y="242"/>
                    <a:pt x="291" y="242"/>
                  </a:cubicBezTo>
                  <a:cubicBezTo>
                    <a:pt x="289" y="240"/>
                    <a:pt x="286" y="239"/>
                    <a:pt x="283" y="239"/>
                  </a:cubicBezTo>
                  <a:cubicBezTo>
                    <a:pt x="172" y="239"/>
                    <a:pt x="172" y="239"/>
                    <a:pt x="172" y="239"/>
                  </a:cubicBezTo>
                  <a:cubicBezTo>
                    <a:pt x="39" y="106"/>
                    <a:pt x="39" y="106"/>
                    <a:pt x="39" y="106"/>
                  </a:cubicBezTo>
                  <a:cubicBezTo>
                    <a:pt x="39" y="88"/>
                    <a:pt x="39" y="88"/>
                    <a:pt x="39" y="88"/>
                  </a:cubicBezTo>
                  <a:cubicBezTo>
                    <a:pt x="46" y="88"/>
                    <a:pt x="46" y="88"/>
                    <a:pt x="46" y="88"/>
                  </a:cubicBezTo>
                  <a:cubicBezTo>
                    <a:pt x="46" y="0"/>
                    <a:pt x="46" y="0"/>
                    <a:pt x="46" y="0"/>
                  </a:cubicBezTo>
                  <a:cubicBezTo>
                    <a:pt x="31" y="0"/>
                    <a:pt x="15" y="0"/>
                    <a:pt x="0" y="0"/>
                  </a:cubicBezTo>
                  <a:cubicBezTo>
                    <a:pt x="0" y="88"/>
                    <a:pt x="0" y="88"/>
                    <a:pt x="0" y="88"/>
                  </a:cubicBezTo>
                  <a:cubicBezTo>
                    <a:pt x="10" y="88"/>
                    <a:pt x="10" y="88"/>
                    <a:pt x="10" y="88"/>
                  </a:cubicBezTo>
                  <a:cubicBezTo>
                    <a:pt x="10" y="112"/>
                    <a:pt x="10" y="112"/>
                    <a:pt x="10" y="112"/>
                  </a:cubicBezTo>
                  <a:cubicBezTo>
                    <a:pt x="10" y="116"/>
                    <a:pt x="11" y="119"/>
                    <a:pt x="14" y="122"/>
                  </a:cubicBezTo>
                  <a:cubicBezTo>
                    <a:pt x="54" y="162"/>
                    <a:pt x="54" y="162"/>
                    <a:pt x="54" y="162"/>
                  </a:cubicBezTo>
                  <a:cubicBezTo>
                    <a:pt x="54" y="306"/>
                    <a:pt x="54" y="306"/>
                    <a:pt x="54" y="306"/>
                  </a:cubicBezTo>
                  <a:cubicBezTo>
                    <a:pt x="54" y="308"/>
                    <a:pt x="55" y="310"/>
                    <a:pt x="56" y="311"/>
                  </a:cubicBezTo>
                  <a:cubicBezTo>
                    <a:pt x="124" y="379"/>
                    <a:pt x="124" y="379"/>
                    <a:pt x="124" y="379"/>
                  </a:cubicBezTo>
                  <a:cubicBezTo>
                    <a:pt x="120" y="386"/>
                    <a:pt x="118" y="393"/>
                    <a:pt x="118" y="401"/>
                  </a:cubicBezTo>
                  <a:cubicBezTo>
                    <a:pt x="118" y="422"/>
                    <a:pt x="135" y="440"/>
                    <a:pt x="156" y="440"/>
                  </a:cubicBezTo>
                  <a:cubicBezTo>
                    <a:pt x="177" y="440"/>
                    <a:pt x="195" y="422"/>
                    <a:pt x="195" y="401"/>
                  </a:cubicBezTo>
                  <a:cubicBezTo>
                    <a:pt x="195" y="380"/>
                    <a:pt x="177" y="363"/>
                    <a:pt x="156" y="363"/>
                  </a:cubicBezTo>
                  <a:cubicBezTo>
                    <a:pt x="148" y="363"/>
                    <a:pt x="141" y="365"/>
                    <a:pt x="134" y="369"/>
                  </a:cubicBezTo>
                  <a:cubicBezTo>
                    <a:pt x="68" y="303"/>
                    <a:pt x="68" y="303"/>
                    <a:pt x="68" y="303"/>
                  </a:cubicBezTo>
                  <a:cubicBezTo>
                    <a:pt x="68" y="176"/>
                    <a:pt x="68" y="176"/>
                    <a:pt x="68" y="176"/>
                  </a:cubicBezTo>
                  <a:cubicBezTo>
                    <a:pt x="253" y="361"/>
                    <a:pt x="253" y="361"/>
                    <a:pt x="253" y="361"/>
                  </a:cubicBezTo>
                  <a:cubicBezTo>
                    <a:pt x="253" y="471"/>
                    <a:pt x="253" y="471"/>
                    <a:pt x="253" y="471"/>
                  </a:cubicBezTo>
                  <a:cubicBezTo>
                    <a:pt x="253" y="475"/>
                    <a:pt x="255" y="479"/>
                    <a:pt x="258" y="482"/>
                  </a:cubicBezTo>
                  <a:cubicBezTo>
                    <a:pt x="295" y="519"/>
                    <a:pt x="295" y="519"/>
                    <a:pt x="295" y="519"/>
                  </a:cubicBezTo>
                  <a:cubicBezTo>
                    <a:pt x="295" y="731"/>
                    <a:pt x="295" y="731"/>
                    <a:pt x="295" y="731"/>
                  </a:cubicBezTo>
                  <a:cubicBezTo>
                    <a:pt x="295" y="733"/>
                    <a:pt x="296" y="735"/>
                    <a:pt x="297" y="736"/>
                  </a:cubicBezTo>
                  <a:cubicBezTo>
                    <a:pt x="432" y="871"/>
                    <a:pt x="432" y="871"/>
                    <a:pt x="432" y="871"/>
                  </a:cubicBezTo>
                  <a:cubicBezTo>
                    <a:pt x="427" y="878"/>
                    <a:pt x="423" y="886"/>
                    <a:pt x="423" y="896"/>
                  </a:cubicBezTo>
                  <a:cubicBezTo>
                    <a:pt x="423" y="917"/>
                    <a:pt x="441" y="934"/>
                    <a:pt x="462" y="934"/>
                  </a:cubicBezTo>
                  <a:cubicBezTo>
                    <a:pt x="483" y="934"/>
                    <a:pt x="500" y="917"/>
                    <a:pt x="500" y="896"/>
                  </a:cubicBezTo>
                  <a:cubicBezTo>
                    <a:pt x="500" y="875"/>
                    <a:pt x="483" y="857"/>
                    <a:pt x="462" y="857"/>
                  </a:cubicBezTo>
                  <a:cubicBezTo>
                    <a:pt x="455" y="857"/>
                    <a:pt x="449" y="859"/>
                    <a:pt x="444" y="862"/>
                  </a:cubicBezTo>
                  <a:cubicBezTo>
                    <a:pt x="310" y="728"/>
                    <a:pt x="310" y="728"/>
                    <a:pt x="310" y="728"/>
                  </a:cubicBezTo>
                  <a:cubicBezTo>
                    <a:pt x="310" y="534"/>
                    <a:pt x="310" y="534"/>
                    <a:pt x="310" y="534"/>
                  </a:cubicBezTo>
                  <a:cubicBezTo>
                    <a:pt x="322" y="546"/>
                    <a:pt x="322" y="546"/>
                    <a:pt x="322" y="546"/>
                  </a:cubicBezTo>
                  <a:cubicBezTo>
                    <a:pt x="322" y="702"/>
                    <a:pt x="322" y="702"/>
                    <a:pt x="322" y="702"/>
                  </a:cubicBezTo>
                  <a:cubicBezTo>
                    <a:pt x="322" y="704"/>
                    <a:pt x="322" y="706"/>
                    <a:pt x="324" y="707"/>
                  </a:cubicBezTo>
                  <a:cubicBezTo>
                    <a:pt x="445" y="828"/>
                    <a:pt x="445" y="828"/>
                    <a:pt x="445" y="828"/>
                  </a:cubicBezTo>
                  <a:cubicBezTo>
                    <a:pt x="446" y="830"/>
                    <a:pt x="448" y="831"/>
                    <a:pt x="450" y="831"/>
                  </a:cubicBezTo>
                  <a:cubicBezTo>
                    <a:pt x="515" y="831"/>
                    <a:pt x="515" y="831"/>
                    <a:pt x="515" y="831"/>
                  </a:cubicBezTo>
                  <a:cubicBezTo>
                    <a:pt x="543" y="859"/>
                    <a:pt x="543" y="859"/>
                    <a:pt x="543" y="859"/>
                  </a:cubicBezTo>
                  <a:cubicBezTo>
                    <a:pt x="527" y="863"/>
                    <a:pt x="514" y="878"/>
                    <a:pt x="514" y="896"/>
                  </a:cubicBezTo>
                  <a:cubicBezTo>
                    <a:pt x="514" y="917"/>
                    <a:pt x="532" y="934"/>
                    <a:pt x="553" y="934"/>
                  </a:cubicBezTo>
                  <a:cubicBezTo>
                    <a:pt x="574" y="934"/>
                    <a:pt x="591" y="917"/>
                    <a:pt x="591" y="896"/>
                  </a:cubicBezTo>
                  <a:cubicBezTo>
                    <a:pt x="591" y="877"/>
                    <a:pt x="578" y="861"/>
                    <a:pt x="560" y="858"/>
                  </a:cubicBezTo>
                  <a:cubicBezTo>
                    <a:pt x="560" y="858"/>
                    <a:pt x="560" y="858"/>
                    <a:pt x="560" y="858"/>
                  </a:cubicBezTo>
                  <a:cubicBezTo>
                    <a:pt x="560" y="856"/>
                    <a:pt x="559" y="854"/>
                    <a:pt x="558" y="853"/>
                  </a:cubicBezTo>
                  <a:cubicBezTo>
                    <a:pt x="523" y="818"/>
                    <a:pt x="523" y="818"/>
                    <a:pt x="523" y="818"/>
                  </a:cubicBezTo>
                  <a:cubicBezTo>
                    <a:pt x="522" y="817"/>
                    <a:pt x="520" y="816"/>
                    <a:pt x="518" y="816"/>
                  </a:cubicBezTo>
                  <a:cubicBezTo>
                    <a:pt x="453" y="816"/>
                    <a:pt x="453" y="816"/>
                    <a:pt x="453" y="816"/>
                  </a:cubicBezTo>
                  <a:cubicBezTo>
                    <a:pt x="336" y="699"/>
                    <a:pt x="336" y="699"/>
                    <a:pt x="336" y="699"/>
                  </a:cubicBezTo>
                  <a:cubicBezTo>
                    <a:pt x="336" y="560"/>
                    <a:pt x="336" y="560"/>
                    <a:pt x="336" y="560"/>
                  </a:cubicBezTo>
                  <a:cubicBezTo>
                    <a:pt x="348" y="572"/>
                    <a:pt x="348" y="572"/>
                    <a:pt x="348" y="572"/>
                  </a:cubicBezTo>
                  <a:cubicBezTo>
                    <a:pt x="348" y="688"/>
                    <a:pt x="348" y="688"/>
                    <a:pt x="348" y="688"/>
                  </a:cubicBezTo>
                  <a:cubicBezTo>
                    <a:pt x="348" y="690"/>
                    <a:pt x="349" y="691"/>
                    <a:pt x="350" y="693"/>
                  </a:cubicBezTo>
                  <a:cubicBezTo>
                    <a:pt x="448" y="791"/>
                    <a:pt x="448" y="791"/>
                    <a:pt x="448" y="791"/>
                  </a:cubicBezTo>
                  <a:cubicBezTo>
                    <a:pt x="450" y="792"/>
                    <a:pt x="452" y="793"/>
                    <a:pt x="454" y="793"/>
                  </a:cubicBezTo>
                  <a:cubicBezTo>
                    <a:pt x="532" y="793"/>
                    <a:pt x="532" y="793"/>
                    <a:pt x="532" y="793"/>
                  </a:cubicBezTo>
                  <a:cubicBezTo>
                    <a:pt x="639" y="899"/>
                    <a:pt x="639" y="899"/>
                    <a:pt x="639" y="899"/>
                  </a:cubicBezTo>
                  <a:cubicBezTo>
                    <a:pt x="639" y="913"/>
                    <a:pt x="639" y="913"/>
                    <a:pt x="639" y="913"/>
                  </a:cubicBezTo>
                  <a:cubicBezTo>
                    <a:pt x="607" y="917"/>
                    <a:pt x="583" y="943"/>
                    <a:pt x="583" y="976"/>
                  </a:cubicBezTo>
                  <a:cubicBezTo>
                    <a:pt x="583" y="1010"/>
                    <a:pt x="611" y="1039"/>
                    <a:pt x="646" y="1039"/>
                  </a:cubicBezTo>
                  <a:cubicBezTo>
                    <a:pt x="681" y="1039"/>
                    <a:pt x="709" y="1010"/>
                    <a:pt x="709" y="976"/>
                  </a:cubicBezTo>
                  <a:cubicBezTo>
                    <a:pt x="709" y="943"/>
                    <a:pt x="684" y="917"/>
                    <a:pt x="653" y="913"/>
                  </a:cubicBezTo>
                  <a:cubicBezTo>
                    <a:pt x="653" y="896"/>
                    <a:pt x="653" y="896"/>
                    <a:pt x="653" y="896"/>
                  </a:cubicBezTo>
                  <a:cubicBezTo>
                    <a:pt x="653" y="894"/>
                    <a:pt x="652" y="892"/>
                    <a:pt x="651" y="891"/>
                  </a:cubicBezTo>
                  <a:cubicBezTo>
                    <a:pt x="541" y="781"/>
                    <a:pt x="541" y="781"/>
                    <a:pt x="541" y="781"/>
                  </a:cubicBezTo>
                  <a:cubicBezTo>
                    <a:pt x="539" y="779"/>
                    <a:pt x="537" y="779"/>
                    <a:pt x="535" y="779"/>
                  </a:cubicBezTo>
                  <a:cubicBezTo>
                    <a:pt x="457" y="779"/>
                    <a:pt x="457" y="779"/>
                    <a:pt x="457" y="779"/>
                  </a:cubicBezTo>
                  <a:cubicBezTo>
                    <a:pt x="363" y="685"/>
                    <a:pt x="363" y="685"/>
                    <a:pt x="363" y="685"/>
                  </a:cubicBezTo>
                  <a:cubicBezTo>
                    <a:pt x="363" y="587"/>
                    <a:pt x="363" y="587"/>
                    <a:pt x="363" y="587"/>
                  </a:cubicBezTo>
                  <a:cubicBezTo>
                    <a:pt x="366" y="590"/>
                    <a:pt x="366" y="590"/>
                    <a:pt x="366" y="590"/>
                  </a:cubicBezTo>
                  <a:cubicBezTo>
                    <a:pt x="369" y="593"/>
                    <a:pt x="373" y="595"/>
                    <a:pt x="377" y="595"/>
                  </a:cubicBezTo>
                  <a:cubicBezTo>
                    <a:pt x="507" y="595"/>
                    <a:pt x="507" y="595"/>
                    <a:pt x="507" y="595"/>
                  </a:cubicBezTo>
                  <a:cubicBezTo>
                    <a:pt x="585" y="673"/>
                    <a:pt x="585" y="673"/>
                    <a:pt x="585" y="673"/>
                  </a:cubicBezTo>
                  <a:cubicBezTo>
                    <a:pt x="577" y="684"/>
                    <a:pt x="572" y="697"/>
                    <a:pt x="572" y="712"/>
                  </a:cubicBezTo>
                  <a:cubicBezTo>
                    <a:pt x="572" y="749"/>
                    <a:pt x="602" y="779"/>
                    <a:pt x="639" y="779"/>
                  </a:cubicBezTo>
                  <a:cubicBezTo>
                    <a:pt x="650" y="779"/>
                    <a:pt x="661" y="776"/>
                    <a:pt x="670" y="771"/>
                  </a:cubicBezTo>
                  <a:cubicBezTo>
                    <a:pt x="734" y="835"/>
                    <a:pt x="734" y="835"/>
                    <a:pt x="734" y="835"/>
                  </a:cubicBezTo>
                  <a:cubicBezTo>
                    <a:pt x="737" y="838"/>
                    <a:pt x="740" y="839"/>
                    <a:pt x="744" y="839"/>
                  </a:cubicBezTo>
                  <a:cubicBezTo>
                    <a:pt x="862" y="839"/>
                    <a:pt x="862" y="839"/>
                    <a:pt x="862" y="839"/>
                  </a:cubicBezTo>
                  <a:cubicBezTo>
                    <a:pt x="883" y="860"/>
                    <a:pt x="883" y="860"/>
                    <a:pt x="883" y="860"/>
                  </a:cubicBezTo>
                  <a:cubicBezTo>
                    <a:pt x="883" y="953"/>
                    <a:pt x="883" y="953"/>
                    <a:pt x="883" y="953"/>
                  </a:cubicBezTo>
                  <a:cubicBezTo>
                    <a:pt x="752" y="1084"/>
                    <a:pt x="752" y="1084"/>
                    <a:pt x="752" y="1084"/>
                  </a:cubicBezTo>
                  <a:cubicBezTo>
                    <a:pt x="750" y="1086"/>
                    <a:pt x="749" y="1087"/>
                    <a:pt x="749" y="1089"/>
                  </a:cubicBezTo>
                  <a:cubicBezTo>
                    <a:pt x="749" y="1174"/>
                    <a:pt x="749" y="1174"/>
                    <a:pt x="749" y="1174"/>
                  </a:cubicBezTo>
                  <a:cubicBezTo>
                    <a:pt x="749" y="1176"/>
                    <a:pt x="750" y="1178"/>
                    <a:pt x="752" y="1179"/>
                  </a:cubicBezTo>
                  <a:cubicBezTo>
                    <a:pt x="756" y="1183"/>
                    <a:pt x="756" y="1183"/>
                    <a:pt x="756" y="1183"/>
                  </a:cubicBezTo>
                  <a:cubicBezTo>
                    <a:pt x="750" y="1190"/>
                    <a:pt x="747" y="1199"/>
                    <a:pt x="747" y="1208"/>
                  </a:cubicBezTo>
                  <a:cubicBezTo>
                    <a:pt x="747" y="1229"/>
                    <a:pt x="764" y="1247"/>
                    <a:pt x="785" y="1247"/>
                  </a:cubicBezTo>
                  <a:cubicBezTo>
                    <a:pt x="807" y="1247"/>
                    <a:pt x="824" y="1229"/>
                    <a:pt x="824" y="1208"/>
                  </a:cubicBezTo>
                  <a:cubicBezTo>
                    <a:pt x="824" y="1187"/>
                    <a:pt x="807" y="1170"/>
                    <a:pt x="785" y="1170"/>
                  </a:cubicBezTo>
                  <a:cubicBezTo>
                    <a:pt x="779" y="1170"/>
                    <a:pt x="773" y="1171"/>
                    <a:pt x="767" y="1174"/>
                  </a:cubicBezTo>
                  <a:cubicBezTo>
                    <a:pt x="764" y="1171"/>
                    <a:pt x="764" y="1171"/>
                    <a:pt x="764" y="1171"/>
                  </a:cubicBezTo>
                  <a:cubicBezTo>
                    <a:pt x="764" y="1092"/>
                    <a:pt x="764" y="1092"/>
                    <a:pt x="764" y="1092"/>
                  </a:cubicBezTo>
                  <a:cubicBezTo>
                    <a:pt x="895" y="961"/>
                    <a:pt x="895" y="961"/>
                    <a:pt x="895" y="961"/>
                  </a:cubicBezTo>
                  <a:cubicBezTo>
                    <a:pt x="896" y="960"/>
                    <a:pt x="897" y="958"/>
                    <a:pt x="897" y="956"/>
                  </a:cubicBezTo>
                  <a:cubicBezTo>
                    <a:pt x="897" y="874"/>
                    <a:pt x="897" y="874"/>
                    <a:pt x="897" y="874"/>
                  </a:cubicBezTo>
                  <a:cubicBezTo>
                    <a:pt x="915" y="892"/>
                    <a:pt x="915" y="892"/>
                    <a:pt x="915" y="892"/>
                  </a:cubicBezTo>
                  <a:cubicBezTo>
                    <a:pt x="915" y="1064"/>
                    <a:pt x="915" y="1064"/>
                    <a:pt x="915" y="1064"/>
                  </a:cubicBezTo>
                  <a:cubicBezTo>
                    <a:pt x="915" y="1066"/>
                    <a:pt x="916" y="1068"/>
                    <a:pt x="917" y="1069"/>
                  </a:cubicBezTo>
                  <a:cubicBezTo>
                    <a:pt x="925" y="1077"/>
                    <a:pt x="925" y="1077"/>
                    <a:pt x="925" y="1077"/>
                  </a:cubicBezTo>
                  <a:cubicBezTo>
                    <a:pt x="921" y="1083"/>
                    <a:pt x="918" y="1091"/>
                    <a:pt x="918" y="1099"/>
                  </a:cubicBezTo>
                  <a:cubicBezTo>
                    <a:pt x="918" y="1120"/>
                    <a:pt x="936" y="1137"/>
                    <a:pt x="957" y="1137"/>
                  </a:cubicBezTo>
                  <a:cubicBezTo>
                    <a:pt x="978" y="1137"/>
                    <a:pt x="996" y="1120"/>
                    <a:pt x="996" y="1099"/>
                  </a:cubicBezTo>
                  <a:cubicBezTo>
                    <a:pt x="996" y="1078"/>
                    <a:pt x="978" y="1060"/>
                    <a:pt x="957" y="1060"/>
                  </a:cubicBezTo>
                  <a:cubicBezTo>
                    <a:pt x="949" y="1060"/>
                    <a:pt x="942" y="1063"/>
                    <a:pt x="935" y="1067"/>
                  </a:cubicBezTo>
                  <a:cubicBezTo>
                    <a:pt x="929" y="1061"/>
                    <a:pt x="929" y="1061"/>
                    <a:pt x="929" y="1061"/>
                  </a:cubicBezTo>
                  <a:cubicBezTo>
                    <a:pt x="929" y="906"/>
                    <a:pt x="929" y="906"/>
                    <a:pt x="929" y="906"/>
                  </a:cubicBezTo>
                  <a:cubicBezTo>
                    <a:pt x="1009" y="986"/>
                    <a:pt x="1009" y="986"/>
                    <a:pt x="1009" y="986"/>
                  </a:cubicBezTo>
                  <a:cubicBezTo>
                    <a:pt x="1005" y="993"/>
                    <a:pt x="1003" y="1001"/>
                    <a:pt x="1003" y="1010"/>
                  </a:cubicBezTo>
                  <a:cubicBezTo>
                    <a:pt x="1003" y="1039"/>
                    <a:pt x="1026" y="1063"/>
                    <a:pt x="1055" y="1063"/>
                  </a:cubicBezTo>
                  <a:cubicBezTo>
                    <a:pt x="1084" y="1063"/>
                    <a:pt x="1108" y="1039"/>
                    <a:pt x="1108" y="1010"/>
                  </a:cubicBezTo>
                  <a:cubicBezTo>
                    <a:pt x="1108" y="981"/>
                    <a:pt x="1084" y="958"/>
                    <a:pt x="1055" y="958"/>
                  </a:cubicBezTo>
                  <a:cubicBezTo>
                    <a:pt x="1046" y="958"/>
                    <a:pt x="1037" y="960"/>
                    <a:pt x="1029" y="965"/>
                  </a:cubicBezTo>
                  <a:cubicBezTo>
                    <a:pt x="878" y="815"/>
                    <a:pt x="878" y="815"/>
                    <a:pt x="878" y="815"/>
                  </a:cubicBezTo>
                  <a:cubicBezTo>
                    <a:pt x="876" y="812"/>
                    <a:pt x="872" y="810"/>
                    <a:pt x="868" y="810"/>
                  </a:cubicBezTo>
                  <a:cubicBezTo>
                    <a:pt x="750" y="810"/>
                    <a:pt x="750" y="810"/>
                    <a:pt x="750" y="810"/>
                  </a:cubicBezTo>
                  <a:cubicBezTo>
                    <a:pt x="692" y="752"/>
                    <a:pt x="692" y="752"/>
                    <a:pt x="692" y="752"/>
                  </a:cubicBezTo>
                  <a:cubicBezTo>
                    <a:pt x="700" y="741"/>
                    <a:pt x="705" y="727"/>
                    <a:pt x="705" y="712"/>
                  </a:cubicBezTo>
                  <a:cubicBezTo>
                    <a:pt x="705" y="701"/>
                    <a:pt x="703" y="691"/>
                    <a:pt x="698" y="681"/>
                  </a:cubicBezTo>
                  <a:cubicBezTo>
                    <a:pt x="935" y="681"/>
                    <a:pt x="935" y="681"/>
                    <a:pt x="935" y="681"/>
                  </a:cubicBezTo>
                  <a:cubicBezTo>
                    <a:pt x="1080" y="827"/>
                    <a:pt x="1080" y="827"/>
                    <a:pt x="1080" y="827"/>
                  </a:cubicBezTo>
                  <a:cubicBezTo>
                    <a:pt x="1082" y="828"/>
                    <a:pt x="1083" y="829"/>
                    <a:pt x="1085" y="829"/>
                  </a:cubicBezTo>
                  <a:cubicBezTo>
                    <a:pt x="1195" y="829"/>
                    <a:pt x="1195" y="829"/>
                    <a:pt x="1195" y="829"/>
                  </a:cubicBezTo>
                  <a:cubicBezTo>
                    <a:pt x="1196" y="849"/>
                    <a:pt x="1213" y="864"/>
                    <a:pt x="1233" y="864"/>
                  </a:cubicBezTo>
                  <a:cubicBezTo>
                    <a:pt x="1254" y="864"/>
                    <a:pt x="1272" y="847"/>
                    <a:pt x="1272" y="825"/>
                  </a:cubicBezTo>
                  <a:cubicBezTo>
                    <a:pt x="1272" y="804"/>
                    <a:pt x="1254" y="787"/>
                    <a:pt x="1233" y="787"/>
                  </a:cubicBezTo>
                  <a:close/>
                  <a:moveTo>
                    <a:pt x="447" y="372"/>
                  </a:moveTo>
                  <a:cubicBezTo>
                    <a:pt x="470" y="372"/>
                    <a:pt x="488" y="391"/>
                    <a:pt x="488" y="413"/>
                  </a:cubicBezTo>
                  <a:cubicBezTo>
                    <a:pt x="488" y="436"/>
                    <a:pt x="470" y="455"/>
                    <a:pt x="447" y="455"/>
                  </a:cubicBezTo>
                  <a:cubicBezTo>
                    <a:pt x="424" y="455"/>
                    <a:pt x="405" y="436"/>
                    <a:pt x="405" y="413"/>
                  </a:cubicBezTo>
                  <a:cubicBezTo>
                    <a:pt x="405" y="391"/>
                    <a:pt x="424" y="372"/>
                    <a:pt x="447" y="372"/>
                  </a:cubicBezTo>
                  <a:close/>
                  <a:moveTo>
                    <a:pt x="156" y="377"/>
                  </a:moveTo>
                  <a:cubicBezTo>
                    <a:pt x="169" y="377"/>
                    <a:pt x="180" y="388"/>
                    <a:pt x="180" y="401"/>
                  </a:cubicBezTo>
                  <a:cubicBezTo>
                    <a:pt x="180" y="414"/>
                    <a:pt x="169" y="425"/>
                    <a:pt x="156" y="425"/>
                  </a:cubicBezTo>
                  <a:cubicBezTo>
                    <a:pt x="143" y="425"/>
                    <a:pt x="132" y="414"/>
                    <a:pt x="132" y="401"/>
                  </a:cubicBezTo>
                  <a:cubicBezTo>
                    <a:pt x="132" y="388"/>
                    <a:pt x="143" y="377"/>
                    <a:pt x="156" y="377"/>
                  </a:cubicBezTo>
                  <a:close/>
                  <a:moveTo>
                    <a:pt x="462" y="872"/>
                  </a:moveTo>
                  <a:cubicBezTo>
                    <a:pt x="475" y="872"/>
                    <a:pt x="486" y="883"/>
                    <a:pt x="486" y="896"/>
                  </a:cubicBezTo>
                  <a:cubicBezTo>
                    <a:pt x="486" y="909"/>
                    <a:pt x="475" y="920"/>
                    <a:pt x="462" y="920"/>
                  </a:cubicBezTo>
                  <a:cubicBezTo>
                    <a:pt x="448" y="920"/>
                    <a:pt x="438" y="909"/>
                    <a:pt x="438" y="896"/>
                  </a:cubicBezTo>
                  <a:cubicBezTo>
                    <a:pt x="438" y="883"/>
                    <a:pt x="448" y="872"/>
                    <a:pt x="462" y="872"/>
                  </a:cubicBezTo>
                  <a:close/>
                  <a:moveTo>
                    <a:pt x="577" y="896"/>
                  </a:moveTo>
                  <a:cubicBezTo>
                    <a:pt x="577" y="909"/>
                    <a:pt x="566" y="920"/>
                    <a:pt x="553" y="920"/>
                  </a:cubicBezTo>
                  <a:cubicBezTo>
                    <a:pt x="540" y="920"/>
                    <a:pt x="529" y="909"/>
                    <a:pt x="529" y="896"/>
                  </a:cubicBezTo>
                  <a:cubicBezTo>
                    <a:pt x="529" y="883"/>
                    <a:pt x="540" y="872"/>
                    <a:pt x="553" y="872"/>
                  </a:cubicBezTo>
                  <a:cubicBezTo>
                    <a:pt x="566" y="872"/>
                    <a:pt x="577" y="883"/>
                    <a:pt x="577" y="896"/>
                  </a:cubicBezTo>
                  <a:close/>
                  <a:moveTo>
                    <a:pt x="687" y="976"/>
                  </a:moveTo>
                  <a:cubicBezTo>
                    <a:pt x="687" y="998"/>
                    <a:pt x="669" y="1017"/>
                    <a:pt x="646" y="1017"/>
                  </a:cubicBezTo>
                  <a:cubicBezTo>
                    <a:pt x="623" y="1017"/>
                    <a:pt x="605" y="998"/>
                    <a:pt x="605" y="976"/>
                  </a:cubicBezTo>
                  <a:cubicBezTo>
                    <a:pt x="605" y="953"/>
                    <a:pt x="623" y="934"/>
                    <a:pt x="646" y="934"/>
                  </a:cubicBezTo>
                  <a:cubicBezTo>
                    <a:pt x="669" y="934"/>
                    <a:pt x="687" y="953"/>
                    <a:pt x="687" y="976"/>
                  </a:cubicBezTo>
                  <a:close/>
                  <a:moveTo>
                    <a:pt x="639" y="750"/>
                  </a:moveTo>
                  <a:cubicBezTo>
                    <a:pt x="618" y="750"/>
                    <a:pt x="601" y="733"/>
                    <a:pt x="601" y="712"/>
                  </a:cubicBezTo>
                  <a:cubicBezTo>
                    <a:pt x="601" y="691"/>
                    <a:pt x="618" y="674"/>
                    <a:pt x="639" y="674"/>
                  </a:cubicBezTo>
                  <a:cubicBezTo>
                    <a:pt x="660" y="674"/>
                    <a:pt x="677" y="691"/>
                    <a:pt x="677" y="712"/>
                  </a:cubicBezTo>
                  <a:cubicBezTo>
                    <a:pt x="677" y="733"/>
                    <a:pt x="660" y="750"/>
                    <a:pt x="639" y="750"/>
                  </a:cubicBezTo>
                  <a:close/>
                  <a:moveTo>
                    <a:pt x="785" y="1184"/>
                  </a:moveTo>
                  <a:cubicBezTo>
                    <a:pt x="799" y="1184"/>
                    <a:pt x="810" y="1195"/>
                    <a:pt x="810" y="1208"/>
                  </a:cubicBezTo>
                  <a:cubicBezTo>
                    <a:pt x="810" y="1221"/>
                    <a:pt x="799" y="1232"/>
                    <a:pt x="785" y="1232"/>
                  </a:cubicBezTo>
                  <a:cubicBezTo>
                    <a:pt x="772" y="1232"/>
                    <a:pt x="761" y="1221"/>
                    <a:pt x="761" y="1208"/>
                  </a:cubicBezTo>
                  <a:cubicBezTo>
                    <a:pt x="761" y="1195"/>
                    <a:pt x="772" y="1184"/>
                    <a:pt x="785" y="1184"/>
                  </a:cubicBezTo>
                  <a:close/>
                  <a:moveTo>
                    <a:pt x="957" y="1075"/>
                  </a:moveTo>
                  <a:cubicBezTo>
                    <a:pt x="970" y="1075"/>
                    <a:pt x="981" y="1086"/>
                    <a:pt x="981" y="1099"/>
                  </a:cubicBezTo>
                  <a:cubicBezTo>
                    <a:pt x="981" y="1112"/>
                    <a:pt x="970" y="1123"/>
                    <a:pt x="957" y="1123"/>
                  </a:cubicBezTo>
                  <a:cubicBezTo>
                    <a:pt x="944" y="1123"/>
                    <a:pt x="933" y="1112"/>
                    <a:pt x="933" y="1099"/>
                  </a:cubicBezTo>
                  <a:cubicBezTo>
                    <a:pt x="933" y="1086"/>
                    <a:pt x="944" y="1075"/>
                    <a:pt x="957" y="1075"/>
                  </a:cubicBezTo>
                  <a:close/>
                  <a:moveTo>
                    <a:pt x="1055" y="979"/>
                  </a:moveTo>
                  <a:cubicBezTo>
                    <a:pt x="1072" y="979"/>
                    <a:pt x="1086" y="993"/>
                    <a:pt x="1086" y="1010"/>
                  </a:cubicBezTo>
                  <a:cubicBezTo>
                    <a:pt x="1086" y="1027"/>
                    <a:pt x="1072" y="1041"/>
                    <a:pt x="1055" y="1041"/>
                  </a:cubicBezTo>
                  <a:cubicBezTo>
                    <a:pt x="1038" y="1041"/>
                    <a:pt x="1024" y="1027"/>
                    <a:pt x="1024" y="1010"/>
                  </a:cubicBezTo>
                  <a:cubicBezTo>
                    <a:pt x="1024" y="993"/>
                    <a:pt x="1038" y="979"/>
                    <a:pt x="1055" y="979"/>
                  </a:cubicBezTo>
                  <a:close/>
                  <a:moveTo>
                    <a:pt x="1233" y="849"/>
                  </a:moveTo>
                  <a:cubicBezTo>
                    <a:pt x="1220" y="849"/>
                    <a:pt x="1209" y="839"/>
                    <a:pt x="1209" y="825"/>
                  </a:cubicBezTo>
                  <a:cubicBezTo>
                    <a:pt x="1209" y="812"/>
                    <a:pt x="1220" y="801"/>
                    <a:pt x="1233" y="801"/>
                  </a:cubicBezTo>
                  <a:cubicBezTo>
                    <a:pt x="1246" y="801"/>
                    <a:pt x="1257" y="812"/>
                    <a:pt x="1257" y="825"/>
                  </a:cubicBezTo>
                  <a:cubicBezTo>
                    <a:pt x="1257" y="839"/>
                    <a:pt x="1246" y="849"/>
                    <a:pt x="1233" y="849"/>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Freeform 8">
              <a:extLst>
                <a:ext uri="{FF2B5EF4-FFF2-40B4-BE49-F238E27FC236}">
                  <a16:creationId xmlns:a16="http://schemas.microsoft.com/office/drawing/2014/main" id="{3EEFFDBE-6DDE-455F-99AF-81F5E6512981}"/>
                </a:ext>
              </a:extLst>
            </p:cNvPr>
            <p:cNvSpPr>
              <a:spLocks noEditPoints="1"/>
            </p:cNvSpPr>
            <p:nvPr/>
          </p:nvSpPr>
          <p:spPr bwMode="auto">
            <a:xfrm>
              <a:off x="2991" y="2610"/>
              <a:ext cx="648" cy="1095"/>
            </a:xfrm>
            <a:custGeom>
              <a:avLst/>
              <a:gdLst>
                <a:gd name="T0" fmla="*/ 657 w 773"/>
                <a:gd name="T1" fmla="*/ 184 h 1306"/>
                <a:gd name="T2" fmla="*/ 360 w 773"/>
                <a:gd name="T3" fmla="*/ 300 h 1306"/>
                <a:gd name="T4" fmla="*/ 393 w 773"/>
                <a:gd name="T5" fmla="*/ 317 h 1306"/>
                <a:gd name="T6" fmla="*/ 521 w 773"/>
                <a:gd name="T7" fmla="*/ 209 h 1306"/>
                <a:gd name="T8" fmla="*/ 446 w 773"/>
                <a:gd name="T9" fmla="*/ 326 h 1306"/>
                <a:gd name="T10" fmla="*/ 485 w 773"/>
                <a:gd name="T11" fmla="*/ 367 h 1306"/>
                <a:gd name="T12" fmla="*/ 524 w 773"/>
                <a:gd name="T13" fmla="*/ 223 h 1306"/>
                <a:gd name="T14" fmla="*/ 547 w 773"/>
                <a:gd name="T15" fmla="*/ 368 h 1306"/>
                <a:gd name="T16" fmla="*/ 310 w 773"/>
                <a:gd name="T17" fmla="*/ 557 h 1306"/>
                <a:gd name="T18" fmla="*/ 215 w 773"/>
                <a:gd name="T19" fmla="*/ 609 h 1306"/>
                <a:gd name="T20" fmla="*/ 383 w 773"/>
                <a:gd name="T21" fmla="*/ 505 h 1306"/>
                <a:gd name="T22" fmla="*/ 270 w 773"/>
                <a:gd name="T23" fmla="*/ 588 h 1306"/>
                <a:gd name="T24" fmla="*/ 159 w 773"/>
                <a:gd name="T25" fmla="*/ 602 h 1306"/>
                <a:gd name="T26" fmla="*/ 223 w 773"/>
                <a:gd name="T27" fmla="*/ 649 h 1306"/>
                <a:gd name="T28" fmla="*/ 326 w 773"/>
                <a:gd name="T29" fmla="*/ 621 h 1306"/>
                <a:gd name="T30" fmla="*/ 124 w 773"/>
                <a:gd name="T31" fmla="*/ 689 h 1306"/>
                <a:gd name="T32" fmla="*/ 131 w 773"/>
                <a:gd name="T33" fmla="*/ 712 h 1306"/>
                <a:gd name="T34" fmla="*/ 280 w 773"/>
                <a:gd name="T35" fmla="*/ 636 h 1306"/>
                <a:gd name="T36" fmla="*/ 162 w 773"/>
                <a:gd name="T37" fmla="*/ 774 h 1306"/>
                <a:gd name="T38" fmla="*/ 0 w 773"/>
                <a:gd name="T39" fmla="*/ 884 h 1306"/>
                <a:gd name="T40" fmla="*/ 167 w 773"/>
                <a:gd name="T41" fmla="*/ 796 h 1306"/>
                <a:gd name="T42" fmla="*/ 79 w 773"/>
                <a:gd name="T43" fmla="*/ 1094 h 1306"/>
                <a:gd name="T44" fmla="*/ 136 w 773"/>
                <a:gd name="T45" fmla="*/ 1130 h 1306"/>
                <a:gd name="T46" fmla="*/ 295 w 773"/>
                <a:gd name="T47" fmla="*/ 725 h 1306"/>
                <a:gd name="T48" fmla="*/ 257 w 773"/>
                <a:gd name="T49" fmla="*/ 999 h 1306"/>
                <a:gd name="T50" fmla="*/ 286 w 773"/>
                <a:gd name="T51" fmla="*/ 1091 h 1306"/>
                <a:gd name="T52" fmla="*/ 302 w 773"/>
                <a:gd name="T53" fmla="*/ 1121 h 1306"/>
                <a:gd name="T54" fmla="*/ 321 w 773"/>
                <a:gd name="T55" fmla="*/ 1049 h 1306"/>
                <a:gd name="T56" fmla="*/ 307 w 773"/>
                <a:gd name="T57" fmla="*/ 868 h 1306"/>
                <a:gd name="T58" fmla="*/ 326 w 773"/>
                <a:gd name="T59" fmla="*/ 890 h 1306"/>
                <a:gd name="T60" fmla="*/ 225 w 773"/>
                <a:gd name="T61" fmla="*/ 1243 h 1306"/>
                <a:gd name="T62" fmla="*/ 234 w 773"/>
                <a:gd name="T63" fmla="*/ 1268 h 1306"/>
                <a:gd name="T64" fmla="*/ 354 w 773"/>
                <a:gd name="T65" fmla="*/ 1018 h 1306"/>
                <a:gd name="T66" fmla="*/ 571 w 773"/>
                <a:gd name="T67" fmla="*/ 384 h 1306"/>
                <a:gd name="T68" fmla="*/ 764 w 773"/>
                <a:gd name="T69" fmla="*/ 112 h 1306"/>
                <a:gd name="T70" fmla="*/ 727 w 773"/>
                <a:gd name="T71" fmla="*/ 0 h 1306"/>
                <a:gd name="T72" fmla="*/ 360 w 773"/>
                <a:gd name="T73" fmla="*/ 314 h 1306"/>
                <a:gd name="T74" fmla="*/ 447 w 773"/>
                <a:gd name="T75" fmla="*/ 391 h 1306"/>
                <a:gd name="T76" fmla="*/ 215 w 773"/>
                <a:gd name="T77" fmla="*/ 595 h 1306"/>
                <a:gd name="T78" fmla="*/ 215 w 773"/>
                <a:gd name="T79" fmla="*/ 595 h 1306"/>
                <a:gd name="T80" fmla="*/ 183 w 773"/>
                <a:gd name="T81" fmla="*/ 641 h 1306"/>
                <a:gd name="T82" fmla="*/ 93 w 773"/>
                <a:gd name="T83" fmla="*/ 688 h 1306"/>
                <a:gd name="T84" fmla="*/ 22 w 773"/>
                <a:gd name="T85" fmla="*/ 884 h 1306"/>
                <a:gd name="T86" fmla="*/ 79 w 773"/>
                <a:gd name="T87" fmla="*/ 1199 h 1306"/>
                <a:gd name="T88" fmla="*/ 79 w 773"/>
                <a:gd name="T89" fmla="*/ 1199 h 1306"/>
                <a:gd name="T90" fmla="*/ 287 w 773"/>
                <a:gd name="T91" fmla="*/ 1121 h 1306"/>
                <a:gd name="T92" fmla="*/ 195 w 773"/>
                <a:gd name="T93" fmla="*/ 1244 h 1306"/>
                <a:gd name="T94" fmla="*/ 351 w 773"/>
                <a:gd name="T95" fmla="*/ 989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3" h="1306">
                  <a:moveTo>
                    <a:pt x="727" y="88"/>
                  </a:moveTo>
                  <a:cubicBezTo>
                    <a:pt x="735" y="88"/>
                    <a:pt x="735" y="88"/>
                    <a:pt x="735" y="88"/>
                  </a:cubicBezTo>
                  <a:cubicBezTo>
                    <a:pt x="735" y="106"/>
                    <a:pt x="735" y="106"/>
                    <a:pt x="735" y="106"/>
                  </a:cubicBezTo>
                  <a:cubicBezTo>
                    <a:pt x="657" y="184"/>
                    <a:pt x="657" y="184"/>
                    <a:pt x="657" y="184"/>
                  </a:cubicBezTo>
                  <a:cubicBezTo>
                    <a:pt x="507" y="184"/>
                    <a:pt x="507" y="184"/>
                    <a:pt x="507" y="184"/>
                  </a:cubicBezTo>
                  <a:cubicBezTo>
                    <a:pt x="505" y="184"/>
                    <a:pt x="504" y="185"/>
                    <a:pt x="502" y="186"/>
                  </a:cubicBezTo>
                  <a:cubicBezTo>
                    <a:pt x="382" y="307"/>
                    <a:pt x="382" y="307"/>
                    <a:pt x="382" y="307"/>
                  </a:cubicBezTo>
                  <a:cubicBezTo>
                    <a:pt x="376" y="303"/>
                    <a:pt x="369" y="300"/>
                    <a:pt x="360" y="300"/>
                  </a:cubicBezTo>
                  <a:cubicBezTo>
                    <a:pt x="339" y="300"/>
                    <a:pt x="322" y="317"/>
                    <a:pt x="322" y="338"/>
                  </a:cubicBezTo>
                  <a:cubicBezTo>
                    <a:pt x="322" y="360"/>
                    <a:pt x="339" y="377"/>
                    <a:pt x="360" y="377"/>
                  </a:cubicBezTo>
                  <a:cubicBezTo>
                    <a:pt x="382" y="377"/>
                    <a:pt x="399" y="360"/>
                    <a:pt x="399" y="338"/>
                  </a:cubicBezTo>
                  <a:cubicBezTo>
                    <a:pt x="399" y="331"/>
                    <a:pt x="397" y="323"/>
                    <a:pt x="393" y="317"/>
                  </a:cubicBezTo>
                  <a:cubicBezTo>
                    <a:pt x="510" y="199"/>
                    <a:pt x="510" y="199"/>
                    <a:pt x="510" y="199"/>
                  </a:cubicBezTo>
                  <a:cubicBezTo>
                    <a:pt x="642" y="199"/>
                    <a:pt x="642" y="199"/>
                    <a:pt x="642" y="199"/>
                  </a:cubicBezTo>
                  <a:cubicBezTo>
                    <a:pt x="632" y="209"/>
                    <a:pt x="632" y="209"/>
                    <a:pt x="632" y="209"/>
                  </a:cubicBezTo>
                  <a:cubicBezTo>
                    <a:pt x="521" y="209"/>
                    <a:pt x="521" y="209"/>
                    <a:pt x="521" y="209"/>
                  </a:cubicBezTo>
                  <a:cubicBezTo>
                    <a:pt x="519" y="209"/>
                    <a:pt x="517" y="210"/>
                    <a:pt x="516" y="211"/>
                  </a:cubicBezTo>
                  <a:cubicBezTo>
                    <a:pt x="448" y="279"/>
                    <a:pt x="448" y="279"/>
                    <a:pt x="448" y="279"/>
                  </a:cubicBezTo>
                  <a:cubicBezTo>
                    <a:pt x="447" y="280"/>
                    <a:pt x="446" y="282"/>
                    <a:pt x="446" y="284"/>
                  </a:cubicBezTo>
                  <a:cubicBezTo>
                    <a:pt x="446" y="326"/>
                    <a:pt x="446" y="326"/>
                    <a:pt x="446" y="326"/>
                  </a:cubicBezTo>
                  <a:cubicBezTo>
                    <a:pt x="446" y="327"/>
                    <a:pt x="446" y="328"/>
                    <a:pt x="447" y="329"/>
                  </a:cubicBezTo>
                  <a:cubicBezTo>
                    <a:pt x="426" y="329"/>
                    <a:pt x="408" y="346"/>
                    <a:pt x="408" y="367"/>
                  </a:cubicBezTo>
                  <a:cubicBezTo>
                    <a:pt x="408" y="388"/>
                    <a:pt x="426" y="406"/>
                    <a:pt x="447" y="406"/>
                  </a:cubicBezTo>
                  <a:cubicBezTo>
                    <a:pt x="468" y="406"/>
                    <a:pt x="485" y="388"/>
                    <a:pt x="485" y="367"/>
                  </a:cubicBezTo>
                  <a:cubicBezTo>
                    <a:pt x="485" y="350"/>
                    <a:pt x="474" y="336"/>
                    <a:pt x="459" y="331"/>
                  </a:cubicBezTo>
                  <a:cubicBezTo>
                    <a:pt x="460" y="329"/>
                    <a:pt x="461" y="328"/>
                    <a:pt x="461" y="326"/>
                  </a:cubicBezTo>
                  <a:cubicBezTo>
                    <a:pt x="461" y="287"/>
                    <a:pt x="461" y="287"/>
                    <a:pt x="461" y="287"/>
                  </a:cubicBezTo>
                  <a:cubicBezTo>
                    <a:pt x="524" y="223"/>
                    <a:pt x="524" y="223"/>
                    <a:pt x="524" y="223"/>
                  </a:cubicBezTo>
                  <a:cubicBezTo>
                    <a:pt x="617" y="223"/>
                    <a:pt x="617" y="223"/>
                    <a:pt x="617" y="223"/>
                  </a:cubicBezTo>
                  <a:cubicBezTo>
                    <a:pt x="551" y="290"/>
                    <a:pt x="551" y="290"/>
                    <a:pt x="551" y="290"/>
                  </a:cubicBezTo>
                  <a:cubicBezTo>
                    <a:pt x="548" y="293"/>
                    <a:pt x="547" y="296"/>
                    <a:pt x="547" y="300"/>
                  </a:cubicBezTo>
                  <a:cubicBezTo>
                    <a:pt x="547" y="368"/>
                    <a:pt x="547" y="368"/>
                    <a:pt x="547" y="368"/>
                  </a:cubicBezTo>
                  <a:cubicBezTo>
                    <a:pt x="424" y="490"/>
                    <a:pt x="424" y="490"/>
                    <a:pt x="424" y="490"/>
                  </a:cubicBezTo>
                  <a:cubicBezTo>
                    <a:pt x="380" y="490"/>
                    <a:pt x="380" y="490"/>
                    <a:pt x="380" y="490"/>
                  </a:cubicBezTo>
                  <a:cubicBezTo>
                    <a:pt x="378" y="490"/>
                    <a:pt x="376" y="491"/>
                    <a:pt x="375" y="492"/>
                  </a:cubicBezTo>
                  <a:cubicBezTo>
                    <a:pt x="310" y="557"/>
                    <a:pt x="310" y="557"/>
                    <a:pt x="310" y="557"/>
                  </a:cubicBezTo>
                  <a:cubicBezTo>
                    <a:pt x="251" y="557"/>
                    <a:pt x="251" y="557"/>
                    <a:pt x="251" y="557"/>
                  </a:cubicBezTo>
                  <a:cubicBezTo>
                    <a:pt x="245" y="542"/>
                    <a:pt x="231" y="532"/>
                    <a:pt x="215" y="532"/>
                  </a:cubicBezTo>
                  <a:cubicBezTo>
                    <a:pt x="193" y="532"/>
                    <a:pt x="176" y="549"/>
                    <a:pt x="176" y="571"/>
                  </a:cubicBezTo>
                  <a:cubicBezTo>
                    <a:pt x="176" y="592"/>
                    <a:pt x="193" y="609"/>
                    <a:pt x="215" y="609"/>
                  </a:cubicBezTo>
                  <a:cubicBezTo>
                    <a:pt x="236" y="609"/>
                    <a:pt x="253" y="592"/>
                    <a:pt x="253" y="571"/>
                  </a:cubicBezTo>
                  <a:cubicBezTo>
                    <a:pt x="313" y="571"/>
                    <a:pt x="313" y="571"/>
                    <a:pt x="313" y="571"/>
                  </a:cubicBezTo>
                  <a:cubicBezTo>
                    <a:pt x="315" y="571"/>
                    <a:pt x="317" y="571"/>
                    <a:pt x="318" y="569"/>
                  </a:cubicBezTo>
                  <a:cubicBezTo>
                    <a:pt x="383" y="505"/>
                    <a:pt x="383" y="505"/>
                    <a:pt x="383" y="505"/>
                  </a:cubicBezTo>
                  <a:cubicBezTo>
                    <a:pt x="410" y="505"/>
                    <a:pt x="410" y="505"/>
                    <a:pt x="410" y="505"/>
                  </a:cubicBezTo>
                  <a:cubicBezTo>
                    <a:pt x="330" y="584"/>
                    <a:pt x="330" y="584"/>
                    <a:pt x="330" y="584"/>
                  </a:cubicBezTo>
                  <a:cubicBezTo>
                    <a:pt x="329" y="585"/>
                    <a:pt x="328" y="587"/>
                    <a:pt x="328" y="588"/>
                  </a:cubicBezTo>
                  <a:cubicBezTo>
                    <a:pt x="270" y="588"/>
                    <a:pt x="270" y="588"/>
                    <a:pt x="270" y="588"/>
                  </a:cubicBezTo>
                  <a:cubicBezTo>
                    <a:pt x="268" y="588"/>
                    <a:pt x="266" y="589"/>
                    <a:pt x="265" y="590"/>
                  </a:cubicBezTo>
                  <a:cubicBezTo>
                    <a:pt x="220" y="635"/>
                    <a:pt x="220" y="635"/>
                    <a:pt x="220" y="635"/>
                  </a:cubicBezTo>
                  <a:cubicBezTo>
                    <a:pt x="197" y="635"/>
                    <a:pt x="197" y="635"/>
                    <a:pt x="197" y="635"/>
                  </a:cubicBezTo>
                  <a:cubicBezTo>
                    <a:pt x="194" y="616"/>
                    <a:pt x="178" y="602"/>
                    <a:pt x="159" y="602"/>
                  </a:cubicBezTo>
                  <a:cubicBezTo>
                    <a:pt x="138" y="602"/>
                    <a:pt x="120" y="620"/>
                    <a:pt x="120" y="641"/>
                  </a:cubicBezTo>
                  <a:cubicBezTo>
                    <a:pt x="120" y="662"/>
                    <a:pt x="138" y="679"/>
                    <a:pt x="159" y="679"/>
                  </a:cubicBezTo>
                  <a:cubicBezTo>
                    <a:pt x="177" y="679"/>
                    <a:pt x="193" y="666"/>
                    <a:pt x="196" y="649"/>
                  </a:cubicBezTo>
                  <a:cubicBezTo>
                    <a:pt x="223" y="649"/>
                    <a:pt x="223" y="649"/>
                    <a:pt x="223" y="649"/>
                  </a:cubicBezTo>
                  <a:cubicBezTo>
                    <a:pt x="225" y="649"/>
                    <a:pt x="227" y="649"/>
                    <a:pt x="228" y="647"/>
                  </a:cubicBezTo>
                  <a:cubicBezTo>
                    <a:pt x="273" y="603"/>
                    <a:pt x="273" y="603"/>
                    <a:pt x="273" y="603"/>
                  </a:cubicBezTo>
                  <a:cubicBezTo>
                    <a:pt x="326" y="603"/>
                    <a:pt x="326" y="603"/>
                    <a:pt x="326" y="603"/>
                  </a:cubicBezTo>
                  <a:cubicBezTo>
                    <a:pt x="326" y="621"/>
                    <a:pt x="326" y="621"/>
                    <a:pt x="326" y="621"/>
                  </a:cubicBezTo>
                  <a:cubicBezTo>
                    <a:pt x="277" y="621"/>
                    <a:pt x="277" y="621"/>
                    <a:pt x="277" y="621"/>
                  </a:cubicBezTo>
                  <a:cubicBezTo>
                    <a:pt x="275" y="621"/>
                    <a:pt x="273" y="622"/>
                    <a:pt x="272" y="623"/>
                  </a:cubicBezTo>
                  <a:cubicBezTo>
                    <a:pt x="207" y="689"/>
                    <a:pt x="207" y="689"/>
                    <a:pt x="207" y="689"/>
                  </a:cubicBezTo>
                  <a:cubicBezTo>
                    <a:pt x="124" y="689"/>
                    <a:pt x="124" y="689"/>
                    <a:pt x="124" y="689"/>
                  </a:cubicBezTo>
                  <a:cubicBezTo>
                    <a:pt x="117" y="679"/>
                    <a:pt x="105" y="673"/>
                    <a:pt x="93" y="673"/>
                  </a:cubicBezTo>
                  <a:cubicBezTo>
                    <a:pt x="72" y="673"/>
                    <a:pt x="54" y="690"/>
                    <a:pt x="54" y="712"/>
                  </a:cubicBezTo>
                  <a:cubicBezTo>
                    <a:pt x="54" y="733"/>
                    <a:pt x="72" y="750"/>
                    <a:pt x="93" y="750"/>
                  </a:cubicBezTo>
                  <a:cubicBezTo>
                    <a:pt x="114" y="750"/>
                    <a:pt x="131" y="733"/>
                    <a:pt x="131" y="712"/>
                  </a:cubicBezTo>
                  <a:cubicBezTo>
                    <a:pt x="131" y="709"/>
                    <a:pt x="131" y="706"/>
                    <a:pt x="130" y="703"/>
                  </a:cubicBezTo>
                  <a:cubicBezTo>
                    <a:pt x="210" y="703"/>
                    <a:pt x="210" y="703"/>
                    <a:pt x="210" y="703"/>
                  </a:cubicBezTo>
                  <a:cubicBezTo>
                    <a:pt x="211" y="703"/>
                    <a:pt x="213" y="702"/>
                    <a:pt x="215" y="701"/>
                  </a:cubicBezTo>
                  <a:cubicBezTo>
                    <a:pt x="280" y="636"/>
                    <a:pt x="280" y="636"/>
                    <a:pt x="280" y="636"/>
                  </a:cubicBezTo>
                  <a:cubicBezTo>
                    <a:pt x="326" y="636"/>
                    <a:pt x="326" y="636"/>
                    <a:pt x="326" y="636"/>
                  </a:cubicBezTo>
                  <a:cubicBezTo>
                    <a:pt x="326" y="664"/>
                    <a:pt x="326" y="664"/>
                    <a:pt x="326" y="664"/>
                  </a:cubicBezTo>
                  <a:cubicBezTo>
                    <a:pt x="215" y="774"/>
                    <a:pt x="215" y="774"/>
                    <a:pt x="215" y="774"/>
                  </a:cubicBezTo>
                  <a:cubicBezTo>
                    <a:pt x="162" y="774"/>
                    <a:pt x="162" y="774"/>
                    <a:pt x="162" y="774"/>
                  </a:cubicBezTo>
                  <a:cubicBezTo>
                    <a:pt x="159" y="774"/>
                    <a:pt x="157" y="775"/>
                    <a:pt x="155" y="777"/>
                  </a:cubicBezTo>
                  <a:cubicBezTo>
                    <a:pt x="87" y="845"/>
                    <a:pt x="87" y="845"/>
                    <a:pt x="87" y="845"/>
                  </a:cubicBezTo>
                  <a:cubicBezTo>
                    <a:pt x="78" y="836"/>
                    <a:pt x="66" y="831"/>
                    <a:pt x="53" y="831"/>
                  </a:cubicBezTo>
                  <a:cubicBezTo>
                    <a:pt x="24" y="831"/>
                    <a:pt x="0" y="855"/>
                    <a:pt x="0" y="884"/>
                  </a:cubicBezTo>
                  <a:cubicBezTo>
                    <a:pt x="0" y="913"/>
                    <a:pt x="24" y="936"/>
                    <a:pt x="53" y="936"/>
                  </a:cubicBezTo>
                  <a:cubicBezTo>
                    <a:pt x="82" y="936"/>
                    <a:pt x="105" y="913"/>
                    <a:pt x="105" y="884"/>
                  </a:cubicBezTo>
                  <a:cubicBezTo>
                    <a:pt x="105" y="876"/>
                    <a:pt x="103" y="869"/>
                    <a:pt x="100" y="862"/>
                  </a:cubicBezTo>
                  <a:cubicBezTo>
                    <a:pt x="167" y="796"/>
                    <a:pt x="167" y="796"/>
                    <a:pt x="167" y="796"/>
                  </a:cubicBezTo>
                  <a:cubicBezTo>
                    <a:pt x="210" y="796"/>
                    <a:pt x="210" y="796"/>
                    <a:pt x="210" y="796"/>
                  </a:cubicBezTo>
                  <a:cubicBezTo>
                    <a:pt x="210" y="1026"/>
                    <a:pt x="210" y="1026"/>
                    <a:pt x="210" y="1026"/>
                  </a:cubicBezTo>
                  <a:cubicBezTo>
                    <a:pt x="123" y="1112"/>
                    <a:pt x="123" y="1112"/>
                    <a:pt x="123" y="1112"/>
                  </a:cubicBezTo>
                  <a:cubicBezTo>
                    <a:pt x="112" y="1101"/>
                    <a:pt x="96" y="1094"/>
                    <a:pt x="79" y="1094"/>
                  </a:cubicBezTo>
                  <a:cubicBezTo>
                    <a:pt x="44" y="1094"/>
                    <a:pt x="16" y="1123"/>
                    <a:pt x="16" y="1157"/>
                  </a:cubicBezTo>
                  <a:cubicBezTo>
                    <a:pt x="16" y="1192"/>
                    <a:pt x="44" y="1220"/>
                    <a:pt x="79" y="1220"/>
                  </a:cubicBezTo>
                  <a:cubicBezTo>
                    <a:pt x="114" y="1220"/>
                    <a:pt x="142" y="1192"/>
                    <a:pt x="142" y="1157"/>
                  </a:cubicBezTo>
                  <a:cubicBezTo>
                    <a:pt x="142" y="1148"/>
                    <a:pt x="140" y="1139"/>
                    <a:pt x="136" y="1130"/>
                  </a:cubicBezTo>
                  <a:cubicBezTo>
                    <a:pt x="228" y="1038"/>
                    <a:pt x="228" y="1038"/>
                    <a:pt x="228" y="1038"/>
                  </a:cubicBezTo>
                  <a:cubicBezTo>
                    <a:pt x="230" y="1036"/>
                    <a:pt x="231" y="1033"/>
                    <a:pt x="231" y="1030"/>
                  </a:cubicBezTo>
                  <a:cubicBezTo>
                    <a:pt x="231" y="789"/>
                    <a:pt x="231" y="789"/>
                    <a:pt x="231" y="789"/>
                  </a:cubicBezTo>
                  <a:cubicBezTo>
                    <a:pt x="295" y="725"/>
                    <a:pt x="295" y="725"/>
                    <a:pt x="295" y="725"/>
                  </a:cubicBezTo>
                  <a:cubicBezTo>
                    <a:pt x="295" y="859"/>
                    <a:pt x="295" y="859"/>
                    <a:pt x="295" y="859"/>
                  </a:cubicBezTo>
                  <a:cubicBezTo>
                    <a:pt x="260" y="895"/>
                    <a:pt x="260" y="895"/>
                    <a:pt x="260" y="895"/>
                  </a:cubicBezTo>
                  <a:cubicBezTo>
                    <a:pt x="258" y="896"/>
                    <a:pt x="257" y="898"/>
                    <a:pt x="257" y="900"/>
                  </a:cubicBezTo>
                  <a:cubicBezTo>
                    <a:pt x="257" y="999"/>
                    <a:pt x="257" y="999"/>
                    <a:pt x="257" y="999"/>
                  </a:cubicBezTo>
                  <a:cubicBezTo>
                    <a:pt x="257" y="1001"/>
                    <a:pt x="258" y="1003"/>
                    <a:pt x="260" y="1004"/>
                  </a:cubicBezTo>
                  <a:cubicBezTo>
                    <a:pt x="307" y="1051"/>
                    <a:pt x="307" y="1051"/>
                    <a:pt x="307" y="1051"/>
                  </a:cubicBezTo>
                  <a:cubicBezTo>
                    <a:pt x="307" y="1070"/>
                    <a:pt x="307" y="1070"/>
                    <a:pt x="307" y="1070"/>
                  </a:cubicBezTo>
                  <a:cubicBezTo>
                    <a:pt x="286" y="1091"/>
                    <a:pt x="286" y="1091"/>
                    <a:pt x="286" y="1091"/>
                  </a:cubicBezTo>
                  <a:cubicBezTo>
                    <a:pt x="280" y="1086"/>
                    <a:pt x="272" y="1083"/>
                    <a:pt x="263" y="1083"/>
                  </a:cubicBezTo>
                  <a:cubicBezTo>
                    <a:pt x="242" y="1083"/>
                    <a:pt x="225" y="1100"/>
                    <a:pt x="225" y="1121"/>
                  </a:cubicBezTo>
                  <a:cubicBezTo>
                    <a:pt x="225" y="1143"/>
                    <a:pt x="242" y="1160"/>
                    <a:pt x="263" y="1160"/>
                  </a:cubicBezTo>
                  <a:cubicBezTo>
                    <a:pt x="285" y="1160"/>
                    <a:pt x="302" y="1143"/>
                    <a:pt x="302" y="1121"/>
                  </a:cubicBezTo>
                  <a:cubicBezTo>
                    <a:pt x="302" y="1114"/>
                    <a:pt x="300" y="1107"/>
                    <a:pt x="296" y="1101"/>
                  </a:cubicBezTo>
                  <a:cubicBezTo>
                    <a:pt x="319" y="1078"/>
                    <a:pt x="319" y="1078"/>
                    <a:pt x="319" y="1078"/>
                  </a:cubicBezTo>
                  <a:cubicBezTo>
                    <a:pt x="321" y="1077"/>
                    <a:pt x="321" y="1075"/>
                    <a:pt x="321" y="1073"/>
                  </a:cubicBezTo>
                  <a:cubicBezTo>
                    <a:pt x="321" y="1049"/>
                    <a:pt x="321" y="1049"/>
                    <a:pt x="321" y="1049"/>
                  </a:cubicBezTo>
                  <a:cubicBezTo>
                    <a:pt x="321" y="1047"/>
                    <a:pt x="321" y="1045"/>
                    <a:pt x="319" y="1043"/>
                  </a:cubicBezTo>
                  <a:cubicBezTo>
                    <a:pt x="272" y="996"/>
                    <a:pt x="272" y="996"/>
                    <a:pt x="272" y="996"/>
                  </a:cubicBezTo>
                  <a:cubicBezTo>
                    <a:pt x="272" y="903"/>
                    <a:pt x="272" y="903"/>
                    <a:pt x="272" y="903"/>
                  </a:cubicBezTo>
                  <a:cubicBezTo>
                    <a:pt x="307" y="868"/>
                    <a:pt x="307" y="868"/>
                    <a:pt x="307" y="868"/>
                  </a:cubicBezTo>
                  <a:cubicBezTo>
                    <a:pt x="309" y="866"/>
                    <a:pt x="310" y="864"/>
                    <a:pt x="310" y="862"/>
                  </a:cubicBezTo>
                  <a:cubicBezTo>
                    <a:pt x="310" y="711"/>
                    <a:pt x="310" y="711"/>
                    <a:pt x="310" y="711"/>
                  </a:cubicBezTo>
                  <a:cubicBezTo>
                    <a:pt x="326" y="694"/>
                    <a:pt x="326" y="694"/>
                    <a:pt x="326" y="694"/>
                  </a:cubicBezTo>
                  <a:cubicBezTo>
                    <a:pt x="326" y="890"/>
                    <a:pt x="326" y="890"/>
                    <a:pt x="326" y="890"/>
                  </a:cubicBezTo>
                  <a:cubicBezTo>
                    <a:pt x="302" y="900"/>
                    <a:pt x="285" y="923"/>
                    <a:pt x="285" y="951"/>
                  </a:cubicBezTo>
                  <a:cubicBezTo>
                    <a:pt x="285" y="984"/>
                    <a:pt x="308" y="1011"/>
                    <a:pt x="339" y="1017"/>
                  </a:cubicBezTo>
                  <a:cubicBezTo>
                    <a:pt x="339" y="1129"/>
                    <a:pt x="339" y="1129"/>
                    <a:pt x="339" y="1129"/>
                  </a:cubicBezTo>
                  <a:cubicBezTo>
                    <a:pt x="225" y="1243"/>
                    <a:pt x="225" y="1243"/>
                    <a:pt x="225" y="1243"/>
                  </a:cubicBezTo>
                  <a:cubicBezTo>
                    <a:pt x="218" y="1235"/>
                    <a:pt x="207" y="1229"/>
                    <a:pt x="195" y="1229"/>
                  </a:cubicBezTo>
                  <a:cubicBezTo>
                    <a:pt x="174" y="1229"/>
                    <a:pt x="157" y="1247"/>
                    <a:pt x="157" y="1268"/>
                  </a:cubicBezTo>
                  <a:cubicBezTo>
                    <a:pt x="157" y="1289"/>
                    <a:pt x="174" y="1306"/>
                    <a:pt x="195" y="1306"/>
                  </a:cubicBezTo>
                  <a:cubicBezTo>
                    <a:pt x="217" y="1306"/>
                    <a:pt x="234" y="1289"/>
                    <a:pt x="234" y="1268"/>
                  </a:cubicBezTo>
                  <a:cubicBezTo>
                    <a:pt x="234" y="1264"/>
                    <a:pt x="233" y="1260"/>
                    <a:pt x="232" y="1257"/>
                  </a:cubicBezTo>
                  <a:cubicBezTo>
                    <a:pt x="352" y="1137"/>
                    <a:pt x="352" y="1137"/>
                    <a:pt x="352" y="1137"/>
                  </a:cubicBezTo>
                  <a:cubicBezTo>
                    <a:pt x="353" y="1136"/>
                    <a:pt x="354" y="1134"/>
                    <a:pt x="354" y="1132"/>
                  </a:cubicBezTo>
                  <a:cubicBezTo>
                    <a:pt x="354" y="1018"/>
                    <a:pt x="354" y="1018"/>
                    <a:pt x="354" y="1018"/>
                  </a:cubicBezTo>
                  <a:cubicBezTo>
                    <a:pt x="389" y="1016"/>
                    <a:pt x="418" y="987"/>
                    <a:pt x="418" y="951"/>
                  </a:cubicBezTo>
                  <a:cubicBezTo>
                    <a:pt x="418" y="915"/>
                    <a:pt x="390" y="886"/>
                    <a:pt x="355" y="885"/>
                  </a:cubicBezTo>
                  <a:cubicBezTo>
                    <a:pt x="355" y="600"/>
                    <a:pt x="355" y="600"/>
                    <a:pt x="355" y="600"/>
                  </a:cubicBezTo>
                  <a:cubicBezTo>
                    <a:pt x="571" y="384"/>
                    <a:pt x="571" y="384"/>
                    <a:pt x="571" y="384"/>
                  </a:cubicBezTo>
                  <a:cubicBezTo>
                    <a:pt x="574" y="381"/>
                    <a:pt x="575" y="378"/>
                    <a:pt x="575" y="374"/>
                  </a:cubicBezTo>
                  <a:cubicBezTo>
                    <a:pt x="575" y="306"/>
                    <a:pt x="575" y="306"/>
                    <a:pt x="575" y="306"/>
                  </a:cubicBezTo>
                  <a:cubicBezTo>
                    <a:pt x="760" y="122"/>
                    <a:pt x="760" y="122"/>
                    <a:pt x="760" y="122"/>
                  </a:cubicBezTo>
                  <a:cubicBezTo>
                    <a:pt x="762" y="119"/>
                    <a:pt x="764" y="116"/>
                    <a:pt x="764" y="112"/>
                  </a:cubicBezTo>
                  <a:cubicBezTo>
                    <a:pt x="764" y="88"/>
                    <a:pt x="764" y="88"/>
                    <a:pt x="764" y="88"/>
                  </a:cubicBezTo>
                  <a:cubicBezTo>
                    <a:pt x="773" y="88"/>
                    <a:pt x="773" y="88"/>
                    <a:pt x="773" y="88"/>
                  </a:cubicBezTo>
                  <a:cubicBezTo>
                    <a:pt x="773" y="0"/>
                    <a:pt x="773" y="0"/>
                    <a:pt x="773" y="0"/>
                  </a:cubicBezTo>
                  <a:cubicBezTo>
                    <a:pt x="758" y="0"/>
                    <a:pt x="742" y="0"/>
                    <a:pt x="727" y="0"/>
                  </a:cubicBezTo>
                  <a:lnTo>
                    <a:pt x="727" y="88"/>
                  </a:lnTo>
                  <a:close/>
                  <a:moveTo>
                    <a:pt x="360" y="363"/>
                  </a:moveTo>
                  <a:cubicBezTo>
                    <a:pt x="347" y="363"/>
                    <a:pt x="336" y="352"/>
                    <a:pt x="336" y="338"/>
                  </a:cubicBezTo>
                  <a:cubicBezTo>
                    <a:pt x="336" y="325"/>
                    <a:pt x="347" y="314"/>
                    <a:pt x="360" y="314"/>
                  </a:cubicBezTo>
                  <a:cubicBezTo>
                    <a:pt x="374" y="314"/>
                    <a:pt x="385" y="325"/>
                    <a:pt x="385" y="338"/>
                  </a:cubicBezTo>
                  <a:cubicBezTo>
                    <a:pt x="385" y="352"/>
                    <a:pt x="374" y="363"/>
                    <a:pt x="360" y="363"/>
                  </a:cubicBezTo>
                  <a:close/>
                  <a:moveTo>
                    <a:pt x="471" y="367"/>
                  </a:moveTo>
                  <a:cubicBezTo>
                    <a:pt x="471" y="381"/>
                    <a:pt x="460" y="391"/>
                    <a:pt x="447" y="391"/>
                  </a:cubicBezTo>
                  <a:cubicBezTo>
                    <a:pt x="434" y="391"/>
                    <a:pt x="423" y="381"/>
                    <a:pt x="423" y="367"/>
                  </a:cubicBezTo>
                  <a:cubicBezTo>
                    <a:pt x="423" y="354"/>
                    <a:pt x="434" y="343"/>
                    <a:pt x="447" y="343"/>
                  </a:cubicBezTo>
                  <a:cubicBezTo>
                    <a:pt x="460" y="343"/>
                    <a:pt x="471" y="354"/>
                    <a:pt x="471" y="367"/>
                  </a:cubicBezTo>
                  <a:close/>
                  <a:moveTo>
                    <a:pt x="215" y="595"/>
                  </a:moveTo>
                  <a:cubicBezTo>
                    <a:pt x="201" y="595"/>
                    <a:pt x="191" y="584"/>
                    <a:pt x="191" y="571"/>
                  </a:cubicBezTo>
                  <a:cubicBezTo>
                    <a:pt x="191" y="557"/>
                    <a:pt x="201" y="547"/>
                    <a:pt x="215" y="547"/>
                  </a:cubicBezTo>
                  <a:cubicBezTo>
                    <a:pt x="228" y="547"/>
                    <a:pt x="239" y="557"/>
                    <a:pt x="239" y="571"/>
                  </a:cubicBezTo>
                  <a:cubicBezTo>
                    <a:pt x="239" y="584"/>
                    <a:pt x="228" y="595"/>
                    <a:pt x="215" y="595"/>
                  </a:cubicBezTo>
                  <a:close/>
                  <a:moveTo>
                    <a:pt x="159" y="665"/>
                  </a:moveTo>
                  <a:cubicBezTo>
                    <a:pt x="146" y="665"/>
                    <a:pt x="135" y="654"/>
                    <a:pt x="135" y="641"/>
                  </a:cubicBezTo>
                  <a:cubicBezTo>
                    <a:pt x="135" y="628"/>
                    <a:pt x="146" y="617"/>
                    <a:pt x="159" y="617"/>
                  </a:cubicBezTo>
                  <a:cubicBezTo>
                    <a:pt x="172" y="617"/>
                    <a:pt x="183" y="628"/>
                    <a:pt x="183" y="641"/>
                  </a:cubicBezTo>
                  <a:cubicBezTo>
                    <a:pt x="183" y="654"/>
                    <a:pt x="172" y="665"/>
                    <a:pt x="159" y="665"/>
                  </a:cubicBezTo>
                  <a:close/>
                  <a:moveTo>
                    <a:pt x="93" y="736"/>
                  </a:moveTo>
                  <a:cubicBezTo>
                    <a:pt x="80" y="736"/>
                    <a:pt x="69" y="725"/>
                    <a:pt x="69" y="712"/>
                  </a:cubicBezTo>
                  <a:cubicBezTo>
                    <a:pt x="69" y="698"/>
                    <a:pt x="80" y="688"/>
                    <a:pt x="93" y="688"/>
                  </a:cubicBezTo>
                  <a:cubicBezTo>
                    <a:pt x="106" y="688"/>
                    <a:pt x="117" y="698"/>
                    <a:pt x="117" y="712"/>
                  </a:cubicBezTo>
                  <a:cubicBezTo>
                    <a:pt x="117" y="725"/>
                    <a:pt x="106" y="736"/>
                    <a:pt x="93" y="736"/>
                  </a:cubicBezTo>
                  <a:close/>
                  <a:moveTo>
                    <a:pt x="53" y="915"/>
                  </a:moveTo>
                  <a:cubicBezTo>
                    <a:pt x="36" y="915"/>
                    <a:pt x="22" y="901"/>
                    <a:pt x="22" y="884"/>
                  </a:cubicBezTo>
                  <a:cubicBezTo>
                    <a:pt x="22" y="867"/>
                    <a:pt x="36" y="853"/>
                    <a:pt x="53" y="853"/>
                  </a:cubicBezTo>
                  <a:cubicBezTo>
                    <a:pt x="70" y="853"/>
                    <a:pt x="84" y="867"/>
                    <a:pt x="84" y="884"/>
                  </a:cubicBezTo>
                  <a:cubicBezTo>
                    <a:pt x="84" y="901"/>
                    <a:pt x="70" y="915"/>
                    <a:pt x="53" y="915"/>
                  </a:cubicBezTo>
                  <a:close/>
                  <a:moveTo>
                    <a:pt x="79" y="1199"/>
                  </a:moveTo>
                  <a:cubicBezTo>
                    <a:pt x="56" y="1199"/>
                    <a:pt x="38" y="1180"/>
                    <a:pt x="38" y="1157"/>
                  </a:cubicBezTo>
                  <a:cubicBezTo>
                    <a:pt x="38" y="1135"/>
                    <a:pt x="56" y="1116"/>
                    <a:pt x="79" y="1116"/>
                  </a:cubicBezTo>
                  <a:cubicBezTo>
                    <a:pt x="102" y="1116"/>
                    <a:pt x="120" y="1135"/>
                    <a:pt x="120" y="1157"/>
                  </a:cubicBezTo>
                  <a:cubicBezTo>
                    <a:pt x="120" y="1180"/>
                    <a:pt x="102" y="1199"/>
                    <a:pt x="79" y="1199"/>
                  </a:cubicBezTo>
                  <a:close/>
                  <a:moveTo>
                    <a:pt x="263" y="1146"/>
                  </a:moveTo>
                  <a:cubicBezTo>
                    <a:pt x="250" y="1146"/>
                    <a:pt x="239" y="1135"/>
                    <a:pt x="239" y="1121"/>
                  </a:cubicBezTo>
                  <a:cubicBezTo>
                    <a:pt x="239" y="1108"/>
                    <a:pt x="250" y="1097"/>
                    <a:pt x="263" y="1097"/>
                  </a:cubicBezTo>
                  <a:cubicBezTo>
                    <a:pt x="277" y="1097"/>
                    <a:pt x="287" y="1108"/>
                    <a:pt x="287" y="1121"/>
                  </a:cubicBezTo>
                  <a:cubicBezTo>
                    <a:pt x="287" y="1135"/>
                    <a:pt x="277" y="1146"/>
                    <a:pt x="263" y="1146"/>
                  </a:cubicBezTo>
                  <a:close/>
                  <a:moveTo>
                    <a:pt x="195" y="1292"/>
                  </a:moveTo>
                  <a:cubicBezTo>
                    <a:pt x="182" y="1292"/>
                    <a:pt x="171" y="1281"/>
                    <a:pt x="171" y="1268"/>
                  </a:cubicBezTo>
                  <a:cubicBezTo>
                    <a:pt x="171" y="1255"/>
                    <a:pt x="182" y="1244"/>
                    <a:pt x="195" y="1244"/>
                  </a:cubicBezTo>
                  <a:cubicBezTo>
                    <a:pt x="209" y="1244"/>
                    <a:pt x="220" y="1255"/>
                    <a:pt x="220" y="1268"/>
                  </a:cubicBezTo>
                  <a:cubicBezTo>
                    <a:pt x="220" y="1281"/>
                    <a:pt x="209" y="1292"/>
                    <a:pt x="195" y="1292"/>
                  </a:cubicBezTo>
                  <a:close/>
                  <a:moveTo>
                    <a:pt x="389" y="951"/>
                  </a:moveTo>
                  <a:cubicBezTo>
                    <a:pt x="389" y="972"/>
                    <a:pt x="372" y="989"/>
                    <a:pt x="351" y="989"/>
                  </a:cubicBezTo>
                  <a:cubicBezTo>
                    <a:pt x="331" y="989"/>
                    <a:pt x="314" y="972"/>
                    <a:pt x="314" y="951"/>
                  </a:cubicBezTo>
                  <a:cubicBezTo>
                    <a:pt x="314" y="930"/>
                    <a:pt x="331" y="913"/>
                    <a:pt x="351" y="913"/>
                  </a:cubicBezTo>
                  <a:cubicBezTo>
                    <a:pt x="372" y="913"/>
                    <a:pt x="389" y="930"/>
                    <a:pt x="389" y="951"/>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9">
              <a:extLst>
                <a:ext uri="{FF2B5EF4-FFF2-40B4-BE49-F238E27FC236}">
                  <a16:creationId xmlns:a16="http://schemas.microsoft.com/office/drawing/2014/main" id="{7553665A-67D9-4A73-A80C-90102BB2CD53}"/>
                </a:ext>
              </a:extLst>
            </p:cNvPr>
            <p:cNvSpPr>
              <a:spLocks noEditPoints="1"/>
            </p:cNvSpPr>
            <p:nvPr/>
          </p:nvSpPr>
          <p:spPr bwMode="auto">
            <a:xfrm>
              <a:off x="3261" y="2610"/>
              <a:ext cx="1151" cy="1248"/>
            </a:xfrm>
            <a:custGeom>
              <a:avLst/>
              <a:gdLst>
                <a:gd name="T0" fmla="*/ 487 w 1372"/>
                <a:gd name="T1" fmla="*/ 260 h 1488"/>
                <a:gd name="T2" fmla="*/ 259 w 1372"/>
                <a:gd name="T3" fmla="*/ 649 h 1488"/>
                <a:gd name="T4" fmla="*/ 75 w 1372"/>
                <a:gd name="T5" fmla="*/ 1199 h 1488"/>
                <a:gd name="T6" fmla="*/ 67 w 1372"/>
                <a:gd name="T7" fmla="*/ 1374 h 1488"/>
                <a:gd name="T8" fmla="*/ 290 w 1372"/>
                <a:gd name="T9" fmla="*/ 1019 h 1488"/>
                <a:gd name="T10" fmla="*/ 196 w 1372"/>
                <a:gd name="T11" fmla="*/ 1206 h 1488"/>
                <a:gd name="T12" fmla="*/ 215 w 1372"/>
                <a:gd name="T13" fmla="*/ 1361 h 1488"/>
                <a:gd name="T14" fmla="*/ 341 w 1372"/>
                <a:gd name="T15" fmla="*/ 1076 h 1488"/>
                <a:gd name="T16" fmla="*/ 388 w 1372"/>
                <a:gd name="T17" fmla="*/ 1018 h 1488"/>
                <a:gd name="T18" fmla="*/ 258 w 1372"/>
                <a:gd name="T19" fmla="*/ 1335 h 1488"/>
                <a:gd name="T20" fmla="*/ 372 w 1372"/>
                <a:gd name="T21" fmla="*/ 1394 h 1488"/>
                <a:gd name="T22" fmla="*/ 388 w 1372"/>
                <a:gd name="T23" fmla="*/ 1127 h 1488"/>
                <a:gd name="T24" fmla="*/ 402 w 1372"/>
                <a:gd name="T25" fmla="*/ 1176 h 1488"/>
                <a:gd name="T26" fmla="*/ 339 w 1372"/>
                <a:gd name="T27" fmla="*/ 730 h 1488"/>
                <a:gd name="T28" fmla="*/ 568 w 1372"/>
                <a:gd name="T29" fmla="*/ 425 h 1488"/>
                <a:gd name="T30" fmla="*/ 474 w 1372"/>
                <a:gd name="T31" fmla="*/ 604 h 1488"/>
                <a:gd name="T32" fmla="*/ 517 w 1372"/>
                <a:gd name="T33" fmla="*/ 784 h 1488"/>
                <a:gd name="T34" fmla="*/ 595 w 1372"/>
                <a:gd name="T35" fmla="*/ 535 h 1488"/>
                <a:gd name="T36" fmla="*/ 535 w 1372"/>
                <a:gd name="T37" fmla="*/ 756 h 1488"/>
                <a:gd name="T38" fmla="*/ 599 w 1372"/>
                <a:gd name="T39" fmla="*/ 869 h 1488"/>
                <a:gd name="T40" fmla="*/ 508 w 1372"/>
                <a:gd name="T41" fmla="*/ 1414 h 1488"/>
                <a:gd name="T42" fmla="*/ 640 w 1372"/>
                <a:gd name="T43" fmla="*/ 1357 h 1488"/>
                <a:gd name="T44" fmla="*/ 669 w 1372"/>
                <a:gd name="T45" fmla="*/ 1170 h 1488"/>
                <a:gd name="T46" fmla="*/ 628 w 1372"/>
                <a:gd name="T47" fmla="*/ 875 h 1488"/>
                <a:gd name="T48" fmla="*/ 642 w 1372"/>
                <a:gd name="T49" fmla="*/ 1076 h 1488"/>
                <a:gd name="T50" fmla="*/ 767 w 1372"/>
                <a:gd name="T51" fmla="*/ 984 h 1488"/>
                <a:gd name="T52" fmla="*/ 796 w 1372"/>
                <a:gd name="T53" fmla="*/ 1228 h 1488"/>
                <a:gd name="T54" fmla="*/ 900 w 1372"/>
                <a:gd name="T55" fmla="*/ 1229 h 1488"/>
                <a:gd name="T56" fmla="*/ 840 w 1372"/>
                <a:gd name="T57" fmla="*/ 1478 h 1488"/>
                <a:gd name="T58" fmla="*/ 914 w 1372"/>
                <a:gd name="T59" fmla="*/ 1243 h 1488"/>
                <a:gd name="T60" fmla="*/ 976 w 1372"/>
                <a:gd name="T61" fmla="*/ 1400 h 1488"/>
                <a:gd name="T62" fmla="*/ 993 w 1372"/>
                <a:gd name="T63" fmla="*/ 1364 h 1488"/>
                <a:gd name="T64" fmla="*/ 859 w 1372"/>
                <a:gd name="T65" fmla="*/ 1073 h 1488"/>
                <a:gd name="T66" fmla="*/ 628 w 1372"/>
                <a:gd name="T67" fmla="*/ 337 h 1488"/>
                <a:gd name="T68" fmla="*/ 757 w 1372"/>
                <a:gd name="T69" fmla="*/ 792 h 1488"/>
                <a:gd name="T70" fmla="*/ 889 w 1372"/>
                <a:gd name="T71" fmla="*/ 640 h 1488"/>
                <a:gd name="T72" fmla="*/ 891 w 1372"/>
                <a:gd name="T73" fmla="*/ 974 h 1488"/>
                <a:gd name="T74" fmla="*/ 1113 w 1372"/>
                <a:gd name="T75" fmla="*/ 1216 h 1488"/>
                <a:gd name="T76" fmla="*/ 903 w 1372"/>
                <a:gd name="T77" fmla="*/ 928 h 1488"/>
                <a:gd name="T78" fmla="*/ 1178 w 1372"/>
                <a:gd name="T79" fmla="*/ 1039 h 1488"/>
                <a:gd name="T80" fmla="*/ 1305 w 1372"/>
                <a:gd name="T81" fmla="*/ 1349 h 1488"/>
                <a:gd name="T82" fmla="*/ 1207 w 1372"/>
                <a:gd name="T83" fmla="*/ 1033 h 1488"/>
                <a:gd name="T84" fmla="*/ 963 w 1372"/>
                <a:gd name="T85" fmla="*/ 863 h 1488"/>
                <a:gd name="T86" fmla="*/ 736 w 1372"/>
                <a:gd name="T87" fmla="*/ 447 h 1488"/>
                <a:gd name="T88" fmla="*/ 636 w 1372"/>
                <a:gd name="T89" fmla="*/ 88 h 1488"/>
                <a:gd name="T90" fmla="*/ 67 w 1372"/>
                <a:gd name="T91" fmla="*/ 1345 h 1488"/>
                <a:gd name="T92" fmla="*/ 152 w 1372"/>
                <a:gd name="T93" fmla="*/ 1361 h 1488"/>
                <a:gd name="T94" fmla="*/ 357 w 1372"/>
                <a:gd name="T95" fmla="*/ 1394 h 1488"/>
                <a:gd name="T96" fmla="*/ 394 w 1372"/>
                <a:gd name="T97" fmla="*/ 1238 h 1488"/>
                <a:gd name="T98" fmla="*/ 273 w 1372"/>
                <a:gd name="T99" fmla="*/ 768 h 1488"/>
                <a:gd name="T100" fmla="*/ 501 w 1372"/>
                <a:gd name="T101" fmla="*/ 463 h 1488"/>
                <a:gd name="T102" fmla="*/ 479 w 1372"/>
                <a:gd name="T103" fmla="*/ 808 h 1488"/>
                <a:gd name="T104" fmla="*/ 535 w 1372"/>
                <a:gd name="T105" fmla="*/ 741 h 1488"/>
                <a:gd name="T106" fmla="*/ 508 w 1372"/>
                <a:gd name="T107" fmla="*/ 1385 h 1488"/>
                <a:gd name="T108" fmla="*/ 657 w 1372"/>
                <a:gd name="T109" fmla="*/ 1459 h 1488"/>
                <a:gd name="T110" fmla="*/ 816 w 1372"/>
                <a:gd name="T111" fmla="*/ 1439 h 1488"/>
                <a:gd name="T112" fmla="*/ 1039 w 1372"/>
                <a:gd name="T113" fmla="*/ 1400 h 1488"/>
                <a:gd name="T114" fmla="*/ 783 w 1372"/>
                <a:gd name="T115" fmla="*/ 1310 h 1488"/>
                <a:gd name="T116" fmla="*/ 680 w 1372"/>
                <a:gd name="T117" fmla="*/ 1100 h 1488"/>
                <a:gd name="T118" fmla="*/ 1075 w 1372"/>
                <a:gd name="T119" fmla="*/ 1240 h 1488"/>
                <a:gd name="T120" fmla="*/ 1343 w 1372"/>
                <a:gd name="T121" fmla="*/ 1282 h 1488"/>
                <a:gd name="T122" fmla="*/ 896 w 1372"/>
                <a:gd name="T123" fmla="*/ 900 h 1488"/>
                <a:gd name="T124" fmla="*/ 806 w 1372"/>
                <a:gd name="T125" fmla="*/ 71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2" h="1488">
                  <a:moveTo>
                    <a:pt x="591" y="88"/>
                  </a:moveTo>
                  <a:cubicBezTo>
                    <a:pt x="599" y="88"/>
                    <a:pt x="599" y="88"/>
                    <a:pt x="599" y="88"/>
                  </a:cubicBezTo>
                  <a:cubicBezTo>
                    <a:pt x="599" y="142"/>
                    <a:pt x="599" y="142"/>
                    <a:pt x="599" y="142"/>
                  </a:cubicBezTo>
                  <a:cubicBezTo>
                    <a:pt x="491" y="250"/>
                    <a:pt x="491" y="250"/>
                    <a:pt x="491" y="250"/>
                  </a:cubicBezTo>
                  <a:cubicBezTo>
                    <a:pt x="488" y="252"/>
                    <a:pt x="487" y="256"/>
                    <a:pt x="487" y="260"/>
                  </a:cubicBezTo>
                  <a:cubicBezTo>
                    <a:pt x="487" y="360"/>
                    <a:pt x="487" y="360"/>
                    <a:pt x="487" y="360"/>
                  </a:cubicBezTo>
                  <a:cubicBezTo>
                    <a:pt x="457" y="366"/>
                    <a:pt x="435" y="393"/>
                    <a:pt x="435" y="425"/>
                  </a:cubicBezTo>
                  <a:cubicBezTo>
                    <a:pt x="435" y="437"/>
                    <a:pt x="438" y="449"/>
                    <a:pt x="444" y="459"/>
                  </a:cubicBezTo>
                  <a:cubicBezTo>
                    <a:pt x="264" y="639"/>
                    <a:pt x="264" y="639"/>
                    <a:pt x="264" y="639"/>
                  </a:cubicBezTo>
                  <a:cubicBezTo>
                    <a:pt x="261" y="642"/>
                    <a:pt x="259" y="645"/>
                    <a:pt x="259" y="649"/>
                  </a:cubicBezTo>
                  <a:cubicBezTo>
                    <a:pt x="259" y="665"/>
                    <a:pt x="259" y="665"/>
                    <a:pt x="259" y="665"/>
                  </a:cubicBezTo>
                  <a:cubicBezTo>
                    <a:pt x="229" y="671"/>
                    <a:pt x="206" y="698"/>
                    <a:pt x="206" y="730"/>
                  </a:cubicBezTo>
                  <a:cubicBezTo>
                    <a:pt x="206" y="762"/>
                    <a:pt x="229" y="788"/>
                    <a:pt x="259" y="795"/>
                  </a:cubicBezTo>
                  <a:cubicBezTo>
                    <a:pt x="261" y="1013"/>
                    <a:pt x="261" y="1013"/>
                    <a:pt x="261" y="1013"/>
                  </a:cubicBezTo>
                  <a:cubicBezTo>
                    <a:pt x="75" y="1199"/>
                    <a:pt x="75" y="1199"/>
                    <a:pt x="75" y="1199"/>
                  </a:cubicBezTo>
                  <a:cubicBezTo>
                    <a:pt x="72" y="1201"/>
                    <a:pt x="71" y="1205"/>
                    <a:pt x="71" y="1209"/>
                  </a:cubicBezTo>
                  <a:cubicBezTo>
                    <a:pt x="71" y="1241"/>
                    <a:pt x="71" y="1241"/>
                    <a:pt x="71" y="1241"/>
                  </a:cubicBezTo>
                  <a:cubicBezTo>
                    <a:pt x="70" y="1241"/>
                    <a:pt x="68" y="1241"/>
                    <a:pt x="67" y="1241"/>
                  </a:cubicBezTo>
                  <a:cubicBezTo>
                    <a:pt x="30" y="1241"/>
                    <a:pt x="0" y="1271"/>
                    <a:pt x="0" y="1307"/>
                  </a:cubicBezTo>
                  <a:cubicBezTo>
                    <a:pt x="0" y="1344"/>
                    <a:pt x="30" y="1374"/>
                    <a:pt x="67" y="1374"/>
                  </a:cubicBezTo>
                  <a:cubicBezTo>
                    <a:pt x="104" y="1374"/>
                    <a:pt x="133" y="1344"/>
                    <a:pt x="133" y="1307"/>
                  </a:cubicBezTo>
                  <a:cubicBezTo>
                    <a:pt x="133" y="1283"/>
                    <a:pt x="120" y="1261"/>
                    <a:pt x="100" y="1250"/>
                  </a:cubicBezTo>
                  <a:cubicBezTo>
                    <a:pt x="100" y="1215"/>
                    <a:pt x="100" y="1215"/>
                    <a:pt x="100" y="1215"/>
                  </a:cubicBezTo>
                  <a:cubicBezTo>
                    <a:pt x="285" y="1029"/>
                    <a:pt x="285" y="1029"/>
                    <a:pt x="285" y="1029"/>
                  </a:cubicBezTo>
                  <a:cubicBezTo>
                    <a:pt x="288" y="1026"/>
                    <a:pt x="290" y="1023"/>
                    <a:pt x="290" y="1019"/>
                  </a:cubicBezTo>
                  <a:cubicBezTo>
                    <a:pt x="289" y="986"/>
                    <a:pt x="289" y="986"/>
                    <a:pt x="289" y="986"/>
                  </a:cubicBezTo>
                  <a:cubicBezTo>
                    <a:pt x="327" y="1023"/>
                    <a:pt x="327" y="1023"/>
                    <a:pt x="327" y="1023"/>
                  </a:cubicBezTo>
                  <a:cubicBezTo>
                    <a:pt x="327" y="1073"/>
                    <a:pt x="327" y="1073"/>
                    <a:pt x="327" y="1073"/>
                  </a:cubicBezTo>
                  <a:cubicBezTo>
                    <a:pt x="199" y="1201"/>
                    <a:pt x="199" y="1201"/>
                    <a:pt x="199" y="1201"/>
                  </a:cubicBezTo>
                  <a:cubicBezTo>
                    <a:pt x="197" y="1202"/>
                    <a:pt x="196" y="1204"/>
                    <a:pt x="196" y="1206"/>
                  </a:cubicBezTo>
                  <a:cubicBezTo>
                    <a:pt x="196" y="1329"/>
                    <a:pt x="196" y="1329"/>
                    <a:pt x="196" y="1329"/>
                  </a:cubicBezTo>
                  <a:cubicBezTo>
                    <a:pt x="191" y="1325"/>
                    <a:pt x="184" y="1323"/>
                    <a:pt x="176" y="1323"/>
                  </a:cubicBezTo>
                  <a:cubicBezTo>
                    <a:pt x="155" y="1323"/>
                    <a:pt x="138" y="1340"/>
                    <a:pt x="138" y="1361"/>
                  </a:cubicBezTo>
                  <a:cubicBezTo>
                    <a:pt x="138" y="1383"/>
                    <a:pt x="155" y="1400"/>
                    <a:pt x="176" y="1400"/>
                  </a:cubicBezTo>
                  <a:cubicBezTo>
                    <a:pt x="197" y="1400"/>
                    <a:pt x="215" y="1383"/>
                    <a:pt x="215" y="1361"/>
                  </a:cubicBezTo>
                  <a:cubicBezTo>
                    <a:pt x="215" y="1354"/>
                    <a:pt x="213" y="1347"/>
                    <a:pt x="209" y="1342"/>
                  </a:cubicBezTo>
                  <a:cubicBezTo>
                    <a:pt x="210" y="1340"/>
                    <a:pt x="211" y="1339"/>
                    <a:pt x="211" y="1337"/>
                  </a:cubicBezTo>
                  <a:cubicBezTo>
                    <a:pt x="211" y="1209"/>
                    <a:pt x="211" y="1209"/>
                    <a:pt x="211" y="1209"/>
                  </a:cubicBezTo>
                  <a:cubicBezTo>
                    <a:pt x="339" y="1081"/>
                    <a:pt x="339" y="1081"/>
                    <a:pt x="339" y="1081"/>
                  </a:cubicBezTo>
                  <a:cubicBezTo>
                    <a:pt x="340" y="1080"/>
                    <a:pt x="341" y="1078"/>
                    <a:pt x="341" y="1076"/>
                  </a:cubicBezTo>
                  <a:cubicBezTo>
                    <a:pt x="341" y="1020"/>
                    <a:pt x="341" y="1020"/>
                    <a:pt x="341" y="1020"/>
                  </a:cubicBezTo>
                  <a:cubicBezTo>
                    <a:pt x="341" y="1018"/>
                    <a:pt x="340" y="1016"/>
                    <a:pt x="339" y="1015"/>
                  </a:cubicBezTo>
                  <a:cubicBezTo>
                    <a:pt x="289" y="965"/>
                    <a:pt x="289" y="965"/>
                    <a:pt x="289" y="965"/>
                  </a:cubicBezTo>
                  <a:cubicBezTo>
                    <a:pt x="289" y="919"/>
                    <a:pt x="289" y="919"/>
                    <a:pt x="289" y="919"/>
                  </a:cubicBezTo>
                  <a:cubicBezTo>
                    <a:pt x="388" y="1018"/>
                    <a:pt x="388" y="1018"/>
                    <a:pt x="388" y="1018"/>
                  </a:cubicBezTo>
                  <a:cubicBezTo>
                    <a:pt x="388" y="1107"/>
                    <a:pt x="388" y="1107"/>
                    <a:pt x="388" y="1107"/>
                  </a:cubicBezTo>
                  <a:cubicBezTo>
                    <a:pt x="258" y="1237"/>
                    <a:pt x="258" y="1237"/>
                    <a:pt x="258" y="1237"/>
                  </a:cubicBezTo>
                  <a:cubicBezTo>
                    <a:pt x="256" y="1239"/>
                    <a:pt x="256" y="1241"/>
                    <a:pt x="256" y="1242"/>
                  </a:cubicBezTo>
                  <a:cubicBezTo>
                    <a:pt x="256" y="1330"/>
                    <a:pt x="256" y="1330"/>
                    <a:pt x="256" y="1330"/>
                  </a:cubicBezTo>
                  <a:cubicBezTo>
                    <a:pt x="256" y="1332"/>
                    <a:pt x="256" y="1333"/>
                    <a:pt x="258" y="1335"/>
                  </a:cubicBezTo>
                  <a:cubicBezTo>
                    <a:pt x="299" y="1376"/>
                    <a:pt x="299" y="1376"/>
                    <a:pt x="299" y="1376"/>
                  </a:cubicBezTo>
                  <a:cubicBezTo>
                    <a:pt x="299" y="1376"/>
                    <a:pt x="299" y="1376"/>
                    <a:pt x="299" y="1376"/>
                  </a:cubicBezTo>
                  <a:cubicBezTo>
                    <a:pt x="296" y="1382"/>
                    <a:pt x="295" y="1388"/>
                    <a:pt x="295" y="1394"/>
                  </a:cubicBezTo>
                  <a:cubicBezTo>
                    <a:pt x="295" y="1416"/>
                    <a:pt x="312" y="1433"/>
                    <a:pt x="333" y="1433"/>
                  </a:cubicBezTo>
                  <a:cubicBezTo>
                    <a:pt x="354" y="1433"/>
                    <a:pt x="372" y="1416"/>
                    <a:pt x="372" y="1394"/>
                  </a:cubicBezTo>
                  <a:cubicBezTo>
                    <a:pt x="372" y="1373"/>
                    <a:pt x="354" y="1356"/>
                    <a:pt x="333" y="1356"/>
                  </a:cubicBezTo>
                  <a:cubicBezTo>
                    <a:pt x="324" y="1356"/>
                    <a:pt x="315" y="1359"/>
                    <a:pt x="308" y="1365"/>
                  </a:cubicBezTo>
                  <a:cubicBezTo>
                    <a:pt x="270" y="1327"/>
                    <a:pt x="270" y="1327"/>
                    <a:pt x="270" y="1327"/>
                  </a:cubicBezTo>
                  <a:cubicBezTo>
                    <a:pt x="270" y="1245"/>
                    <a:pt x="270" y="1245"/>
                    <a:pt x="270" y="1245"/>
                  </a:cubicBezTo>
                  <a:cubicBezTo>
                    <a:pt x="388" y="1127"/>
                    <a:pt x="388" y="1127"/>
                    <a:pt x="388" y="1127"/>
                  </a:cubicBezTo>
                  <a:cubicBezTo>
                    <a:pt x="388" y="1176"/>
                    <a:pt x="388" y="1176"/>
                    <a:pt x="388" y="1176"/>
                  </a:cubicBezTo>
                  <a:cubicBezTo>
                    <a:pt x="370" y="1179"/>
                    <a:pt x="356" y="1195"/>
                    <a:pt x="356" y="1214"/>
                  </a:cubicBezTo>
                  <a:cubicBezTo>
                    <a:pt x="356" y="1235"/>
                    <a:pt x="373" y="1252"/>
                    <a:pt x="394" y="1252"/>
                  </a:cubicBezTo>
                  <a:cubicBezTo>
                    <a:pt x="416" y="1252"/>
                    <a:pt x="433" y="1235"/>
                    <a:pt x="433" y="1214"/>
                  </a:cubicBezTo>
                  <a:cubicBezTo>
                    <a:pt x="433" y="1195"/>
                    <a:pt x="420" y="1180"/>
                    <a:pt x="402" y="1176"/>
                  </a:cubicBezTo>
                  <a:cubicBezTo>
                    <a:pt x="402" y="1015"/>
                    <a:pt x="402" y="1015"/>
                    <a:pt x="402" y="1015"/>
                  </a:cubicBezTo>
                  <a:cubicBezTo>
                    <a:pt x="402" y="1013"/>
                    <a:pt x="401" y="1012"/>
                    <a:pt x="400" y="1010"/>
                  </a:cubicBezTo>
                  <a:cubicBezTo>
                    <a:pt x="288" y="898"/>
                    <a:pt x="288" y="898"/>
                    <a:pt x="288" y="898"/>
                  </a:cubicBezTo>
                  <a:cubicBezTo>
                    <a:pt x="287" y="795"/>
                    <a:pt x="287" y="795"/>
                    <a:pt x="287" y="795"/>
                  </a:cubicBezTo>
                  <a:cubicBezTo>
                    <a:pt x="317" y="788"/>
                    <a:pt x="339" y="762"/>
                    <a:pt x="339" y="730"/>
                  </a:cubicBezTo>
                  <a:cubicBezTo>
                    <a:pt x="339" y="698"/>
                    <a:pt x="318" y="672"/>
                    <a:pt x="288" y="665"/>
                  </a:cubicBezTo>
                  <a:cubicBezTo>
                    <a:pt x="288" y="655"/>
                    <a:pt x="288" y="655"/>
                    <a:pt x="288" y="655"/>
                  </a:cubicBezTo>
                  <a:cubicBezTo>
                    <a:pt x="464" y="480"/>
                    <a:pt x="464" y="480"/>
                    <a:pt x="464" y="480"/>
                  </a:cubicBezTo>
                  <a:cubicBezTo>
                    <a:pt x="474" y="487"/>
                    <a:pt x="487" y="491"/>
                    <a:pt x="501" y="491"/>
                  </a:cubicBezTo>
                  <a:cubicBezTo>
                    <a:pt x="538" y="491"/>
                    <a:pt x="568" y="462"/>
                    <a:pt x="568" y="425"/>
                  </a:cubicBezTo>
                  <a:cubicBezTo>
                    <a:pt x="568" y="393"/>
                    <a:pt x="545" y="366"/>
                    <a:pt x="516" y="360"/>
                  </a:cubicBezTo>
                  <a:cubicBezTo>
                    <a:pt x="516" y="266"/>
                    <a:pt x="516" y="266"/>
                    <a:pt x="516" y="266"/>
                  </a:cubicBezTo>
                  <a:cubicBezTo>
                    <a:pt x="599" y="183"/>
                    <a:pt x="599" y="183"/>
                    <a:pt x="599" y="183"/>
                  </a:cubicBezTo>
                  <a:cubicBezTo>
                    <a:pt x="599" y="479"/>
                    <a:pt x="599" y="479"/>
                    <a:pt x="599" y="479"/>
                  </a:cubicBezTo>
                  <a:cubicBezTo>
                    <a:pt x="474" y="604"/>
                    <a:pt x="474" y="604"/>
                    <a:pt x="474" y="604"/>
                  </a:cubicBezTo>
                  <a:cubicBezTo>
                    <a:pt x="473" y="605"/>
                    <a:pt x="472" y="607"/>
                    <a:pt x="472" y="609"/>
                  </a:cubicBezTo>
                  <a:cubicBezTo>
                    <a:pt x="472" y="746"/>
                    <a:pt x="472" y="746"/>
                    <a:pt x="472" y="746"/>
                  </a:cubicBezTo>
                  <a:cubicBezTo>
                    <a:pt x="454" y="749"/>
                    <a:pt x="440" y="765"/>
                    <a:pt x="440" y="784"/>
                  </a:cubicBezTo>
                  <a:cubicBezTo>
                    <a:pt x="440" y="805"/>
                    <a:pt x="457" y="822"/>
                    <a:pt x="479" y="822"/>
                  </a:cubicBezTo>
                  <a:cubicBezTo>
                    <a:pt x="500" y="822"/>
                    <a:pt x="517" y="805"/>
                    <a:pt x="517" y="784"/>
                  </a:cubicBezTo>
                  <a:cubicBezTo>
                    <a:pt x="517" y="765"/>
                    <a:pt x="504" y="749"/>
                    <a:pt x="486" y="746"/>
                  </a:cubicBezTo>
                  <a:cubicBezTo>
                    <a:pt x="486" y="612"/>
                    <a:pt x="486" y="612"/>
                    <a:pt x="486" y="612"/>
                  </a:cubicBezTo>
                  <a:cubicBezTo>
                    <a:pt x="599" y="500"/>
                    <a:pt x="599" y="500"/>
                    <a:pt x="599" y="500"/>
                  </a:cubicBezTo>
                  <a:cubicBezTo>
                    <a:pt x="599" y="533"/>
                    <a:pt x="599" y="533"/>
                    <a:pt x="599" y="533"/>
                  </a:cubicBezTo>
                  <a:cubicBezTo>
                    <a:pt x="597" y="533"/>
                    <a:pt x="596" y="534"/>
                    <a:pt x="595" y="535"/>
                  </a:cubicBezTo>
                  <a:cubicBezTo>
                    <a:pt x="530" y="600"/>
                    <a:pt x="530" y="600"/>
                    <a:pt x="530" y="600"/>
                  </a:cubicBezTo>
                  <a:cubicBezTo>
                    <a:pt x="528" y="601"/>
                    <a:pt x="528" y="603"/>
                    <a:pt x="528" y="605"/>
                  </a:cubicBezTo>
                  <a:cubicBezTo>
                    <a:pt x="528" y="679"/>
                    <a:pt x="528" y="679"/>
                    <a:pt x="528" y="679"/>
                  </a:cubicBezTo>
                  <a:cubicBezTo>
                    <a:pt x="510" y="683"/>
                    <a:pt x="496" y="698"/>
                    <a:pt x="496" y="717"/>
                  </a:cubicBezTo>
                  <a:cubicBezTo>
                    <a:pt x="496" y="738"/>
                    <a:pt x="514" y="756"/>
                    <a:pt x="535" y="756"/>
                  </a:cubicBezTo>
                  <a:cubicBezTo>
                    <a:pt x="556" y="756"/>
                    <a:pt x="573" y="738"/>
                    <a:pt x="573" y="717"/>
                  </a:cubicBezTo>
                  <a:cubicBezTo>
                    <a:pt x="573" y="698"/>
                    <a:pt x="560" y="683"/>
                    <a:pt x="542" y="679"/>
                  </a:cubicBezTo>
                  <a:cubicBezTo>
                    <a:pt x="542" y="608"/>
                    <a:pt x="542" y="608"/>
                    <a:pt x="542" y="608"/>
                  </a:cubicBezTo>
                  <a:cubicBezTo>
                    <a:pt x="599" y="551"/>
                    <a:pt x="599" y="551"/>
                    <a:pt x="599" y="551"/>
                  </a:cubicBezTo>
                  <a:cubicBezTo>
                    <a:pt x="599" y="869"/>
                    <a:pt x="599" y="869"/>
                    <a:pt x="599" y="869"/>
                  </a:cubicBezTo>
                  <a:cubicBezTo>
                    <a:pt x="506" y="962"/>
                    <a:pt x="506" y="962"/>
                    <a:pt x="506" y="962"/>
                  </a:cubicBezTo>
                  <a:cubicBezTo>
                    <a:pt x="504" y="964"/>
                    <a:pt x="502" y="968"/>
                    <a:pt x="502" y="972"/>
                  </a:cubicBezTo>
                  <a:cubicBezTo>
                    <a:pt x="502" y="1260"/>
                    <a:pt x="502" y="1260"/>
                    <a:pt x="502" y="1260"/>
                  </a:cubicBezTo>
                  <a:cubicBezTo>
                    <a:pt x="462" y="1263"/>
                    <a:pt x="431" y="1296"/>
                    <a:pt x="431" y="1336"/>
                  </a:cubicBezTo>
                  <a:cubicBezTo>
                    <a:pt x="431" y="1379"/>
                    <a:pt x="466" y="1414"/>
                    <a:pt x="508" y="1414"/>
                  </a:cubicBezTo>
                  <a:cubicBezTo>
                    <a:pt x="551" y="1414"/>
                    <a:pt x="585" y="1379"/>
                    <a:pt x="585" y="1336"/>
                  </a:cubicBezTo>
                  <a:cubicBezTo>
                    <a:pt x="585" y="1302"/>
                    <a:pt x="562" y="1273"/>
                    <a:pt x="531" y="1263"/>
                  </a:cubicBezTo>
                  <a:cubicBezTo>
                    <a:pt x="531" y="1067"/>
                    <a:pt x="531" y="1067"/>
                    <a:pt x="531" y="1067"/>
                  </a:cubicBezTo>
                  <a:cubicBezTo>
                    <a:pt x="640" y="1176"/>
                    <a:pt x="640" y="1176"/>
                    <a:pt x="640" y="1176"/>
                  </a:cubicBezTo>
                  <a:cubicBezTo>
                    <a:pt x="640" y="1357"/>
                    <a:pt x="640" y="1357"/>
                    <a:pt x="640" y="1357"/>
                  </a:cubicBezTo>
                  <a:cubicBezTo>
                    <a:pt x="612" y="1365"/>
                    <a:pt x="591" y="1391"/>
                    <a:pt x="591" y="1421"/>
                  </a:cubicBezTo>
                  <a:cubicBezTo>
                    <a:pt x="591" y="1458"/>
                    <a:pt x="621" y="1488"/>
                    <a:pt x="657" y="1488"/>
                  </a:cubicBezTo>
                  <a:cubicBezTo>
                    <a:pt x="694" y="1488"/>
                    <a:pt x="724" y="1458"/>
                    <a:pt x="724" y="1421"/>
                  </a:cubicBezTo>
                  <a:cubicBezTo>
                    <a:pt x="724" y="1389"/>
                    <a:pt x="700" y="1361"/>
                    <a:pt x="669" y="1356"/>
                  </a:cubicBezTo>
                  <a:cubicBezTo>
                    <a:pt x="669" y="1170"/>
                    <a:pt x="669" y="1170"/>
                    <a:pt x="669" y="1170"/>
                  </a:cubicBezTo>
                  <a:cubicBezTo>
                    <a:pt x="669" y="1166"/>
                    <a:pt x="667" y="1162"/>
                    <a:pt x="664" y="1159"/>
                  </a:cubicBezTo>
                  <a:cubicBezTo>
                    <a:pt x="531" y="1026"/>
                    <a:pt x="531" y="1026"/>
                    <a:pt x="531" y="1026"/>
                  </a:cubicBezTo>
                  <a:cubicBezTo>
                    <a:pt x="531" y="978"/>
                    <a:pt x="531" y="978"/>
                    <a:pt x="531" y="978"/>
                  </a:cubicBezTo>
                  <a:cubicBezTo>
                    <a:pt x="623" y="886"/>
                    <a:pt x="623" y="886"/>
                    <a:pt x="623" y="886"/>
                  </a:cubicBezTo>
                  <a:cubicBezTo>
                    <a:pt x="626" y="883"/>
                    <a:pt x="628" y="879"/>
                    <a:pt x="628" y="875"/>
                  </a:cubicBezTo>
                  <a:cubicBezTo>
                    <a:pt x="628" y="844"/>
                    <a:pt x="628" y="844"/>
                    <a:pt x="628" y="844"/>
                  </a:cubicBezTo>
                  <a:cubicBezTo>
                    <a:pt x="675" y="891"/>
                    <a:pt x="675" y="891"/>
                    <a:pt x="675" y="891"/>
                  </a:cubicBezTo>
                  <a:cubicBezTo>
                    <a:pt x="674" y="893"/>
                    <a:pt x="673" y="895"/>
                    <a:pt x="673" y="897"/>
                  </a:cubicBezTo>
                  <a:cubicBezTo>
                    <a:pt x="673" y="1038"/>
                    <a:pt x="673" y="1038"/>
                    <a:pt x="673" y="1038"/>
                  </a:cubicBezTo>
                  <a:cubicBezTo>
                    <a:pt x="655" y="1041"/>
                    <a:pt x="642" y="1057"/>
                    <a:pt x="642" y="1076"/>
                  </a:cubicBezTo>
                  <a:cubicBezTo>
                    <a:pt x="642" y="1097"/>
                    <a:pt x="659" y="1114"/>
                    <a:pt x="680" y="1114"/>
                  </a:cubicBezTo>
                  <a:cubicBezTo>
                    <a:pt x="701" y="1114"/>
                    <a:pt x="719" y="1097"/>
                    <a:pt x="719" y="1076"/>
                  </a:cubicBezTo>
                  <a:cubicBezTo>
                    <a:pt x="719" y="1057"/>
                    <a:pt x="705" y="1041"/>
                    <a:pt x="687" y="1038"/>
                  </a:cubicBezTo>
                  <a:cubicBezTo>
                    <a:pt x="687" y="904"/>
                    <a:pt x="687" y="904"/>
                    <a:pt x="687" y="904"/>
                  </a:cubicBezTo>
                  <a:cubicBezTo>
                    <a:pt x="767" y="984"/>
                    <a:pt x="767" y="984"/>
                    <a:pt x="767" y="984"/>
                  </a:cubicBezTo>
                  <a:cubicBezTo>
                    <a:pt x="767" y="1229"/>
                    <a:pt x="767" y="1229"/>
                    <a:pt x="767" y="1229"/>
                  </a:cubicBezTo>
                  <a:cubicBezTo>
                    <a:pt x="744" y="1235"/>
                    <a:pt x="727" y="1257"/>
                    <a:pt x="727" y="1282"/>
                  </a:cubicBezTo>
                  <a:cubicBezTo>
                    <a:pt x="727" y="1313"/>
                    <a:pt x="752" y="1338"/>
                    <a:pt x="783" y="1338"/>
                  </a:cubicBezTo>
                  <a:cubicBezTo>
                    <a:pt x="814" y="1338"/>
                    <a:pt x="839" y="1313"/>
                    <a:pt x="839" y="1282"/>
                  </a:cubicBezTo>
                  <a:cubicBezTo>
                    <a:pt x="839" y="1256"/>
                    <a:pt x="821" y="1233"/>
                    <a:pt x="796" y="1228"/>
                  </a:cubicBezTo>
                  <a:cubicBezTo>
                    <a:pt x="796" y="1031"/>
                    <a:pt x="796" y="1031"/>
                    <a:pt x="796" y="1031"/>
                  </a:cubicBezTo>
                  <a:cubicBezTo>
                    <a:pt x="846" y="1081"/>
                    <a:pt x="846" y="1081"/>
                    <a:pt x="846" y="1081"/>
                  </a:cubicBezTo>
                  <a:cubicBezTo>
                    <a:pt x="846" y="1172"/>
                    <a:pt x="846" y="1172"/>
                    <a:pt x="846" y="1172"/>
                  </a:cubicBezTo>
                  <a:cubicBezTo>
                    <a:pt x="846" y="1174"/>
                    <a:pt x="847" y="1176"/>
                    <a:pt x="849" y="1177"/>
                  </a:cubicBezTo>
                  <a:cubicBezTo>
                    <a:pt x="900" y="1229"/>
                    <a:pt x="900" y="1229"/>
                    <a:pt x="900" y="1229"/>
                  </a:cubicBezTo>
                  <a:cubicBezTo>
                    <a:pt x="900" y="1365"/>
                    <a:pt x="900" y="1365"/>
                    <a:pt x="900" y="1365"/>
                  </a:cubicBezTo>
                  <a:cubicBezTo>
                    <a:pt x="859" y="1406"/>
                    <a:pt x="859" y="1406"/>
                    <a:pt x="859" y="1406"/>
                  </a:cubicBezTo>
                  <a:cubicBezTo>
                    <a:pt x="853" y="1403"/>
                    <a:pt x="847" y="1401"/>
                    <a:pt x="840" y="1401"/>
                  </a:cubicBezTo>
                  <a:cubicBezTo>
                    <a:pt x="818" y="1401"/>
                    <a:pt x="801" y="1418"/>
                    <a:pt x="801" y="1439"/>
                  </a:cubicBezTo>
                  <a:cubicBezTo>
                    <a:pt x="801" y="1461"/>
                    <a:pt x="818" y="1478"/>
                    <a:pt x="840" y="1478"/>
                  </a:cubicBezTo>
                  <a:cubicBezTo>
                    <a:pt x="861" y="1478"/>
                    <a:pt x="878" y="1461"/>
                    <a:pt x="878" y="1439"/>
                  </a:cubicBezTo>
                  <a:cubicBezTo>
                    <a:pt x="878" y="1430"/>
                    <a:pt x="875" y="1422"/>
                    <a:pt x="870" y="1416"/>
                  </a:cubicBezTo>
                  <a:cubicBezTo>
                    <a:pt x="912" y="1373"/>
                    <a:pt x="912" y="1373"/>
                    <a:pt x="912" y="1373"/>
                  </a:cubicBezTo>
                  <a:cubicBezTo>
                    <a:pt x="914" y="1372"/>
                    <a:pt x="914" y="1370"/>
                    <a:pt x="914" y="1368"/>
                  </a:cubicBezTo>
                  <a:cubicBezTo>
                    <a:pt x="914" y="1243"/>
                    <a:pt x="914" y="1243"/>
                    <a:pt x="914" y="1243"/>
                  </a:cubicBezTo>
                  <a:cubicBezTo>
                    <a:pt x="979" y="1307"/>
                    <a:pt x="979" y="1307"/>
                    <a:pt x="979" y="1307"/>
                  </a:cubicBezTo>
                  <a:cubicBezTo>
                    <a:pt x="979" y="1367"/>
                    <a:pt x="979" y="1367"/>
                    <a:pt x="979" y="1367"/>
                  </a:cubicBezTo>
                  <a:cubicBezTo>
                    <a:pt x="979" y="1369"/>
                    <a:pt x="980" y="1371"/>
                    <a:pt x="981" y="1372"/>
                  </a:cubicBezTo>
                  <a:cubicBezTo>
                    <a:pt x="985" y="1376"/>
                    <a:pt x="985" y="1376"/>
                    <a:pt x="985" y="1376"/>
                  </a:cubicBezTo>
                  <a:cubicBezTo>
                    <a:pt x="979" y="1382"/>
                    <a:pt x="976" y="1391"/>
                    <a:pt x="976" y="1400"/>
                  </a:cubicBezTo>
                  <a:cubicBezTo>
                    <a:pt x="976" y="1421"/>
                    <a:pt x="993" y="1439"/>
                    <a:pt x="1014" y="1439"/>
                  </a:cubicBezTo>
                  <a:cubicBezTo>
                    <a:pt x="1036" y="1439"/>
                    <a:pt x="1053" y="1421"/>
                    <a:pt x="1053" y="1400"/>
                  </a:cubicBezTo>
                  <a:cubicBezTo>
                    <a:pt x="1053" y="1379"/>
                    <a:pt x="1036" y="1362"/>
                    <a:pt x="1014" y="1362"/>
                  </a:cubicBezTo>
                  <a:cubicBezTo>
                    <a:pt x="1008" y="1362"/>
                    <a:pt x="1001" y="1363"/>
                    <a:pt x="996" y="1366"/>
                  </a:cubicBezTo>
                  <a:cubicBezTo>
                    <a:pt x="993" y="1364"/>
                    <a:pt x="993" y="1364"/>
                    <a:pt x="993" y="1364"/>
                  </a:cubicBezTo>
                  <a:cubicBezTo>
                    <a:pt x="993" y="1305"/>
                    <a:pt x="993" y="1305"/>
                    <a:pt x="993" y="1305"/>
                  </a:cubicBezTo>
                  <a:cubicBezTo>
                    <a:pt x="993" y="1303"/>
                    <a:pt x="993" y="1301"/>
                    <a:pt x="991" y="1299"/>
                  </a:cubicBezTo>
                  <a:cubicBezTo>
                    <a:pt x="861" y="1169"/>
                    <a:pt x="861" y="1169"/>
                    <a:pt x="861" y="1169"/>
                  </a:cubicBezTo>
                  <a:cubicBezTo>
                    <a:pt x="861" y="1078"/>
                    <a:pt x="861" y="1078"/>
                    <a:pt x="861" y="1078"/>
                  </a:cubicBezTo>
                  <a:cubicBezTo>
                    <a:pt x="861" y="1077"/>
                    <a:pt x="860" y="1075"/>
                    <a:pt x="859" y="1073"/>
                  </a:cubicBezTo>
                  <a:cubicBezTo>
                    <a:pt x="796" y="1011"/>
                    <a:pt x="796" y="1011"/>
                    <a:pt x="796" y="1011"/>
                  </a:cubicBezTo>
                  <a:cubicBezTo>
                    <a:pt x="796" y="978"/>
                    <a:pt x="796" y="978"/>
                    <a:pt x="796" y="978"/>
                  </a:cubicBezTo>
                  <a:cubicBezTo>
                    <a:pt x="796" y="974"/>
                    <a:pt x="794" y="971"/>
                    <a:pt x="792" y="968"/>
                  </a:cubicBezTo>
                  <a:cubicBezTo>
                    <a:pt x="628" y="803"/>
                    <a:pt x="628" y="803"/>
                    <a:pt x="628" y="803"/>
                  </a:cubicBezTo>
                  <a:cubicBezTo>
                    <a:pt x="628" y="337"/>
                    <a:pt x="628" y="337"/>
                    <a:pt x="628" y="337"/>
                  </a:cubicBezTo>
                  <a:cubicBezTo>
                    <a:pt x="708" y="417"/>
                    <a:pt x="708" y="417"/>
                    <a:pt x="708" y="417"/>
                  </a:cubicBezTo>
                  <a:cubicBezTo>
                    <a:pt x="708" y="649"/>
                    <a:pt x="708" y="649"/>
                    <a:pt x="708" y="649"/>
                  </a:cubicBezTo>
                  <a:cubicBezTo>
                    <a:pt x="708" y="651"/>
                    <a:pt x="708" y="653"/>
                    <a:pt x="709" y="655"/>
                  </a:cubicBezTo>
                  <a:cubicBezTo>
                    <a:pt x="692" y="669"/>
                    <a:pt x="680" y="691"/>
                    <a:pt x="680" y="715"/>
                  </a:cubicBezTo>
                  <a:cubicBezTo>
                    <a:pt x="680" y="757"/>
                    <a:pt x="715" y="792"/>
                    <a:pt x="757" y="792"/>
                  </a:cubicBezTo>
                  <a:cubicBezTo>
                    <a:pt x="800" y="792"/>
                    <a:pt x="835" y="757"/>
                    <a:pt x="835" y="715"/>
                  </a:cubicBezTo>
                  <a:cubicBezTo>
                    <a:pt x="835" y="672"/>
                    <a:pt x="800" y="638"/>
                    <a:pt x="757" y="638"/>
                  </a:cubicBezTo>
                  <a:cubicBezTo>
                    <a:pt x="750" y="638"/>
                    <a:pt x="743" y="639"/>
                    <a:pt x="736" y="641"/>
                  </a:cubicBezTo>
                  <a:cubicBezTo>
                    <a:pt x="736" y="488"/>
                    <a:pt x="736" y="488"/>
                    <a:pt x="736" y="488"/>
                  </a:cubicBezTo>
                  <a:cubicBezTo>
                    <a:pt x="889" y="640"/>
                    <a:pt x="889" y="640"/>
                    <a:pt x="889" y="640"/>
                  </a:cubicBezTo>
                  <a:cubicBezTo>
                    <a:pt x="889" y="796"/>
                    <a:pt x="889" y="796"/>
                    <a:pt x="889" y="796"/>
                  </a:cubicBezTo>
                  <a:cubicBezTo>
                    <a:pt x="855" y="800"/>
                    <a:pt x="829" y="828"/>
                    <a:pt x="829" y="862"/>
                  </a:cubicBezTo>
                  <a:cubicBezTo>
                    <a:pt x="829" y="897"/>
                    <a:pt x="856" y="925"/>
                    <a:pt x="889" y="928"/>
                  </a:cubicBezTo>
                  <a:cubicBezTo>
                    <a:pt x="889" y="969"/>
                    <a:pt x="889" y="969"/>
                    <a:pt x="889" y="969"/>
                  </a:cubicBezTo>
                  <a:cubicBezTo>
                    <a:pt x="889" y="971"/>
                    <a:pt x="890" y="973"/>
                    <a:pt x="891" y="974"/>
                  </a:cubicBezTo>
                  <a:cubicBezTo>
                    <a:pt x="1065" y="1148"/>
                    <a:pt x="1065" y="1148"/>
                    <a:pt x="1065" y="1148"/>
                  </a:cubicBezTo>
                  <a:cubicBezTo>
                    <a:pt x="1065" y="1179"/>
                    <a:pt x="1065" y="1179"/>
                    <a:pt x="1065" y="1179"/>
                  </a:cubicBezTo>
                  <a:cubicBezTo>
                    <a:pt x="1048" y="1183"/>
                    <a:pt x="1036" y="1198"/>
                    <a:pt x="1036" y="1216"/>
                  </a:cubicBezTo>
                  <a:cubicBezTo>
                    <a:pt x="1036" y="1237"/>
                    <a:pt x="1054" y="1254"/>
                    <a:pt x="1075" y="1254"/>
                  </a:cubicBezTo>
                  <a:cubicBezTo>
                    <a:pt x="1096" y="1254"/>
                    <a:pt x="1113" y="1237"/>
                    <a:pt x="1113" y="1216"/>
                  </a:cubicBezTo>
                  <a:cubicBezTo>
                    <a:pt x="1113" y="1196"/>
                    <a:pt x="1098" y="1180"/>
                    <a:pt x="1079" y="1177"/>
                  </a:cubicBezTo>
                  <a:cubicBezTo>
                    <a:pt x="1079" y="1145"/>
                    <a:pt x="1079" y="1145"/>
                    <a:pt x="1079" y="1145"/>
                  </a:cubicBezTo>
                  <a:cubicBezTo>
                    <a:pt x="1079" y="1143"/>
                    <a:pt x="1079" y="1141"/>
                    <a:pt x="1077" y="1140"/>
                  </a:cubicBezTo>
                  <a:cubicBezTo>
                    <a:pt x="903" y="966"/>
                    <a:pt x="903" y="966"/>
                    <a:pt x="903" y="966"/>
                  </a:cubicBezTo>
                  <a:cubicBezTo>
                    <a:pt x="903" y="928"/>
                    <a:pt x="903" y="928"/>
                    <a:pt x="903" y="928"/>
                  </a:cubicBezTo>
                  <a:cubicBezTo>
                    <a:pt x="925" y="926"/>
                    <a:pt x="944" y="913"/>
                    <a:pt x="954" y="895"/>
                  </a:cubicBezTo>
                  <a:cubicBezTo>
                    <a:pt x="1017" y="958"/>
                    <a:pt x="1017" y="958"/>
                    <a:pt x="1017" y="958"/>
                  </a:cubicBezTo>
                  <a:cubicBezTo>
                    <a:pt x="1019" y="960"/>
                    <a:pt x="1023" y="962"/>
                    <a:pt x="1027" y="962"/>
                  </a:cubicBezTo>
                  <a:cubicBezTo>
                    <a:pt x="1101" y="962"/>
                    <a:pt x="1101" y="962"/>
                    <a:pt x="1101" y="962"/>
                  </a:cubicBezTo>
                  <a:cubicBezTo>
                    <a:pt x="1178" y="1039"/>
                    <a:pt x="1178" y="1039"/>
                    <a:pt x="1178" y="1039"/>
                  </a:cubicBezTo>
                  <a:cubicBezTo>
                    <a:pt x="1178" y="1166"/>
                    <a:pt x="1178" y="1166"/>
                    <a:pt x="1178" y="1166"/>
                  </a:cubicBezTo>
                  <a:cubicBezTo>
                    <a:pt x="1178" y="1170"/>
                    <a:pt x="1180" y="1173"/>
                    <a:pt x="1183" y="1176"/>
                  </a:cubicBezTo>
                  <a:cubicBezTo>
                    <a:pt x="1251" y="1244"/>
                    <a:pt x="1251" y="1244"/>
                    <a:pt x="1251" y="1244"/>
                  </a:cubicBezTo>
                  <a:cubicBezTo>
                    <a:pt x="1243" y="1255"/>
                    <a:pt x="1239" y="1268"/>
                    <a:pt x="1239" y="1282"/>
                  </a:cubicBezTo>
                  <a:cubicBezTo>
                    <a:pt x="1239" y="1319"/>
                    <a:pt x="1269" y="1349"/>
                    <a:pt x="1305" y="1349"/>
                  </a:cubicBezTo>
                  <a:cubicBezTo>
                    <a:pt x="1342" y="1349"/>
                    <a:pt x="1372" y="1319"/>
                    <a:pt x="1372" y="1282"/>
                  </a:cubicBezTo>
                  <a:cubicBezTo>
                    <a:pt x="1372" y="1246"/>
                    <a:pt x="1342" y="1216"/>
                    <a:pt x="1305" y="1216"/>
                  </a:cubicBezTo>
                  <a:cubicBezTo>
                    <a:pt x="1293" y="1216"/>
                    <a:pt x="1282" y="1219"/>
                    <a:pt x="1272" y="1225"/>
                  </a:cubicBezTo>
                  <a:cubicBezTo>
                    <a:pt x="1207" y="1160"/>
                    <a:pt x="1207" y="1160"/>
                    <a:pt x="1207" y="1160"/>
                  </a:cubicBezTo>
                  <a:cubicBezTo>
                    <a:pt x="1207" y="1033"/>
                    <a:pt x="1207" y="1033"/>
                    <a:pt x="1207" y="1033"/>
                  </a:cubicBezTo>
                  <a:cubicBezTo>
                    <a:pt x="1207" y="1030"/>
                    <a:pt x="1206" y="1026"/>
                    <a:pt x="1203" y="1023"/>
                  </a:cubicBezTo>
                  <a:cubicBezTo>
                    <a:pt x="1117" y="937"/>
                    <a:pt x="1117" y="937"/>
                    <a:pt x="1117" y="937"/>
                  </a:cubicBezTo>
                  <a:cubicBezTo>
                    <a:pt x="1114" y="935"/>
                    <a:pt x="1110" y="933"/>
                    <a:pt x="1107" y="933"/>
                  </a:cubicBezTo>
                  <a:cubicBezTo>
                    <a:pt x="1033" y="933"/>
                    <a:pt x="1033" y="933"/>
                    <a:pt x="1033" y="933"/>
                  </a:cubicBezTo>
                  <a:cubicBezTo>
                    <a:pt x="963" y="863"/>
                    <a:pt x="963" y="863"/>
                    <a:pt x="963" y="863"/>
                  </a:cubicBezTo>
                  <a:cubicBezTo>
                    <a:pt x="963" y="863"/>
                    <a:pt x="963" y="863"/>
                    <a:pt x="963" y="862"/>
                  </a:cubicBezTo>
                  <a:cubicBezTo>
                    <a:pt x="963" y="833"/>
                    <a:pt x="944" y="808"/>
                    <a:pt x="918" y="799"/>
                  </a:cubicBezTo>
                  <a:cubicBezTo>
                    <a:pt x="918" y="634"/>
                    <a:pt x="918" y="634"/>
                    <a:pt x="918" y="634"/>
                  </a:cubicBezTo>
                  <a:cubicBezTo>
                    <a:pt x="918" y="630"/>
                    <a:pt x="916" y="627"/>
                    <a:pt x="913" y="624"/>
                  </a:cubicBezTo>
                  <a:cubicBezTo>
                    <a:pt x="736" y="447"/>
                    <a:pt x="736" y="447"/>
                    <a:pt x="736" y="447"/>
                  </a:cubicBezTo>
                  <a:cubicBezTo>
                    <a:pt x="736" y="411"/>
                    <a:pt x="736" y="411"/>
                    <a:pt x="736" y="411"/>
                  </a:cubicBezTo>
                  <a:cubicBezTo>
                    <a:pt x="736" y="407"/>
                    <a:pt x="735" y="404"/>
                    <a:pt x="732" y="401"/>
                  </a:cubicBezTo>
                  <a:cubicBezTo>
                    <a:pt x="628" y="296"/>
                    <a:pt x="628" y="296"/>
                    <a:pt x="628" y="296"/>
                  </a:cubicBezTo>
                  <a:cubicBezTo>
                    <a:pt x="627" y="88"/>
                    <a:pt x="627" y="88"/>
                    <a:pt x="627" y="88"/>
                  </a:cubicBezTo>
                  <a:cubicBezTo>
                    <a:pt x="636" y="88"/>
                    <a:pt x="636" y="88"/>
                    <a:pt x="636" y="88"/>
                  </a:cubicBezTo>
                  <a:cubicBezTo>
                    <a:pt x="636" y="0"/>
                    <a:pt x="636" y="0"/>
                    <a:pt x="636" y="0"/>
                  </a:cubicBezTo>
                  <a:cubicBezTo>
                    <a:pt x="621" y="0"/>
                    <a:pt x="606" y="0"/>
                    <a:pt x="591" y="0"/>
                  </a:cubicBezTo>
                  <a:lnTo>
                    <a:pt x="591" y="88"/>
                  </a:lnTo>
                  <a:close/>
                  <a:moveTo>
                    <a:pt x="105" y="1307"/>
                  </a:moveTo>
                  <a:cubicBezTo>
                    <a:pt x="105" y="1328"/>
                    <a:pt x="88" y="1345"/>
                    <a:pt x="67" y="1345"/>
                  </a:cubicBezTo>
                  <a:cubicBezTo>
                    <a:pt x="46" y="1345"/>
                    <a:pt x="29" y="1328"/>
                    <a:pt x="29" y="1307"/>
                  </a:cubicBezTo>
                  <a:cubicBezTo>
                    <a:pt x="29" y="1287"/>
                    <a:pt x="46" y="1270"/>
                    <a:pt x="67" y="1270"/>
                  </a:cubicBezTo>
                  <a:cubicBezTo>
                    <a:pt x="88" y="1270"/>
                    <a:pt x="105" y="1287"/>
                    <a:pt x="105" y="1307"/>
                  </a:cubicBezTo>
                  <a:close/>
                  <a:moveTo>
                    <a:pt x="176" y="1386"/>
                  </a:moveTo>
                  <a:cubicBezTo>
                    <a:pt x="163" y="1386"/>
                    <a:pt x="152" y="1375"/>
                    <a:pt x="152" y="1361"/>
                  </a:cubicBezTo>
                  <a:cubicBezTo>
                    <a:pt x="152" y="1348"/>
                    <a:pt x="163" y="1337"/>
                    <a:pt x="176" y="1337"/>
                  </a:cubicBezTo>
                  <a:cubicBezTo>
                    <a:pt x="189" y="1337"/>
                    <a:pt x="200" y="1348"/>
                    <a:pt x="200" y="1361"/>
                  </a:cubicBezTo>
                  <a:cubicBezTo>
                    <a:pt x="200" y="1375"/>
                    <a:pt x="189" y="1386"/>
                    <a:pt x="176" y="1386"/>
                  </a:cubicBezTo>
                  <a:close/>
                  <a:moveTo>
                    <a:pt x="333" y="1370"/>
                  </a:moveTo>
                  <a:cubicBezTo>
                    <a:pt x="346" y="1370"/>
                    <a:pt x="357" y="1381"/>
                    <a:pt x="357" y="1394"/>
                  </a:cubicBezTo>
                  <a:cubicBezTo>
                    <a:pt x="357" y="1408"/>
                    <a:pt x="346" y="1418"/>
                    <a:pt x="333" y="1418"/>
                  </a:cubicBezTo>
                  <a:cubicBezTo>
                    <a:pt x="320" y="1418"/>
                    <a:pt x="309" y="1408"/>
                    <a:pt x="309" y="1394"/>
                  </a:cubicBezTo>
                  <a:cubicBezTo>
                    <a:pt x="309" y="1381"/>
                    <a:pt x="320" y="1370"/>
                    <a:pt x="333" y="1370"/>
                  </a:cubicBezTo>
                  <a:close/>
                  <a:moveTo>
                    <a:pt x="418" y="1214"/>
                  </a:moveTo>
                  <a:cubicBezTo>
                    <a:pt x="418" y="1227"/>
                    <a:pt x="408" y="1238"/>
                    <a:pt x="394" y="1238"/>
                  </a:cubicBezTo>
                  <a:cubicBezTo>
                    <a:pt x="381" y="1238"/>
                    <a:pt x="370" y="1227"/>
                    <a:pt x="370" y="1214"/>
                  </a:cubicBezTo>
                  <a:cubicBezTo>
                    <a:pt x="370" y="1201"/>
                    <a:pt x="381" y="1190"/>
                    <a:pt x="394" y="1190"/>
                  </a:cubicBezTo>
                  <a:cubicBezTo>
                    <a:pt x="408" y="1190"/>
                    <a:pt x="418" y="1201"/>
                    <a:pt x="418" y="1214"/>
                  </a:cubicBezTo>
                  <a:close/>
                  <a:moveTo>
                    <a:pt x="311" y="730"/>
                  </a:moveTo>
                  <a:cubicBezTo>
                    <a:pt x="311" y="751"/>
                    <a:pt x="294" y="768"/>
                    <a:pt x="273" y="768"/>
                  </a:cubicBezTo>
                  <a:cubicBezTo>
                    <a:pt x="252" y="768"/>
                    <a:pt x="235" y="751"/>
                    <a:pt x="235" y="730"/>
                  </a:cubicBezTo>
                  <a:cubicBezTo>
                    <a:pt x="235" y="709"/>
                    <a:pt x="252" y="692"/>
                    <a:pt x="273" y="692"/>
                  </a:cubicBezTo>
                  <a:cubicBezTo>
                    <a:pt x="294" y="692"/>
                    <a:pt x="311" y="709"/>
                    <a:pt x="311" y="730"/>
                  </a:cubicBezTo>
                  <a:close/>
                  <a:moveTo>
                    <a:pt x="539" y="425"/>
                  </a:moveTo>
                  <a:cubicBezTo>
                    <a:pt x="539" y="446"/>
                    <a:pt x="522" y="463"/>
                    <a:pt x="501" y="463"/>
                  </a:cubicBezTo>
                  <a:cubicBezTo>
                    <a:pt x="480" y="463"/>
                    <a:pt x="463" y="446"/>
                    <a:pt x="463" y="425"/>
                  </a:cubicBezTo>
                  <a:cubicBezTo>
                    <a:pt x="463" y="404"/>
                    <a:pt x="480" y="387"/>
                    <a:pt x="501" y="387"/>
                  </a:cubicBezTo>
                  <a:cubicBezTo>
                    <a:pt x="522" y="387"/>
                    <a:pt x="539" y="404"/>
                    <a:pt x="539" y="425"/>
                  </a:cubicBezTo>
                  <a:close/>
                  <a:moveTo>
                    <a:pt x="503" y="784"/>
                  </a:moveTo>
                  <a:cubicBezTo>
                    <a:pt x="503" y="797"/>
                    <a:pt x="492" y="808"/>
                    <a:pt x="479" y="808"/>
                  </a:cubicBezTo>
                  <a:cubicBezTo>
                    <a:pt x="465" y="808"/>
                    <a:pt x="454" y="797"/>
                    <a:pt x="454" y="784"/>
                  </a:cubicBezTo>
                  <a:cubicBezTo>
                    <a:pt x="454" y="770"/>
                    <a:pt x="465" y="760"/>
                    <a:pt x="479" y="760"/>
                  </a:cubicBezTo>
                  <a:cubicBezTo>
                    <a:pt x="492" y="760"/>
                    <a:pt x="503" y="770"/>
                    <a:pt x="503" y="784"/>
                  </a:cubicBezTo>
                  <a:close/>
                  <a:moveTo>
                    <a:pt x="559" y="717"/>
                  </a:moveTo>
                  <a:cubicBezTo>
                    <a:pt x="559" y="730"/>
                    <a:pt x="548" y="741"/>
                    <a:pt x="535" y="741"/>
                  </a:cubicBezTo>
                  <a:cubicBezTo>
                    <a:pt x="522" y="741"/>
                    <a:pt x="511" y="730"/>
                    <a:pt x="511" y="717"/>
                  </a:cubicBezTo>
                  <a:cubicBezTo>
                    <a:pt x="511" y="704"/>
                    <a:pt x="522" y="693"/>
                    <a:pt x="535" y="693"/>
                  </a:cubicBezTo>
                  <a:cubicBezTo>
                    <a:pt x="548" y="693"/>
                    <a:pt x="559" y="704"/>
                    <a:pt x="559" y="717"/>
                  </a:cubicBezTo>
                  <a:close/>
                  <a:moveTo>
                    <a:pt x="556" y="1336"/>
                  </a:moveTo>
                  <a:cubicBezTo>
                    <a:pt x="556" y="1363"/>
                    <a:pt x="535" y="1385"/>
                    <a:pt x="508" y="1385"/>
                  </a:cubicBezTo>
                  <a:cubicBezTo>
                    <a:pt x="481" y="1385"/>
                    <a:pt x="460" y="1363"/>
                    <a:pt x="460" y="1336"/>
                  </a:cubicBezTo>
                  <a:cubicBezTo>
                    <a:pt x="460" y="1310"/>
                    <a:pt x="481" y="1288"/>
                    <a:pt x="508" y="1288"/>
                  </a:cubicBezTo>
                  <a:cubicBezTo>
                    <a:pt x="535" y="1288"/>
                    <a:pt x="556" y="1310"/>
                    <a:pt x="556" y="1336"/>
                  </a:cubicBezTo>
                  <a:close/>
                  <a:moveTo>
                    <a:pt x="695" y="1421"/>
                  </a:moveTo>
                  <a:cubicBezTo>
                    <a:pt x="695" y="1442"/>
                    <a:pt x="678" y="1459"/>
                    <a:pt x="657" y="1459"/>
                  </a:cubicBezTo>
                  <a:cubicBezTo>
                    <a:pt x="636" y="1459"/>
                    <a:pt x="619" y="1442"/>
                    <a:pt x="619" y="1421"/>
                  </a:cubicBezTo>
                  <a:cubicBezTo>
                    <a:pt x="619" y="1401"/>
                    <a:pt x="636" y="1384"/>
                    <a:pt x="657" y="1384"/>
                  </a:cubicBezTo>
                  <a:cubicBezTo>
                    <a:pt x="678" y="1384"/>
                    <a:pt x="695" y="1401"/>
                    <a:pt x="695" y="1421"/>
                  </a:cubicBezTo>
                  <a:close/>
                  <a:moveTo>
                    <a:pt x="840" y="1464"/>
                  </a:moveTo>
                  <a:cubicBezTo>
                    <a:pt x="826" y="1464"/>
                    <a:pt x="816" y="1453"/>
                    <a:pt x="816" y="1439"/>
                  </a:cubicBezTo>
                  <a:cubicBezTo>
                    <a:pt x="816" y="1426"/>
                    <a:pt x="826" y="1415"/>
                    <a:pt x="840" y="1415"/>
                  </a:cubicBezTo>
                  <a:cubicBezTo>
                    <a:pt x="853" y="1415"/>
                    <a:pt x="864" y="1426"/>
                    <a:pt x="864" y="1439"/>
                  </a:cubicBezTo>
                  <a:cubicBezTo>
                    <a:pt x="864" y="1453"/>
                    <a:pt x="853" y="1464"/>
                    <a:pt x="840" y="1464"/>
                  </a:cubicBezTo>
                  <a:close/>
                  <a:moveTo>
                    <a:pt x="1014" y="1376"/>
                  </a:moveTo>
                  <a:cubicBezTo>
                    <a:pt x="1028" y="1376"/>
                    <a:pt x="1039" y="1387"/>
                    <a:pt x="1039" y="1400"/>
                  </a:cubicBezTo>
                  <a:cubicBezTo>
                    <a:pt x="1039" y="1413"/>
                    <a:pt x="1028" y="1424"/>
                    <a:pt x="1014" y="1424"/>
                  </a:cubicBezTo>
                  <a:cubicBezTo>
                    <a:pt x="1001" y="1424"/>
                    <a:pt x="990" y="1413"/>
                    <a:pt x="990" y="1400"/>
                  </a:cubicBezTo>
                  <a:cubicBezTo>
                    <a:pt x="990" y="1387"/>
                    <a:pt x="1001" y="1376"/>
                    <a:pt x="1014" y="1376"/>
                  </a:cubicBezTo>
                  <a:close/>
                  <a:moveTo>
                    <a:pt x="811" y="1282"/>
                  </a:moveTo>
                  <a:cubicBezTo>
                    <a:pt x="811" y="1297"/>
                    <a:pt x="798" y="1310"/>
                    <a:pt x="783" y="1310"/>
                  </a:cubicBezTo>
                  <a:cubicBezTo>
                    <a:pt x="768" y="1310"/>
                    <a:pt x="756" y="1297"/>
                    <a:pt x="756" y="1282"/>
                  </a:cubicBezTo>
                  <a:cubicBezTo>
                    <a:pt x="756" y="1267"/>
                    <a:pt x="768" y="1255"/>
                    <a:pt x="783" y="1255"/>
                  </a:cubicBezTo>
                  <a:cubicBezTo>
                    <a:pt x="798" y="1255"/>
                    <a:pt x="811" y="1267"/>
                    <a:pt x="811" y="1282"/>
                  </a:cubicBezTo>
                  <a:close/>
                  <a:moveTo>
                    <a:pt x="704" y="1076"/>
                  </a:moveTo>
                  <a:cubicBezTo>
                    <a:pt x="704" y="1089"/>
                    <a:pt x="693" y="1100"/>
                    <a:pt x="680" y="1100"/>
                  </a:cubicBezTo>
                  <a:cubicBezTo>
                    <a:pt x="667" y="1100"/>
                    <a:pt x="656" y="1089"/>
                    <a:pt x="656" y="1076"/>
                  </a:cubicBezTo>
                  <a:cubicBezTo>
                    <a:pt x="656" y="1063"/>
                    <a:pt x="667" y="1052"/>
                    <a:pt x="680" y="1052"/>
                  </a:cubicBezTo>
                  <a:cubicBezTo>
                    <a:pt x="693" y="1052"/>
                    <a:pt x="704" y="1063"/>
                    <a:pt x="704" y="1076"/>
                  </a:cubicBezTo>
                  <a:close/>
                  <a:moveTo>
                    <a:pt x="1099" y="1216"/>
                  </a:moveTo>
                  <a:cubicBezTo>
                    <a:pt x="1099" y="1229"/>
                    <a:pt x="1088" y="1240"/>
                    <a:pt x="1075" y="1240"/>
                  </a:cubicBezTo>
                  <a:cubicBezTo>
                    <a:pt x="1062" y="1240"/>
                    <a:pt x="1051" y="1229"/>
                    <a:pt x="1051" y="1216"/>
                  </a:cubicBezTo>
                  <a:cubicBezTo>
                    <a:pt x="1051" y="1202"/>
                    <a:pt x="1062" y="1192"/>
                    <a:pt x="1075" y="1192"/>
                  </a:cubicBezTo>
                  <a:cubicBezTo>
                    <a:pt x="1088" y="1192"/>
                    <a:pt x="1099" y="1202"/>
                    <a:pt x="1099" y="1216"/>
                  </a:cubicBezTo>
                  <a:close/>
                  <a:moveTo>
                    <a:pt x="1305" y="1244"/>
                  </a:moveTo>
                  <a:cubicBezTo>
                    <a:pt x="1326" y="1244"/>
                    <a:pt x="1343" y="1261"/>
                    <a:pt x="1343" y="1282"/>
                  </a:cubicBezTo>
                  <a:cubicBezTo>
                    <a:pt x="1343" y="1303"/>
                    <a:pt x="1326" y="1320"/>
                    <a:pt x="1305" y="1320"/>
                  </a:cubicBezTo>
                  <a:cubicBezTo>
                    <a:pt x="1284" y="1320"/>
                    <a:pt x="1267" y="1303"/>
                    <a:pt x="1267" y="1282"/>
                  </a:cubicBezTo>
                  <a:cubicBezTo>
                    <a:pt x="1267" y="1261"/>
                    <a:pt x="1284" y="1244"/>
                    <a:pt x="1305" y="1244"/>
                  </a:cubicBezTo>
                  <a:close/>
                  <a:moveTo>
                    <a:pt x="934" y="862"/>
                  </a:moveTo>
                  <a:cubicBezTo>
                    <a:pt x="934" y="883"/>
                    <a:pt x="917" y="900"/>
                    <a:pt x="896" y="900"/>
                  </a:cubicBezTo>
                  <a:cubicBezTo>
                    <a:pt x="875" y="900"/>
                    <a:pt x="858" y="883"/>
                    <a:pt x="858" y="862"/>
                  </a:cubicBezTo>
                  <a:cubicBezTo>
                    <a:pt x="858" y="841"/>
                    <a:pt x="875" y="824"/>
                    <a:pt x="896" y="824"/>
                  </a:cubicBezTo>
                  <a:cubicBezTo>
                    <a:pt x="917" y="824"/>
                    <a:pt x="934" y="841"/>
                    <a:pt x="934" y="862"/>
                  </a:cubicBezTo>
                  <a:close/>
                  <a:moveTo>
                    <a:pt x="757" y="666"/>
                  </a:moveTo>
                  <a:cubicBezTo>
                    <a:pt x="784" y="666"/>
                    <a:pt x="806" y="688"/>
                    <a:pt x="806" y="715"/>
                  </a:cubicBezTo>
                  <a:cubicBezTo>
                    <a:pt x="806" y="741"/>
                    <a:pt x="784" y="763"/>
                    <a:pt x="757" y="763"/>
                  </a:cubicBezTo>
                  <a:cubicBezTo>
                    <a:pt x="731" y="763"/>
                    <a:pt x="709" y="741"/>
                    <a:pt x="709" y="715"/>
                  </a:cubicBezTo>
                  <a:cubicBezTo>
                    <a:pt x="709" y="688"/>
                    <a:pt x="731" y="666"/>
                    <a:pt x="757" y="666"/>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10">
              <a:extLst>
                <a:ext uri="{FF2B5EF4-FFF2-40B4-BE49-F238E27FC236}">
                  <a16:creationId xmlns:a16="http://schemas.microsoft.com/office/drawing/2014/main" id="{7732539B-D33F-46CD-9F9D-15BFA548F1C7}"/>
                </a:ext>
              </a:extLst>
            </p:cNvPr>
            <p:cNvSpPr>
              <a:spLocks noEditPoints="1"/>
            </p:cNvSpPr>
            <p:nvPr/>
          </p:nvSpPr>
          <p:spPr bwMode="auto">
            <a:xfrm>
              <a:off x="3353" y="2610"/>
              <a:ext cx="364" cy="744"/>
            </a:xfrm>
            <a:custGeom>
              <a:avLst/>
              <a:gdLst>
                <a:gd name="T0" fmla="*/ 389 w 434"/>
                <a:gd name="T1" fmla="*/ 88 h 887"/>
                <a:gd name="T2" fmla="*/ 397 w 434"/>
                <a:gd name="T3" fmla="*/ 88 h 887"/>
                <a:gd name="T4" fmla="*/ 397 w 434"/>
                <a:gd name="T5" fmla="*/ 131 h 887"/>
                <a:gd name="T6" fmla="*/ 244 w 434"/>
                <a:gd name="T7" fmla="*/ 284 h 887"/>
                <a:gd name="T8" fmla="*/ 240 w 434"/>
                <a:gd name="T9" fmla="*/ 292 h 887"/>
                <a:gd name="T10" fmla="*/ 240 w 434"/>
                <a:gd name="T11" fmla="*/ 398 h 887"/>
                <a:gd name="T12" fmla="*/ 112 w 434"/>
                <a:gd name="T13" fmla="*/ 526 h 887"/>
                <a:gd name="T14" fmla="*/ 94 w 434"/>
                <a:gd name="T15" fmla="*/ 522 h 887"/>
                <a:gd name="T16" fmla="*/ 55 w 434"/>
                <a:gd name="T17" fmla="*/ 560 h 887"/>
                <a:gd name="T18" fmla="*/ 64 w 434"/>
                <a:gd name="T19" fmla="*/ 585 h 887"/>
                <a:gd name="T20" fmla="*/ 2 w 434"/>
                <a:gd name="T21" fmla="*/ 647 h 887"/>
                <a:gd name="T22" fmla="*/ 0 w 434"/>
                <a:gd name="T23" fmla="*/ 652 h 887"/>
                <a:gd name="T24" fmla="*/ 0 w 434"/>
                <a:gd name="T25" fmla="*/ 785 h 887"/>
                <a:gd name="T26" fmla="*/ 2 w 434"/>
                <a:gd name="T27" fmla="*/ 790 h 887"/>
                <a:gd name="T28" fmla="*/ 38 w 434"/>
                <a:gd name="T29" fmla="*/ 826 h 887"/>
                <a:gd name="T30" fmla="*/ 32 w 434"/>
                <a:gd name="T31" fmla="*/ 848 h 887"/>
                <a:gd name="T32" fmla="*/ 70 w 434"/>
                <a:gd name="T33" fmla="*/ 887 h 887"/>
                <a:gd name="T34" fmla="*/ 109 w 434"/>
                <a:gd name="T35" fmla="*/ 848 h 887"/>
                <a:gd name="T36" fmla="*/ 70 w 434"/>
                <a:gd name="T37" fmla="*/ 810 h 887"/>
                <a:gd name="T38" fmla="*/ 49 w 434"/>
                <a:gd name="T39" fmla="*/ 816 h 887"/>
                <a:gd name="T40" fmla="*/ 14 w 434"/>
                <a:gd name="T41" fmla="*/ 782 h 887"/>
                <a:gd name="T42" fmla="*/ 14 w 434"/>
                <a:gd name="T43" fmla="*/ 655 h 887"/>
                <a:gd name="T44" fmla="*/ 75 w 434"/>
                <a:gd name="T45" fmla="*/ 594 h 887"/>
                <a:gd name="T46" fmla="*/ 94 w 434"/>
                <a:gd name="T47" fmla="*/ 599 h 887"/>
                <a:gd name="T48" fmla="*/ 132 w 434"/>
                <a:gd name="T49" fmla="*/ 560 h 887"/>
                <a:gd name="T50" fmla="*/ 128 w 434"/>
                <a:gd name="T51" fmla="*/ 542 h 887"/>
                <a:gd name="T52" fmla="*/ 259 w 434"/>
                <a:gd name="T53" fmla="*/ 410 h 887"/>
                <a:gd name="T54" fmla="*/ 262 w 434"/>
                <a:gd name="T55" fmla="*/ 403 h 887"/>
                <a:gd name="T56" fmla="*/ 262 w 434"/>
                <a:gd name="T57" fmla="*/ 296 h 887"/>
                <a:gd name="T58" fmla="*/ 415 w 434"/>
                <a:gd name="T59" fmla="*/ 143 h 887"/>
                <a:gd name="T60" fmla="*/ 418 w 434"/>
                <a:gd name="T61" fmla="*/ 136 h 887"/>
                <a:gd name="T62" fmla="*/ 418 w 434"/>
                <a:gd name="T63" fmla="*/ 88 h 887"/>
                <a:gd name="T64" fmla="*/ 434 w 434"/>
                <a:gd name="T65" fmla="*/ 88 h 887"/>
                <a:gd name="T66" fmla="*/ 434 w 434"/>
                <a:gd name="T67" fmla="*/ 0 h 887"/>
                <a:gd name="T68" fmla="*/ 389 w 434"/>
                <a:gd name="T69" fmla="*/ 0 h 887"/>
                <a:gd name="T70" fmla="*/ 389 w 434"/>
                <a:gd name="T71" fmla="*/ 88 h 887"/>
                <a:gd name="T72" fmla="*/ 70 w 434"/>
                <a:gd name="T73" fmla="*/ 824 h 887"/>
                <a:gd name="T74" fmla="*/ 94 w 434"/>
                <a:gd name="T75" fmla="*/ 848 h 887"/>
                <a:gd name="T76" fmla="*/ 70 w 434"/>
                <a:gd name="T77" fmla="*/ 872 h 887"/>
                <a:gd name="T78" fmla="*/ 46 w 434"/>
                <a:gd name="T79" fmla="*/ 848 h 887"/>
                <a:gd name="T80" fmla="*/ 70 w 434"/>
                <a:gd name="T81" fmla="*/ 824 h 887"/>
                <a:gd name="T82" fmla="*/ 94 w 434"/>
                <a:gd name="T83" fmla="*/ 584 h 887"/>
                <a:gd name="T84" fmla="*/ 70 w 434"/>
                <a:gd name="T85" fmla="*/ 560 h 887"/>
                <a:gd name="T86" fmla="*/ 94 w 434"/>
                <a:gd name="T87" fmla="*/ 536 h 887"/>
                <a:gd name="T88" fmla="*/ 118 w 434"/>
                <a:gd name="T89" fmla="*/ 560 h 887"/>
                <a:gd name="T90" fmla="*/ 94 w 434"/>
                <a:gd name="T91" fmla="*/ 584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887">
                  <a:moveTo>
                    <a:pt x="389" y="88"/>
                  </a:moveTo>
                  <a:cubicBezTo>
                    <a:pt x="397" y="88"/>
                    <a:pt x="397" y="88"/>
                    <a:pt x="397" y="88"/>
                  </a:cubicBezTo>
                  <a:cubicBezTo>
                    <a:pt x="397" y="131"/>
                    <a:pt x="397" y="131"/>
                    <a:pt x="397" y="131"/>
                  </a:cubicBezTo>
                  <a:cubicBezTo>
                    <a:pt x="244" y="284"/>
                    <a:pt x="244" y="284"/>
                    <a:pt x="244" y="284"/>
                  </a:cubicBezTo>
                  <a:cubicBezTo>
                    <a:pt x="242" y="286"/>
                    <a:pt x="240" y="289"/>
                    <a:pt x="240" y="292"/>
                  </a:cubicBezTo>
                  <a:cubicBezTo>
                    <a:pt x="240" y="398"/>
                    <a:pt x="240" y="398"/>
                    <a:pt x="240" y="398"/>
                  </a:cubicBezTo>
                  <a:cubicBezTo>
                    <a:pt x="112" y="526"/>
                    <a:pt x="112" y="526"/>
                    <a:pt x="112" y="526"/>
                  </a:cubicBezTo>
                  <a:cubicBezTo>
                    <a:pt x="107" y="523"/>
                    <a:pt x="101" y="522"/>
                    <a:pt x="94" y="522"/>
                  </a:cubicBezTo>
                  <a:cubicBezTo>
                    <a:pt x="73" y="522"/>
                    <a:pt x="55" y="539"/>
                    <a:pt x="55" y="560"/>
                  </a:cubicBezTo>
                  <a:cubicBezTo>
                    <a:pt x="55" y="569"/>
                    <a:pt x="59" y="578"/>
                    <a:pt x="64" y="585"/>
                  </a:cubicBezTo>
                  <a:cubicBezTo>
                    <a:pt x="2" y="647"/>
                    <a:pt x="2" y="647"/>
                    <a:pt x="2" y="647"/>
                  </a:cubicBezTo>
                  <a:cubicBezTo>
                    <a:pt x="1" y="648"/>
                    <a:pt x="0" y="650"/>
                    <a:pt x="0" y="652"/>
                  </a:cubicBezTo>
                  <a:cubicBezTo>
                    <a:pt x="0" y="785"/>
                    <a:pt x="0" y="785"/>
                    <a:pt x="0" y="785"/>
                  </a:cubicBezTo>
                  <a:cubicBezTo>
                    <a:pt x="0" y="787"/>
                    <a:pt x="1" y="789"/>
                    <a:pt x="2" y="790"/>
                  </a:cubicBezTo>
                  <a:cubicBezTo>
                    <a:pt x="38" y="826"/>
                    <a:pt x="38" y="826"/>
                    <a:pt x="38" y="826"/>
                  </a:cubicBezTo>
                  <a:cubicBezTo>
                    <a:pt x="34" y="833"/>
                    <a:pt x="32" y="840"/>
                    <a:pt x="32" y="848"/>
                  </a:cubicBezTo>
                  <a:cubicBezTo>
                    <a:pt x="32" y="869"/>
                    <a:pt x="49" y="887"/>
                    <a:pt x="70" y="887"/>
                  </a:cubicBezTo>
                  <a:cubicBezTo>
                    <a:pt x="92" y="887"/>
                    <a:pt x="109" y="869"/>
                    <a:pt x="109" y="848"/>
                  </a:cubicBezTo>
                  <a:cubicBezTo>
                    <a:pt x="109" y="827"/>
                    <a:pt x="92" y="810"/>
                    <a:pt x="70" y="810"/>
                  </a:cubicBezTo>
                  <a:cubicBezTo>
                    <a:pt x="62" y="810"/>
                    <a:pt x="55" y="812"/>
                    <a:pt x="49" y="816"/>
                  </a:cubicBezTo>
                  <a:cubicBezTo>
                    <a:pt x="14" y="782"/>
                    <a:pt x="14" y="782"/>
                    <a:pt x="14" y="782"/>
                  </a:cubicBezTo>
                  <a:cubicBezTo>
                    <a:pt x="14" y="655"/>
                    <a:pt x="14" y="655"/>
                    <a:pt x="14" y="655"/>
                  </a:cubicBezTo>
                  <a:cubicBezTo>
                    <a:pt x="75" y="594"/>
                    <a:pt x="75" y="594"/>
                    <a:pt x="75" y="594"/>
                  </a:cubicBezTo>
                  <a:cubicBezTo>
                    <a:pt x="81" y="597"/>
                    <a:pt x="87" y="599"/>
                    <a:pt x="94" y="599"/>
                  </a:cubicBezTo>
                  <a:cubicBezTo>
                    <a:pt x="115" y="599"/>
                    <a:pt x="132" y="581"/>
                    <a:pt x="132" y="560"/>
                  </a:cubicBezTo>
                  <a:cubicBezTo>
                    <a:pt x="132" y="553"/>
                    <a:pt x="131" y="547"/>
                    <a:pt x="128" y="542"/>
                  </a:cubicBezTo>
                  <a:cubicBezTo>
                    <a:pt x="259" y="410"/>
                    <a:pt x="259" y="410"/>
                    <a:pt x="259" y="410"/>
                  </a:cubicBezTo>
                  <a:cubicBezTo>
                    <a:pt x="261" y="408"/>
                    <a:pt x="262" y="406"/>
                    <a:pt x="262" y="403"/>
                  </a:cubicBezTo>
                  <a:cubicBezTo>
                    <a:pt x="262" y="296"/>
                    <a:pt x="262" y="296"/>
                    <a:pt x="262" y="296"/>
                  </a:cubicBezTo>
                  <a:cubicBezTo>
                    <a:pt x="415" y="143"/>
                    <a:pt x="415" y="143"/>
                    <a:pt x="415" y="143"/>
                  </a:cubicBezTo>
                  <a:cubicBezTo>
                    <a:pt x="417" y="141"/>
                    <a:pt x="418" y="139"/>
                    <a:pt x="418" y="136"/>
                  </a:cubicBezTo>
                  <a:cubicBezTo>
                    <a:pt x="418" y="88"/>
                    <a:pt x="418" y="88"/>
                    <a:pt x="418" y="88"/>
                  </a:cubicBezTo>
                  <a:cubicBezTo>
                    <a:pt x="434" y="88"/>
                    <a:pt x="434" y="88"/>
                    <a:pt x="434" y="88"/>
                  </a:cubicBezTo>
                  <a:cubicBezTo>
                    <a:pt x="434" y="0"/>
                    <a:pt x="434" y="0"/>
                    <a:pt x="434" y="0"/>
                  </a:cubicBezTo>
                  <a:cubicBezTo>
                    <a:pt x="419" y="0"/>
                    <a:pt x="404" y="0"/>
                    <a:pt x="389" y="0"/>
                  </a:cubicBezTo>
                  <a:lnTo>
                    <a:pt x="389" y="88"/>
                  </a:lnTo>
                  <a:close/>
                  <a:moveTo>
                    <a:pt x="70" y="824"/>
                  </a:moveTo>
                  <a:cubicBezTo>
                    <a:pt x="84" y="824"/>
                    <a:pt x="94" y="835"/>
                    <a:pt x="94" y="848"/>
                  </a:cubicBezTo>
                  <a:cubicBezTo>
                    <a:pt x="94" y="861"/>
                    <a:pt x="84" y="872"/>
                    <a:pt x="70" y="872"/>
                  </a:cubicBezTo>
                  <a:cubicBezTo>
                    <a:pt x="57" y="872"/>
                    <a:pt x="46" y="861"/>
                    <a:pt x="46" y="848"/>
                  </a:cubicBezTo>
                  <a:cubicBezTo>
                    <a:pt x="46" y="835"/>
                    <a:pt x="57" y="824"/>
                    <a:pt x="70" y="824"/>
                  </a:cubicBezTo>
                  <a:close/>
                  <a:moveTo>
                    <a:pt x="94" y="584"/>
                  </a:moveTo>
                  <a:cubicBezTo>
                    <a:pt x="81" y="584"/>
                    <a:pt x="70" y="573"/>
                    <a:pt x="70" y="560"/>
                  </a:cubicBezTo>
                  <a:cubicBezTo>
                    <a:pt x="70" y="547"/>
                    <a:pt x="81" y="536"/>
                    <a:pt x="94" y="536"/>
                  </a:cubicBezTo>
                  <a:cubicBezTo>
                    <a:pt x="107" y="536"/>
                    <a:pt x="118" y="547"/>
                    <a:pt x="118" y="560"/>
                  </a:cubicBezTo>
                  <a:cubicBezTo>
                    <a:pt x="118" y="573"/>
                    <a:pt x="107" y="584"/>
                    <a:pt x="94" y="584"/>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11">
              <a:extLst>
                <a:ext uri="{FF2B5EF4-FFF2-40B4-BE49-F238E27FC236}">
                  <a16:creationId xmlns:a16="http://schemas.microsoft.com/office/drawing/2014/main" id="{910228B0-4030-4E6D-9865-2EE1B17F1E9F}"/>
                </a:ext>
              </a:extLst>
            </p:cNvPr>
            <p:cNvSpPr>
              <a:spLocks noEditPoints="1"/>
            </p:cNvSpPr>
            <p:nvPr/>
          </p:nvSpPr>
          <p:spPr bwMode="auto">
            <a:xfrm>
              <a:off x="3964" y="1713"/>
              <a:ext cx="1250" cy="1161"/>
            </a:xfrm>
            <a:custGeom>
              <a:avLst/>
              <a:gdLst>
                <a:gd name="T0" fmla="*/ 1063 w 1491"/>
                <a:gd name="T1" fmla="*/ 837 h 1384"/>
                <a:gd name="T2" fmla="*/ 862 w 1491"/>
                <a:gd name="T3" fmla="*/ 697 h 1384"/>
                <a:gd name="T4" fmla="*/ 1046 w 1491"/>
                <a:gd name="T5" fmla="*/ 653 h 1384"/>
                <a:gd name="T6" fmla="*/ 1253 w 1491"/>
                <a:gd name="T7" fmla="*/ 645 h 1384"/>
                <a:gd name="T8" fmla="*/ 1152 w 1491"/>
                <a:gd name="T9" fmla="*/ 472 h 1384"/>
                <a:gd name="T10" fmla="*/ 1449 w 1491"/>
                <a:gd name="T11" fmla="*/ 532 h 1384"/>
                <a:gd name="T12" fmla="*/ 1167 w 1491"/>
                <a:gd name="T13" fmla="*/ 458 h 1384"/>
                <a:gd name="T14" fmla="*/ 1391 w 1491"/>
                <a:gd name="T15" fmla="*/ 353 h 1384"/>
                <a:gd name="T16" fmla="*/ 1272 w 1491"/>
                <a:gd name="T17" fmla="*/ 426 h 1384"/>
                <a:gd name="T18" fmla="*/ 938 w 1491"/>
                <a:gd name="T19" fmla="*/ 580 h 1384"/>
                <a:gd name="T20" fmla="*/ 625 w 1491"/>
                <a:gd name="T21" fmla="*/ 663 h 1384"/>
                <a:gd name="T22" fmla="*/ 611 w 1491"/>
                <a:gd name="T23" fmla="*/ 636 h 1384"/>
                <a:gd name="T24" fmla="*/ 899 w 1491"/>
                <a:gd name="T25" fmla="*/ 483 h 1384"/>
                <a:gd name="T26" fmla="*/ 1179 w 1491"/>
                <a:gd name="T27" fmla="*/ 338 h 1384"/>
                <a:gd name="T28" fmla="*/ 1111 w 1491"/>
                <a:gd name="T29" fmla="*/ 295 h 1384"/>
                <a:gd name="T30" fmla="*/ 1253 w 1491"/>
                <a:gd name="T31" fmla="*/ 133 h 1384"/>
                <a:gd name="T32" fmla="*/ 867 w 1491"/>
                <a:gd name="T33" fmla="*/ 419 h 1384"/>
                <a:gd name="T34" fmla="*/ 418 w 1491"/>
                <a:gd name="T35" fmla="*/ 636 h 1384"/>
                <a:gd name="T36" fmla="*/ 81 w 1491"/>
                <a:gd name="T37" fmla="*/ 734 h 1384"/>
                <a:gd name="T38" fmla="*/ 115 w 1491"/>
                <a:gd name="T39" fmla="*/ 775 h 1384"/>
                <a:gd name="T40" fmla="*/ 429 w 1491"/>
                <a:gd name="T41" fmla="*/ 928 h 1384"/>
                <a:gd name="T42" fmla="*/ 765 w 1491"/>
                <a:gd name="T43" fmla="*/ 1113 h 1384"/>
                <a:gd name="T44" fmla="*/ 1218 w 1491"/>
                <a:gd name="T45" fmla="*/ 1317 h 1384"/>
                <a:gd name="T46" fmla="*/ 1244 w 1491"/>
                <a:gd name="T47" fmla="*/ 1259 h 1384"/>
                <a:gd name="T48" fmla="*/ 994 w 1491"/>
                <a:gd name="T49" fmla="*/ 1045 h 1384"/>
                <a:gd name="T50" fmla="*/ 1293 w 1491"/>
                <a:gd name="T51" fmla="*/ 1196 h 1384"/>
                <a:gd name="T52" fmla="*/ 1307 w 1491"/>
                <a:gd name="T53" fmla="*/ 1161 h 1384"/>
                <a:gd name="T54" fmla="*/ 986 w 1491"/>
                <a:gd name="T55" fmla="*/ 1033 h 1384"/>
                <a:gd name="T56" fmla="*/ 1208 w 1491"/>
                <a:gd name="T57" fmla="*/ 1114 h 1384"/>
                <a:gd name="T58" fmla="*/ 1347 w 1491"/>
                <a:gd name="T59" fmla="*/ 1073 h 1384"/>
                <a:gd name="T60" fmla="*/ 1336 w 1491"/>
                <a:gd name="T61" fmla="*/ 1064 h 1384"/>
                <a:gd name="T62" fmla="*/ 1184 w 1491"/>
                <a:gd name="T63" fmla="*/ 1016 h 1384"/>
                <a:gd name="T64" fmla="*/ 981 w 1491"/>
                <a:gd name="T65" fmla="*/ 972 h 1384"/>
                <a:gd name="T66" fmla="*/ 626 w 1491"/>
                <a:gd name="T67" fmla="*/ 1084 h 1384"/>
                <a:gd name="T68" fmla="*/ 236 w 1491"/>
                <a:gd name="T69" fmla="*/ 856 h 1384"/>
                <a:gd name="T70" fmla="*/ 716 w 1491"/>
                <a:gd name="T71" fmla="*/ 900 h 1384"/>
                <a:gd name="T72" fmla="*/ 583 w 1491"/>
                <a:gd name="T73" fmla="*/ 886 h 1384"/>
                <a:gd name="T74" fmla="*/ 575 w 1491"/>
                <a:gd name="T75" fmla="*/ 844 h 1384"/>
                <a:gd name="T76" fmla="*/ 650 w 1491"/>
                <a:gd name="T77" fmla="*/ 830 h 1384"/>
                <a:gd name="T78" fmla="*/ 942 w 1491"/>
                <a:gd name="T79" fmla="*/ 873 h 1384"/>
                <a:gd name="T80" fmla="*/ 1338 w 1491"/>
                <a:gd name="T81" fmla="*/ 853 h 1384"/>
                <a:gd name="T82" fmla="*/ 1171 w 1491"/>
                <a:gd name="T83" fmla="*/ 770 h 1384"/>
                <a:gd name="T84" fmla="*/ 1046 w 1491"/>
                <a:gd name="T85" fmla="*/ 668 h 1384"/>
                <a:gd name="T86" fmla="*/ 1253 w 1491"/>
                <a:gd name="T87" fmla="*/ 561 h 1384"/>
                <a:gd name="T88" fmla="*/ 1410 w 1491"/>
                <a:gd name="T89" fmla="*/ 508 h 1384"/>
                <a:gd name="T90" fmla="*/ 1391 w 1491"/>
                <a:gd name="T91" fmla="*/ 290 h 1384"/>
                <a:gd name="T92" fmla="*/ 685 w 1491"/>
                <a:gd name="T93" fmla="*/ 566 h 1384"/>
                <a:gd name="T94" fmla="*/ 1179 w 1491"/>
                <a:gd name="T95" fmla="*/ 276 h 1384"/>
                <a:gd name="T96" fmla="*/ 1253 w 1491"/>
                <a:gd name="T97" fmla="*/ 29 h 1384"/>
                <a:gd name="T98" fmla="*/ 833 w 1491"/>
                <a:gd name="T99" fmla="*/ 438 h 1384"/>
                <a:gd name="T100" fmla="*/ 1285 w 1491"/>
                <a:gd name="T101" fmla="*/ 1280 h 1384"/>
                <a:gd name="T102" fmla="*/ 1332 w 1491"/>
                <a:gd name="T103" fmla="*/ 1172 h 1384"/>
                <a:gd name="T104" fmla="*/ 1365 w 1491"/>
                <a:gd name="T105" fmla="*/ 1015 h 1384"/>
                <a:gd name="T106" fmla="*/ 1184 w 1491"/>
                <a:gd name="T107" fmla="*/ 954 h 1384"/>
                <a:gd name="T108" fmla="*/ 700 w 1491"/>
                <a:gd name="T109" fmla="*/ 1061 h 1384"/>
                <a:gd name="T110" fmla="*/ 395 w 1491"/>
                <a:gd name="T111" fmla="*/ 833 h 1384"/>
                <a:gd name="T112" fmla="*/ 754 w 1491"/>
                <a:gd name="T113" fmla="*/ 869 h 1384"/>
                <a:gd name="T114" fmla="*/ 688 w 1491"/>
                <a:gd name="T115" fmla="*/ 813 h 1384"/>
                <a:gd name="T116" fmla="*/ 1338 w 1491"/>
                <a:gd name="T117" fmla="*/ 882 h 1384"/>
                <a:gd name="T118" fmla="*/ 1424 w 1491"/>
                <a:gd name="T119" fmla="*/ 794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1" h="1384">
                  <a:moveTo>
                    <a:pt x="1424" y="689"/>
                  </a:moveTo>
                  <a:cubicBezTo>
                    <a:pt x="1392" y="689"/>
                    <a:pt x="1366" y="712"/>
                    <a:pt x="1359" y="742"/>
                  </a:cubicBezTo>
                  <a:cubicBezTo>
                    <a:pt x="1165" y="742"/>
                    <a:pt x="1165" y="742"/>
                    <a:pt x="1165" y="742"/>
                  </a:cubicBezTo>
                  <a:cubicBezTo>
                    <a:pt x="1161" y="742"/>
                    <a:pt x="1157" y="743"/>
                    <a:pt x="1154" y="746"/>
                  </a:cubicBezTo>
                  <a:cubicBezTo>
                    <a:pt x="1063" y="837"/>
                    <a:pt x="1063" y="837"/>
                    <a:pt x="1063" y="837"/>
                  </a:cubicBezTo>
                  <a:cubicBezTo>
                    <a:pt x="950" y="837"/>
                    <a:pt x="950" y="837"/>
                    <a:pt x="950" y="837"/>
                  </a:cubicBezTo>
                  <a:cubicBezTo>
                    <a:pt x="859" y="746"/>
                    <a:pt x="859" y="746"/>
                    <a:pt x="859" y="746"/>
                  </a:cubicBezTo>
                  <a:cubicBezTo>
                    <a:pt x="855" y="743"/>
                    <a:pt x="851" y="741"/>
                    <a:pt x="846" y="741"/>
                  </a:cubicBezTo>
                  <a:cubicBezTo>
                    <a:pt x="818" y="741"/>
                    <a:pt x="818" y="741"/>
                    <a:pt x="818" y="741"/>
                  </a:cubicBezTo>
                  <a:cubicBezTo>
                    <a:pt x="862" y="697"/>
                    <a:pt x="862" y="697"/>
                    <a:pt x="862" y="697"/>
                  </a:cubicBezTo>
                  <a:cubicBezTo>
                    <a:pt x="863" y="698"/>
                    <a:pt x="865" y="699"/>
                    <a:pt x="867" y="699"/>
                  </a:cubicBezTo>
                  <a:cubicBezTo>
                    <a:pt x="1009" y="699"/>
                    <a:pt x="1009" y="699"/>
                    <a:pt x="1009" y="699"/>
                  </a:cubicBezTo>
                  <a:cubicBezTo>
                    <a:pt x="1012" y="717"/>
                    <a:pt x="1028" y="730"/>
                    <a:pt x="1046" y="730"/>
                  </a:cubicBezTo>
                  <a:cubicBezTo>
                    <a:pt x="1068" y="730"/>
                    <a:pt x="1085" y="713"/>
                    <a:pt x="1085" y="692"/>
                  </a:cubicBezTo>
                  <a:cubicBezTo>
                    <a:pt x="1085" y="671"/>
                    <a:pt x="1068" y="653"/>
                    <a:pt x="1046" y="653"/>
                  </a:cubicBezTo>
                  <a:cubicBezTo>
                    <a:pt x="1028" y="653"/>
                    <a:pt x="1012" y="667"/>
                    <a:pt x="1009" y="685"/>
                  </a:cubicBezTo>
                  <a:cubicBezTo>
                    <a:pt x="874" y="685"/>
                    <a:pt x="874" y="685"/>
                    <a:pt x="874" y="685"/>
                  </a:cubicBezTo>
                  <a:cubicBezTo>
                    <a:pt x="955" y="605"/>
                    <a:pt x="955" y="605"/>
                    <a:pt x="955" y="605"/>
                  </a:cubicBezTo>
                  <a:cubicBezTo>
                    <a:pt x="1199" y="605"/>
                    <a:pt x="1199" y="605"/>
                    <a:pt x="1199" y="605"/>
                  </a:cubicBezTo>
                  <a:cubicBezTo>
                    <a:pt x="1206" y="628"/>
                    <a:pt x="1227" y="645"/>
                    <a:pt x="1253" y="645"/>
                  </a:cubicBezTo>
                  <a:cubicBezTo>
                    <a:pt x="1284" y="645"/>
                    <a:pt x="1309" y="620"/>
                    <a:pt x="1309" y="589"/>
                  </a:cubicBezTo>
                  <a:cubicBezTo>
                    <a:pt x="1309" y="558"/>
                    <a:pt x="1284" y="532"/>
                    <a:pt x="1253" y="532"/>
                  </a:cubicBezTo>
                  <a:cubicBezTo>
                    <a:pt x="1226" y="532"/>
                    <a:pt x="1204" y="551"/>
                    <a:pt x="1198" y="576"/>
                  </a:cubicBezTo>
                  <a:cubicBezTo>
                    <a:pt x="1048" y="576"/>
                    <a:pt x="1048" y="576"/>
                    <a:pt x="1048" y="576"/>
                  </a:cubicBezTo>
                  <a:cubicBezTo>
                    <a:pt x="1152" y="472"/>
                    <a:pt x="1152" y="472"/>
                    <a:pt x="1152" y="472"/>
                  </a:cubicBezTo>
                  <a:cubicBezTo>
                    <a:pt x="1336" y="472"/>
                    <a:pt x="1336" y="472"/>
                    <a:pt x="1336" y="472"/>
                  </a:cubicBezTo>
                  <a:cubicBezTo>
                    <a:pt x="1377" y="513"/>
                    <a:pt x="1377" y="513"/>
                    <a:pt x="1377" y="513"/>
                  </a:cubicBezTo>
                  <a:cubicBezTo>
                    <a:pt x="1373" y="519"/>
                    <a:pt x="1371" y="525"/>
                    <a:pt x="1371" y="532"/>
                  </a:cubicBezTo>
                  <a:cubicBezTo>
                    <a:pt x="1371" y="553"/>
                    <a:pt x="1389" y="571"/>
                    <a:pt x="1410" y="571"/>
                  </a:cubicBezTo>
                  <a:cubicBezTo>
                    <a:pt x="1431" y="571"/>
                    <a:pt x="1449" y="553"/>
                    <a:pt x="1449" y="532"/>
                  </a:cubicBezTo>
                  <a:cubicBezTo>
                    <a:pt x="1449" y="511"/>
                    <a:pt x="1431" y="494"/>
                    <a:pt x="1410" y="494"/>
                  </a:cubicBezTo>
                  <a:cubicBezTo>
                    <a:pt x="1401" y="494"/>
                    <a:pt x="1393" y="497"/>
                    <a:pt x="1386" y="502"/>
                  </a:cubicBezTo>
                  <a:cubicBezTo>
                    <a:pt x="1344" y="460"/>
                    <a:pt x="1344" y="460"/>
                    <a:pt x="1344" y="460"/>
                  </a:cubicBezTo>
                  <a:cubicBezTo>
                    <a:pt x="1342" y="458"/>
                    <a:pt x="1341" y="458"/>
                    <a:pt x="1339" y="458"/>
                  </a:cubicBezTo>
                  <a:cubicBezTo>
                    <a:pt x="1167" y="458"/>
                    <a:pt x="1167" y="458"/>
                    <a:pt x="1167" y="458"/>
                  </a:cubicBezTo>
                  <a:cubicBezTo>
                    <a:pt x="1184" y="441"/>
                    <a:pt x="1184" y="441"/>
                    <a:pt x="1184" y="441"/>
                  </a:cubicBezTo>
                  <a:cubicBezTo>
                    <a:pt x="1275" y="441"/>
                    <a:pt x="1275" y="441"/>
                    <a:pt x="1275" y="441"/>
                  </a:cubicBezTo>
                  <a:cubicBezTo>
                    <a:pt x="1277" y="441"/>
                    <a:pt x="1279" y="440"/>
                    <a:pt x="1280" y="438"/>
                  </a:cubicBezTo>
                  <a:cubicBezTo>
                    <a:pt x="1372" y="347"/>
                    <a:pt x="1372" y="347"/>
                    <a:pt x="1372" y="347"/>
                  </a:cubicBezTo>
                  <a:cubicBezTo>
                    <a:pt x="1377" y="351"/>
                    <a:pt x="1384" y="353"/>
                    <a:pt x="1391" y="353"/>
                  </a:cubicBezTo>
                  <a:cubicBezTo>
                    <a:pt x="1412" y="353"/>
                    <a:pt x="1430" y="336"/>
                    <a:pt x="1430" y="314"/>
                  </a:cubicBezTo>
                  <a:cubicBezTo>
                    <a:pt x="1430" y="293"/>
                    <a:pt x="1412" y="276"/>
                    <a:pt x="1391" y="276"/>
                  </a:cubicBezTo>
                  <a:cubicBezTo>
                    <a:pt x="1370" y="276"/>
                    <a:pt x="1353" y="293"/>
                    <a:pt x="1353" y="314"/>
                  </a:cubicBezTo>
                  <a:cubicBezTo>
                    <a:pt x="1353" y="323"/>
                    <a:pt x="1356" y="331"/>
                    <a:pt x="1361" y="338"/>
                  </a:cubicBezTo>
                  <a:cubicBezTo>
                    <a:pt x="1272" y="426"/>
                    <a:pt x="1272" y="426"/>
                    <a:pt x="1272" y="426"/>
                  </a:cubicBezTo>
                  <a:cubicBezTo>
                    <a:pt x="1181" y="426"/>
                    <a:pt x="1181" y="426"/>
                    <a:pt x="1181" y="426"/>
                  </a:cubicBezTo>
                  <a:cubicBezTo>
                    <a:pt x="1179" y="426"/>
                    <a:pt x="1177" y="427"/>
                    <a:pt x="1176" y="428"/>
                  </a:cubicBezTo>
                  <a:cubicBezTo>
                    <a:pt x="1028" y="576"/>
                    <a:pt x="1028" y="576"/>
                    <a:pt x="1028" y="576"/>
                  </a:cubicBezTo>
                  <a:cubicBezTo>
                    <a:pt x="949" y="576"/>
                    <a:pt x="949" y="576"/>
                    <a:pt x="949" y="576"/>
                  </a:cubicBezTo>
                  <a:cubicBezTo>
                    <a:pt x="945" y="576"/>
                    <a:pt x="941" y="578"/>
                    <a:pt x="938" y="580"/>
                  </a:cubicBezTo>
                  <a:cubicBezTo>
                    <a:pt x="777" y="741"/>
                    <a:pt x="777" y="741"/>
                    <a:pt x="777" y="741"/>
                  </a:cubicBezTo>
                  <a:cubicBezTo>
                    <a:pt x="312" y="740"/>
                    <a:pt x="312" y="740"/>
                    <a:pt x="312" y="740"/>
                  </a:cubicBezTo>
                  <a:cubicBezTo>
                    <a:pt x="388" y="664"/>
                    <a:pt x="388" y="664"/>
                    <a:pt x="388" y="664"/>
                  </a:cubicBezTo>
                  <a:cubicBezTo>
                    <a:pt x="619" y="664"/>
                    <a:pt x="619" y="664"/>
                    <a:pt x="619" y="664"/>
                  </a:cubicBezTo>
                  <a:cubicBezTo>
                    <a:pt x="621" y="664"/>
                    <a:pt x="623" y="664"/>
                    <a:pt x="625" y="663"/>
                  </a:cubicBezTo>
                  <a:cubicBezTo>
                    <a:pt x="640" y="680"/>
                    <a:pt x="661" y="691"/>
                    <a:pt x="685" y="691"/>
                  </a:cubicBezTo>
                  <a:cubicBezTo>
                    <a:pt x="728" y="691"/>
                    <a:pt x="762" y="657"/>
                    <a:pt x="762" y="614"/>
                  </a:cubicBezTo>
                  <a:cubicBezTo>
                    <a:pt x="762" y="572"/>
                    <a:pt x="728" y="537"/>
                    <a:pt x="685" y="537"/>
                  </a:cubicBezTo>
                  <a:cubicBezTo>
                    <a:pt x="643" y="537"/>
                    <a:pt x="608" y="572"/>
                    <a:pt x="608" y="614"/>
                  </a:cubicBezTo>
                  <a:cubicBezTo>
                    <a:pt x="608" y="622"/>
                    <a:pt x="609" y="629"/>
                    <a:pt x="611" y="636"/>
                  </a:cubicBezTo>
                  <a:cubicBezTo>
                    <a:pt x="458" y="636"/>
                    <a:pt x="458" y="636"/>
                    <a:pt x="458" y="636"/>
                  </a:cubicBezTo>
                  <a:cubicBezTo>
                    <a:pt x="611" y="483"/>
                    <a:pt x="611" y="483"/>
                    <a:pt x="611" y="483"/>
                  </a:cubicBezTo>
                  <a:cubicBezTo>
                    <a:pt x="767" y="483"/>
                    <a:pt x="767" y="483"/>
                    <a:pt x="767" y="483"/>
                  </a:cubicBezTo>
                  <a:cubicBezTo>
                    <a:pt x="770" y="516"/>
                    <a:pt x="799" y="542"/>
                    <a:pt x="833" y="542"/>
                  </a:cubicBezTo>
                  <a:cubicBezTo>
                    <a:pt x="867" y="542"/>
                    <a:pt x="895" y="516"/>
                    <a:pt x="899" y="483"/>
                  </a:cubicBezTo>
                  <a:cubicBezTo>
                    <a:pt x="940" y="483"/>
                    <a:pt x="940" y="483"/>
                    <a:pt x="940" y="483"/>
                  </a:cubicBezTo>
                  <a:cubicBezTo>
                    <a:pt x="941" y="483"/>
                    <a:pt x="943" y="482"/>
                    <a:pt x="945" y="481"/>
                  </a:cubicBezTo>
                  <a:cubicBezTo>
                    <a:pt x="1119" y="307"/>
                    <a:pt x="1119" y="307"/>
                    <a:pt x="1119" y="307"/>
                  </a:cubicBezTo>
                  <a:cubicBezTo>
                    <a:pt x="1141" y="307"/>
                    <a:pt x="1141" y="307"/>
                    <a:pt x="1141" y="307"/>
                  </a:cubicBezTo>
                  <a:cubicBezTo>
                    <a:pt x="1144" y="325"/>
                    <a:pt x="1160" y="338"/>
                    <a:pt x="1179" y="338"/>
                  </a:cubicBezTo>
                  <a:cubicBezTo>
                    <a:pt x="1200" y="338"/>
                    <a:pt x="1217" y="321"/>
                    <a:pt x="1217" y="300"/>
                  </a:cubicBezTo>
                  <a:cubicBezTo>
                    <a:pt x="1217" y="279"/>
                    <a:pt x="1200" y="261"/>
                    <a:pt x="1179" y="261"/>
                  </a:cubicBezTo>
                  <a:cubicBezTo>
                    <a:pt x="1160" y="261"/>
                    <a:pt x="1144" y="275"/>
                    <a:pt x="1141" y="293"/>
                  </a:cubicBezTo>
                  <a:cubicBezTo>
                    <a:pt x="1116" y="293"/>
                    <a:pt x="1116" y="293"/>
                    <a:pt x="1116" y="293"/>
                  </a:cubicBezTo>
                  <a:cubicBezTo>
                    <a:pt x="1114" y="293"/>
                    <a:pt x="1112" y="293"/>
                    <a:pt x="1111" y="295"/>
                  </a:cubicBezTo>
                  <a:cubicBezTo>
                    <a:pt x="937" y="469"/>
                    <a:pt x="937" y="469"/>
                    <a:pt x="937" y="469"/>
                  </a:cubicBezTo>
                  <a:cubicBezTo>
                    <a:pt x="899" y="469"/>
                    <a:pt x="899" y="469"/>
                    <a:pt x="899" y="469"/>
                  </a:cubicBezTo>
                  <a:cubicBezTo>
                    <a:pt x="898" y="458"/>
                    <a:pt x="894" y="447"/>
                    <a:pt x="888" y="438"/>
                  </a:cubicBezTo>
                  <a:cubicBezTo>
                    <a:pt x="1209" y="117"/>
                    <a:pt x="1209" y="117"/>
                    <a:pt x="1209" y="117"/>
                  </a:cubicBezTo>
                  <a:cubicBezTo>
                    <a:pt x="1221" y="127"/>
                    <a:pt x="1236" y="133"/>
                    <a:pt x="1253" y="133"/>
                  </a:cubicBezTo>
                  <a:cubicBezTo>
                    <a:pt x="1289" y="133"/>
                    <a:pt x="1319" y="103"/>
                    <a:pt x="1319" y="67"/>
                  </a:cubicBezTo>
                  <a:cubicBezTo>
                    <a:pt x="1319" y="30"/>
                    <a:pt x="1289" y="0"/>
                    <a:pt x="1253" y="0"/>
                  </a:cubicBezTo>
                  <a:cubicBezTo>
                    <a:pt x="1216" y="0"/>
                    <a:pt x="1186" y="30"/>
                    <a:pt x="1186" y="67"/>
                  </a:cubicBezTo>
                  <a:cubicBezTo>
                    <a:pt x="1186" y="76"/>
                    <a:pt x="1188" y="85"/>
                    <a:pt x="1192" y="94"/>
                  </a:cubicBezTo>
                  <a:cubicBezTo>
                    <a:pt x="867" y="419"/>
                    <a:pt x="867" y="419"/>
                    <a:pt x="867" y="419"/>
                  </a:cubicBezTo>
                  <a:cubicBezTo>
                    <a:pt x="857" y="413"/>
                    <a:pt x="845" y="409"/>
                    <a:pt x="833" y="409"/>
                  </a:cubicBezTo>
                  <a:cubicBezTo>
                    <a:pt x="804" y="409"/>
                    <a:pt x="779" y="428"/>
                    <a:pt x="770" y="454"/>
                  </a:cubicBezTo>
                  <a:cubicBezTo>
                    <a:pt x="605" y="454"/>
                    <a:pt x="605" y="454"/>
                    <a:pt x="605" y="454"/>
                  </a:cubicBezTo>
                  <a:cubicBezTo>
                    <a:pt x="601" y="454"/>
                    <a:pt x="597" y="456"/>
                    <a:pt x="595" y="459"/>
                  </a:cubicBezTo>
                  <a:cubicBezTo>
                    <a:pt x="418" y="636"/>
                    <a:pt x="418" y="636"/>
                    <a:pt x="418" y="636"/>
                  </a:cubicBezTo>
                  <a:cubicBezTo>
                    <a:pt x="382" y="636"/>
                    <a:pt x="382" y="636"/>
                    <a:pt x="382" y="636"/>
                  </a:cubicBezTo>
                  <a:cubicBezTo>
                    <a:pt x="378" y="636"/>
                    <a:pt x="374" y="637"/>
                    <a:pt x="371" y="640"/>
                  </a:cubicBezTo>
                  <a:cubicBezTo>
                    <a:pt x="272" y="740"/>
                    <a:pt x="272" y="740"/>
                    <a:pt x="272" y="740"/>
                  </a:cubicBezTo>
                  <a:cubicBezTo>
                    <a:pt x="81" y="739"/>
                    <a:pt x="81" y="739"/>
                    <a:pt x="81" y="739"/>
                  </a:cubicBezTo>
                  <a:cubicBezTo>
                    <a:pt x="81" y="734"/>
                    <a:pt x="81" y="734"/>
                    <a:pt x="81" y="734"/>
                  </a:cubicBezTo>
                  <a:cubicBezTo>
                    <a:pt x="1" y="734"/>
                    <a:pt x="1" y="734"/>
                    <a:pt x="1" y="734"/>
                  </a:cubicBezTo>
                  <a:cubicBezTo>
                    <a:pt x="0" y="749"/>
                    <a:pt x="0" y="765"/>
                    <a:pt x="0" y="780"/>
                  </a:cubicBezTo>
                  <a:cubicBezTo>
                    <a:pt x="81" y="780"/>
                    <a:pt x="81" y="780"/>
                    <a:pt x="81" y="780"/>
                  </a:cubicBezTo>
                  <a:cubicBezTo>
                    <a:pt x="81" y="775"/>
                    <a:pt x="81" y="775"/>
                    <a:pt x="81" y="775"/>
                  </a:cubicBezTo>
                  <a:cubicBezTo>
                    <a:pt x="115" y="775"/>
                    <a:pt x="115" y="775"/>
                    <a:pt x="115" y="775"/>
                  </a:cubicBezTo>
                  <a:cubicBezTo>
                    <a:pt x="220" y="881"/>
                    <a:pt x="220" y="881"/>
                    <a:pt x="220" y="881"/>
                  </a:cubicBezTo>
                  <a:cubicBezTo>
                    <a:pt x="223" y="884"/>
                    <a:pt x="227" y="885"/>
                    <a:pt x="230" y="885"/>
                  </a:cubicBezTo>
                  <a:cubicBezTo>
                    <a:pt x="330" y="885"/>
                    <a:pt x="330" y="885"/>
                    <a:pt x="330" y="885"/>
                  </a:cubicBezTo>
                  <a:cubicBezTo>
                    <a:pt x="337" y="915"/>
                    <a:pt x="364" y="937"/>
                    <a:pt x="395" y="937"/>
                  </a:cubicBezTo>
                  <a:cubicBezTo>
                    <a:pt x="408" y="937"/>
                    <a:pt x="419" y="934"/>
                    <a:pt x="429" y="928"/>
                  </a:cubicBezTo>
                  <a:cubicBezTo>
                    <a:pt x="610" y="1108"/>
                    <a:pt x="610" y="1108"/>
                    <a:pt x="610" y="1108"/>
                  </a:cubicBezTo>
                  <a:cubicBezTo>
                    <a:pt x="612" y="1111"/>
                    <a:pt x="616" y="1113"/>
                    <a:pt x="620" y="1113"/>
                  </a:cubicBezTo>
                  <a:cubicBezTo>
                    <a:pt x="635" y="1113"/>
                    <a:pt x="635" y="1113"/>
                    <a:pt x="635" y="1113"/>
                  </a:cubicBezTo>
                  <a:cubicBezTo>
                    <a:pt x="641" y="1143"/>
                    <a:pt x="668" y="1166"/>
                    <a:pt x="700" y="1166"/>
                  </a:cubicBezTo>
                  <a:cubicBezTo>
                    <a:pt x="732" y="1166"/>
                    <a:pt x="759" y="1143"/>
                    <a:pt x="765" y="1113"/>
                  </a:cubicBezTo>
                  <a:cubicBezTo>
                    <a:pt x="984" y="1111"/>
                    <a:pt x="984" y="1111"/>
                    <a:pt x="984" y="1111"/>
                  </a:cubicBezTo>
                  <a:cubicBezTo>
                    <a:pt x="1156" y="1283"/>
                    <a:pt x="1156" y="1283"/>
                    <a:pt x="1156" y="1283"/>
                  </a:cubicBezTo>
                  <a:cubicBezTo>
                    <a:pt x="1159" y="1286"/>
                    <a:pt x="1162" y="1288"/>
                    <a:pt x="1166" y="1288"/>
                  </a:cubicBezTo>
                  <a:cubicBezTo>
                    <a:pt x="1226" y="1288"/>
                    <a:pt x="1226" y="1288"/>
                    <a:pt x="1226" y="1288"/>
                  </a:cubicBezTo>
                  <a:cubicBezTo>
                    <a:pt x="1221" y="1297"/>
                    <a:pt x="1218" y="1307"/>
                    <a:pt x="1218" y="1317"/>
                  </a:cubicBezTo>
                  <a:cubicBezTo>
                    <a:pt x="1218" y="1354"/>
                    <a:pt x="1248" y="1384"/>
                    <a:pt x="1285" y="1384"/>
                  </a:cubicBezTo>
                  <a:cubicBezTo>
                    <a:pt x="1322" y="1384"/>
                    <a:pt x="1352" y="1354"/>
                    <a:pt x="1352" y="1317"/>
                  </a:cubicBezTo>
                  <a:cubicBezTo>
                    <a:pt x="1352" y="1281"/>
                    <a:pt x="1322" y="1251"/>
                    <a:pt x="1285" y="1251"/>
                  </a:cubicBezTo>
                  <a:cubicBezTo>
                    <a:pt x="1272" y="1251"/>
                    <a:pt x="1261" y="1254"/>
                    <a:pt x="1251" y="1260"/>
                  </a:cubicBezTo>
                  <a:cubicBezTo>
                    <a:pt x="1249" y="1259"/>
                    <a:pt x="1246" y="1259"/>
                    <a:pt x="1244" y="1259"/>
                  </a:cubicBezTo>
                  <a:cubicBezTo>
                    <a:pt x="1172" y="1259"/>
                    <a:pt x="1172" y="1259"/>
                    <a:pt x="1172" y="1259"/>
                  </a:cubicBezTo>
                  <a:cubicBezTo>
                    <a:pt x="1000" y="1087"/>
                    <a:pt x="1000" y="1087"/>
                    <a:pt x="1000" y="1087"/>
                  </a:cubicBezTo>
                  <a:cubicBezTo>
                    <a:pt x="997" y="1084"/>
                    <a:pt x="993" y="1082"/>
                    <a:pt x="989" y="1082"/>
                  </a:cubicBezTo>
                  <a:cubicBezTo>
                    <a:pt x="956" y="1083"/>
                    <a:pt x="956" y="1083"/>
                    <a:pt x="956" y="1083"/>
                  </a:cubicBezTo>
                  <a:cubicBezTo>
                    <a:pt x="994" y="1045"/>
                    <a:pt x="994" y="1045"/>
                    <a:pt x="994" y="1045"/>
                  </a:cubicBezTo>
                  <a:cubicBezTo>
                    <a:pt x="1043" y="1045"/>
                    <a:pt x="1043" y="1045"/>
                    <a:pt x="1043" y="1045"/>
                  </a:cubicBezTo>
                  <a:cubicBezTo>
                    <a:pt x="1172" y="1173"/>
                    <a:pt x="1172" y="1173"/>
                    <a:pt x="1172" y="1173"/>
                  </a:cubicBezTo>
                  <a:cubicBezTo>
                    <a:pt x="1173" y="1175"/>
                    <a:pt x="1175" y="1175"/>
                    <a:pt x="1177" y="1175"/>
                  </a:cubicBezTo>
                  <a:cubicBezTo>
                    <a:pt x="1299" y="1175"/>
                    <a:pt x="1299" y="1175"/>
                    <a:pt x="1299" y="1175"/>
                  </a:cubicBezTo>
                  <a:cubicBezTo>
                    <a:pt x="1296" y="1181"/>
                    <a:pt x="1293" y="1188"/>
                    <a:pt x="1293" y="1196"/>
                  </a:cubicBezTo>
                  <a:cubicBezTo>
                    <a:pt x="1293" y="1217"/>
                    <a:pt x="1311" y="1234"/>
                    <a:pt x="1332" y="1234"/>
                  </a:cubicBezTo>
                  <a:cubicBezTo>
                    <a:pt x="1353" y="1234"/>
                    <a:pt x="1371" y="1217"/>
                    <a:pt x="1371" y="1196"/>
                  </a:cubicBezTo>
                  <a:cubicBezTo>
                    <a:pt x="1371" y="1175"/>
                    <a:pt x="1353" y="1157"/>
                    <a:pt x="1332" y="1157"/>
                  </a:cubicBezTo>
                  <a:cubicBezTo>
                    <a:pt x="1325" y="1157"/>
                    <a:pt x="1318" y="1159"/>
                    <a:pt x="1312" y="1163"/>
                  </a:cubicBezTo>
                  <a:cubicBezTo>
                    <a:pt x="1311" y="1162"/>
                    <a:pt x="1309" y="1161"/>
                    <a:pt x="1307" y="1161"/>
                  </a:cubicBezTo>
                  <a:cubicBezTo>
                    <a:pt x="1180" y="1161"/>
                    <a:pt x="1180" y="1161"/>
                    <a:pt x="1180" y="1161"/>
                  </a:cubicBezTo>
                  <a:cubicBezTo>
                    <a:pt x="1052" y="1033"/>
                    <a:pt x="1052" y="1033"/>
                    <a:pt x="1052" y="1033"/>
                  </a:cubicBezTo>
                  <a:cubicBezTo>
                    <a:pt x="1050" y="1032"/>
                    <a:pt x="1048" y="1031"/>
                    <a:pt x="1046" y="1031"/>
                  </a:cubicBezTo>
                  <a:cubicBezTo>
                    <a:pt x="991" y="1031"/>
                    <a:pt x="991" y="1031"/>
                    <a:pt x="991" y="1031"/>
                  </a:cubicBezTo>
                  <a:cubicBezTo>
                    <a:pt x="989" y="1031"/>
                    <a:pt x="987" y="1032"/>
                    <a:pt x="986" y="1033"/>
                  </a:cubicBezTo>
                  <a:cubicBezTo>
                    <a:pt x="936" y="1083"/>
                    <a:pt x="936" y="1083"/>
                    <a:pt x="936" y="1083"/>
                  </a:cubicBezTo>
                  <a:cubicBezTo>
                    <a:pt x="889" y="1083"/>
                    <a:pt x="889" y="1083"/>
                    <a:pt x="889" y="1083"/>
                  </a:cubicBezTo>
                  <a:cubicBezTo>
                    <a:pt x="989" y="984"/>
                    <a:pt x="989" y="984"/>
                    <a:pt x="989" y="984"/>
                  </a:cubicBezTo>
                  <a:cubicBezTo>
                    <a:pt x="1078" y="984"/>
                    <a:pt x="1078" y="984"/>
                    <a:pt x="1078" y="984"/>
                  </a:cubicBezTo>
                  <a:cubicBezTo>
                    <a:pt x="1208" y="1114"/>
                    <a:pt x="1208" y="1114"/>
                    <a:pt x="1208" y="1114"/>
                  </a:cubicBezTo>
                  <a:cubicBezTo>
                    <a:pt x="1209" y="1116"/>
                    <a:pt x="1211" y="1116"/>
                    <a:pt x="1213" y="1116"/>
                  </a:cubicBezTo>
                  <a:cubicBezTo>
                    <a:pt x="1300" y="1116"/>
                    <a:pt x="1300" y="1116"/>
                    <a:pt x="1300" y="1116"/>
                  </a:cubicBezTo>
                  <a:cubicBezTo>
                    <a:pt x="1302" y="1116"/>
                    <a:pt x="1304" y="1116"/>
                    <a:pt x="1305" y="1114"/>
                  </a:cubicBezTo>
                  <a:cubicBezTo>
                    <a:pt x="1346" y="1073"/>
                    <a:pt x="1346" y="1073"/>
                    <a:pt x="1346" y="1073"/>
                  </a:cubicBezTo>
                  <a:cubicBezTo>
                    <a:pt x="1346" y="1073"/>
                    <a:pt x="1347" y="1073"/>
                    <a:pt x="1347" y="1073"/>
                  </a:cubicBezTo>
                  <a:cubicBezTo>
                    <a:pt x="1352" y="1076"/>
                    <a:pt x="1358" y="1077"/>
                    <a:pt x="1365" y="1077"/>
                  </a:cubicBezTo>
                  <a:cubicBezTo>
                    <a:pt x="1386" y="1077"/>
                    <a:pt x="1403" y="1060"/>
                    <a:pt x="1403" y="1039"/>
                  </a:cubicBezTo>
                  <a:cubicBezTo>
                    <a:pt x="1403" y="1018"/>
                    <a:pt x="1386" y="1000"/>
                    <a:pt x="1365" y="1000"/>
                  </a:cubicBezTo>
                  <a:cubicBezTo>
                    <a:pt x="1344" y="1000"/>
                    <a:pt x="1326" y="1018"/>
                    <a:pt x="1326" y="1039"/>
                  </a:cubicBezTo>
                  <a:cubicBezTo>
                    <a:pt x="1326" y="1048"/>
                    <a:pt x="1330" y="1057"/>
                    <a:pt x="1336" y="1064"/>
                  </a:cubicBezTo>
                  <a:cubicBezTo>
                    <a:pt x="1297" y="1102"/>
                    <a:pt x="1297" y="1102"/>
                    <a:pt x="1297" y="1102"/>
                  </a:cubicBezTo>
                  <a:cubicBezTo>
                    <a:pt x="1216" y="1102"/>
                    <a:pt x="1216" y="1102"/>
                    <a:pt x="1216" y="1102"/>
                  </a:cubicBezTo>
                  <a:cubicBezTo>
                    <a:pt x="1098" y="984"/>
                    <a:pt x="1098" y="984"/>
                    <a:pt x="1098" y="984"/>
                  </a:cubicBezTo>
                  <a:cubicBezTo>
                    <a:pt x="1146" y="984"/>
                    <a:pt x="1146" y="984"/>
                    <a:pt x="1146" y="984"/>
                  </a:cubicBezTo>
                  <a:cubicBezTo>
                    <a:pt x="1150" y="1002"/>
                    <a:pt x="1165" y="1016"/>
                    <a:pt x="1184" y="1016"/>
                  </a:cubicBezTo>
                  <a:cubicBezTo>
                    <a:pt x="1206" y="1016"/>
                    <a:pt x="1223" y="999"/>
                    <a:pt x="1223" y="978"/>
                  </a:cubicBezTo>
                  <a:cubicBezTo>
                    <a:pt x="1223" y="956"/>
                    <a:pt x="1206" y="939"/>
                    <a:pt x="1184" y="939"/>
                  </a:cubicBezTo>
                  <a:cubicBezTo>
                    <a:pt x="1166" y="939"/>
                    <a:pt x="1150" y="952"/>
                    <a:pt x="1147" y="970"/>
                  </a:cubicBezTo>
                  <a:cubicBezTo>
                    <a:pt x="986" y="970"/>
                    <a:pt x="986" y="970"/>
                    <a:pt x="986" y="970"/>
                  </a:cubicBezTo>
                  <a:cubicBezTo>
                    <a:pt x="984" y="970"/>
                    <a:pt x="982" y="970"/>
                    <a:pt x="981" y="972"/>
                  </a:cubicBezTo>
                  <a:cubicBezTo>
                    <a:pt x="869" y="1084"/>
                    <a:pt x="869" y="1084"/>
                    <a:pt x="869" y="1084"/>
                  </a:cubicBezTo>
                  <a:cubicBezTo>
                    <a:pt x="765" y="1085"/>
                    <a:pt x="765" y="1085"/>
                    <a:pt x="765" y="1085"/>
                  </a:cubicBezTo>
                  <a:cubicBezTo>
                    <a:pt x="759" y="1055"/>
                    <a:pt x="732" y="1032"/>
                    <a:pt x="700" y="1032"/>
                  </a:cubicBezTo>
                  <a:cubicBezTo>
                    <a:pt x="669" y="1032"/>
                    <a:pt x="643" y="1054"/>
                    <a:pt x="636" y="1084"/>
                  </a:cubicBezTo>
                  <a:cubicBezTo>
                    <a:pt x="626" y="1084"/>
                    <a:pt x="626" y="1084"/>
                    <a:pt x="626" y="1084"/>
                  </a:cubicBezTo>
                  <a:cubicBezTo>
                    <a:pt x="450" y="908"/>
                    <a:pt x="450" y="908"/>
                    <a:pt x="450" y="908"/>
                  </a:cubicBezTo>
                  <a:cubicBezTo>
                    <a:pt x="458" y="898"/>
                    <a:pt x="462" y="885"/>
                    <a:pt x="462" y="871"/>
                  </a:cubicBezTo>
                  <a:cubicBezTo>
                    <a:pt x="462" y="834"/>
                    <a:pt x="432" y="804"/>
                    <a:pt x="395" y="804"/>
                  </a:cubicBezTo>
                  <a:cubicBezTo>
                    <a:pt x="364" y="804"/>
                    <a:pt x="337" y="827"/>
                    <a:pt x="330" y="856"/>
                  </a:cubicBezTo>
                  <a:cubicBezTo>
                    <a:pt x="236" y="856"/>
                    <a:pt x="236" y="856"/>
                    <a:pt x="236" y="856"/>
                  </a:cubicBezTo>
                  <a:cubicBezTo>
                    <a:pt x="155" y="775"/>
                    <a:pt x="155" y="775"/>
                    <a:pt x="155" y="775"/>
                  </a:cubicBezTo>
                  <a:cubicBezTo>
                    <a:pt x="452" y="776"/>
                    <a:pt x="452" y="776"/>
                    <a:pt x="452" y="776"/>
                  </a:cubicBezTo>
                  <a:cubicBezTo>
                    <a:pt x="574" y="898"/>
                    <a:pt x="574" y="898"/>
                    <a:pt x="574" y="898"/>
                  </a:cubicBezTo>
                  <a:cubicBezTo>
                    <a:pt x="576" y="899"/>
                    <a:pt x="578" y="900"/>
                    <a:pt x="580" y="900"/>
                  </a:cubicBezTo>
                  <a:cubicBezTo>
                    <a:pt x="716" y="900"/>
                    <a:pt x="716" y="900"/>
                    <a:pt x="716" y="900"/>
                  </a:cubicBezTo>
                  <a:cubicBezTo>
                    <a:pt x="719" y="918"/>
                    <a:pt x="735" y="932"/>
                    <a:pt x="754" y="932"/>
                  </a:cubicBezTo>
                  <a:cubicBezTo>
                    <a:pt x="775" y="932"/>
                    <a:pt x="793" y="915"/>
                    <a:pt x="793" y="893"/>
                  </a:cubicBezTo>
                  <a:cubicBezTo>
                    <a:pt x="793" y="872"/>
                    <a:pt x="775" y="855"/>
                    <a:pt x="754" y="855"/>
                  </a:cubicBezTo>
                  <a:cubicBezTo>
                    <a:pt x="736" y="855"/>
                    <a:pt x="720" y="868"/>
                    <a:pt x="716" y="886"/>
                  </a:cubicBezTo>
                  <a:cubicBezTo>
                    <a:pt x="583" y="886"/>
                    <a:pt x="583" y="886"/>
                    <a:pt x="583" y="886"/>
                  </a:cubicBezTo>
                  <a:cubicBezTo>
                    <a:pt x="473" y="776"/>
                    <a:pt x="473" y="776"/>
                    <a:pt x="473" y="776"/>
                  </a:cubicBezTo>
                  <a:cubicBezTo>
                    <a:pt x="505" y="776"/>
                    <a:pt x="505" y="776"/>
                    <a:pt x="505" y="776"/>
                  </a:cubicBezTo>
                  <a:cubicBezTo>
                    <a:pt x="505" y="777"/>
                    <a:pt x="505" y="777"/>
                    <a:pt x="506" y="777"/>
                  </a:cubicBezTo>
                  <a:cubicBezTo>
                    <a:pt x="570" y="842"/>
                    <a:pt x="570" y="842"/>
                    <a:pt x="570" y="842"/>
                  </a:cubicBezTo>
                  <a:cubicBezTo>
                    <a:pt x="572" y="844"/>
                    <a:pt x="574" y="844"/>
                    <a:pt x="575" y="844"/>
                  </a:cubicBezTo>
                  <a:cubicBezTo>
                    <a:pt x="650" y="844"/>
                    <a:pt x="650" y="844"/>
                    <a:pt x="650" y="844"/>
                  </a:cubicBezTo>
                  <a:cubicBezTo>
                    <a:pt x="653" y="862"/>
                    <a:pt x="669" y="876"/>
                    <a:pt x="688" y="876"/>
                  </a:cubicBezTo>
                  <a:cubicBezTo>
                    <a:pt x="709" y="876"/>
                    <a:pt x="726" y="858"/>
                    <a:pt x="726" y="837"/>
                  </a:cubicBezTo>
                  <a:cubicBezTo>
                    <a:pt x="726" y="816"/>
                    <a:pt x="709" y="799"/>
                    <a:pt x="688" y="799"/>
                  </a:cubicBezTo>
                  <a:cubicBezTo>
                    <a:pt x="669" y="799"/>
                    <a:pt x="653" y="812"/>
                    <a:pt x="650" y="830"/>
                  </a:cubicBezTo>
                  <a:cubicBezTo>
                    <a:pt x="578" y="830"/>
                    <a:pt x="578" y="830"/>
                    <a:pt x="578" y="830"/>
                  </a:cubicBezTo>
                  <a:cubicBezTo>
                    <a:pt x="525" y="776"/>
                    <a:pt x="525" y="776"/>
                    <a:pt x="525" y="776"/>
                  </a:cubicBezTo>
                  <a:cubicBezTo>
                    <a:pt x="839" y="777"/>
                    <a:pt x="839" y="777"/>
                    <a:pt x="839" y="777"/>
                  </a:cubicBezTo>
                  <a:cubicBezTo>
                    <a:pt x="930" y="868"/>
                    <a:pt x="930" y="868"/>
                    <a:pt x="930" y="868"/>
                  </a:cubicBezTo>
                  <a:cubicBezTo>
                    <a:pt x="933" y="871"/>
                    <a:pt x="938" y="873"/>
                    <a:pt x="942" y="873"/>
                  </a:cubicBezTo>
                  <a:cubicBezTo>
                    <a:pt x="1295" y="873"/>
                    <a:pt x="1295" y="873"/>
                    <a:pt x="1295" y="873"/>
                  </a:cubicBezTo>
                  <a:cubicBezTo>
                    <a:pt x="1287" y="883"/>
                    <a:pt x="1282" y="896"/>
                    <a:pt x="1282" y="909"/>
                  </a:cubicBezTo>
                  <a:cubicBezTo>
                    <a:pt x="1282" y="940"/>
                    <a:pt x="1307" y="966"/>
                    <a:pt x="1338" y="966"/>
                  </a:cubicBezTo>
                  <a:cubicBezTo>
                    <a:pt x="1369" y="966"/>
                    <a:pt x="1394" y="940"/>
                    <a:pt x="1394" y="909"/>
                  </a:cubicBezTo>
                  <a:cubicBezTo>
                    <a:pt x="1394" y="878"/>
                    <a:pt x="1369" y="853"/>
                    <a:pt x="1338" y="853"/>
                  </a:cubicBezTo>
                  <a:cubicBezTo>
                    <a:pt x="1336" y="853"/>
                    <a:pt x="1335" y="853"/>
                    <a:pt x="1333" y="854"/>
                  </a:cubicBezTo>
                  <a:cubicBezTo>
                    <a:pt x="1322" y="843"/>
                    <a:pt x="1322" y="843"/>
                    <a:pt x="1322" y="843"/>
                  </a:cubicBezTo>
                  <a:cubicBezTo>
                    <a:pt x="1319" y="839"/>
                    <a:pt x="1314" y="837"/>
                    <a:pt x="1309" y="837"/>
                  </a:cubicBezTo>
                  <a:cubicBezTo>
                    <a:pt x="1104" y="837"/>
                    <a:pt x="1104" y="837"/>
                    <a:pt x="1104" y="837"/>
                  </a:cubicBezTo>
                  <a:cubicBezTo>
                    <a:pt x="1171" y="770"/>
                    <a:pt x="1171" y="770"/>
                    <a:pt x="1171" y="770"/>
                  </a:cubicBezTo>
                  <a:cubicBezTo>
                    <a:pt x="1359" y="770"/>
                    <a:pt x="1359" y="770"/>
                    <a:pt x="1359" y="770"/>
                  </a:cubicBezTo>
                  <a:cubicBezTo>
                    <a:pt x="1366" y="800"/>
                    <a:pt x="1392" y="822"/>
                    <a:pt x="1424" y="822"/>
                  </a:cubicBezTo>
                  <a:cubicBezTo>
                    <a:pt x="1461" y="822"/>
                    <a:pt x="1491" y="793"/>
                    <a:pt x="1491" y="756"/>
                  </a:cubicBezTo>
                  <a:cubicBezTo>
                    <a:pt x="1491" y="719"/>
                    <a:pt x="1461" y="689"/>
                    <a:pt x="1424" y="689"/>
                  </a:cubicBezTo>
                  <a:close/>
                  <a:moveTo>
                    <a:pt x="1046" y="668"/>
                  </a:moveTo>
                  <a:cubicBezTo>
                    <a:pt x="1060" y="668"/>
                    <a:pt x="1071" y="679"/>
                    <a:pt x="1071" y="692"/>
                  </a:cubicBezTo>
                  <a:cubicBezTo>
                    <a:pt x="1071" y="705"/>
                    <a:pt x="1060" y="716"/>
                    <a:pt x="1046" y="716"/>
                  </a:cubicBezTo>
                  <a:cubicBezTo>
                    <a:pt x="1033" y="716"/>
                    <a:pt x="1022" y="705"/>
                    <a:pt x="1022" y="692"/>
                  </a:cubicBezTo>
                  <a:cubicBezTo>
                    <a:pt x="1022" y="679"/>
                    <a:pt x="1033" y="668"/>
                    <a:pt x="1046" y="668"/>
                  </a:cubicBezTo>
                  <a:close/>
                  <a:moveTo>
                    <a:pt x="1253" y="561"/>
                  </a:moveTo>
                  <a:cubicBezTo>
                    <a:pt x="1268" y="561"/>
                    <a:pt x="1280" y="574"/>
                    <a:pt x="1280" y="589"/>
                  </a:cubicBezTo>
                  <a:cubicBezTo>
                    <a:pt x="1280" y="604"/>
                    <a:pt x="1268" y="616"/>
                    <a:pt x="1253" y="616"/>
                  </a:cubicBezTo>
                  <a:cubicBezTo>
                    <a:pt x="1238" y="616"/>
                    <a:pt x="1225" y="604"/>
                    <a:pt x="1225" y="589"/>
                  </a:cubicBezTo>
                  <a:cubicBezTo>
                    <a:pt x="1225" y="574"/>
                    <a:pt x="1238" y="561"/>
                    <a:pt x="1253" y="561"/>
                  </a:cubicBezTo>
                  <a:close/>
                  <a:moveTo>
                    <a:pt x="1410" y="508"/>
                  </a:moveTo>
                  <a:cubicBezTo>
                    <a:pt x="1423" y="508"/>
                    <a:pt x="1434" y="519"/>
                    <a:pt x="1434" y="532"/>
                  </a:cubicBezTo>
                  <a:cubicBezTo>
                    <a:pt x="1434" y="546"/>
                    <a:pt x="1423" y="556"/>
                    <a:pt x="1410" y="556"/>
                  </a:cubicBezTo>
                  <a:cubicBezTo>
                    <a:pt x="1397" y="556"/>
                    <a:pt x="1386" y="546"/>
                    <a:pt x="1386" y="532"/>
                  </a:cubicBezTo>
                  <a:cubicBezTo>
                    <a:pt x="1386" y="519"/>
                    <a:pt x="1397" y="508"/>
                    <a:pt x="1410" y="508"/>
                  </a:cubicBezTo>
                  <a:close/>
                  <a:moveTo>
                    <a:pt x="1391" y="290"/>
                  </a:moveTo>
                  <a:cubicBezTo>
                    <a:pt x="1405" y="290"/>
                    <a:pt x="1415" y="301"/>
                    <a:pt x="1415" y="314"/>
                  </a:cubicBezTo>
                  <a:cubicBezTo>
                    <a:pt x="1415" y="328"/>
                    <a:pt x="1405" y="338"/>
                    <a:pt x="1391" y="338"/>
                  </a:cubicBezTo>
                  <a:cubicBezTo>
                    <a:pt x="1378" y="338"/>
                    <a:pt x="1367" y="328"/>
                    <a:pt x="1367" y="314"/>
                  </a:cubicBezTo>
                  <a:cubicBezTo>
                    <a:pt x="1367" y="301"/>
                    <a:pt x="1378" y="290"/>
                    <a:pt x="1391" y="290"/>
                  </a:cubicBezTo>
                  <a:close/>
                  <a:moveTo>
                    <a:pt x="685" y="566"/>
                  </a:moveTo>
                  <a:cubicBezTo>
                    <a:pt x="712" y="566"/>
                    <a:pt x="733" y="588"/>
                    <a:pt x="733" y="614"/>
                  </a:cubicBezTo>
                  <a:cubicBezTo>
                    <a:pt x="733" y="641"/>
                    <a:pt x="712" y="663"/>
                    <a:pt x="685" y="663"/>
                  </a:cubicBezTo>
                  <a:cubicBezTo>
                    <a:pt x="659" y="663"/>
                    <a:pt x="637" y="641"/>
                    <a:pt x="637" y="614"/>
                  </a:cubicBezTo>
                  <a:cubicBezTo>
                    <a:pt x="637" y="588"/>
                    <a:pt x="659" y="566"/>
                    <a:pt x="685" y="566"/>
                  </a:cubicBezTo>
                  <a:close/>
                  <a:moveTo>
                    <a:pt x="1179" y="276"/>
                  </a:moveTo>
                  <a:cubicBezTo>
                    <a:pt x="1192" y="276"/>
                    <a:pt x="1203" y="287"/>
                    <a:pt x="1203" y="300"/>
                  </a:cubicBezTo>
                  <a:cubicBezTo>
                    <a:pt x="1203" y="313"/>
                    <a:pt x="1192" y="324"/>
                    <a:pt x="1179" y="324"/>
                  </a:cubicBezTo>
                  <a:cubicBezTo>
                    <a:pt x="1165" y="324"/>
                    <a:pt x="1155" y="313"/>
                    <a:pt x="1155" y="300"/>
                  </a:cubicBezTo>
                  <a:cubicBezTo>
                    <a:pt x="1155" y="287"/>
                    <a:pt x="1165" y="276"/>
                    <a:pt x="1179" y="276"/>
                  </a:cubicBezTo>
                  <a:close/>
                  <a:moveTo>
                    <a:pt x="1253" y="29"/>
                  </a:moveTo>
                  <a:cubicBezTo>
                    <a:pt x="1274" y="29"/>
                    <a:pt x="1291" y="46"/>
                    <a:pt x="1291" y="67"/>
                  </a:cubicBezTo>
                  <a:cubicBezTo>
                    <a:pt x="1291" y="88"/>
                    <a:pt x="1274" y="104"/>
                    <a:pt x="1253" y="104"/>
                  </a:cubicBezTo>
                  <a:cubicBezTo>
                    <a:pt x="1232" y="104"/>
                    <a:pt x="1215" y="88"/>
                    <a:pt x="1215" y="67"/>
                  </a:cubicBezTo>
                  <a:cubicBezTo>
                    <a:pt x="1215" y="46"/>
                    <a:pt x="1232" y="29"/>
                    <a:pt x="1253" y="29"/>
                  </a:cubicBezTo>
                  <a:close/>
                  <a:moveTo>
                    <a:pt x="833" y="438"/>
                  </a:moveTo>
                  <a:cubicBezTo>
                    <a:pt x="854" y="438"/>
                    <a:pt x="871" y="455"/>
                    <a:pt x="871" y="476"/>
                  </a:cubicBezTo>
                  <a:cubicBezTo>
                    <a:pt x="871" y="497"/>
                    <a:pt x="854" y="514"/>
                    <a:pt x="833" y="514"/>
                  </a:cubicBezTo>
                  <a:cubicBezTo>
                    <a:pt x="812" y="514"/>
                    <a:pt x="795" y="497"/>
                    <a:pt x="795" y="476"/>
                  </a:cubicBezTo>
                  <a:cubicBezTo>
                    <a:pt x="795" y="455"/>
                    <a:pt x="812" y="438"/>
                    <a:pt x="833" y="438"/>
                  </a:cubicBezTo>
                  <a:close/>
                  <a:moveTo>
                    <a:pt x="1285" y="1280"/>
                  </a:moveTo>
                  <a:cubicBezTo>
                    <a:pt x="1306" y="1280"/>
                    <a:pt x="1323" y="1297"/>
                    <a:pt x="1323" y="1317"/>
                  </a:cubicBezTo>
                  <a:cubicBezTo>
                    <a:pt x="1323" y="1338"/>
                    <a:pt x="1306" y="1355"/>
                    <a:pt x="1285" y="1355"/>
                  </a:cubicBezTo>
                  <a:cubicBezTo>
                    <a:pt x="1264" y="1355"/>
                    <a:pt x="1247" y="1338"/>
                    <a:pt x="1247" y="1317"/>
                  </a:cubicBezTo>
                  <a:cubicBezTo>
                    <a:pt x="1247" y="1297"/>
                    <a:pt x="1264" y="1280"/>
                    <a:pt x="1285" y="1280"/>
                  </a:cubicBezTo>
                  <a:close/>
                  <a:moveTo>
                    <a:pt x="1332" y="1172"/>
                  </a:moveTo>
                  <a:cubicBezTo>
                    <a:pt x="1345" y="1172"/>
                    <a:pt x="1356" y="1183"/>
                    <a:pt x="1356" y="1196"/>
                  </a:cubicBezTo>
                  <a:cubicBezTo>
                    <a:pt x="1356" y="1209"/>
                    <a:pt x="1345" y="1220"/>
                    <a:pt x="1332" y="1220"/>
                  </a:cubicBezTo>
                  <a:cubicBezTo>
                    <a:pt x="1319" y="1220"/>
                    <a:pt x="1308" y="1209"/>
                    <a:pt x="1308" y="1196"/>
                  </a:cubicBezTo>
                  <a:cubicBezTo>
                    <a:pt x="1308" y="1183"/>
                    <a:pt x="1319" y="1172"/>
                    <a:pt x="1332" y="1172"/>
                  </a:cubicBezTo>
                  <a:close/>
                  <a:moveTo>
                    <a:pt x="1365" y="1015"/>
                  </a:moveTo>
                  <a:cubicBezTo>
                    <a:pt x="1378" y="1015"/>
                    <a:pt x="1389" y="1026"/>
                    <a:pt x="1389" y="1039"/>
                  </a:cubicBezTo>
                  <a:cubicBezTo>
                    <a:pt x="1389" y="1052"/>
                    <a:pt x="1378" y="1063"/>
                    <a:pt x="1365" y="1063"/>
                  </a:cubicBezTo>
                  <a:cubicBezTo>
                    <a:pt x="1352" y="1063"/>
                    <a:pt x="1341" y="1052"/>
                    <a:pt x="1341" y="1039"/>
                  </a:cubicBezTo>
                  <a:cubicBezTo>
                    <a:pt x="1341" y="1026"/>
                    <a:pt x="1352" y="1015"/>
                    <a:pt x="1365" y="1015"/>
                  </a:cubicBezTo>
                  <a:close/>
                  <a:moveTo>
                    <a:pt x="1184" y="954"/>
                  </a:moveTo>
                  <a:cubicBezTo>
                    <a:pt x="1198" y="954"/>
                    <a:pt x="1209" y="964"/>
                    <a:pt x="1209" y="978"/>
                  </a:cubicBezTo>
                  <a:cubicBezTo>
                    <a:pt x="1209" y="991"/>
                    <a:pt x="1198" y="1002"/>
                    <a:pt x="1184" y="1002"/>
                  </a:cubicBezTo>
                  <a:cubicBezTo>
                    <a:pt x="1171" y="1002"/>
                    <a:pt x="1160" y="991"/>
                    <a:pt x="1160" y="978"/>
                  </a:cubicBezTo>
                  <a:cubicBezTo>
                    <a:pt x="1160" y="964"/>
                    <a:pt x="1171" y="954"/>
                    <a:pt x="1184" y="954"/>
                  </a:cubicBezTo>
                  <a:close/>
                  <a:moveTo>
                    <a:pt x="700" y="1061"/>
                  </a:moveTo>
                  <a:cubicBezTo>
                    <a:pt x="721" y="1061"/>
                    <a:pt x="738" y="1078"/>
                    <a:pt x="738" y="1099"/>
                  </a:cubicBezTo>
                  <a:cubicBezTo>
                    <a:pt x="738" y="1120"/>
                    <a:pt x="721" y="1137"/>
                    <a:pt x="700" y="1137"/>
                  </a:cubicBezTo>
                  <a:cubicBezTo>
                    <a:pt x="679" y="1137"/>
                    <a:pt x="663" y="1120"/>
                    <a:pt x="663" y="1099"/>
                  </a:cubicBezTo>
                  <a:cubicBezTo>
                    <a:pt x="663" y="1078"/>
                    <a:pt x="679" y="1061"/>
                    <a:pt x="700" y="1061"/>
                  </a:cubicBezTo>
                  <a:close/>
                  <a:moveTo>
                    <a:pt x="395" y="833"/>
                  </a:moveTo>
                  <a:cubicBezTo>
                    <a:pt x="416" y="833"/>
                    <a:pt x="433" y="850"/>
                    <a:pt x="433" y="871"/>
                  </a:cubicBezTo>
                  <a:cubicBezTo>
                    <a:pt x="433" y="892"/>
                    <a:pt x="416" y="909"/>
                    <a:pt x="395" y="909"/>
                  </a:cubicBezTo>
                  <a:cubicBezTo>
                    <a:pt x="375" y="909"/>
                    <a:pt x="358" y="892"/>
                    <a:pt x="358" y="871"/>
                  </a:cubicBezTo>
                  <a:cubicBezTo>
                    <a:pt x="358" y="850"/>
                    <a:pt x="375" y="833"/>
                    <a:pt x="395" y="833"/>
                  </a:cubicBezTo>
                  <a:close/>
                  <a:moveTo>
                    <a:pt x="754" y="869"/>
                  </a:moveTo>
                  <a:cubicBezTo>
                    <a:pt x="767" y="869"/>
                    <a:pt x="778" y="880"/>
                    <a:pt x="778" y="893"/>
                  </a:cubicBezTo>
                  <a:cubicBezTo>
                    <a:pt x="778" y="907"/>
                    <a:pt x="767" y="917"/>
                    <a:pt x="754" y="917"/>
                  </a:cubicBezTo>
                  <a:cubicBezTo>
                    <a:pt x="741" y="917"/>
                    <a:pt x="730" y="907"/>
                    <a:pt x="730" y="893"/>
                  </a:cubicBezTo>
                  <a:cubicBezTo>
                    <a:pt x="730" y="880"/>
                    <a:pt x="741" y="869"/>
                    <a:pt x="754" y="869"/>
                  </a:cubicBezTo>
                  <a:close/>
                  <a:moveTo>
                    <a:pt x="688" y="813"/>
                  </a:moveTo>
                  <a:cubicBezTo>
                    <a:pt x="701" y="813"/>
                    <a:pt x="712" y="824"/>
                    <a:pt x="712" y="837"/>
                  </a:cubicBezTo>
                  <a:cubicBezTo>
                    <a:pt x="712" y="850"/>
                    <a:pt x="701" y="861"/>
                    <a:pt x="688" y="861"/>
                  </a:cubicBezTo>
                  <a:cubicBezTo>
                    <a:pt x="674" y="861"/>
                    <a:pt x="663" y="850"/>
                    <a:pt x="663" y="837"/>
                  </a:cubicBezTo>
                  <a:cubicBezTo>
                    <a:pt x="663" y="824"/>
                    <a:pt x="674" y="813"/>
                    <a:pt x="688" y="813"/>
                  </a:cubicBezTo>
                  <a:close/>
                  <a:moveTo>
                    <a:pt x="1338" y="882"/>
                  </a:moveTo>
                  <a:cubicBezTo>
                    <a:pt x="1353" y="882"/>
                    <a:pt x="1365" y="894"/>
                    <a:pt x="1365" y="909"/>
                  </a:cubicBezTo>
                  <a:cubicBezTo>
                    <a:pt x="1365" y="925"/>
                    <a:pt x="1353" y="937"/>
                    <a:pt x="1338" y="937"/>
                  </a:cubicBezTo>
                  <a:cubicBezTo>
                    <a:pt x="1323" y="937"/>
                    <a:pt x="1310" y="925"/>
                    <a:pt x="1310" y="909"/>
                  </a:cubicBezTo>
                  <a:cubicBezTo>
                    <a:pt x="1310" y="894"/>
                    <a:pt x="1323" y="882"/>
                    <a:pt x="1338" y="882"/>
                  </a:cubicBezTo>
                  <a:close/>
                  <a:moveTo>
                    <a:pt x="1424" y="794"/>
                  </a:moveTo>
                  <a:cubicBezTo>
                    <a:pt x="1403" y="794"/>
                    <a:pt x="1386" y="777"/>
                    <a:pt x="1386" y="756"/>
                  </a:cubicBezTo>
                  <a:cubicBezTo>
                    <a:pt x="1386" y="735"/>
                    <a:pt x="1403" y="718"/>
                    <a:pt x="1424" y="718"/>
                  </a:cubicBezTo>
                  <a:cubicBezTo>
                    <a:pt x="1445" y="718"/>
                    <a:pt x="1462" y="735"/>
                    <a:pt x="1462" y="756"/>
                  </a:cubicBezTo>
                  <a:cubicBezTo>
                    <a:pt x="1462" y="777"/>
                    <a:pt x="1445" y="794"/>
                    <a:pt x="1424" y="794"/>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12">
              <a:extLst>
                <a:ext uri="{FF2B5EF4-FFF2-40B4-BE49-F238E27FC236}">
                  <a16:creationId xmlns:a16="http://schemas.microsoft.com/office/drawing/2014/main" id="{93B51B47-449D-41BC-B261-55F9BBDAAA06}"/>
                </a:ext>
              </a:extLst>
            </p:cNvPr>
            <p:cNvSpPr>
              <a:spLocks noEditPoints="1"/>
            </p:cNvSpPr>
            <p:nvPr/>
          </p:nvSpPr>
          <p:spPr bwMode="auto">
            <a:xfrm>
              <a:off x="3963" y="2407"/>
              <a:ext cx="457" cy="294"/>
            </a:xfrm>
            <a:custGeom>
              <a:avLst/>
              <a:gdLst>
                <a:gd name="T0" fmla="*/ 0 w 545"/>
                <a:gd name="T1" fmla="*/ 45 h 350"/>
                <a:gd name="T2" fmla="*/ 83 w 545"/>
                <a:gd name="T3" fmla="*/ 45 h 350"/>
                <a:gd name="T4" fmla="*/ 83 w 545"/>
                <a:gd name="T5" fmla="*/ 31 h 350"/>
                <a:gd name="T6" fmla="*/ 117 w 545"/>
                <a:gd name="T7" fmla="*/ 31 h 350"/>
                <a:gd name="T8" fmla="*/ 250 w 545"/>
                <a:gd name="T9" fmla="*/ 163 h 350"/>
                <a:gd name="T10" fmla="*/ 255 w 545"/>
                <a:gd name="T11" fmla="*/ 166 h 350"/>
                <a:gd name="T12" fmla="*/ 344 w 545"/>
                <a:gd name="T13" fmla="*/ 166 h 350"/>
                <a:gd name="T14" fmla="*/ 472 w 545"/>
                <a:gd name="T15" fmla="*/ 294 h 350"/>
                <a:gd name="T16" fmla="*/ 468 w 545"/>
                <a:gd name="T17" fmla="*/ 311 h 350"/>
                <a:gd name="T18" fmla="*/ 507 w 545"/>
                <a:gd name="T19" fmla="*/ 350 h 350"/>
                <a:gd name="T20" fmla="*/ 545 w 545"/>
                <a:gd name="T21" fmla="*/ 311 h 350"/>
                <a:gd name="T22" fmla="*/ 507 w 545"/>
                <a:gd name="T23" fmla="*/ 273 h 350"/>
                <a:gd name="T24" fmla="*/ 481 w 545"/>
                <a:gd name="T25" fmla="*/ 283 h 350"/>
                <a:gd name="T26" fmla="*/ 352 w 545"/>
                <a:gd name="T27" fmla="*/ 153 h 350"/>
                <a:gd name="T28" fmla="*/ 347 w 545"/>
                <a:gd name="T29" fmla="*/ 151 h 350"/>
                <a:gd name="T30" fmla="*/ 258 w 545"/>
                <a:gd name="T31" fmla="*/ 151 h 350"/>
                <a:gd name="T32" fmla="*/ 125 w 545"/>
                <a:gd name="T33" fmla="*/ 18 h 350"/>
                <a:gd name="T34" fmla="*/ 120 w 545"/>
                <a:gd name="T35" fmla="*/ 16 h 350"/>
                <a:gd name="T36" fmla="*/ 83 w 545"/>
                <a:gd name="T37" fmla="*/ 16 h 350"/>
                <a:gd name="T38" fmla="*/ 83 w 545"/>
                <a:gd name="T39" fmla="*/ 0 h 350"/>
                <a:gd name="T40" fmla="*/ 0 w 545"/>
                <a:gd name="T41" fmla="*/ 0 h 350"/>
                <a:gd name="T42" fmla="*/ 0 w 545"/>
                <a:gd name="T43" fmla="*/ 45 h 350"/>
                <a:gd name="T44" fmla="*/ 507 w 545"/>
                <a:gd name="T45" fmla="*/ 287 h 350"/>
                <a:gd name="T46" fmla="*/ 531 w 545"/>
                <a:gd name="T47" fmla="*/ 311 h 350"/>
                <a:gd name="T48" fmla="*/ 507 w 545"/>
                <a:gd name="T49" fmla="*/ 335 h 350"/>
                <a:gd name="T50" fmla="*/ 483 w 545"/>
                <a:gd name="T51" fmla="*/ 311 h 350"/>
                <a:gd name="T52" fmla="*/ 507 w 545"/>
                <a:gd name="T53" fmla="*/ 28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5" h="350">
                  <a:moveTo>
                    <a:pt x="0" y="45"/>
                  </a:moveTo>
                  <a:cubicBezTo>
                    <a:pt x="83" y="45"/>
                    <a:pt x="83" y="45"/>
                    <a:pt x="83" y="45"/>
                  </a:cubicBezTo>
                  <a:cubicBezTo>
                    <a:pt x="83" y="31"/>
                    <a:pt x="83" y="31"/>
                    <a:pt x="83" y="31"/>
                  </a:cubicBezTo>
                  <a:cubicBezTo>
                    <a:pt x="117" y="31"/>
                    <a:pt x="117" y="31"/>
                    <a:pt x="117" y="31"/>
                  </a:cubicBezTo>
                  <a:cubicBezTo>
                    <a:pt x="250" y="163"/>
                    <a:pt x="250" y="163"/>
                    <a:pt x="250" y="163"/>
                  </a:cubicBezTo>
                  <a:cubicBezTo>
                    <a:pt x="251" y="165"/>
                    <a:pt x="253" y="166"/>
                    <a:pt x="255" y="166"/>
                  </a:cubicBezTo>
                  <a:cubicBezTo>
                    <a:pt x="344" y="166"/>
                    <a:pt x="344" y="166"/>
                    <a:pt x="344" y="166"/>
                  </a:cubicBezTo>
                  <a:cubicBezTo>
                    <a:pt x="472" y="294"/>
                    <a:pt x="472" y="294"/>
                    <a:pt x="472" y="294"/>
                  </a:cubicBezTo>
                  <a:cubicBezTo>
                    <a:pt x="470" y="299"/>
                    <a:pt x="468" y="305"/>
                    <a:pt x="468" y="311"/>
                  </a:cubicBezTo>
                  <a:cubicBezTo>
                    <a:pt x="468" y="333"/>
                    <a:pt x="486" y="350"/>
                    <a:pt x="507" y="350"/>
                  </a:cubicBezTo>
                  <a:cubicBezTo>
                    <a:pt x="528" y="350"/>
                    <a:pt x="545" y="333"/>
                    <a:pt x="545" y="311"/>
                  </a:cubicBezTo>
                  <a:cubicBezTo>
                    <a:pt x="545" y="290"/>
                    <a:pt x="528" y="273"/>
                    <a:pt x="507" y="273"/>
                  </a:cubicBezTo>
                  <a:cubicBezTo>
                    <a:pt x="497" y="273"/>
                    <a:pt x="488" y="277"/>
                    <a:pt x="481" y="283"/>
                  </a:cubicBezTo>
                  <a:cubicBezTo>
                    <a:pt x="352" y="153"/>
                    <a:pt x="352" y="153"/>
                    <a:pt x="352" y="153"/>
                  </a:cubicBezTo>
                  <a:cubicBezTo>
                    <a:pt x="350" y="152"/>
                    <a:pt x="349" y="151"/>
                    <a:pt x="347" y="151"/>
                  </a:cubicBezTo>
                  <a:cubicBezTo>
                    <a:pt x="258" y="151"/>
                    <a:pt x="258" y="151"/>
                    <a:pt x="258" y="151"/>
                  </a:cubicBezTo>
                  <a:cubicBezTo>
                    <a:pt x="125" y="18"/>
                    <a:pt x="125" y="18"/>
                    <a:pt x="125" y="18"/>
                  </a:cubicBezTo>
                  <a:cubicBezTo>
                    <a:pt x="124" y="17"/>
                    <a:pt x="122" y="16"/>
                    <a:pt x="120" y="16"/>
                  </a:cubicBezTo>
                  <a:cubicBezTo>
                    <a:pt x="83" y="16"/>
                    <a:pt x="83" y="16"/>
                    <a:pt x="83" y="16"/>
                  </a:cubicBezTo>
                  <a:cubicBezTo>
                    <a:pt x="83" y="0"/>
                    <a:pt x="83" y="0"/>
                    <a:pt x="83" y="0"/>
                  </a:cubicBezTo>
                  <a:cubicBezTo>
                    <a:pt x="0" y="0"/>
                    <a:pt x="0" y="0"/>
                    <a:pt x="0" y="0"/>
                  </a:cubicBezTo>
                  <a:cubicBezTo>
                    <a:pt x="0" y="15"/>
                    <a:pt x="0" y="30"/>
                    <a:pt x="0" y="45"/>
                  </a:cubicBezTo>
                  <a:close/>
                  <a:moveTo>
                    <a:pt x="507" y="287"/>
                  </a:moveTo>
                  <a:cubicBezTo>
                    <a:pt x="520" y="287"/>
                    <a:pt x="531" y="298"/>
                    <a:pt x="531" y="311"/>
                  </a:cubicBezTo>
                  <a:cubicBezTo>
                    <a:pt x="531" y="325"/>
                    <a:pt x="520" y="335"/>
                    <a:pt x="507" y="335"/>
                  </a:cubicBezTo>
                  <a:cubicBezTo>
                    <a:pt x="494" y="335"/>
                    <a:pt x="483" y="325"/>
                    <a:pt x="483" y="311"/>
                  </a:cubicBezTo>
                  <a:cubicBezTo>
                    <a:pt x="483" y="298"/>
                    <a:pt x="494" y="287"/>
                    <a:pt x="507" y="287"/>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3">
              <a:extLst>
                <a:ext uri="{FF2B5EF4-FFF2-40B4-BE49-F238E27FC236}">
                  <a16:creationId xmlns:a16="http://schemas.microsoft.com/office/drawing/2014/main" id="{D116CE16-9DF6-4C4F-86DB-2D254678F2B4}"/>
                </a:ext>
              </a:extLst>
            </p:cNvPr>
            <p:cNvSpPr>
              <a:spLocks noEditPoints="1"/>
            </p:cNvSpPr>
            <p:nvPr/>
          </p:nvSpPr>
          <p:spPr bwMode="auto">
            <a:xfrm>
              <a:off x="3965" y="2485"/>
              <a:ext cx="1049" cy="727"/>
            </a:xfrm>
            <a:custGeom>
              <a:avLst/>
              <a:gdLst>
                <a:gd name="T0" fmla="*/ 129 w 1251"/>
                <a:gd name="T1" fmla="*/ 238 h 867"/>
                <a:gd name="T2" fmla="*/ 283 w 1251"/>
                <a:gd name="T3" fmla="*/ 423 h 867"/>
                <a:gd name="T4" fmla="*/ 143 w 1251"/>
                <a:gd name="T5" fmla="*/ 235 h 867"/>
                <a:gd name="T6" fmla="*/ 156 w 1251"/>
                <a:gd name="T7" fmla="*/ 229 h 867"/>
                <a:gd name="T8" fmla="*/ 275 w 1251"/>
                <a:gd name="T9" fmla="*/ 297 h 867"/>
                <a:gd name="T10" fmla="*/ 263 w 1251"/>
                <a:gd name="T11" fmla="*/ 269 h 867"/>
                <a:gd name="T12" fmla="*/ 168 w 1251"/>
                <a:gd name="T13" fmla="*/ 128 h 867"/>
                <a:gd name="T14" fmla="*/ 435 w 1251"/>
                <a:gd name="T15" fmla="*/ 321 h 867"/>
                <a:gd name="T16" fmla="*/ 502 w 1251"/>
                <a:gd name="T17" fmla="*/ 494 h 867"/>
                <a:gd name="T18" fmla="*/ 516 w 1251"/>
                <a:gd name="T19" fmla="*/ 492 h 867"/>
                <a:gd name="T20" fmla="*/ 449 w 1251"/>
                <a:gd name="T21" fmla="*/ 335 h 867"/>
                <a:gd name="T22" fmla="*/ 535 w 1251"/>
                <a:gd name="T23" fmla="*/ 480 h 867"/>
                <a:gd name="T24" fmla="*/ 585 w 1251"/>
                <a:gd name="T25" fmla="*/ 625 h 867"/>
                <a:gd name="T26" fmla="*/ 592 w 1251"/>
                <a:gd name="T27" fmla="*/ 517 h 867"/>
                <a:gd name="T28" fmla="*/ 566 w 1251"/>
                <a:gd name="T29" fmla="*/ 468 h 867"/>
                <a:gd name="T30" fmla="*/ 618 w 1251"/>
                <a:gd name="T31" fmla="*/ 652 h 867"/>
                <a:gd name="T32" fmla="*/ 648 w 1251"/>
                <a:gd name="T33" fmla="*/ 615 h 867"/>
                <a:gd name="T34" fmla="*/ 580 w 1251"/>
                <a:gd name="T35" fmla="*/ 419 h 867"/>
                <a:gd name="T36" fmla="*/ 722 w 1251"/>
                <a:gd name="T37" fmla="*/ 590 h 867"/>
                <a:gd name="T38" fmla="*/ 854 w 1251"/>
                <a:gd name="T39" fmla="*/ 738 h 867"/>
                <a:gd name="T40" fmla="*/ 1110 w 1251"/>
                <a:gd name="T41" fmla="*/ 867 h 867"/>
                <a:gd name="T42" fmla="*/ 955 w 1251"/>
                <a:gd name="T43" fmla="*/ 820 h 867"/>
                <a:gd name="T44" fmla="*/ 807 w 1251"/>
                <a:gd name="T45" fmla="*/ 645 h 867"/>
                <a:gd name="T46" fmla="*/ 1057 w 1251"/>
                <a:gd name="T47" fmla="*/ 622 h 867"/>
                <a:gd name="T48" fmla="*/ 1102 w 1251"/>
                <a:gd name="T49" fmla="*/ 603 h 867"/>
                <a:gd name="T50" fmla="*/ 733 w 1251"/>
                <a:gd name="T51" fmla="*/ 514 h 867"/>
                <a:gd name="T52" fmla="*/ 845 w 1251"/>
                <a:gd name="T53" fmla="*/ 488 h 867"/>
                <a:gd name="T54" fmla="*/ 1015 w 1251"/>
                <a:gd name="T55" fmla="*/ 438 h 867"/>
                <a:gd name="T56" fmla="*/ 1105 w 1251"/>
                <a:gd name="T57" fmla="*/ 482 h 867"/>
                <a:gd name="T58" fmla="*/ 1018 w 1251"/>
                <a:gd name="T59" fmla="*/ 424 h 867"/>
                <a:gd name="T60" fmla="*/ 848 w 1251"/>
                <a:gd name="T61" fmla="*/ 473 h 867"/>
                <a:gd name="T62" fmla="*/ 639 w 1251"/>
                <a:gd name="T63" fmla="*/ 419 h 867"/>
                <a:gd name="T64" fmla="*/ 1074 w 1251"/>
                <a:gd name="T65" fmla="*/ 406 h 867"/>
                <a:gd name="T66" fmla="*/ 1251 w 1251"/>
                <a:gd name="T67" fmla="*/ 550 h 867"/>
                <a:gd name="T68" fmla="*/ 1077 w 1251"/>
                <a:gd name="T69" fmla="*/ 391 h 867"/>
                <a:gd name="T70" fmla="*/ 545 w 1251"/>
                <a:gd name="T71" fmla="*/ 390 h 867"/>
                <a:gd name="T72" fmla="*/ 91 w 1251"/>
                <a:gd name="T73" fmla="*/ 10 h 867"/>
                <a:gd name="T74" fmla="*/ 0 w 1251"/>
                <a:gd name="T75" fmla="*/ 0 h 867"/>
                <a:gd name="T76" fmla="*/ 307 w 1251"/>
                <a:gd name="T77" fmla="*/ 385 h 867"/>
                <a:gd name="T78" fmla="*/ 301 w 1251"/>
                <a:gd name="T79" fmla="*/ 245 h 867"/>
                <a:gd name="T80" fmla="*/ 301 w 1251"/>
                <a:gd name="T81" fmla="*/ 245 h 867"/>
                <a:gd name="T82" fmla="*/ 491 w 1251"/>
                <a:gd name="T83" fmla="*/ 530 h 867"/>
                <a:gd name="T84" fmla="*/ 561 w 1251"/>
                <a:gd name="T85" fmla="*/ 586 h 867"/>
                <a:gd name="T86" fmla="*/ 680 w 1251"/>
                <a:gd name="T87" fmla="*/ 652 h 867"/>
                <a:gd name="T88" fmla="*/ 1110 w 1251"/>
                <a:gd name="T89" fmla="*/ 804 h 867"/>
                <a:gd name="T90" fmla="*/ 1110 w 1251"/>
                <a:gd name="T91" fmla="*/ 804 h 867"/>
                <a:gd name="T92" fmla="*/ 797 w 1251"/>
                <a:gd name="T93" fmla="*/ 692 h 867"/>
                <a:gd name="T94" fmla="*/ 1102 w 1251"/>
                <a:gd name="T95" fmla="*/ 707 h 867"/>
                <a:gd name="T96" fmla="*/ 1090 w 1251"/>
                <a:gd name="T97" fmla="*/ 482 h 867"/>
                <a:gd name="T98" fmla="*/ 1212 w 1251"/>
                <a:gd name="T99" fmla="*/ 525 h 867"/>
                <a:gd name="T100" fmla="*/ 1212 w 1251"/>
                <a:gd name="T101" fmla="*/ 525 h 867"/>
                <a:gd name="T102" fmla="*/ 858 w 1251"/>
                <a:gd name="T103" fmla="*/ 394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51" h="867">
                  <a:moveTo>
                    <a:pt x="81" y="45"/>
                  </a:moveTo>
                  <a:cubicBezTo>
                    <a:pt x="81" y="40"/>
                    <a:pt x="81" y="40"/>
                    <a:pt x="81" y="40"/>
                  </a:cubicBezTo>
                  <a:cubicBezTo>
                    <a:pt x="129" y="88"/>
                    <a:pt x="129" y="88"/>
                    <a:pt x="129" y="88"/>
                  </a:cubicBezTo>
                  <a:cubicBezTo>
                    <a:pt x="129" y="238"/>
                    <a:pt x="129" y="238"/>
                    <a:pt x="129" y="238"/>
                  </a:cubicBezTo>
                  <a:cubicBezTo>
                    <a:pt x="129" y="240"/>
                    <a:pt x="130" y="241"/>
                    <a:pt x="131" y="243"/>
                  </a:cubicBezTo>
                  <a:cubicBezTo>
                    <a:pt x="252" y="362"/>
                    <a:pt x="252" y="362"/>
                    <a:pt x="252" y="362"/>
                  </a:cubicBezTo>
                  <a:cubicBezTo>
                    <a:pt x="247" y="369"/>
                    <a:pt x="245" y="376"/>
                    <a:pt x="245" y="385"/>
                  </a:cubicBezTo>
                  <a:cubicBezTo>
                    <a:pt x="245" y="406"/>
                    <a:pt x="262" y="423"/>
                    <a:pt x="283" y="423"/>
                  </a:cubicBezTo>
                  <a:cubicBezTo>
                    <a:pt x="304" y="423"/>
                    <a:pt x="322" y="406"/>
                    <a:pt x="322" y="385"/>
                  </a:cubicBezTo>
                  <a:cubicBezTo>
                    <a:pt x="322" y="363"/>
                    <a:pt x="304" y="346"/>
                    <a:pt x="283" y="346"/>
                  </a:cubicBezTo>
                  <a:cubicBezTo>
                    <a:pt x="275" y="346"/>
                    <a:pt x="268" y="348"/>
                    <a:pt x="262" y="352"/>
                  </a:cubicBezTo>
                  <a:cubicBezTo>
                    <a:pt x="143" y="235"/>
                    <a:pt x="143" y="235"/>
                    <a:pt x="143" y="235"/>
                  </a:cubicBezTo>
                  <a:cubicBezTo>
                    <a:pt x="143" y="103"/>
                    <a:pt x="143" y="103"/>
                    <a:pt x="143" y="103"/>
                  </a:cubicBezTo>
                  <a:cubicBezTo>
                    <a:pt x="154" y="113"/>
                    <a:pt x="154" y="113"/>
                    <a:pt x="154" y="113"/>
                  </a:cubicBezTo>
                  <a:cubicBezTo>
                    <a:pt x="154" y="224"/>
                    <a:pt x="154" y="224"/>
                    <a:pt x="154" y="224"/>
                  </a:cubicBezTo>
                  <a:cubicBezTo>
                    <a:pt x="154" y="226"/>
                    <a:pt x="154" y="228"/>
                    <a:pt x="156" y="229"/>
                  </a:cubicBezTo>
                  <a:cubicBezTo>
                    <a:pt x="223" y="297"/>
                    <a:pt x="223" y="297"/>
                    <a:pt x="223" y="297"/>
                  </a:cubicBezTo>
                  <a:cubicBezTo>
                    <a:pt x="225" y="298"/>
                    <a:pt x="226" y="299"/>
                    <a:pt x="228" y="299"/>
                  </a:cubicBezTo>
                  <a:cubicBezTo>
                    <a:pt x="271" y="299"/>
                    <a:pt x="271" y="299"/>
                    <a:pt x="271" y="299"/>
                  </a:cubicBezTo>
                  <a:cubicBezTo>
                    <a:pt x="272" y="299"/>
                    <a:pt x="274" y="298"/>
                    <a:pt x="275" y="297"/>
                  </a:cubicBezTo>
                  <a:cubicBezTo>
                    <a:pt x="282" y="304"/>
                    <a:pt x="291" y="308"/>
                    <a:pt x="301" y="308"/>
                  </a:cubicBezTo>
                  <a:cubicBezTo>
                    <a:pt x="322" y="308"/>
                    <a:pt x="340" y="291"/>
                    <a:pt x="340" y="269"/>
                  </a:cubicBezTo>
                  <a:cubicBezTo>
                    <a:pt x="340" y="248"/>
                    <a:pt x="322" y="231"/>
                    <a:pt x="301" y="231"/>
                  </a:cubicBezTo>
                  <a:cubicBezTo>
                    <a:pt x="280" y="231"/>
                    <a:pt x="263" y="248"/>
                    <a:pt x="263" y="269"/>
                  </a:cubicBezTo>
                  <a:cubicBezTo>
                    <a:pt x="263" y="275"/>
                    <a:pt x="264" y="280"/>
                    <a:pt x="266" y="284"/>
                  </a:cubicBezTo>
                  <a:cubicBezTo>
                    <a:pt x="231" y="284"/>
                    <a:pt x="231" y="284"/>
                    <a:pt x="231" y="284"/>
                  </a:cubicBezTo>
                  <a:cubicBezTo>
                    <a:pt x="168" y="221"/>
                    <a:pt x="168" y="221"/>
                    <a:pt x="168" y="221"/>
                  </a:cubicBezTo>
                  <a:cubicBezTo>
                    <a:pt x="168" y="128"/>
                    <a:pt x="168" y="128"/>
                    <a:pt x="168" y="128"/>
                  </a:cubicBezTo>
                  <a:cubicBezTo>
                    <a:pt x="235" y="194"/>
                    <a:pt x="235" y="194"/>
                    <a:pt x="235" y="194"/>
                  </a:cubicBezTo>
                  <a:cubicBezTo>
                    <a:pt x="237" y="197"/>
                    <a:pt x="241" y="198"/>
                    <a:pt x="245" y="198"/>
                  </a:cubicBezTo>
                  <a:cubicBezTo>
                    <a:pt x="312" y="198"/>
                    <a:pt x="312" y="198"/>
                    <a:pt x="312" y="198"/>
                  </a:cubicBezTo>
                  <a:cubicBezTo>
                    <a:pt x="435" y="321"/>
                    <a:pt x="435" y="321"/>
                    <a:pt x="435" y="321"/>
                  </a:cubicBezTo>
                  <a:cubicBezTo>
                    <a:pt x="435" y="365"/>
                    <a:pt x="435" y="365"/>
                    <a:pt x="435" y="365"/>
                  </a:cubicBezTo>
                  <a:cubicBezTo>
                    <a:pt x="435" y="367"/>
                    <a:pt x="436" y="369"/>
                    <a:pt x="437" y="370"/>
                  </a:cubicBezTo>
                  <a:cubicBezTo>
                    <a:pt x="502" y="435"/>
                    <a:pt x="502" y="435"/>
                    <a:pt x="502" y="435"/>
                  </a:cubicBezTo>
                  <a:cubicBezTo>
                    <a:pt x="502" y="494"/>
                    <a:pt x="502" y="494"/>
                    <a:pt x="502" y="494"/>
                  </a:cubicBezTo>
                  <a:cubicBezTo>
                    <a:pt x="487" y="500"/>
                    <a:pt x="477" y="514"/>
                    <a:pt x="477" y="530"/>
                  </a:cubicBezTo>
                  <a:cubicBezTo>
                    <a:pt x="477" y="552"/>
                    <a:pt x="494" y="569"/>
                    <a:pt x="515" y="569"/>
                  </a:cubicBezTo>
                  <a:cubicBezTo>
                    <a:pt x="536" y="569"/>
                    <a:pt x="554" y="552"/>
                    <a:pt x="554" y="530"/>
                  </a:cubicBezTo>
                  <a:cubicBezTo>
                    <a:pt x="554" y="509"/>
                    <a:pt x="537" y="492"/>
                    <a:pt x="516" y="492"/>
                  </a:cubicBezTo>
                  <a:cubicBezTo>
                    <a:pt x="516" y="432"/>
                    <a:pt x="516" y="432"/>
                    <a:pt x="516" y="432"/>
                  </a:cubicBezTo>
                  <a:cubicBezTo>
                    <a:pt x="516" y="430"/>
                    <a:pt x="515" y="428"/>
                    <a:pt x="514" y="427"/>
                  </a:cubicBezTo>
                  <a:cubicBezTo>
                    <a:pt x="449" y="362"/>
                    <a:pt x="449" y="362"/>
                    <a:pt x="449" y="362"/>
                  </a:cubicBezTo>
                  <a:cubicBezTo>
                    <a:pt x="449" y="335"/>
                    <a:pt x="449" y="335"/>
                    <a:pt x="449" y="335"/>
                  </a:cubicBezTo>
                  <a:cubicBezTo>
                    <a:pt x="529" y="415"/>
                    <a:pt x="529" y="415"/>
                    <a:pt x="529" y="415"/>
                  </a:cubicBezTo>
                  <a:cubicBezTo>
                    <a:pt x="530" y="416"/>
                    <a:pt x="531" y="417"/>
                    <a:pt x="533" y="417"/>
                  </a:cubicBezTo>
                  <a:cubicBezTo>
                    <a:pt x="533" y="475"/>
                    <a:pt x="533" y="475"/>
                    <a:pt x="533" y="475"/>
                  </a:cubicBezTo>
                  <a:cubicBezTo>
                    <a:pt x="533" y="477"/>
                    <a:pt x="533" y="479"/>
                    <a:pt x="535" y="480"/>
                  </a:cubicBezTo>
                  <a:cubicBezTo>
                    <a:pt x="580" y="525"/>
                    <a:pt x="580" y="525"/>
                    <a:pt x="580" y="525"/>
                  </a:cubicBezTo>
                  <a:cubicBezTo>
                    <a:pt x="580" y="548"/>
                    <a:pt x="580" y="548"/>
                    <a:pt x="580" y="548"/>
                  </a:cubicBezTo>
                  <a:cubicBezTo>
                    <a:pt x="561" y="551"/>
                    <a:pt x="547" y="567"/>
                    <a:pt x="547" y="586"/>
                  </a:cubicBezTo>
                  <a:cubicBezTo>
                    <a:pt x="547" y="607"/>
                    <a:pt x="564" y="625"/>
                    <a:pt x="585" y="625"/>
                  </a:cubicBezTo>
                  <a:cubicBezTo>
                    <a:pt x="607" y="625"/>
                    <a:pt x="624" y="607"/>
                    <a:pt x="624" y="586"/>
                  </a:cubicBezTo>
                  <a:cubicBezTo>
                    <a:pt x="624" y="568"/>
                    <a:pt x="611" y="552"/>
                    <a:pt x="594" y="549"/>
                  </a:cubicBezTo>
                  <a:cubicBezTo>
                    <a:pt x="594" y="522"/>
                    <a:pt x="594" y="522"/>
                    <a:pt x="594" y="522"/>
                  </a:cubicBezTo>
                  <a:cubicBezTo>
                    <a:pt x="594" y="520"/>
                    <a:pt x="593" y="518"/>
                    <a:pt x="592" y="517"/>
                  </a:cubicBezTo>
                  <a:cubicBezTo>
                    <a:pt x="547" y="472"/>
                    <a:pt x="547" y="472"/>
                    <a:pt x="547" y="472"/>
                  </a:cubicBezTo>
                  <a:cubicBezTo>
                    <a:pt x="547" y="419"/>
                    <a:pt x="547" y="419"/>
                    <a:pt x="547" y="419"/>
                  </a:cubicBezTo>
                  <a:cubicBezTo>
                    <a:pt x="566" y="419"/>
                    <a:pt x="566" y="419"/>
                    <a:pt x="566" y="419"/>
                  </a:cubicBezTo>
                  <a:cubicBezTo>
                    <a:pt x="566" y="468"/>
                    <a:pt x="566" y="468"/>
                    <a:pt x="566" y="468"/>
                  </a:cubicBezTo>
                  <a:cubicBezTo>
                    <a:pt x="566" y="470"/>
                    <a:pt x="566" y="472"/>
                    <a:pt x="568" y="473"/>
                  </a:cubicBezTo>
                  <a:cubicBezTo>
                    <a:pt x="633" y="538"/>
                    <a:pt x="633" y="538"/>
                    <a:pt x="633" y="538"/>
                  </a:cubicBezTo>
                  <a:cubicBezTo>
                    <a:pt x="633" y="621"/>
                    <a:pt x="633" y="621"/>
                    <a:pt x="633" y="621"/>
                  </a:cubicBezTo>
                  <a:cubicBezTo>
                    <a:pt x="624" y="628"/>
                    <a:pt x="618" y="640"/>
                    <a:pt x="618" y="652"/>
                  </a:cubicBezTo>
                  <a:cubicBezTo>
                    <a:pt x="618" y="673"/>
                    <a:pt x="635" y="691"/>
                    <a:pt x="656" y="691"/>
                  </a:cubicBezTo>
                  <a:cubicBezTo>
                    <a:pt x="677" y="691"/>
                    <a:pt x="695" y="673"/>
                    <a:pt x="695" y="652"/>
                  </a:cubicBezTo>
                  <a:cubicBezTo>
                    <a:pt x="695" y="631"/>
                    <a:pt x="677" y="614"/>
                    <a:pt x="656" y="614"/>
                  </a:cubicBezTo>
                  <a:cubicBezTo>
                    <a:pt x="653" y="614"/>
                    <a:pt x="650" y="614"/>
                    <a:pt x="648" y="615"/>
                  </a:cubicBezTo>
                  <a:cubicBezTo>
                    <a:pt x="648" y="535"/>
                    <a:pt x="648" y="535"/>
                    <a:pt x="648" y="535"/>
                  </a:cubicBezTo>
                  <a:cubicBezTo>
                    <a:pt x="648" y="534"/>
                    <a:pt x="647" y="532"/>
                    <a:pt x="646" y="530"/>
                  </a:cubicBezTo>
                  <a:cubicBezTo>
                    <a:pt x="580" y="465"/>
                    <a:pt x="580" y="465"/>
                    <a:pt x="580" y="465"/>
                  </a:cubicBezTo>
                  <a:cubicBezTo>
                    <a:pt x="580" y="419"/>
                    <a:pt x="580" y="419"/>
                    <a:pt x="580" y="419"/>
                  </a:cubicBezTo>
                  <a:cubicBezTo>
                    <a:pt x="608" y="419"/>
                    <a:pt x="608" y="419"/>
                    <a:pt x="608" y="419"/>
                  </a:cubicBezTo>
                  <a:cubicBezTo>
                    <a:pt x="719" y="530"/>
                    <a:pt x="719" y="530"/>
                    <a:pt x="719" y="530"/>
                  </a:cubicBezTo>
                  <a:cubicBezTo>
                    <a:pt x="719" y="583"/>
                    <a:pt x="719" y="583"/>
                    <a:pt x="719" y="583"/>
                  </a:cubicBezTo>
                  <a:cubicBezTo>
                    <a:pt x="719" y="586"/>
                    <a:pt x="720" y="588"/>
                    <a:pt x="722" y="590"/>
                  </a:cubicBezTo>
                  <a:cubicBezTo>
                    <a:pt x="789" y="658"/>
                    <a:pt x="789" y="658"/>
                    <a:pt x="789" y="658"/>
                  </a:cubicBezTo>
                  <a:cubicBezTo>
                    <a:pt x="781" y="667"/>
                    <a:pt x="776" y="679"/>
                    <a:pt x="776" y="692"/>
                  </a:cubicBezTo>
                  <a:cubicBezTo>
                    <a:pt x="776" y="721"/>
                    <a:pt x="799" y="745"/>
                    <a:pt x="828" y="745"/>
                  </a:cubicBezTo>
                  <a:cubicBezTo>
                    <a:pt x="838" y="745"/>
                    <a:pt x="846" y="743"/>
                    <a:pt x="854" y="738"/>
                  </a:cubicBezTo>
                  <a:cubicBezTo>
                    <a:pt x="947" y="832"/>
                    <a:pt x="947" y="832"/>
                    <a:pt x="947" y="832"/>
                  </a:cubicBezTo>
                  <a:cubicBezTo>
                    <a:pt x="949" y="834"/>
                    <a:pt x="951" y="834"/>
                    <a:pt x="952" y="834"/>
                  </a:cubicBezTo>
                  <a:cubicBezTo>
                    <a:pt x="1072" y="834"/>
                    <a:pt x="1072" y="834"/>
                    <a:pt x="1072" y="834"/>
                  </a:cubicBezTo>
                  <a:cubicBezTo>
                    <a:pt x="1075" y="853"/>
                    <a:pt x="1090" y="867"/>
                    <a:pt x="1110" y="867"/>
                  </a:cubicBezTo>
                  <a:cubicBezTo>
                    <a:pt x="1131" y="867"/>
                    <a:pt x="1148" y="850"/>
                    <a:pt x="1148" y="828"/>
                  </a:cubicBezTo>
                  <a:cubicBezTo>
                    <a:pt x="1148" y="807"/>
                    <a:pt x="1131" y="790"/>
                    <a:pt x="1110" y="790"/>
                  </a:cubicBezTo>
                  <a:cubicBezTo>
                    <a:pt x="1091" y="790"/>
                    <a:pt x="1076" y="803"/>
                    <a:pt x="1072" y="820"/>
                  </a:cubicBezTo>
                  <a:cubicBezTo>
                    <a:pt x="955" y="820"/>
                    <a:pt x="955" y="820"/>
                    <a:pt x="955" y="820"/>
                  </a:cubicBezTo>
                  <a:cubicBezTo>
                    <a:pt x="865" y="730"/>
                    <a:pt x="865" y="730"/>
                    <a:pt x="865" y="730"/>
                  </a:cubicBezTo>
                  <a:cubicBezTo>
                    <a:pt x="875" y="720"/>
                    <a:pt x="881" y="707"/>
                    <a:pt x="881" y="692"/>
                  </a:cubicBezTo>
                  <a:cubicBezTo>
                    <a:pt x="881" y="663"/>
                    <a:pt x="857" y="640"/>
                    <a:pt x="828" y="640"/>
                  </a:cubicBezTo>
                  <a:cubicBezTo>
                    <a:pt x="821" y="640"/>
                    <a:pt x="813" y="642"/>
                    <a:pt x="807" y="645"/>
                  </a:cubicBezTo>
                  <a:cubicBezTo>
                    <a:pt x="740" y="578"/>
                    <a:pt x="740" y="578"/>
                    <a:pt x="740" y="578"/>
                  </a:cubicBezTo>
                  <a:cubicBezTo>
                    <a:pt x="740" y="535"/>
                    <a:pt x="740" y="535"/>
                    <a:pt x="740" y="535"/>
                  </a:cubicBezTo>
                  <a:cubicBezTo>
                    <a:pt x="970" y="535"/>
                    <a:pt x="970" y="535"/>
                    <a:pt x="970" y="535"/>
                  </a:cubicBezTo>
                  <a:cubicBezTo>
                    <a:pt x="1057" y="622"/>
                    <a:pt x="1057" y="622"/>
                    <a:pt x="1057" y="622"/>
                  </a:cubicBezTo>
                  <a:cubicBezTo>
                    <a:pt x="1046" y="633"/>
                    <a:pt x="1039" y="649"/>
                    <a:pt x="1039" y="666"/>
                  </a:cubicBezTo>
                  <a:cubicBezTo>
                    <a:pt x="1039" y="701"/>
                    <a:pt x="1067" y="729"/>
                    <a:pt x="1102" y="729"/>
                  </a:cubicBezTo>
                  <a:cubicBezTo>
                    <a:pt x="1137" y="729"/>
                    <a:pt x="1165" y="701"/>
                    <a:pt x="1165" y="666"/>
                  </a:cubicBezTo>
                  <a:cubicBezTo>
                    <a:pt x="1165" y="631"/>
                    <a:pt x="1137" y="603"/>
                    <a:pt x="1102" y="603"/>
                  </a:cubicBezTo>
                  <a:cubicBezTo>
                    <a:pt x="1092" y="603"/>
                    <a:pt x="1083" y="605"/>
                    <a:pt x="1075" y="609"/>
                  </a:cubicBezTo>
                  <a:cubicBezTo>
                    <a:pt x="982" y="517"/>
                    <a:pt x="982" y="517"/>
                    <a:pt x="982" y="517"/>
                  </a:cubicBezTo>
                  <a:cubicBezTo>
                    <a:pt x="980" y="515"/>
                    <a:pt x="978" y="514"/>
                    <a:pt x="975" y="514"/>
                  </a:cubicBezTo>
                  <a:cubicBezTo>
                    <a:pt x="733" y="514"/>
                    <a:pt x="733" y="514"/>
                    <a:pt x="733" y="514"/>
                  </a:cubicBezTo>
                  <a:cubicBezTo>
                    <a:pt x="670" y="450"/>
                    <a:pt x="670" y="450"/>
                    <a:pt x="670" y="450"/>
                  </a:cubicBezTo>
                  <a:cubicBezTo>
                    <a:pt x="804" y="450"/>
                    <a:pt x="804" y="450"/>
                    <a:pt x="804" y="450"/>
                  </a:cubicBezTo>
                  <a:cubicBezTo>
                    <a:pt x="840" y="485"/>
                    <a:pt x="840" y="485"/>
                    <a:pt x="840" y="485"/>
                  </a:cubicBezTo>
                  <a:cubicBezTo>
                    <a:pt x="841" y="487"/>
                    <a:pt x="843" y="488"/>
                    <a:pt x="845" y="488"/>
                  </a:cubicBezTo>
                  <a:cubicBezTo>
                    <a:pt x="944" y="488"/>
                    <a:pt x="944" y="488"/>
                    <a:pt x="944" y="488"/>
                  </a:cubicBezTo>
                  <a:cubicBezTo>
                    <a:pt x="946" y="488"/>
                    <a:pt x="947" y="487"/>
                    <a:pt x="949" y="485"/>
                  </a:cubicBezTo>
                  <a:cubicBezTo>
                    <a:pt x="996" y="438"/>
                    <a:pt x="996" y="438"/>
                    <a:pt x="996" y="438"/>
                  </a:cubicBezTo>
                  <a:cubicBezTo>
                    <a:pt x="1015" y="438"/>
                    <a:pt x="1015" y="438"/>
                    <a:pt x="1015" y="438"/>
                  </a:cubicBezTo>
                  <a:cubicBezTo>
                    <a:pt x="1035" y="459"/>
                    <a:pt x="1035" y="459"/>
                    <a:pt x="1035" y="459"/>
                  </a:cubicBezTo>
                  <a:cubicBezTo>
                    <a:pt x="1030" y="465"/>
                    <a:pt x="1028" y="473"/>
                    <a:pt x="1028" y="482"/>
                  </a:cubicBezTo>
                  <a:cubicBezTo>
                    <a:pt x="1028" y="503"/>
                    <a:pt x="1045" y="520"/>
                    <a:pt x="1066" y="520"/>
                  </a:cubicBezTo>
                  <a:cubicBezTo>
                    <a:pt x="1087" y="520"/>
                    <a:pt x="1105" y="503"/>
                    <a:pt x="1105" y="482"/>
                  </a:cubicBezTo>
                  <a:cubicBezTo>
                    <a:pt x="1105" y="460"/>
                    <a:pt x="1087" y="443"/>
                    <a:pt x="1066" y="443"/>
                  </a:cubicBezTo>
                  <a:cubicBezTo>
                    <a:pt x="1059" y="443"/>
                    <a:pt x="1052" y="445"/>
                    <a:pt x="1046" y="449"/>
                  </a:cubicBezTo>
                  <a:cubicBezTo>
                    <a:pt x="1023" y="426"/>
                    <a:pt x="1023" y="426"/>
                    <a:pt x="1023" y="426"/>
                  </a:cubicBezTo>
                  <a:cubicBezTo>
                    <a:pt x="1021" y="424"/>
                    <a:pt x="1019" y="424"/>
                    <a:pt x="1018" y="424"/>
                  </a:cubicBezTo>
                  <a:cubicBezTo>
                    <a:pt x="993" y="424"/>
                    <a:pt x="993" y="424"/>
                    <a:pt x="993" y="424"/>
                  </a:cubicBezTo>
                  <a:cubicBezTo>
                    <a:pt x="991" y="424"/>
                    <a:pt x="989" y="424"/>
                    <a:pt x="988" y="426"/>
                  </a:cubicBezTo>
                  <a:cubicBezTo>
                    <a:pt x="941" y="473"/>
                    <a:pt x="941" y="473"/>
                    <a:pt x="941" y="473"/>
                  </a:cubicBezTo>
                  <a:cubicBezTo>
                    <a:pt x="848" y="473"/>
                    <a:pt x="848" y="473"/>
                    <a:pt x="848" y="473"/>
                  </a:cubicBezTo>
                  <a:cubicBezTo>
                    <a:pt x="812" y="438"/>
                    <a:pt x="812" y="438"/>
                    <a:pt x="812" y="438"/>
                  </a:cubicBezTo>
                  <a:cubicBezTo>
                    <a:pt x="811" y="436"/>
                    <a:pt x="809" y="435"/>
                    <a:pt x="807" y="435"/>
                  </a:cubicBezTo>
                  <a:cubicBezTo>
                    <a:pt x="655" y="435"/>
                    <a:pt x="655" y="435"/>
                    <a:pt x="655" y="435"/>
                  </a:cubicBezTo>
                  <a:cubicBezTo>
                    <a:pt x="639" y="419"/>
                    <a:pt x="639" y="419"/>
                    <a:pt x="639" y="419"/>
                  </a:cubicBezTo>
                  <a:cubicBezTo>
                    <a:pt x="834" y="419"/>
                    <a:pt x="834" y="419"/>
                    <a:pt x="834" y="419"/>
                  </a:cubicBezTo>
                  <a:cubicBezTo>
                    <a:pt x="844" y="443"/>
                    <a:pt x="868" y="460"/>
                    <a:pt x="896" y="460"/>
                  </a:cubicBezTo>
                  <a:cubicBezTo>
                    <a:pt x="928" y="460"/>
                    <a:pt x="955" y="437"/>
                    <a:pt x="961" y="406"/>
                  </a:cubicBezTo>
                  <a:cubicBezTo>
                    <a:pt x="1074" y="406"/>
                    <a:pt x="1074" y="406"/>
                    <a:pt x="1074" y="406"/>
                  </a:cubicBezTo>
                  <a:cubicBezTo>
                    <a:pt x="1188" y="520"/>
                    <a:pt x="1188" y="520"/>
                    <a:pt x="1188" y="520"/>
                  </a:cubicBezTo>
                  <a:cubicBezTo>
                    <a:pt x="1179" y="527"/>
                    <a:pt x="1174" y="538"/>
                    <a:pt x="1174" y="550"/>
                  </a:cubicBezTo>
                  <a:cubicBezTo>
                    <a:pt x="1174" y="571"/>
                    <a:pt x="1191" y="588"/>
                    <a:pt x="1212" y="588"/>
                  </a:cubicBezTo>
                  <a:cubicBezTo>
                    <a:pt x="1234" y="588"/>
                    <a:pt x="1251" y="571"/>
                    <a:pt x="1251" y="550"/>
                  </a:cubicBezTo>
                  <a:cubicBezTo>
                    <a:pt x="1251" y="528"/>
                    <a:pt x="1234" y="511"/>
                    <a:pt x="1212" y="511"/>
                  </a:cubicBezTo>
                  <a:cubicBezTo>
                    <a:pt x="1209" y="511"/>
                    <a:pt x="1205" y="512"/>
                    <a:pt x="1201" y="513"/>
                  </a:cubicBezTo>
                  <a:cubicBezTo>
                    <a:pt x="1082" y="393"/>
                    <a:pt x="1082" y="393"/>
                    <a:pt x="1082" y="393"/>
                  </a:cubicBezTo>
                  <a:cubicBezTo>
                    <a:pt x="1080" y="392"/>
                    <a:pt x="1079" y="391"/>
                    <a:pt x="1077" y="391"/>
                  </a:cubicBezTo>
                  <a:cubicBezTo>
                    <a:pt x="962" y="391"/>
                    <a:pt x="962" y="391"/>
                    <a:pt x="962" y="391"/>
                  </a:cubicBezTo>
                  <a:cubicBezTo>
                    <a:pt x="961" y="356"/>
                    <a:pt x="932" y="327"/>
                    <a:pt x="896" y="327"/>
                  </a:cubicBezTo>
                  <a:cubicBezTo>
                    <a:pt x="860" y="327"/>
                    <a:pt x="831" y="355"/>
                    <a:pt x="829" y="390"/>
                  </a:cubicBezTo>
                  <a:cubicBezTo>
                    <a:pt x="545" y="390"/>
                    <a:pt x="545" y="390"/>
                    <a:pt x="545" y="390"/>
                  </a:cubicBezTo>
                  <a:cubicBezTo>
                    <a:pt x="329" y="174"/>
                    <a:pt x="329" y="174"/>
                    <a:pt x="329" y="174"/>
                  </a:cubicBezTo>
                  <a:cubicBezTo>
                    <a:pt x="326" y="171"/>
                    <a:pt x="322" y="170"/>
                    <a:pt x="318" y="170"/>
                  </a:cubicBezTo>
                  <a:cubicBezTo>
                    <a:pt x="251" y="170"/>
                    <a:pt x="251" y="170"/>
                    <a:pt x="251" y="170"/>
                  </a:cubicBezTo>
                  <a:cubicBezTo>
                    <a:pt x="91" y="10"/>
                    <a:pt x="91" y="10"/>
                    <a:pt x="91" y="10"/>
                  </a:cubicBezTo>
                  <a:cubicBezTo>
                    <a:pt x="89" y="7"/>
                    <a:pt x="85" y="6"/>
                    <a:pt x="81" y="6"/>
                  </a:cubicBezTo>
                  <a:cubicBezTo>
                    <a:pt x="81" y="6"/>
                    <a:pt x="81" y="6"/>
                    <a:pt x="81" y="6"/>
                  </a:cubicBezTo>
                  <a:cubicBezTo>
                    <a:pt x="81" y="0"/>
                    <a:pt x="81" y="0"/>
                    <a:pt x="81" y="0"/>
                  </a:cubicBezTo>
                  <a:cubicBezTo>
                    <a:pt x="0" y="0"/>
                    <a:pt x="0" y="0"/>
                    <a:pt x="0" y="0"/>
                  </a:cubicBezTo>
                  <a:cubicBezTo>
                    <a:pt x="0" y="15"/>
                    <a:pt x="1" y="30"/>
                    <a:pt x="3" y="45"/>
                  </a:cubicBezTo>
                  <a:lnTo>
                    <a:pt x="81" y="45"/>
                  </a:lnTo>
                  <a:close/>
                  <a:moveTo>
                    <a:pt x="283" y="360"/>
                  </a:moveTo>
                  <a:cubicBezTo>
                    <a:pt x="296" y="360"/>
                    <a:pt x="307" y="371"/>
                    <a:pt x="307" y="385"/>
                  </a:cubicBezTo>
                  <a:cubicBezTo>
                    <a:pt x="307" y="398"/>
                    <a:pt x="296" y="409"/>
                    <a:pt x="283" y="409"/>
                  </a:cubicBezTo>
                  <a:cubicBezTo>
                    <a:pt x="270" y="409"/>
                    <a:pt x="259" y="398"/>
                    <a:pt x="259" y="385"/>
                  </a:cubicBezTo>
                  <a:cubicBezTo>
                    <a:pt x="259" y="371"/>
                    <a:pt x="270" y="360"/>
                    <a:pt x="283" y="360"/>
                  </a:cubicBezTo>
                  <a:close/>
                  <a:moveTo>
                    <a:pt x="301" y="245"/>
                  </a:moveTo>
                  <a:cubicBezTo>
                    <a:pt x="314" y="245"/>
                    <a:pt x="325" y="256"/>
                    <a:pt x="325" y="269"/>
                  </a:cubicBezTo>
                  <a:cubicBezTo>
                    <a:pt x="325" y="283"/>
                    <a:pt x="314" y="293"/>
                    <a:pt x="301" y="293"/>
                  </a:cubicBezTo>
                  <a:cubicBezTo>
                    <a:pt x="288" y="293"/>
                    <a:pt x="277" y="283"/>
                    <a:pt x="277" y="269"/>
                  </a:cubicBezTo>
                  <a:cubicBezTo>
                    <a:pt x="277" y="256"/>
                    <a:pt x="288" y="245"/>
                    <a:pt x="301" y="245"/>
                  </a:cubicBezTo>
                  <a:close/>
                  <a:moveTo>
                    <a:pt x="515" y="506"/>
                  </a:moveTo>
                  <a:cubicBezTo>
                    <a:pt x="529" y="506"/>
                    <a:pt x="539" y="517"/>
                    <a:pt x="539" y="530"/>
                  </a:cubicBezTo>
                  <a:cubicBezTo>
                    <a:pt x="539" y="544"/>
                    <a:pt x="529" y="554"/>
                    <a:pt x="515" y="554"/>
                  </a:cubicBezTo>
                  <a:cubicBezTo>
                    <a:pt x="502" y="554"/>
                    <a:pt x="491" y="544"/>
                    <a:pt x="491" y="530"/>
                  </a:cubicBezTo>
                  <a:cubicBezTo>
                    <a:pt x="491" y="517"/>
                    <a:pt x="502" y="506"/>
                    <a:pt x="515" y="506"/>
                  </a:cubicBezTo>
                  <a:close/>
                  <a:moveTo>
                    <a:pt x="610" y="586"/>
                  </a:moveTo>
                  <a:cubicBezTo>
                    <a:pt x="610" y="599"/>
                    <a:pt x="599" y="610"/>
                    <a:pt x="585" y="610"/>
                  </a:cubicBezTo>
                  <a:cubicBezTo>
                    <a:pt x="572" y="610"/>
                    <a:pt x="561" y="599"/>
                    <a:pt x="561" y="586"/>
                  </a:cubicBezTo>
                  <a:cubicBezTo>
                    <a:pt x="561" y="573"/>
                    <a:pt x="572" y="562"/>
                    <a:pt x="585" y="562"/>
                  </a:cubicBezTo>
                  <a:cubicBezTo>
                    <a:pt x="599" y="562"/>
                    <a:pt x="610" y="573"/>
                    <a:pt x="610" y="586"/>
                  </a:cubicBezTo>
                  <a:close/>
                  <a:moveTo>
                    <a:pt x="656" y="628"/>
                  </a:moveTo>
                  <a:cubicBezTo>
                    <a:pt x="670" y="628"/>
                    <a:pt x="680" y="639"/>
                    <a:pt x="680" y="652"/>
                  </a:cubicBezTo>
                  <a:cubicBezTo>
                    <a:pt x="680" y="665"/>
                    <a:pt x="670" y="676"/>
                    <a:pt x="656" y="676"/>
                  </a:cubicBezTo>
                  <a:cubicBezTo>
                    <a:pt x="643" y="676"/>
                    <a:pt x="632" y="665"/>
                    <a:pt x="632" y="652"/>
                  </a:cubicBezTo>
                  <a:cubicBezTo>
                    <a:pt x="632" y="639"/>
                    <a:pt x="643" y="628"/>
                    <a:pt x="656" y="628"/>
                  </a:cubicBezTo>
                  <a:close/>
                  <a:moveTo>
                    <a:pt x="1110" y="804"/>
                  </a:moveTo>
                  <a:cubicBezTo>
                    <a:pt x="1123" y="804"/>
                    <a:pt x="1134" y="815"/>
                    <a:pt x="1134" y="828"/>
                  </a:cubicBezTo>
                  <a:cubicBezTo>
                    <a:pt x="1134" y="842"/>
                    <a:pt x="1123" y="853"/>
                    <a:pt x="1110" y="853"/>
                  </a:cubicBezTo>
                  <a:cubicBezTo>
                    <a:pt x="1096" y="853"/>
                    <a:pt x="1086" y="842"/>
                    <a:pt x="1086" y="828"/>
                  </a:cubicBezTo>
                  <a:cubicBezTo>
                    <a:pt x="1086" y="815"/>
                    <a:pt x="1096" y="804"/>
                    <a:pt x="1110" y="804"/>
                  </a:cubicBezTo>
                  <a:close/>
                  <a:moveTo>
                    <a:pt x="828" y="661"/>
                  </a:moveTo>
                  <a:cubicBezTo>
                    <a:pt x="846" y="661"/>
                    <a:pt x="859" y="675"/>
                    <a:pt x="859" y="692"/>
                  </a:cubicBezTo>
                  <a:cubicBezTo>
                    <a:pt x="859" y="709"/>
                    <a:pt x="846" y="723"/>
                    <a:pt x="828" y="723"/>
                  </a:cubicBezTo>
                  <a:cubicBezTo>
                    <a:pt x="811" y="723"/>
                    <a:pt x="797" y="709"/>
                    <a:pt x="797" y="692"/>
                  </a:cubicBezTo>
                  <a:cubicBezTo>
                    <a:pt x="797" y="675"/>
                    <a:pt x="811" y="661"/>
                    <a:pt x="828" y="661"/>
                  </a:cubicBezTo>
                  <a:close/>
                  <a:moveTo>
                    <a:pt x="1102" y="625"/>
                  </a:moveTo>
                  <a:cubicBezTo>
                    <a:pt x="1125" y="625"/>
                    <a:pt x="1143" y="643"/>
                    <a:pt x="1143" y="666"/>
                  </a:cubicBezTo>
                  <a:cubicBezTo>
                    <a:pt x="1143" y="689"/>
                    <a:pt x="1125" y="707"/>
                    <a:pt x="1102" y="707"/>
                  </a:cubicBezTo>
                  <a:cubicBezTo>
                    <a:pt x="1079" y="707"/>
                    <a:pt x="1061" y="689"/>
                    <a:pt x="1061" y="666"/>
                  </a:cubicBezTo>
                  <a:cubicBezTo>
                    <a:pt x="1061" y="643"/>
                    <a:pt x="1079" y="625"/>
                    <a:pt x="1102" y="625"/>
                  </a:cubicBezTo>
                  <a:close/>
                  <a:moveTo>
                    <a:pt x="1066" y="458"/>
                  </a:moveTo>
                  <a:cubicBezTo>
                    <a:pt x="1079" y="458"/>
                    <a:pt x="1090" y="468"/>
                    <a:pt x="1090" y="482"/>
                  </a:cubicBezTo>
                  <a:cubicBezTo>
                    <a:pt x="1090" y="495"/>
                    <a:pt x="1079" y="506"/>
                    <a:pt x="1066" y="506"/>
                  </a:cubicBezTo>
                  <a:cubicBezTo>
                    <a:pt x="1053" y="506"/>
                    <a:pt x="1042" y="495"/>
                    <a:pt x="1042" y="482"/>
                  </a:cubicBezTo>
                  <a:cubicBezTo>
                    <a:pt x="1042" y="468"/>
                    <a:pt x="1053" y="458"/>
                    <a:pt x="1066" y="458"/>
                  </a:cubicBezTo>
                  <a:close/>
                  <a:moveTo>
                    <a:pt x="1212" y="525"/>
                  </a:moveTo>
                  <a:cubicBezTo>
                    <a:pt x="1226" y="525"/>
                    <a:pt x="1237" y="536"/>
                    <a:pt x="1237" y="550"/>
                  </a:cubicBezTo>
                  <a:cubicBezTo>
                    <a:pt x="1237" y="563"/>
                    <a:pt x="1226" y="574"/>
                    <a:pt x="1212" y="574"/>
                  </a:cubicBezTo>
                  <a:cubicBezTo>
                    <a:pt x="1199" y="574"/>
                    <a:pt x="1188" y="563"/>
                    <a:pt x="1188" y="550"/>
                  </a:cubicBezTo>
                  <a:cubicBezTo>
                    <a:pt x="1188" y="536"/>
                    <a:pt x="1199" y="525"/>
                    <a:pt x="1212" y="525"/>
                  </a:cubicBezTo>
                  <a:close/>
                  <a:moveTo>
                    <a:pt x="896" y="356"/>
                  </a:moveTo>
                  <a:cubicBezTo>
                    <a:pt x="917" y="356"/>
                    <a:pt x="933" y="373"/>
                    <a:pt x="933" y="394"/>
                  </a:cubicBezTo>
                  <a:cubicBezTo>
                    <a:pt x="933" y="414"/>
                    <a:pt x="917" y="431"/>
                    <a:pt x="896" y="431"/>
                  </a:cubicBezTo>
                  <a:cubicBezTo>
                    <a:pt x="875" y="431"/>
                    <a:pt x="858" y="414"/>
                    <a:pt x="858" y="394"/>
                  </a:cubicBezTo>
                  <a:cubicBezTo>
                    <a:pt x="858" y="373"/>
                    <a:pt x="875" y="356"/>
                    <a:pt x="896" y="356"/>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4">
              <a:extLst>
                <a:ext uri="{FF2B5EF4-FFF2-40B4-BE49-F238E27FC236}">
                  <a16:creationId xmlns:a16="http://schemas.microsoft.com/office/drawing/2014/main" id="{AB31C60A-8702-4FBD-A35B-FE38DE9658F0}"/>
                </a:ext>
              </a:extLst>
            </p:cNvPr>
            <p:cNvSpPr>
              <a:spLocks noEditPoints="1"/>
            </p:cNvSpPr>
            <p:nvPr/>
          </p:nvSpPr>
          <p:spPr bwMode="auto">
            <a:xfrm>
              <a:off x="3967" y="1421"/>
              <a:ext cx="973" cy="868"/>
            </a:xfrm>
            <a:custGeom>
              <a:avLst/>
              <a:gdLst>
                <a:gd name="T0" fmla="*/ 113 w 1161"/>
                <a:gd name="T1" fmla="*/ 1025 h 1035"/>
                <a:gd name="T2" fmla="*/ 498 w 1161"/>
                <a:gd name="T3" fmla="*/ 757 h 1035"/>
                <a:gd name="T4" fmla="*/ 758 w 1161"/>
                <a:gd name="T5" fmla="*/ 715 h 1035"/>
                <a:gd name="T6" fmla="*/ 923 w 1161"/>
                <a:gd name="T7" fmla="*/ 587 h 1035"/>
                <a:gd name="T8" fmla="*/ 884 w 1161"/>
                <a:gd name="T9" fmla="*/ 548 h 1035"/>
                <a:gd name="T10" fmla="*/ 560 w 1161"/>
                <a:gd name="T11" fmla="*/ 701 h 1035"/>
                <a:gd name="T12" fmla="*/ 734 w 1161"/>
                <a:gd name="T13" fmla="*/ 687 h 1035"/>
                <a:gd name="T14" fmla="*/ 857 w 1161"/>
                <a:gd name="T15" fmla="*/ 495 h 1035"/>
                <a:gd name="T16" fmla="*/ 961 w 1161"/>
                <a:gd name="T17" fmla="*/ 457 h 1035"/>
                <a:gd name="T18" fmla="*/ 884 w 1161"/>
                <a:gd name="T19" fmla="*/ 450 h 1035"/>
                <a:gd name="T20" fmla="*/ 843 w 1161"/>
                <a:gd name="T21" fmla="*/ 492 h 1035"/>
                <a:gd name="T22" fmla="*/ 587 w 1161"/>
                <a:gd name="T23" fmla="*/ 674 h 1035"/>
                <a:gd name="T24" fmla="*/ 719 w 1161"/>
                <a:gd name="T25" fmla="*/ 660 h 1035"/>
                <a:gd name="T26" fmla="*/ 820 w 1161"/>
                <a:gd name="T27" fmla="*/ 478 h 1035"/>
                <a:gd name="T28" fmla="*/ 1002 w 1161"/>
                <a:gd name="T29" fmla="*/ 427 h 1035"/>
                <a:gd name="T30" fmla="*/ 940 w 1161"/>
                <a:gd name="T31" fmla="*/ 357 h 1035"/>
                <a:gd name="T32" fmla="*/ 807 w 1161"/>
                <a:gd name="T33" fmla="*/ 470 h 1035"/>
                <a:gd name="T34" fmla="*/ 711 w 1161"/>
                <a:gd name="T35" fmla="*/ 648 h 1035"/>
                <a:gd name="T36" fmla="*/ 621 w 1161"/>
                <a:gd name="T37" fmla="*/ 634 h 1035"/>
                <a:gd name="T38" fmla="*/ 739 w 1161"/>
                <a:gd name="T39" fmla="*/ 438 h 1035"/>
                <a:gd name="T40" fmla="*/ 672 w 1161"/>
                <a:gd name="T41" fmla="*/ 371 h 1035"/>
                <a:gd name="T42" fmla="*/ 592 w 1161"/>
                <a:gd name="T43" fmla="*/ 497 h 1035"/>
                <a:gd name="T44" fmla="*/ 382 w 1161"/>
                <a:gd name="T45" fmla="*/ 728 h 1035"/>
                <a:gd name="T46" fmla="*/ 287 w 1161"/>
                <a:gd name="T47" fmla="*/ 732 h 1035"/>
                <a:gd name="T48" fmla="*/ 503 w 1161"/>
                <a:gd name="T49" fmla="*/ 563 h 1035"/>
                <a:gd name="T50" fmla="*/ 611 w 1161"/>
                <a:gd name="T51" fmla="*/ 393 h 1035"/>
                <a:gd name="T52" fmla="*/ 777 w 1161"/>
                <a:gd name="T53" fmla="*/ 225 h 1035"/>
                <a:gd name="T54" fmla="*/ 973 w 1161"/>
                <a:gd name="T55" fmla="*/ 194 h 1035"/>
                <a:gd name="T56" fmla="*/ 1084 w 1161"/>
                <a:gd name="T57" fmla="*/ 119 h 1035"/>
                <a:gd name="T58" fmla="*/ 1122 w 1161"/>
                <a:gd name="T59" fmla="*/ 72 h 1035"/>
                <a:gd name="T60" fmla="*/ 1043 w 1161"/>
                <a:gd name="T61" fmla="*/ 106 h 1035"/>
                <a:gd name="T62" fmla="*/ 849 w 1161"/>
                <a:gd name="T63" fmla="*/ 156 h 1035"/>
                <a:gd name="T64" fmla="*/ 967 w 1161"/>
                <a:gd name="T65" fmla="*/ 156 h 1035"/>
                <a:gd name="T66" fmla="*/ 1068 w 1161"/>
                <a:gd name="T67" fmla="*/ 77 h 1035"/>
                <a:gd name="T68" fmla="*/ 1030 w 1161"/>
                <a:gd name="T69" fmla="*/ 39 h 1035"/>
                <a:gd name="T70" fmla="*/ 862 w 1161"/>
                <a:gd name="T71" fmla="*/ 144 h 1035"/>
                <a:gd name="T72" fmla="*/ 969 w 1161"/>
                <a:gd name="T73" fmla="*/ 69 h 1035"/>
                <a:gd name="T74" fmla="*/ 897 w 1161"/>
                <a:gd name="T75" fmla="*/ 88 h 1035"/>
                <a:gd name="T76" fmla="*/ 686 w 1161"/>
                <a:gd name="T77" fmla="*/ 213 h 1035"/>
                <a:gd name="T78" fmla="*/ 597 w 1161"/>
                <a:gd name="T79" fmla="*/ 391 h 1035"/>
                <a:gd name="T80" fmla="*/ 377 w 1161"/>
                <a:gd name="T81" fmla="*/ 563 h 1035"/>
                <a:gd name="T82" fmla="*/ 265 w 1161"/>
                <a:gd name="T83" fmla="*/ 727 h 1035"/>
                <a:gd name="T84" fmla="*/ 79 w 1161"/>
                <a:gd name="T85" fmla="*/ 997 h 1035"/>
                <a:gd name="T86" fmla="*/ 0 w 1161"/>
                <a:gd name="T87" fmla="*/ 1035 h 1035"/>
                <a:gd name="T88" fmla="*/ 947 w 1161"/>
                <a:gd name="T89" fmla="*/ 548 h 1035"/>
                <a:gd name="T90" fmla="*/ 923 w 1161"/>
                <a:gd name="T91" fmla="*/ 524 h 1035"/>
                <a:gd name="T92" fmla="*/ 923 w 1161"/>
                <a:gd name="T93" fmla="*/ 481 h 1035"/>
                <a:gd name="T94" fmla="*/ 1002 w 1161"/>
                <a:gd name="T95" fmla="*/ 323 h 1035"/>
                <a:gd name="T96" fmla="*/ 961 w 1161"/>
                <a:gd name="T97" fmla="*/ 364 h 1035"/>
                <a:gd name="T98" fmla="*/ 777 w 1161"/>
                <a:gd name="T99" fmla="*/ 371 h 1035"/>
                <a:gd name="T100" fmla="*/ 739 w 1161"/>
                <a:gd name="T101" fmla="*/ 334 h 1035"/>
                <a:gd name="T102" fmla="*/ 1122 w 1161"/>
                <a:gd name="T103" fmla="*/ 135 h 1035"/>
                <a:gd name="T104" fmla="*/ 1068 w 1161"/>
                <a:gd name="T105" fmla="*/ 15 h 1035"/>
                <a:gd name="T106" fmla="*/ 1044 w 1161"/>
                <a:gd name="T107" fmla="*/ 39 h 1035"/>
                <a:gd name="T108" fmla="*/ 955 w 1161"/>
                <a:gd name="T109" fmla="*/ 69 h 1035"/>
                <a:gd name="T110" fmla="*/ 931 w 1161"/>
                <a:gd name="T111" fmla="*/ 45 h 1035"/>
                <a:gd name="T112" fmla="*/ 440 w 1161"/>
                <a:gd name="T113" fmla="*/ 60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1" h="1035">
                  <a:moveTo>
                    <a:pt x="79" y="1035"/>
                  </a:moveTo>
                  <a:cubicBezTo>
                    <a:pt x="79" y="1025"/>
                    <a:pt x="79" y="1025"/>
                    <a:pt x="79" y="1025"/>
                  </a:cubicBezTo>
                  <a:cubicBezTo>
                    <a:pt x="113" y="1025"/>
                    <a:pt x="113" y="1025"/>
                    <a:pt x="113" y="1025"/>
                  </a:cubicBezTo>
                  <a:cubicBezTo>
                    <a:pt x="117" y="1025"/>
                    <a:pt x="121" y="1024"/>
                    <a:pt x="124" y="1021"/>
                  </a:cubicBezTo>
                  <a:cubicBezTo>
                    <a:pt x="388" y="757"/>
                    <a:pt x="388" y="757"/>
                    <a:pt x="388" y="757"/>
                  </a:cubicBezTo>
                  <a:cubicBezTo>
                    <a:pt x="498" y="757"/>
                    <a:pt x="498" y="757"/>
                    <a:pt x="498" y="757"/>
                  </a:cubicBezTo>
                  <a:cubicBezTo>
                    <a:pt x="502" y="757"/>
                    <a:pt x="505" y="755"/>
                    <a:pt x="508" y="753"/>
                  </a:cubicBezTo>
                  <a:cubicBezTo>
                    <a:pt x="546" y="715"/>
                    <a:pt x="546" y="715"/>
                    <a:pt x="546" y="715"/>
                  </a:cubicBezTo>
                  <a:cubicBezTo>
                    <a:pt x="758" y="715"/>
                    <a:pt x="758" y="715"/>
                    <a:pt x="758" y="715"/>
                  </a:cubicBezTo>
                  <a:cubicBezTo>
                    <a:pt x="760" y="715"/>
                    <a:pt x="761" y="714"/>
                    <a:pt x="763" y="713"/>
                  </a:cubicBezTo>
                  <a:cubicBezTo>
                    <a:pt x="898" y="578"/>
                    <a:pt x="898" y="578"/>
                    <a:pt x="898" y="578"/>
                  </a:cubicBezTo>
                  <a:cubicBezTo>
                    <a:pt x="904" y="584"/>
                    <a:pt x="913" y="587"/>
                    <a:pt x="923" y="587"/>
                  </a:cubicBezTo>
                  <a:cubicBezTo>
                    <a:pt x="944" y="587"/>
                    <a:pt x="961" y="570"/>
                    <a:pt x="961" y="548"/>
                  </a:cubicBezTo>
                  <a:cubicBezTo>
                    <a:pt x="961" y="527"/>
                    <a:pt x="944" y="510"/>
                    <a:pt x="923" y="510"/>
                  </a:cubicBezTo>
                  <a:cubicBezTo>
                    <a:pt x="901" y="510"/>
                    <a:pt x="884" y="527"/>
                    <a:pt x="884" y="548"/>
                  </a:cubicBezTo>
                  <a:cubicBezTo>
                    <a:pt x="884" y="555"/>
                    <a:pt x="886" y="561"/>
                    <a:pt x="889" y="567"/>
                  </a:cubicBezTo>
                  <a:cubicBezTo>
                    <a:pt x="755" y="701"/>
                    <a:pt x="755" y="701"/>
                    <a:pt x="755" y="701"/>
                  </a:cubicBezTo>
                  <a:cubicBezTo>
                    <a:pt x="560" y="701"/>
                    <a:pt x="560" y="701"/>
                    <a:pt x="560" y="701"/>
                  </a:cubicBezTo>
                  <a:cubicBezTo>
                    <a:pt x="572" y="689"/>
                    <a:pt x="572" y="689"/>
                    <a:pt x="572" y="689"/>
                  </a:cubicBezTo>
                  <a:cubicBezTo>
                    <a:pt x="729" y="689"/>
                    <a:pt x="729" y="689"/>
                    <a:pt x="729" y="689"/>
                  </a:cubicBezTo>
                  <a:cubicBezTo>
                    <a:pt x="731" y="689"/>
                    <a:pt x="733" y="688"/>
                    <a:pt x="734" y="687"/>
                  </a:cubicBezTo>
                  <a:cubicBezTo>
                    <a:pt x="855" y="565"/>
                    <a:pt x="855" y="565"/>
                    <a:pt x="855" y="565"/>
                  </a:cubicBezTo>
                  <a:cubicBezTo>
                    <a:pt x="856" y="564"/>
                    <a:pt x="857" y="562"/>
                    <a:pt x="857" y="560"/>
                  </a:cubicBezTo>
                  <a:cubicBezTo>
                    <a:pt x="857" y="495"/>
                    <a:pt x="857" y="495"/>
                    <a:pt x="857" y="495"/>
                  </a:cubicBezTo>
                  <a:cubicBezTo>
                    <a:pt x="885" y="467"/>
                    <a:pt x="885" y="467"/>
                    <a:pt x="885" y="467"/>
                  </a:cubicBezTo>
                  <a:cubicBezTo>
                    <a:pt x="890" y="483"/>
                    <a:pt x="905" y="496"/>
                    <a:pt x="923" y="496"/>
                  </a:cubicBezTo>
                  <a:cubicBezTo>
                    <a:pt x="944" y="496"/>
                    <a:pt x="961" y="479"/>
                    <a:pt x="961" y="457"/>
                  </a:cubicBezTo>
                  <a:cubicBezTo>
                    <a:pt x="961" y="436"/>
                    <a:pt x="944" y="419"/>
                    <a:pt x="923" y="419"/>
                  </a:cubicBezTo>
                  <a:cubicBezTo>
                    <a:pt x="904" y="419"/>
                    <a:pt x="888" y="432"/>
                    <a:pt x="885" y="450"/>
                  </a:cubicBezTo>
                  <a:cubicBezTo>
                    <a:pt x="884" y="450"/>
                    <a:pt x="884" y="450"/>
                    <a:pt x="884" y="450"/>
                  </a:cubicBezTo>
                  <a:cubicBezTo>
                    <a:pt x="882" y="450"/>
                    <a:pt x="880" y="451"/>
                    <a:pt x="879" y="453"/>
                  </a:cubicBezTo>
                  <a:cubicBezTo>
                    <a:pt x="845" y="487"/>
                    <a:pt x="845" y="487"/>
                    <a:pt x="845" y="487"/>
                  </a:cubicBezTo>
                  <a:cubicBezTo>
                    <a:pt x="844" y="488"/>
                    <a:pt x="843" y="490"/>
                    <a:pt x="843" y="492"/>
                  </a:cubicBezTo>
                  <a:cubicBezTo>
                    <a:pt x="843" y="557"/>
                    <a:pt x="843" y="557"/>
                    <a:pt x="843" y="557"/>
                  </a:cubicBezTo>
                  <a:cubicBezTo>
                    <a:pt x="726" y="674"/>
                    <a:pt x="726" y="674"/>
                    <a:pt x="726" y="674"/>
                  </a:cubicBezTo>
                  <a:cubicBezTo>
                    <a:pt x="587" y="674"/>
                    <a:pt x="587" y="674"/>
                    <a:pt x="587" y="674"/>
                  </a:cubicBezTo>
                  <a:cubicBezTo>
                    <a:pt x="599" y="662"/>
                    <a:pt x="599" y="662"/>
                    <a:pt x="599" y="662"/>
                  </a:cubicBezTo>
                  <a:cubicBezTo>
                    <a:pt x="714" y="662"/>
                    <a:pt x="714" y="662"/>
                    <a:pt x="714" y="662"/>
                  </a:cubicBezTo>
                  <a:cubicBezTo>
                    <a:pt x="716" y="662"/>
                    <a:pt x="718" y="661"/>
                    <a:pt x="719" y="660"/>
                  </a:cubicBezTo>
                  <a:cubicBezTo>
                    <a:pt x="818" y="562"/>
                    <a:pt x="818" y="562"/>
                    <a:pt x="818" y="562"/>
                  </a:cubicBezTo>
                  <a:cubicBezTo>
                    <a:pt x="819" y="560"/>
                    <a:pt x="820" y="559"/>
                    <a:pt x="820" y="557"/>
                  </a:cubicBezTo>
                  <a:cubicBezTo>
                    <a:pt x="820" y="478"/>
                    <a:pt x="820" y="478"/>
                    <a:pt x="820" y="478"/>
                  </a:cubicBezTo>
                  <a:cubicBezTo>
                    <a:pt x="926" y="372"/>
                    <a:pt x="926" y="372"/>
                    <a:pt x="926" y="372"/>
                  </a:cubicBezTo>
                  <a:cubicBezTo>
                    <a:pt x="940" y="372"/>
                    <a:pt x="940" y="372"/>
                    <a:pt x="940" y="372"/>
                  </a:cubicBezTo>
                  <a:cubicBezTo>
                    <a:pt x="943" y="403"/>
                    <a:pt x="970" y="427"/>
                    <a:pt x="1002" y="427"/>
                  </a:cubicBezTo>
                  <a:cubicBezTo>
                    <a:pt x="1037" y="427"/>
                    <a:pt x="1065" y="399"/>
                    <a:pt x="1065" y="364"/>
                  </a:cubicBezTo>
                  <a:cubicBezTo>
                    <a:pt x="1065" y="330"/>
                    <a:pt x="1037" y="301"/>
                    <a:pt x="1002" y="301"/>
                  </a:cubicBezTo>
                  <a:cubicBezTo>
                    <a:pt x="970" y="301"/>
                    <a:pt x="943" y="326"/>
                    <a:pt x="940" y="357"/>
                  </a:cubicBezTo>
                  <a:cubicBezTo>
                    <a:pt x="923" y="357"/>
                    <a:pt x="923" y="357"/>
                    <a:pt x="923" y="357"/>
                  </a:cubicBezTo>
                  <a:cubicBezTo>
                    <a:pt x="921" y="357"/>
                    <a:pt x="919" y="358"/>
                    <a:pt x="918" y="359"/>
                  </a:cubicBezTo>
                  <a:cubicBezTo>
                    <a:pt x="807" y="470"/>
                    <a:pt x="807" y="470"/>
                    <a:pt x="807" y="470"/>
                  </a:cubicBezTo>
                  <a:cubicBezTo>
                    <a:pt x="806" y="471"/>
                    <a:pt x="805" y="473"/>
                    <a:pt x="805" y="475"/>
                  </a:cubicBezTo>
                  <a:cubicBezTo>
                    <a:pt x="805" y="554"/>
                    <a:pt x="805" y="554"/>
                    <a:pt x="805" y="554"/>
                  </a:cubicBezTo>
                  <a:cubicBezTo>
                    <a:pt x="711" y="648"/>
                    <a:pt x="711" y="648"/>
                    <a:pt x="711" y="648"/>
                  </a:cubicBezTo>
                  <a:cubicBezTo>
                    <a:pt x="613" y="648"/>
                    <a:pt x="613" y="648"/>
                    <a:pt x="613" y="648"/>
                  </a:cubicBezTo>
                  <a:cubicBezTo>
                    <a:pt x="617" y="644"/>
                    <a:pt x="617" y="644"/>
                    <a:pt x="617" y="644"/>
                  </a:cubicBezTo>
                  <a:cubicBezTo>
                    <a:pt x="620" y="641"/>
                    <a:pt x="621" y="637"/>
                    <a:pt x="621" y="634"/>
                  </a:cubicBezTo>
                  <a:cubicBezTo>
                    <a:pt x="621" y="503"/>
                    <a:pt x="621" y="503"/>
                    <a:pt x="621" y="503"/>
                  </a:cubicBezTo>
                  <a:cubicBezTo>
                    <a:pt x="699" y="425"/>
                    <a:pt x="699" y="425"/>
                    <a:pt x="699" y="425"/>
                  </a:cubicBezTo>
                  <a:cubicBezTo>
                    <a:pt x="710" y="433"/>
                    <a:pt x="724" y="438"/>
                    <a:pt x="739" y="438"/>
                  </a:cubicBezTo>
                  <a:cubicBezTo>
                    <a:pt x="776" y="438"/>
                    <a:pt x="805" y="408"/>
                    <a:pt x="805" y="371"/>
                  </a:cubicBezTo>
                  <a:cubicBezTo>
                    <a:pt x="805" y="335"/>
                    <a:pt x="776" y="305"/>
                    <a:pt x="739" y="305"/>
                  </a:cubicBezTo>
                  <a:cubicBezTo>
                    <a:pt x="702" y="305"/>
                    <a:pt x="672" y="335"/>
                    <a:pt x="672" y="371"/>
                  </a:cubicBezTo>
                  <a:cubicBezTo>
                    <a:pt x="672" y="383"/>
                    <a:pt x="675" y="394"/>
                    <a:pt x="680" y="403"/>
                  </a:cubicBezTo>
                  <a:cubicBezTo>
                    <a:pt x="597" y="487"/>
                    <a:pt x="597" y="487"/>
                    <a:pt x="597" y="487"/>
                  </a:cubicBezTo>
                  <a:cubicBezTo>
                    <a:pt x="594" y="489"/>
                    <a:pt x="592" y="493"/>
                    <a:pt x="592" y="497"/>
                  </a:cubicBezTo>
                  <a:cubicBezTo>
                    <a:pt x="592" y="628"/>
                    <a:pt x="592" y="628"/>
                    <a:pt x="592" y="628"/>
                  </a:cubicBezTo>
                  <a:cubicBezTo>
                    <a:pt x="492" y="728"/>
                    <a:pt x="492" y="728"/>
                    <a:pt x="492" y="728"/>
                  </a:cubicBezTo>
                  <a:cubicBezTo>
                    <a:pt x="382" y="728"/>
                    <a:pt x="382" y="728"/>
                    <a:pt x="382" y="728"/>
                  </a:cubicBezTo>
                  <a:cubicBezTo>
                    <a:pt x="378" y="728"/>
                    <a:pt x="374" y="730"/>
                    <a:pt x="372" y="732"/>
                  </a:cubicBezTo>
                  <a:cubicBezTo>
                    <a:pt x="287" y="817"/>
                    <a:pt x="287" y="817"/>
                    <a:pt x="287" y="817"/>
                  </a:cubicBezTo>
                  <a:cubicBezTo>
                    <a:pt x="287" y="732"/>
                    <a:pt x="287" y="732"/>
                    <a:pt x="287" y="732"/>
                  </a:cubicBezTo>
                  <a:cubicBezTo>
                    <a:pt x="404" y="615"/>
                    <a:pt x="404" y="615"/>
                    <a:pt x="404" y="615"/>
                  </a:cubicBezTo>
                  <a:cubicBezTo>
                    <a:pt x="414" y="622"/>
                    <a:pt x="427" y="626"/>
                    <a:pt x="440" y="626"/>
                  </a:cubicBezTo>
                  <a:cubicBezTo>
                    <a:pt x="475" y="626"/>
                    <a:pt x="503" y="598"/>
                    <a:pt x="503" y="563"/>
                  </a:cubicBezTo>
                  <a:cubicBezTo>
                    <a:pt x="503" y="549"/>
                    <a:pt x="498" y="536"/>
                    <a:pt x="490" y="525"/>
                  </a:cubicBezTo>
                  <a:cubicBezTo>
                    <a:pt x="609" y="398"/>
                    <a:pt x="609" y="398"/>
                    <a:pt x="609" y="398"/>
                  </a:cubicBezTo>
                  <a:cubicBezTo>
                    <a:pt x="611" y="397"/>
                    <a:pt x="611" y="395"/>
                    <a:pt x="611" y="393"/>
                  </a:cubicBezTo>
                  <a:cubicBezTo>
                    <a:pt x="611" y="308"/>
                    <a:pt x="611" y="308"/>
                    <a:pt x="611" y="308"/>
                  </a:cubicBezTo>
                  <a:cubicBezTo>
                    <a:pt x="694" y="225"/>
                    <a:pt x="694" y="225"/>
                    <a:pt x="694" y="225"/>
                  </a:cubicBezTo>
                  <a:cubicBezTo>
                    <a:pt x="777" y="225"/>
                    <a:pt x="777" y="225"/>
                    <a:pt x="777" y="225"/>
                  </a:cubicBezTo>
                  <a:cubicBezTo>
                    <a:pt x="779" y="225"/>
                    <a:pt x="781" y="225"/>
                    <a:pt x="782" y="223"/>
                  </a:cubicBezTo>
                  <a:cubicBezTo>
                    <a:pt x="811" y="194"/>
                    <a:pt x="811" y="194"/>
                    <a:pt x="811" y="194"/>
                  </a:cubicBezTo>
                  <a:cubicBezTo>
                    <a:pt x="973" y="194"/>
                    <a:pt x="973" y="194"/>
                    <a:pt x="973" y="194"/>
                  </a:cubicBezTo>
                  <a:cubicBezTo>
                    <a:pt x="975" y="194"/>
                    <a:pt x="976" y="193"/>
                    <a:pt x="978" y="192"/>
                  </a:cubicBezTo>
                  <a:cubicBezTo>
                    <a:pt x="1051" y="119"/>
                    <a:pt x="1051" y="119"/>
                    <a:pt x="1051" y="119"/>
                  </a:cubicBezTo>
                  <a:cubicBezTo>
                    <a:pt x="1084" y="119"/>
                    <a:pt x="1084" y="119"/>
                    <a:pt x="1084" y="119"/>
                  </a:cubicBezTo>
                  <a:cubicBezTo>
                    <a:pt x="1088" y="136"/>
                    <a:pt x="1103" y="149"/>
                    <a:pt x="1122" y="149"/>
                  </a:cubicBezTo>
                  <a:cubicBezTo>
                    <a:pt x="1143" y="149"/>
                    <a:pt x="1161" y="132"/>
                    <a:pt x="1161" y="111"/>
                  </a:cubicBezTo>
                  <a:cubicBezTo>
                    <a:pt x="1161" y="90"/>
                    <a:pt x="1143" y="72"/>
                    <a:pt x="1122" y="72"/>
                  </a:cubicBezTo>
                  <a:cubicBezTo>
                    <a:pt x="1103" y="72"/>
                    <a:pt x="1087" y="86"/>
                    <a:pt x="1084" y="104"/>
                  </a:cubicBezTo>
                  <a:cubicBezTo>
                    <a:pt x="1048" y="104"/>
                    <a:pt x="1048" y="104"/>
                    <a:pt x="1048" y="104"/>
                  </a:cubicBezTo>
                  <a:cubicBezTo>
                    <a:pt x="1046" y="104"/>
                    <a:pt x="1045" y="105"/>
                    <a:pt x="1043" y="106"/>
                  </a:cubicBezTo>
                  <a:cubicBezTo>
                    <a:pt x="970" y="180"/>
                    <a:pt x="970" y="180"/>
                    <a:pt x="970" y="180"/>
                  </a:cubicBezTo>
                  <a:cubicBezTo>
                    <a:pt x="826" y="180"/>
                    <a:pt x="826" y="180"/>
                    <a:pt x="826" y="180"/>
                  </a:cubicBezTo>
                  <a:cubicBezTo>
                    <a:pt x="849" y="156"/>
                    <a:pt x="849" y="156"/>
                    <a:pt x="849" y="156"/>
                  </a:cubicBezTo>
                  <a:cubicBezTo>
                    <a:pt x="850" y="158"/>
                    <a:pt x="852" y="158"/>
                    <a:pt x="854" y="158"/>
                  </a:cubicBezTo>
                  <a:cubicBezTo>
                    <a:pt x="962" y="158"/>
                    <a:pt x="962" y="158"/>
                    <a:pt x="962" y="158"/>
                  </a:cubicBezTo>
                  <a:cubicBezTo>
                    <a:pt x="964" y="158"/>
                    <a:pt x="966" y="157"/>
                    <a:pt x="967" y="156"/>
                  </a:cubicBezTo>
                  <a:cubicBezTo>
                    <a:pt x="1049" y="74"/>
                    <a:pt x="1049" y="74"/>
                    <a:pt x="1049" y="74"/>
                  </a:cubicBezTo>
                  <a:cubicBezTo>
                    <a:pt x="1049" y="74"/>
                    <a:pt x="1050" y="73"/>
                    <a:pt x="1050" y="73"/>
                  </a:cubicBezTo>
                  <a:cubicBezTo>
                    <a:pt x="1055" y="76"/>
                    <a:pt x="1061" y="77"/>
                    <a:pt x="1068" y="77"/>
                  </a:cubicBezTo>
                  <a:cubicBezTo>
                    <a:pt x="1089" y="77"/>
                    <a:pt x="1107" y="60"/>
                    <a:pt x="1107" y="39"/>
                  </a:cubicBezTo>
                  <a:cubicBezTo>
                    <a:pt x="1107" y="18"/>
                    <a:pt x="1089" y="0"/>
                    <a:pt x="1068" y="0"/>
                  </a:cubicBezTo>
                  <a:cubicBezTo>
                    <a:pt x="1047" y="0"/>
                    <a:pt x="1030" y="18"/>
                    <a:pt x="1030" y="39"/>
                  </a:cubicBezTo>
                  <a:cubicBezTo>
                    <a:pt x="1030" y="48"/>
                    <a:pt x="1033" y="57"/>
                    <a:pt x="1039" y="64"/>
                  </a:cubicBezTo>
                  <a:cubicBezTo>
                    <a:pt x="959" y="144"/>
                    <a:pt x="959" y="144"/>
                    <a:pt x="959" y="144"/>
                  </a:cubicBezTo>
                  <a:cubicBezTo>
                    <a:pt x="862" y="144"/>
                    <a:pt x="862" y="144"/>
                    <a:pt x="862" y="144"/>
                  </a:cubicBezTo>
                  <a:cubicBezTo>
                    <a:pt x="906" y="99"/>
                    <a:pt x="906" y="99"/>
                    <a:pt x="906" y="99"/>
                  </a:cubicBezTo>
                  <a:cubicBezTo>
                    <a:pt x="913" y="105"/>
                    <a:pt x="921" y="108"/>
                    <a:pt x="931" y="108"/>
                  </a:cubicBezTo>
                  <a:cubicBezTo>
                    <a:pt x="952" y="108"/>
                    <a:pt x="969" y="91"/>
                    <a:pt x="969" y="69"/>
                  </a:cubicBezTo>
                  <a:cubicBezTo>
                    <a:pt x="969" y="48"/>
                    <a:pt x="952" y="31"/>
                    <a:pt x="931" y="31"/>
                  </a:cubicBezTo>
                  <a:cubicBezTo>
                    <a:pt x="909" y="31"/>
                    <a:pt x="892" y="48"/>
                    <a:pt x="892" y="69"/>
                  </a:cubicBezTo>
                  <a:cubicBezTo>
                    <a:pt x="892" y="76"/>
                    <a:pt x="894" y="83"/>
                    <a:pt x="897" y="88"/>
                  </a:cubicBezTo>
                  <a:cubicBezTo>
                    <a:pt x="774" y="211"/>
                    <a:pt x="774" y="211"/>
                    <a:pt x="774" y="211"/>
                  </a:cubicBezTo>
                  <a:cubicBezTo>
                    <a:pt x="691" y="211"/>
                    <a:pt x="691" y="211"/>
                    <a:pt x="691" y="211"/>
                  </a:cubicBezTo>
                  <a:cubicBezTo>
                    <a:pt x="689" y="211"/>
                    <a:pt x="687" y="212"/>
                    <a:pt x="686" y="213"/>
                  </a:cubicBezTo>
                  <a:cubicBezTo>
                    <a:pt x="599" y="300"/>
                    <a:pt x="599" y="300"/>
                    <a:pt x="599" y="300"/>
                  </a:cubicBezTo>
                  <a:cubicBezTo>
                    <a:pt x="598" y="301"/>
                    <a:pt x="597" y="303"/>
                    <a:pt x="597" y="305"/>
                  </a:cubicBezTo>
                  <a:cubicBezTo>
                    <a:pt x="597" y="391"/>
                    <a:pt x="597" y="391"/>
                    <a:pt x="597" y="391"/>
                  </a:cubicBezTo>
                  <a:cubicBezTo>
                    <a:pt x="480" y="515"/>
                    <a:pt x="480" y="515"/>
                    <a:pt x="480" y="515"/>
                  </a:cubicBezTo>
                  <a:cubicBezTo>
                    <a:pt x="469" y="506"/>
                    <a:pt x="455" y="500"/>
                    <a:pt x="440" y="500"/>
                  </a:cubicBezTo>
                  <a:cubicBezTo>
                    <a:pt x="405" y="500"/>
                    <a:pt x="377" y="529"/>
                    <a:pt x="377" y="563"/>
                  </a:cubicBezTo>
                  <a:cubicBezTo>
                    <a:pt x="377" y="577"/>
                    <a:pt x="381" y="589"/>
                    <a:pt x="389" y="600"/>
                  </a:cubicBezTo>
                  <a:cubicBezTo>
                    <a:pt x="269" y="720"/>
                    <a:pt x="269" y="720"/>
                    <a:pt x="269" y="720"/>
                  </a:cubicBezTo>
                  <a:cubicBezTo>
                    <a:pt x="267" y="722"/>
                    <a:pt x="265" y="724"/>
                    <a:pt x="265" y="727"/>
                  </a:cubicBezTo>
                  <a:cubicBezTo>
                    <a:pt x="265" y="839"/>
                    <a:pt x="265" y="839"/>
                    <a:pt x="265" y="839"/>
                  </a:cubicBezTo>
                  <a:cubicBezTo>
                    <a:pt x="108" y="997"/>
                    <a:pt x="108" y="997"/>
                    <a:pt x="108" y="997"/>
                  </a:cubicBezTo>
                  <a:cubicBezTo>
                    <a:pt x="79" y="997"/>
                    <a:pt x="79" y="997"/>
                    <a:pt x="79" y="997"/>
                  </a:cubicBezTo>
                  <a:cubicBezTo>
                    <a:pt x="79" y="989"/>
                    <a:pt x="79" y="989"/>
                    <a:pt x="79" y="989"/>
                  </a:cubicBezTo>
                  <a:cubicBezTo>
                    <a:pt x="0" y="989"/>
                    <a:pt x="0" y="989"/>
                    <a:pt x="0" y="989"/>
                  </a:cubicBezTo>
                  <a:cubicBezTo>
                    <a:pt x="0" y="1004"/>
                    <a:pt x="0" y="1020"/>
                    <a:pt x="0" y="1035"/>
                  </a:cubicBezTo>
                  <a:lnTo>
                    <a:pt x="79" y="1035"/>
                  </a:lnTo>
                  <a:close/>
                  <a:moveTo>
                    <a:pt x="923" y="524"/>
                  </a:moveTo>
                  <a:cubicBezTo>
                    <a:pt x="936" y="524"/>
                    <a:pt x="947" y="535"/>
                    <a:pt x="947" y="548"/>
                  </a:cubicBezTo>
                  <a:cubicBezTo>
                    <a:pt x="947" y="562"/>
                    <a:pt x="936" y="573"/>
                    <a:pt x="923" y="573"/>
                  </a:cubicBezTo>
                  <a:cubicBezTo>
                    <a:pt x="909" y="573"/>
                    <a:pt x="898" y="562"/>
                    <a:pt x="898" y="548"/>
                  </a:cubicBezTo>
                  <a:cubicBezTo>
                    <a:pt x="898" y="535"/>
                    <a:pt x="909" y="524"/>
                    <a:pt x="923" y="524"/>
                  </a:cubicBezTo>
                  <a:close/>
                  <a:moveTo>
                    <a:pt x="923" y="433"/>
                  </a:moveTo>
                  <a:cubicBezTo>
                    <a:pt x="936" y="433"/>
                    <a:pt x="947" y="444"/>
                    <a:pt x="947" y="457"/>
                  </a:cubicBezTo>
                  <a:cubicBezTo>
                    <a:pt x="947" y="471"/>
                    <a:pt x="936" y="481"/>
                    <a:pt x="923" y="481"/>
                  </a:cubicBezTo>
                  <a:cubicBezTo>
                    <a:pt x="909" y="481"/>
                    <a:pt x="898" y="471"/>
                    <a:pt x="898" y="457"/>
                  </a:cubicBezTo>
                  <a:cubicBezTo>
                    <a:pt x="898" y="444"/>
                    <a:pt x="909" y="433"/>
                    <a:pt x="923" y="433"/>
                  </a:cubicBezTo>
                  <a:close/>
                  <a:moveTo>
                    <a:pt x="1002" y="323"/>
                  </a:moveTo>
                  <a:cubicBezTo>
                    <a:pt x="1025" y="323"/>
                    <a:pt x="1044" y="341"/>
                    <a:pt x="1044" y="364"/>
                  </a:cubicBezTo>
                  <a:cubicBezTo>
                    <a:pt x="1044" y="387"/>
                    <a:pt x="1025" y="406"/>
                    <a:pt x="1002" y="406"/>
                  </a:cubicBezTo>
                  <a:cubicBezTo>
                    <a:pt x="979" y="406"/>
                    <a:pt x="961" y="387"/>
                    <a:pt x="961" y="364"/>
                  </a:cubicBezTo>
                  <a:cubicBezTo>
                    <a:pt x="961" y="341"/>
                    <a:pt x="979" y="323"/>
                    <a:pt x="1002" y="323"/>
                  </a:cubicBezTo>
                  <a:close/>
                  <a:moveTo>
                    <a:pt x="739" y="334"/>
                  </a:moveTo>
                  <a:cubicBezTo>
                    <a:pt x="760" y="334"/>
                    <a:pt x="777" y="351"/>
                    <a:pt x="777" y="371"/>
                  </a:cubicBezTo>
                  <a:cubicBezTo>
                    <a:pt x="777" y="392"/>
                    <a:pt x="760" y="409"/>
                    <a:pt x="739" y="409"/>
                  </a:cubicBezTo>
                  <a:cubicBezTo>
                    <a:pt x="718" y="409"/>
                    <a:pt x="701" y="392"/>
                    <a:pt x="701" y="371"/>
                  </a:cubicBezTo>
                  <a:cubicBezTo>
                    <a:pt x="701" y="351"/>
                    <a:pt x="718" y="334"/>
                    <a:pt x="739" y="334"/>
                  </a:cubicBezTo>
                  <a:close/>
                  <a:moveTo>
                    <a:pt x="1122" y="87"/>
                  </a:moveTo>
                  <a:cubicBezTo>
                    <a:pt x="1135" y="87"/>
                    <a:pt x="1146" y="98"/>
                    <a:pt x="1146" y="111"/>
                  </a:cubicBezTo>
                  <a:cubicBezTo>
                    <a:pt x="1146" y="124"/>
                    <a:pt x="1135" y="135"/>
                    <a:pt x="1122" y="135"/>
                  </a:cubicBezTo>
                  <a:cubicBezTo>
                    <a:pt x="1109" y="135"/>
                    <a:pt x="1098" y="124"/>
                    <a:pt x="1098" y="111"/>
                  </a:cubicBezTo>
                  <a:cubicBezTo>
                    <a:pt x="1098" y="98"/>
                    <a:pt x="1109" y="87"/>
                    <a:pt x="1122" y="87"/>
                  </a:cubicBezTo>
                  <a:close/>
                  <a:moveTo>
                    <a:pt x="1068" y="15"/>
                  </a:moveTo>
                  <a:cubicBezTo>
                    <a:pt x="1081" y="15"/>
                    <a:pt x="1092" y="26"/>
                    <a:pt x="1092" y="39"/>
                  </a:cubicBezTo>
                  <a:cubicBezTo>
                    <a:pt x="1092" y="52"/>
                    <a:pt x="1081" y="63"/>
                    <a:pt x="1068" y="63"/>
                  </a:cubicBezTo>
                  <a:cubicBezTo>
                    <a:pt x="1055" y="63"/>
                    <a:pt x="1044" y="52"/>
                    <a:pt x="1044" y="39"/>
                  </a:cubicBezTo>
                  <a:cubicBezTo>
                    <a:pt x="1044" y="26"/>
                    <a:pt x="1055" y="15"/>
                    <a:pt x="1068" y="15"/>
                  </a:cubicBezTo>
                  <a:close/>
                  <a:moveTo>
                    <a:pt x="931" y="45"/>
                  </a:moveTo>
                  <a:cubicBezTo>
                    <a:pt x="944" y="45"/>
                    <a:pt x="955" y="56"/>
                    <a:pt x="955" y="69"/>
                  </a:cubicBezTo>
                  <a:cubicBezTo>
                    <a:pt x="955" y="83"/>
                    <a:pt x="944" y="94"/>
                    <a:pt x="931" y="94"/>
                  </a:cubicBezTo>
                  <a:cubicBezTo>
                    <a:pt x="917" y="94"/>
                    <a:pt x="907" y="83"/>
                    <a:pt x="907" y="69"/>
                  </a:cubicBezTo>
                  <a:cubicBezTo>
                    <a:pt x="907" y="56"/>
                    <a:pt x="917" y="45"/>
                    <a:pt x="931" y="45"/>
                  </a:cubicBezTo>
                  <a:close/>
                  <a:moveTo>
                    <a:pt x="440" y="522"/>
                  </a:moveTo>
                  <a:cubicBezTo>
                    <a:pt x="463" y="522"/>
                    <a:pt x="481" y="541"/>
                    <a:pt x="481" y="563"/>
                  </a:cubicBezTo>
                  <a:cubicBezTo>
                    <a:pt x="481" y="586"/>
                    <a:pt x="463" y="605"/>
                    <a:pt x="440" y="605"/>
                  </a:cubicBezTo>
                  <a:cubicBezTo>
                    <a:pt x="417" y="605"/>
                    <a:pt x="399" y="586"/>
                    <a:pt x="399" y="563"/>
                  </a:cubicBezTo>
                  <a:cubicBezTo>
                    <a:pt x="399" y="541"/>
                    <a:pt x="417" y="522"/>
                    <a:pt x="440" y="52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15">
              <a:extLst>
                <a:ext uri="{FF2B5EF4-FFF2-40B4-BE49-F238E27FC236}">
                  <a16:creationId xmlns:a16="http://schemas.microsoft.com/office/drawing/2014/main" id="{C730BB86-A48E-4EB1-9E47-A8E80350F461}"/>
                </a:ext>
              </a:extLst>
            </p:cNvPr>
            <p:cNvSpPr>
              <a:spLocks noEditPoints="1"/>
            </p:cNvSpPr>
            <p:nvPr/>
          </p:nvSpPr>
          <p:spPr bwMode="auto">
            <a:xfrm>
              <a:off x="3064" y="900"/>
              <a:ext cx="780" cy="1262"/>
            </a:xfrm>
            <a:custGeom>
              <a:avLst/>
              <a:gdLst>
                <a:gd name="T0" fmla="*/ 772 w 931"/>
                <a:gd name="T1" fmla="*/ 1057 h 1505"/>
                <a:gd name="T2" fmla="*/ 931 w 931"/>
                <a:gd name="T3" fmla="*/ 752 h 1505"/>
                <a:gd name="T4" fmla="*/ 885 w 931"/>
                <a:gd name="T5" fmla="*/ 923 h 1505"/>
                <a:gd name="T6" fmla="*/ 777 w 931"/>
                <a:gd name="T7" fmla="*/ 1000 h 1505"/>
                <a:gd name="T8" fmla="*/ 875 w 931"/>
                <a:gd name="T9" fmla="*/ 818 h 1505"/>
                <a:gd name="T10" fmla="*/ 830 w 931"/>
                <a:gd name="T11" fmla="*/ 927 h 1505"/>
                <a:gd name="T12" fmla="*/ 869 w 931"/>
                <a:gd name="T13" fmla="*/ 563 h 1505"/>
                <a:gd name="T14" fmla="*/ 769 w 931"/>
                <a:gd name="T15" fmla="*/ 132 h 1505"/>
                <a:gd name="T16" fmla="*/ 740 w 931"/>
                <a:gd name="T17" fmla="*/ 131 h 1505"/>
                <a:gd name="T18" fmla="*/ 841 w 931"/>
                <a:gd name="T19" fmla="*/ 557 h 1505"/>
                <a:gd name="T20" fmla="*/ 697 w 931"/>
                <a:gd name="T21" fmla="*/ 644 h 1505"/>
                <a:gd name="T22" fmla="*/ 692 w 931"/>
                <a:gd name="T23" fmla="*/ 421 h 1505"/>
                <a:gd name="T24" fmla="*/ 605 w 931"/>
                <a:gd name="T25" fmla="*/ 551 h 1505"/>
                <a:gd name="T26" fmla="*/ 532 w 931"/>
                <a:gd name="T27" fmla="*/ 253 h 1505"/>
                <a:gd name="T28" fmla="*/ 472 w 931"/>
                <a:gd name="T29" fmla="*/ 170 h 1505"/>
                <a:gd name="T30" fmla="*/ 532 w 931"/>
                <a:gd name="T31" fmla="*/ 57 h 1505"/>
                <a:gd name="T32" fmla="*/ 457 w 931"/>
                <a:gd name="T33" fmla="*/ 167 h 1505"/>
                <a:gd name="T34" fmla="*/ 471 w 931"/>
                <a:gd name="T35" fmla="*/ 66 h 1505"/>
                <a:gd name="T36" fmla="*/ 426 w 931"/>
                <a:gd name="T37" fmla="*/ 217 h 1505"/>
                <a:gd name="T38" fmla="*/ 315 w 931"/>
                <a:gd name="T39" fmla="*/ 141 h 1505"/>
                <a:gd name="T40" fmla="*/ 375 w 931"/>
                <a:gd name="T41" fmla="*/ 187 h 1505"/>
                <a:gd name="T42" fmla="*/ 576 w 931"/>
                <a:gd name="T43" fmla="*/ 478 h 1505"/>
                <a:gd name="T44" fmla="*/ 743 w 931"/>
                <a:gd name="T45" fmla="*/ 1197 h 1505"/>
                <a:gd name="T46" fmla="*/ 691 w 931"/>
                <a:gd name="T47" fmla="*/ 821 h 1505"/>
                <a:gd name="T48" fmla="*/ 635 w 931"/>
                <a:gd name="T49" fmla="*/ 895 h 1505"/>
                <a:gd name="T50" fmla="*/ 542 w 931"/>
                <a:gd name="T51" fmla="*/ 673 h 1505"/>
                <a:gd name="T52" fmla="*/ 307 w 931"/>
                <a:gd name="T53" fmla="*/ 387 h 1505"/>
                <a:gd name="T54" fmla="*/ 258 w 931"/>
                <a:gd name="T55" fmla="*/ 319 h 1505"/>
                <a:gd name="T56" fmla="*/ 468 w 931"/>
                <a:gd name="T57" fmla="*/ 569 h 1505"/>
                <a:gd name="T58" fmla="*/ 345 w 931"/>
                <a:gd name="T59" fmla="*/ 573 h 1505"/>
                <a:gd name="T60" fmla="*/ 189 w 931"/>
                <a:gd name="T61" fmla="*/ 359 h 1505"/>
                <a:gd name="T62" fmla="*/ 0 w 931"/>
                <a:gd name="T63" fmla="*/ 253 h 1505"/>
                <a:gd name="T64" fmla="*/ 164 w 931"/>
                <a:gd name="T65" fmla="*/ 502 h 1505"/>
                <a:gd name="T66" fmla="*/ 339 w 931"/>
                <a:gd name="T67" fmla="*/ 602 h 1505"/>
                <a:gd name="T68" fmla="*/ 454 w 931"/>
                <a:gd name="T69" fmla="*/ 901 h 1505"/>
                <a:gd name="T70" fmla="*/ 639 w 931"/>
                <a:gd name="T71" fmla="*/ 1134 h 1505"/>
                <a:gd name="T72" fmla="*/ 734 w 931"/>
                <a:gd name="T73" fmla="*/ 1505 h 1505"/>
                <a:gd name="T74" fmla="*/ 917 w 931"/>
                <a:gd name="T75" fmla="*/ 752 h 1505"/>
                <a:gd name="T76" fmla="*/ 837 w 931"/>
                <a:gd name="T77" fmla="*/ 794 h 1505"/>
                <a:gd name="T78" fmla="*/ 719 w 931"/>
                <a:gd name="T79" fmla="*/ 66 h 1505"/>
                <a:gd name="T80" fmla="*/ 719 w 931"/>
                <a:gd name="T81" fmla="*/ 66 h 1505"/>
                <a:gd name="T82" fmla="*/ 508 w 931"/>
                <a:gd name="T83" fmla="*/ 96 h 1505"/>
                <a:gd name="T84" fmla="*/ 315 w 931"/>
                <a:gd name="T85" fmla="*/ 155 h 1505"/>
                <a:gd name="T86" fmla="*/ 432 w 931"/>
                <a:gd name="T87" fmla="*/ 42 h 1505"/>
                <a:gd name="T88" fmla="*/ 561 w 931"/>
                <a:gd name="T89" fmla="*/ 253 h 1505"/>
                <a:gd name="T90" fmla="*/ 561 w 931"/>
                <a:gd name="T91" fmla="*/ 253 h 1505"/>
                <a:gd name="T92" fmla="*/ 692 w 931"/>
                <a:gd name="T93" fmla="*/ 483 h 1505"/>
                <a:gd name="T94" fmla="*/ 321 w 931"/>
                <a:gd name="T95" fmla="*/ 319 h 1505"/>
                <a:gd name="T96" fmla="*/ 29 w 931"/>
                <a:gd name="T97" fmla="*/ 253 h 1505"/>
                <a:gd name="T98" fmla="*/ 438 w 931"/>
                <a:gd name="T99" fmla="*/ 673 h 1505"/>
                <a:gd name="T100" fmla="*/ 438 w 931"/>
                <a:gd name="T101" fmla="*/ 673 h 1505"/>
                <a:gd name="T102" fmla="*/ 662 w 931"/>
                <a:gd name="T103" fmla="*/ 821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1505">
                  <a:moveTo>
                    <a:pt x="779" y="1505"/>
                  </a:moveTo>
                  <a:cubicBezTo>
                    <a:pt x="779" y="1422"/>
                    <a:pt x="779" y="1422"/>
                    <a:pt x="779" y="1422"/>
                  </a:cubicBezTo>
                  <a:cubicBezTo>
                    <a:pt x="771" y="1422"/>
                    <a:pt x="771" y="1422"/>
                    <a:pt x="771" y="1422"/>
                  </a:cubicBezTo>
                  <a:cubicBezTo>
                    <a:pt x="772" y="1057"/>
                    <a:pt x="772" y="1057"/>
                    <a:pt x="772" y="1057"/>
                  </a:cubicBezTo>
                  <a:cubicBezTo>
                    <a:pt x="898" y="931"/>
                    <a:pt x="898" y="931"/>
                    <a:pt x="898" y="931"/>
                  </a:cubicBezTo>
                  <a:cubicBezTo>
                    <a:pt x="899" y="930"/>
                    <a:pt x="900" y="928"/>
                    <a:pt x="900" y="926"/>
                  </a:cubicBezTo>
                  <a:cubicBezTo>
                    <a:pt x="900" y="789"/>
                    <a:pt x="900" y="789"/>
                    <a:pt x="900" y="789"/>
                  </a:cubicBezTo>
                  <a:cubicBezTo>
                    <a:pt x="918" y="786"/>
                    <a:pt x="931" y="770"/>
                    <a:pt x="931" y="752"/>
                  </a:cubicBezTo>
                  <a:cubicBezTo>
                    <a:pt x="931" y="730"/>
                    <a:pt x="914" y="713"/>
                    <a:pt x="893" y="713"/>
                  </a:cubicBezTo>
                  <a:cubicBezTo>
                    <a:pt x="872" y="713"/>
                    <a:pt x="854" y="730"/>
                    <a:pt x="854" y="752"/>
                  </a:cubicBezTo>
                  <a:cubicBezTo>
                    <a:pt x="854" y="770"/>
                    <a:pt x="868" y="786"/>
                    <a:pt x="885" y="789"/>
                  </a:cubicBezTo>
                  <a:cubicBezTo>
                    <a:pt x="885" y="923"/>
                    <a:pt x="885" y="923"/>
                    <a:pt x="885" y="923"/>
                  </a:cubicBezTo>
                  <a:cubicBezTo>
                    <a:pt x="772" y="1037"/>
                    <a:pt x="772" y="1037"/>
                    <a:pt x="772" y="1037"/>
                  </a:cubicBezTo>
                  <a:cubicBezTo>
                    <a:pt x="772" y="1002"/>
                    <a:pt x="772" y="1002"/>
                    <a:pt x="772" y="1002"/>
                  </a:cubicBezTo>
                  <a:cubicBezTo>
                    <a:pt x="772" y="1002"/>
                    <a:pt x="772" y="1002"/>
                    <a:pt x="772" y="1002"/>
                  </a:cubicBezTo>
                  <a:cubicBezTo>
                    <a:pt x="774" y="1002"/>
                    <a:pt x="776" y="1002"/>
                    <a:pt x="777" y="1000"/>
                  </a:cubicBezTo>
                  <a:cubicBezTo>
                    <a:pt x="842" y="935"/>
                    <a:pt x="842" y="935"/>
                    <a:pt x="842" y="935"/>
                  </a:cubicBezTo>
                  <a:cubicBezTo>
                    <a:pt x="843" y="934"/>
                    <a:pt x="844" y="932"/>
                    <a:pt x="844" y="930"/>
                  </a:cubicBezTo>
                  <a:cubicBezTo>
                    <a:pt x="844" y="856"/>
                    <a:pt x="844" y="856"/>
                    <a:pt x="844" y="856"/>
                  </a:cubicBezTo>
                  <a:cubicBezTo>
                    <a:pt x="862" y="853"/>
                    <a:pt x="875" y="837"/>
                    <a:pt x="875" y="818"/>
                  </a:cubicBezTo>
                  <a:cubicBezTo>
                    <a:pt x="875" y="797"/>
                    <a:pt x="858" y="780"/>
                    <a:pt x="837" y="780"/>
                  </a:cubicBezTo>
                  <a:cubicBezTo>
                    <a:pt x="815" y="780"/>
                    <a:pt x="798" y="797"/>
                    <a:pt x="798" y="818"/>
                  </a:cubicBezTo>
                  <a:cubicBezTo>
                    <a:pt x="798" y="837"/>
                    <a:pt x="812" y="853"/>
                    <a:pt x="830" y="856"/>
                  </a:cubicBezTo>
                  <a:cubicBezTo>
                    <a:pt x="830" y="927"/>
                    <a:pt x="830" y="927"/>
                    <a:pt x="830" y="927"/>
                  </a:cubicBezTo>
                  <a:cubicBezTo>
                    <a:pt x="772" y="985"/>
                    <a:pt x="772" y="985"/>
                    <a:pt x="772" y="985"/>
                  </a:cubicBezTo>
                  <a:cubicBezTo>
                    <a:pt x="773" y="666"/>
                    <a:pt x="773" y="666"/>
                    <a:pt x="773" y="666"/>
                  </a:cubicBezTo>
                  <a:cubicBezTo>
                    <a:pt x="865" y="573"/>
                    <a:pt x="865" y="573"/>
                    <a:pt x="865" y="573"/>
                  </a:cubicBezTo>
                  <a:cubicBezTo>
                    <a:pt x="868" y="571"/>
                    <a:pt x="869" y="567"/>
                    <a:pt x="869" y="563"/>
                  </a:cubicBezTo>
                  <a:cubicBezTo>
                    <a:pt x="869" y="448"/>
                    <a:pt x="869" y="448"/>
                    <a:pt x="869" y="448"/>
                  </a:cubicBezTo>
                  <a:cubicBezTo>
                    <a:pt x="869" y="444"/>
                    <a:pt x="868" y="441"/>
                    <a:pt x="865" y="438"/>
                  </a:cubicBezTo>
                  <a:cubicBezTo>
                    <a:pt x="769" y="341"/>
                    <a:pt x="769" y="341"/>
                    <a:pt x="769" y="341"/>
                  </a:cubicBezTo>
                  <a:cubicBezTo>
                    <a:pt x="769" y="132"/>
                    <a:pt x="769" y="132"/>
                    <a:pt x="769" y="132"/>
                  </a:cubicBezTo>
                  <a:cubicBezTo>
                    <a:pt x="800" y="126"/>
                    <a:pt x="823" y="99"/>
                    <a:pt x="823" y="66"/>
                  </a:cubicBezTo>
                  <a:cubicBezTo>
                    <a:pt x="823" y="30"/>
                    <a:pt x="794" y="0"/>
                    <a:pt x="757" y="0"/>
                  </a:cubicBezTo>
                  <a:cubicBezTo>
                    <a:pt x="720" y="0"/>
                    <a:pt x="690" y="30"/>
                    <a:pt x="690" y="66"/>
                  </a:cubicBezTo>
                  <a:cubicBezTo>
                    <a:pt x="690" y="97"/>
                    <a:pt x="711" y="123"/>
                    <a:pt x="740" y="131"/>
                  </a:cubicBezTo>
                  <a:cubicBezTo>
                    <a:pt x="740" y="347"/>
                    <a:pt x="740" y="347"/>
                    <a:pt x="740" y="347"/>
                  </a:cubicBezTo>
                  <a:cubicBezTo>
                    <a:pt x="740" y="351"/>
                    <a:pt x="741" y="355"/>
                    <a:pt x="744" y="358"/>
                  </a:cubicBezTo>
                  <a:cubicBezTo>
                    <a:pt x="841" y="454"/>
                    <a:pt x="841" y="454"/>
                    <a:pt x="841" y="454"/>
                  </a:cubicBezTo>
                  <a:cubicBezTo>
                    <a:pt x="841" y="557"/>
                    <a:pt x="841" y="557"/>
                    <a:pt x="841" y="557"/>
                  </a:cubicBezTo>
                  <a:cubicBezTo>
                    <a:pt x="748" y="650"/>
                    <a:pt x="748" y="650"/>
                    <a:pt x="748" y="650"/>
                  </a:cubicBezTo>
                  <a:cubicBezTo>
                    <a:pt x="746" y="652"/>
                    <a:pt x="744" y="656"/>
                    <a:pt x="744" y="660"/>
                  </a:cubicBezTo>
                  <a:cubicBezTo>
                    <a:pt x="744" y="691"/>
                    <a:pt x="744" y="691"/>
                    <a:pt x="744" y="691"/>
                  </a:cubicBezTo>
                  <a:cubicBezTo>
                    <a:pt x="697" y="644"/>
                    <a:pt x="697" y="644"/>
                    <a:pt x="697" y="644"/>
                  </a:cubicBezTo>
                  <a:cubicBezTo>
                    <a:pt x="698" y="642"/>
                    <a:pt x="699" y="641"/>
                    <a:pt x="699" y="639"/>
                  </a:cubicBezTo>
                  <a:cubicBezTo>
                    <a:pt x="699" y="497"/>
                    <a:pt x="699" y="497"/>
                    <a:pt x="699" y="497"/>
                  </a:cubicBezTo>
                  <a:cubicBezTo>
                    <a:pt x="717" y="494"/>
                    <a:pt x="730" y="478"/>
                    <a:pt x="730" y="459"/>
                  </a:cubicBezTo>
                  <a:cubicBezTo>
                    <a:pt x="730" y="438"/>
                    <a:pt x="713" y="421"/>
                    <a:pt x="692" y="421"/>
                  </a:cubicBezTo>
                  <a:cubicBezTo>
                    <a:pt x="670" y="421"/>
                    <a:pt x="653" y="438"/>
                    <a:pt x="653" y="459"/>
                  </a:cubicBezTo>
                  <a:cubicBezTo>
                    <a:pt x="653" y="478"/>
                    <a:pt x="667" y="494"/>
                    <a:pt x="684" y="497"/>
                  </a:cubicBezTo>
                  <a:cubicBezTo>
                    <a:pt x="684" y="631"/>
                    <a:pt x="684" y="631"/>
                    <a:pt x="684" y="631"/>
                  </a:cubicBezTo>
                  <a:cubicBezTo>
                    <a:pt x="605" y="551"/>
                    <a:pt x="605" y="551"/>
                    <a:pt x="605" y="551"/>
                  </a:cubicBezTo>
                  <a:cubicBezTo>
                    <a:pt x="605" y="307"/>
                    <a:pt x="605" y="307"/>
                    <a:pt x="605" y="307"/>
                  </a:cubicBezTo>
                  <a:cubicBezTo>
                    <a:pt x="628" y="300"/>
                    <a:pt x="644" y="278"/>
                    <a:pt x="644" y="253"/>
                  </a:cubicBezTo>
                  <a:cubicBezTo>
                    <a:pt x="644" y="222"/>
                    <a:pt x="619" y="197"/>
                    <a:pt x="588" y="197"/>
                  </a:cubicBezTo>
                  <a:cubicBezTo>
                    <a:pt x="557" y="197"/>
                    <a:pt x="532" y="222"/>
                    <a:pt x="532" y="253"/>
                  </a:cubicBezTo>
                  <a:cubicBezTo>
                    <a:pt x="532" y="280"/>
                    <a:pt x="551" y="302"/>
                    <a:pt x="576" y="308"/>
                  </a:cubicBezTo>
                  <a:cubicBezTo>
                    <a:pt x="576" y="457"/>
                    <a:pt x="576" y="457"/>
                    <a:pt x="576" y="457"/>
                  </a:cubicBezTo>
                  <a:cubicBezTo>
                    <a:pt x="472" y="353"/>
                    <a:pt x="472" y="353"/>
                    <a:pt x="472" y="353"/>
                  </a:cubicBezTo>
                  <a:cubicBezTo>
                    <a:pt x="472" y="170"/>
                    <a:pt x="472" y="170"/>
                    <a:pt x="472" y="170"/>
                  </a:cubicBezTo>
                  <a:cubicBezTo>
                    <a:pt x="513" y="129"/>
                    <a:pt x="513" y="129"/>
                    <a:pt x="513" y="129"/>
                  </a:cubicBezTo>
                  <a:cubicBezTo>
                    <a:pt x="518" y="132"/>
                    <a:pt x="525" y="134"/>
                    <a:pt x="532" y="134"/>
                  </a:cubicBezTo>
                  <a:cubicBezTo>
                    <a:pt x="553" y="134"/>
                    <a:pt x="570" y="117"/>
                    <a:pt x="570" y="96"/>
                  </a:cubicBezTo>
                  <a:cubicBezTo>
                    <a:pt x="570" y="75"/>
                    <a:pt x="553" y="57"/>
                    <a:pt x="532" y="57"/>
                  </a:cubicBezTo>
                  <a:cubicBezTo>
                    <a:pt x="511" y="57"/>
                    <a:pt x="493" y="75"/>
                    <a:pt x="493" y="96"/>
                  </a:cubicBezTo>
                  <a:cubicBezTo>
                    <a:pt x="493" y="105"/>
                    <a:pt x="497" y="113"/>
                    <a:pt x="502" y="120"/>
                  </a:cubicBezTo>
                  <a:cubicBezTo>
                    <a:pt x="459" y="162"/>
                    <a:pt x="459" y="162"/>
                    <a:pt x="459" y="162"/>
                  </a:cubicBezTo>
                  <a:cubicBezTo>
                    <a:pt x="458" y="163"/>
                    <a:pt x="457" y="165"/>
                    <a:pt x="457" y="167"/>
                  </a:cubicBezTo>
                  <a:cubicBezTo>
                    <a:pt x="457" y="339"/>
                    <a:pt x="457" y="339"/>
                    <a:pt x="457" y="339"/>
                  </a:cubicBezTo>
                  <a:cubicBezTo>
                    <a:pt x="440" y="322"/>
                    <a:pt x="440" y="322"/>
                    <a:pt x="440" y="322"/>
                  </a:cubicBezTo>
                  <a:cubicBezTo>
                    <a:pt x="440" y="104"/>
                    <a:pt x="440" y="104"/>
                    <a:pt x="440" y="104"/>
                  </a:cubicBezTo>
                  <a:cubicBezTo>
                    <a:pt x="458" y="101"/>
                    <a:pt x="471" y="85"/>
                    <a:pt x="471" y="66"/>
                  </a:cubicBezTo>
                  <a:cubicBezTo>
                    <a:pt x="471" y="45"/>
                    <a:pt x="454" y="28"/>
                    <a:pt x="432" y="28"/>
                  </a:cubicBezTo>
                  <a:cubicBezTo>
                    <a:pt x="411" y="28"/>
                    <a:pt x="394" y="45"/>
                    <a:pt x="394" y="66"/>
                  </a:cubicBezTo>
                  <a:cubicBezTo>
                    <a:pt x="394" y="86"/>
                    <a:pt x="408" y="101"/>
                    <a:pt x="426" y="104"/>
                  </a:cubicBezTo>
                  <a:cubicBezTo>
                    <a:pt x="426" y="217"/>
                    <a:pt x="426" y="217"/>
                    <a:pt x="426" y="217"/>
                  </a:cubicBezTo>
                  <a:cubicBezTo>
                    <a:pt x="383" y="174"/>
                    <a:pt x="383" y="174"/>
                    <a:pt x="383" y="174"/>
                  </a:cubicBezTo>
                  <a:cubicBezTo>
                    <a:pt x="381" y="173"/>
                    <a:pt x="380" y="172"/>
                    <a:pt x="378" y="172"/>
                  </a:cubicBezTo>
                  <a:cubicBezTo>
                    <a:pt x="353" y="172"/>
                    <a:pt x="353" y="172"/>
                    <a:pt x="353" y="172"/>
                  </a:cubicBezTo>
                  <a:cubicBezTo>
                    <a:pt x="350" y="154"/>
                    <a:pt x="334" y="141"/>
                    <a:pt x="315" y="141"/>
                  </a:cubicBezTo>
                  <a:cubicBezTo>
                    <a:pt x="294" y="141"/>
                    <a:pt x="277" y="158"/>
                    <a:pt x="277" y="179"/>
                  </a:cubicBezTo>
                  <a:cubicBezTo>
                    <a:pt x="277" y="201"/>
                    <a:pt x="294" y="218"/>
                    <a:pt x="315" y="218"/>
                  </a:cubicBezTo>
                  <a:cubicBezTo>
                    <a:pt x="334" y="218"/>
                    <a:pt x="350" y="204"/>
                    <a:pt x="353" y="187"/>
                  </a:cubicBezTo>
                  <a:cubicBezTo>
                    <a:pt x="375" y="187"/>
                    <a:pt x="375" y="187"/>
                    <a:pt x="375" y="187"/>
                  </a:cubicBezTo>
                  <a:cubicBezTo>
                    <a:pt x="426" y="238"/>
                    <a:pt x="426" y="238"/>
                    <a:pt x="426" y="238"/>
                  </a:cubicBezTo>
                  <a:cubicBezTo>
                    <a:pt x="426" y="325"/>
                    <a:pt x="426" y="325"/>
                    <a:pt x="426" y="325"/>
                  </a:cubicBezTo>
                  <a:cubicBezTo>
                    <a:pt x="426" y="327"/>
                    <a:pt x="427" y="329"/>
                    <a:pt x="428" y="330"/>
                  </a:cubicBezTo>
                  <a:cubicBezTo>
                    <a:pt x="576" y="478"/>
                    <a:pt x="576" y="478"/>
                    <a:pt x="576" y="478"/>
                  </a:cubicBezTo>
                  <a:cubicBezTo>
                    <a:pt x="576" y="557"/>
                    <a:pt x="576" y="557"/>
                    <a:pt x="576" y="557"/>
                  </a:cubicBezTo>
                  <a:cubicBezTo>
                    <a:pt x="576" y="561"/>
                    <a:pt x="577" y="565"/>
                    <a:pt x="580" y="567"/>
                  </a:cubicBezTo>
                  <a:cubicBezTo>
                    <a:pt x="744" y="732"/>
                    <a:pt x="744" y="732"/>
                    <a:pt x="744" y="732"/>
                  </a:cubicBezTo>
                  <a:cubicBezTo>
                    <a:pt x="743" y="1197"/>
                    <a:pt x="743" y="1197"/>
                    <a:pt x="743" y="1197"/>
                  </a:cubicBezTo>
                  <a:cubicBezTo>
                    <a:pt x="664" y="1118"/>
                    <a:pt x="664" y="1118"/>
                    <a:pt x="664" y="1118"/>
                  </a:cubicBezTo>
                  <a:cubicBezTo>
                    <a:pt x="664" y="887"/>
                    <a:pt x="664" y="887"/>
                    <a:pt x="664" y="887"/>
                  </a:cubicBezTo>
                  <a:cubicBezTo>
                    <a:pt x="664" y="884"/>
                    <a:pt x="664" y="882"/>
                    <a:pt x="663" y="880"/>
                  </a:cubicBezTo>
                  <a:cubicBezTo>
                    <a:pt x="680" y="866"/>
                    <a:pt x="691" y="845"/>
                    <a:pt x="691" y="821"/>
                  </a:cubicBezTo>
                  <a:cubicBezTo>
                    <a:pt x="691" y="778"/>
                    <a:pt x="657" y="744"/>
                    <a:pt x="614" y="744"/>
                  </a:cubicBezTo>
                  <a:cubicBezTo>
                    <a:pt x="572" y="744"/>
                    <a:pt x="537" y="778"/>
                    <a:pt x="537" y="821"/>
                  </a:cubicBezTo>
                  <a:cubicBezTo>
                    <a:pt x="537" y="863"/>
                    <a:pt x="572" y="898"/>
                    <a:pt x="614" y="898"/>
                  </a:cubicBezTo>
                  <a:cubicBezTo>
                    <a:pt x="621" y="898"/>
                    <a:pt x="629" y="896"/>
                    <a:pt x="635" y="895"/>
                  </a:cubicBezTo>
                  <a:cubicBezTo>
                    <a:pt x="635" y="1047"/>
                    <a:pt x="635" y="1047"/>
                    <a:pt x="635" y="1047"/>
                  </a:cubicBezTo>
                  <a:cubicBezTo>
                    <a:pt x="483" y="895"/>
                    <a:pt x="483" y="895"/>
                    <a:pt x="483" y="895"/>
                  </a:cubicBezTo>
                  <a:cubicBezTo>
                    <a:pt x="483" y="739"/>
                    <a:pt x="483" y="739"/>
                    <a:pt x="483" y="739"/>
                  </a:cubicBezTo>
                  <a:cubicBezTo>
                    <a:pt x="516" y="735"/>
                    <a:pt x="542" y="707"/>
                    <a:pt x="542" y="673"/>
                  </a:cubicBezTo>
                  <a:cubicBezTo>
                    <a:pt x="542" y="639"/>
                    <a:pt x="516" y="610"/>
                    <a:pt x="483" y="607"/>
                  </a:cubicBezTo>
                  <a:cubicBezTo>
                    <a:pt x="483" y="566"/>
                    <a:pt x="483" y="566"/>
                    <a:pt x="483" y="566"/>
                  </a:cubicBezTo>
                  <a:cubicBezTo>
                    <a:pt x="483" y="564"/>
                    <a:pt x="482" y="562"/>
                    <a:pt x="481" y="561"/>
                  </a:cubicBezTo>
                  <a:cubicBezTo>
                    <a:pt x="307" y="387"/>
                    <a:pt x="307" y="387"/>
                    <a:pt x="307" y="387"/>
                  </a:cubicBezTo>
                  <a:cubicBezTo>
                    <a:pt x="307" y="357"/>
                    <a:pt x="307" y="357"/>
                    <a:pt x="307" y="357"/>
                  </a:cubicBezTo>
                  <a:cubicBezTo>
                    <a:pt x="323" y="352"/>
                    <a:pt x="335" y="337"/>
                    <a:pt x="335" y="319"/>
                  </a:cubicBezTo>
                  <a:cubicBezTo>
                    <a:pt x="335" y="298"/>
                    <a:pt x="318" y="281"/>
                    <a:pt x="297" y="281"/>
                  </a:cubicBezTo>
                  <a:cubicBezTo>
                    <a:pt x="275" y="281"/>
                    <a:pt x="258" y="298"/>
                    <a:pt x="258" y="319"/>
                  </a:cubicBezTo>
                  <a:cubicBezTo>
                    <a:pt x="258" y="339"/>
                    <a:pt x="273" y="355"/>
                    <a:pt x="292" y="358"/>
                  </a:cubicBezTo>
                  <a:cubicBezTo>
                    <a:pt x="292" y="390"/>
                    <a:pt x="292" y="390"/>
                    <a:pt x="292" y="390"/>
                  </a:cubicBezTo>
                  <a:cubicBezTo>
                    <a:pt x="292" y="392"/>
                    <a:pt x="293" y="394"/>
                    <a:pt x="294" y="395"/>
                  </a:cubicBezTo>
                  <a:cubicBezTo>
                    <a:pt x="468" y="569"/>
                    <a:pt x="468" y="569"/>
                    <a:pt x="468" y="569"/>
                  </a:cubicBezTo>
                  <a:cubicBezTo>
                    <a:pt x="468" y="607"/>
                    <a:pt x="468" y="607"/>
                    <a:pt x="468" y="607"/>
                  </a:cubicBezTo>
                  <a:cubicBezTo>
                    <a:pt x="447" y="609"/>
                    <a:pt x="428" y="622"/>
                    <a:pt x="418" y="640"/>
                  </a:cubicBezTo>
                  <a:cubicBezTo>
                    <a:pt x="355" y="578"/>
                    <a:pt x="355" y="578"/>
                    <a:pt x="355" y="578"/>
                  </a:cubicBezTo>
                  <a:cubicBezTo>
                    <a:pt x="352" y="575"/>
                    <a:pt x="349" y="573"/>
                    <a:pt x="345" y="573"/>
                  </a:cubicBezTo>
                  <a:cubicBezTo>
                    <a:pt x="271" y="573"/>
                    <a:pt x="271" y="573"/>
                    <a:pt x="271" y="573"/>
                  </a:cubicBezTo>
                  <a:cubicBezTo>
                    <a:pt x="193" y="496"/>
                    <a:pt x="193" y="496"/>
                    <a:pt x="193" y="496"/>
                  </a:cubicBezTo>
                  <a:cubicBezTo>
                    <a:pt x="193" y="369"/>
                    <a:pt x="193" y="369"/>
                    <a:pt x="193" y="369"/>
                  </a:cubicBezTo>
                  <a:cubicBezTo>
                    <a:pt x="193" y="366"/>
                    <a:pt x="192" y="362"/>
                    <a:pt x="189" y="359"/>
                  </a:cubicBezTo>
                  <a:cubicBezTo>
                    <a:pt x="121" y="291"/>
                    <a:pt x="121" y="291"/>
                    <a:pt x="121" y="291"/>
                  </a:cubicBezTo>
                  <a:cubicBezTo>
                    <a:pt x="128" y="280"/>
                    <a:pt x="133" y="267"/>
                    <a:pt x="133" y="253"/>
                  </a:cubicBezTo>
                  <a:cubicBezTo>
                    <a:pt x="133" y="216"/>
                    <a:pt x="103" y="186"/>
                    <a:pt x="66" y="186"/>
                  </a:cubicBezTo>
                  <a:cubicBezTo>
                    <a:pt x="30" y="186"/>
                    <a:pt x="0" y="216"/>
                    <a:pt x="0" y="253"/>
                  </a:cubicBezTo>
                  <a:cubicBezTo>
                    <a:pt x="0" y="290"/>
                    <a:pt x="30" y="320"/>
                    <a:pt x="66" y="320"/>
                  </a:cubicBezTo>
                  <a:cubicBezTo>
                    <a:pt x="78" y="320"/>
                    <a:pt x="90" y="316"/>
                    <a:pt x="100" y="311"/>
                  </a:cubicBezTo>
                  <a:cubicBezTo>
                    <a:pt x="164" y="375"/>
                    <a:pt x="164" y="375"/>
                    <a:pt x="164" y="375"/>
                  </a:cubicBezTo>
                  <a:cubicBezTo>
                    <a:pt x="164" y="502"/>
                    <a:pt x="164" y="502"/>
                    <a:pt x="164" y="502"/>
                  </a:cubicBezTo>
                  <a:cubicBezTo>
                    <a:pt x="164" y="506"/>
                    <a:pt x="166" y="509"/>
                    <a:pt x="169" y="512"/>
                  </a:cubicBezTo>
                  <a:cubicBezTo>
                    <a:pt x="255" y="598"/>
                    <a:pt x="255" y="598"/>
                    <a:pt x="255" y="598"/>
                  </a:cubicBezTo>
                  <a:cubicBezTo>
                    <a:pt x="257" y="601"/>
                    <a:pt x="261" y="602"/>
                    <a:pt x="265" y="602"/>
                  </a:cubicBezTo>
                  <a:cubicBezTo>
                    <a:pt x="339" y="602"/>
                    <a:pt x="339" y="602"/>
                    <a:pt x="339" y="602"/>
                  </a:cubicBezTo>
                  <a:cubicBezTo>
                    <a:pt x="409" y="672"/>
                    <a:pt x="409" y="672"/>
                    <a:pt x="409" y="672"/>
                  </a:cubicBezTo>
                  <a:cubicBezTo>
                    <a:pt x="409" y="672"/>
                    <a:pt x="409" y="673"/>
                    <a:pt x="409" y="673"/>
                  </a:cubicBezTo>
                  <a:cubicBezTo>
                    <a:pt x="409" y="702"/>
                    <a:pt x="428" y="727"/>
                    <a:pt x="454" y="736"/>
                  </a:cubicBezTo>
                  <a:cubicBezTo>
                    <a:pt x="454" y="901"/>
                    <a:pt x="454" y="901"/>
                    <a:pt x="454" y="901"/>
                  </a:cubicBezTo>
                  <a:cubicBezTo>
                    <a:pt x="454" y="905"/>
                    <a:pt x="456" y="908"/>
                    <a:pt x="458" y="911"/>
                  </a:cubicBezTo>
                  <a:cubicBezTo>
                    <a:pt x="635" y="1088"/>
                    <a:pt x="635" y="1088"/>
                    <a:pt x="635" y="1088"/>
                  </a:cubicBezTo>
                  <a:cubicBezTo>
                    <a:pt x="635" y="1124"/>
                    <a:pt x="635" y="1124"/>
                    <a:pt x="635" y="1124"/>
                  </a:cubicBezTo>
                  <a:cubicBezTo>
                    <a:pt x="635" y="1128"/>
                    <a:pt x="637" y="1132"/>
                    <a:pt x="639" y="1134"/>
                  </a:cubicBezTo>
                  <a:cubicBezTo>
                    <a:pt x="742" y="1237"/>
                    <a:pt x="742" y="1237"/>
                    <a:pt x="742" y="1237"/>
                  </a:cubicBezTo>
                  <a:cubicBezTo>
                    <a:pt x="742" y="1422"/>
                    <a:pt x="742" y="1422"/>
                    <a:pt x="742" y="1422"/>
                  </a:cubicBezTo>
                  <a:cubicBezTo>
                    <a:pt x="734" y="1422"/>
                    <a:pt x="734" y="1422"/>
                    <a:pt x="734" y="1422"/>
                  </a:cubicBezTo>
                  <a:cubicBezTo>
                    <a:pt x="734" y="1505"/>
                    <a:pt x="734" y="1505"/>
                    <a:pt x="734" y="1505"/>
                  </a:cubicBezTo>
                  <a:cubicBezTo>
                    <a:pt x="749" y="1505"/>
                    <a:pt x="764" y="1505"/>
                    <a:pt x="779" y="1505"/>
                  </a:cubicBezTo>
                  <a:close/>
                  <a:moveTo>
                    <a:pt x="869" y="752"/>
                  </a:moveTo>
                  <a:cubicBezTo>
                    <a:pt x="869" y="738"/>
                    <a:pt x="880" y="727"/>
                    <a:pt x="893" y="727"/>
                  </a:cubicBezTo>
                  <a:cubicBezTo>
                    <a:pt x="906" y="727"/>
                    <a:pt x="917" y="738"/>
                    <a:pt x="917" y="752"/>
                  </a:cubicBezTo>
                  <a:cubicBezTo>
                    <a:pt x="917" y="765"/>
                    <a:pt x="906" y="776"/>
                    <a:pt x="893" y="776"/>
                  </a:cubicBezTo>
                  <a:cubicBezTo>
                    <a:pt x="880" y="776"/>
                    <a:pt x="869" y="765"/>
                    <a:pt x="869" y="752"/>
                  </a:cubicBezTo>
                  <a:close/>
                  <a:moveTo>
                    <a:pt x="813" y="818"/>
                  </a:moveTo>
                  <a:cubicBezTo>
                    <a:pt x="813" y="805"/>
                    <a:pt x="823" y="794"/>
                    <a:pt x="837" y="794"/>
                  </a:cubicBezTo>
                  <a:cubicBezTo>
                    <a:pt x="850" y="794"/>
                    <a:pt x="861" y="805"/>
                    <a:pt x="861" y="818"/>
                  </a:cubicBezTo>
                  <a:cubicBezTo>
                    <a:pt x="861" y="831"/>
                    <a:pt x="850" y="842"/>
                    <a:pt x="837" y="842"/>
                  </a:cubicBezTo>
                  <a:cubicBezTo>
                    <a:pt x="823" y="842"/>
                    <a:pt x="813" y="831"/>
                    <a:pt x="813" y="818"/>
                  </a:cubicBezTo>
                  <a:close/>
                  <a:moveTo>
                    <a:pt x="719" y="66"/>
                  </a:moveTo>
                  <a:cubicBezTo>
                    <a:pt x="719" y="46"/>
                    <a:pt x="736" y="29"/>
                    <a:pt x="757" y="29"/>
                  </a:cubicBezTo>
                  <a:cubicBezTo>
                    <a:pt x="778" y="29"/>
                    <a:pt x="795" y="46"/>
                    <a:pt x="795" y="66"/>
                  </a:cubicBezTo>
                  <a:cubicBezTo>
                    <a:pt x="795" y="87"/>
                    <a:pt x="778" y="104"/>
                    <a:pt x="757" y="104"/>
                  </a:cubicBezTo>
                  <a:cubicBezTo>
                    <a:pt x="736" y="104"/>
                    <a:pt x="719" y="87"/>
                    <a:pt x="719" y="66"/>
                  </a:cubicBezTo>
                  <a:close/>
                  <a:moveTo>
                    <a:pt x="532" y="72"/>
                  </a:moveTo>
                  <a:cubicBezTo>
                    <a:pt x="545" y="72"/>
                    <a:pt x="556" y="82"/>
                    <a:pt x="556" y="96"/>
                  </a:cubicBezTo>
                  <a:cubicBezTo>
                    <a:pt x="556" y="109"/>
                    <a:pt x="545" y="120"/>
                    <a:pt x="532" y="120"/>
                  </a:cubicBezTo>
                  <a:cubicBezTo>
                    <a:pt x="519" y="120"/>
                    <a:pt x="508" y="109"/>
                    <a:pt x="508" y="96"/>
                  </a:cubicBezTo>
                  <a:cubicBezTo>
                    <a:pt x="508" y="82"/>
                    <a:pt x="519" y="72"/>
                    <a:pt x="532" y="72"/>
                  </a:cubicBezTo>
                  <a:close/>
                  <a:moveTo>
                    <a:pt x="315" y="203"/>
                  </a:moveTo>
                  <a:cubicBezTo>
                    <a:pt x="302" y="203"/>
                    <a:pt x="291" y="193"/>
                    <a:pt x="291" y="179"/>
                  </a:cubicBezTo>
                  <a:cubicBezTo>
                    <a:pt x="291" y="166"/>
                    <a:pt x="302" y="155"/>
                    <a:pt x="315" y="155"/>
                  </a:cubicBezTo>
                  <a:cubicBezTo>
                    <a:pt x="329" y="155"/>
                    <a:pt x="339" y="166"/>
                    <a:pt x="339" y="179"/>
                  </a:cubicBezTo>
                  <a:cubicBezTo>
                    <a:pt x="339" y="193"/>
                    <a:pt x="329" y="203"/>
                    <a:pt x="315" y="203"/>
                  </a:cubicBezTo>
                  <a:close/>
                  <a:moveTo>
                    <a:pt x="408" y="66"/>
                  </a:moveTo>
                  <a:cubicBezTo>
                    <a:pt x="408" y="53"/>
                    <a:pt x="419" y="42"/>
                    <a:pt x="432" y="42"/>
                  </a:cubicBezTo>
                  <a:cubicBezTo>
                    <a:pt x="446" y="42"/>
                    <a:pt x="456" y="53"/>
                    <a:pt x="456" y="66"/>
                  </a:cubicBezTo>
                  <a:cubicBezTo>
                    <a:pt x="456" y="80"/>
                    <a:pt x="446" y="91"/>
                    <a:pt x="432" y="91"/>
                  </a:cubicBezTo>
                  <a:cubicBezTo>
                    <a:pt x="419" y="91"/>
                    <a:pt x="408" y="80"/>
                    <a:pt x="408" y="66"/>
                  </a:cubicBezTo>
                  <a:close/>
                  <a:moveTo>
                    <a:pt x="561" y="253"/>
                  </a:moveTo>
                  <a:cubicBezTo>
                    <a:pt x="561" y="238"/>
                    <a:pt x="573" y="226"/>
                    <a:pt x="588" y="226"/>
                  </a:cubicBezTo>
                  <a:cubicBezTo>
                    <a:pt x="603" y="226"/>
                    <a:pt x="616" y="238"/>
                    <a:pt x="616" y="253"/>
                  </a:cubicBezTo>
                  <a:cubicBezTo>
                    <a:pt x="616" y="268"/>
                    <a:pt x="603" y="280"/>
                    <a:pt x="588" y="280"/>
                  </a:cubicBezTo>
                  <a:cubicBezTo>
                    <a:pt x="573" y="280"/>
                    <a:pt x="561" y="268"/>
                    <a:pt x="561" y="253"/>
                  </a:cubicBezTo>
                  <a:close/>
                  <a:moveTo>
                    <a:pt x="667" y="459"/>
                  </a:moveTo>
                  <a:cubicBezTo>
                    <a:pt x="667" y="446"/>
                    <a:pt x="678" y="435"/>
                    <a:pt x="692" y="435"/>
                  </a:cubicBezTo>
                  <a:cubicBezTo>
                    <a:pt x="705" y="435"/>
                    <a:pt x="716" y="446"/>
                    <a:pt x="716" y="459"/>
                  </a:cubicBezTo>
                  <a:cubicBezTo>
                    <a:pt x="716" y="473"/>
                    <a:pt x="705" y="483"/>
                    <a:pt x="692" y="483"/>
                  </a:cubicBezTo>
                  <a:cubicBezTo>
                    <a:pt x="678" y="483"/>
                    <a:pt x="667" y="473"/>
                    <a:pt x="667" y="459"/>
                  </a:cubicBezTo>
                  <a:close/>
                  <a:moveTo>
                    <a:pt x="273" y="319"/>
                  </a:moveTo>
                  <a:cubicBezTo>
                    <a:pt x="273" y="306"/>
                    <a:pt x="283" y="295"/>
                    <a:pt x="297" y="295"/>
                  </a:cubicBezTo>
                  <a:cubicBezTo>
                    <a:pt x="310" y="295"/>
                    <a:pt x="321" y="306"/>
                    <a:pt x="321" y="319"/>
                  </a:cubicBezTo>
                  <a:cubicBezTo>
                    <a:pt x="321" y="333"/>
                    <a:pt x="310" y="344"/>
                    <a:pt x="297" y="344"/>
                  </a:cubicBezTo>
                  <a:cubicBezTo>
                    <a:pt x="283" y="344"/>
                    <a:pt x="273" y="333"/>
                    <a:pt x="273" y="319"/>
                  </a:cubicBezTo>
                  <a:close/>
                  <a:moveTo>
                    <a:pt x="66" y="291"/>
                  </a:moveTo>
                  <a:cubicBezTo>
                    <a:pt x="45" y="291"/>
                    <a:pt x="29" y="274"/>
                    <a:pt x="29" y="253"/>
                  </a:cubicBezTo>
                  <a:cubicBezTo>
                    <a:pt x="29" y="232"/>
                    <a:pt x="45" y="215"/>
                    <a:pt x="66" y="215"/>
                  </a:cubicBezTo>
                  <a:cubicBezTo>
                    <a:pt x="87" y="215"/>
                    <a:pt x="104" y="232"/>
                    <a:pt x="104" y="253"/>
                  </a:cubicBezTo>
                  <a:cubicBezTo>
                    <a:pt x="104" y="274"/>
                    <a:pt x="87" y="291"/>
                    <a:pt x="66" y="291"/>
                  </a:cubicBezTo>
                  <a:close/>
                  <a:moveTo>
                    <a:pt x="438" y="673"/>
                  </a:moveTo>
                  <a:cubicBezTo>
                    <a:pt x="438" y="652"/>
                    <a:pt x="455" y="635"/>
                    <a:pt x="476" y="635"/>
                  </a:cubicBezTo>
                  <a:cubicBezTo>
                    <a:pt x="496" y="635"/>
                    <a:pt x="513" y="652"/>
                    <a:pt x="513" y="673"/>
                  </a:cubicBezTo>
                  <a:cubicBezTo>
                    <a:pt x="513" y="694"/>
                    <a:pt x="496" y="711"/>
                    <a:pt x="476" y="711"/>
                  </a:cubicBezTo>
                  <a:cubicBezTo>
                    <a:pt x="455" y="711"/>
                    <a:pt x="438" y="694"/>
                    <a:pt x="438" y="673"/>
                  </a:cubicBezTo>
                  <a:close/>
                  <a:moveTo>
                    <a:pt x="614" y="869"/>
                  </a:moveTo>
                  <a:cubicBezTo>
                    <a:pt x="588" y="869"/>
                    <a:pt x="566" y="847"/>
                    <a:pt x="566" y="821"/>
                  </a:cubicBezTo>
                  <a:cubicBezTo>
                    <a:pt x="566" y="794"/>
                    <a:pt x="588" y="772"/>
                    <a:pt x="614" y="772"/>
                  </a:cubicBezTo>
                  <a:cubicBezTo>
                    <a:pt x="641" y="772"/>
                    <a:pt x="662" y="794"/>
                    <a:pt x="662" y="821"/>
                  </a:cubicBezTo>
                  <a:cubicBezTo>
                    <a:pt x="662" y="847"/>
                    <a:pt x="641" y="869"/>
                    <a:pt x="614" y="869"/>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16">
              <a:extLst>
                <a:ext uri="{FF2B5EF4-FFF2-40B4-BE49-F238E27FC236}">
                  <a16:creationId xmlns:a16="http://schemas.microsoft.com/office/drawing/2014/main" id="{47996711-6FB3-458C-886F-EDCAFFBB98BA}"/>
                </a:ext>
              </a:extLst>
            </p:cNvPr>
            <p:cNvSpPr>
              <a:spLocks noEditPoints="1"/>
            </p:cNvSpPr>
            <p:nvPr/>
          </p:nvSpPr>
          <p:spPr bwMode="auto">
            <a:xfrm>
              <a:off x="2664" y="1179"/>
              <a:ext cx="974" cy="980"/>
            </a:xfrm>
            <a:custGeom>
              <a:avLst/>
              <a:gdLst>
                <a:gd name="T0" fmla="*/ 1153 w 1162"/>
                <a:gd name="T1" fmla="*/ 1056 h 1169"/>
                <a:gd name="T2" fmla="*/ 1115 w 1162"/>
                <a:gd name="T3" fmla="*/ 925 h 1169"/>
                <a:gd name="T4" fmla="*/ 1051 w 1162"/>
                <a:gd name="T5" fmla="*/ 830 h 1169"/>
                <a:gd name="T6" fmla="*/ 1013 w 1162"/>
                <a:gd name="T7" fmla="*/ 869 h 1169"/>
                <a:gd name="T8" fmla="*/ 1101 w 1162"/>
                <a:gd name="T9" fmla="*/ 1006 h 1169"/>
                <a:gd name="T10" fmla="*/ 922 w 1162"/>
                <a:gd name="T11" fmla="*/ 768 h 1169"/>
                <a:gd name="T12" fmla="*/ 880 w 1162"/>
                <a:gd name="T13" fmla="*/ 509 h 1169"/>
                <a:gd name="T14" fmla="*/ 752 w 1162"/>
                <a:gd name="T15" fmla="*/ 344 h 1169"/>
                <a:gd name="T16" fmla="*/ 714 w 1162"/>
                <a:gd name="T17" fmla="*/ 382 h 1169"/>
                <a:gd name="T18" fmla="*/ 866 w 1162"/>
                <a:gd name="T19" fmla="*/ 706 h 1169"/>
                <a:gd name="T20" fmla="*/ 852 w 1162"/>
                <a:gd name="T21" fmla="*/ 532 h 1169"/>
                <a:gd name="T22" fmla="*/ 660 w 1162"/>
                <a:gd name="T23" fmla="*/ 409 h 1169"/>
                <a:gd name="T24" fmla="*/ 622 w 1162"/>
                <a:gd name="T25" fmla="*/ 305 h 1169"/>
                <a:gd name="T26" fmla="*/ 616 w 1162"/>
                <a:gd name="T27" fmla="*/ 382 h 1169"/>
                <a:gd name="T28" fmla="*/ 657 w 1162"/>
                <a:gd name="T29" fmla="*/ 424 h 1169"/>
                <a:gd name="T30" fmla="*/ 839 w 1162"/>
                <a:gd name="T31" fmla="*/ 680 h 1169"/>
                <a:gd name="T32" fmla="*/ 825 w 1162"/>
                <a:gd name="T33" fmla="*/ 547 h 1169"/>
                <a:gd name="T34" fmla="*/ 643 w 1162"/>
                <a:gd name="T35" fmla="*/ 447 h 1169"/>
                <a:gd name="T36" fmla="*/ 592 w 1162"/>
                <a:gd name="T37" fmla="*/ 264 h 1169"/>
                <a:gd name="T38" fmla="*/ 522 w 1162"/>
                <a:gd name="T39" fmla="*/ 327 h 1169"/>
                <a:gd name="T40" fmla="*/ 635 w 1162"/>
                <a:gd name="T41" fmla="*/ 459 h 1169"/>
                <a:gd name="T42" fmla="*/ 813 w 1162"/>
                <a:gd name="T43" fmla="*/ 555 h 1169"/>
                <a:gd name="T44" fmla="*/ 799 w 1162"/>
                <a:gd name="T45" fmla="*/ 645 h 1169"/>
                <a:gd name="T46" fmla="*/ 603 w 1162"/>
                <a:gd name="T47" fmla="*/ 528 h 1169"/>
                <a:gd name="T48" fmla="*/ 515 w 1162"/>
                <a:gd name="T49" fmla="*/ 464 h 1169"/>
                <a:gd name="T50" fmla="*/ 418 w 1162"/>
                <a:gd name="T51" fmla="*/ 66 h 1169"/>
                <a:gd name="T52" fmla="*/ 334 w 1162"/>
                <a:gd name="T53" fmla="*/ 131 h 1169"/>
                <a:gd name="T54" fmla="*/ 490 w 1162"/>
                <a:gd name="T55" fmla="*/ 480 h 1169"/>
                <a:gd name="T56" fmla="*/ 198 w 1162"/>
                <a:gd name="T57" fmla="*/ 306 h 1169"/>
                <a:gd name="T58" fmla="*/ 49 w 1162"/>
                <a:gd name="T59" fmla="*/ 262 h 1169"/>
                <a:gd name="T60" fmla="*/ 97 w 1162"/>
                <a:gd name="T61" fmla="*/ 318 h 1169"/>
                <a:gd name="T62" fmla="*/ 409 w 1162"/>
                <a:gd name="T63" fmla="*/ 535 h 1169"/>
                <a:gd name="T64" fmla="*/ 568 w 1162"/>
                <a:gd name="T65" fmla="*/ 586 h 1169"/>
                <a:gd name="T66" fmla="*/ 793 w 1162"/>
                <a:gd name="T67" fmla="*/ 674 h 1169"/>
                <a:gd name="T68" fmla="*/ 897 w 1162"/>
                <a:gd name="T69" fmla="*/ 895 h 1169"/>
                <a:gd name="T70" fmla="*/ 780 w 1162"/>
                <a:gd name="T71" fmla="*/ 863 h 1169"/>
                <a:gd name="T72" fmla="*/ 666 w 1162"/>
                <a:gd name="T73" fmla="*/ 826 h 1169"/>
                <a:gd name="T74" fmla="*/ 885 w 1162"/>
                <a:gd name="T75" fmla="*/ 998 h 1169"/>
                <a:gd name="T76" fmla="*/ 1033 w 1162"/>
                <a:gd name="T77" fmla="*/ 1030 h 1169"/>
                <a:gd name="T78" fmla="*/ 1124 w 1162"/>
                <a:gd name="T79" fmla="*/ 1062 h 1169"/>
                <a:gd name="T80" fmla="*/ 1117 w 1162"/>
                <a:gd name="T81" fmla="*/ 1163 h 1169"/>
                <a:gd name="T82" fmla="*/ 1013 w 1162"/>
                <a:gd name="T83" fmla="*/ 854 h 1169"/>
                <a:gd name="T84" fmla="*/ 1037 w 1162"/>
                <a:gd name="T85" fmla="*/ 830 h 1169"/>
                <a:gd name="T86" fmla="*/ 689 w 1162"/>
                <a:gd name="T87" fmla="*/ 344 h 1169"/>
                <a:gd name="T88" fmla="*/ 714 w 1162"/>
                <a:gd name="T89" fmla="*/ 368 h 1169"/>
                <a:gd name="T90" fmla="*/ 647 w 1162"/>
                <a:gd name="T91" fmla="*/ 344 h 1169"/>
                <a:gd name="T92" fmla="*/ 488 w 1162"/>
                <a:gd name="T93" fmla="*/ 264 h 1169"/>
                <a:gd name="T94" fmla="*/ 529 w 1162"/>
                <a:gd name="T95" fmla="*/ 306 h 1169"/>
                <a:gd name="T96" fmla="*/ 351 w 1162"/>
                <a:gd name="T97" fmla="*/ 28 h 1169"/>
                <a:gd name="T98" fmla="*/ 313 w 1162"/>
                <a:gd name="T99" fmla="*/ 66 h 1169"/>
                <a:gd name="T100" fmla="*/ 49 w 1162"/>
                <a:gd name="T101" fmla="*/ 276 h 1169"/>
                <a:gd name="T102" fmla="*/ 537 w 1162"/>
                <a:gd name="T103" fmla="*/ 565 h 1169"/>
                <a:gd name="T104" fmla="*/ 574 w 1162"/>
                <a:gd name="T105" fmla="*/ 528 h 1169"/>
                <a:gd name="T106" fmla="*/ 687 w 1162"/>
                <a:gd name="T107" fmla="*/ 826 h 1169"/>
                <a:gd name="T108" fmla="*/ 729 w 1162"/>
                <a:gd name="T109" fmla="*/ 868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62" h="1169">
                  <a:moveTo>
                    <a:pt x="1162" y="1089"/>
                  </a:moveTo>
                  <a:cubicBezTo>
                    <a:pt x="1153" y="1089"/>
                    <a:pt x="1153" y="1089"/>
                    <a:pt x="1153" y="1089"/>
                  </a:cubicBezTo>
                  <a:cubicBezTo>
                    <a:pt x="1153" y="1056"/>
                    <a:pt x="1153" y="1056"/>
                    <a:pt x="1153" y="1056"/>
                  </a:cubicBezTo>
                  <a:cubicBezTo>
                    <a:pt x="1153" y="1052"/>
                    <a:pt x="1152" y="1048"/>
                    <a:pt x="1149" y="1046"/>
                  </a:cubicBezTo>
                  <a:cubicBezTo>
                    <a:pt x="1115" y="1012"/>
                    <a:pt x="1115" y="1012"/>
                    <a:pt x="1115" y="1012"/>
                  </a:cubicBezTo>
                  <a:cubicBezTo>
                    <a:pt x="1115" y="925"/>
                    <a:pt x="1115" y="925"/>
                    <a:pt x="1115" y="925"/>
                  </a:cubicBezTo>
                  <a:cubicBezTo>
                    <a:pt x="1115" y="923"/>
                    <a:pt x="1114" y="921"/>
                    <a:pt x="1113" y="920"/>
                  </a:cubicBezTo>
                  <a:cubicBezTo>
                    <a:pt x="1045" y="852"/>
                    <a:pt x="1045" y="852"/>
                    <a:pt x="1045" y="852"/>
                  </a:cubicBezTo>
                  <a:cubicBezTo>
                    <a:pt x="1049" y="846"/>
                    <a:pt x="1051" y="838"/>
                    <a:pt x="1051" y="830"/>
                  </a:cubicBezTo>
                  <a:cubicBezTo>
                    <a:pt x="1051" y="809"/>
                    <a:pt x="1034" y="792"/>
                    <a:pt x="1013" y="792"/>
                  </a:cubicBezTo>
                  <a:cubicBezTo>
                    <a:pt x="992" y="792"/>
                    <a:pt x="974" y="809"/>
                    <a:pt x="974" y="830"/>
                  </a:cubicBezTo>
                  <a:cubicBezTo>
                    <a:pt x="974" y="851"/>
                    <a:pt x="992" y="869"/>
                    <a:pt x="1013" y="869"/>
                  </a:cubicBezTo>
                  <a:cubicBezTo>
                    <a:pt x="1021" y="869"/>
                    <a:pt x="1028" y="866"/>
                    <a:pt x="1035" y="862"/>
                  </a:cubicBezTo>
                  <a:cubicBezTo>
                    <a:pt x="1101" y="928"/>
                    <a:pt x="1101" y="928"/>
                    <a:pt x="1101" y="928"/>
                  </a:cubicBezTo>
                  <a:cubicBezTo>
                    <a:pt x="1101" y="1006"/>
                    <a:pt x="1101" y="1006"/>
                    <a:pt x="1101" y="1006"/>
                  </a:cubicBezTo>
                  <a:cubicBezTo>
                    <a:pt x="1049" y="1006"/>
                    <a:pt x="1049" y="1006"/>
                    <a:pt x="1049" y="1006"/>
                  </a:cubicBezTo>
                  <a:cubicBezTo>
                    <a:pt x="922" y="879"/>
                    <a:pt x="922" y="879"/>
                    <a:pt x="922" y="879"/>
                  </a:cubicBezTo>
                  <a:cubicBezTo>
                    <a:pt x="922" y="768"/>
                    <a:pt x="922" y="768"/>
                    <a:pt x="922" y="768"/>
                  </a:cubicBezTo>
                  <a:cubicBezTo>
                    <a:pt x="922" y="765"/>
                    <a:pt x="921" y="761"/>
                    <a:pt x="918" y="758"/>
                  </a:cubicBezTo>
                  <a:cubicBezTo>
                    <a:pt x="880" y="721"/>
                    <a:pt x="880" y="721"/>
                    <a:pt x="880" y="721"/>
                  </a:cubicBezTo>
                  <a:cubicBezTo>
                    <a:pt x="880" y="509"/>
                    <a:pt x="880" y="509"/>
                    <a:pt x="880" y="509"/>
                  </a:cubicBezTo>
                  <a:cubicBezTo>
                    <a:pt x="880" y="507"/>
                    <a:pt x="879" y="505"/>
                    <a:pt x="878" y="504"/>
                  </a:cubicBezTo>
                  <a:cubicBezTo>
                    <a:pt x="743" y="369"/>
                    <a:pt x="743" y="369"/>
                    <a:pt x="743" y="369"/>
                  </a:cubicBezTo>
                  <a:cubicBezTo>
                    <a:pt x="749" y="362"/>
                    <a:pt x="752" y="353"/>
                    <a:pt x="752" y="344"/>
                  </a:cubicBezTo>
                  <a:cubicBezTo>
                    <a:pt x="752" y="323"/>
                    <a:pt x="735" y="305"/>
                    <a:pt x="714" y="305"/>
                  </a:cubicBezTo>
                  <a:cubicBezTo>
                    <a:pt x="692" y="305"/>
                    <a:pt x="675" y="323"/>
                    <a:pt x="675" y="344"/>
                  </a:cubicBezTo>
                  <a:cubicBezTo>
                    <a:pt x="675" y="365"/>
                    <a:pt x="692" y="382"/>
                    <a:pt x="714" y="382"/>
                  </a:cubicBezTo>
                  <a:cubicBezTo>
                    <a:pt x="720" y="382"/>
                    <a:pt x="726" y="381"/>
                    <a:pt x="732" y="378"/>
                  </a:cubicBezTo>
                  <a:cubicBezTo>
                    <a:pt x="866" y="512"/>
                    <a:pt x="866" y="512"/>
                    <a:pt x="866" y="512"/>
                  </a:cubicBezTo>
                  <a:cubicBezTo>
                    <a:pt x="866" y="706"/>
                    <a:pt x="866" y="706"/>
                    <a:pt x="866" y="706"/>
                  </a:cubicBezTo>
                  <a:cubicBezTo>
                    <a:pt x="854" y="694"/>
                    <a:pt x="854" y="694"/>
                    <a:pt x="854" y="694"/>
                  </a:cubicBezTo>
                  <a:cubicBezTo>
                    <a:pt x="854" y="538"/>
                    <a:pt x="854" y="538"/>
                    <a:pt x="854" y="538"/>
                  </a:cubicBezTo>
                  <a:cubicBezTo>
                    <a:pt x="854" y="536"/>
                    <a:pt x="853" y="534"/>
                    <a:pt x="852" y="532"/>
                  </a:cubicBezTo>
                  <a:cubicBezTo>
                    <a:pt x="730" y="411"/>
                    <a:pt x="730" y="411"/>
                    <a:pt x="730" y="411"/>
                  </a:cubicBezTo>
                  <a:cubicBezTo>
                    <a:pt x="729" y="410"/>
                    <a:pt x="727" y="409"/>
                    <a:pt x="725" y="409"/>
                  </a:cubicBezTo>
                  <a:cubicBezTo>
                    <a:pt x="660" y="409"/>
                    <a:pt x="660" y="409"/>
                    <a:pt x="660" y="409"/>
                  </a:cubicBezTo>
                  <a:cubicBezTo>
                    <a:pt x="632" y="381"/>
                    <a:pt x="632" y="381"/>
                    <a:pt x="632" y="381"/>
                  </a:cubicBezTo>
                  <a:cubicBezTo>
                    <a:pt x="649" y="377"/>
                    <a:pt x="661" y="362"/>
                    <a:pt x="661" y="344"/>
                  </a:cubicBezTo>
                  <a:cubicBezTo>
                    <a:pt x="661" y="323"/>
                    <a:pt x="644" y="305"/>
                    <a:pt x="622" y="305"/>
                  </a:cubicBezTo>
                  <a:cubicBezTo>
                    <a:pt x="601" y="305"/>
                    <a:pt x="584" y="323"/>
                    <a:pt x="584" y="344"/>
                  </a:cubicBezTo>
                  <a:cubicBezTo>
                    <a:pt x="584" y="363"/>
                    <a:pt x="598" y="378"/>
                    <a:pt x="616" y="382"/>
                  </a:cubicBezTo>
                  <a:cubicBezTo>
                    <a:pt x="616" y="382"/>
                    <a:pt x="616" y="382"/>
                    <a:pt x="616" y="382"/>
                  </a:cubicBezTo>
                  <a:cubicBezTo>
                    <a:pt x="616" y="384"/>
                    <a:pt x="616" y="386"/>
                    <a:pt x="618" y="387"/>
                  </a:cubicBezTo>
                  <a:cubicBezTo>
                    <a:pt x="652" y="421"/>
                    <a:pt x="652" y="421"/>
                    <a:pt x="652" y="421"/>
                  </a:cubicBezTo>
                  <a:cubicBezTo>
                    <a:pt x="653" y="423"/>
                    <a:pt x="655" y="424"/>
                    <a:pt x="657" y="424"/>
                  </a:cubicBezTo>
                  <a:cubicBezTo>
                    <a:pt x="722" y="424"/>
                    <a:pt x="722" y="424"/>
                    <a:pt x="722" y="424"/>
                  </a:cubicBezTo>
                  <a:cubicBezTo>
                    <a:pt x="839" y="541"/>
                    <a:pt x="839" y="541"/>
                    <a:pt x="839" y="541"/>
                  </a:cubicBezTo>
                  <a:cubicBezTo>
                    <a:pt x="839" y="680"/>
                    <a:pt x="839" y="680"/>
                    <a:pt x="839" y="680"/>
                  </a:cubicBezTo>
                  <a:cubicBezTo>
                    <a:pt x="827" y="667"/>
                    <a:pt x="827" y="667"/>
                    <a:pt x="827" y="667"/>
                  </a:cubicBezTo>
                  <a:cubicBezTo>
                    <a:pt x="827" y="552"/>
                    <a:pt x="827" y="552"/>
                    <a:pt x="827" y="552"/>
                  </a:cubicBezTo>
                  <a:cubicBezTo>
                    <a:pt x="827" y="550"/>
                    <a:pt x="826" y="548"/>
                    <a:pt x="825" y="547"/>
                  </a:cubicBezTo>
                  <a:cubicBezTo>
                    <a:pt x="727" y="449"/>
                    <a:pt x="727" y="449"/>
                    <a:pt x="727" y="449"/>
                  </a:cubicBezTo>
                  <a:cubicBezTo>
                    <a:pt x="726" y="448"/>
                    <a:pt x="724" y="447"/>
                    <a:pt x="722" y="447"/>
                  </a:cubicBezTo>
                  <a:cubicBezTo>
                    <a:pt x="643" y="447"/>
                    <a:pt x="643" y="447"/>
                    <a:pt x="643" y="447"/>
                  </a:cubicBezTo>
                  <a:cubicBezTo>
                    <a:pt x="537" y="341"/>
                    <a:pt x="537" y="341"/>
                    <a:pt x="537" y="341"/>
                  </a:cubicBezTo>
                  <a:cubicBezTo>
                    <a:pt x="537" y="327"/>
                    <a:pt x="537" y="327"/>
                    <a:pt x="537" y="327"/>
                  </a:cubicBezTo>
                  <a:cubicBezTo>
                    <a:pt x="568" y="323"/>
                    <a:pt x="592" y="296"/>
                    <a:pt x="592" y="264"/>
                  </a:cubicBezTo>
                  <a:cubicBezTo>
                    <a:pt x="592" y="229"/>
                    <a:pt x="564" y="201"/>
                    <a:pt x="529" y="201"/>
                  </a:cubicBezTo>
                  <a:cubicBezTo>
                    <a:pt x="495" y="201"/>
                    <a:pt x="466" y="229"/>
                    <a:pt x="466" y="264"/>
                  </a:cubicBezTo>
                  <a:cubicBezTo>
                    <a:pt x="466" y="297"/>
                    <a:pt x="491" y="323"/>
                    <a:pt x="522" y="327"/>
                  </a:cubicBezTo>
                  <a:cubicBezTo>
                    <a:pt x="522" y="344"/>
                    <a:pt x="522" y="344"/>
                    <a:pt x="522" y="344"/>
                  </a:cubicBezTo>
                  <a:cubicBezTo>
                    <a:pt x="522" y="346"/>
                    <a:pt x="523" y="347"/>
                    <a:pt x="525" y="349"/>
                  </a:cubicBezTo>
                  <a:cubicBezTo>
                    <a:pt x="635" y="459"/>
                    <a:pt x="635" y="459"/>
                    <a:pt x="635" y="459"/>
                  </a:cubicBezTo>
                  <a:cubicBezTo>
                    <a:pt x="636" y="460"/>
                    <a:pt x="638" y="461"/>
                    <a:pt x="640" y="461"/>
                  </a:cubicBezTo>
                  <a:cubicBezTo>
                    <a:pt x="719" y="461"/>
                    <a:pt x="719" y="461"/>
                    <a:pt x="719" y="461"/>
                  </a:cubicBezTo>
                  <a:cubicBezTo>
                    <a:pt x="813" y="555"/>
                    <a:pt x="813" y="555"/>
                    <a:pt x="813" y="555"/>
                  </a:cubicBezTo>
                  <a:cubicBezTo>
                    <a:pt x="813" y="653"/>
                    <a:pt x="813" y="653"/>
                    <a:pt x="813" y="653"/>
                  </a:cubicBezTo>
                  <a:cubicBezTo>
                    <a:pt x="809" y="649"/>
                    <a:pt x="809" y="649"/>
                    <a:pt x="809" y="649"/>
                  </a:cubicBezTo>
                  <a:cubicBezTo>
                    <a:pt x="806" y="647"/>
                    <a:pt x="803" y="645"/>
                    <a:pt x="799" y="645"/>
                  </a:cubicBezTo>
                  <a:cubicBezTo>
                    <a:pt x="668" y="645"/>
                    <a:pt x="668" y="645"/>
                    <a:pt x="668" y="645"/>
                  </a:cubicBezTo>
                  <a:cubicBezTo>
                    <a:pt x="590" y="567"/>
                    <a:pt x="590" y="567"/>
                    <a:pt x="590" y="567"/>
                  </a:cubicBezTo>
                  <a:cubicBezTo>
                    <a:pt x="598" y="556"/>
                    <a:pt x="603" y="542"/>
                    <a:pt x="603" y="528"/>
                  </a:cubicBezTo>
                  <a:cubicBezTo>
                    <a:pt x="603" y="491"/>
                    <a:pt x="573" y="461"/>
                    <a:pt x="537" y="461"/>
                  </a:cubicBezTo>
                  <a:cubicBezTo>
                    <a:pt x="529" y="461"/>
                    <a:pt x="521" y="462"/>
                    <a:pt x="514" y="465"/>
                  </a:cubicBezTo>
                  <a:cubicBezTo>
                    <a:pt x="515" y="464"/>
                    <a:pt x="515" y="464"/>
                    <a:pt x="515" y="464"/>
                  </a:cubicBezTo>
                  <a:cubicBezTo>
                    <a:pt x="363" y="312"/>
                    <a:pt x="363" y="312"/>
                    <a:pt x="363" y="312"/>
                  </a:cubicBezTo>
                  <a:cubicBezTo>
                    <a:pt x="363" y="132"/>
                    <a:pt x="363" y="132"/>
                    <a:pt x="363" y="132"/>
                  </a:cubicBezTo>
                  <a:cubicBezTo>
                    <a:pt x="394" y="126"/>
                    <a:pt x="418" y="99"/>
                    <a:pt x="418" y="66"/>
                  </a:cubicBezTo>
                  <a:cubicBezTo>
                    <a:pt x="418" y="30"/>
                    <a:pt x="388" y="0"/>
                    <a:pt x="351" y="0"/>
                  </a:cubicBezTo>
                  <a:cubicBezTo>
                    <a:pt x="314" y="0"/>
                    <a:pt x="284" y="30"/>
                    <a:pt x="284" y="66"/>
                  </a:cubicBezTo>
                  <a:cubicBezTo>
                    <a:pt x="284" y="97"/>
                    <a:pt x="306" y="123"/>
                    <a:pt x="334" y="131"/>
                  </a:cubicBezTo>
                  <a:cubicBezTo>
                    <a:pt x="334" y="318"/>
                    <a:pt x="334" y="318"/>
                    <a:pt x="334" y="318"/>
                  </a:cubicBezTo>
                  <a:cubicBezTo>
                    <a:pt x="334" y="322"/>
                    <a:pt x="336" y="326"/>
                    <a:pt x="338" y="328"/>
                  </a:cubicBezTo>
                  <a:cubicBezTo>
                    <a:pt x="490" y="480"/>
                    <a:pt x="490" y="480"/>
                    <a:pt x="490" y="480"/>
                  </a:cubicBezTo>
                  <a:cubicBezTo>
                    <a:pt x="479" y="490"/>
                    <a:pt x="472" y="505"/>
                    <a:pt x="470" y="520"/>
                  </a:cubicBezTo>
                  <a:cubicBezTo>
                    <a:pt x="412" y="520"/>
                    <a:pt x="412" y="520"/>
                    <a:pt x="412" y="520"/>
                  </a:cubicBezTo>
                  <a:cubicBezTo>
                    <a:pt x="198" y="306"/>
                    <a:pt x="198" y="306"/>
                    <a:pt x="198" y="306"/>
                  </a:cubicBezTo>
                  <a:cubicBezTo>
                    <a:pt x="196" y="305"/>
                    <a:pt x="194" y="304"/>
                    <a:pt x="192" y="304"/>
                  </a:cubicBezTo>
                  <a:cubicBezTo>
                    <a:pt x="97" y="304"/>
                    <a:pt x="97" y="304"/>
                    <a:pt x="97" y="304"/>
                  </a:cubicBezTo>
                  <a:cubicBezTo>
                    <a:pt x="94" y="280"/>
                    <a:pt x="73" y="262"/>
                    <a:pt x="49" y="262"/>
                  </a:cubicBezTo>
                  <a:cubicBezTo>
                    <a:pt x="22" y="262"/>
                    <a:pt x="0" y="284"/>
                    <a:pt x="0" y="311"/>
                  </a:cubicBezTo>
                  <a:cubicBezTo>
                    <a:pt x="0" y="338"/>
                    <a:pt x="22" y="360"/>
                    <a:pt x="49" y="360"/>
                  </a:cubicBezTo>
                  <a:cubicBezTo>
                    <a:pt x="73" y="360"/>
                    <a:pt x="93" y="342"/>
                    <a:pt x="97" y="318"/>
                  </a:cubicBezTo>
                  <a:cubicBezTo>
                    <a:pt x="189" y="318"/>
                    <a:pt x="189" y="318"/>
                    <a:pt x="189" y="318"/>
                  </a:cubicBezTo>
                  <a:cubicBezTo>
                    <a:pt x="404" y="533"/>
                    <a:pt x="404" y="533"/>
                    <a:pt x="404" y="533"/>
                  </a:cubicBezTo>
                  <a:cubicBezTo>
                    <a:pt x="405" y="534"/>
                    <a:pt x="407" y="535"/>
                    <a:pt x="409" y="535"/>
                  </a:cubicBezTo>
                  <a:cubicBezTo>
                    <a:pt x="470" y="535"/>
                    <a:pt x="470" y="535"/>
                    <a:pt x="470" y="535"/>
                  </a:cubicBezTo>
                  <a:cubicBezTo>
                    <a:pt x="474" y="568"/>
                    <a:pt x="502" y="594"/>
                    <a:pt x="537" y="594"/>
                  </a:cubicBezTo>
                  <a:cubicBezTo>
                    <a:pt x="548" y="594"/>
                    <a:pt x="559" y="591"/>
                    <a:pt x="568" y="586"/>
                  </a:cubicBezTo>
                  <a:cubicBezTo>
                    <a:pt x="652" y="670"/>
                    <a:pt x="652" y="670"/>
                    <a:pt x="652" y="670"/>
                  </a:cubicBezTo>
                  <a:cubicBezTo>
                    <a:pt x="654" y="672"/>
                    <a:pt x="658" y="674"/>
                    <a:pt x="662" y="674"/>
                  </a:cubicBezTo>
                  <a:cubicBezTo>
                    <a:pt x="793" y="674"/>
                    <a:pt x="793" y="674"/>
                    <a:pt x="793" y="674"/>
                  </a:cubicBezTo>
                  <a:cubicBezTo>
                    <a:pt x="893" y="774"/>
                    <a:pt x="893" y="774"/>
                    <a:pt x="893" y="774"/>
                  </a:cubicBezTo>
                  <a:cubicBezTo>
                    <a:pt x="893" y="885"/>
                    <a:pt x="893" y="885"/>
                    <a:pt x="893" y="885"/>
                  </a:cubicBezTo>
                  <a:cubicBezTo>
                    <a:pt x="893" y="888"/>
                    <a:pt x="895" y="892"/>
                    <a:pt x="897" y="895"/>
                  </a:cubicBezTo>
                  <a:cubicBezTo>
                    <a:pt x="982" y="979"/>
                    <a:pt x="982" y="979"/>
                    <a:pt x="982" y="979"/>
                  </a:cubicBezTo>
                  <a:cubicBezTo>
                    <a:pt x="897" y="979"/>
                    <a:pt x="897" y="979"/>
                    <a:pt x="897" y="979"/>
                  </a:cubicBezTo>
                  <a:cubicBezTo>
                    <a:pt x="780" y="863"/>
                    <a:pt x="780" y="863"/>
                    <a:pt x="780" y="863"/>
                  </a:cubicBezTo>
                  <a:cubicBezTo>
                    <a:pt x="787" y="852"/>
                    <a:pt x="792" y="840"/>
                    <a:pt x="792" y="826"/>
                  </a:cubicBezTo>
                  <a:cubicBezTo>
                    <a:pt x="792" y="792"/>
                    <a:pt x="763" y="763"/>
                    <a:pt x="729" y="763"/>
                  </a:cubicBezTo>
                  <a:cubicBezTo>
                    <a:pt x="694" y="763"/>
                    <a:pt x="666" y="792"/>
                    <a:pt x="666" y="826"/>
                  </a:cubicBezTo>
                  <a:cubicBezTo>
                    <a:pt x="666" y="861"/>
                    <a:pt x="694" y="889"/>
                    <a:pt x="729" y="889"/>
                  </a:cubicBezTo>
                  <a:cubicBezTo>
                    <a:pt x="742" y="889"/>
                    <a:pt x="754" y="885"/>
                    <a:pt x="765" y="878"/>
                  </a:cubicBezTo>
                  <a:cubicBezTo>
                    <a:pt x="885" y="998"/>
                    <a:pt x="885" y="998"/>
                    <a:pt x="885" y="998"/>
                  </a:cubicBezTo>
                  <a:cubicBezTo>
                    <a:pt x="887" y="1000"/>
                    <a:pt x="889" y="1001"/>
                    <a:pt x="892" y="1001"/>
                  </a:cubicBezTo>
                  <a:cubicBezTo>
                    <a:pt x="1004" y="1001"/>
                    <a:pt x="1004" y="1001"/>
                    <a:pt x="1004" y="1001"/>
                  </a:cubicBezTo>
                  <a:cubicBezTo>
                    <a:pt x="1033" y="1030"/>
                    <a:pt x="1033" y="1030"/>
                    <a:pt x="1033" y="1030"/>
                  </a:cubicBezTo>
                  <a:cubicBezTo>
                    <a:pt x="1036" y="1033"/>
                    <a:pt x="1039" y="1034"/>
                    <a:pt x="1043" y="1034"/>
                  </a:cubicBezTo>
                  <a:cubicBezTo>
                    <a:pt x="1097" y="1034"/>
                    <a:pt x="1097" y="1034"/>
                    <a:pt x="1097" y="1034"/>
                  </a:cubicBezTo>
                  <a:cubicBezTo>
                    <a:pt x="1124" y="1062"/>
                    <a:pt x="1124" y="1062"/>
                    <a:pt x="1124" y="1062"/>
                  </a:cubicBezTo>
                  <a:cubicBezTo>
                    <a:pt x="1124" y="1089"/>
                    <a:pt x="1124" y="1089"/>
                    <a:pt x="1124" y="1089"/>
                  </a:cubicBezTo>
                  <a:cubicBezTo>
                    <a:pt x="1117" y="1089"/>
                    <a:pt x="1117" y="1089"/>
                    <a:pt x="1117" y="1089"/>
                  </a:cubicBezTo>
                  <a:cubicBezTo>
                    <a:pt x="1117" y="1163"/>
                    <a:pt x="1117" y="1163"/>
                    <a:pt x="1117" y="1163"/>
                  </a:cubicBezTo>
                  <a:cubicBezTo>
                    <a:pt x="1132" y="1166"/>
                    <a:pt x="1147" y="1168"/>
                    <a:pt x="1162" y="1169"/>
                  </a:cubicBezTo>
                  <a:lnTo>
                    <a:pt x="1162" y="1089"/>
                  </a:lnTo>
                  <a:close/>
                  <a:moveTo>
                    <a:pt x="1013" y="854"/>
                  </a:moveTo>
                  <a:cubicBezTo>
                    <a:pt x="1000" y="854"/>
                    <a:pt x="989" y="843"/>
                    <a:pt x="989" y="830"/>
                  </a:cubicBezTo>
                  <a:cubicBezTo>
                    <a:pt x="989" y="817"/>
                    <a:pt x="1000" y="806"/>
                    <a:pt x="1013" y="806"/>
                  </a:cubicBezTo>
                  <a:cubicBezTo>
                    <a:pt x="1026" y="806"/>
                    <a:pt x="1037" y="817"/>
                    <a:pt x="1037" y="830"/>
                  </a:cubicBezTo>
                  <a:cubicBezTo>
                    <a:pt x="1037" y="843"/>
                    <a:pt x="1026" y="854"/>
                    <a:pt x="1013" y="854"/>
                  </a:cubicBezTo>
                  <a:close/>
                  <a:moveTo>
                    <a:pt x="714" y="368"/>
                  </a:moveTo>
                  <a:cubicBezTo>
                    <a:pt x="700" y="368"/>
                    <a:pt x="689" y="357"/>
                    <a:pt x="689" y="344"/>
                  </a:cubicBezTo>
                  <a:cubicBezTo>
                    <a:pt x="689" y="331"/>
                    <a:pt x="700" y="320"/>
                    <a:pt x="714" y="320"/>
                  </a:cubicBezTo>
                  <a:cubicBezTo>
                    <a:pt x="727" y="320"/>
                    <a:pt x="738" y="331"/>
                    <a:pt x="738" y="344"/>
                  </a:cubicBezTo>
                  <a:cubicBezTo>
                    <a:pt x="738" y="357"/>
                    <a:pt x="727" y="368"/>
                    <a:pt x="714" y="368"/>
                  </a:cubicBezTo>
                  <a:close/>
                  <a:moveTo>
                    <a:pt x="598" y="344"/>
                  </a:moveTo>
                  <a:cubicBezTo>
                    <a:pt x="598" y="331"/>
                    <a:pt x="609" y="320"/>
                    <a:pt x="622" y="320"/>
                  </a:cubicBezTo>
                  <a:cubicBezTo>
                    <a:pt x="636" y="320"/>
                    <a:pt x="647" y="331"/>
                    <a:pt x="647" y="344"/>
                  </a:cubicBezTo>
                  <a:cubicBezTo>
                    <a:pt x="647" y="357"/>
                    <a:pt x="636" y="368"/>
                    <a:pt x="622" y="368"/>
                  </a:cubicBezTo>
                  <a:cubicBezTo>
                    <a:pt x="609" y="368"/>
                    <a:pt x="598" y="357"/>
                    <a:pt x="598" y="344"/>
                  </a:cubicBezTo>
                  <a:close/>
                  <a:moveTo>
                    <a:pt x="488" y="264"/>
                  </a:moveTo>
                  <a:cubicBezTo>
                    <a:pt x="488" y="241"/>
                    <a:pt x="507" y="223"/>
                    <a:pt x="529" y="223"/>
                  </a:cubicBezTo>
                  <a:cubicBezTo>
                    <a:pt x="552" y="223"/>
                    <a:pt x="571" y="241"/>
                    <a:pt x="571" y="264"/>
                  </a:cubicBezTo>
                  <a:cubicBezTo>
                    <a:pt x="571" y="287"/>
                    <a:pt x="552" y="306"/>
                    <a:pt x="529" y="306"/>
                  </a:cubicBezTo>
                  <a:cubicBezTo>
                    <a:pt x="507" y="306"/>
                    <a:pt x="488" y="287"/>
                    <a:pt x="488" y="264"/>
                  </a:cubicBezTo>
                  <a:close/>
                  <a:moveTo>
                    <a:pt x="313" y="66"/>
                  </a:moveTo>
                  <a:cubicBezTo>
                    <a:pt x="313" y="45"/>
                    <a:pt x="330" y="28"/>
                    <a:pt x="351" y="28"/>
                  </a:cubicBezTo>
                  <a:cubicBezTo>
                    <a:pt x="372" y="28"/>
                    <a:pt x="389" y="45"/>
                    <a:pt x="389" y="66"/>
                  </a:cubicBezTo>
                  <a:cubicBezTo>
                    <a:pt x="389" y="87"/>
                    <a:pt x="372" y="104"/>
                    <a:pt x="351" y="104"/>
                  </a:cubicBezTo>
                  <a:cubicBezTo>
                    <a:pt x="330" y="104"/>
                    <a:pt x="313" y="87"/>
                    <a:pt x="313" y="66"/>
                  </a:cubicBezTo>
                  <a:close/>
                  <a:moveTo>
                    <a:pt x="49" y="346"/>
                  </a:moveTo>
                  <a:cubicBezTo>
                    <a:pt x="30" y="346"/>
                    <a:pt x="14" y="330"/>
                    <a:pt x="14" y="311"/>
                  </a:cubicBezTo>
                  <a:cubicBezTo>
                    <a:pt x="14" y="292"/>
                    <a:pt x="30" y="276"/>
                    <a:pt x="49" y="276"/>
                  </a:cubicBezTo>
                  <a:cubicBezTo>
                    <a:pt x="68" y="276"/>
                    <a:pt x="83" y="292"/>
                    <a:pt x="83" y="311"/>
                  </a:cubicBezTo>
                  <a:cubicBezTo>
                    <a:pt x="83" y="330"/>
                    <a:pt x="68" y="346"/>
                    <a:pt x="49" y="346"/>
                  </a:cubicBezTo>
                  <a:close/>
                  <a:moveTo>
                    <a:pt x="537" y="565"/>
                  </a:moveTo>
                  <a:cubicBezTo>
                    <a:pt x="516" y="565"/>
                    <a:pt x="499" y="548"/>
                    <a:pt x="499" y="528"/>
                  </a:cubicBezTo>
                  <a:cubicBezTo>
                    <a:pt x="499" y="507"/>
                    <a:pt x="516" y="490"/>
                    <a:pt x="537" y="490"/>
                  </a:cubicBezTo>
                  <a:cubicBezTo>
                    <a:pt x="557" y="490"/>
                    <a:pt x="574" y="507"/>
                    <a:pt x="574" y="528"/>
                  </a:cubicBezTo>
                  <a:cubicBezTo>
                    <a:pt x="574" y="548"/>
                    <a:pt x="557" y="565"/>
                    <a:pt x="537" y="565"/>
                  </a:cubicBezTo>
                  <a:close/>
                  <a:moveTo>
                    <a:pt x="729" y="868"/>
                  </a:moveTo>
                  <a:cubicBezTo>
                    <a:pt x="706" y="868"/>
                    <a:pt x="687" y="849"/>
                    <a:pt x="687" y="826"/>
                  </a:cubicBezTo>
                  <a:cubicBezTo>
                    <a:pt x="687" y="803"/>
                    <a:pt x="706" y="785"/>
                    <a:pt x="729" y="785"/>
                  </a:cubicBezTo>
                  <a:cubicBezTo>
                    <a:pt x="751" y="785"/>
                    <a:pt x="770" y="803"/>
                    <a:pt x="770" y="826"/>
                  </a:cubicBezTo>
                  <a:cubicBezTo>
                    <a:pt x="770" y="849"/>
                    <a:pt x="751" y="868"/>
                    <a:pt x="729" y="868"/>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17">
              <a:extLst>
                <a:ext uri="{FF2B5EF4-FFF2-40B4-BE49-F238E27FC236}">
                  <a16:creationId xmlns:a16="http://schemas.microsoft.com/office/drawing/2014/main" id="{51162AE7-A4BB-48D7-A6F3-806DBA158C8D}"/>
                </a:ext>
              </a:extLst>
            </p:cNvPr>
            <p:cNvSpPr>
              <a:spLocks noEditPoints="1"/>
            </p:cNvSpPr>
            <p:nvPr/>
          </p:nvSpPr>
          <p:spPr bwMode="auto">
            <a:xfrm>
              <a:off x="3754" y="930"/>
              <a:ext cx="534" cy="1231"/>
            </a:xfrm>
            <a:custGeom>
              <a:avLst/>
              <a:gdLst>
                <a:gd name="T0" fmla="*/ 39 w 637"/>
                <a:gd name="T1" fmla="*/ 1132 h 1468"/>
                <a:gd name="T2" fmla="*/ 134 w 637"/>
                <a:gd name="T3" fmla="*/ 1062 h 1468"/>
                <a:gd name="T4" fmla="*/ 309 w 637"/>
                <a:gd name="T5" fmla="*/ 838 h 1468"/>
                <a:gd name="T6" fmla="*/ 310 w 637"/>
                <a:gd name="T7" fmla="*/ 692 h 1468"/>
                <a:gd name="T8" fmla="*/ 473 w 637"/>
                <a:gd name="T9" fmla="*/ 302 h 1468"/>
                <a:gd name="T10" fmla="*/ 570 w 637"/>
                <a:gd name="T11" fmla="*/ 188 h 1468"/>
                <a:gd name="T12" fmla="*/ 506 w 637"/>
                <a:gd name="T13" fmla="*/ 102 h 1468"/>
                <a:gd name="T14" fmla="*/ 444 w 637"/>
                <a:gd name="T15" fmla="*/ 168 h 1468"/>
                <a:gd name="T16" fmla="*/ 283 w 637"/>
                <a:gd name="T17" fmla="*/ 458 h 1468"/>
                <a:gd name="T18" fmla="*/ 241 w 637"/>
                <a:gd name="T19" fmla="*/ 464 h 1468"/>
                <a:gd name="T20" fmla="*/ 372 w 637"/>
                <a:gd name="T21" fmla="*/ 281 h 1468"/>
                <a:gd name="T22" fmla="*/ 431 w 637"/>
                <a:gd name="T23" fmla="*/ 126 h 1468"/>
                <a:gd name="T24" fmla="*/ 359 w 637"/>
                <a:gd name="T25" fmla="*/ 145 h 1468"/>
                <a:gd name="T26" fmla="*/ 229 w 637"/>
                <a:gd name="T27" fmla="*/ 406 h 1468"/>
                <a:gd name="T28" fmla="*/ 229 w 637"/>
                <a:gd name="T29" fmla="*/ 472 h 1468"/>
                <a:gd name="T30" fmla="*/ 180 w 637"/>
                <a:gd name="T31" fmla="*/ 469 h 1468"/>
                <a:gd name="T32" fmla="*/ 341 w 637"/>
                <a:gd name="T33" fmla="*/ 265 h 1468"/>
                <a:gd name="T34" fmla="*/ 374 w 637"/>
                <a:gd name="T35" fmla="*/ 38 h 1468"/>
                <a:gd name="T36" fmla="*/ 328 w 637"/>
                <a:gd name="T37" fmla="*/ 76 h 1468"/>
                <a:gd name="T38" fmla="*/ 180 w 637"/>
                <a:gd name="T39" fmla="*/ 380 h 1468"/>
                <a:gd name="T40" fmla="*/ 312 w 637"/>
                <a:gd name="T41" fmla="*/ 157 h 1468"/>
                <a:gd name="T42" fmla="*/ 269 w 637"/>
                <a:gd name="T43" fmla="*/ 111 h 1468"/>
                <a:gd name="T44" fmla="*/ 196 w 637"/>
                <a:gd name="T45" fmla="*/ 93 h 1468"/>
                <a:gd name="T46" fmla="*/ 298 w 637"/>
                <a:gd name="T47" fmla="*/ 160 h 1468"/>
                <a:gd name="T48" fmla="*/ 180 w 637"/>
                <a:gd name="T49" fmla="*/ 311 h 1468"/>
                <a:gd name="T50" fmla="*/ 135 w 637"/>
                <a:gd name="T51" fmla="*/ 273 h 1468"/>
                <a:gd name="T52" fmla="*/ 168 w 637"/>
                <a:gd name="T53" fmla="*/ 477 h 1468"/>
                <a:gd name="T54" fmla="*/ 229 w 637"/>
                <a:gd name="T55" fmla="*/ 757 h 1468"/>
                <a:gd name="T56" fmla="*/ 104 w 637"/>
                <a:gd name="T57" fmla="*/ 1007 h 1468"/>
                <a:gd name="T58" fmla="*/ 21 w 637"/>
                <a:gd name="T59" fmla="*/ 1110 h 1468"/>
                <a:gd name="T60" fmla="*/ 11 w 637"/>
                <a:gd name="T61" fmla="*/ 1386 h 1468"/>
                <a:gd name="T62" fmla="*/ 48 w 637"/>
                <a:gd name="T63" fmla="*/ 1467 h 1468"/>
                <a:gd name="T64" fmla="*/ 608 w 637"/>
                <a:gd name="T65" fmla="*/ 121 h 1468"/>
                <a:gd name="T66" fmla="*/ 570 w 637"/>
                <a:gd name="T67" fmla="*/ 84 h 1468"/>
                <a:gd name="T68" fmla="*/ 392 w 637"/>
                <a:gd name="T69" fmla="*/ 150 h 1468"/>
                <a:gd name="T70" fmla="*/ 312 w 637"/>
                <a:gd name="T71" fmla="*/ 38 h 1468"/>
                <a:gd name="T72" fmla="*/ 336 w 637"/>
                <a:gd name="T73" fmla="*/ 62 h 1468"/>
                <a:gd name="T74" fmla="*/ 211 w 637"/>
                <a:gd name="T75" fmla="*/ 93 h 1468"/>
                <a:gd name="T76" fmla="*/ 235 w 637"/>
                <a:gd name="T77" fmla="*/ 117 h 1468"/>
                <a:gd name="T78" fmla="*/ 198 w 637"/>
                <a:gd name="T79" fmla="*/ 273 h 1468"/>
                <a:gd name="T80" fmla="*/ 257 w 637"/>
                <a:gd name="T81" fmla="*/ 757 h 1468"/>
                <a:gd name="T82" fmla="*/ 295 w 637"/>
                <a:gd name="T83" fmla="*/ 795 h 1468"/>
                <a:gd name="T84" fmla="*/ 105 w 637"/>
                <a:gd name="T85" fmla="*/ 1062 h 1468"/>
                <a:gd name="T86" fmla="*/ 67 w 637"/>
                <a:gd name="T87" fmla="*/ 1024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7" h="1468">
                  <a:moveTo>
                    <a:pt x="48" y="1386"/>
                  </a:moveTo>
                  <a:cubicBezTo>
                    <a:pt x="39" y="1386"/>
                    <a:pt x="39" y="1386"/>
                    <a:pt x="39" y="1386"/>
                  </a:cubicBezTo>
                  <a:cubicBezTo>
                    <a:pt x="39" y="1132"/>
                    <a:pt x="39" y="1132"/>
                    <a:pt x="39" y="1132"/>
                  </a:cubicBezTo>
                  <a:cubicBezTo>
                    <a:pt x="46" y="1125"/>
                    <a:pt x="46" y="1125"/>
                    <a:pt x="46" y="1125"/>
                  </a:cubicBezTo>
                  <a:cubicBezTo>
                    <a:pt x="53" y="1128"/>
                    <a:pt x="60" y="1129"/>
                    <a:pt x="67" y="1129"/>
                  </a:cubicBezTo>
                  <a:cubicBezTo>
                    <a:pt x="104" y="1129"/>
                    <a:pt x="134" y="1099"/>
                    <a:pt x="134" y="1062"/>
                  </a:cubicBezTo>
                  <a:cubicBezTo>
                    <a:pt x="134" y="1050"/>
                    <a:pt x="130" y="1038"/>
                    <a:pt x="124" y="1028"/>
                  </a:cubicBezTo>
                  <a:cubicBezTo>
                    <a:pt x="304" y="848"/>
                    <a:pt x="304" y="848"/>
                    <a:pt x="304" y="848"/>
                  </a:cubicBezTo>
                  <a:cubicBezTo>
                    <a:pt x="307" y="845"/>
                    <a:pt x="309" y="842"/>
                    <a:pt x="309" y="838"/>
                  </a:cubicBezTo>
                  <a:cubicBezTo>
                    <a:pt x="309" y="822"/>
                    <a:pt x="309" y="822"/>
                    <a:pt x="309" y="822"/>
                  </a:cubicBezTo>
                  <a:cubicBezTo>
                    <a:pt x="339" y="816"/>
                    <a:pt x="362" y="789"/>
                    <a:pt x="362" y="757"/>
                  </a:cubicBezTo>
                  <a:cubicBezTo>
                    <a:pt x="362" y="725"/>
                    <a:pt x="339" y="699"/>
                    <a:pt x="310" y="692"/>
                  </a:cubicBezTo>
                  <a:cubicBezTo>
                    <a:pt x="307" y="474"/>
                    <a:pt x="307" y="474"/>
                    <a:pt x="307" y="474"/>
                  </a:cubicBezTo>
                  <a:cubicBezTo>
                    <a:pt x="469" y="313"/>
                    <a:pt x="469" y="313"/>
                    <a:pt x="469" y="313"/>
                  </a:cubicBezTo>
                  <a:cubicBezTo>
                    <a:pt x="471" y="310"/>
                    <a:pt x="473" y="306"/>
                    <a:pt x="473" y="302"/>
                  </a:cubicBezTo>
                  <a:cubicBezTo>
                    <a:pt x="473" y="176"/>
                    <a:pt x="473" y="176"/>
                    <a:pt x="473" y="176"/>
                  </a:cubicBezTo>
                  <a:cubicBezTo>
                    <a:pt x="507" y="142"/>
                    <a:pt x="507" y="142"/>
                    <a:pt x="507" y="142"/>
                  </a:cubicBezTo>
                  <a:cubicBezTo>
                    <a:pt x="516" y="169"/>
                    <a:pt x="541" y="188"/>
                    <a:pt x="570" y="188"/>
                  </a:cubicBezTo>
                  <a:cubicBezTo>
                    <a:pt x="607" y="188"/>
                    <a:pt x="637" y="158"/>
                    <a:pt x="637" y="121"/>
                  </a:cubicBezTo>
                  <a:cubicBezTo>
                    <a:pt x="637" y="85"/>
                    <a:pt x="607" y="55"/>
                    <a:pt x="570" y="55"/>
                  </a:cubicBezTo>
                  <a:cubicBezTo>
                    <a:pt x="540" y="55"/>
                    <a:pt x="515" y="75"/>
                    <a:pt x="506" y="102"/>
                  </a:cubicBezTo>
                  <a:cubicBezTo>
                    <a:pt x="456" y="152"/>
                    <a:pt x="456" y="152"/>
                    <a:pt x="456" y="152"/>
                  </a:cubicBezTo>
                  <a:cubicBezTo>
                    <a:pt x="448" y="160"/>
                    <a:pt x="448" y="160"/>
                    <a:pt x="448" y="160"/>
                  </a:cubicBezTo>
                  <a:cubicBezTo>
                    <a:pt x="446" y="162"/>
                    <a:pt x="445" y="165"/>
                    <a:pt x="444" y="168"/>
                  </a:cubicBezTo>
                  <a:cubicBezTo>
                    <a:pt x="444" y="168"/>
                    <a:pt x="444" y="169"/>
                    <a:pt x="444" y="170"/>
                  </a:cubicBezTo>
                  <a:cubicBezTo>
                    <a:pt x="444" y="296"/>
                    <a:pt x="444" y="296"/>
                    <a:pt x="444" y="296"/>
                  </a:cubicBezTo>
                  <a:cubicBezTo>
                    <a:pt x="283" y="458"/>
                    <a:pt x="283" y="458"/>
                    <a:pt x="283" y="458"/>
                  </a:cubicBezTo>
                  <a:cubicBezTo>
                    <a:pt x="280" y="460"/>
                    <a:pt x="278" y="464"/>
                    <a:pt x="278" y="468"/>
                  </a:cubicBezTo>
                  <a:cubicBezTo>
                    <a:pt x="279" y="501"/>
                    <a:pt x="279" y="501"/>
                    <a:pt x="279" y="501"/>
                  </a:cubicBezTo>
                  <a:cubicBezTo>
                    <a:pt x="241" y="464"/>
                    <a:pt x="241" y="464"/>
                    <a:pt x="241" y="464"/>
                  </a:cubicBezTo>
                  <a:cubicBezTo>
                    <a:pt x="241" y="414"/>
                    <a:pt x="241" y="414"/>
                    <a:pt x="241" y="414"/>
                  </a:cubicBezTo>
                  <a:cubicBezTo>
                    <a:pt x="369" y="286"/>
                    <a:pt x="369" y="286"/>
                    <a:pt x="369" y="286"/>
                  </a:cubicBezTo>
                  <a:cubicBezTo>
                    <a:pt x="371" y="285"/>
                    <a:pt x="372" y="283"/>
                    <a:pt x="372" y="281"/>
                  </a:cubicBezTo>
                  <a:cubicBezTo>
                    <a:pt x="372" y="158"/>
                    <a:pt x="372" y="158"/>
                    <a:pt x="372" y="158"/>
                  </a:cubicBezTo>
                  <a:cubicBezTo>
                    <a:pt x="378" y="162"/>
                    <a:pt x="384" y="164"/>
                    <a:pt x="392" y="164"/>
                  </a:cubicBezTo>
                  <a:cubicBezTo>
                    <a:pt x="413" y="164"/>
                    <a:pt x="431" y="147"/>
                    <a:pt x="431" y="126"/>
                  </a:cubicBezTo>
                  <a:cubicBezTo>
                    <a:pt x="431" y="104"/>
                    <a:pt x="413" y="87"/>
                    <a:pt x="392" y="87"/>
                  </a:cubicBezTo>
                  <a:cubicBezTo>
                    <a:pt x="371" y="87"/>
                    <a:pt x="353" y="104"/>
                    <a:pt x="353" y="126"/>
                  </a:cubicBezTo>
                  <a:cubicBezTo>
                    <a:pt x="353" y="133"/>
                    <a:pt x="356" y="140"/>
                    <a:pt x="359" y="145"/>
                  </a:cubicBezTo>
                  <a:cubicBezTo>
                    <a:pt x="358" y="147"/>
                    <a:pt x="357" y="148"/>
                    <a:pt x="357" y="150"/>
                  </a:cubicBezTo>
                  <a:cubicBezTo>
                    <a:pt x="357" y="278"/>
                    <a:pt x="357" y="278"/>
                    <a:pt x="357" y="278"/>
                  </a:cubicBezTo>
                  <a:cubicBezTo>
                    <a:pt x="229" y="406"/>
                    <a:pt x="229" y="406"/>
                    <a:pt x="229" y="406"/>
                  </a:cubicBezTo>
                  <a:cubicBezTo>
                    <a:pt x="228" y="407"/>
                    <a:pt x="227" y="409"/>
                    <a:pt x="227" y="411"/>
                  </a:cubicBezTo>
                  <a:cubicBezTo>
                    <a:pt x="227" y="467"/>
                    <a:pt x="227" y="467"/>
                    <a:pt x="227" y="467"/>
                  </a:cubicBezTo>
                  <a:cubicBezTo>
                    <a:pt x="227" y="469"/>
                    <a:pt x="228" y="471"/>
                    <a:pt x="229" y="472"/>
                  </a:cubicBezTo>
                  <a:cubicBezTo>
                    <a:pt x="279" y="522"/>
                    <a:pt x="279" y="522"/>
                    <a:pt x="279" y="522"/>
                  </a:cubicBezTo>
                  <a:cubicBezTo>
                    <a:pt x="279" y="568"/>
                    <a:pt x="279" y="568"/>
                    <a:pt x="279" y="568"/>
                  </a:cubicBezTo>
                  <a:cubicBezTo>
                    <a:pt x="180" y="469"/>
                    <a:pt x="180" y="469"/>
                    <a:pt x="180" y="469"/>
                  </a:cubicBezTo>
                  <a:cubicBezTo>
                    <a:pt x="180" y="425"/>
                    <a:pt x="180" y="425"/>
                    <a:pt x="180" y="425"/>
                  </a:cubicBezTo>
                  <a:cubicBezTo>
                    <a:pt x="181" y="425"/>
                    <a:pt x="181" y="425"/>
                    <a:pt x="181" y="425"/>
                  </a:cubicBezTo>
                  <a:cubicBezTo>
                    <a:pt x="341" y="265"/>
                    <a:pt x="341" y="265"/>
                    <a:pt x="341" y="265"/>
                  </a:cubicBezTo>
                  <a:cubicBezTo>
                    <a:pt x="342" y="264"/>
                    <a:pt x="343" y="262"/>
                    <a:pt x="343" y="260"/>
                  </a:cubicBezTo>
                  <a:cubicBezTo>
                    <a:pt x="343" y="76"/>
                    <a:pt x="343" y="76"/>
                    <a:pt x="343" y="76"/>
                  </a:cubicBezTo>
                  <a:cubicBezTo>
                    <a:pt x="361" y="73"/>
                    <a:pt x="374" y="57"/>
                    <a:pt x="374" y="38"/>
                  </a:cubicBezTo>
                  <a:cubicBezTo>
                    <a:pt x="374" y="17"/>
                    <a:pt x="357" y="0"/>
                    <a:pt x="336" y="0"/>
                  </a:cubicBezTo>
                  <a:cubicBezTo>
                    <a:pt x="314" y="0"/>
                    <a:pt x="297" y="17"/>
                    <a:pt x="297" y="38"/>
                  </a:cubicBezTo>
                  <a:cubicBezTo>
                    <a:pt x="297" y="57"/>
                    <a:pt x="311" y="73"/>
                    <a:pt x="328" y="76"/>
                  </a:cubicBezTo>
                  <a:cubicBezTo>
                    <a:pt x="328" y="257"/>
                    <a:pt x="328" y="257"/>
                    <a:pt x="328" y="257"/>
                  </a:cubicBezTo>
                  <a:cubicBezTo>
                    <a:pt x="180" y="405"/>
                    <a:pt x="180" y="405"/>
                    <a:pt x="180" y="405"/>
                  </a:cubicBezTo>
                  <a:cubicBezTo>
                    <a:pt x="180" y="380"/>
                    <a:pt x="180" y="380"/>
                    <a:pt x="180" y="380"/>
                  </a:cubicBezTo>
                  <a:cubicBezTo>
                    <a:pt x="310" y="250"/>
                    <a:pt x="310" y="250"/>
                    <a:pt x="310" y="250"/>
                  </a:cubicBezTo>
                  <a:cubicBezTo>
                    <a:pt x="312" y="248"/>
                    <a:pt x="312" y="246"/>
                    <a:pt x="312" y="245"/>
                  </a:cubicBezTo>
                  <a:cubicBezTo>
                    <a:pt x="312" y="157"/>
                    <a:pt x="312" y="157"/>
                    <a:pt x="312" y="157"/>
                  </a:cubicBezTo>
                  <a:cubicBezTo>
                    <a:pt x="312" y="155"/>
                    <a:pt x="312" y="154"/>
                    <a:pt x="310" y="152"/>
                  </a:cubicBezTo>
                  <a:cubicBezTo>
                    <a:pt x="269" y="111"/>
                    <a:pt x="269" y="111"/>
                    <a:pt x="269" y="111"/>
                  </a:cubicBezTo>
                  <a:cubicBezTo>
                    <a:pt x="269" y="111"/>
                    <a:pt x="269" y="111"/>
                    <a:pt x="269" y="111"/>
                  </a:cubicBezTo>
                  <a:cubicBezTo>
                    <a:pt x="272" y="105"/>
                    <a:pt x="273" y="99"/>
                    <a:pt x="273" y="93"/>
                  </a:cubicBezTo>
                  <a:cubicBezTo>
                    <a:pt x="273" y="71"/>
                    <a:pt x="256" y="54"/>
                    <a:pt x="235" y="54"/>
                  </a:cubicBezTo>
                  <a:cubicBezTo>
                    <a:pt x="214" y="54"/>
                    <a:pt x="196" y="71"/>
                    <a:pt x="196" y="93"/>
                  </a:cubicBezTo>
                  <a:cubicBezTo>
                    <a:pt x="196" y="114"/>
                    <a:pt x="214" y="131"/>
                    <a:pt x="235" y="131"/>
                  </a:cubicBezTo>
                  <a:cubicBezTo>
                    <a:pt x="244" y="131"/>
                    <a:pt x="253" y="128"/>
                    <a:pt x="260" y="122"/>
                  </a:cubicBezTo>
                  <a:cubicBezTo>
                    <a:pt x="298" y="160"/>
                    <a:pt x="298" y="160"/>
                    <a:pt x="298" y="160"/>
                  </a:cubicBezTo>
                  <a:cubicBezTo>
                    <a:pt x="298" y="242"/>
                    <a:pt x="298" y="242"/>
                    <a:pt x="298" y="242"/>
                  </a:cubicBezTo>
                  <a:cubicBezTo>
                    <a:pt x="180" y="359"/>
                    <a:pt x="180" y="359"/>
                    <a:pt x="180" y="359"/>
                  </a:cubicBezTo>
                  <a:cubicBezTo>
                    <a:pt x="180" y="311"/>
                    <a:pt x="180" y="311"/>
                    <a:pt x="180" y="311"/>
                  </a:cubicBezTo>
                  <a:cubicBezTo>
                    <a:pt x="198" y="308"/>
                    <a:pt x="212" y="292"/>
                    <a:pt x="212" y="273"/>
                  </a:cubicBezTo>
                  <a:cubicBezTo>
                    <a:pt x="212" y="252"/>
                    <a:pt x="195" y="235"/>
                    <a:pt x="174" y="235"/>
                  </a:cubicBezTo>
                  <a:cubicBezTo>
                    <a:pt x="152" y="235"/>
                    <a:pt x="135" y="252"/>
                    <a:pt x="135" y="273"/>
                  </a:cubicBezTo>
                  <a:cubicBezTo>
                    <a:pt x="135" y="292"/>
                    <a:pt x="148" y="307"/>
                    <a:pt x="166" y="311"/>
                  </a:cubicBezTo>
                  <a:cubicBezTo>
                    <a:pt x="166" y="472"/>
                    <a:pt x="166" y="472"/>
                    <a:pt x="166" y="472"/>
                  </a:cubicBezTo>
                  <a:cubicBezTo>
                    <a:pt x="166" y="474"/>
                    <a:pt x="167" y="475"/>
                    <a:pt x="168" y="477"/>
                  </a:cubicBezTo>
                  <a:cubicBezTo>
                    <a:pt x="280" y="589"/>
                    <a:pt x="280" y="589"/>
                    <a:pt x="280" y="589"/>
                  </a:cubicBezTo>
                  <a:cubicBezTo>
                    <a:pt x="281" y="692"/>
                    <a:pt x="281" y="692"/>
                    <a:pt x="281" y="692"/>
                  </a:cubicBezTo>
                  <a:cubicBezTo>
                    <a:pt x="251" y="699"/>
                    <a:pt x="229" y="725"/>
                    <a:pt x="229" y="757"/>
                  </a:cubicBezTo>
                  <a:cubicBezTo>
                    <a:pt x="229" y="789"/>
                    <a:pt x="251" y="815"/>
                    <a:pt x="280" y="822"/>
                  </a:cubicBezTo>
                  <a:cubicBezTo>
                    <a:pt x="280" y="832"/>
                    <a:pt x="280" y="832"/>
                    <a:pt x="280" y="832"/>
                  </a:cubicBezTo>
                  <a:cubicBezTo>
                    <a:pt x="104" y="1007"/>
                    <a:pt x="104" y="1007"/>
                    <a:pt x="104" y="1007"/>
                  </a:cubicBezTo>
                  <a:cubicBezTo>
                    <a:pt x="94" y="1000"/>
                    <a:pt x="81" y="996"/>
                    <a:pt x="67" y="996"/>
                  </a:cubicBezTo>
                  <a:cubicBezTo>
                    <a:pt x="30" y="996"/>
                    <a:pt x="0" y="1025"/>
                    <a:pt x="0" y="1062"/>
                  </a:cubicBezTo>
                  <a:cubicBezTo>
                    <a:pt x="0" y="1081"/>
                    <a:pt x="8" y="1098"/>
                    <a:pt x="21" y="1110"/>
                  </a:cubicBezTo>
                  <a:cubicBezTo>
                    <a:pt x="15" y="1116"/>
                    <a:pt x="15" y="1116"/>
                    <a:pt x="15" y="1116"/>
                  </a:cubicBezTo>
                  <a:cubicBezTo>
                    <a:pt x="12" y="1118"/>
                    <a:pt x="11" y="1122"/>
                    <a:pt x="11" y="1126"/>
                  </a:cubicBezTo>
                  <a:cubicBezTo>
                    <a:pt x="11" y="1386"/>
                    <a:pt x="11" y="1386"/>
                    <a:pt x="11" y="1386"/>
                  </a:cubicBezTo>
                  <a:cubicBezTo>
                    <a:pt x="3" y="1386"/>
                    <a:pt x="3" y="1386"/>
                    <a:pt x="3" y="1386"/>
                  </a:cubicBezTo>
                  <a:cubicBezTo>
                    <a:pt x="3" y="1468"/>
                    <a:pt x="3" y="1468"/>
                    <a:pt x="3" y="1468"/>
                  </a:cubicBezTo>
                  <a:cubicBezTo>
                    <a:pt x="18" y="1467"/>
                    <a:pt x="33" y="1467"/>
                    <a:pt x="48" y="1467"/>
                  </a:cubicBezTo>
                  <a:lnTo>
                    <a:pt x="48" y="1386"/>
                  </a:lnTo>
                  <a:close/>
                  <a:moveTo>
                    <a:pt x="570" y="84"/>
                  </a:moveTo>
                  <a:cubicBezTo>
                    <a:pt x="591" y="84"/>
                    <a:pt x="608" y="101"/>
                    <a:pt x="608" y="121"/>
                  </a:cubicBezTo>
                  <a:cubicBezTo>
                    <a:pt x="608" y="142"/>
                    <a:pt x="591" y="159"/>
                    <a:pt x="570" y="159"/>
                  </a:cubicBezTo>
                  <a:cubicBezTo>
                    <a:pt x="549" y="159"/>
                    <a:pt x="532" y="142"/>
                    <a:pt x="532" y="121"/>
                  </a:cubicBezTo>
                  <a:cubicBezTo>
                    <a:pt x="532" y="101"/>
                    <a:pt x="549" y="84"/>
                    <a:pt x="570" y="84"/>
                  </a:cubicBezTo>
                  <a:close/>
                  <a:moveTo>
                    <a:pt x="392" y="101"/>
                  </a:moveTo>
                  <a:cubicBezTo>
                    <a:pt x="405" y="101"/>
                    <a:pt x="416" y="112"/>
                    <a:pt x="416" y="126"/>
                  </a:cubicBezTo>
                  <a:cubicBezTo>
                    <a:pt x="416" y="139"/>
                    <a:pt x="405" y="150"/>
                    <a:pt x="392" y="150"/>
                  </a:cubicBezTo>
                  <a:cubicBezTo>
                    <a:pt x="379" y="150"/>
                    <a:pt x="368" y="139"/>
                    <a:pt x="368" y="126"/>
                  </a:cubicBezTo>
                  <a:cubicBezTo>
                    <a:pt x="368" y="112"/>
                    <a:pt x="379" y="101"/>
                    <a:pt x="392" y="101"/>
                  </a:cubicBezTo>
                  <a:close/>
                  <a:moveTo>
                    <a:pt x="312" y="38"/>
                  </a:moveTo>
                  <a:cubicBezTo>
                    <a:pt x="312" y="25"/>
                    <a:pt x="322" y="14"/>
                    <a:pt x="336" y="14"/>
                  </a:cubicBezTo>
                  <a:cubicBezTo>
                    <a:pt x="349" y="14"/>
                    <a:pt x="360" y="25"/>
                    <a:pt x="360" y="38"/>
                  </a:cubicBezTo>
                  <a:cubicBezTo>
                    <a:pt x="360" y="52"/>
                    <a:pt x="349" y="62"/>
                    <a:pt x="336" y="62"/>
                  </a:cubicBezTo>
                  <a:cubicBezTo>
                    <a:pt x="322" y="62"/>
                    <a:pt x="312" y="52"/>
                    <a:pt x="312" y="38"/>
                  </a:cubicBezTo>
                  <a:close/>
                  <a:moveTo>
                    <a:pt x="235" y="117"/>
                  </a:moveTo>
                  <a:cubicBezTo>
                    <a:pt x="222" y="117"/>
                    <a:pt x="211" y="106"/>
                    <a:pt x="211" y="93"/>
                  </a:cubicBezTo>
                  <a:cubicBezTo>
                    <a:pt x="211" y="79"/>
                    <a:pt x="222" y="69"/>
                    <a:pt x="235" y="69"/>
                  </a:cubicBezTo>
                  <a:cubicBezTo>
                    <a:pt x="248" y="69"/>
                    <a:pt x="259" y="79"/>
                    <a:pt x="259" y="93"/>
                  </a:cubicBezTo>
                  <a:cubicBezTo>
                    <a:pt x="259" y="106"/>
                    <a:pt x="248" y="117"/>
                    <a:pt x="235" y="117"/>
                  </a:cubicBezTo>
                  <a:close/>
                  <a:moveTo>
                    <a:pt x="150" y="273"/>
                  </a:moveTo>
                  <a:cubicBezTo>
                    <a:pt x="150" y="260"/>
                    <a:pt x="160" y="249"/>
                    <a:pt x="174" y="249"/>
                  </a:cubicBezTo>
                  <a:cubicBezTo>
                    <a:pt x="187" y="249"/>
                    <a:pt x="198" y="260"/>
                    <a:pt x="198" y="273"/>
                  </a:cubicBezTo>
                  <a:cubicBezTo>
                    <a:pt x="198" y="286"/>
                    <a:pt x="187" y="297"/>
                    <a:pt x="174" y="297"/>
                  </a:cubicBezTo>
                  <a:cubicBezTo>
                    <a:pt x="160" y="297"/>
                    <a:pt x="150" y="286"/>
                    <a:pt x="150" y="273"/>
                  </a:cubicBezTo>
                  <a:close/>
                  <a:moveTo>
                    <a:pt x="257" y="757"/>
                  </a:moveTo>
                  <a:cubicBezTo>
                    <a:pt x="257" y="736"/>
                    <a:pt x="274" y="719"/>
                    <a:pt x="295" y="719"/>
                  </a:cubicBezTo>
                  <a:cubicBezTo>
                    <a:pt x="316" y="719"/>
                    <a:pt x="333" y="736"/>
                    <a:pt x="333" y="757"/>
                  </a:cubicBezTo>
                  <a:cubicBezTo>
                    <a:pt x="333" y="778"/>
                    <a:pt x="316" y="795"/>
                    <a:pt x="295" y="795"/>
                  </a:cubicBezTo>
                  <a:cubicBezTo>
                    <a:pt x="274" y="795"/>
                    <a:pt x="257" y="778"/>
                    <a:pt x="257" y="757"/>
                  </a:cubicBezTo>
                  <a:close/>
                  <a:moveTo>
                    <a:pt x="67" y="1024"/>
                  </a:moveTo>
                  <a:cubicBezTo>
                    <a:pt x="88" y="1024"/>
                    <a:pt x="105" y="1041"/>
                    <a:pt x="105" y="1062"/>
                  </a:cubicBezTo>
                  <a:cubicBezTo>
                    <a:pt x="105" y="1083"/>
                    <a:pt x="88" y="1100"/>
                    <a:pt x="67" y="1100"/>
                  </a:cubicBezTo>
                  <a:cubicBezTo>
                    <a:pt x="46" y="1100"/>
                    <a:pt x="29" y="1083"/>
                    <a:pt x="29" y="1062"/>
                  </a:cubicBezTo>
                  <a:cubicBezTo>
                    <a:pt x="29" y="1041"/>
                    <a:pt x="46" y="1024"/>
                    <a:pt x="67" y="1024"/>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18">
              <a:extLst>
                <a:ext uri="{FF2B5EF4-FFF2-40B4-BE49-F238E27FC236}">
                  <a16:creationId xmlns:a16="http://schemas.microsoft.com/office/drawing/2014/main" id="{1BD484BA-BBE8-4778-B621-CF4A11CB6F42}"/>
                </a:ext>
              </a:extLst>
            </p:cNvPr>
            <p:cNvSpPr>
              <a:spLocks noEditPoints="1"/>
            </p:cNvSpPr>
            <p:nvPr/>
          </p:nvSpPr>
          <p:spPr bwMode="auto">
            <a:xfrm>
              <a:off x="2456" y="1472"/>
              <a:ext cx="1072" cy="817"/>
            </a:xfrm>
            <a:custGeom>
              <a:avLst/>
              <a:gdLst>
                <a:gd name="T0" fmla="*/ 1148 w 1279"/>
                <a:gd name="T1" fmla="*/ 929 h 975"/>
                <a:gd name="T2" fmla="*/ 1101 w 1279"/>
                <a:gd name="T3" fmla="*/ 823 h 975"/>
                <a:gd name="T4" fmla="*/ 1026 w 1279"/>
                <a:gd name="T5" fmla="*/ 659 h 975"/>
                <a:gd name="T6" fmla="*/ 915 w 1279"/>
                <a:gd name="T7" fmla="*/ 689 h 975"/>
                <a:gd name="T8" fmla="*/ 1023 w 1279"/>
                <a:gd name="T9" fmla="*/ 674 h 975"/>
                <a:gd name="T10" fmla="*/ 1054 w 1279"/>
                <a:gd name="T11" fmla="*/ 788 h 975"/>
                <a:gd name="T12" fmla="*/ 814 w 1279"/>
                <a:gd name="T13" fmla="*/ 616 h 975"/>
                <a:gd name="T14" fmla="*/ 736 w 1279"/>
                <a:gd name="T15" fmla="*/ 418 h 975"/>
                <a:gd name="T16" fmla="*/ 737 w 1279"/>
                <a:gd name="T17" fmla="*/ 560 h 975"/>
                <a:gd name="T18" fmla="*/ 718 w 1279"/>
                <a:gd name="T19" fmla="*/ 569 h 975"/>
                <a:gd name="T20" fmla="*/ 671 w 1279"/>
                <a:gd name="T21" fmla="*/ 439 h 975"/>
                <a:gd name="T22" fmla="*/ 657 w 1279"/>
                <a:gd name="T23" fmla="*/ 438 h 975"/>
                <a:gd name="T24" fmla="*/ 704 w 1279"/>
                <a:gd name="T25" fmla="*/ 568 h 975"/>
                <a:gd name="T26" fmla="*/ 618 w 1279"/>
                <a:gd name="T27" fmla="*/ 448 h 975"/>
                <a:gd name="T28" fmla="*/ 405 w 1279"/>
                <a:gd name="T29" fmla="*/ 144 h 975"/>
                <a:gd name="T30" fmla="*/ 363 w 1279"/>
                <a:gd name="T31" fmla="*/ 79 h 975"/>
                <a:gd name="T32" fmla="*/ 452 w 1279"/>
                <a:gd name="T33" fmla="*/ 211 h 975"/>
                <a:gd name="T34" fmla="*/ 671 w 1279"/>
                <a:gd name="T35" fmla="*/ 522 h 975"/>
                <a:gd name="T36" fmla="*/ 532 w 1279"/>
                <a:gd name="T37" fmla="*/ 404 h 975"/>
                <a:gd name="T38" fmla="*/ 422 w 1279"/>
                <a:gd name="T39" fmla="*/ 242 h 975"/>
                <a:gd name="T40" fmla="*/ 163 w 1279"/>
                <a:gd name="T41" fmla="*/ 0 h 975"/>
                <a:gd name="T42" fmla="*/ 376 w 1279"/>
                <a:gd name="T43" fmla="*/ 270 h 975"/>
                <a:gd name="T44" fmla="*/ 511 w 1279"/>
                <a:gd name="T45" fmla="*/ 409 h 975"/>
                <a:gd name="T46" fmla="*/ 475 w 1279"/>
                <a:gd name="T47" fmla="*/ 408 h 975"/>
                <a:gd name="T48" fmla="*/ 392 w 1279"/>
                <a:gd name="T49" fmla="*/ 368 h 975"/>
                <a:gd name="T50" fmla="*/ 220 w 1279"/>
                <a:gd name="T51" fmla="*/ 149 h 975"/>
                <a:gd name="T52" fmla="*/ 33 w 1279"/>
                <a:gd name="T53" fmla="*/ 161 h 975"/>
                <a:gd name="T54" fmla="*/ 330 w 1279"/>
                <a:gd name="T55" fmla="*/ 279 h 975"/>
                <a:gd name="T56" fmla="*/ 389 w 1279"/>
                <a:gd name="T57" fmla="*/ 383 h 975"/>
                <a:gd name="T58" fmla="*/ 461 w 1279"/>
                <a:gd name="T59" fmla="*/ 452 h 975"/>
                <a:gd name="T60" fmla="*/ 149 w 1279"/>
                <a:gd name="T61" fmla="*/ 258 h 975"/>
                <a:gd name="T62" fmla="*/ 268 w 1279"/>
                <a:gd name="T63" fmla="*/ 470 h 975"/>
                <a:gd name="T64" fmla="*/ 447 w 1279"/>
                <a:gd name="T65" fmla="*/ 537 h 975"/>
                <a:gd name="T66" fmla="*/ 302 w 1279"/>
                <a:gd name="T67" fmla="*/ 501 h 975"/>
                <a:gd name="T68" fmla="*/ 223 w 1279"/>
                <a:gd name="T69" fmla="*/ 505 h 975"/>
                <a:gd name="T70" fmla="*/ 205 w 1279"/>
                <a:gd name="T71" fmla="*/ 538 h 975"/>
                <a:gd name="T72" fmla="*/ 263 w 1279"/>
                <a:gd name="T73" fmla="*/ 561 h 975"/>
                <a:gd name="T74" fmla="*/ 444 w 1279"/>
                <a:gd name="T75" fmla="*/ 551 h 975"/>
                <a:gd name="T76" fmla="*/ 355 w 1279"/>
                <a:gd name="T77" fmla="*/ 527 h 975"/>
                <a:gd name="T78" fmla="*/ 77 w 1279"/>
                <a:gd name="T79" fmla="*/ 437 h 975"/>
                <a:gd name="T80" fmla="*/ 50 w 1279"/>
                <a:gd name="T81" fmla="*/ 474 h 975"/>
                <a:gd name="T82" fmla="*/ 355 w 1279"/>
                <a:gd name="T83" fmla="*/ 660 h 975"/>
                <a:gd name="T84" fmla="*/ 932 w 1279"/>
                <a:gd name="T85" fmla="*/ 817 h 975"/>
                <a:gd name="T86" fmla="*/ 1124 w 1279"/>
                <a:gd name="T87" fmla="*/ 945 h 975"/>
                <a:gd name="T88" fmla="*/ 1176 w 1279"/>
                <a:gd name="T89" fmla="*/ 975 h 975"/>
                <a:gd name="T90" fmla="*/ 953 w 1279"/>
                <a:gd name="T91" fmla="*/ 713 h 975"/>
                <a:gd name="T92" fmla="*/ 953 w 1279"/>
                <a:gd name="T93" fmla="*/ 713 h 975"/>
                <a:gd name="T94" fmla="*/ 760 w 1279"/>
                <a:gd name="T95" fmla="*/ 457 h 975"/>
                <a:gd name="T96" fmla="*/ 689 w 1279"/>
                <a:gd name="T97" fmla="*/ 401 h 975"/>
                <a:gd name="T98" fmla="*/ 401 w 1279"/>
                <a:gd name="T99" fmla="*/ 55 h 975"/>
                <a:gd name="T100" fmla="*/ 163 w 1279"/>
                <a:gd name="T101" fmla="*/ 62 h 975"/>
                <a:gd name="T102" fmla="*/ 163 w 1279"/>
                <a:gd name="T103" fmla="*/ 62 h 975"/>
                <a:gd name="T104" fmla="*/ 453 w 1279"/>
                <a:gd name="T105" fmla="*/ 295 h 975"/>
                <a:gd name="T106" fmla="*/ 82 w 1279"/>
                <a:gd name="T107" fmla="*/ 126 h 975"/>
                <a:gd name="T108" fmla="*/ 107 w 1279"/>
                <a:gd name="T109" fmla="*/ 321 h 975"/>
                <a:gd name="T110" fmla="*/ 185 w 1279"/>
                <a:gd name="T111" fmla="*/ 529 h 975"/>
                <a:gd name="T112" fmla="*/ 185 w 1279"/>
                <a:gd name="T113" fmla="*/ 529 h 975"/>
                <a:gd name="T114" fmla="*/ 62 w 1279"/>
                <a:gd name="T115" fmla="*/ 437 h 975"/>
                <a:gd name="T116" fmla="*/ 355 w 1279"/>
                <a:gd name="T117" fmla="*/ 556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9" h="975">
                  <a:moveTo>
                    <a:pt x="1176" y="929"/>
                  </a:moveTo>
                  <a:cubicBezTo>
                    <a:pt x="1176" y="937"/>
                    <a:pt x="1176" y="937"/>
                    <a:pt x="1176" y="937"/>
                  </a:cubicBezTo>
                  <a:cubicBezTo>
                    <a:pt x="1157" y="937"/>
                    <a:pt x="1157" y="937"/>
                    <a:pt x="1157" y="937"/>
                  </a:cubicBezTo>
                  <a:cubicBezTo>
                    <a:pt x="1148" y="929"/>
                    <a:pt x="1148" y="929"/>
                    <a:pt x="1148" y="929"/>
                  </a:cubicBezTo>
                  <a:cubicBezTo>
                    <a:pt x="1148" y="882"/>
                    <a:pt x="1148" y="882"/>
                    <a:pt x="1148" y="882"/>
                  </a:cubicBezTo>
                  <a:cubicBezTo>
                    <a:pt x="1148" y="878"/>
                    <a:pt x="1147" y="875"/>
                    <a:pt x="1144" y="872"/>
                  </a:cubicBezTo>
                  <a:cubicBezTo>
                    <a:pt x="1099" y="827"/>
                    <a:pt x="1099" y="827"/>
                    <a:pt x="1099" y="827"/>
                  </a:cubicBezTo>
                  <a:cubicBezTo>
                    <a:pt x="1100" y="826"/>
                    <a:pt x="1101" y="825"/>
                    <a:pt x="1101" y="823"/>
                  </a:cubicBezTo>
                  <a:cubicBezTo>
                    <a:pt x="1101" y="734"/>
                    <a:pt x="1101" y="734"/>
                    <a:pt x="1101" y="734"/>
                  </a:cubicBezTo>
                  <a:cubicBezTo>
                    <a:pt x="1101" y="732"/>
                    <a:pt x="1100" y="730"/>
                    <a:pt x="1099" y="729"/>
                  </a:cubicBezTo>
                  <a:cubicBezTo>
                    <a:pt x="1031" y="661"/>
                    <a:pt x="1031" y="661"/>
                    <a:pt x="1031" y="661"/>
                  </a:cubicBezTo>
                  <a:cubicBezTo>
                    <a:pt x="1030" y="660"/>
                    <a:pt x="1028" y="659"/>
                    <a:pt x="1026" y="659"/>
                  </a:cubicBezTo>
                  <a:cubicBezTo>
                    <a:pt x="984" y="659"/>
                    <a:pt x="984" y="659"/>
                    <a:pt x="984" y="659"/>
                  </a:cubicBezTo>
                  <a:cubicBezTo>
                    <a:pt x="982" y="659"/>
                    <a:pt x="981" y="660"/>
                    <a:pt x="980" y="661"/>
                  </a:cubicBezTo>
                  <a:cubicBezTo>
                    <a:pt x="973" y="654"/>
                    <a:pt x="963" y="650"/>
                    <a:pt x="953" y="650"/>
                  </a:cubicBezTo>
                  <a:cubicBezTo>
                    <a:pt x="932" y="650"/>
                    <a:pt x="915" y="667"/>
                    <a:pt x="915" y="689"/>
                  </a:cubicBezTo>
                  <a:cubicBezTo>
                    <a:pt x="915" y="710"/>
                    <a:pt x="932" y="727"/>
                    <a:pt x="953" y="727"/>
                  </a:cubicBezTo>
                  <a:cubicBezTo>
                    <a:pt x="975" y="727"/>
                    <a:pt x="992" y="710"/>
                    <a:pt x="992" y="689"/>
                  </a:cubicBezTo>
                  <a:cubicBezTo>
                    <a:pt x="992" y="683"/>
                    <a:pt x="991" y="678"/>
                    <a:pt x="989" y="674"/>
                  </a:cubicBezTo>
                  <a:cubicBezTo>
                    <a:pt x="1023" y="674"/>
                    <a:pt x="1023" y="674"/>
                    <a:pt x="1023" y="674"/>
                  </a:cubicBezTo>
                  <a:cubicBezTo>
                    <a:pt x="1086" y="737"/>
                    <a:pt x="1086" y="737"/>
                    <a:pt x="1086" y="737"/>
                  </a:cubicBezTo>
                  <a:cubicBezTo>
                    <a:pt x="1086" y="814"/>
                    <a:pt x="1086" y="814"/>
                    <a:pt x="1086" y="814"/>
                  </a:cubicBezTo>
                  <a:cubicBezTo>
                    <a:pt x="1065" y="793"/>
                    <a:pt x="1065" y="793"/>
                    <a:pt x="1065" y="793"/>
                  </a:cubicBezTo>
                  <a:cubicBezTo>
                    <a:pt x="1062" y="790"/>
                    <a:pt x="1058" y="788"/>
                    <a:pt x="1054" y="788"/>
                  </a:cubicBezTo>
                  <a:cubicBezTo>
                    <a:pt x="938" y="788"/>
                    <a:pt x="938" y="788"/>
                    <a:pt x="938" y="788"/>
                  </a:cubicBezTo>
                  <a:cubicBezTo>
                    <a:pt x="816" y="666"/>
                    <a:pt x="816" y="666"/>
                    <a:pt x="816" y="666"/>
                  </a:cubicBezTo>
                  <a:cubicBezTo>
                    <a:pt x="816" y="622"/>
                    <a:pt x="816" y="622"/>
                    <a:pt x="816" y="622"/>
                  </a:cubicBezTo>
                  <a:cubicBezTo>
                    <a:pt x="816" y="620"/>
                    <a:pt x="815" y="618"/>
                    <a:pt x="814" y="616"/>
                  </a:cubicBezTo>
                  <a:cubicBezTo>
                    <a:pt x="749" y="552"/>
                    <a:pt x="749" y="552"/>
                    <a:pt x="749" y="552"/>
                  </a:cubicBezTo>
                  <a:cubicBezTo>
                    <a:pt x="749" y="492"/>
                    <a:pt x="749" y="492"/>
                    <a:pt x="749" y="492"/>
                  </a:cubicBezTo>
                  <a:cubicBezTo>
                    <a:pt x="764" y="487"/>
                    <a:pt x="774" y="473"/>
                    <a:pt x="774" y="457"/>
                  </a:cubicBezTo>
                  <a:cubicBezTo>
                    <a:pt x="774" y="435"/>
                    <a:pt x="757" y="418"/>
                    <a:pt x="736" y="418"/>
                  </a:cubicBezTo>
                  <a:cubicBezTo>
                    <a:pt x="714" y="418"/>
                    <a:pt x="697" y="435"/>
                    <a:pt x="697" y="457"/>
                  </a:cubicBezTo>
                  <a:cubicBezTo>
                    <a:pt x="697" y="478"/>
                    <a:pt x="714" y="495"/>
                    <a:pt x="735" y="495"/>
                  </a:cubicBezTo>
                  <a:cubicBezTo>
                    <a:pt x="735" y="555"/>
                    <a:pt x="735" y="555"/>
                    <a:pt x="735" y="555"/>
                  </a:cubicBezTo>
                  <a:cubicBezTo>
                    <a:pt x="735" y="557"/>
                    <a:pt x="736" y="559"/>
                    <a:pt x="737" y="560"/>
                  </a:cubicBezTo>
                  <a:cubicBezTo>
                    <a:pt x="801" y="625"/>
                    <a:pt x="801" y="625"/>
                    <a:pt x="801" y="625"/>
                  </a:cubicBezTo>
                  <a:cubicBezTo>
                    <a:pt x="801" y="652"/>
                    <a:pt x="801" y="652"/>
                    <a:pt x="801" y="652"/>
                  </a:cubicBezTo>
                  <a:cubicBezTo>
                    <a:pt x="722" y="572"/>
                    <a:pt x="722" y="572"/>
                    <a:pt x="722" y="572"/>
                  </a:cubicBezTo>
                  <a:cubicBezTo>
                    <a:pt x="721" y="571"/>
                    <a:pt x="719" y="570"/>
                    <a:pt x="718" y="569"/>
                  </a:cubicBezTo>
                  <a:cubicBezTo>
                    <a:pt x="718" y="512"/>
                    <a:pt x="718" y="512"/>
                    <a:pt x="718" y="512"/>
                  </a:cubicBezTo>
                  <a:cubicBezTo>
                    <a:pt x="718" y="510"/>
                    <a:pt x="717" y="508"/>
                    <a:pt x="716" y="507"/>
                  </a:cubicBezTo>
                  <a:cubicBezTo>
                    <a:pt x="671" y="462"/>
                    <a:pt x="671" y="462"/>
                    <a:pt x="671" y="462"/>
                  </a:cubicBezTo>
                  <a:cubicBezTo>
                    <a:pt x="671" y="439"/>
                    <a:pt x="671" y="439"/>
                    <a:pt x="671" y="439"/>
                  </a:cubicBezTo>
                  <a:cubicBezTo>
                    <a:pt x="690" y="436"/>
                    <a:pt x="704" y="420"/>
                    <a:pt x="704" y="401"/>
                  </a:cubicBezTo>
                  <a:cubicBezTo>
                    <a:pt x="704" y="379"/>
                    <a:pt x="687" y="362"/>
                    <a:pt x="665" y="362"/>
                  </a:cubicBezTo>
                  <a:cubicBezTo>
                    <a:pt x="644" y="362"/>
                    <a:pt x="627" y="379"/>
                    <a:pt x="627" y="401"/>
                  </a:cubicBezTo>
                  <a:cubicBezTo>
                    <a:pt x="627" y="419"/>
                    <a:pt x="640" y="434"/>
                    <a:pt x="657" y="438"/>
                  </a:cubicBezTo>
                  <a:cubicBezTo>
                    <a:pt x="657" y="465"/>
                    <a:pt x="657" y="465"/>
                    <a:pt x="657" y="465"/>
                  </a:cubicBezTo>
                  <a:cubicBezTo>
                    <a:pt x="657" y="467"/>
                    <a:pt x="658" y="469"/>
                    <a:pt x="659" y="470"/>
                  </a:cubicBezTo>
                  <a:cubicBezTo>
                    <a:pt x="704" y="515"/>
                    <a:pt x="704" y="515"/>
                    <a:pt x="704" y="515"/>
                  </a:cubicBezTo>
                  <a:cubicBezTo>
                    <a:pt x="704" y="568"/>
                    <a:pt x="704" y="568"/>
                    <a:pt x="704" y="568"/>
                  </a:cubicBezTo>
                  <a:cubicBezTo>
                    <a:pt x="685" y="568"/>
                    <a:pt x="685" y="568"/>
                    <a:pt x="685" y="568"/>
                  </a:cubicBezTo>
                  <a:cubicBezTo>
                    <a:pt x="685" y="519"/>
                    <a:pt x="685" y="519"/>
                    <a:pt x="685" y="519"/>
                  </a:cubicBezTo>
                  <a:cubicBezTo>
                    <a:pt x="685" y="517"/>
                    <a:pt x="684" y="515"/>
                    <a:pt x="683" y="514"/>
                  </a:cubicBezTo>
                  <a:cubicBezTo>
                    <a:pt x="618" y="448"/>
                    <a:pt x="618" y="448"/>
                    <a:pt x="618" y="448"/>
                  </a:cubicBezTo>
                  <a:cubicBezTo>
                    <a:pt x="618" y="359"/>
                    <a:pt x="618" y="359"/>
                    <a:pt x="618" y="359"/>
                  </a:cubicBezTo>
                  <a:cubicBezTo>
                    <a:pt x="618" y="357"/>
                    <a:pt x="617" y="355"/>
                    <a:pt x="615" y="354"/>
                  </a:cubicBezTo>
                  <a:cubicBezTo>
                    <a:pt x="615" y="354"/>
                    <a:pt x="474" y="212"/>
                    <a:pt x="462" y="200"/>
                  </a:cubicBezTo>
                  <a:cubicBezTo>
                    <a:pt x="452" y="190"/>
                    <a:pt x="415" y="153"/>
                    <a:pt x="405" y="144"/>
                  </a:cubicBezTo>
                  <a:cubicBezTo>
                    <a:pt x="405" y="117"/>
                    <a:pt x="405" y="117"/>
                    <a:pt x="405" y="117"/>
                  </a:cubicBezTo>
                  <a:cubicBezTo>
                    <a:pt x="425" y="115"/>
                    <a:pt x="440" y="99"/>
                    <a:pt x="440" y="79"/>
                  </a:cubicBezTo>
                  <a:cubicBezTo>
                    <a:pt x="440" y="58"/>
                    <a:pt x="422" y="41"/>
                    <a:pt x="401" y="41"/>
                  </a:cubicBezTo>
                  <a:cubicBezTo>
                    <a:pt x="380" y="41"/>
                    <a:pt x="363" y="58"/>
                    <a:pt x="363" y="79"/>
                  </a:cubicBezTo>
                  <a:cubicBezTo>
                    <a:pt x="363" y="97"/>
                    <a:pt x="375" y="112"/>
                    <a:pt x="391" y="116"/>
                  </a:cubicBezTo>
                  <a:cubicBezTo>
                    <a:pt x="391" y="147"/>
                    <a:pt x="391" y="147"/>
                    <a:pt x="391" y="147"/>
                  </a:cubicBezTo>
                  <a:cubicBezTo>
                    <a:pt x="391" y="149"/>
                    <a:pt x="392" y="150"/>
                    <a:pt x="393" y="152"/>
                  </a:cubicBezTo>
                  <a:cubicBezTo>
                    <a:pt x="393" y="152"/>
                    <a:pt x="440" y="199"/>
                    <a:pt x="452" y="211"/>
                  </a:cubicBezTo>
                  <a:cubicBezTo>
                    <a:pt x="463" y="222"/>
                    <a:pt x="586" y="344"/>
                    <a:pt x="603" y="362"/>
                  </a:cubicBezTo>
                  <a:cubicBezTo>
                    <a:pt x="603" y="451"/>
                    <a:pt x="603" y="451"/>
                    <a:pt x="603" y="451"/>
                  </a:cubicBezTo>
                  <a:cubicBezTo>
                    <a:pt x="603" y="453"/>
                    <a:pt x="604" y="455"/>
                    <a:pt x="605" y="457"/>
                  </a:cubicBezTo>
                  <a:cubicBezTo>
                    <a:pt x="671" y="522"/>
                    <a:pt x="671" y="522"/>
                    <a:pt x="671" y="522"/>
                  </a:cubicBezTo>
                  <a:cubicBezTo>
                    <a:pt x="671" y="568"/>
                    <a:pt x="671" y="568"/>
                    <a:pt x="671" y="568"/>
                  </a:cubicBezTo>
                  <a:cubicBezTo>
                    <a:pt x="643" y="568"/>
                    <a:pt x="643" y="568"/>
                    <a:pt x="643" y="568"/>
                  </a:cubicBezTo>
                  <a:cubicBezTo>
                    <a:pt x="532" y="457"/>
                    <a:pt x="532" y="457"/>
                    <a:pt x="532" y="457"/>
                  </a:cubicBezTo>
                  <a:cubicBezTo>
                    <a:pt x="532" y="404"/>
                    <a:pt x="532" y="404"/>
                    <a:pt x="532" y="404"/>
                  </a:cubicBezTo>
                  <a:cubicBezTo>
                    <a:pt x="532" y="401"/>
                    <a:pt x="531" y="399"/>
                    <a:pt x="529" y="397"/>
                  </a:cubicBezTo>
                  <a:cubicBezTo>
                    <a:pt x="462" y="329"/>
                    <a:pt x="462" y="329"/>
                    <a:pt x="462" y="329"/>
                  </a:cubicBezTo>
                  <a:cubicBezTo>
                    <a:pt x="470" y="320"/>
                    <a:pt x="475" y="308"/>
                    <a:pt x="475" y="295"/>
                  </a:cubicBezTo>
                  <a:cubicBezTo>
                    <a:pt x="475" y="266"/>
                    <a:pt x="451" y="242"/>
                    <a:pt x="422" y="242"/>
                  </a:cubicBezTo>
                  <a:cubicBezTo>
                    <a:pt x="407" y="242"/>
                    <a:pt x="394" y="248"/>
                    <a:pt x="384" y="258"/>
                  </a:cubicBezTo>
                  <a:cubicBezTo>
                    <a:pt x="191" y="65"/>
                    <a:pt x="191" y="65"/>
                    <a:pt x="191" y="65"/>
                  </a:cubicBezTo>
                  <a:cubicBezTo>
                    <a:pt x="198" y="58"/>
                    <a:pt x="202" y="49"/>
                    <a:pt x="202" y="38"/>
                  </a:cubicBezTo>
                  <a:cubicBezTo>
                    <a:pt x="202" y="17"/>
                    <a:pt x="185" y="0"/>
                    <a:pt x="163" y="0"/>
                  </a:cubicBezTo>
                  <a:cubicBezTo>
                    <a:pt x="142" y="0"/>
                    <a:pt x="125" y="17"/>
                    <a:pt x="125" y="38"/>
                  </a:cubicBezTo>
                  <a:cubicBezTo>
                    <a:pt x="125" y="60"/>
                    <a:pt x="142" y="77"/>
                    <a:pt x="163" y="77"/>
                  </a:cubicBezTo>
                  <a:cubicBezTo>
                    <a:pt x="169" y="77"/>
                    <a:pt x="174" y="76"/>
                    <a:pt x="179" y="74"/>
                  </a:cubicBezTo>
                  <a:cubicBezTo>
                    <a:pt x="376" y="270"/>
                    <a:pt x="376" y="270"/>
                    <a:pt x="376" y="270"/>
                  </a:cubicBezTo>
                  <a:cubicBezTo>
                    <a:pt x="372" y="278"/>
                    <a:pt x="370" y="286"/>
                    <a:pt x="370" y="295"/>
                  </a:cubicBezTo>
                  <a:cubicBezTo>
                    <a:pt x="370" y="324"/>
                    <a:pt x="393" y="347"/>
                    <a:pt x="422" y="347"/>
                  </a:cubicBezTo>
                  <a:cubicBezTo>
                    <a:pt x="430" y="347"/>
                    <a:pt x="438" y="345"/>
                    <a:pt x="444" y="342"/>
                  </a:cubicBezTo>
                  <a:cubicBezTo>
                    <a:pt x="511" y="409"/>
                    <a:pt x="511" y="409"/>
                    <a:pt x="511" y="409"/>
                  </a:cubicBezTo>
                  <a:cubicBezTo>
                    <a:pt x="511" y="452"/>
                    <a:pt x="511" y="452"/>
                    <a:pt x="511" y="452"/>
                  </a:cubicBezTo>
                  <a:cubicBezTo>
                    <a:pt x="475" y="452"/>
                    <a:pt x="475" y="452"/>
                    <a:pt x="475" y="452"/>
                  </a:cubicBezTo>
                  <a:cubicBezTo>
                    <a:pt x="475" y="451"/>
                    <a:pt x="475" y="451"/>
                    <a:pt x="475" y="451"/>
                  </a:cubicBezTo>
                  <a:cubicBezTo>
                    <a:pt x="475" y="408"/>
                    <a:pt x="475" y="408"/>
                    <a:pt x="475" y="408"/>
                  </a:cubicBezTo>
                  <a:cubicBezTo>
                    <a:pt x="475" y="406"/>
                    <a:pt x="475" y="404"/>
                    <a:pt x="473" y="403"/>
                  </a:cubicBezTo>
                  <a:cubicBezTo>
                    <a:pt x="441" y="370"/>
                    <a:pt x="441" y="370"/>
                    <a:pt x="441" y="370"/>
                  </a:cubicBezTo>
                  <a:cubicBezTo>
                    <a:pt x="440" y="369"/>
                    <a:pt x="438" y="368"/>
                    <a:pt x="436" y="368"/>
                  </a:cubicBezTo>
                  <a:cubicBezTo>
                    <a:pt x="392" y="368"/>
                    <a:pt x="392" y="368"/>
                    <a:pt x="392" y="368"/>
                  </a:cubicBezTo>
                  <a:cubicBezTo>
                    <a:pt x="344" y="320"/>
                    <a:pt x="344" y="320"/>
                    <a:pt x="344" y="320"/>
                  </a:cubicBezTo>
                  <a:cubicBezTo>
                    <a:pt x="344" y="276"/>
                    <a:pt x="344" y="276"/>
                    <a:pt x="344" y="276"/>
                  </a:cubicBezTo>
                  <a:cubicBezTo>
                    <a:pt x="344" y="274"/>
                    <a:pt x="343" y="272"/>
                    <a:pt x="342" y="271"/>
                  </a:cubicBezTo>
                  <a:cubicBezTo>
                    <a:pt x="220" y="149"/>
                    <a:pt x="220" y="149"/>
                    <a:pt x="220" y="149"/>
                  </a:cubicBezTo>
                  <a:cubicBezTo>
                    <a:pt x="219" y="148"/>
                    <a:pt x="217" y="147"/>
                    <a:pt x="215" y="147"/>
                  </a:cubicBezTo>
                  <a:cubicBezTo>
                    <a:pt x="129" y="147"/>
                    <a:pt x="129" y="147"/>
                    <a:pt x="129" y="147"/>
                  </a:cubicBezTo>
                  <a:cubicBezTo>
                    <a:pt x="123" y="127"/>
                    <a:pt x="104" y="112"/>
                    <a:pt x="82" y="112"/>
                  </a:cubicBezTo>
                  <a:cubicBezTo>
                    <a:pt x="55" y="112"/>
                    <a:pt x="33" y="134"/>
                    <a:pt x="33" y="161"/>
                  </a:cubicBezTo>
                  <a:cubicBezTo>
                    <a:pt x="33" y="188"/>
                    <a:pt x="55" y="210"/>
                    <a:pt x="82" y="210"/>
                  </a:cubicBezTo>
                  <a:cubicBezTo>
                    <a:pt x="109" y="210"/>
                    <a:pt x="130" y="188"/>
                    <a:pt x="131" y="162"/>
                  </a:cubicBezTo>
                  <a:cubicBezTo>
                    <a:pt x="212" y="162"/>
                    <a:pt x="212" y="162"/>
                    <a:pt x="212" y="162"/>
                  </a:cubicBezTo>
                  <a:cubicBezTo>
                    <a:pt x="330" y="279"/>
                    <a:pt x="330" y="279"/>
                    <a:pt x="330" y="279"/>
                  </a:cubicBezTo>
                  <a:cubicBezTo>
                    <a:pt x="330" y="323"/>
                    <a:pt x="330" y="323"/>
                    <a:pt x="330" y="323"/>
                  </a:cubicBezTo>
                  <a:cubicBezTo>
                    <a:pt x="330" y="325"/>
                    <a:pt x="330" y="327"/>
                    <a:pt x="332" y="328"/>
                  </a:cubicBezTo>
                  <a:cubicBezTo>
                    <a:pt x="384" y="381"/>
                    <a:pt x="384" y="381"/>
                    <a:pt x="384" y="381"/>
                  </a:cubicBezTo>
                  <a:cubicBezTo>
                    <a:pt x="385" y="382"/>
                    <a:pt x="387" y="383"/>
                    <a:pt x="389" y="383"/>
                  </a:cubicBezTo>
                  <a:cubicBezTo>
                    <a:pt x="433" y="383"/>
                    <a:pt x="433" y="383"/>
                    <a:pt x="433" y="383"/>
                  </a:cubicBezTo>
                  <a:cubicBezTo>
                    <a:pt x="461" y="411"/>
                    <a:pt x="461" y="411"/>
                    <a:pt x="461" y="411"/>
                  </a:cubicBezTo>
                  <a:cubicBezTo>
                    <a:pt x="461" y="451"/>
                    <a:pt x="461" y="451"/>
                    <a:pt x="461" y="451"/>
                  </a:cubicBezTo>
                  <a:cubicBezTo>
                    <a:pt x="461" y="451"/>
                    <a:pt x="461" y="451"/>
                    <a:pt x="461" y="452"/>
                  </a:cubicBezTo>
                  <a:cubicBezTo>
                    <a:pt x="280" y="452"/>
                    <a:pt x="280" y="452"/>
                    <a:pt x="280" y="452"/>
                  </a:cubicBezTo>
                  <a:cubicBezTo>
                    <a:pt x="194" y="365"/>
                    <a:pt x="194" y="365"/>
                    <a:pt x="194" y="365"/>
                  </a:cubicBezTo>
                  <a:cubicBezTo>
                    <a:pt x="205" y="354"/>
                    <a:pt x="212" y="338"/>
                    <a:pt x="212" y="321"/>
                  </a:cubicBezTo>
                  <a:cubicBezTo>
                    <a:pt x="212" y="286"/>
                    <a:pt x="183" y="258"/>
                    <a:pt x="149" y="258"/>
                  </a:cubicBezTo>
                  <a:cubicBezTo>
                    <a:pt x="114" y="258"/>
                    <a:pt x="86" y="286"/>
                    <a:pt x="86" y="321"/>
                  </a:cubicBezTo>
                  <a:cubicBezTo>
                    <a:pt x="86" y="356"/>
                    <a:pt x="114" y="384"/>
                    <a:pt x="149" y="384"/>
                  </a:cubicBezTo>
                  <a:cubicBezTo>
                    <a:pt x="158" y="384"/>
                    <a:pt x="168" y="382"/>
                    <a:pt x="176" y="378"/>
                  </a:cubicBezTo>
                  <a:cubicBezTo>
                    <a:pt x="268" y="470"/>
                    <a:pt x="268" y="470"/>
                    <a:pt x="268" y="470"/>
                  </a:cubicBezTo>
                  <a:cubicBezTo>
                    <a:pt x="270" y="472"/>
                    <a:pt x="273" y="473"/>
                    <a:pt x="276" y="473"/>
                  </a:cubicBezTo>
                  <a:cubicBezTo>
                    <a:pt x="517" y="473"/>
                    <a:pt x="517" y="473"/>
                    <a:pt x="517" y="473"/>
                  </a:cubicBezTo>
                  <a:cubicBezTo>
                    <a:pt x="581" y="537"/>
                    <a:pt x="581" y="537"/>
                    <a:pt x="581" y="537"/>
                  </a:cubicBezTo>
                  <a:cubicBezTo>
                    <a:pt x="447" y="537"/>
                    <a:pt x="447" y="537"/>
                    <a:pt x="447" y="537"/>
                  </a:cubicBezTo>
                  <a:cubicBezTo>
                    <a:pt x="411" y="501"/>
                    <a:pt x="411" y="501"/>
                    <a:pt x="411" y="501"/>
                  </a:cubicBezTo>
                  <a:cubicBezTo>
                    <a:pt x="410" y="500"/>
                    <a:pt x="408" y="499"/>
                    <a:pt x="406" y="499"/>
                  </a:cubicBezTo>
                  <a:cubicBezTo>
                    <a:pt x="307" y="499"/>
                    <a:pt x="307" y="499"/>
                    <a:pt x="307" y="499"/>
                  </a:cubicBezTo>
                  <a:cubicBezTo>
                    <a:pt x="305" y="499"/>
                    <a:pt x="303" y="500"/>
                    <a:pt x="302" y="501"/>
                  </a:cubicBezTo>
                  <a:cubicBezTo>
                    <a:pt x="255" y="549"/>
                    <a:pt x="255" y="549"/>
                    <a:pt x="255" y="549"/>
                  </a:cubicBezTo>
                  <a:cubicBezTo>
                    <a:pt x="236" y="549"/>
                    <a:pt x="236" y="549"/>
                    <a:pt x="236" y="549"/>
                  </a:cubicBezTo>
                  <a:cubicBezTo>
                    <a:pt x="216" y="528"/>
                    <a:pt x="216" y="528"/>
                    <a:pt x="216" y="528"/>
                  </a:cubicBezTo>
                  <a:cubicBezTo>
                    <a:pt x="220" y="522"/>
                    <a:pt x="223" y="514"/>
                    <a:pt x="223" y="505"/>
                  </a:cubicBezTo>
                  <a:cubicBezTo>
                    <a:pt x="223" y="484"/>
                    <a:pt x="206" y="467"/>
                    <a:pt x="185" y="467"/>
                  </a:cubicBezTo>
                  <a:cubicBezTo>
                    <a:pt x="164" y="467"/>
                    <a:pt x="146" y="484"/>
                    <a:pt x="146" y="505"/>
                  </a:cubicBezTo>
                  <a:cubicBezTo>
                    <a:pt x="146" y="526"/>
                    <a:pt x="164" y="544"/>
                    <a:pt x="185" y="544"/>
                  </a:cubicBezTo>
                  <a:cubicBezTo>
                    <a:pt x="192" y="544"/>
                    <a:pt x="199" y="541"/>
                    <a:pt x="205" y="538"/>
                  </a:cubicBezTo>
                  <a:cubicBezTo>
                    <a:pt x="228" y="561"/>
                    <a:pt x="228" y="561"/>
                    <a:pt x="228" y="561"/>
                  </a:cubicBezTo>
                  <a:cubicBezTo>
                    <a:pt x="230" y="562"/>
                    <a:pt x="231" y="563"/>
                    <a:pt x="233" y="563"/>
                  </a:cubicBezTo>
                  <a:cubicBezTo>
                    <a:pt x="258" y="563"/>
                    <a:pt x="258" y="563"/>
                    <a:pt x="258" y="563"/>
                  </a:cubicBezTo>
                  <a:cubicBezTo>
                    <a:pt x="260" y="563"/>
                    <a:pt x="261" y="562"/>
                    <a:pt x="263" y="561"/>
                  </a:cubicBezTo>
                  <a:cubicBezTo>
                    <a:pt x="310" y="514"/>
                    <a:pt x="310" y="514"/>
                    <a:pt x="310" y="514"/>
                  </a:cubicBezTo>
                  <a:cubicBezTo>
                    <a:pt x="403" y="514"/>
                    <a:pt x="403" y="514"/>
                    <a:pt x="403" y="514"/>
                  </a:cubicBezTo>
                  <a:cubicBezTo>
                    <a:pt x="439" y="549"/>
                    <a:pt x="439" y="549"/>
                    <a:pt x="439" y="549"/>
                  </a:cubicBezTo>
                  <a:cubicBezTo>
                    <a:pt x="440" y="551"/>
                    <a:pt x="442" y="551"/>
                    <a:pt x="444" y="551"/>
                  </a:cubicBezTo>
                  <a:cubicBezTo>
                    <a:pt x="596" y="551"/>
                    <a:pt x="596" y="551"/>
                    <a:pt x="596" y="551"/>
                  </a:cubicBezTo>
                  <a:cubicBezTo>
                    <a:pt x="612" y="568"/>
                    <a:pt x="612" y="568"/>
                    <a:pt x="612" y="568"/>
                  </a:cubicBezTo>
                  <a:cubicBezTo>
                    <a:pt x="417" y="568"/>
                    <a:pt x="417" y="568"/>
                    <a:pt x="417" y="568"/>
                  </a:cubicBezTo>
                  <a:cubicBezTo>
                    <a:pt x="407" y="544"/>
                    <a:pt x="383" y="527"/>
                    <a:pt x="355" y="527"/>
                  </a:cubicBezTo>
                  <a:cubicBezTo>
                    <a:pt x="323" y="527"/>
                    <a:pt x="295" y="550"/>
                    <a:pt x="290" y="581"/>
                  </a:cubicBezTo>
                  <a:cubicBezTo>
                    <a:pt x="177" y="581"/>
                    <a:pt x="177" y="581"/>
                    <a:pt x="177" y="581"/>
                  </a:cubicBezTo>
                  <a:cubicBezTo>
                    <a:pt x="63" y="467"/>
                    <a:pt x="63" y="467"/>
                    <a:pt x="63" y="467"/>
                  </a:cubicBezTo>
                  <a:cubicBezTo>
                    <a:pt x="71" y="460"/>
                    <a:pt x="77" y="449"/>
                    <a:pt x="77" y="437"/>
                  </a:cubicBezTo>
                  <a:cubicBezTo>
                    <a:pt x="77" y="416"/>
                    <a:pt x="60" y="399"/>
                    <a:pt x="38" y="399"/>
                  </a:cubicBezTo>
                  <a:cubicBezTo>
                    <a:pt x="17" y="399"/>
                    <a:pt x="0" y="416"/>
                    <a:pt x="0" y="437"/>
                  </a:cubicBezTo>
                  <a:cubicBezTo>
                    <a:pt x="0" y="459"/>
                    <a:pt x="17" y="476"/>
                    <a:pt x="38" y="476"/>
                  </a:cubicBezTo>
                  <a:cubicBezTo>
                    <a:pt x="42" y="476"/>
                    <a:pt x="46" y="475"/>
                    <a:pt x="50" y="474"/>
                  </a:cubicBezTo>
                  <a:cubicBezTo>
                    <a:pt x="169" y="593"/>
                    <a:pt x="169" y="593"/>
                    <a:pt x="169" y="593"/>
                  </a:cubicBezTo>
                  <a:cubicBezTo>
                    <a:pt x="170" y="595"/>
                    <a:pt x="172" y="596"/>
                    <a:pt x="174" y="596"/>
                  </a:cubicBezTo>
                  <a:cubicBezTo>
                    <a:pt x="289" y="596"/>
                    <a:pt x="289" y="596"/>
                    <a:pt x="289" y="596"/>
                  </a:cubicBezTo>
                  <a:cubicBezTo>
                    <a:pt x="290" y="631"/>
                    <a:pt x="319" y="660"/>
                    <a:pt x="355" y="660"/>
                  </a:cubicBezTo>
                  <a:cubicBezTo>
                    <a:pt x="391" y="660"/>
                    <a:pt x="420" y="632"/>
                    <a:pt x="422" y="597"/>
                  </a:cubicBezTo>
                  <a:cubicBezTo>
                    <a:pt x="706" y="597"/>
                    <a:pt x="706" y="597"/>
                    <a:pt x="706" y="597"/>
                  </a:cubicBezTo>
                  <a:cubicBezTo>
                    <a:pt x="922" y="813"/>
                    <a:pt x="922" y="813"/>
                    <a:pt x="922" y="813"/>
                  </a:cubicBezTo>
                  <a:cubicBezTo>
                    <a:pt x="925" y="816"/>
                    <a:pt x="929" y="817"/>
                    <a:pt x="932" y="817"/>
                  </a:cubicBezTo>
                  <a:cubicBezTo>
                    <a:pt x="1048" y="817"/>
                    <a:pt x="1048" y="817"/>
                    <a:pt x="1048" y="817"/>
                  </a:cubicBezTo>
                  <a:cubicBezTo>
                    <a:pt x="1119" y="888"/>
                    <a:pt x="1119" y="888"/>
                    <a:pt x="1119" y="888"/>
                  </a:cubicBezTo>
                  <a:cubicBezTo>
                    <a:pt x="1119" y="935"/>
                    <a:pt x="1119" y="935"/>
                    <a:pt x="1119" y="935"/>
                  </a:cubicBezTo>
                  <a:cubicBezTo>
                    <a:pt x="1119" y="939"/>
                    <a:pt x="1121" y="942"/>
                    <a:pt x="1124" y="945"/>
                  </a:cubicBezTo>
                  <a:cubicBezTo>
                    <a:pt x="1141" y="962"/>
                    <a:pt x="1141" y="962"/>
                    <a:pt x="1141" y="962"/>
                  </a:cubicBezTo>
                  <a:cubicBezTo>
                    <a:pt x="1143" y="965"/>
                    <a:pt x="1147" y="966"/>
                    <a:pt x="1151" y="966"/>
                  </a:cubicBezTo>
                  <a:cubicBezTo>
                    <a:pt x="1176" y="966"/>
                    <a:pt x="1176" y="966"/>
                    <a:pt x="1176" y="966"/>
                  </a:cubicBezTo>
                  <a:cubicBezTo>
                    <a:pt x="1176" y="975"/>
                    <a:pt x="1176" y="975"/>
                    <a:pt x="1176" y="975"/>
                  </a:cubicBezTo>
                  <a:cubicBezTo>
                    <a:pt x="1279" y="975"/>
                    <a:pt x="1279" y="975"/>
                    <a:pt x="1279" y="975"/>
                  </a:cubicBezTo>
                  <a:cubicBezTo>
                    <a:pt x="1279" y="960"/>
                    <a:pt x="1278" y="944"/>
                    <a:pt x="1277" y="929"/>
                  </a:cubicBezTo>
                  <a:lnTo>
                    <a:pt x="1176" y="929"/>
                  </a:lnTo>
                  <a:close/>
                  <a:moveTo>
                    <a:pt x="953" y="713"/>
                  </a:moveTo>
                  <a:cubicBezTo>
                    <a:pt x="940" y="713"/>
                    <a:pt x="929" y="702"/>
                    <a:pt x="929" y="689"/>
                  </a:cubicBezTo>
                  <a:cubicBezTo>
                    <a:pt x="929" y="675"/>
                    <a:pt x="940" y="665"/>
                    <a:pt x="953" y="665"/>
                  </a:cubicBezTo>
                  <a:cubicBezTo>
                    <a:pt x="967" y="665"/>
                    <a:pt x="977" y="675"/>
                    <a:pt x="977" y="689"/>
                  </a:cubicBezTo>
                  <a:cubicBezTo>
                    <a:pt x="977" y="702"/>
                    <a:pt x="967" y="713"/>
                    <a:pt x="953" y="713"/>
                  </a:cubicBezTo>
                  <a:close/>
                  <a:moveTo>
                    <a:pt x="736" y="481"/>
                  </a:moveTo>
                  <a:cubicBezTo>
                    <a:pt x="722" y="481"/>
                    <a:pt x="711" y="470"/>
                    <a:pt x="711" y="457"/>
                  </a:cubicBezTo>
                  <a:cubicBezTo>
                    <a:pt x="711" y="443"/>
                    <a:pt x="722" y="432"/>
                    <a:pt x="736" y="432"/>
                  </a:cubicBezTo>
                  <a:cubicBezTo>
                    <a:pt x="749" y="432"/>
                    <a:pt x="760" y="443"/>
                    <a:pt x="760" y="457"/>
                  </a:cubicBezTo>
                  <a:cubicBezTo>
                    <a:pt x="760" y="470"/>
                    <a:pt x="749" y="481"/>
                    <a:pt x="736" y="481"/>
                  </a:cubicBezTo>
                  <a:close/>
                  <a:moveTo>
                    <a:pt x="641" y="401"/>
                  </a:moveTo>
                  <a:cubicBezTo>
                    <a:pt x="641" y="387"/>
                    <a:pt x="652" y="377"/>
                    <a:pt x="665" y="377"/>
                  </a:cubicBezTo>
                  <a:cubicBezTo>
                    <a:pt x="679" y="377"/>
                    <a:pt x="689" y="387"/>
                    <a:pt x="689" y="401"/>
                  </a:cubicBezTo>
                  <a:cubicBezTo>
                    <a:pt x="689" y="414"/>
                    <a:pt x="679" y="425"/>
                    <a:pt x="665" y="425"/>
                  </a:cubicBezTo>
                  <a:cubicBezTo>
                    <a:pt x="652" y="425"/>
                    <a:pt x="641" y="414"/>
                    <a:pt x="641" y="401"/>
                  </a:cubicBezTo>
                  <a:close/>
                  <a:moveTo>
                    <a:pt x="377" y="79"/>
                  </a:moveTo>
                  <a:cubicBezTo>
                    <a:pt x="377" y="66"/>
                    <a:pt x="388" y="55"/>
                    <a:pt x="401" y="55"/>
                  </a:cubicBezTo>
                  <a:cubicBezTo>
                    <a:pt x="414" y="55"/>
                    <a:pt x="425" y="66"/>
                    <a:pt x="425" y="79"/>
                  </a:cubicBezTo>
                  <a:cubicBezTo>
                    <a:pt x="425" y="92"/>
                    <a:pt x="414" y="103"/>
                    <a:pt x="401" y="103"/>
                  </a:cubicBezTo>
                  <a:cubicBezTo>
                    <a:pt x="388" y="103"/>
                    <a:pt x="377" y="92"/>
                    <a:pt x="377" y="79"/>
                  </a:cubicBezTo>
                  <a:close/>
                  <a:moveTo>
                    <a:pt x="163" y="62"/>
                  </a:moveTo>
                  <a:cubicBezTo>
                    <a:pt x="150" y="62"/>
                    <a:pt x="139" y="52"/>
                    <a:pt x="139" y="38"/>
                  </a:cubicBezTo>
                  <a:cubicBezTo>
                    <a:pt x="139" y="25"/>
                    <a:pt x="150" y="14"/>
                    <a:pt x="163" y="14"/>
                  </a:cubicBezTo>
                  <a:cubicBezTo>
                    <a:pt x="177" y="14"/>
                    <a:pt x="188" y="25"/>
                    <a:pt x="188" y="38"/>
                  </a:cubicBezTo>
                  <a:cubicBezTo>
                    <a:pt x="188" y="52"/>
                    <a:pt x="177" y="62"/>
                    <a:pt x="163" y="62"/>
                  </a:cubicBezTo>
                  <a:close/>
                  <a:moveTo>
                    <a:pt x="422" y="325"/>
                  </a:moveTo>
                  <a:cubicBezTo>
                    <a:pt x="405" y="325"/>
                    <a:pt x="391" y="312"/>
                    <a:pt x="391" y="295"/>
                  </a:cubicBezTo>
                  <a:cubicBezTo>
                    <a:pt x="391" y="277"/>
                    <a:pt x="405" y="264"/>
                    <a:pt x="422" y="264"/>
                  </a:cubicBezTo>
                  <a:cubicBezTo>
                    <a:pt x="439" y="264"/>
                    <a:pt x="453" y="277"/>
                    <a:pt x="453" y="295"/>
                  </a:cubicBezTo>
                  <a:cubicBezTo>
                    <a:pt x="453" y="312"/>
                    <a:pt x="439" y="325"/>
                    <a:pt x="422" y="325"/>
                  </a:cubicBezTo>
                  <a:close/>
                  <a:moveTo>
                    <a:pt x="82" y="195"/>
                  </a:moveTo>
                  <a:cubicBezTo>
                    <a:pt x="63" y="195"/>
                    <a:pt x="47" y="180"/>
                    <a:pt x="47" y="161"/>
                  </a:cubicBezTo>
                  <a:cubicBezTo>
                    <a:pt x="47" y="142"/>
                    <a:pt x="63" y="126"/>
                    <a:pt x="82" y="126"/>
                  </a:cubicBezTo>
                  <a:cubicBezTo>
                    <a:pt x="101" y="126"/>
                    <a:pt x="116" y="142"/>
                    <a:pt x="116" y="161"/>
                  </a:cubicBezTo>
                  <a:cubicBezTo>
                    <a:pt x="116" y="180"/>
                    <a:pt x="101" y="195"/>
                    <a:pt x="82" y="195"/>
                  </a:cubicBezTo>
                  <a:close/>
                  <a:moveTo>
                    <a:pt x="149" y="362"/>
                  </a:moveTo>
                  <a:cubicBezTo>
                    <a:pt x="126" y="362"/>
                    <a:pt x="107" y="344"/>
                    <a:pt x="107" y="321"/>
                  </a:cubicBezTo>
                  <a:cubicBezTo>
                    <a:pt x="107" y="298"/>
                    <a:pt x="126" y="280"/>
                    <a:pt x="149" y="280"/>
                  </a:cubicBezTo>
                  <a:cubicBezTo>
                    <a:pt x="172" y="280"/>
                    <a:pt x="190" y="298"/>
                    <a:pt x="190" y="321"/>
                  </a:cubicBezTo>
                  <a:cubicBezTo>
                    <a:pt x="190" y="344"/>
                    <a:pt x="172" y="362"/>
                    <a:pt x="149" y="362"/>
                  </a:cubicBezTo>
                  <a:close/>
                  <a:moveTo>
                    <a:pt x="185" y="529"/>
                  </a:moveTo>
                  <a:cubicBezTo>
                    <a:pt x="171" y="529"/>
                    <a:pt x="161" y="518"/>
                    <a:pt x="161" y="505"/>
                  </a:cubicBezTo>
                  <a:cubicBezTo>
                    <a:pt x="161" y="492"/>
                    <a:pt x="171" y="481"/>
                    <a:pt x="185" y="481"/>
                  </a:cubicBezTo>
                  <a:cubicBezTo>
                    <a:pt x="198" y="481"/>
                    <a:pt x="209" y="492"/>
                    <a:pt x="209" y="505"/>
                  </a:cubicBezTo>
                  <a:cubicBezTo>
                    <a:pt x="209" y="518"/>
                    <a:pt x="198" y="529"/>
                    <a:pt x="185" y="529"/>
                  </a:cubicBezTo>
                  <a:close/>
                  <a:moveTo>
                    <a:pt x="38" y="461"/>
                  </a:moveTo>
                  <a:cubicBezTo>
                    <a:pt x="25" y="461"/>
                    <a:pt x="14" y="451"/>
                    <a:pt x="14" y="437"/>
                  </a:cubicBezTo>
                  <a:cubicBezTo>
                    <a:pt x="14" y="424"/>
                    <a:pt x="25" y="413"/>
                    <a:pt x="38" y="413"/>
                  </a:cubicBezTo>
                  <a:cubicBezTo>
                    <a:pt x="52" y="413"/>
                    <a:pt x="62" y="424"/>
                    <a:pt x="62" y="437"/>
                  </a:cubicBezTo>
                  <a:cubicBezTo>
                    <a:pt x="62" y="451"/>
                    <a:pt x="52" y="461"/>
                    <a:pt x="38" y="461"/>
                  </a:cubicBezTo>
                  <a:close/>
                  <a:moveTo>
                    <a:pt x="355" y="631"/>
                  </a:moveTo>
                  <a:cubicBezTo>
                    <a:pt x="334" y="631"/>
                    <a:pt x="317" y="614"/>
                    <a:pt x="317" y="593"/>
                  </a:cubicBezTo>
                  <a:cubicBezTo>
                    <a:pt x="317" y="572"/>
                    <a:pt x="334" y="556"/>
                    <a:pt x="355" y="556"/>
                  </a:cubicBezTo>
                  <a:cubicBezTo>
                    <a:pt x="376" y="556"/>
                    <a:pt x="393" y="572"/>
                    <a:pt x="393" y="593"/>
                  </a:cubicBezTo>
                  <a:cubicBezTo>
                    <a:pt x="393" y="614"/>
                    <a:pt x="376" y="631"/>
                    <a:pt x="355" y="631"/>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19">
              <a:extLst>
                <a:ext uri="{FF2B5EF4-FFF2-40B4-BE49-F238E27FC236}">
                  <a16:creationId xmlns:a16="http://schemas.microsoft.com/office/drawing/2014/main" id="{1DAB6188-C4AB-4743-B3B9-F872A9D56828}"/>
                </a:ext>
              </a:extLst>
            </p:cNvPr>
            <p:cNvSpPr>
              <a:spLocks noEditPoints="1"/>
            </p:cNvSpPr>
            <p:nvPr/>
          </p:nvSpPr>
          <p:spPr bwMode="auto">
            <a:xfrm>
              <a:off x="2278" y="1940"/>
              <a:ext cx="1250" cy="436"/>
            </a:xfrm>
            <a:custGeom>
              <a:avLst/>
              <a:gdLst>
                <a:gd name="T0" fmla="*/ 1387 w 1491"/>
                <a:gd name="T1" fmla="*/ 470 h 521"/>
                <a:gd name="T2" fmla="*/ 1227 w 1491"/>
                <a:gd name="T3" fmla="*/ 440 h 521"/>
                <a:gd name="T4" fmla="*/ 1029 w 1491"/>
                <a:gd name="T5" fmla="*/ 397 h 521"/>
                <a:gd name="T6" fmla="*/ 823 w 1491"/>
                <a:gd name="T7" fmla="*/ 213 h 521"/>
                <a:gd name="T8" fmla="*/ 474 w 1491"/>
                <a:gd name="T9" fmla="*/ 214 h 521"/>
                <a:gd name="T10" fmla="*/ 242 w 1491"/>
                <a:gd name="T11" fmla="*/ 0 h 521"/>
                <a:gd name="T12" fmla="*/ 306 w 1491"/>
                <a:gd name="T13" fmla="*/ 87 h 521"/>
                <a:gd name="T14" fmla="*/ 468 w 1491"/>
                <a:gd name="T15" fmla="*/ 243 h 521"/>
                <a:gd name="T16" fmla="*/ 414 w 1491"/>
                <a:gd name="T17" fmla="*/ 280 h 521"/>
                <a:gd name="T18" fmla="*/ 158 w 1491"/>
                <a:gd name="T19" fmla="*/ 150 h 521"/>
                <a:gd name="T20" fmla="*/ 87 w 1491"/>
                <a:gd name="T21" fmla="*/ 129 h 521"/>
                <a:gd name="T22" fmla="*/ 150 w 1491"/>
                <a:gd name="T23" fmla="*/ 164 h 521"/>
                <a:gd name="T24" fmla="*/ 411 w 1491"/>
                <a:gd name="T25" fmla="*/ 294 h 521"/>
                <a:gd name="T26" fmla="*/ 522 w 1491"/>
                <a:gd name="T27" fmla="*/ 242 h 521"/>
                <a:gd name="T28" fmla="*/ 425 w 1491"/>
                <a:gd name="T29" fmla="*/ 341 h 521"/>
                <a:gd name="T30" fmla="*/ 260 w 1491"/>
                <a:gd name="T31" fmla="*/ 179 h 521"/>
                <a:gd name="T32" fmla="*/ 0 w 1491"/>
                <a:gd name="T33" fmla="*/ 186 h 521"/>
                <a:gd name="T34" fmla="*/ 257 w 1491"/>
                <a:gd name="T35" fmla="*/ 193 h 521"/>
                <a:gd name="T36" fmla="*/ 250 w 1491"/>
                <a:gd name="T37" fmla="*/ 211 h 521"/>
                <a:gd name="T38" fmla="*/ 152 w 1491"/>
                <a:gd name="T39" fmla="*/ 211 h 521"/>
                <a:gd name="T40" fmla="*/ 93 w 1491"/>
                <a:gd name="T41" fmla="*/ 248 h 521"/>
                <a:gd name="T42" fmla="*/ 131 w 1491"/>
                <a:gd name="T43" fmla="*/ 287 h 521"/>
                <a:gd name="T44" fmla="*/ 242 w 1491"/>
                <a:gd name="T45" fmla="*/ 223 h 521"/>
                <a:gd name="T46" fmla="*/ 273 w 1491"/>
                <a:gd name="T47" fmla="*/ 309 h 521"/>
                <a:gd name="T48" fmla="*/ 311 w 1491"/>
                <a:gd name="T49" fmla="*/ 356 h 521"/>
                <a:gd name="T50" fmla="*/ 589 w 1491"/>
                <a:gd name="T51" fmla="*/ 242 h 521"/>
                <a:gd name="T52" fmla="*/ 822 w 1491"/>
                <a:gd name="T53" fmla="*/ 242 h 521"/>
                <a:gd name="T54" fmla="*/ 996 w 1491"/>
                <a:gd name="T55" fmla="*/ 455 h 521"/>
                <a:gd name="T56" fmla="*/ 1221 w 1491"/>
                <a:gd name="T57" fmla="*/ 469 h 521"/>
                <a:gd name="T58" fmla="*/ 1387 w 1491"/>
                <a:gd name="T59" fmla="*/ 499 h 521"/>
                <a:gd name="T60" fmla="*/ 1491 w 1491"/>
                <a:gd name="T61" fmla="*/ 464 h 521"/>
                <a:gd name="T62" fmla="*/ 242 w 1491"/>
                <a:gd name="T63" fmla="*/ 29 h 521"/>
                <a:gd name="T64" fmla="*/ 126 w 1491"/>
                <a:gd name="T65" fmla="*/ 154 h 521"/>
                <a:gd name="T66" fmla="*/ 150 w 1491"/>
                <a:gd name="T67" fmla="*/ 129 h 521"/>
                <a:gd name="T68" fmla="*/ 14 w 1491"/>
                <a:gd name="T69" fmla="*/ 186 h 521"/>
                <a:gd name="T70" fmla="*/ 39 w 1491"/>
                <a:gd name="T71" fmla="*/ 210 h 521"/>
                <a:gd name="T72" fmla="*/ 93 w 1491"/>
                <a:gd name="T73" fmla="*/ 262 h 521"/>
                <a:gd name="T74" fmla="*/ 273 w 1491"/>
                <a:gd name="T75" fmla="*/ 372 h 521"/>
                <a:gd name="T76" fmla="*/ 298 w 1491"/>
                <a:gd name="T77" fmla="*/ 348 h 521"/>
                <a:gd name="T78" fmla="*/ 720 w 1491"/>
                <a:gd name="T79" fmla="*/ 226 h 521"/>
                <a:gd name="T80" fmla="*/ 757 w 1491"/>
                <a:gd name="T81" fmla="*/ 264 h 521"/>
                <a:gd name="T82" fmla="*/ 1062 w 1491"/>
                <a:gd name="T83" fmla="*/ 417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1" h="521">
                  <a:moveTo>
                    <a:pt x="1491" y="464"/>
                  </a:moveTo>
                  <a:cubicBezTo>
                    <a:pt x="1387" y="464"/>
                    <a:pt x="1387" y="464"/>
                    <a:pt x="1387" y="464"/>
                  </a:cubicBezTo>
                  <a:cubicBezTo>
                    <a:pt x="1387" y="470"/>
                    <a:pt x="1387" y="470"/>
                    <a:pt x="1387" y="470"/>
                  </a:cubicBezTo>
                  <a:cubicBezTo>
                    <a:pt x="1263" y="470"/>
                    <a:pt x="1263" y="470"/>
                    <a:pt x="1263" y="470"/>
                  </a:cubicBezTo>
                  <a:cubicBezTo>
                    <a:pt x="1238" y="444"/>
                    <a:pt x="1238" y="444"/>
                    <a:pt x="1238" y="444"/>
                  </a:cubicBezTo>
                  <a:cubicBezTo>
                    <a:pt x="1235" y="442"/>
                    <a:pt x="1231" y="440"/>
                    <a:pt x="1227" y="440"/>
                  </a:cubicBezTo>
                  <a:cubicBezTo>
                    <a:pt x="1127" y="440"/>
                    <a:pt x="1127" y="440"/>
                    <a:pt x="1127" y="440"/>
                  </a:cubicBezTo>
                  <a:cubicBezTo>
                    <a:pt x="1121" y="410"/>
                    <a:pt x="1094" y="388"/>
                    <a:pt x="1062" y="388"/>
                  </a:cubicBezTo>
                  <a:cubicBezTo>
                    <a:pt x="1050" y="388"/>
                    <a:pt x="1038" y="391"/>
                    <a:pt x="1029" y="397"/>
                  </a:cubicBezTo>
                  <a:cubicBezTo>
                    <a:pt x="848" y="217"/>
                    <a:pt x="848" y="217"/>
                    <a:pt x="848" y="217"/>
                  </a:cubicBezTo>
                  <a:cubicBezTo>
                    <a:pt x="846" y="214"/>
                    <a:pt x="842" y="213"/>
                    <a:pt x="838" y="213"/>
                  </a:cubicBezTo>
                  <a:cubicBezTo>
                    <a:pt x="823" y="213"/>
                    <a:pt x="823" y="213"/>
                    <a:pt x="823" y="213"/>
                  </a:cubicBezTo>
                  <a:cubicBezTo>
                    <a:pt x="816" y="182"/>
                    <a:pt x="790" y="160"/>
                    <a:pt x="757" y="160"/>
                  </a:cubicBezTo>
                  <a:cubicBezTo>
                    <a:pt x="726" y="160"/>
                    <a:pt x="699" y="182"/>
                    <a:pt x="692" y="212"/>
                  </a:cubicBezTo>
                  <a:cubicBezTo>
                    <a:pt x="474" y="214"/>
                    <a:pt x="474" y="214"/>
                    <a:pt x="474" y="214"/>
                  </a:cubicBezTo>
                  <a:cubicBezTo>
                    <a:pt x="313" y="53"/>
                    <a:pt x="313" y="53"/>
                    <a:pt x="313" y="53"/>
                  </a:cubicBezTo>
                  <a:cubicBezTo>
                    <a:pt x="311" y="51"/>
                    <a:pt x="309" y="50"/>
                    <a:pt x="306" y="49"/>
                  </a:cubicBezTo>
                  <a:cubicBezTo>
                    <a:pt x="298" y="21"/>
                    <a:pt x="273" y="0"/>
                    <a:pt x="242" y="0"/>
                  </a:cubicBezTo>
                  <a:cubicBezTo>
                    <a:pt x="206" y="0"/>
                    <a:pt x="176" y="30"/>
                    <a:pt x="176" y="67"/>
                  </a:cubicBezTo>
                  <a:cubicBezTo>
                    <a:pt x="176" y="104"/>
                    <a:pt x="206" y="134"/>
                    <a:pt x="242" y="134"/>
                  </a:cubicBezTo>
                  <a:cubicBezTo>
                    <a:pt x="272" y="134"/>
                    <a:pt x="298" y="114"/>
                    <a:pt x="306" y="87"/>
                  </a:cubicBezTo>
                  <a:cubicBezTo>
                    <a:pt x="458" y="239"/>
                    <a:pt x="458" y="239"/>
                    <a:pt x="458" y="239"/>
                  </a:cubicBezTo>
                  <a:cubicBezTo>
                    <a:pt x="461" y="241"/>
                    <a:pt x="464" y="243"/>
                    <a:pt x="468" y="243"/>
                  </a:cubicBezTo>
                  <a:cubicBezTo>
                    <a:pt x="468" y="243"/>
                    <a:pt x="468" y="243"/>
                    <a:pt x="468" y="243"/>
                  </a:cubicBezTo>
                  <a:cubicBezTo>
                    <a:pt x="502" y="243"/>
                    <a:pt x="502" y="243"/>
                    <a:pt x="502" y="243"/>
                  </a:cubicBezTo>
                  <a:cubicBezTo>
                    <a:pt x="464" y="280"/>
                    <a:pt x="464" y="280"/>
                    <a:pt x="464" y="280"/>
                  </a:cubicBezTo>
                  <a:cubicBezTo>
                    <a:pt x="414" y="280"/>
                    <a:pt x="414" y="280"/>
                    <a:pt x="414" y="280"/>
                  </a:cubicBezTo>
                  <a:cubicBezTo>
                    <a:pt x="286" y="152"/>
                    <a:pt x="286" y="152"/>
                    <a:pt x="286" y="152"/>
                  </a:cubicBezTo>
                  <a:cubicBezTo>
                    <a:pt x="285" y="151"/>
                    <a:pt x="283" y="150"/>
                    <a:pt x="281" y="150"/>
                  </a:cubicBezTo>
                  <a:cubicBezTo>
                    <a:pt x="158" y="150"/>
                    <a:pt x="158" y="150"/>
                    <a:pt x="158" y="150"/>
                  </a:cubicBezTo>
                  <a:cubicBezTo>
                    <a:pt x="162" y="144"/>
                    <a:pt x="164" y="137"/>
                    <a:pt x="164" y="129"/>
                  </a:cubicBezTo>
                  <a:cubicBezTo>
                    <a:pt x="164" y="108"/>
                    <a:pt x="147" y="91"/>
                    <a:pt x="126" y="91"/>
                  </a:cubicBezTo>
                  <a:cubicBezTo>
                    <a:pt x="105" y="91"/>
                    <a:pt x="87" y="108"/>
                    <a:pt x="87" y="129"/>
                  </a:cubicBezTo>
                  <a:cubicBezTo>
                    <a:pt x="87" y="151"/>
                    <a:pt x="105" y="168"/>
                    <a:pt x="126" y="168"/>
                  </a:cubicBezTo>
                  <a:cubicBezTo>
                    <a:pt x="133" y="168"/>
                    <a:pt x="140" y="166"/>
                    <a:pt x="146" y="162"/>
                  </a:cubicBezTo>
                  <a:cubicBezTo>
                    <a:pt x="147" y="164"/>
                    <a:pt x="149" y="164"/>
                    <a:pt x="150" y="164"/>
                  </a:cubicBezTo>
                  <a:cubicBezTo>
                    <a:pt x="278" y="164"/>
                    <a:pt x="278" y="164"/>
                    <a:pt x="278" y="164"/>
                  </a:cubicBezTo>
                  <a:cubicBezTo>
                    <a:pt x="406" y="292"/>
                    <a:pt x="406" y="292"/>
                    <a:pt x="406" y="292"/>
                  </a:cubicBezTo>
                  <a:cubicBezTo>
                    <a:pt x="408" y="294"/>
                    <a:pt x="409" y="294"/>
                    <a:pt x="411" y="294"/>
                  </a:cubicBezTo>
                  <a:cubicBezTo>
                    <a:pt x="467" y="294"/>
                    <a:pt x="467" y="294"/>
                    <a:pt x="467" y="294"/>
                  </a:cubicBezTo>
                  <a:cubicBezTo>
                    <a:pt x="469" y="294"/>
                    <a:pt x="471" y="294"/>
                    <a:pt x="472" y="292"/>
                  </a:cubicBezTo>
                  <a:cubicBezTo>
                    <a:pt x="522" y="242"/>
                    <a:pt x="522" y="242"/>
                    <a:pt x="522" y="242"/>
                  </a:cubicBezTo>
                  <a:cubicBezTo>
                    <a:pt x="568" y="242"/>
                    <a:pt x="568" y="242"/>
                    <a:pt x="568" y="242"/>
                  </a:cubicBezTo>
                  <a:cubicBezTo>
                    <a:pt x="469" y="341"/>
                    <a:pt x="469" y="341"/>
                    <a:pt x="469" y="341"/>
                  </a:cubicBezTo>
                  <a:cubicBezTo>
                    <a:pt x="425" y="341"/>
                    <a:pt x="425" y="341"/>
                    <a:pt x="425" y="341"/>
                  </a:cubicBezTo>
                  <a:cubicBezTo>
                    <a:pt x="425" y="341"/>
                    <a:pt x="425" y="341"/>
                    <a:pt x="425" y="341"/>
                  </a:cubicBezTo>
                  <a:cubicBezTo>
                    <a:pt x="265" y="181"/>
                    <a:pt x="265" y="181"/>
                    <a:pt x="265" y="181"/>
                  </a:cubicBezTo>
                  <a:cubicBezTo>
                    <a:pt x="264" y="179"/>
                    <a:pt x="262" y="179"/>
                    <a:pt x="260" y="179"/>
                  </a:cubicBezTo>
                  <a:cubicBezTo>
                    <a:pt x="76" y="179"/>
                    <a:pt x="76" y="179"/>
                    <a:pt x="76" y="179"/>
                  </a:cubicBezTo>
                  <a:cubicBezTo>
                    <a:pt x="73" y="161"/>
                    <a:pt x="57" y="147"/>
                    <a:pt x="39" y="147"/>
                  </a:cubicBezTo>
                  <a:cubicBezTo>
                    <a:pt x="17" y="147"/>
                    <a:pt x="0" y="164"/>
                    <a:pt x="0" y="186"/>
                  </a:cubicBezTo>
                  <a:cubicBezTo>
                    <a:pt x="0" y="207"/>
                    <a:pt x="17" y="224"/>
                    <a:pt x="39" y="224"/>
                  </a:cubicBezTo>
                  <a:cubicBezTo>
                    <a:pt x="57" y="224"/>
                    <a:pt x="73" y="211"/>
                    <a:pt x="76" y="193"/>
                  </a:cubicBezTo>
                  <a:cubicBezTo>
                    <a:pt x="257" y="193"/>
                    <a:pt x="257" y="193"/>
                    <a:pt x="257" y="193"/>
                  </a:cubicBezTo>
                  <a:cubicBezTo>
                    <a:pt x="405" y="341"/>
                    <a:pt x="405" y="341"/>
                    <a:pt x="405" y="341"/>
                  </a:cubicBezTo>
                  <a:cubicBezTo>
                    <a:pt x="380" y="341"/>
                    <a:pt x="380" y="341"/>
                    <a:pt x="380" y="341"/>
                  </a:cubicBezTo>
                  <a:cubicBezTo>
                    <a:pt x="250" y="211"/>
                    <a:pt x="250" y="211"/>
                    <a:pt x="250" y="211"/>
                  </a:cubicBezTo>
                  <a:cubicBezTo>
                    <a:pt x="249" y="210"/>
                    <a:pt x="247" y="209"/>
                    <a:pt x="245" y="209"/>
                  </a:cubicBezTo>
                  <a:cubicBezTo>
                    <a:pt x="158" y="209"/>
                    <a:pt x="158" y="209"/>
                    <a:pt x="158" y="209"/>
                  </a:cubicBezTo>
                  <a:cubicBezTo>
                    <a:pt x="156" y="209"/>
                    <a:pt x="154" y="210"/>
                    <a:pt x="152" y="211"/>
                  </a:cubicBezTo>
                  <a:cubicBezTo>
                    <a:pt x="112" y="252"/>
                    <a:pt x="112" y="252"/>
                    <a:pt x="112" y="252"/>
                  </a:cubicBezTo>
                  <a:cubicBezTo>
                    <a:pt x="111" y="252"/>
                    <a:pt x="111" y="252"/>
                    <a:pt x="111" y="253"/>
                  </a:cubicBezTo>
                  <a:cubicBezTo>
                    <a:pt x="106" y="250"/>
                    <a:pt x="100" y="248"/>
                    <a:pt x="93" y="248"/>
                  </a:cubicBezTo>
                  <a:cubicBezTo>
                    <a:pt x="72" y="248"/>
                    <a:pt x="54" y="265"/>
                    <a:pt x="54" y="287"/>
                  </a:cubicBezTo>
                  <a:cubicBezTo>
                    <a:pt x="54" y="308"/>
                    <a:pt x="72" y="325"/>
                    <a:pt x="93" y="325"/>
                  </a:cubicBezTo>
                  <a:cubicBezTo>
                    <a:pt x="114" y="325"/>
                    <a:pt x="131" y="308"/>
                    <a:pt x="131" y="287"/>
                  </a:cubicBezTo>
                  <a:cubicBezTo>
                    <a:pt x="131" y="277"/>
                    <a:pt x="128" y="268"/>
                    <a:pt x="122" y="262"/>
                  </a:cubicBezTo>
                  <a:cubicBezTo>
                    <a:pt x="161" y="223"/>
                    <a:pt x="161" y="223"/>
                    <a:pt x="161" y="223"/>
                  </a:cubicBezTo>
                  <a:cubicBezTo>
                    <a:pt x="242" y="223"/>
                    <a:pt x="242" y="223"/>
                    <a:pt x="242" y="223"/>
                  </a:cubicBezTo>
                  <a:cubicBezTo>
                    <a:pt x="360" y="341"/>
                    <a:pt x="360" y="341"/>
                    <a:pt x="360" y="341"/>
                  </a:cubicBezTo>
                  <a:cubicBezTo>
                    <a:pt x="311" y="341"/>
                    <a:pt x="311" y="341"/>
                    <a:pt x="311" y="341"/>
                  </a:cubicBezTo>
                  <a:cubicBezTo>
                    <a:pt x="308" y="323"/>
                    <a:pt x="292" y="309"/>
                    <a:pt x="273" y="309"/>
                  </a:cubicBezTo>
                  <a:cubicBezTo>
                    <a:pt x="252" y="309"/>
                    <a:pt x="235" y="326"/>
                    <a:pt x="235" y="348"/>
                  </a:cubicBezTo>
                  <a:cubicBezTo>
                    <a:pt x="235" y="369"/>
                    <a:pt x="252" y="386"/>
                    <a:pt x="273" y="386"/>
                  </a:cubicBezTo>
                  <a:cubicBezTo>
                    <a:pt x="292" y="386"/>
                    <a:pt x="307" y="373"/>
                    <a:pt x="311" y="356"/>
                  </a:cubicBezTo>
                  <a:cubicBezTo>
                    <a:pt x="472" y="356"/>
                    <a:pt x="472" y="356"/>
                    <a:pt x="472" y="356"/>
                  </a:cubicBezTo>
                  <a:cubicBezTo>
                    <a:pt x="474" y="356"/>
                    <a:pt x="476" y="355"/>
                    <a:pt x="477" y="354"/>
                  </a:cubicBezTo>
                  <a:cubicBezTo>
                    <a:pt x="589" y="242"/>
                    <a:pt x="589" y="242"/>
                    <a:pt x="589" y="242"/>
                  </a:cubicBezTo>
                  <a:cubicBezTo>
                    <a:pt x="693" y="241"/>
                    <a:pt x="693" y="241"/>
                    <a:pt x="693" y="241"/>
                  </a:cubicBezTo>
                  <a:cubicBezTo>
                    <a:pt x="699" y="271"/>
                    <a:pt x="726" y="293"/>
                    <a:pt x="757" y="293"/>
                  </a:cubicBezTo>
                  <a:cubicBezTo>
                    <a:pt x="789" y="293"/>
                    <a:pt x="815" y="271"/>
                    <a:pt x="822" y="242"/>
                  </a:cubicBezTo>
                  <a:cubicBezTo>
                    <a:pt x="832" y="242"/>
                    <a:pt x="832" y="242"/>
                    <a:pt x="832" y="242"/>
                  </a:cubicBezTo>
                  <a:cubicBezTo>
                    <a:pt x="1007" y="417"/>
                    <a:pt x="1007" y="417"/>
                    <a:pt x="1007" y="417"/>
                  </a:cubicBezTo>
                  <a:cubicBezTo>
                    <a:pt x="1000" y="428"/>
                    <a:pt x="996" y="441"/>
                    <a:pt x="996" y="455"/>
                  </a:cubicBezTo>
                  <a:cubicBezTo>
                    <a:pt x="996" y="491"/>
                    <a:pt x="1026" y="521"/>
                    <a:pt x="1062" y="521"/>
                  </a:cubicBezTo>
                  <a:cubicBezTo>
                    <a:pt x="1094" y="521"/>
                    <a:pt x="1121" y="499"/>
                    <a:pt x="1127" y="469"/>
                  </a:cubicBezTo>
                  <a:cubicBezTo>
                    <a:pt x="1221" y="469"/>
                    <a:pt x="1221" y="469"/>
                    <a:pt x="1221" y="469"/>
                  </a:cubicBezTo>
                  <a:cubicBezTo>
                    <a:pt x="1247" y="495"/>
                    <a:pt x="1247" y="495"/>
                    <a:pt x="1247" y="495"/>
                  </a:cubicBezTo>
                  <a:cubicBezTo>
                    <a:pt x="1250" y="497"/>
                    <a:pt x="1254" y="499"/>
                    <a:pt x="1257" y="499"/>
                  </a:cubicBezTo>
                  <a:cubicBezTo>
                    <a:pt x="1387" y="499"/>
                    <a:pt x="1387" y="499"/>
                    <a:pt x="1387" y="499"/>
                  </a:cubicBezTo>
                  <a:cubicBezTo>
                    <a:pt x="1387" y="510"/>
                    <a:pt x="1387" y="510"/>
                    <a:pt x="1387" y="510"/>
                  </a:cubicBezTo>
                  <a:cubicBezTo>
                    <a:pt x="1491" y="510"/>
                    <a:pt x="1491" y="510"/>
                    <a:pt x="1491" y="510"/>
                  </a:cubicBezTo>
                  <a:cubicBezTo>
                    <a:pt x="1491" y="495"/>
                    <a:pt x="1491" y="479"/>
                    <a:pt x="1491" y="464"/>
                  </a:cubicBezTo>
                  <a:close/>
                  <a:moveTo>
                    <a:pt x="242" y="105"/>
                  </a:moveTo>
                  <a:cubicBezTo>
                    <a:pt x="221" y="105"/>
                    <a:pt x="204" y="88"/>
                    <a:pt x="204" y="67"/>
                  </a:cubicBezTo>
                  <a:cubicBezTo>
                    <a:pt x="204" y="46"/>
                    <a:pt x="221" y="29"/>
                    <a:pt x="242" y="29"/>
                  </a:cubicBezTo>
                  <a:cubicBezTo>
                    <a:pt x="263" y="29"/>
                    <a:pt x="280" y="46"/>
                    <a:pt x="280" y="67"/>
                  </a:cubicBezTo>
                  <a:cubicBezTo>
                    <a:pt x="280" y="88"/>
                    <a:pt x="263" y="105"/>
                    <a:pt x="242" y="105"/>
                  </a:cubicBezTo>
                  <a:close/>
                  <a:moveTo>
                    <a:pt x="126" y="154"/>
                  </a:moveTo>
                  <a:cubicBezTo>
                    <a:pt x="113" y="154"/>
                    <a:pt x="102" y="143"/>
                    <a:pt x="102" y="129"/>
                  </a:cubicBezTo>
                  <a:cubicBezTo>
                    <a:pt x="102" y="116"/>
                    <a:pt x="113" y="105"/>
                    <a:pt x="126" y="105"/>
                  </a:cubicBezTo>
                  <a:cubicBezTo>
                    <a:pt x="139" y="105"/>
                    <a:pt x="150" y="116"/>
                    <a:pt x="150" y="129"/>
                  </a:cubicBezTo>
                  <a:cubicBezTo>
                    <a:pt x="150" y="143"/>
                    <a:pt x="139" y="154"/>
                    <a:pt x="126" y="154"/>
                  </a:cubicBezTo>
                  <a:close/>
                  <a:moveTo>
                    <a:pt x="39" y="210"/>
                  </a:moveTo>
                  <a:cubicBezTo>
                    <a:pt x="25" y="210"/>
                    <a:pt x="14" y="199"/>
                    <a:pt x="14" y="186"/>
                  </a:cubicBezTo>
                  <a:cubicBezTo>
                    <a:pt x="14" y="172"/>
                    <a:pt x="25" y="162"/>
                    <a:pt x="39" y="162"/>
                  </a:cubicBezTo>
                  <a:cubicBezTo>
                    <a:pt x="52" y="162"/>
                    <a:pt x="63" y="172"/>
                    <a:pt x="63" y="186"/>
                  </a:cubicBezTo>
                  <a:cubicBezTo>
                    <a:pt x="63" y="199"/>
                    <a:pt x="52" y="210"/>
                    <a:pt x="39" y="210"/>
                  </a:cubicBezTo>
                  <a:close/>
                  <a:moveTo>
                    <a:pt x="93" y="311"/>
                  </a:moveTo>
                  <a:cubicBezTo>
                    <a:pt x="80" y="311"/>
                    <a:pt x="69" y="300"/>
                    <a:pt x="69" y="287"/>
                  </a:cubicBezTo>
                  <a:cubicBezTo>
                    <a:pt x="69" y="273"/>
                    <a:pt x="80" y="262"/>
                    <a:pt x="93" y="262"/>
                  </a:cubicBezTo>
                  <a:cubicBezTo>
                    <a:pt x="106" y="262"/>
                    <a:pt x="117" y="273"/>
                    <a:pt x="117" y="287"/>
                  </a:cubicBezTo>
                  <a:cubicBezTo>
                    <a:pt x="117" y="300"/>
                    <a:pt x="106" y="311"/>
                    <a:pt x="93" y="311"/>
                  </a:cubicBezTo>
                  <a:close/>
                  <a:moveTo>
                    <a:pt x="273" y="372"/>
                  </a:moveTo>
                  <a:cubicBezTo>
                    <a:pt x="260" y="372"/>
                    <a:pt x="249" y="361"/>
                    <a:pt x="249" y="348"/>
                  </a:cubicBezTo>
                  <a:cubicBezTo>
                    <a:pt x="249" y="334"/>
                    <a:pt x="260" y="324"/>
                    <a:pt x="273" y="324"/>
                  </a:cubicBezTo>
                  <a:cubicBezTo>
                    <a:pt x="287" y="324"/>
                    <a:pt x="298" y="334"/>
                    <a:pt x="298" y="348"/>
                  </a:cubicBezTo>
                  <a:cubicBezTo>
                    <a:pt x="298" y="361"/>
                    <a:pt x="287" y="372"/>
                    <a:pt x="273" y="372"/>
                  </a:cubicBezTo>
                  <a:close/>
                  <a:moveTo>
                    <a:pt x="757" y="264"/>
                  </a:moveTo>
                  <a:cubicBezTo>
                    <a:pt x="737" y="264"/>
                    <a:pt x="720" y="247"/>
                    <a:pt x="720" y="226"/>
                  </a:cubicBezTo>
                  <a:cubicBezTo>
                    <a:pt x="720" y="205"/>
                    <a:pt x="737" y="188"/>
                    <a:pt x="757" y="188"/>
                  </a:cubicBezTo>
                  <a:cubicBezTo>
                    <a:pt x="778" y="188"/>
                    <a:pt x="795" y="205"/>
                    <a:pt x="795" y="226"/>
                  </a:cubicBezTo>
                  <a:cubicBezTo>
                    <a:pt x="795" y="247"/>
                    <a:pt x="778" y="264"/>
                    <a:pt x="757" y="264"/>
                  </a:cubicBezTo>
                  <a:close/>
                  <a:moveTo>
                    <a:pt x="1062" y="492"/>
                  </a:moveTo>
                  <a:cubicBezTo>
                    <a:pt x="1042" y="492"/>
                    <a:pt x="1025" y="475"/>
                    <a:pt x="1025" y="455"/>
                  </a:cubicBezTo>
                  <a:cubicBezTo>
                    <a:pt x="1025" y="434"/>
                    <a:pt x="1042" y="417"/>
                    <a:pt x="1062" y="417"/>
                  </a:cubicBezTo>
                  <a:cubicBezTo>
                    <a:pt x="1083" y="417"/>
                    <a:pt x="1100" y="434"/>
                    <a:pt x="1100" y="455"/>
                  </a:cubicBezTo>
                  <a:cubicBezTo>
                    <a:pt x="1100" y="475"/>
                    <a:pt x="1083" y="492"/>
                    <a:pt x="1062" y="49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0">
              <a:extLst>
                <a:ext uri="{FF2B5EF4-FFF2-40B4-BE49-F238E27FC236}">
                  <a16:creationId xmlns:a16="http://schemas.microsoft.com/office/drawing/2014/main" id="{5DF6108B-9418-4014-A48A-A7164D1784A9}"/>
                </a:ext>
              </a:extLst>
            </p:cNvPr>
            <p:cNvSpPr>
              <a:spLocks noEditPoints="1"/>
            </p:cNvSpPr>
            <p:nvPr/>
          </p:nvSpPr>
          <p:spPr bwMode="auto">
            <a:xfrm>
              <a:off x="2518" y="2485"/>
              <a:ext cx="1008" cy="776"/>
            </a:xfrm>
            <a:custGeom>
              <a:avLst/>
              <a:gdLst>
                <a:gd name="T0" fmla="*/ 1202 w 1202"/>
                <a:gd name="T1" fmla="*/ 0 h 925"/>
                <a:gd name="T2" fmla="*/ 1101 w 1202"/>
                <a:gd name="T3" fmla="*/ 9 h 925"/>
                <a:gd name="T4" fmla="*/ 977 w 1202"/>
                <a:gd name="T5" fmla="*/ 13 h 925"/>
                <a:gd name="T6" fmla="*/ 872 w 1202"/>
                <a:gd name="T7" fmla="*/ 124 h 925"/>
                <a:gd name="T8" fmla="*/ 677 w 1202"/>
                <a:gd name="T9" fmla="*/ 469 h 925"/>
                <a:gd name="T10" fmla="*/ 557 w 1202"/>
                <a:gd name="T11" fmla="*/ 473 h 925"/>
                <a:gd name="T12" fmla="*/ 307 w 1202"/>
                <a:gd name="T13" fmla="*/ 511 h 925"/>
                <a:gd name="T14" fmla="*/ 167 w 1202"/>
                <a:gd name="T15" fmla="*/ 648 h 925"/>
                <a:gd name="T16" fmla="*/ 104 w 1202"/>
                <a:gd name="T17" fmla="*/ 678 h 925"/>
                <a:gd name="T18" fmla="*/ 181 w 1202"/>
                <a:gd name="T19" fmla="*/ 678 h 925"/>
                <a:gd name="T20" fmla="*/ 310 w 1202"/>
                <a:gd name="T21" fmla="*/ 526 h 925"/>
                <a:gd name="T22" fmla="*/ 493 w 1202"/>
                <a:gd name="T23" fmla="*/ 537 h 925"/>
                <a:gd name="T24" fmla="*/ 331 w 1202"/>
                <a:gd name="T25" fmla="*/ 540 h 925"/>
                <a:gd name="T26" fmla="*/ 208 w 1202"/>
                <a:gd name="T27" fmla="*/ 666 h 925"/>
                <a:gd name="T28" fmla="*/ 180 w 1202"/>
                <a:gd name="T29" fmla="*/ 759 h 925"/>
                <a:gd name="T30" fmla="*/ 104 w 1202"/>
                <a:gd name="T31" fmla="*/ 769 h 925"/>
                <a:gd name="T32" fmla="*/ 180 w 1202"/>
                <a:gd name="T33" fmla="*/ 776 h 925"/>
                <a:gd name="T34" fmla="*/ 186 w 1202"/>
                <a:gd name="T35" fmla="*/ 774 h 925"/>
                <a:gd name="T36" fmla="*/ 222 w 1202"/>
                <a:gd name="T37" fmla="*/ 734 h 925"/>
                <a:gd name="T38" fmla="*/ 339 w 1202"/>
                <a:gd name="T39" fmla="*/ 552 h 925"/>
                <a:gd name="T40" fmla="*/ 466 w 1202"/>
                <a:gd name="T41" fmla="*/ 564 h 925"/>
                <a:gd name="T42" fmla="*/ 346 w 1202"/>
                <a:gd name="T43" fmla="*/ 566 h 925"/>
                <a:gd name="T44" fmla="*/ 245 w 1202"/>
                <a:gd name="T45" fmla="*/ 669 h 925"/>
                <a:gd name="T46" fmla="*/ 139 w 1202"/>
                <a:gd name="T47" fmla="*/ 854 h 925"/>
                <a:gd name="T48" fmla="*/ 63 w 1202"/>
                <a:gd name="T49" fmla="*/ 799 h 925"/>
                <a:gd name="T50" fmla="*/ 63 w 1202"/>
                <a:gd name="T51" fmla="*/ 925 h 925"/>
                <a:gd name="T52" fmla="*/ 142 w 1202"/>
                <a:gd name="T53" fmla="*/ 869 h 925"/>
                <a:gd name="T54" fmla="*/ 258 w 1202"/>
                <a:gd name="T55" fmla="*/ 756 h 925"/>
                <a:gd name="T56" fmla="*/ 260 w 1202"/>
                <a:gd name="T57" fmla="*/ 672 h 925"/>
                <a:gd name="T58" fmla="*/ 452 w 1202"/>
                <a:gd name="T59" fmla="*/ 579 h 925"/>
                <a:gd name="T60" fmla="*/ 444 w 1202"/>
                <a:gd name="T61" fmla="*/ 593 h 925"/>
                <a:gd name="T62" fmla="*/ 366 w 1202"/>
                <a:gd name="T63" fmla="*/ 801 h 925"/>
                <a:gd name="T64" fmla="*/ 260 w 1202"/>
                <a:gd name="T65" fmla="*/ 855 h 925"/>
                <a:gd name="T66" fmla="*/ 393 w 1202"/>
                <a:gd name="T67" fmla="*/ 855 h 925"/>
                <a:gd name="T68" fmla="*/ 468 w 1202"/>
                <a:gd name="T69" fmla="*/ 739 h 925"/>
                <a:gd name="T70" fmla="*/ 473 w 1202"/>
                <a:gd name="T71" fmla="*/ 598 h 925"/>
                <a:gd name="T72" fmla="*/ 683 w 1202"/>
                <a:gd name="T73" fmla="*/ 498 h 925"/>
                <a:gd name="T74" fmla="*/ 778 w 1202"/>
                <a:gd name="T75" fmla="*/ 409 h 925"/>
                <a:gd name="T76" fmla="*/ 661 w 1202"/>
                <a:gd name="T77" fmla="*/ 611 h 925"/>
                <a:gd name="T78" fmla="*/ 562 w 1202"/>
                <a:gd name="T79" fmla="*/ 663 h 925"/>
                <a:gd name="T80" fmla="*/ 688 w 1202"/>
                <a:gd name="T81" fmla="*/ 663 h 925"/>
                <a:gd name="T82" fmla="*/ 796 w 1202"/>
                <a:gd name="T83" fmla="*/ 507 h 925"/>
                <a:gd name="T84" fmla="*/ 800 w 1202"/>
                <a:gd name="T85" fmla="*/ 388 h 925"/>
                <a:gd name="T86" fmla="*/ 901 w 1202"/>
                <a:gd name="T87" fmla="*/ 281 h 925"/>
                <a:gd name="T88" fmla="*/ 993 w 1202"/>
                <a:gd name="T89" fmla="*/ 38 h 925"/>
                <a:gd name="T90" fmla="*/ 1102 w 1202"/>
                <a:gd name="T91" fmla="*/ 46 h 925"/>
                <a:gd name="T92" fmla="*/ 142 w 1202"/>
                <a:gd name="T93" fmla="*/ 702 h 925"/>
                <a:gd name="T94" fmla="*/ 142 w 1202"/>
                <a:gd name="T95" fmla="*/ 654 h 925"/>
                <a:gd name="T96" fmla="*/ 142 w 1202"/>
                <a:gd name="T97" fmla="*/ 702 h 925"/>
                <a:gd name="T98" fmla="*/ 118 w 1202"/>
                <a:gd name="T99" fmla="*/ 769 h 925"/>
                <a:gd name="T100" fmla="*/ 167 w 1202"/>
                <a:gd name="T101" fmla="*/ 769 h 925"/>
                <a:gd name="T102" fmla="*/ 63 w 1202"/>
                <a:gd name="T103" fmla="*/ 903 h 925"/>
                <a:gd name="T104" fmla="*/ 63 w 1202"/>
                <a:gd name="T105" fmla="*/ 821 h 925"/>
                <a:gd name="T106" fmla="*/ 63 w 1202"/>
                <a:gd name="T107" fmla="*/ 903 h 925"/>
                <a:gd name="T108" fmla="*/ 288 w 1202"/>
                <a:gd name="T109" fmla="*/ 855 h 925"/>
                <a:gd name="T110" fmla="*/ 364 w 1202"/>
                <a:gd name="T111" fmla="*/ 855 h 925"/>
                <a:gd name="T112" fmla="*/ 625 w 1202"/>
                <a:gd name="T113" fmla="*/ 704 h 925"/>
                <a:gd name="T114" fmla="*/ 625 w 1202"/>
                <a:gd name="T115" fmla="*/ 621 h 925"/>
                <a:gd name="T116" fmla="*/ 625 w 1202"/>
                <a:gd name="T117" fmla="*/ 704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2" h="925">
                  <a:moveTo>
                    <a:pt x="1201" y="46"/>
                  </a:moveTo>
                  <a:cubicBezTo>
                    <a:pt x="1202" y="31"/>
                    <a:pt x="1201" y="15"/>
                    <a:pt x="1202" y="0"/>
                  </a:cubicBezTo>
                  <a:cubicBezTo>
                    <a:pt x="1101" y="0"/>
                    <a:pt x="1101" y="0"/>
                    <a:pt x="1101" y="0"/>
                  </a:cubicBezTo>
                  <a:cubicBezTo>
                    <a:pt x="1101" y="9"/>
                    <a:pt x="1101" y="9"/>
                    <a:pt x="1101" y="9"/>
                  </a:cubicBezTo>
                  <a:cubicBezTo>
                    <a:pt x="987" y="9"/>
                    <a:pt x="987" y="9"/>
                    <a:pt x="987" y="9"/>
                  </a:cubicBezTo>
                  <a:cubicBezTo>
                    <a:pt x="983" y="9"/>
                    <a:pt x="980" y="10"/>
                    <a:pt x="977" y="13"/>
                  </a:cubicBezTo>
                  <a:cubicBezTo>
                    <a:pt x="876" y="114"/>
                    <a:pt x="876" y="114"/>
                    <a:pt x="876" y="114"/>
                  </a:cubicBezTo>
                  <a:cubicBezTo>
                    <a:pt x="873" y="117"/>
                    <a:pt x="872" y="120"/>
                    <a:pt x="872" y="124"/>
                  </a:cubicBezTo>
                  <a:cubicBezTo>
                    <a:pt x="872" y="275"/>
                    <a:pt x="872" y="275"/>
                    <a:pt x="872" y="275"/>
                  </a:cubicBezTo>
                  <a:cubicBezTo>
                    <a:pt x="677" y="469"/>
                    <a:pt x="677" y="469"/>
                    <a:pt x="677" y="469"/>
                  </a:cubicBezTo>
                  <a:cubicBezTo>
                    <a:pt x="567" y="469"/>
                    <a:pt x="567" y="469"/>
                    <a:pt x="567" y="469"/>
                  </a:cubicBezTo>
                  <a:cubicBezTo>
                    <a:pt x="563" y="469"/>
                    <a:pt x="560" y="471"/>
                    <a:pt x="557" y="473"/>
                  </a:cubicBezTo>
                  <a:cubicBezTo>
                    <a:pt x="519" y="511"/>
                    <a:pt x="519" y="511"/>
                    <a:pt x="519" y="511"/>
                  </a:cubicBezTo>
                  <a:cubicBezTo>
                    <a:pt x="307" y="511"/>
                    <a:pt x="307" y="511"/>
                    <a:pt x="307" y="511"/>
                  </a:cubicBezTo>
                  <a:cubicBezTo>
                    <a:pt x="305" y="511"/>
                    <a:pt x="304" y="512"/>
                    <a:pt x="302" y="513"/>
                  </a:cubicBezTo>
                  <a:cubicBezTo>
                    <a:pt x="167" y="648"/>
                    <a:pt x="167" y="648"/>
                    <a:pt x="167" y="648"/>
                  </a:cubicBezTo>
                  <a:cubicBezTo>
                    <a:pt x="161" y="643"/>
                    <a:pt x="152" y="639"/>
                    <a:pt x="142" y="639"/>
                  </a:cubicBezTo>
                  <a:cubicBezTo>
                    <a:pt x="121" y="639"/>
                    <a:pt x="104" y="656"/>
                    <a:pt x="104" y="678"/>
                  </a:cubicBezTo>
                  <a:cubicBezTo>
                    <a:pt x="104" y="699"/>
                    <a:pt x="121" y="716"/>
                    <a:pt x="142" y="716"/>
                  </a:cubicBezTo>
                  <a:cubicBezTo>
                    <a:pt x="164" y="716"/>
                    <a:pt x="181" y="699"/>
                    <a:pt x="181" y="678"/>
                  </a:cubicBezTo>
                  <a:cubicBezTo>
                    <a:pt x="181" y="671"/>
                    <a:pt x="179" y="665"/>
                    <a:pt x="176" y="659"/>
                  </a:cubicBezTo>
                  <a:cubicBezTo>
                    <a:pt x="310" y="526"/>
                    <a:pt x="310" y="526"/>
                    <a:pt x="310" y="526"/>
                  </a:cubicBezTo>
                  <a:cubicBezTo>
                    <a:pt x="505" y="526"/>
                    <a:pt x="505" y="526"/>
                    <a:pt x="505" y="526"/>
                  </a:cubicBezTo>
                  <a:cubicBezTo>
                    <a:pt x="493" y="537"/>
                    <a:pt x="493" y="537"/>
                    <a:pt x="493" y="537"/>
                  </a:cubicBezTo>
                  <a:cubicBezTo>
                    <a:pt x="336" y="537"/>
                    <a:pt x="336" y="537"/>
                    <a:pt x="336" y="537"/>
                  </a:cubicBezTo>
                  <a:cubicBezTo>
                    <a:pt x="334" y="537"/>
                    <a:pt x="332" y="538"/>
                    <a:pt x="331" y="540"/>
                  </a:cubicBezTo>
                  <a:cubicBezTo>
                    <a:pt x="210" y="661"/>
                    <a:pt x="210" y="661"/>
                    <a:pt x="210" y="661"/>
                  </a:cubicBezTo>
                  <a:cubicBezTo>
                    <a:pt x="209" y="662"/>
                    <a:pt x="208" y="664"/>
                    <a:pt x="208" y="666"/>
                  </a:cubicBezTo>
                  <a:cubicBezTo>
                    <a:pt x="208" y="731"/>
                    <a:pt x="208" y="731"/>
                    <a:pt x="208" y="731"/>
                  </a:cubicBezTo>
                  <a:cubicBezTo>
                    <a:pt x="180" y="759"/>
                    <a:pt x="180" y="759"/>
                    <a:pt x="180" y="759"/>
                  </a:cubicBezTo>
                  <a:cubicBezTo>
                    <a:pt x="175" y="743"/>
                    <a:pt x="160" y="730"/>
                    <a:pt x="142" y="730"/>
                  </a:cubicBezTo>
                  <a:cubicBezTo>
                    <a:pt x="121" y="730"/>
                    <a:pt x="104" y="748"/>
                    <a:pt x="104" y="769"/>
                  </a:cubicBezTo>
                  <a:cubicBezTo>
                    <a:pt x="104" y="790"/>
                    <a:pt x="121" y="807"/>
                    <a:pt x="142" y="807"/>
                  </a:cubicBezTo>
                  <a:cubicBezTo>
                    <a:pt x="161" y="807"/>
                    <a:pt x="177" y="794"/>
                    <a:pt x="180" y="776"/>
                  </a:cubicBezTo>
                  <a:cubicBezTo>
                    <a:pt x="181" y="776"/>
                    <a:pt x="181" y="776"/>
                    <a:pt x="181" y="776"/>
                  </a:cubicBezTo>
                  <a:cubicBezTo>
                    <a:pt x="183" y="776"/>
                    <a:pt x="185" y="775"/>
                    <a:pt x="186" y="774"/>
                  </a:cubicBezTo>
                  <a:cubicBezTo>
                    <a:pt x="220" y="739"/>
                    <a:pt x="220" y="739"/>
                    <a:pt x="220" y="739"/>
                  </a:cubicBezTo>
                  <a:cubicBezTo>
                    <a:pt x="221" y="738"/>
                    <a:pt x="222" y="736"/>
                    <a:pt x="222" y="734"/>
                  </a:cubicBezTo>
                  <a:cubicBezTo>
                    <a:pt x="222" y="669"/>
                    <a:pt x="222" y="669"/>
                    <a:pt x="222" y="669"/>
                  </a:cubicBezTo>
                  <a:cubicBezTo>
                    <a:pt x="339" y="552"/>
                    <a:pt x="339" y="552"/>
                    <a:pt x="339" y="552"/>
                  </a:cubicBezTo>
                  <a:cubicBezTo>
                    <a:pt x="478" y="552"/>
                    <a:pt x="478" y="552"/>
                    <a:pt x="478" y="552"/>
                  </a:cubicBezTo>
                  <a:cubicBezTo>
                    <a:pt x="466" y="564"/>
                    <a:pt x="466" y="564"/>
                    <a:pt x="466" y="564"/>
                  </a:cubicBezTo>
                  <a:cubicBezTo>
                    <a:pt x="351" y="564"/>
                    <a:pt x="351" y="564"/>
                    <a:pt x="351" y="564"/>
                  </a:cubicBezTo>
                  <a:cubicBezTo>
                    <a:pt x="349" y="564"/>
                    <a:pt x="347" y="565"/>
                    <a:pt x="346" y="566"/>
                  </a:cubicBezTo>
                  <a:cubicBezTo>
                    <a:pt x="247" y="664"/>
                    <a:pt x="247" y="664"/>
                    <a:pt x="247" y="664"/>
                  </a:cubicBezTo>
                  <a:cubicBezTo>
                    <a:pt x="246" y="666"/>
                    <a:pt x="245" y="668"/>
                    <a:pt x="245" y="669"/>
                  </a:cubicBezTo>
                  <a:cubicBezTo>
                    <a:pt x="245" y="748"/>
                    <a:pt x="245" y="748"/>
                    <a:pt x="245" y="748"/>
                  </a:cubicBezTo>
                  <a:cubicBezTo>
                    <a:pt x="139" y="854"/>
                    <a:pt x="139" y="854"/>
                    <a:pt x="139" y="854"/>
                  </a:cubicBezTo>
                  <a:cubicBezTo>
                    <a:pt x="125" y="854"/>
                    <a:pt x="125" y="854"/>
                    <a:pt x="125" y="854"/>
                  </a:cubicBezTo>
                  <a:cubicBezTo>
                    <a:pt x="122" y="823"/>
                    <a:pt x="95" y="799"/>
                    <a:pt x="63" y="799"/>
                  </a:cubicBezTo>
                  <a:cubicBezTo>
                    <a:pt x="28" y="799"/>
                    <a:pt x="0" y="827"/>
                    <a:pt x="0" y="862"/>
                  </a:cubicBezTo>
                  <a:cubicBezTo>
                    <a:pt x="0" y="897"/>
                    <a:pt x="28" y="925"/>
                    <a:pt x="63" y="925"/>
                  </a:cubicBezTo>
                  <a:cubicBezTo>
                    <a:pt x="95" y="925"/>
                    <a:pt x="122" y="900"/>
                    <a:pt x="125" y="869"/>
                  </a:cubicBezTo>
                  <a:cubicBezTo>
                    <a:pt x="142" y="869"/>
                    <a:pt x="142" y="869"/>
                    <a:pt x="142" y="869"/>
                  </a:cubicBezTo>
                  <a:cubicBezTo>
                    <a:pt x="144" y="869"/>
                    <a:pt x="146" y="868"/>
                    <a:pt x="147" y="867"/>
                  </a:cubicBezTo>
                  <a:cubicBezTo>
                    <a:pt x="258" y="756"/>
                    <a:pt x="258" y="756"/>
                    <a:pt x="258" y="756"/>
                  </a:cubicBezTo>
                  <a:cubicBezTo>
                    <a:pt x="259" y="755"/>
                    <a:pt x="260" y="753"/>
                    <a:pt x="260" y="751"/>
                  </a:cubicBezTo>
                  <a:cubicBezTo>
                    <a:pt x="260" y="672"/>
                    <a:pt x="260" y="672"/>
                    <a:pt x="260" y="672"/>
                  </a:cubicBezTo>
                  <a:cubicBezTo>
                    <a:pt x="354" y="579"/>
                    <a:pt x="354" y="579"/>
                    <a:pt x="354" y="579"/>
                  </a:cubicBezTo>
                  <a:cubicBezTo>
                    <a:pt x="452" y="579"/>
                    <a:pt x="452" y="579"/>
                    <a:pt x="452" y="579"/>
                  </a:cubicBezTo>
                  <a:cubicBezTo>
                    <a:pt x="448" y="582"/>
                    <a:pt x="448" y="582"/>
                    <a:pt x="448" y="582"/>
                  </a:cubicBezTo>
                  <a:cubicBezTo>
                    <a:pt x="445" y="585"/>
                    <a:pt x="444" y="589"/>
                    <a:pt x="444" y="593"/>
                  </a:cubicBezTo>
                  <a:cubicBezTo>
                    <a:pt x="444" y="723"/>
                    <a:pt x="444" y="723"/>
                    <a:pt x="444" y="723"/>
                  </a:cubicBezTo>
                  <a:cubicBezTo>
                    <a:pt x="366" y="801"/>
                    <a:pt x="366" y="801"/>
                    <a:pt x="366" y="801"/>
                  </a:cubicBezTo>
                  <a:cubicBezTo>
                    <a:pt x="355" y="793"/>
                    <a:pt x="341" y="788"/>
                    <a:pt x="326" y="788"/>
                  </a:cubicBezTo>
                  <a:cubicBezTo>
                    <a:pt x="289" y="788"/>
                    <a:pt x="260" y="818"/>
                    <a:pt x="260" y="855"/>
                  </a:cubicBezTo>
                  <a:cubicBezTo>
                    <a:pt x="260" y="891"/>
                    <a:pt x="289" y="921"/>
                    <a:pt x="326" y="921"/>
                  </a:cubicBezTo>
                  <a:cubicBezTo>
                    <a:pt x="363" y="921"/>
                    <a:pt x="393" y="891"/>
                    <a:pt x="393" y="855"/>
                  </a:cubicBezTo>
                  <a:cubicBezTo>
                    <a:pt x="393" y="843"/>
                    <a:pt x="390" y="833"/>
                    <a:pt x="385" y="823"/>
                  </a:cubicBezTo>
                  <a:cubicBezTo>
                    <a:pt x="468" y="739"/>
                    <a:pt x="468" y="739"/>
                    <a:pt x="468" y="739"/>
                  </a:cubicBezTo>
                  <a:cubicBezTo>
                    <a:pt x="471" y="737"/>
                    <a:pt x="473" y="733"/>
                    <a:pt x="473" y="729"/>
                  </a:cubicBezTo>
                  <a:cubicBezTo>
                    <a:pt x="473" y="598"/>
                    <a:pt x="473" y="598"/>
                    <a:pt x="473" y="598"/>
                  </a:cubicBezTo>
                  <a:cubicBezTo>
                    <a:pt x="573" y="498"/>
                    <a:pt x="573" y="498"/>
                    <a:pt x="573" y="498"/>
                  </a:cubicBezTo>
                  <a:cubicBezTo>
                    <a:pt x="683" y="498"/>
                    <a:pt x="683" y="498"/>
                    <a:pt x="683" y="498"/>
                  </a:cubicBezTo>
                  <a:cubicBezTo>
                    <a:pt x="687" y="498"/>
                    <a:pt x="691" y="497"/>
                    <a:pt x="693" y="494"/>
                  </a:cubicBezTo>
                  <a:cubicBezTo>
                    <a:pt x="778" y="409"/>
                    <a:pt x="778" y="409"/>
                    <a:pt x="778" y="409"/>
                  </a:cubicBezTo>
                  <a:cubicBezTo>
                    <a:pt x="778" y="494"/>
                    <a:pt x="778" y="494"/>
                    <a:pt x="778" y="494"/>
                  </a:cubicBezTo>
                  <a:cubicBezTo>
                    <a:pt x="661" y="611"/>
                    <a:pt x="661" y="611"/>
                    <a:pt x="661" y="611"/>
                  </a:cubicBezTo>
                  <a:cubicBezTo>
                    <a:pt x="651" y="604"/>
                    <a:pt x="638" y="600"/>
                    <a:pt x="625" y="600"/>
                  </a:cubicBezTo>
                  <a:cubicBezTo>
                    <a:pt x="590" y="600"/>
                    <a:pt x="562" y="628"/>
                    <a:pt x="562" y="663"/>
                  </a:cubicBezTo>
                  <a:cubicBezTo>
                    <a:pt x="562" y="697"/>
                    <a:pt x="590" y="726"/>
                    <a:pt x="625" y="726"/>
                  </a:cubicBezTo>
                  <a:cubicBezTo>
                    <a:pt x="660" y="726"/>
                    <a:pt x="688" y="697"/>
                    <a:pt x="688" y="663"/>
                  </a:cubicBezTo>
                  <a:cubicBezTo>
                    <a:pt x="688" y="649"/>
                    <a:pt x="684" y="637"/>
                    <a:pt x="676" y="627"/>
                  </a:cubicBezTo>
                  <a:cubicBezTo>
                    <a:pt x="796" y="507"/>
                    <a:pt x="796" y="507"/>
                    <a:pt x="796" y="507"/>
                  </a:cubicBezTo>
                  <a:cubicBezTo>
                    <a:pt x="798" y="505"/>
                    <a:pt x="800" y="502"/>
                    <a:pt x="800" y="499"/>
                  </a:cubicBezTo>
                  <a:cubicBezTo>
                    <a:pt x="800" y="388"/>
                    <a:pt x="800" y="388"/>
                    <a:pt x="800" y="388"/>
                  </a:cubicBezTo>
                  <a:cubicBezTo>
                    <a:pt x="896" y="291"/>
                    <a:pt x="896" y="291"/>
                    <a:pt x="896" y="291"/>
                  </a:cubicBezTo>
                  <a:cubicBezTo>
                    <a:pt x="899" y="288"/>
                    <a:pt x="901" y="284"/>
                    <a:pt x="901" y="281"/>
                  </a:cubicBezTo>
                  <a:cubicBezTo>
                    <a:pt x="901" y="130"/>
                    <a:pt x="901" y="130"/>
                    <a:pt x="901" y="130"/>
                  </a:cubicBezTo>
                  <a:cubicBezTo>
                    <a:pt x="993" y="38"/>
                    <a:pt x="993" y="38"/>
                    <a:pt x="993" y="38"/>
                  </a:cubicBezTo>
                  <a:cubicBezTo>
                    <a:pt x="1101" y="38"/>
                    <a:pt x="1101" y="38"/>
                    <a:pt x="1101" y="38"/>
                  </a:cubicBezTo>
                  <a:cubicBezTo>
                    <a:pt x="1102" y="46"/>
                    <a:pt x="1102" y="46"/>
                    <a:pt x="1102" y="46"/>
                  </a:cubicBezTo>
                  <a:lnTo>
                    <a:pt x="1201" y="46"/>
                  </a:lnTo>
                  <a:close/>
                  <a:moveTo>
                    <a:pt x="142" y="702"/>
                  </a:moveTo>
                  <a:cubicBezTo>
                    <a:pt x="129" y="702"/>
                    <a:pt x="118" y="691"/>
                    <a:pt x="118" y="678"/>
                  </a:cubicBezTo>
                  <a:cubicBezTo>
                    <a:pt x="118" y="664"/>
                    <a:pt x="129" y="654"/>
                    <a:pt x="142" y="654"/>
                  </a:cubicBezTo>
                  <a:cubicBezTo>
                    <a:pt x="156" y="654"/>
                    <a:pt x="167" y="664"/>
                    <a:pt x="167" y="678"/>
                  </a:cubicBezTo>
                  <a:cubicBezTo>
                    <a:pt x="167" y="691"/>
                    <a:pt x="156" y="702"/>
                    <a:pt x="142" y="702"/>
                  </a:cubicBezTo>
                  <a:close/>
                  <a:moveTo>
                    <a:pt x="142" y="793"/>
                  </a:moveTo>
                  <a:cubicBezTo>
                    <a:pt x="129" y="793"/>
                    <a:pt x="118" y="782"/>
                    <a:pt x="118" y="769"/>
                  </a:cubicBezTo>
                  <a:cubicBezTo>
                    <a:pt x="118" y="756"/>
                    <a:pt x="129" y="745"/>
                    <a:pt x="142" y="745"/>
                  </a:cubicBezTo>
                  <a:cubicBezTo>
                    <a:pt x="156" y="745"/>
                    <a:pt x="167" y="756"/>
                    <a:pt x="167" y="769"/>
                  </a:cubicBezTo>
                  <a:cubicBezTo>
                    <a:pt x="167" y="782"/>
                    <a:pt x="156" y="793"/>
                    <a:pt x="142" y="793"/>
                  </a:cubicBezTo>
                  <a:close/>
                  <a:moveTo>
                    <a:pt x="63" y="903"/>
                  </a:moveTo>
                  <a:cubicBezTo>
                    <a:pt x="40" y="903"/>
                    <a:pt x="21" y="885"/>
                    <a:pt x="21" y="862"/>
                  </a:cubicBezTo>
                  <a:cubicBezTo>
                    <a:pt x="21" y="839"/>
                    <a:pt x="40" y="821"/>
                    <a:pt x="63" y="821"/>
                  </a:cubicBezTo>
                  <a:cubicBezTo>
                    <a:pt x="86" y="821"/>
                    <a:pt x="104" y="839"/>
                    <a:pt x="104" y="862"/>
                  </a:cubicBezTo>
                  <a:cubicBezTo>
                    <a:pt x="104" y="885"/>
                    <a:pt x="86" y="903"/>
                    <a:pt x="63" y="903"/>
                  </a:cubicBezTo>
                  <a:close/>
                  <a:moveTo>
                    <a:pt x="326" y="893"/>
                  </a:moveTo>
                  <a:cubicBezTo>
                    <a:pt x="305" y="893"/>
                    <a:pt x="288" y="876"/>
                    <a:pt x="288" y="855"/>
                  </a:cubicBezTo>
                  <a:cubicBezTo>
                    <a:pt x="288" y="834"/>
                    <a:pt x="305" y="817"/>
                    <a:pt x="326" y="817"/>
                  </a:cubicBezTo>
                  <a:cubicBezTo>
                    <a:pt x="347" y="817"/>
                    <a:pt x="364" y="834"/>
                    <a:pt x="364" y="855"/>
                  </a:cubicBezTo>
                  <a:cubicBezTo>
                    <a:pt x="364" y="876"/>
                    <a:pt x="347" y="893"/>
                    <a:pt x="326" y="893"/>
                  </a:cubicBezTo>
                  <a:close/>
                  <a:moveTo>
                    <a:pt x="625" y="704"/>
                  </a:moveTo>
                  <a:cubicBezTo>
                    <a:pt x="602" y="704"/>
                    <a:pt x="584" y="686"/>
                    <a:pt x="584" y="663"/>
                  </a:cubicBezTo>
                  <a:cubicBezTo>
                    <a:pt x="584" y="640"/>
                    <a:pt x="602" y="621"/>
                    <a:pt x="625" y="621"/>
                  </a:cubicBezTo>
                  <a:cubicBezTo>
                    <a:pt x="648" y="621"/>
                    <a:pt x="666" y="640"/>
                    <a:pt x="666" y="663"/>
                  </a:cubicBezTo>
                  <a:cubicBezTo>
                    <a:pt x="666" y="686"/>
                    <a:pt x="648" y="704"/>
                    <a:pt x="625" y="704"/>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pic>
        <p:nvPicPr>
          <p:cNvPr id="26" name="图片 25">
            <a:extLst>
              <a:ext uri="{FF2B5EF4-FFF2-40B4-BE49-F238E27FC236}">
                <a16:creationId xmlns:a16="http://schemas.microsoft.com/office/drawing/2014/main" id="{A0E43FAC-9168-48F8-8A95-EAD710D0EFA8}"/>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59099" y="2562173"/>
            <a:ext cx="2845442" cy="2068189"/>
          </a:xfrm>
          <a:prstGeom prst="rect">
            <a:avLst/>
          </a:prstGeom>
        </p:spPr>
      </p:pic>
      <p:grpSp>
        <p:nvGrpSpPr>
          <p:cNvPr id="27" name="组合 26">
            <a:extLst>
              <a:ext uri="{FF2B5EF4-FFF2-40B4-BE49-F238E27FC236}">
                <a16:creationId xmlns:a16="http://schemas.microsoft.com/office/drawing/2014/main" id="{19EA6528-F30A-43C0-AB26-8B8A196401DE}"/>
              </a:ext>
            </a:extLst>
          </p:cNvPr>
          <p:cNvGrpSpPr/>
          <p:nvPr/>
        </p:nvGrpSpPr>
        <p:grpSpPr>
          <a:xfrm>
            <a:off x="1048256" y="2094832"/>
            <a:ext cx="2961957" cy="3096097"/>
            <a:chOff x="1670841" y="2393588"/>
            <a:chExt cx="2961957" cy="3096097"/>
          </a:xfrm>
        </p:grpSpPr>
        <p:grpSp>
          <p:nvGrpSpPr>
            <p:cNvPr id="28" name="组合 27">
              <a:extLst>
                <a:ext uri="{FF2B5EF4-FFF2-40B4-BE49-F238E27FC236}">
                  <a16:creationId xmlns:a16="http://schemas.microsoft.com/office/drawing/2014/main" id="{424A6EC1-4407-4B4E-AE56-B4081F03A27A}"/>
                </a:ext>
              </a:extLst>
            </p:cNvPr>
            <p:cNvGrpSpPr/>
            <p:nvPr/>
          </p:nvGrpSpPr>
          <p:grpSpPr>
            <a:xfrm>
              <a:off x="1670841" y="2393588"/>
              <a:ext cx="2961957" cy="2896042"/>
              <a:chOff x="1060504" y="671311"/>
              <a:chExt cx="2961957" cy="2896042"/>
            </a:xfrm>
          </p:grpSpPr>
          <p:sp>
            <p:nvSpPr>
              <p:cNvPr id="31" name="矩形 30">
                <a:extLst>
                  <a:ext uri="{FF2B5EF4-FFF2-40B4-BE49-F238E27FC236}">
                    <a16:creationId xmlns:a16="http://schemas.microsoft.com/office/drawing/2014/main" id="{23E68853-2DBC-44B6-BFB0-30D6F807CD5F}"/>
                  </a:ext>
                </a:extLst>
              </p:cNvPr>
              <p:cNvSpPr/>
              <p:nvPr/>
            </p:nvSpPr>
            <p:spPr>
              <a:xfrm>
                <a:off x="1060504" y="1116417"/>
                <a:ext cx="2961957" cy="2450936"/>
              </a:xfrm>
              <a:prstGeom prst="rect">
                <a:avLst/>
              </a:prstGeom>
              <a:noFill/>
              <a:ln w="19050">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2" name="图片 31">
                <a:extLst>
                  <a:ext uri="{FF2B5EF4-FFF2-40B4-BE49-F238E27FC236}">
                    <a16:creationId xmlns:a16="http://schemas.microsoft.com/office/drawing/2014/main" id="{DBFE6467-BA6B-40F9-AA29-51E77E902EF5}"/>
                  </a:ext>
                </a:extLst>
              </p:cNvPr>
              <p:cNvPicPr>
                <a:picLocks noChangeAspect="1"/>
              </p:cNvPicPr>
              <p:nvPr/>
            </p:nvPicPr>
            <p:blipFill>
              <a:blip r:embed="rId5"/>
              <a:stretch>
                <a:fillRect/>
              </a:stretch>
            </p:blipFill>
            <p:spPr>
              <a:xfrm>
                <a:off x="2051174" y="671311"/>
                <a:ext cx="980620" cy="795982"/>
              </a:xfrm>
              <a:prstGeom prst="rect">
                <a:avLst/>
              </a:prstGeom>
            </p:spPr>
          </p:pic>
        </p:grpSp>
        <p:sp>
          <p:nvSpPr>
            <p:cNvPr id="29" name="文本框 28">
              <a:extLst>
                <a:ext uri="{FF2B5EF4-FFF2-40B4-BE49-F238E27FC236}">
                  <a16:creationId xmlns:a16="http://schemas.microsoft.com/office/drawing/2014/main" id="{58AA2EF6-E844-4DA7-A4D4-CC5AC8A0FEDB}"/>
                </a:ext>
              </a:extLst>
            </p:cNvPr>
            <p:cNvSpPr txBox="1"/>
            <p:nvPr/>
          </p:nvSpPr>
          <p:spPr>
            <a:xfrm>
              <a:off x="2150609" y="5089575"/>
              <a:ext cx="2002420" cy="400110"/>
            </a:xfrm>
            <a:prstGeom prst="rect">
              <a:avLst/>
            </a:prstGeom>
            <a:solidFill>
              <a:srgbClr val="001F2E"/>
            </a:solid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sp>
          <p:nvSpPr>
            <p:cNvPr id="30" name="矩形 29">
              <a:extLst>
                <a:ext uri="{FF2B5EF4-FFF2-40B4-BE49-F238E27FC236}">
                  <a16:creationId xmlns:a16="http://schemas.microsoft.com/office/drawing/2014/main" id="{126C0B1E-247B-409A-A272-A4AA4A3E60D8}"/>
                </a:ext>
              </a:extLst>
            </p:cNvPr>
            <p:cNvSpPr/>
            <p:nvPr/>
          </p:nvSpPr>
          <p:spPr>
            <a:xfrm>
              <a:off x="1932980" y="3383599"/>
              <a:ext cx="2437678" cy="1600438"/>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grpSp>
      <p:grpSp>
        <p:nvGrpSpPr>
          <p:cNvPr id="33" name="组合 32">
            <a:extLst>
              <a:ext uri="{FF2B5EF4-FFF2-40B4-BE49-F238E27FC236}">
                <a16:creationId xmlns:a16="http://schemas.microsoft.com/office/drawing/2014/main" id="{F349D8C3-98AF-4FD7-91CE-231707853FB7}"/>
              </a:ext>
            </a:extLst>
          </p:cNvPr>
          <p:cNvGrpSpPr/>
          <p:nvPr/>
        </p:nvGrpSpPr>
        <p:grpSpPr>
          <a:xfrm>
            <a:off x="8275233" y="2094832"/>
            <a:ext cx="2961957" cy="3096097"/>
            <a:chOff x="1670841" y="2393588"/>
            <a:chExt cx="2961957" cy="3096097"/>
          </a:xfrm>
        </p:grpSpPr>
        <p:grpSp>
          <p:nvGrpSpPr>
            <p:cNvPr id="34" name="组合 33">
              <a:extLst>
                <a:ext uri="{FF2B5EF4-FFF2-40B4-BE49-F238E27FC236}">
                  <a16:creationId xmlns:a16="http://schemas.microsoft.com/office/drawing/2014/main" id="{F79CCD85-0801-4812-B9AA-4F9EF5C54892}"/>
                </a:ext>
              </a:extLst>
            </p:cNvPr>
            <p:cNvGrpSpPr/>
            <p:nvPr/>
          </p:nvGrpSpPr>
          <p:grpSpPr>
            <a:xfrm>
              <a:off x="1670841" y="2393588"/>
              <a:ext cx="2961957" cy="2896042"/>
              <a:chOff x="1060504" y="671311"/>
              <a:chExt cx="2961957" cy="2896042"/>
            </a:xfrm>
          </p:grpSpPr>
          <p:sp>
            <p:nvSpPr>
              <p:cNvPr id="37" name="矩形 36">
                <a:extLst>
                  <a:ext uri="{FF2B5EF4-FFF2-40B4-BE49-F238E27FC236}">
                    <a16:creationId xmlns:a16="http://schemas.microsoft.com/office/drawing/2014/main" id="{818F684A-E199-47C7-8EC6-163FB24160C7}"/>
                  </a:ext>
                </a:extLst>
              </p:cNvPr>
              <p:cNvSpPr/>
              <p:nvPr/>
            </p:nvSpPr>
            <p:spPr>
              <a:xfrm>
                <a:off x="1060504" y="1116417"/>
                <a:ext cx="2961957" cy="2450936"/>
              </a:xfrm>
              <a:prstGeom prst="rect">
                <a:avLst/>
              </a:prstGeom>
              <a:noFill/>
              <a:ln w="19050">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8" name="图片 37">
                <a:extLst>
                  <a:ext uri="{FF2B5EF4-FFF2-40B4-BE49-F238E27FC236}">
                    <a16:creationId xmlns:a16="http://schemas.microsoft.com/office/drawing/2014/main" id="{304A425D-538B-44C5-BDD6-6F2E4C51A428}"/>
                  </a:ext>
                </a:extLst>
              </p:cNvPr>
              <p:cNvPicPr>
                <a:picLocks noChangeAspect="1"/>
              </p:cNvPicPr>
              <p:nvPr/>
            </p:nvPicPr>
            <p:blipFill>
              <a:blip r:embed="rId5"/>
              <a:stretch>
                <a:fillRect/>
              </a:stretch>
            </p:blipFill>
            <p:spPr>
              <a:xfrm>
                <a:off x="2051174" y="671311"/>
                <a:ext cx="980620" cy="795982"/>
              </a:xfrm>
              <a:prstGeom prst="rect">
                <a:avLst/>
              </a:prstGeom>
            </p:spPr>
          </p:pic>
        </p:grpSp>
        <p:sp>
          <p:nvSpPr>
            <p:cNvPr id="35" name="文本框 34">
              <a:extLst>
                <a:ext uri="{FF2B5EF4-FFF2-40B4-BE49-F238E27FC236}">
                  <a16:creationId xmlns:a16="http://schemas.microsoft.com/office/drawing/2014/main" id="{8B183967-F620-4B87-A8FD-D91525472427}"/>
                </a:ext>
              </a:extLst>
            </p:cNvPr>
            <p:cNvSpPr txBox="1"/>
            <p:nvPr/>
          </p:nvSpPr>
          <p:spPr>
            <a:xfrm>
              <a:off x="2150609" y="5089575"/>
              <a:ext cx="2002420" cy="400110"/>
            </a:xfrm>
            <a:prstGeom prst="rect">
              <a:avLst/>
            </a:prstGeom>
            <a:solidFill>
              <a:srgbClr val="001F2E"/>
            </a:solid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sp>
          <p:nvSpPr>
            <p:cNvPr id="36" name="矩形 35">
              <a:extLst>
                <a:ext uri="{FF2B5EF4-FFF2-40B4-BE49-F238E27FC236}">
                  <a16:creationId xmlns:a16="http://schemas.microsoft.com/office/drawing/2014/main" id="{CD187451-2CE7-4AA8-A211-B0952F1AD090}"/>
                </a:ext>
              </a:extLst>
            </p:cNvPr>
            <p:cNvSpPr/>
            <p:nvPr/>
          </p:nvSpPr>
          <p:spPr>
            <a:xfrm>
              <a:off x="1932980" y="3383599"/>
              <a:ext cx="2437678" cy="1600438"/>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grpSp>
    </p:spTree>
    <p:extLst>
      <p:ext uri="{BB962C8B-B14F-4D97-AF65-F5344CB8AC3E}">
        <p14:creationId xmlns:p14="http://schemas.microsoft.com/office/powerpoint/2010/main" val="1741807153"/>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par>
                                <p:cTn id="13" presetID="21" presetClass="entr" presetSubtype="1"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heel(1)">
                                      <p:cBhvr>
                                        <p:cTn id="15" dur="2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000"/>
                                        <p:tgtEl>
                                          <p:spTgt spid="33"/>
                                        </p:tgtEl>
                                      </p:cBhvr>
                                    </p:animEffect>
                                    <p:anim calcmode="lin" valueType="num">
                                      <p:cBhvr>
                                        <p:cTn id="21" dur="1000" fill="hold"/>
                                        <p:tgtEl>
                                          <p:spTgt spid="33"/>
                                        </p:tgtEl>
                                        <p:attrNameLst>
                                          <p:attrName>ppt_x</p:attrName>
                                        </p:attrNameLst>
                                      </p:cBhvr>
                                      <p:tavLst>
                                        <p:tav tm="0">
                                          <p:val>
                                            <p:strVal val="#ppt_x"/>
                                          </p:val>
                                        </p:tav>
                                        <p:tav tm="100000">
                                          <p:val>
                                            <p:strVal val="#ppt_x"/>
                                          </p:val>
                                        </p:tav>
                                      </p:tavLst>
                                    </p:anim>
                                    <p:anim calcmode="lin" valueType="num">
                                      <p:cBhvr>
                                        <p:cTn id="22" dur="1000" fill="hold"/>
                                        <p:tgtEl>
                                          <p:spTgt spid="3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03</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区块链的近期发展</a:t>
              </a:r>
            </a:p>
          </p:txBody>
        </p:sp>
      </p:grpSp>
      <p:pic>
        <p:nvPicPr>
          <p:cNvPr id="8" name="图片 7">
            <a:extLst>
              <a:ext uri="{FF2B5EF4-FFF2-40B4-BE49-F238E27FC236}">
                <a16:creationId xmlns:a16="http://schemas.microsoft.com/office/drawing/2014/main"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pic>
        <p:nvPicPr>
          <p:cNvPr id="10" name="图片 9">
            <a:extLst>
              <a:ext uri="{FF2B5EF4-FFF2-40B4-BE49-F238E27FC236}">
                <a16:creationId xmlns:a16="http://schemas.microsoft.com/office/drawing/2014/main" id="{09FDA80E-D6EA-48EC-AEAB-D919BB21C0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600" r="33244"/>
          <a:stretch/>
        </p:blipFill>
        <p:spPr>
          <a:xfrm>
            <a:off x="7183904" y="1513716"/>
            <a:ext cx="4987396" cy="5112225"/>
          </a:xfrm>
          <a:prstGeom prst="rect">
            <a:avLst/>
          </a:prstGeom>
          <a:effectLst>
            <a:outerShdw blurRad="50800" dist="38100" dir="13500000" algn="br" rotWithShape="0">
              <a:prstClr val="black">
                <a:alpha val="40000"/>
              </a:prstClr>
            </a:outerShdw>
          </a:effectLst>
        </p:spPr>
      </p:pic>
      <p:sp>
        <p:nvSpPr>
          <p:cNvPr id="12" name="dollar-coin-money_44768">
            <a:extLst>
              <a:ext uri="{FF2B5EF4-FFF2-40B4-BE49-F238E27FC236}">
                <a16:creationId xmlns:a16="http://schemas.microsoft.com/office/drawing/2014/main" id="{5EC3CC2A-428D-4189-B583-C54917265734}"/>
              </a:ext>
            </a:extLst>
          </p:cNvPr>
          <p:cNvSpPr>
            <a:spLocks noChangeAspect="1"/>
          </p:cNvSpPr>
          <p:nvPr/>
        </p:nvSpPr>
        <p:spPr bwMode="auto">
          <a:xfrm>
            <a:off x="9587416" y="2688358"/>
            <a:ext cx="1489839" cy="1481284"/>
          </a:xfrm>
          <a:custGeom>
            <a:avLst/>
            <a:gdLst>
              <a:gd name="T0" fmla="*/ 250 w 475"/>
              <a:gd name="T1" fmla="*/ 164 h 473"/>
              <a:gd name="T2" fmla="*/ 286 w 475"/>
              <a:gd name="T3" fmla="*/ 192 h 473"/>
              <a:gd name="T4" fmla="*/ 306 w 475"/>
              <a:gd name="T5" fmla="*/ 143 h 473"/>
              <a:gd name="T6" fmla="*/ 225 w 475"/>
              <a:gd name="T7" fmla="*/ 110 h 473"/>
              <a:gd name="T8" fmla="*/ 150 w 475"/>
              <a:gd name="T9" fmla="*/ 189 h 473"/>
              <a:gd name="T10" fmla="*/ 225 w 475"/>
              <a:gd name="T11" fmla="*/ 308 h 473"/>
              <a:gd name="T12" fmla="*/ 185 w 475"/>
              <a:gd name="T13" fmla="*/ 276 h 473"/>
              <a:gd name="T14" fmla="*/ 148 w 475"/>
              <a:gd name="T15" fmla="*/ 279 h 473"/>
              <a:gd name="T16" fmla="*/ 225 w 475"/>
              <a:gd name="T17" fmla="*/ 339 h 473"/>
              <a:gd name="T18" fmla="*/ 250 w 475"/>
              <a:gd name="T19" fmla="*/ 339 h 473"/>
              <a:gd name="T20" fmla="*/ 328 w 475"/>
              <a:gd name="T21" fmla="*/ 277 h 473"/>
              <a:gd name="T22" fmla="*/ 225 w 475"/>
              <a:gd name="T23" fmla="*/ 217 h 473"/>
              <a:gd name="T24" fmla="*/ 220 w 475"/>
              <a:gd name="T25" fmla="*/ 164 h 473"/>
              <a:gd name="T26" fmla="*/ 225 w 475"/>
              <a:gd name="T27" fmla="*/ 217 h 473"/>
              <a:gd name="T28" fmla="*/ 250 w 475"/>
              <a:gd name="T29" fmla="*/ 250 h 473"/>
              <a:gd name="T30" fmla="*/ 255 w 475"/>
              <a:gd name="T31" fmla="*/ 308 h 473"/>
              <a:gd name="T32" fmla="*/ 238 w 475"/>
              <a:gd name="T33" fmla="*/ 0 h 473"/>
              <a:gd name="T34" fmla="*/ 235 w 475"/>
              <a:gd name="T35" fmla="*/ 473 h 473"/>
              <a:gd name="T36" fmla="*/ 407 w 475"/>
              <a:gd name="T37" fmla="*/ 71 h 473"/>
              <a:gd name="T38" fmla="*/ 152 w 475"/>
              <a:gd name="T39" fmla="*/ 428 h 473"/>
              <a:gd name="T40" fmla="*/ 171 w 475"/>
              <a:gd name="T41" fmla="*/ 418 h 473"/>
              <a:gd name="T42" fmla="*/ 164 w 475"/>
              <a:gd name="T43" fmla="*/ 433 h 473"/>
              <a:gd name="T44" fmla="*/ 307 w 475"/>
              <a:gd name="T45" fmla="*/ 417 h 473"/>
              <a:gd name="T46" fmla="*/ 242 w 475"/>
              <a:gd name="T47" fmla="*/ 430 h 473"/>
              <a:gd name="T48" fmla="*/ 379 w 475"/>
              <a:gd name="T49" fmla="*/ 391 h 473"/>
              <a:gd name="T50" fmla="*/ 238 w 475"/>
              <a:gd name="T51" fmla="*/ 417 h 473"/>
              <a:gd name="T52" fmla="*/ 238 w 475"/>
              <a:gd name="T53" fmla="*/ 57 h 473"/>
              <a:gd name="T54" fmla="*/ 238 w 475"/>
              <a:gd name="T55" fmla="*/ 417 h 473"/>
              <a:gd name="T56" fmla="*/ 41 w 475"/>
              <a:gd name="T57" fmla="*/ 163 h 473"/>
              <a:gd name="T58" fmla="*/ 44 w 475"/>
              <a:gd name="T59" fmla="*/ 240 h 473"/>
              <a:gd name="T60" fmla="*/ 28 w 475"/>
              <a:gd name="T61" fmla="*/ 240 h 473"/>
              <a:gd name="T62" fmla="*/ 317 w 475"/>
              <a:gd name="T63" fmla="*/ 60 h 473"/>
              <a:gd name="T64" fmla="*/ 371 w 475"/>
              <a:gd name="T65" fmla="*/ 97 h 473"/>
              <a:gd name="T66" fmla="*/ 247 w 475"/>
              <a:gd name="T67" fmla="*/ 27 h 473"/>
              <a:gd name="T68" fmla="*/ 233 w 475"/>
              <a:gd name="T69" fmla="*/ 43 h 473"/>
              <a:gd name="T70" fmla="*/ 234 w 475"/>
              <a:gd name="T71" fmla="*/ 27 h 473"/>
              <a:gd name="T72" fmla="*/ 108 w 475"/>
              <a:gd name="T73" fmla="*/ 94 h 473"/>
              <a:gd name="T74" fmla="*/ 157 w 475"/>
              <a:gd name="T75" fmla="*/ 61 h 473"/>
              <a:gd name="T76" fmla="*/ 434 w 475"/>
              <a:gd name="T77" fmla="*/ 309 h 473"/>
              <a:gd name="T78" fmla="*/ 431 w 475"/>
              <a:gd name="T79" fmla="*/ 232 h 473"/>
              <a:gd name="T80" fmla="*/ 447 w 475"/>
              <a:gd name="T81" fmla="*/ 232 h 473"/>
              <a:gd name="T82" fmla="*/ 413 w 475"/>
              <a:gd name="T83" fmla="*/ 155 h 473"/>
              <a:gd name="T84" fmla="*/ 428 w 475"/>
              <a:gd name="T85" fmla="*/ 149 h 473"/>
              <a:gd name="T86" fmla="*/ 62 w 475"/>
              <a:gd name="T87" fmla="*/ 157 h 473"/>
              <a:gd name="T88" fmla="*/ 47 w 475"/>
              <a:gd name="T89" fmla="*/ 324 h 473"/>
              <a:gd name="T90" fmla="*/ 83 w 475"/>
              <a:gd name="T91" fmla="*/ 378 h 473"/>
              <a:gd name="T92" fmla="*/ 377 w 475"/>
              <a:gd name="T93" fmla="*/ 370 h 473"/>
              <a:gd name="T94" fmla="*/ 389 w 475"/>
              <a:gd name="T95" fmla="*/ 38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5" h="473">
                <a:moveTo>
                  <a:pt x="258" y="218"/>
                </a:moveTo>
                <a:lnTo>
                  <a:pt x="250" y="218"/>
                </a:lnTo>
                <a:lnTo>
                  <a:pt x="250" y="164"/>
                </a:lnTo>
                <a:lnTo>
                  <a:pt x="256" y="164"/>
                </a:lnTo>
                <a:cubicBezTo>
                  <a:pt x="276" y="164"/>
                  <a:pt x="286" y="172"/>
                  <a:pt x="286" y="188"/>
                </a:cubicBezTo>
                <a:lnTo>
                  <a:pt x="286" y="192"/>
                </a:lnTo>
                <a:lnTo>
                  <a:pt x="321" y="192"/>
                </a:lnTo>
                <a:lnTo>
                  <a:pt x="321" y="187"/>
                </a:lnTo>
                <a:cubicBezTo>
                  <a:pt x="321" y="165"/>
                  <a:pt x="316" y="151"/>
                  <a:pt x="306" y="143"/>
                </a:cubicBezTo>
                <a:cubicBezTo>
                  <a:pt x="296" y="135"/>
                  <a:pt x="277" y="131"/>
                  <a:pt x="250" y="131"/>
                </a:cubicBezTo>
                <a:lnTo>
                  <a:pt x="250" y="110"/>
                </a:lnTo>
                <a:lnTo>
                  <a:pt x="225" y="110"/>
                </a:lnTo>
                <a:lnTo>
                  <a:pt x="225" y="131"/>
                </a:lnTo>
                <a:cubicBezTo>
                  <a:pt x="196" y="131"/>
                  <a:pt x="177" y="135"/>
                  <a:pt x="166" y="143"/>
                </a:cubicBezTo>
                <a:cubicBezTo>
                  <a:pt x="155" y="152"/>
                  <a:pt x="150" y="167"/>
                  <a:pt x="150" y="189"/>
                </a:cubicBezTo>
                <a:cubicBezTo>
                  <a:pt x="150" y="212"/>
                  <a:pt x="155" y="228"/>
                  <a:pt x="166" y="236"/>
                </a:cubicBezTo>
                <a:cubicBezTo>
                  <a:pt x="176" y="245"/>
                  <a:pt x="196" y="249"/>
                  <a:pt x="225" y="249"/>
                </a:cubicBezTo>
                <a:lnTo>
                  <a:pt x="225" y="308"/>
                </a:lnTo>
                <a:lnTo>
                  <a:pt x="220" y="307"/>
                </a:lnTo>
                <a:cubicBezTo>
                  <a:pt x="205" y="307"/>
                  <a:pt x="195" y="306"/>
                  <a:pt x="191" y="302"/>
                </a:cubicBezTo>
                <a:cubicBezTo>
                  <a:pt x="187" y="298"/>
                  <a:pt x="185" y="289"/>
                  <a:pt x="185" y="276"/>
                </a:cubicBezTo>
                <a:lnTo>
                  <a:pt x="185" y="272"/>
                </a:lnTo>
                <a:lnTo>
                  <a:pt x="148" y="272"/>
                </a:lnTo>
                <a:lnTo>
                  <a:pt x="148" y="279"/>
                </a:lnTo>
                <a:cubicBezTo>
                  <a:pt x="148" y="301"/>
                  <a:pt x="153" y="317"/>
                  <a:pt x="164" y="326"/>
                </a:cubicBezTo>
                <a:cubicBezTo>
                  <a:pt x="174" y="334"/>
                  <a:pt x="192" y="339"/>
                  <a:pt x="218" y="339"/>
                </a:cubicBezTo>
                <a:lnTo>
                  <a:pt x="225" y="339"/>
                </a:lnTo>
                <a:lnTo>
                  <a:pt x="225" y="363"/>
                </a:lnTo>
                <a:lnTo>
                  <a:pt x="250" y="363"/>
                </a:lnTo>
                <a:lnTo>
                  <a:pt x="250" y="339"/>
                </a:lnTo>
                <a:lnTo>
                  <a:pt x="257" y="339"/>
                </a:lnTo>
                <a:cubicBezTo>
                  <a:pt x="283" y="339"/>
                  <a:pt x="302" y="334"/>
                  <a:pt x="312" y="325"/>
                </a:cubicBezTo>
                <a:cubicBezTo>
                  <a:pt x="322" y="316"/>
                  <a:pt x="328" y="300"/>
                  <a:pt x="328" y="277"/>
                </a:cubicBezTo>
                <a:cubicBezTo>
                  <a:pt x="328" y="255"/>
                  <a:pt x="323" y="241"/>
                  <a:pt x="313" y="233"/>
                </a:cubicBezTo>
                <a:cubicBezTo>
                  <a:pt x="304" y="225"/>
                  <a:pt x="285" y="220"/>
                  <a:pt x="258" y="218"/>
                </a:cubicBezTo>
                <a:close/>
                <a:moveTo>
                  <a:pt x="225" y="217"/>
                </a:moveTo>
                <a:cubicBezTo>
                  <a:pt x="222" y="217"/>
                  <a:pt x="220" y="217"/>
                  <a:pt x="220" y="217"/>
                </a:cubicBezTo>
                <a:cubicBezTo>
                  <a:pt x="198" y="217"/>
                  <a:pt x="187" y="207"/>
                  <a:pt x="187" y="189"/>
                </a:cubicBezTo>
                <a:cubicBezTo>
                  <a:pt x="187" y="172"/>
                  <a:pt x="198" y="164"/>
                  <a:pt x="220" y="164"/>
                </a:cubicBezTo>
                <a:lnTo>
                  <a:pt x="225" y="163"/>
                </a:lnTo>
                <a:lnTo>
                  <a:pt x="225" y="217"/>
                </a:lnTo>
                <a:lnTo>
                  <a:pt x="225" y="217"/>
                </a:lnTo>
                <a:close/>
                <a:moveTo>
                  <a:pt x="255" y="308"/>
                </a:moveTo>
                <a:lnTo>
                  <a:pt x="250" y="308"/>
                </a:lnTo>
                <a:lnTo>
                  <a:pt x="250" y="250"/>
                </a:lnTo>
                <a:cubicBezTo>
                  <a:pt x="266" y="250"/>
                  <a:pt x="277" y="252"/>
                  <a:pt x="283" y="255"/>
                </a:cubicBezTo>
                <a:cubicBezTo>
                  <a:pt x="288" y="259"/>
                  <a:pt x="291" y="266"/>
                  <a:pt x="291" y="277"/>
                </a:cubicBezTo>
                <a:cubicBezTo>
                  <a:pt x="290" y="297"/>
                  <a:pt x="279" y="308"/>
                  <a:pt x="255" y="308"/>
                </a:cubicBezTo>
                <a:close/>
                <a:moveTo>
                  <a:pt x="407" y="71"/>
                </a:moveTo>
                <a:cubicBezTo>
                  <a:pt x="363" y="26"/>
                  <a:pt x="304" y="1"/>
                  <a:pt x="241" y="0"/>
                </a:cubicBezTo>
                <a:lnTo>
                  <a:pt x="238" y="0"/>
                </a:lnTo>
                <a:cubicBezTo>
                  <a:pt x="109" y="0"/>
                  <a:pt x="3" y="105"/>
                  <a:pt x="1" y="234"/>
                </a:cubicBezTo>
                <a:cubicBezTo>
                  <a:pt x="0" y="297"/>
                  <a:pt x="24" y="357"/>
                  <a:pt x="68" y="402"/>
                </a:cubicBezTo>
                <a:cubicBezTo>
                  <a:pt x="112" y="447"/>
                  <a:pt x="172" y="473"/>
                  <a:pt x="235" y="473"/>
                </a:cubicBezTo>
                <a:lnTo>
                  <a:pt x="238" y="473"/>
                </a:lnTo>
                <a:cubicBezTo>
                  <a:pt x="367" y="473"/>
                  <a:pt x="473" y="368"/>
                  <a:pt x="474" y="240"/>
                </a:cubicBezTo>
                <a:cubicBezTo>
                  <a:pt x="475" y="176"/>
                  <a:pt x="451" y="117"/>
                  <a:pt x="407" y="71"/>
                </a:cubicBezTo>
                <a:close/>
                <a:moveTo>
                  <a:pt x="104" y="376"/>
                </a:moveTo>
                <a:cubicBezTo>
                  <a:pt x="120" y="391"/>
                  <a:pt x="138" y="404"/>
                  <a:pt x="158" y="413"/>
                </a:cubicBezTo>
                <a:lnTo>
                  <a:pt x="152" y="428"/>
                </a:lnTo>
                <a:cubicBezTo>
                  <a:pt x="130" y="419"/>
                  <a:pt x="110" y="405"/>
                  <a:pt x="92" y="388"/>
                </a:cubicBezTo>
                <a:lnTo>
                  <a:pt x="104" y="376"/>
                </a:lnTo>
                <a:close/>
                <a:moveTo>
                  <a:pt x="171" y="418"/>
                </a:moveTo>
                <a:cubicBezTo>
                  <a:pt x="189" y="425"/>
                  <a:pt x="208" y="429"/>
                  <a:pt x="229" y="430"/>
                </a:cubicBezTo>
                <a:lnTo>
                  <a:pt x="228" y="446"/>
                </a:lnTo>
                <a:cubicBezTo>
                  <a:pt x="206" y="445"/>
                  <a:pt x="185" y="441"/>
                  <a:pt x="164" y="433"/>
                </a:cubicBezTo>
                <a:lnTo>
                  <a:pt x="171" y="418"/>
                </a:lnTo>
                <a:close/>
                <a:moveTo>
                  <a:pt x="242" y="430"/>
                </a:moveTo>
                <a:cubicBezTo>
                  <a:pt x="265" y="429"/>
                  <a:pt x="286" y="425"/>
                  <a:pt x="307" y="417"/>
                </a:cubicBezTo>
                <a:lnTo>
                  <a:pt x="313" y="432"/>
                </a:lnTo>
                <a:cubicBezTo>
                  <a:pt x="291" y="441"/>
                  <a:pt x="267" y="446"/>
                  <a:pt x="242" y="446"/>
                </a:cubicBezTo>
                <a:lnTo>
                  <a:pt x="242" y="430"/>
                </a:lnTo>
                <a:close/>
                <a:moveTo>
                  <a:pt x="319" y="412"/>
                </a:moveTo>
                <a:cubicBezTo>
                  <a:pt x="337" y="404"/>
                  <a:pt x="353" y="392"/>
                  <a:pt x="368" y="379"/>
                </a:cubicBezTo>
                <a:lnTo>
                  <a:pt x="379" y="391"/>
                </a:lnTo>
                <a:cubicBezTo>
                  <a:pt x="363" y="406"/>
                  <a:pt x="345" y="418"/>
                  <a:pt x="325" y="427"/>
                </a:cubicBezTo>
                <a:lnTo>
                  <a:pt x="319" y="412"/>
                </a:lnTo>
                <a:close/>
                <a:moveTo>
                  <a:pt x="238" y="417"/>
                </a:moveTo>
                <a:lnTo>
                  <a:pt x="235" y="417"/>
                </a:lnTo>
                <a:cubicBezTo>
                  <a:pt x="136" y="416"/>
                  <a:pt x="56" y="334"/>
                  <a:pt x="58" y="234"/>
                </a:cubicBezTo>
                <a:cubicBezTo>
                  <a:pt x="59" y="136"/>
                  <a:pt x="140" y="57"/>
                  <a:pt x="238" y="57"/>
                </a:cubicBezTo>
                <a:lnTo>
                  <a:pt x="240" y="57"/>
                </a:lnTo>
                <a:cubicBezTo>
                  <a:pt x="339" y="58"/>
                  <a:pt x="419" y="140"/>
                  <a:pt x="418" y="239"/>
                </a:cubicBezTo>
                <a:cubicBezTo>
                  <a:pt x="417" y="337"/>
                  <a:pt x="336" y="417"/>
                  <a:pt x="238" y="417"/>
                </a:cubicBezTo>
                <a:close/>
                <a:moveTo>
                  <a:pt x="45" y="227"/>
                </a:moveTo>
                <a:lnTo>
                  <a:pt x="28" y="227"/>
                </a:lnTo>
                <a:cubicBezTo>
                  <a:pt x="29" y="205"/>
                  <a:pt x="34" y="183"/>
                  <a:pt x="41" y="163"/>
                </a:cubicBezTo>
                <a:lnTo>
                  <a:pt x="57" y="169"/>
                </a:lnTo>
                <a:cubicBezTo>
                  <a:pt x="50" y="188"/>
                  <a:pt x="46" y="207"/>
                  <a:pt x="45" y="227"/>
                </a:cubicBezTo>
                <a:close/>
                <a:moveTo>
                  <a:pt x="44" y="240"/>
                </a:moveTo>
                <a:cubicBezTo>
                  <a:pt x="45" y="263"/>
                  <a:pt x="49" y="285"/>
                  <a:pt x="57" y="305"/>
                </a:cubicBezTo>
                <a:lnTo>
                  <a:pt x="41" y="311"/>
                </a:lnTo>
                <a:cubicBezTo>
                  <a:pt x="33" y="289"/>
                  <a:pt x="28" y="265"/>
                  <a:pt x="28" y="240"/>
                </a:cubicBezTo>
                <a:lnTo>
                  <a:pt x="44" y="240"/>
                </a:lnTo>
                <a:close/>
                <a:moveTo>
                  <a:pt x="371" y="97"/>
                </a:moveTo>
                <a:cubicBezTo>
                  <a:pt x="355" y="82"/>
                  <a:pt x="337" y="69"/>
                  <a:pt x="317" y="60"/>
                </a:cubicBezTo>
                <a:lnTo>
                  <a:pt x="323" y="45"/>
                </a:lnTo>
                <a:cubicBezTo>
                  <a:pt x="345" y="55"/>
                  <a:pt x="365" y="68"/>
                  <a:pt x="383" y="85"/>
                </a:cubicBezTo>
                <a:lnTo>
                  <a:pt x="371" y="97"/>
                </a:lnTo>
                <a:close/>
                <a:moveTo>
                  <a:pt x="304" y="55"/>
                </a:moveTo>
                <a:cubicBezTo>
                  <a:pt x="286" y="49"/>
                  <a:pt x="267" y="45"/>
                  <a:pt x="247" y="44"/>
                </a:cubicBezTo>
                <a:lnTo>
                  <a:pt x="247" y="27"/>
                </a:lnTo>
                <a:cubicBezTo>
                  <a:pt x="269" y="28"/>
                  <a:pt x="290" y="32"/>
                  <a:pt x="311" y="40"/>
                </a:cubicBezTo>
                <a:lnTo>
                  <a:pt x="304" y="55"/>
                </a:lnTo>
                <a:close/>
                <a:moveTo>
                  <a:pt x="233" y="43"/>
                </a:moveTo>
                <a:cubicBezTo>
                  <a:pt x="211" y="44"/>
                  <a:pt x="189" y="48"/>
                  <a:pt x="169" y="56"/>
                </a:cubicBezTo>
                <a:lnTo>
                  <a:pt x="163" y="41"/>
                </a:lnTo>
                <a:cubicBezTo>
                  <a:pt x="185" y="32"/>
                  <a:pt x="209" y="27"/>
                  <a:pt x="234" y="27"/>
                </a:cubicBezTo>
                <a:lnTo>
                  <a:pt x="233" y="43"/>
                </a:lnTo>
                <a:close/>
                <a:moveTo>
                  <a:pt x="157" y="61"/>
                </a:moveTo>
                <a:cubicBezTo>
                  <a:pt x="139" y="70"/>
                  <a:pt x="123" y="81"/>
                  <a:pt x="108" y="94"/>
                </a:cubicBezTo>
                <a:lnTo>
                  <a:pt x="97" y="82"/>
                </a:lnTo>
                <a:cubicBezTo>
                  <a:pt x="112" y="67"/>
                  <a:pt x="131" y="55"/>
                  <a:pt x="150" y="46"/>
                </a:cubicBezTo>
                <a:lnTo>
                  <a:pt x="157" y="61"/>
                </a:lnTo>
                <a:close/>
                <a:moveTo>
                  <a:pt x="431" y="245"/>
                </a:moveTo>
                <a:lnTo>
                  <a:pt x="447" y="245"/>
                </a:lnTo>
                <a:cubicBezTo>
                  <a:pt x="446" y="268"/>
                  <a:pt x="442" y="289"/>
                  <a:pt x="434" y="309"/>
                </a:cubicBezTo>
                <a:lnTo>
                  <a:pt x="419" y="303"/>
                </a:lnTo>
                <a:cubicBezTo>
                  <a:pt x="426" y="285"/>
                  <a:pt x="430" y="265"/>
                  <a:pt x="431" y="245"/>
                </a:cubicBezTo>
                <a:close/>
                <a:moveTo>
                  <a:pt x="431" y="232"/>
                </a:moveTo>
                <a:cubicBezTo>
                  <a:pt x="430" y="209"/>
                  <a:pt x="426" y="188"/>
                  <a:pt x="418" y="167"/>
                </a:cubicBezTo>
                <a:lnTo>
                  <a:pt x="434" y="161"/>
                </a:lnTo>
                <a:cubicBezTo>
                  <a:pt x="442" y="183"/>
                  <a:pt x="447" y="207"/>
                  <a:pt x="447" y="232"/>
                </a:cubicBezTo>
                <a:lnTo>
                  <a:pt x="431" y="232"/>
                </a:lnTo>
                <a:close/>
                <a:moveTo>
                  <a:pt x="428" y="149"/>
                </a:moveTo>
                <a:lnTo>
                  <a:pt x="413" y="155"/>
                </a:lnTo>
                <a:cubicBezTo>
                  <a:pt x="405" y="137"/>
                  <a:pt x="394" y="121"/>
                  <a:pt x="380" y="106"/>
                </a:cubicBezTo>
                <a:lnTo>
                  <a:pt x="392" y="95"/>
                </a:lnTo>
                <a:cubicBezTo>
                  <a:pt x="407" y="111"/>
                  <a:pt x="419" y="129"/>
                  <a:pt x="428" y="149"/>
                </a:cubicBezTo>
                <a:close/>
                <a:moveTo>
                  <a:pt x="87" y="91"/>
                </a:moveTo>
                <a:lnTo>
                  <a:pt x="98" y="103"/>
                </a:lnTo>
                <a:cubicBezTo>
                  <a:pt x="83" y="119"/>
                  <a:pt x="71" y="137"/>
                  <a:pt x="62" y="157"/>
                </a:cubicBezTo>
                <a:lnTo>
                  <a:pt x="46" y="151"/>
                </a:lnTo>
                <a:cubicBezTo>
                  <a:pt x="56" y="129"/>
                  <a:pt x="70" y="109"/>
                  <a:pt x="87" y="91"/>
                </a:cubicBezTo>
                <a:close/>
                <a:moveTo>
                  <a:pt x="47" y="324"/>
                </a:moveTo>
                <a:lnTo>
                  <a:pt x="62" y="317"/>
                </a:lnTo>
                <a:cubicBezTo>
                  <a:pt x="70" y="335"/>
                  <a:pt x="81" y="352"/>
                  <a:pt x="95" y="366"/>
                </a:cubicBezTo>
                <a:lnTo>
                  <a:pt x="83" y="378"/>
                </a:lnTo>
                <a:cubicBezTo>
                  <a:pt x="68" y="362"/>
                  <a:pt x="56" y="343"/>
                  <a:pt x="47" y="324"/>
                </a:cubicBezTo>
                <a:close/>
                <a:moveTo>
                  <a:pt x="389" y="382"/>
                </a:moveTo>
                <a:lnTo>
                  <a:pt x="377" y="370"/>
                </a:lnTo>
                <a:cubicBezTo>
                  <a:pt x="393" y="354"/>
                  <a:pt x="405" y="336"/>
                  <a:pt x="414" y="315"/>
                </a:cubicBezTo>
                <a:lnTo>
                  <a:pt x="430" y="322"/>
                </a:lnTo>
                <a:cubicBezTo>
                  <a:pt x="420" y="344"/>
                  <a:pt x="406" y="364"/>
                  <a:pt x="389" y="382"/>
                </a:cubicBezTo>
                <a:close/>
              </a:path>
            </a:pathLst>
          </a:custGeom>
          <a:solidFill>
            <a:srgbClr val="8AC9F2"/>
          </a:solidFill>
          <a:ln>
            <a:noFill/>
          </a:ln>
          <a:effectLst>
            <a:outerShdw blurRad="50800" dist="38100" dir="2700000" algn="tl" rotWithShape="0">
              <a:prstClr val="black">
                <a:alpha val="40000"/>
              </a:prstClr>
            </a:outerShdw>
          </a:effectLst>
        </p:spPr>
        <p:txBody>
          <a:bodyPr/>
          <a:lstStyle/>
          <a:p>
            <a:endParaRPr lang="zh-CN" altLang="en-US">
              <a:cs typeface="+mn-ea"/>
              <a:sym typeface="+mn-lt"/>
            </a:endParaRPr>
          </a:p>
        </p:txBody>
      </p:sp>
      <p:sp>
        <p:nvSpPr>
          <p:cNvPr id="13" name="文本框 12">
            <a:extLst>
              <a:ext uri="{FF2B5EF4-FFF2-40B4-BE49-F238E27FC236}">
                <a16:creationId xmlns:a16="http://schemas.microsoft.com/office/drawing/2014/main" id="{9B89BAD0-78F0-4B1D-B128-E6DFC4A8B9FE}"/>
              </a:ext>
            </a:extLst>
          </p:cNvPr>
          <p:cNvSpPr txBox="1"/>
          <p:nvPr/>
        </p:nvSpPr>
        <p:spPr>
          <a:xfrm>
            <a:off x="8247153" y="2633378"/>
            <a:ext cx="492443" cy="2095259"/>
          </a:xfrm>
          <a:prstGeom prst="rect">
            <a:avLst/>
          </a:prstGeom>
          <a:noFill/>
        </p:spPr>
        <p:txBody>
          <a:bodyPr vert="eaVert"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nvGrpSpPr>
          <p:cNvPr id="14" name="组合 13">
            <a:extLst>
              <a:ext uri="{FF2B5EF4-FFF2-40B4-BE49-F238E27FC236}">
                <a16:creationId xmlns:a16="http://schemas.microsoft.com/office/drawing/2014/main" id="{51E9FA1C-E6BC-458E-BF84-F6A624E6BF2B}"/>
              </a:ext>
            </a:extLst>
          </p:cNvPr>
          <p:cNvGrpSpPr/>
          <p:nvPr/>
        </p:nvGrpSpPr>
        <p:grpSpPr>
          <a:xfrm>
            <a:off x="1408893" y="1851064"/>
            <a:ext cx="5744211" cy="1674587"/>
            <a:chOff x="5459992" y="1708822"/>
            <a:chExt cx="5744211" cy="1674587"/>
          </a:xfrm>
        </p:grpSpPr>
        <p:sp>
          <p:nvSpPr>
            <p:cNvPr id="15" name="Freeform 5">
              <a:extLst>
                <a:ext uri="{FF2B5EF4-FFF2-40B4-BE49-F238E27FC236}">
                  <a16:creationId xmlns:a16="http://schemas.microsoft.com/office/drawing/2014/main" id="{2245615C-82C2-4F69-8630-0A46B8F851B2}"/>
                </a:ext>
              </a:extLst>
            </p:cNvPr>
            <p:cNvSpPr/>
            <p:nvPr/>
          </p:nvSpPr>
          <p:spPr bwMode="auto">
            <a:xfrm>
              <a:off x="5459992" y="1708822"/>
              <a:ext cx="5744211" cy="1674587"/>
            </a:xfrm>
            <a:custGeom>
              <a:avLst/>
              <a:gdLst>
                <a:gd name="T0" fmla="*/ 500 w 30299"/>
                <a:gd name="T1" fmla="*/ 2 h 11303"/>
                <a:gd name="T2" fmla="*/ 5647 w 30299"/>
                <a:gd name="T3" fmla="*/ 2 h 11303"/>
                <a:gd name="T4" fmla="*/ 6172 w 30299"/>
                <a:gd name="T5" fmla="*/ 343 h 11303"/>
                <a:gd name="T6" fmla="*/ 6814 w 30299"/>
                <a:gd name="T7" fmla="*/ 702 h 11303"/>
                <a:gd name="T8" fmla="*/ 29799 w 30299"/>
                <a:gd name="T9" fmla="*/ 702 h 11303"/>
                <a:gd name="T10" fmla="*/ 30299 w 30299"/>
                <a:gd name="T11" fmla="*/ 1202 h 11303"/>
                <a:gd name="T12" fmla="*/ 30299 w 30299"/>
                <a:gd name="T13" fmla="*/ 10803 h 11303"/>
                <a:gd name="T14" fmla="*/ 29799 w 30299"/>
                <a:gd name="T15" fmla="*/ 11303 h 11303"/>
                <a:gd name="T16" fmla="*/ 500 w 30299"/>
                <a:gd name="T17" fmla="*/ 11303 h 11303"/>
                <a:gd name="T18" fmla="*/ 0 w 30299"/>
                <a:gd name="T19" fmla="*/ 10803 h 11303"/>
                <a:gd name="T20" fmla="*/ 0 w 30299"/>
                <a:gd name="T21" fmla="*/ 502 h 11303"/>
                <a:gd name="T22" fmla="*/ 500 w 30299"/>
                <a:gd name="T23" fmla="*/ 2 h 1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99" h="11303">
                  <a:moveTo>
                    <a:pt x="500" y="2"/>
                  </a:moveTo>
                  <a:lnTo>
                    <a:pt x="5647" y="2"/>
                  </a:lnTo>
                  <a:cubicBezTo>
                    <a:pt x="5881" y="0"/>
                    <a:pt x="6022" y="193"/>
                    <a:pt x="6172" y="343"/>
                  </a:cubicBezTo>
                  <a:cubicBezTo>
                    <a:pt x="6390" y="560"/>
                    <a:pt x="6467" y="729"/>
                    <a:pt x="6814" y="702"/>
                  </a:cubicBezTo>
                  <a:lnTo>
                    <a:pt x="29799" y="702"/>
                  </a:lnTo>
                  <a:cubicBezTo>
                    <a:pt x="30074" y="702"/>
                    <a:pt x="30299" y="927"/>
                    <a:pt x="30299" y="1202"/>
                  </a:cubicBezTo>
                  <a:lnTo>
                    <a:pt x="30299" y="10803"/>
                  </a:lnTo>
                  <a:cubicBezTo>
                    <a:pt x="30299" y="11078"/>
                    <a:pt x="30074" y="11303"/>
                    <a:pt x="29799" y="11303"/>
                  </a:cubicBezTo>
                  <a:lnTo>
                    <a:pt x="500" y="11303"/>
                  </a:lnTo>
                  <a:cubicBezTo>
                    <a:pt x="225" y="11303"/>
                    <a:pt x="0" y="11078"/>
                    <a:pt x="0" y="10803"/>
                  </a:cubicBezTo>
                  <a:lnTo>
                    <a:pt x="0" y="502"/>
                  </a:lnTo>
                  <a:cubicBezTo>
                    <a:pt x="0" y="227"/>
                    <a:pt x="225" y="2"/>
                    <a:pt x="500" y="2"/>
                  </a:cubicBezTo>
                  <a:close/>
                </a:path>
              </a:pathLst>
            </a:custGeom>
            <a:solidFill>
              <a:srgbClr val="8AC9F2">
                <a:alpha val="14902"/>
              </a:srgbClr>
            </a:solidFill>
            <a:ln w="19050" cap="flat">
              <a:solidFill>
                <a:srgbClr val="8AC9F2"/>
              </a:solidFill>
              <a:prstDash val="solid"/>
              <a:miter lim="800000"/>
            </a:ln>
          </p:spPr>
          <p:txBody>
            <a:bodyPr vert="horz" wrap="square" lIns="91440" tIns="45720" rIns="91440" bIns="45720" numCol="1" anchor="t" anchorCtr="0" compatLnSpc="1"/>
            <a:lstStyle/>
            <a:p>
              <a:endParaRPr lang="zh-CN" altLang="en-US" dirty="0">
                <a:cs typeface="+mn-ea"/>
                <a:sym typeface="+mn-lt"/>
              </a:endParaRPr>
            </a:p>
          </p:txBody>
        </p:sp>
        <p:sp>
          <p:nvSpPr>
            <p:cNvPr id="16" name="矩形 15">
              <a:extLst>
                <a:ext uri="{FF2B5EF4-FFF2-40B4-BE49-F238E27FC236}">
                  <a16:creationId xmlns:a16="http://schemas.microsoft.com/office/drawing/2014/main" id="{991B518C-4B59-4E14-B25A-01C7B0FE6818}"/>
                </a:ext>
              </a:extLst>
            </p:cNvPr>
            <p:cNvSpPr/>
            <p:nvPr/>
          </p:nvSpPr>
          <p:spPr>
            <a:xfrm>
              <a:off x="5557394" y="2447554"/>
              <a:ext cx="5646809"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7" name="文本框 16">
              <a:extLst>
                <a:ext uri="{FF2B5EF4-FFF2-40B4-BE49-F238E27FC236}">
                  <a16:creationId xmlns:a16="http://schemas.microsoft.com/office/drawing/2014/main" id="{57CF2630-CE1A-4BAE-AEDD-D8F9A5E8000C}"/>
                </a:ext>
              </a:extLst>
            </p:cNvPr>
            <p:cNvSpPr txBox="1"/>
            <p:nvPr/>
          </p:nvSpPr>
          <p:spPr>
            <a:xfrm>
              <a:off x="6084372" y="1998483"/>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18" name="图片 17">
              <a:extLst>
                <a:ext uri="{FF2B5EF4-FFF2-40B4-BE49-F238E27FC236}">
                  <a16:creationId xmlns:a16="http://schemas.microsoft.com/office/drawing/2014/main" id="{D33CBBBD-33BD-44BF-83C0-A5E84984EF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8021788" y="1986448"/>
              <a:ext cx="475912" cy="528881"/>
            </a:xfrm>
            <a:prstGeom prst="rect">
              <a:avLst/>
            </a:prstGeom>
          </p:spPr>
        </p:pic>
        <p:pic>
          <p:nvPicPr>
            <p:cNvPr id="19" name="图片 18">
              <a:extLst>
                <a:ext uri="{FF2B5EF4-FFF2-40B4-BE49-F238E27FC236}">
                  <a16:creationId xmlns:a16="http://schemas.microsoft.com/office/drawing/2014/main" id="{07781CEB-4B53-439E-9A2D-4766D0E06AD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grpSp>
        <p:nvGrpSpPr>
          <p:cNvPr id="20" name="组合 19">
            <a:extLst>
              <a:ext uri="{FF2B5EF4-FFF2-40B4-BE49-F238E27FC236}">
                <a16:creationId xmlns:a16="http://schemas.microsoft.com/office/drawing/2014/main" id="{2A01C552-1EF7-471D-B76D-0917F7129606}"/>
              </a:ext>
            </a:extLst>
          </p:cNvPr>
          <p:cNvGrpSpPr/>
          <p:nvPr/>
        </p:nvGrpSpPr>
        <p:grpSpPr>
          <a:xfrm>
            <a:off x="1435260" y="3891343"/>
            <a:ext cx="5744211" cy="1674587"/>
            <a:chOff x="5459992" y="1708822"/>
            <a:chExt cx="5744211" cy="1674587"/>
          </a:xfrm>
        </p:grpSpPr>
        <p:sp>
          <p:nvSpPr>
            <p:cNvPr id="21" name="Freeform 5">
              <a:extLst>
                <a:ext uri="{FF2B5EF4-FFF2-40B4-BE49-F238E27FC236}">
                  <a16:creationId xmlns:a16="http://schemas.microsoft.com/office/drawing/2014/main" id="{8294CAC7-130C-495A-A026-F8A34D1E35BB}"/>
                </a:ext>
              </a:extLst>
            </p:cNvPr>
            <p:cNvSpPr/>
            <p:nvPr/>
          </p:nvSpPr>
          <p:spPr bwMode="auto">
            <a:xfrm>
              <a:off x="5459992" y="1708822"/>
              <a:ext cx="5744211" cy="1674587"/>
            </a:xfrm>
            <a:custGeom>
              <a:avLst/>
              <a:gdLst>
                <a:gd name="T0" fmla="*/ 500 w 30299"/>
                <a:gd name="T1" fmla="*/ 2 h 11303"/>
                <a:gd name="T2" fmla="*/ 5647 w 30299"/>
                <a:gd name="T3" fmla="*/ 2 h 11303"/>
                <a:gd name="T4" fmla="*/ 6172 w 30299"/>
                <a:gd name="T5" fmla="*/ 343 h 11303"/>
                <a:gd name="T6" fmla="*/ 6814 w 30299"/>
                <a:gd name="T7" fmla="*/ 702 h 11303"/>
                <a:gd name="T8" fmla="*/ 29799 w 30299"/>
                <a:gd name="T9" fmla="*/ 702 h 11303"/>
                <a:gd name="T10" fmla="*/ 30299 w 30299"/>
                <a:gd name="T11" fmla="*/ 1202 h 11303"/>
                <a:gd name="T12" fmla="*/ 30299 w 30299"/>
                <a:gd name="T13" fmla="*/ 10803 h 11303"/>
                <a:gd name="T14" fmla="*/ 29799 w 30299"/>
                <a:gd name="T15" fmla="*/ 11303 h 11303"/>
                <a:gd name="T16" fmla="*/ 500 w 30299"/>
                <a:gd name="T17" fmla="*/ 11303 h 11303"/>
                <a:gd name="T18" fmla="*/ 0 w 30299"/>
                <a:gd name="T19" fmla="*/ 10803 h 11303"/>
                <a:gd name="T20" fmla="*/ 0 w 30299"/>
                <a:gd name="T21" fmla="*/ 502 h 11303"/>
                <a:gd name="T22" fmla="*/ 500 w 30299"/>
                <a:gd name="T23" fmla="*/ 2 h 1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99" h="11303">
                  <a:moveTo>
                    <a:pt x="500" y="2"/>
                  </a:moveTo>
                  <a:lnTo>
                    <a:pt x="5647" y="2"/>
                  </a:lnTo>
                  <a:cubicBezTo>
                    <a:pt x="5881" y="0"/>
                    <a:pt x="6022" y="193"/>
                    <a:pt x="6172" y="343"/>
                  </a:cubicBezTo>
                  <a:cubicBezTo>
                    <a:pt x="6390" y="560"/>
                    <a:pt x="6467" y="729"/>
                    <a:pt x="6814" y="702"/>
                  </a:cubicBezTo>
                  <a:lnTo>
                    <a:pt x="29799" y="702"/>
                  </a:lnTo>
                  <a:cubicBezTo>
                    <a:pt x="30074" y="702"/>
                    <a:pt x="30299" y="927"/>
                    <a:pt x="30299" y="1202"/>
                  </a:cubicBezTo>
                  <a:lnTo>
                    <a:pt x="30299" y="10803"/>
                  </a:lnTo>
                  <a:cubicBezTo>
                    <a:pt x="30299" y="11078"/>
                    <a:pt x="30074" y="11303"/>
                    <a:pt x="29799" y="11303"/>
                  </a:cubicBezTo>
                  <a:lnTo>
                    <a:pt x="500" y="11303"/>
                  </a:lnTo>
                  <a:cubicBezTo>
                    <a:pt x="225" y="11303"/>
                    <a:pt x="0" y="11078"/>
                    <a:pt x="0" y="10803"/>
                  </a:cubicBezTo>
                  <a:lnTo>
                    <a:pt x="0" y="502"/>
                  </a:lnTo>
                  <a:cubicBezTo>
                    <a:pt x="0" y="227"/>
                    <a:pt x="225" y="2"/>
                    <a:pt x="500" y="2"/>
                  </a:cubicBezTo>
                  <a:close/>
                </a:path>
              </a:pathLst>
            </a:custGeom>
            <a:solidFill>
              <a:srgbClr val="8AC9F2">
                <a:alpha val="14902"/>
              </a:srgbClr>
            </a:solidFill>
            <a:ln w="19050" cap="flat">
              <a:solidFill>
                <a:srgbClr val="8AC9F2"/>
              </a:solidFill>
              <a:prstDash val="solid"/>
              <a:miter lim="800000"/>
            </a:ln>
          </p:spPr>
          <p:txBody>
            <a:bodyPr vert="horz" wrap="square" lIns="91440" tIns="45720" rIns="91440" bIns="45720" numCol="1" anchor="t" anchorCtr="0" compatLnSpc="1"/>
            <a:lstStyle/>
            <a:p>
              <a:endParaRPr lang="zh-CN" altLang="en-US" dirty="0">
                <a:cs typeface="+mn-ea"/>
                <a:sym typeface="+mn-lt"/>
              </a:endParaRPr>
            </a:p>
          </p:txBody>
        </p:sp>
        <p:sp>
          <p:nvSpPr>
            <p:cNvPr id="22" name="矩形 21">
              <a:extLst>
                <a:ext uri="{FF2B5EF4-FFF2-40B4-BE49-F238E27FC236}">
                  <a16:creationId xmlns:a16="http://schemas.microsoft.com/office/drawing/2014/main" id="{A90D8F4F-6D23-40F9-A56A-92B7D1C05559}"/>
                </a:ext>
              </a:extLst>
            </p:cNvPr>
            <p:cNvSpPr/>
            <p:nvPr/>
          </p:nvSpPr>
          <p:spPr>
            <a:xfrm>
              <a:off x="5557394" y="2447554"/>
              <a:ext cx="5646809"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23" name="文本框 22">
              <a:extLst>
                <a:ext uri="{FF2B5EF4-FFF2-40B4-BE49-F238E27FC236}">
                  <a16:creationId xmlns:a16="http://schemas.microsoft.com/office/drawing/2014/main" id="{59E494E9-3565-4283-9E25-376EF8351852}"/>
                </a:ext>
              </a:extLst>
            </p:cNvPr>
            <p:cNvSpPr txBox="1"/>
            <p:nvPr/>
          </p:nvSpPr>
          <p:spPr>
            <a:xfrm>
              <a:off x="6084372" y="1998483"/>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24" name="图片 23">
              <a:extLst>
                <a:ext uri="{FF2B5EF4-FFF2-40B4-BE49-F238E27FC236}">
                  <a16:creationId xmlns:a16="http://schemas.microsoft.com/office/drawing/2014/main" id="{76DF358C-FC8A-4304-A27A-E4FD2B0128D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8021788" y="1986448"/>
              <a:ext cx="475912" cy="528881"/>
            </a:xfrm>
            <a:prstGeom prst="rect">
              <a:avLst/>
            </a:prstGeom>
          </p:spPr>
        </p:pic>
        <p:pic>
          <p:nvPicPr>
            <p:cNvPr id="25" name="图片 24">
              <a:extLst>
                <a:ext uri="{FF2B5EF4-FFF2-40B4-BE49-F238E27FC236}">
                  <a16:creationId xmlns:a16="http://schemas.microsoft.com/office/drawing/2014/main" id="{701F7D93-D78E-458F-8566-77F2E3C4B6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spTree>
    <p:extLst>
      <p:ext uri="{BB962C8B-B14F-4D97-AF65-F5344CB8AC3E}">
        <p14:creationId xmlns:p14="http://schemas.microsoft.com/office/powerpoint/2010/main" val="325778188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C081DE29-D916-4AB4-AD81-2131120A7853}"/>
              </a:ext>
            </a:extLst>
          </p:cNvPr>
          <p:cNvSpPr/>
          <p:nvPr/>
        </p:nvSpPr>
        <p:spPr>
          <a:xfrm flipH="1" flipV="1">
            <a:off x="10536821" y="0"/>
            <a:ext cx="1655179" cy="1545219"/>
          </a:xfrm>
          <a:prstGeom prst="rtTriangle">
            <a:avLst/>
          </a:prstGeom>
          <a:solidFill>
            <a:srgbClr val="96172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pic>
        <p:nvPicPr>
          <p:cNvPr id="8" name="图片 7">
            <a:extLst>
              <a:ext uri="{FF2B5EF4-FFF2-40B4-BE49-F238E27FC236}">
                <a16:creationId xmlns:a16="http://schemas.microsoft.com/office/drawing/2014/main" id="{32891C07-88D7-4F35-A178-B673DFB800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245489"/>
            <a:ext cx="4039565" cy="5019554"/>
          </a:xfrm>
          <a:prstGeom prst="rect">
            <a:avLst/>
          </a:prstGeom>
        </p:spPr>
      </p:pic>
      <p:sp>
        <p:nvSpPr>
          <p:cNvPr id="10" name="文本框 9">
            <a:extLst>
              <a:ext uri="{FF2B5EF4-FFF2-40B4-BE49-F238E27FC236}">
                <a16:creationId xmlns:a16="http://schemas.microsoft.com/office/drawing/2014/main" id="{B7C02F78-715C-43BA-AFF2-3D972659C876}"/>
              </a:ext>
            </a:extLst>
          </p:cNvPr>
          <p:cNvSpPr txBox="1"/>
          <p:nvPr/>
        </p:nvSpPr>
        <p:spPr>
          <a:xfrm>
            <a:off x="1015404" y="1411109"/>
            <a:ext cx="615553" cy="2236233"/>
          </a:xfrm>
          <a:prstGeom prst="rect">
            <a:avLst/>
          </a:prstGeom>
          <a:noFill/>
        </p:spPr>
        <p:txBody>
          <a:bodyPr vert="eaVert" wrap="square" rtlCol="0">
            <a:spAutoFit/>
          </a:bodyPr>
          <a:lstStyle/>
          <a:p>
            <a:r>
              <a:rPr lang="en-US" altLang="zh-CN" sz="2800" b="1" dirty="0">
                <a:solidFill>
                  <a:srgbClr val="8AC9F2"/>
                </a:solidFill>
                <a:cs typeface="+mn-ea"/>
                <a:sym typeface="+mn-lt"/>
              </a:rPr>
              <a:t>Contents</a:t>
            </a:r>
            <a:endParaRPr lang="zh-CN" altLang="en-US" sz="2800" b="1" dirty="0">
              <a:solidFill>
                <a:srgbClr val="8AC9F2"/>
              </a:solidFill>
              <a:cs typeface="+mn-ea"/>
              <a:sym typeface="+mn-lt"/>
            </a:endParaRPr>
          </a:p>
        </p:txBody>
      </p:sp>
      <p:sp>
        <p:nvSpPr>
          <p:cNvPr id="11" name="文本框 10">
            <a:extLst>
              <a:ext uri="{FF2B5EF4-FFF2-40B4-BE49-F238E27FC236}">
                <a16:creationId xmlns:a16="http://schemas.microsoft.com/office/drawing/2014/main" id="{DFD033F8-3505-4C70-8A11-C8C66FE3E079}"/>
              </a:ext>
            </a:extLst>
          </p:cNvPr>
          <p:cNvSpPr txBox="1"/>
          <p:nvPr/>
        </p:nvSpPr>
        <p:spPr>
          <a:xfrm>
            <a:off x="1568867" y="1364364"/>
            <a:ext cx="3112595" cy="1323439"/>
          </a:xfrm>
          <a:prstGeom prst="rect">
            <a:avLst/>
          </a:prstGeom>
          <a:noFill/>
        </p:spPr>
        <p:txBody>
          <a:bodyPr wrap="square" rtlCol="0">
            <a:spAutoFit/>
          </a:bodyPr>
          <a:lstStyle/>
          <a:p>
            <a:r>
              <a:rPr lang="zh-CN" altLang="en-US" sz="8000" b="1" dirty="0">
                <a:solidFill>
                  <a:srgbClr val="8AC9F2"/>
                </a:solidFill>
                <a:cs typeface="+mn-ea"/>
                <a:sym typeface="+mn-lt"/>
              </a:rPr>
              <a:t>目录</a:t>
            </a:r>
          </a:p>
        </p:txBody>
      </p:sp>
      <p:grpSp>
        <p:nvGrpSpPr>
          <p:cNvPr id="13" name="组合 12">
            <a:extLst>
              <a:ext uri="{FF2B5EF4-FFF2-40B4-BE49-F238E27FC236}">
                <a16:creationId xmlns:a16="http://schemas.microsoft.com/office/drawing/2014/main" id="{7DD8EA55-D6F1-44BC-920B-DFE30B49EFB2}"/>
              </a:ext>
            </a:extLst>
          </p:cNvPr>
          <p:cNvGrpSpPr/>
          <p:nvPr/>
        </p:nvGrpSpPr>
        <p:grpSpPr>
          <a:xfrm>
            <a:off x="4573047" y="1700707"/>
            <a:ext cx="1146404" cy="1044100"/>
            <a:chOff x="4481767" y="1723439"/>
            <a:chExt cx="1146404" cy="1044100"/>
          </a:xfrm>
        </p:grpSpPr>
        <p:pic>
          <p:nvPicPr>
            <p:cNvPr id="9" name="图片 8">
              <a:extLst>
                <a:ext uri="{FF2B5EF4-FFF2-40B4-BE49-F238E27FC236}">
                  <a16:creationId xmlns:a16="http://schemas.microsoft.com/office/drawing/2014/main" id="{7CBF158F-1001-40B4-9A8B-07C6408656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81767" y="1723439"/>
              <a:ext cx="1146404" cy="1044100"/>
            </a:xfrm>
            <a:prstGeom prst="rect">
              <a:avLst/>
            </a:prstGeom>
          </p:spPr>
        </p:pic>
        <p:sp>
          <p:nvSpPr>
            <p:cNvPr id="12" name="文本框 11">
              <a:extLst>
                <a:ext uri="{FF2B5EF4-FFF2-40B4-BE49-F238E27FC236}">
                  <a16:creationId xmlns:a16="http://schemas.microsoft.com/office/drawing/2014/main" id="{39F5095C-11C8-4FBC-B2C9-C7AFC24B09BC}"/>
                </a:ext>
              </a:extLst>
            </p:cNvPr>
            <p:cNvSpPr txBox="1"/>
            <p:nvPr/>
          </p:nvSpPr>
          <p:spPr>
            <a:xfrm>
              <a:off x="4747766" y="2031100"/>
              <a:ext cx="615552" cy="523220"/>
            </a:xfrm>
            <a:prstGeom prst="rect">
              <a:avLst/>
            </a:prstGeom>
            <a:noFill/>
          </p:spPr>
          <p:txBody>
            <a:bodyPr wrap="square" rtlCol="0">
              <a:spAutoFit/>
            </a:bodyPr>
            <a:lstStyle/>
            <a:p>
              <a:pPr algn="ctr"/>
              <a:r>
                <a:rPr lang="en-US" altLang="zh-CN" sz="2800" b="1" dirty="0">
                  <a:solidFill>
                    <a:srgbClr val="8AC9F2"/>
                  </a:solidFill>
                  <a:effectLst>
                    <a:outerShdw blurRad="38100" dist="38100" dir="2700000" algn="tl">
                      <a:srgbClr val="000000">
                        <a:alpha val="43137"/>
                      </a:srgbClr>
                    </a:outerShdw>
                  </a:effectLst>
                  <a:cs typeface="+mn-ea"/>
                  <a:sym typeface="+mn-lt"/>
                </a:rPr>
                <a:t>01</a:t>
              </a:r>
              <a:endParaRPr lang="zh-CN" altLang="en-US" sz="2800" b="1" dirty="0">
                <a:solidFill>
                  <a:srgbClr val="8AC9F2"/>
                </a:solidFill>
                <a:effectLst>
                  <a:outerShdw blurRad="38100" dist="38100" dir="2700000" algn="tl">
                    <a:srgbClr val="000000">
                      <a:alpha val="43137"/>
                    </a:srgbClr>
                  </a:outerShdw>
                </a:effectLst>
                <a:cs typeface="+mn-ea"/>
                <a:sym typeface="+mn-lt"/>
              </a:endParaRPr>
            </a:p>
          </p:txBody>
        </p:sp>
      </p:grpSp>
      <p:grpSp>
        <p:nvGrpSpPr>
          <p:cNvPr id="14" name="组合 13">
            <a:extLst>
              <a:ext uri="{FF2B5EF4-FFF2-40B4-BE49-F238E27FC236}">
                <a16:creationId xmlns:a16="http://schemas.microsoft.com/office/drawing/2014/main" id="{4FD10A07-DB58-4824-A6BE-1A3FB9DD807F}"/>
              </a:ext>
            </a:extLst>
          </p:cNvPr>
          <p:cNvGrpSpPr/>
          <p:nvPr/>
        </p:nvGrpSpPr>
        <p:grpSpPr>
          <a:xfrm>
            <a:off x="6369904" y="1700707"/>
            <a:ext cx="1146404" cy="1044100"/>
            <a:chOff x="4481767" y="1723439"/>
            <a:chExt cx="1146404" cy="1044100"/>
          </a:xfrm>
        </p:grpSpPr>
        <p:pic>
          <p:nvPicPr>
            <p:cNvPr id="15" name="图片 14">
              <a:extLst>
                <a:ext uri="{FF2B5EF4-FFF2-40B4-BE49-F238E27FC236}">
                  <a16:creationId xmlns:a16="http://schemas.microsoft.com/office/drawing/2014/main" id="{B2B5465C-1B80-4677-B350-8FAFCE2E54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81767" y="1723439"/>
              <a:ext cx="1146404" cy="1044100"/>
            </a:xfrm>
            <a:prstGeom prst="rect">
              <a:avLst/>
            </a:prstGeom>
          </p:spPr>
        </p:pic>
        <p:sp>
          <p:nvSpPr>
            <p:cNvPr id="16" name="文本框 15">
              <a:extLst>
                <a:ext uri="{FF2B5EF4-FFF2-40B4-BE49-F238E27FC236}">
                  <a16:creationId xmlns:a16="http://schemas.microsoft.com/office/drawing/2014/main" id="{1422F076-3C21-42C7-9448-00A572BD2306}"/>
                </a:ext>
              </a:extLst>
            </p:cNvPr>
            <p:cNvSpPr txBox="1"/>
            <p:nvPr/>
          </p:nvSpPr>
          <p:spPr>
            <a:xfrm>
              <a:off x="4661116" y="2043800"/>
              <a:ext cx="791504" cy="523220"/>
            </a:xfrm>
            <a:prstGeom prst="rect">
              <a:avLst/>
            </a:prstGeom>
            <a:noFill/>
          </p:spPr>
          <p:txBody>
            <a:bodyPr wrap="square" rtlCol="0">
              <a:spAutoFit/>
            </a:bodyPr>
            <a:lstStyle/>
            <a:p>
              <a:pPr algn="ctr"/>
              <a:r>
                <a:rPr lang="en-US" altLang="zh-CN" sz="2800" b="1" dirty="0">
                  <a:solidFill>
                    <a:srgbClr val="8AC9F2"/>
                  </a:solidFill>
                  <a:effectLst>
                    <a:outerShdw blurRad="38100" dist="38100" dir="2700000" algn="tl">
                      <a:srgbClr val="000000">
                        <a:alpha val="43137"/>
                      </a:srgbClr>
                    </a:outerShdw>
                  </a:effectLst>
                  <a:cs typeface="+mn-ea"/>
                  <a:sym typeface="+mn-lt"/>
                </a:rPr>
                <a:t>02</a:t>
              </a:r>
              <a:endParaRPr lang="zh-CN" altLang="en-US" sz="2800" b="1" dirty="0">
                <a:solidFill>
                  <a:srgbClr val="8AC9F2"/>
                </a:solidFill>
                <a:effectLst>
                  <a:outerShdw blurRad="38100" dist="38100" dir="2700000" algn="tl">
                    <a:srgbClr val="000000">
                      <a:alpha val="43137"/>
                    </a:srgbClr>
                  </a:outerShdw>
                </a:effectLst>
                <a:cs typeface="+mn-ea"/>
                <a:sym typeface="+mn-lt"/>
              </a:endParaRPr>
            </a:p>
          </p:txBody>
        </p:sp>
      </p:grpSp>
      <p:grpSp>
        <p:nvGrpSpPr>
          <p:cNvPr id="17" name="组合 16">
            <a:extLst>
              <a:ext uri="{FF2B5EF4-FFF2-40B4-BE49-F238E27FC236}">
                <a16:creationId xmlns:a16="http://schemas.microsoft.com/office/drawing/2014/main" id="{3C4AFF0A-D259-4DEA-B617-93E32482E655}"/>
              </a:ext>
            </a:extLst>
          </p:cNvPr>
          <p:cNvGrpSpPr/>
          <p:nvPr/>
        </p:nvGrpSpPr>
        <p:grpSpPr>
          <a:xfrm>
            <a:off x="8166761" y="1700707"/>
            <a:ext cx="1146404" cy="1044100"/>
            <a:chOff x="4481767" y="1723439"/>
            <a:chExt cx="1146404" cy="1044100"/>
          </a:xfrm>
        </p:grpSpPr>
        <p:pic>
          <p:nvPicPr>
            <p:cNvPr id="18" name="图片 17">
              <a:extLst>
                <a:ext uri="{FF2B5EF4-FFF2-40B4-BE49-F238E27FC236}">
                  <a16:creationId xmlns:a16="http://schemas.microsoft.com/office/drawing/2014/main" id="{9A078BEE-93ED-4EA0-9BBB-682AA8B703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81767" y="1723439"/>
              <a:ext cx="1146404" cy="1044100"/>
            </a:xfrm>
            <a:prstGeom prst="rect">
              <a:avLst/>
            </a:prstGeom>
          </p:spPr>
        </p:pic>
        <p:sp>
          <p:nvSpPr>
            <p:cNvPr id="19" name="文本框 18">
              <a:extLst>
                <a:ext uri="{FF2B5EF4-FFF2-40B4-BE49-F238E27FC236}">
                  <a16:creationId xmlns:a16="http://schemas.microsoft.com/office/drawing/2014/main" id="{47B6059E-48B3-4301-916B-245ABDAC803D}"/>
                </a:ext>
              </a:extLst>
            </p:cNvPr>
            <p:cNvSpPr txBox="1"/>
            <p:nvPr/>
          </p:nvSpPr>
          <p:spPr>
            <a:xfrm>
              <a:off x="4672918" y="2031100"/>
              <a:ext cx="782390" cy="523220"/>
            </a:xfrm>
            <a:prstGeom prst="rect">
              <a:avLst/>
            </a:prstGeom>
            <a:noFill/>
          </p:spPr>
          <p:txBody>
            <a:bodyPr wrap="square" rtlCol="0">
              <a:spAutoFit/>
            </a:bodyPr>
            <a:lstStyle/>
            <a:p>
              <a:pPr algn="ctr"/>
              <a:r>
                <a:rPr lang="en-US" altLang="zh-CN" sz="2800" b="1" dirty="0">
                  <a:solidFill>
                    <a:srgbClr val="8AC9F2"/>
                  </a:solidFill>
                  <a:effectLst>
                    <a:outerShdw blurRad="38100" dist="38100" dir="2700000" algn="tl">
                      <a:srgbClr val="000000">
                        <a:alpha val="43137"/>
                      </a:srgbClr>
                    </a:outerShdw>
                  </a:effectLst>
                  <a:cs typeface="+mn-ea"/>
                  <a:sym typeface="+mn-lt"/>
                </a:rPr>
                <a:t>03</a:t>
              </a:r>
              <a:endParaRPr lang="zh-CN" altLang="en-US" sz="2800" b="1" dirty="0">
                <a:solidFill>
                  <a:srgbClr val="8AC9F2"/>
                </a:solidFill>
                <a:effectLst>
                  <a:outerShdw blurRad="38100" dist="38100" dir="2700000" algn="tl">
                    <a:srgbClr val="000000">
                      <a:alpha val="43137"/>
                    </a:srgbClr>
                  </a:outerShdw>
                </a:effectLst>
                <a:cs typeface="+mn-ea"/>
                <a:sym typeface="+mn-lt"/>
              </a:endParaRPr>
            </a:p>
          </p:txBody>
        </p:sp>
      </p:grpSp>
      <p:grpSp>
        <p:nvGrpSpPr>
          <p:cNvPr id="20" name="组合 19">
            <a:extLst>
              <a:ext uri="{FF2B5EF4-FFF2-40B4-BE49-F238E27FC236}">
                <a16:creationId xmlns:a16="http://schemas.microsoft.com/office/drawing/2014/main" id="{00247728-439A-44CF-AFE2-82E49CDF1E18}"/>
              </a:ext>
            </a:extLst>
          </p:cNvPr>
          <p:cNvGrpSpPr/>
          <p:nvPr/>
        </p:nvGrpSpPr>
        <p:grpSpPr>
          <a:xfrm>
            <a:off x="9963619" y="1700707"/>
            <a:ext cx="1146404" cy="1044100"/>
            <a:chOff x="4481767" y="1723439"/>
            <a:chExt cx="1146404" cy="1044100"/>
          </a:xfrm>
        </p:grpSpPr>
        <p:pic>
          <p:nvPicPr>
            <p:cNvPr id="21" name="图片 20">
              <a:extLst>
                <a:ext uri="{FF2B5EF4-FFF2-40B4-BE49-F238E27FC236}">
                  <a16:creationId xmlns:a16="http://schemas.microsoft.com/office/drawing/2014/main" id="{15F07BB7-C50A-47DA-9571-8D3BA7CC59E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81767" y="1723439"/>
              <a:ext cx="1146404" cy="1044100"/>
            </a:xfrm>
            <a:prstGeom prst="rect">
              <a:avLst/>
            </a:prstGeom>
          </p:spPr>
        </p:pic>
        <p:sp>
          <p:nvSpPr>
            <p:cNvPr id="22" name="文本框 21">
              <a:extLst>
                <a:ext uri="{FF2B5EF4-FFF2-40B4-BE49-F238E27FC236}">
                  <a16:creationId xmlns:a16="http://schemas.microsoft.com/office/drawing/2014/main" id="{8CB62BBA-0526-48E1-A8B8-2FBABAFCE670}"/>
                </a:ext>
              </a:extLst>
            </p:cNvPr>
            <p:cNvSpPr txBox="1"/>
            <p:nvPr/>
          </p:nvSpPr>
          <p:spPr>
            <a:xfrm>
              <a:off x="4716248" y="1993000"/>
              <a:ext cx="767625" cy="523220"/>
            </a:xfrm>
            <a:prstGeom prst="rect">
              <a:avLst/>
            </a:prstGeom>
            <a:noFill/>
          </p:spPr>
          <p:txBody>
            <a:bodyPr wrap="square" rtlCol="0">
              <a:spAutoFit/>
            </a:bodyPr>
            <a:lstStyle/>
            <a:p>
              <a:pPr algn="ctr"/>
              <a:r>
                <a:rPr lang="en-US" altLang="zh-CN" sz="2800" b="1" dirty="0">
                  <a:solidFill>
                    <a:srgbClr val="8AC9F2"/>
                  </a:solidFill>
                  <a:effectLst>
                    <a:outerShdw blurRad="38100" dist="38100" dir="2700000" algn="tl">
                      <a:srgbClr val="000000">
                        <a:alpha val="43137"/>
                      </a:srgbClr>
                    </a:outerShdw>
                  </a:effectLst>
                  <a:cs typeface="+mn-ea"/>
                  <a:sym typeface="+mn-lt"/>
                </a:rPr>
                <a:t>04</a:t>
              </a:r>
              <a:endParaRPr lang="zh-CN" altLang="en-US" sz="2800" b="1" dirty="0">
                <a:solidFill>
                  <a:srgbClr val="8AC9F2"/>
                </a:solidFill>
                <a:effectLst>
                  <a:outerShdw blurRad="38100" dist="38100" dir="2700000" algn="tl">
                    <a:srgbClr val="000000">
                      <a:alpha val="43137"/>
                    </a:srgbClr>
                  </a:outerShdw>
                </a:effectLst>
                <a:cs typeface="+mn-ea"/>
                <a:sym typeface="+mn-lt"/>
              </a:endParaRPr>
            </a:p>
          </p:txBody>
        </p:sp>
      </p:grpSp>
      <p:sp>
        <p:nvSpPr>
          <p:cNvPr id="23" name="文本框 22">
            <a:extLst>
              <a:ext uri="{FF2B5EF4-FFF2-40B4-BE49-F238E27FC236}">
                <a16:creationId xmlns:a16="http://schemas.microsoft.com/office/drawing/2014/main" id="{EEE59E44-895E-4506-BA92-59AA4AEDA9D0}"/>
              </a:ext>
            </a:extLst>
          </p:cNvPr>
          <p:cNvSpPr txBox="1"/>
          <p:nvPr/>
        </p:nvSpPr>
        <p:spPr>
          <a:xfrm>
            <a:off x="4847895" y="2824608"/>
            <a:ext cx="615553" cy="3617701"/>
          </a:xfrm>
          <a:prstGeom prst="rect">
            <a:avLst/>
          </a:prstGeom>
          <a:noFill/>
        </p:spPr>
        <p:txBody>
          <a:bodyPr vert="eaVert" wrap="square" rtlCol="0">
            <a:spAutoFit/>
          </a:bodyPr>
          <a:lstStyle/>
          <a:p>
            <a:r>
              <a:rPr lang="zh-CN" altLang="en-US" sz="2800" b="1" spc="300" dirty="0">
                <a:solidFill>
                  <a:srgbClr val="8AC9F2"/>
                </a:solidFill>
                <a:effectLst>
                  <a:outerShdw blurRad="38100" dist="38100" dir="2700000" algn="tl">
                    <a:srgbClr val="000000">
                      <a:alpha val="43137"/>
                    </a:srgbClr>
                  </a:outerShdw>
                </a:effectLst>
                <a:cs typeface="+mn-ea"/>
                <a:sym typeface="+mn-lt"/>
              </a:rPr>
              <a:t>区块链的基本介绍</a:t>
            </a:r>
          </a:p>
        </p:txBody>
      </p:sp>
      <p:sp>
        <p:nvSpPr>
          <p:cNvPr id="24" name="文本框 23">
            <a:extLst>
              <a:ext uri="{FF2B5EF4-FFF2-40B4-BE49-F238E27FC236}">
                <a16:creationId xmlns:a16="http://schemas.microsoft.com/office/drawing/2014/main" id="{D6A40D25-869F-4B6D-A7E7-751CBE6FC94F}"/>
              </a:ext>
            </a:extLst>
          </p:cNvPr>
          <p:cNvSpPr txBox="1"/>
          <p:nvPr/>
        </p:nvSpPr>
        <p:spPr>
          <a:xfrm>
            <a:off x="8464109" y="2824608"/>
            <a:ext cx="615553" cy="3617701"/>
          </a:xfrm>
          <a:prstGeom prst="rect">
            <a:avLst/>
          </a:prstGeom>
          <a:noFill/>
        </p:spPr>
        <p:txBody>
          <a:bodyPr vert="eaVert" wrap="square" rtlCol="0">
            <a:spAutoFit/>
          </a:bodyPr>
          <a:lstStyle/>
          <a:p>
            <a:r>
              <a:rPr lang="zh-CN" altLang="en-US" sz="2800" b="1" spc="300" dirty="0">
                <a:solidFill>
                  <a:srgbClr val="8AC9F2"/>
                </a:solidFill>
                <a:effectLst>
                  <a:outerShdw blurRad="38100" dist="38100" dir="2700000" algn="tl">
                    <a:srgbClr val="000000">
                      <a:alpha val="43137"/>
                    </a:srgbClr>
                  </a:outerShdw>
                </a:effectLst>
                <a:cs typeface="+mn-ea"/>
                <a:sym typeface="+mn-lt"/>
              </a:rPr>
              <a:t>区块链的近期发展</a:t>
            </a:r>
          </a:p>
        </p:txBody>
      </p:sp>
      <p:sp>
        <p:nvSpPr>
          <p:cNvPr id="25" name="文本框 24">
            <a:extLst>
              <a:ext uri="{FF2B5EF4-FFF2-40B4-BE49-F238E27FC236}">
                <a16:creationId xmlns:a16="http://schemas.microsoft.com/office/drawing/2014/main" id="{1FEADF97-3F17-4832-B682-7DC0121C410B}"/>
              </a:ext>
            </a:extLst>
          </p:cNvPr>
          <p:cNvSpPr txBox="1"/>
          <p:nvPr/>
        </p:nvSpPr>
        <p:spPr>
          <a:xfrm>
            <a:off x="6656002" y="2824608"/>
            <a:ext cx="615553" cy="3617701"/>
          </a:xfrm>
          <a:prstGeom prst="rect">
            <a:avLst/>
          </a:prstGeom>
          <a:noFill/>
        </p:spPr>
        <p:txBody>
          <a:bodyPr vert="eaVert" wrap="square" rtlCol="0">
            <a:spAutoFit/>
          </a:bodyPr>
          <a:lstStyle/>
          <a:p>
            <a:r>
              <a:rPr lang="zh-CN" altLang="en-US" sz="2800" b="1" spc="300" dirty="0">
                <a:solidFill>
                  <a:srgbClr val="8AC9F2"/>
                </a:solidFill>
                <a:effectLst>
                  <a:outerShdw blurRad="38100" dist="38100" dir="2700000" algn="tl">
                    <a:srgbClr val="000000">
                      <a:alpha val="43137"/>
                    </a:srgbClr>
                  </a:outerShdw>
                </a:effectLst>
                <a:cs typeface="+mn-ea"/>
                <a:sym typeface="+mn-lt"/>
              </a:rPr>
              <a:t>区块链的商业模式</a:t>
            </a:r>
          </a:p>
        </p:txBody>
      </p:sp>
      <p:sp>
        <p:nvSpPr>
          <p:cNvPr id="26" name="文本框 25">
            <a:extLst>
              <a:ext uri="{FF2B5EF4-FFF2-40B4-BE49-F238E27FC236}">
                <a16:creationId xmlns:a16="http://schemas.microsoft.com/office/drawing/2014/main" id="{86D09F98-78B1-4A03-8FFC-BC8692D07995}"/>
              </a:ext>
            </a:extLst>
          </p:cNvPr>
          <p:cNvSpPr txBox="1"/>
          <p:nvPr/>
        </p:nvSpPr>
        <p:spPr>
          <a:xfrm>
            <a:off x="10272217" y="2824608"/>
            <a:ext cx="615553" cy="3617701"/>
          </a:xfrm>
          <a:prstGeom prst="rect">
            <a:avLst/>
          </a:prstGeom>
          <a:noFill/>
        </p:spPr>
        <p:txBody>
          <a:bodyPr vert="eaVert" wrap="square" rtlCol="0">
            <a:spAutoFit/>
          </a:bodyPr>
          <a:lstStyle/>
          <a:p>
            <a:r>
              <a:rPr lang="zh-CN" altLang="en-US" sz="2800" b="1" spc="300" dirty="0">
                <a:solidFill>
                  <a:srgbClr val="8AC9F2"/>
                </a:solidFill>
                <a:effectLst>
                  <a:outerShdw blurRad="38100" dist="38100" dir="2700000" algn="tl">
                    <a:srgbClr val="000000">
                      <a:alpha val="43137"/>
                    </a:srgbClr>
                  </a:outerShdw>
                </a:effectLst>
                <a:cs typeface="+mn-ea"/>
                <a:sym typeface="+mn-lt"/>
              </a:rPr>
              <a:t>区块链的前景展望</a:t>
            </a:r>
          </a:p>
        </p:txBody>
      </p:sp>
      <p:sp>
        <p:nvSpPr>
          <p:cNvPr id="2" name="文本框 1"/>
          <p:cNvSpPr txBox="1"/>
          <p:nvPr/>
        </p:nvSpPr>
        <p:spPr>
          <a:xfrm>
            <a:off x="4243526" y="390617"/>
            <a:ext cx="1970843" cy="276999"/>
          </a:xfrm>
          <a:prstGeom prst="rect">
            <a:avLst/>
          </a:prstGeom>
          <a:noFill/>
        </p:spPr>
        <p:txBody>
          <a:bodyPr wrap="square" rtlCol="0">
            <a:spAutoFit/>
          </a:bodyPr>
          <a:lstStyle/>
          <a:p>
            <a:r>
              <a:rPr lang="en-US" altLang="zh-CN" sz="1200" smtClean="0">
                <a:solidFill>
                  <a:srgbClr val="001F2E"/>
                </a:solidFill>
              </a:rPr>
              <a:t>https://www.PPT818.com/</a:t>
            </a:r>
            <a:endParaRPr lang="zh-CN" altLang="en-US" sz="1200" dirty="0">
              <a:solidFill>
                <a:srgbClr val="001F2E"/>
              </a:solidFill>
            </a:endParaRPr>
          </a:p>
        </p:txBody>
      </p:sp>
    </p:spTree>
    <p:extLst>
      <p:ext uri="{BB962C8B-B14F-4D97-AF65-F5344CB8AC3E}">
        <p14:creationId xmlns:p14="http://schemas.microsoft.com/office/powerpoint/2010/main" val="163952047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03</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区块链的近期发展</a:t>
              </a:r>
            </a:p>
          </p:txBody>
        </p:sp>
      </p:grpSp>
      <p:pic>
        <p:nvPicPr>
          <p:cNvPr id="8" name="图片 7">
            <a:extLst>
              <a:ext uri="{FF2B5EF4-FFF2-40B4-BE49-F238E27FC236}">
                <a16:creationId xmlns:a16="http://schemas.microsoft.com/office/drawing/2014/main"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grpSp>
        <p:nvGrpSpPr>
          <p:cNvPr id="9" name="组合 8">
            <a:extLst>
              <a:ext uri="{FF2B5EF4-FFF2-40B4-BE49-F238E27FC236}">
                <a16:creationId xmlns:a16="http://schemas.microsoft.com/office/drawing/2014/main" id="{A92A2F7B-91E9-4DBD-8EF9-2CA04280B110}"/>
              </a:ext>
            </a:extLst>
          </p:cNvPr>
          <p:cNvGrpSpPr/>
          <p:nvPr/>
        </p:nvGrpSpPr>
        <p:grpSpPr>
          <a:xfrm>
            <a:off x="1786588" y="1583361"/>
            <a:ext cx="2961957" cy="2148161"/>
            <a:chOff x="1670841" y="2393588"/>
            <a:chExt cx="2961957" cy="2148161"/>
          </a:xfrm>
        </p:grpSpPr>
        <p:grpSp>
          <p:nvGrpSpPr>
            <p:cNvPr id="10" name="组合 9">
              <a:extLst>
                <a:ext uri="{FF2B5EF4-FFF2-40B4-BE49-F238E27FC236}">
                  <a16:creationId xmlns:a16="http://schemas.microsoft.com/office/drawing/2014/main" id="{ED293E81-EB95-41B2-9083-F1654E36046C}"/>
                </a:ext>
              </a:extLst>
            </p:cNvPr>
            <p:cNvGrpSpPr/>
            <p:nvPr/>
          </p:nvGrpSpPr>
          <p:grpSpPr>
            <a:xfrm>
              <a:off x="1670841" y="2393588"/>
              <a:ext cx="2961957" cy="1946918"/>
              <a:chOff x="1060504" y="671311"/>
              <a:chExt cx="2961957" cy="1946918"/>
            </a:xfrm>
          </p:grpSpPr>
          <p:sp>
            <p:nvSpPr>
              <p:cNvPr id="13" name="矩形 12">
                <a:extLst>
                  <a:ext uri="{FF2B5EF4-FFF2-40B4-BE49-F238E27FC236}">
                    <a16:creationId xmlns:a16="http://schemas.microsoft.com/office/drawing/2014/main" id="{6BA9510D-933D-4F97-96E6-B21E2ADF0E89}"/>
                  </a:ext>
                </a:extLst>
              </p:cNvPr>
              <p:cNvSpPr/>
              <p:nvPr/>
            </p:nvSpPr>
            <p:spPr>
              <a:xfrm>
                <a:off x="1060504" y="1116417"/>
                <a:ext cx="2961957" cy="1501812"/>
              </a:xfrm>
              <a:prstGeom prst="rect">
                <a:avLst/>
              </a:prstGeom>
              <a:noFill/>
              <a:ln w="19050">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片 13">
                <a:extLst>
                  <a:ext uri="{FF2B5EF4-FFF2-40B4-BE49-F238E27FC236}">
                    <a16:creationId xmlns:a16="http://schemas.microsoft.com/office/drawing/2014/main" id="{31DD470F-73DE-49EE-B344-3436D09356EC}"/>
                  </a:ext>
                </a:extLst>
              </p:cNvPr>
              <p:cNvPicPr>
                <a:picLocks noChangeAspect="1"/>
              </p:cNvPicPr>
              <p:nvPr/>
            </p:nvPicPr>
            <p:blipFill>
              <a:blip r:embed="rId4"/>
              <a:stretch>
                <a:fillRect/>
              </a:stretch>
            </p:blipFill>
            <p:spPr>
              <a:xfrm>
                <a:off x="2051174" y="671311"/>
                <a:ext cx="980620" cy="795982"/>
              </a:xfrm>
              <a:prstGeom prst="rect">
                <a:avLst/>
              </a:prstGeom>
            </p:spPr>
          </p:pic>
        </p:grpSp>
        <p:sp>
          <p:nvSpPr>
            <p:cNvPr id="11" name="文本框 10">
              <a:extLst>
                <a:ext uri="{FF2B5EF4-FFF2-40B4-BE49-F238E27FC236}">
                  <a16:creationId xmlns:a16="http://schemas.microsoft.com/office/drawing/2014/main" id="{A261DADA-B01E-48AC-B36D-AE89CF3EE87F}"/>
                </a:ext>
              </a:extLst>
            </p:cNvPr>
            <p:cNvSpPr txBox="1"/>
            <p:nvPr/>
          </p:nvSpPr>
          <p:spPr>
            <a:xfrm>
              <a:off x="2150609" y="4141639"/>
              <a:ext cx="2002420" cy="400110"/>
            </a:xfrm>
            <a:prstGeom prst="rect">
              <a:avLst/>
            </a:prstGeom>
            <a:solidFill>
              <a:srgbClr val="001F2E"/>
            </a:solid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sp>
          <p:nvSpPr>
            <p:cNvPr id="12" name="矩形 11">
              <a:extLst>
                <a:ext uri="{FF2B5EF4-FFF2-40B4-BE49-F238E27FC236}">
                  <a16:creationId xmlns:a16="http://schemas.microsoft.com/office/drawing/2014/main" id="{EF4A49FA-B6A6-4F3E-86F2-CCB36368AD9F}"/>
                </a:ext>
              </a:extLst>
            </p:cNvPr>
            <p:cNvSpPr/>
            <p:nvPr/>
          </p:nvSpPr>
          <p:spPr>
            <a:xfrm>
              <a:off x="1932980" y="3265344"/>
              <a:ext cx="2437678"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您的内容打在这里或者通过复制您的文本后在此框中选择粘贴您的内容打在这里。</a:t>
              </a:r>
              <a:endParaRPr lang="zh-CN" altLang="en-US" sz="1400" b="1" dirty="0">
                <a:solidFill>
                  <a:srgbClr val="8AC9F2"/>
                </a:solidFill>
                <a:cs typeface="+mn-ea"/>
                <a:sym typeface="+mn-lt"/>
              </a:endParaRPr>
            </a:p>
          </p:txBody>
        </p:sp>
      </p:grpSp>
      <p:grpSp>
        <p:nvGrpSpPr>
          <p:cNvPr id="15" name="组合 14">
            <a:extLst>
              <a:ext uri="{FF2B5EF4-FFF2-40B4-BE49-F238E27FC236}">
                <a16:creationId xmlns:a16="http://schemas.microsoft.com/office/drawing/2014/main" id="{2665885F-C942-4E76-8EA4-839E2C611535}"/>
              </a:ext>
            </a:extLst>
          </p:cNvPr>
          <p:cNvGrpSpPr/>
          <p:nvPr/>
        </p:nvGrpSpPr>
        <p:grpSpPr>
          <a:xfrm>
            <a:off x="3978413" y="3869153"/>
            <a:ext cx="2961957" cy="2148161"/>
            <a:chOff x="1670841" y="2393588"/>
            <a:chExt cx="2961957" cy="2148161"/>
          </a:xfrm>
        </p:grpSpPr>
        <p:grpSp>
          <p:nvGrpSpPr>
            <p:cNvPr id="16" name="组合 15">
              <a:extLst>
                <a:ext uri="{FF2B5EF4-FFF2-40B4-BE49-F238E27FC236}">
                  <a16:creationId xmlns:a16="http://schemas.microsoft.com/office/drawing/2014/main" id="{69FB8213-FB6A-4641-9967-7FFEC52DF4B4}"/>
                </a:ext>
              </a:extLst>
            </p:cNvPr>
            <p:cNvGrpSpPr/>
            <p:nvPr/>
          </p:nvGrpSpPr>
          <p:grpSpPr>
            <a:xfrm>
              <a:off x="1670841" y="2393588"/>
              <a:ext cx="2961957" cy="1946918"/>
              <a:chOff x="1060504" y="671311"/>
              <a:chExt cx="2961957" cy="1946918"/>
            </a:xfrm>
          </p:grpSpPr>
          <p:sp>
            <p:nvSpPr>
              <p:cNvPr id="19" name="矩形 18">
                <a:extLst>
                  <a:ext uri="{FF2B5EF4-FFF2-40B4-BE49-F238E27FC236}">
                    <a16:creationId xmlns:a16="http://schemas.microsoft.com/office/drawing/2014/main" id="{9C1316F4-5628-46A0-A108-1A9FEEC030D7}"/>
                  </a:ext>
                </a:extLst>
              </p:cNvPr>
              <p:cNvSpPr/>
              <p:nvPr/>
            </p:nvSpPr>
            <p:spPr>
              <a:xfrm>
                <a:off x="1060504" y="1116417"/>
                <a:ext cx="2961957" cy="1501812"/>
              </a:xfrm>
              <a:prstGeom prst="rect">
                <a:avLst/>
              </a:prstGeom>
              <a:noFill/>
              <a:ln w="19050">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图片 19">
                <a:extLst>
                  <a:ext uri="{FF2B5EF4-FFF2-40B4-BE49-F238E27FC236}">
                    <a16:creationId xmlns:a16="http://schemas.microsoft.com/office/drawing/2014/main" id="{22FE0533-644D-424E-88EE-A06FE4D1AA0C}"/>
                  </a:ext>
                </a:extLst>
              </p:cNvPr>
              <p:cNvPicPr>
                <a:picLocks noChangeAspect="1"/>
              </p:cNvPicPr>
              <p:nvPr/>
            </p:nvPicPr>
            <p:blipFill>
              <a:blip r:embed="rId4"/>
              <a:stretch>
                <a:fillRect/>
              </a:stretch>
            </p:blipFill>
            <p:spPr>
              <a:xfrm>
                <a:off x="2051174" y="671311"/>
                <a:ext cx="980620" cy="795982"/>
              </a:xfrm>
              <a:prstGeom prst="rect">
                <a:avLst/>
              </a:prstGeom>
            </p:spPr>
          </p:pic>
        </p:grpSp>
        <p:sp>
          <p:nvSpPr>
            <p:cNvPr id="17" name="文本框 16">
              <a:extLst>
                <a:ext uri="{FF2B5EF4-FFF2-40B4-BE49-F238E27FC236}">
                  <a16:creationId xmlns:a16="http://schemas.microsoft.com/office/drawing/2014/main" id="{DF99A991-6166-45FC-BAF1-F3CBF405297D}"/>
                </a:ext>
              </a:extLst>
            </p:cNvPr>
            <p:cNvSpPr txBox="1"/>
            <p:nvPr/>
          </p:nvSpPr>
          <p:spPr>
            <a:xfrm>
              <a:off x="2150609" y="4141639"/>
              <a:ext cx="2002420" cy="400110"/>
            </a:xfrm>
            <a:prstGeom prst="rect">
              <a:avLst/>
            </a:prstGeom>
            <a:solidFill>
              <a:srgbClr val="001F2E"/>
            </a:solid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sp>
          <p:nvSpPr>
            <p:cNvPr id="18" name="矩形 17">
              <a:extLst>
                <a:ext uri="{FF2B5EF4-FFF2-40B4-BE49-F238E27FC236}">
                  <a16:creationId xmlns:a16="http://schemas.microsoft.com/office/drawing/2014/main" id="{E026B8A2-13CF-4DC3-BC54-21878710F3BF}"/>
                </a:ext>
              </a:extLst>
            </p:cNvPr>
            <p:cNvSpPr/>
            <p:nvPr/>
          </p:nvSpPr>
          <p:spPr>
            <a:xfrm>
              <a:off x="1932980" y="3265344"/>
              <a:ext cx="2437678"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您的内容打在这里或者通过复制您的文本后在此框中选择粘贴您的内容打在这里。</a:t>
              </a:r>
              <a:endParaRPr lang="zh-CN" altLang="en-US" sz="1400" b="1" dirty="0">
                <a:solidFill>
                  <a:srgbClr val="8AC9F2"/>
                </a:solidFill>
                <a:cs typeface="+mn-ea"/>
                <a:sym typeface="+mn-lt"/>
              </a:endParaRPr>
            </a:p>
          </p:txBody>
        </p:sp>
      </p:grpSp>
      <p:grpSp>
        <p:nvGrpSpPr>
          <p:cNvPr id="21" name="组合 20">
            <a:extLst>
              <a:ext uri="{FF2B5EF4-FFF2-40B4-BE49-F238E27FC236}">
                <a16:creationId xmlns:a16="http://schemas.microsoft.com/office/drawing/2014/main" id="{DB5C5BDD-742A-4102-8B27-45CCA9F33741}"/>
              </a:ext>
            </a:extLst>
          </p:cNvPr>
          <p:cNvGrpSpPr/>
          <p:nvPr/>
        </p:nvGrpSpPr>
        <p:grpSpPr>
          <a:xfrm>
            <a:off x="5949703" y="1576626"/>
            <a:ext cx="2961957" cy="2148161"/>
            <a:chOff x="1670841" y="2393588"/>
            <a:chExt cx="2961957" cy="2148161"/>
          </a:xfrm>
        </p:grpSpPr>
        <p:grpSp>
          <p:nvGrpSpPr>
            <p:cNvPr id="22" name="组合 21">
              <a:extLst>
                <a:ext uri="{FF2B5EF4-FFF2-40B4-BE49-F238E27FC236}">
                  <a16:creationId xmlns:a16="http://schemas.microsoft.com/office/drawing/2014/main" id="{3B54E3C1-FDD1-4272-803E-17AD08D38B60}"/>
                </a:ext>
              </a:extLst>
            </p:cNvPr>
            <p:cNvGrpSpPr/>
            <p:nvPr/>
          </p:nvGrpSpPr>
          <p:grpSpPr>
            <a:xfrm>
              <a:off x="1670841" y="2393588"/>
              <a:ext cx="2961957" cy="1946918"/>
              <a:chOff x="1060504" y="671311"/>
              <a:chExt cx="2961957" cy="1946918"/>
            </a:xfrm>
          </p:grpSpPr>
          <p:sp>
            <p:nvSpPr>
              <p:cNvPr id="25" name="矩形 24">
                <a:extLst>
                  <a:ext uri="{FF2B5EF4-FFF2-40B4-BE49-F238E27FC236}">
                    <a16:creationId xmlns:a16="http://schemas.microsoft.com/office/drawing/2014/main" id="{1214011A-A88F-4665-B2CC-92B3014ED6ED}"/>
                  </a:ext>
                </a:extLst>
              </p:cNvPr>
              <p:cNvSpPr/>
              <p:nvPr/>
            </p:nvSpPr>
            <p:spPr>
              <a:xfrm>
                <a:off x="1060504" y="1116417"/>
                <a:ext cx="2961957" cy="1501812"/>
              </a:xfrm>
              <a:prstGeom prst="rect">
                <a:avLst/>
              </a:prstGeom>
              <a:noFill/>
              <a:ln w="19050">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71876285-D284-4C7A-81AF-098FCAA46C0D}"/>
                  </a:ext>
                </a:extLst>
              </p:cNvPr>
              <p:cNvPicPr>
                <a:picLocks noChangeAspect="1"/>
              </p:cNvPicPr>
              <p:nvPr/>
            </p:nvPicPr>
            <p:blipFill>
              <a:blip r:embed="rId4"/>
              <a:stretch>
                <a:fillRect/>
              </a:stretch>
            </p:blipFill>
            <p:spPr>
              <a:xfrm>
                <a:off x="2051174" y="671311"/>
                <a:ext cx="980620" cy="795982"/>
              </a:xfrm>
              <a:prstGeom prst="rect">
                <a:avLst/>
              </a:prstGeom>
            </p:spPr>
          </p:pic>
        </p:grpSp>
        <p:sp>
          <p:nvSpPr>
            <p:cNvPr id="23" name="文本框 22">
              <a:extLst>
                <a:ext uri="{FF2B5EF4-FFF2-40B4-BE49-F238E27FC236}">
                  <a16:creationId xmlns:a16="http://schemas.microsoft.com/office/drawing/2014/main" id="{EAEAEF2E-7AEE-40D0-9517-40AE3C37080F}"/>
                </a:ext>
              </a:extLst>
            </p:cNvPr>
            <p:cNvSpPr txBox="1"/>
            <p:nvPr/>
          </p:nvSpPr>
          <p:spPr>
            <a:xfrm>
              <a:off x="2150609" y="4141639"/>
              <a:ext cx="2002420" cy="400110"/>
            </a:xfrm>
            <a:prstGeom prst="rect">
              <a:avLst/>
            </a:prstGeom>
            <a:solidFill>
              <a:srgbClr val="001F2E"/>
            </a:solid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sp>
          <p:nvSpPr>
            <p:cNvPr id="24" name="矩形 23">
              <a:extLst>
                <a:ext uri="{FF2B5EF4-FFF2-40B4-BE49-F238E27FC236}">
                  <a16:creationId xmlns:a16="http://schemas.microsoft.com/office/drawing/2014/main" id="{BF7472BA-72F1-4D50-BA91-B6A4E7A475A5}"/>
                </a:ext>
              </a:extLst>
            </p:cNvPr>
            <p:cNvSpPr/>
            <p:nvPr/>
          </p:nvSpPr>
          <p:spPr>
            <a:xfrm>
              <a:off x="1932980" y="3265344"/>
              <a:ext cx="2437678"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您的内容打在这里或者通过复制您的文本后在此框中选择粘贴您的内容打在这里。</a:t>
              </a:r>
              <a:endParaRPr lang="zh-CN" altLang="en-US" sz="1400" b="1" dirty="0">
                <a:solidFill>
                  <a:srgbClr val="8AC9F2"/>
                </a:solidFill>
                <a:cs typeface="+mn-ea"/>
                <a:sym typeface="+mn-lt"/>
              </a:endParaRPr>
            </a:p>
          </p:txBody>
        </p:sp>
      </p:grpSp>
      <p:pic>
        <p:nvPicPr>
          <p:cNvPr id="27" name="图片 26">
            <a:extLst>
              <a:ext uri="{FF2B5EF4-FFF2-40B4-BE49-F238E27FC236}">
                <a16:creationId xmlns:a16="http://schemas.microsoft.com/office/drawing/2014/main" id="{F2CFE19C-F43F-48E0-B79A-D27D7F8A4F4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88096" y="3869153"/>
            <a:ext cx="1847127" cy="1769692"/>
          </a:xfrm>
          <a:prstGeom prst="rect">
            <a:avLst/>
          </a:prstGeom>
        </p:spPr>
      </p:pic>
      <p:pic>
        <p:nvPicPr>
          <p:cNvPr id="28" name="图片 27">
            <a:extLst>
              <a:ext uri="{FF2B5EF4-FFF2-40B4-BE49-F238E27FC236}">
                <a16:creationId xmlns:a16="http://schemas.microsoft.com/office/drawing/2014/main" id="{8FD83E34-BA5D-483F-B44E-08FA9703CF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911659" y="3187046"/>
            <a:ext cx="1847127" cy="1769692"/>
          </a:xfrm>
          <a:prstGeom prst="rect">
            <a:avLst/>
          </a:prstGeom>
        </p:spPr>
      </p:pic>
      <p:pic>
        <p:nvPicPr>
          <p:cNvPr id="29" name="图片 28">
            <a:extLst>
              <a:ext uri="{FF2B5EF4-FFF2-40B4-BE49-F238E27FC236}">
                <a16:creationId xmlns:a16="http://schemas.microsoft.com/office/drawing/2014/main" id="{6CFCA55A-E012-465C-AB59-E85995A8226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985644" y="4427729"/>
            <a:ext cx="1847127" cy="1769692"/>
          </a:xfrm>
          <a:prstGeom prst="rect">
            <a:avLst/>
          </a:prstGeom>
        </p:spPr>
      </p:pic>
    </p:spTree>
    <p:extLst>
      <p:ext uri="{BB962C8B-B14F-4D97-AF65-F5344CB8AC3E}">
        <p14:creationId xmlns:p14="http://schemas.microsoft.com/office/powerpoint/2010/main" val="1892581968"/>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par>
                                <p:cTn id="13" presetID="14" presetClass="entr" presetSubtype="1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par>
                                <p:cTn id="16" presetID="14" presetClass="entr" presetSubtype="1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B2190D6-DA68-49D9-BC74-C3D2D45EAB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3230" y="279363"/>
            <a:ext cx="12041529" cy="6096000"/>
          </a:xfrm>
          <a:prstGeom prst="rect">
            <a:avLst/>
          </a:prstGeom>
        </p:spPr>
      </p:pic>
      <p:sp>
        <p:nvSpPr>
          <p:cNvPr id="2" name="直角三角形 1">
            <a:extLst>
              <a:ext uri="{FF2B5EF4-FFF2-40B4-BE49-F238E27FC236}">
                <a16:creationId xmlns:a16="http://schemas.microsoft.com/office/drawing/2014/main" id="{81A8968E-CA28-4462-B524-0D077240D1D5}"/>
              </a:ext>
            </a:extLst>
          </p:cNvPr>
          <p:cNvSpPr/>
          <p:nvPr/>
        </p:nvSpPr>
        <p:spPr>
          <a:xfrm flipH="1" flipV="1">
            <a:off x="10536821" y="0"/>
            <a:ext cx="1655179" cy="1545219"/>
          </a:xfrm>
          <a:prstGeom prst="rtTriangle">
            <a:avLst/>
          </a:prstGeom>
          <a:solidFill>
            <a:srgbClr val="96172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id="{654B535E-51CD-482D-853B-17C2FC501CE7}"/>
              </a:ext>
            </a:extLst>
          </p:cNvPr>
          <p:cNvSpPr txBox="1"/>
          <p:nvPr/>
        </p:nvSpPr>
        <p:spPr>
          <a:xfrm>
            <a:off x="3535606" y="2967335"/>
            <a:ext cx="5745851" cy="923330"/>
          </a:xfrm>
          <a:prstGeom prst="rect">
            <a:avLst/>
          </a:prstGeom>
          <a:noFill/>
        </p:spPr>
        <p:txBody>
          <a:bodyPr vert="horz" wrap="square" rtlCol="0">
            <a:spAutoFit/>
          </a:bodyPr>
          <a:lstStyle/>
          <a:p>
            <a:r>
              <a:rPr lang="zh-CN" altLang="en-US" sz="5400" b="1" dirty="0">
                <a:solidFill>
                  <a:srgbClr val="8AC9F2"/>
                </a:solidFill>
                <a:effectLst>
                  <a:outerShdw blurRad="38100" dist="38100" dir="2700000" algn="tl">
                    <a:srgbClr val="000000">
                      <a:alpha val="43137"/>
                    </a:srgbClr>
                  </a:outerShdw>
                </a:effectLst>
                <a:cs typeface="+mn-ea"/>
                <a:sym typeface="+mn-lt"/>
              </a:rPr>
              <a:t>区块链的前景展望</a:t>
            </a:r>
          </a:p>
        </p:txBody>
      </p:sp>
      <p:grpSp>
        <p:nvGrpSpPr>
          <p:cNvPr id="25" name="组合 24">
            <a:extLst>
              <a:ext uri="{FF2B5EF4-FFF2-40B4-BE49-F238E27FC236}">
                <a16:creationId xmlns:a16="http://schemas.microsoft.com/office/drawing/2014/main" id="{7C7B49B9-E6A4-4F40-B958-4C25D74CFCC9}"/>
              </a:ext>
            </a:extLst>
          </p:cNvPr>
          <p:cNvGrpSpPr/>
          <p:nvPr/>
        </p:nvGrpSpPr>
        <p:grpSpPr>
          <a:xfrm flipH="1">
            <a:off x="3535606" y="2103698"/>
            <a:ext cx="3829895" cy="581629"/>
            <a:chOff x="204786" y="159327"/>
            <a:chExt cx="11782427" cy="918137"/>
          </a:xfrm>
        </p:grpSpPr>
        <p:cxnSp>
          <p:nvCxnSpPr>
            <p:cNvPr id="26" name="直接连接符 25">
              <a:extLst>
                <a:ext uri="{FF2B5EF4-FFF2-40B4-BE49-F238E27FC236}">
                  <a16:creationId xmlns:a16="http://schemas.microsoft.com/office/drawing/2014/main" id="{A202BDD7-9EE6-4474-8C07-0299A5DEAFB5}"/>
                </a:ext>
              </a:extLst>
            </p:cNvPr>
            <p:cNvCxnSpPr/>
            <p:nvPr userDrawn="1"/>
          </p:nvCxnSpPr>
          <p:spPr>
            <a:xfrm flipH="1">
              <a:off x="6697926" y="234950"/>
              <a:ext cx="5289287" cy="0"/>
            </a:xfrm>
            <a:prstGeom prst="line">
              <a:avLst/>
            </a:prstGeom>
            <a:ln w="28575">
              <a:solidFill>
                <a:srgbClr val="8AC9F2"/>
              </a:solidFill>
            </a:ln>
          </p:spPr>
          <p:style>
            <a:lnRef idx="1">
              <a:schemeClr val="accent1"/>
            </a:lnRef>
            <a:fillRef idx="0">
              <a:schemeClr val="accent1"/>
            </a:fillRef>
            <a:effectRef idx="0">
              <a:schemeClr val="accent1"/>
            </a:effectRef>
            <a:fontRef idx="minor">
              <a:schemeClr val="tx1"/>
            </a:fontRef>
          </p:style>
        </p:cxnSp>
        <p:sp>
          <p:nvSpPr>
            <p:cNvPr id="27" name="任意多边形 5">
              <a:extLst>
                <a:ext uri="{FF2B5EF4-FFF2-40B4-BE49-F238E27FC236}">
                  <a16:creationId xmlns:a16="http://schemas.microsoft.com/office/drawing/2014/main" id="{12B8DC25-0E1A-486A-9D56-6BCFDED46765}"/>
                </a:ext>
              </a:extLst>
            </p:cNvPr>
            <p:cNvSpPr/>
            <p:nvPr userDrawn="1"/>
          </p:nvSpPr>
          <p:spPr>
            <a:xfrm flipH="1">
              <a:off x="204786" y="596611"/>
              <a:ext cx="11772553" cy="287015"/>
            </a:xfrm>
            <a:custGeom>
              <a:avLst/>
              <a:gdLst>
                <a:gd name="connsiteX0" fmla="*/ 0 w 11702472"/>
                <a:gd name="connsiteY0" fmla="*/ 0 h 628073"/>
                <a:gd name="connsiteX1" fmla="*/ 5181600 w 11702472"/>
                <a:gd name="connsiteY1" fmla="*/ 0 h 628073"/>
                <a:gd name="connsiteX2" fmla="*/ 6068291 w 11702472"/>
                <a:gd name="connsiteY2" fmla="*/ 628073 h 628073"/>
                <a:gd name="connsiteX3" fmla="*/ 11702472 w 11702472"/>
                <a:gd name="connsiteY3" fmla="*/ 628073 h 628073"/>
              </a:gdLst>
              <a:ahLst/>
              <a:cxnLst>
                <a:cxn ang="0">
                  <a:pos x="connsiteX0" y="connsiteY0"/>
                </a:cxn>
                <a:cxn ang="0">
                  <a:pos x="connsiteX1" y="connsiteY1"/>
                </a:cxn>
                <a:cxn ang="0">
                  <a:pos x="connsiteX2" y="connsiteY2"/>
                </a:cxn>
                <a:cxn ang="0">
                  <a:pos x="connsiteX3" y="connsiteY3"/>
                </a:cxn>
              </a:cxnLst>
              <a:rect l="l" t="t" r="r" b="b"/>
              <a:pathLst>
                <a:path w="11702472" h="628073">
                  <a:moveTo>
                    <a:pt x="0" y="0"/>
                  </a:moveTo>
                  <a:lnTo>
                    <a:pt x="5181600" y="0"/>
                  </a:lnTo>
                  <a:lnTo>
                    <a:pt x="6068291" y="628073"/>
                  </a:lnTo>
                  <a:lnTo>
                    <a:pt x="11702472" y="628073"/>
                  </a:lnTo>
                </a:path>
              </a:pathLst>
            </a:custGeom>
            <a:ln w="28575">
              <a:solidFill>
                <a:srgbClr val="8AC9F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cxnSp>
          <p:nvCxnSpPr>
            <p:cNvPr id="28" name="直接连接符 27">
              <a:extLst>
                <a:ext uri="{FF2B5EF4-FFF2-40B4-BE49-F238E27FC236}">
                  <a16:creationId xmlns:a16="http://schemas.microsoft.com/office/drawing/2014/main" id="{7BA281FC-B9E3-4AAD-8DFB-A96DBB07D9CD}"/>
                </a:ext>
              </a:extLst>
            </p:cNvPr>
            <p:cNvCxnSpPr/>
            <p:nvPr userDrawn="1"/>
          </p:nvCxnSpPr>
          <p:spPr>
            <a:xfrm flipH="1">
              <a:off x="204787" y="1033735"/>
              <a:ext cx="5696378" cy="0"/>
            </a:xfrm>
            <a:prstGeom prst="line">
              <a:avLst/>
            </a:prstGeom>
            <a:ln w="28575">
              <a:solidFill>
                <a:srgbClr val="8AC9F2"/>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EE3856D4-45C4-458B-87D5-F37AEEA76182}"/>
                </a:ext>
              </a:extLst>
            </p:cNvPr>
            <p:cNvSpPr/>
            <p:nvPr userDrawn="1"/>
          </p:nvSpPr>
          <p:spPr>
            <a:xfrm flipH="1">
              <a:off x="10938182" y="159327"/>
              <a:ext cx="622542" cy="157018"/>
            </a:xfrm>
            <a:prstGeom prst="rect">
              <a:avLst/>
            </a:prstGeom>
            <a:solidFill>
              <a:srgbClr val="8AC9F2"/>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0" name="矩形 29">
              <a:extLst>
                <a:ext uri="{FF2B5EF4-FFF2-40B4-BE49-F238E27FC236}">
                  <a16:creationId xmlns:a16="http://schemas.microsoft.com/office/drawing/2014/main" id="{1FF86D5D-D6AC-44F8-B792-CC1D14C740A0}"/>
                </a:ext>
              </a:extLst>
            </p:cNvPr>
            <p:cNvSpPr/>
            <p:nvPr userDrawn="1"/>
          </p:nvSpPr>
          <p:spPr>
            <a:xfrm flipH="1">
              <a:off x="472605" y="984664"/>
              <a:ext cx="1898478" cy="92800"/>
            </a:xfrm>
            <a:prstGeom prst="rect">
              <a:avLst/>
            </a:prstGeom>
            <a:solidFill>
              <a:srgbClr val="8AC9F2"/>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1" name="矩形 30">
              <a:extLst>
                <a:ext uri="{FF2B5EF4-FFF2-40B4-BE49-F238E27FC236}">
                  <a16:creationId xmlns:a16="http://schemas.microsoft.com/office/drawing/2014/main" id="{FF190DAE-C56B-46D0-B365-9E9FFFBF3DCD}"/>
                </a:ext>
              </a:extLst>
            </p:cNvPr>
            <p:cNvSpPr/>
            <p:nvPr userDrawn="1"/>
          </p:nvSpPr>
          <p:spPr>
            <a:xfrm flipH="1">
              <a:off x="10776682" y="373784"/>
              <a:ext cx="75494" cy="157018"/>
            </a:xfrm>
            <a:prstGeom prst="rect">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2" name="矩形 31">
              <a:extLst>
                <a:ext uri="{FF2B5EF4-FFF2-40B4-BE49-F238E27FC236}">
                  <a16:creationId xmlns:a16="http://schemas.microsoft.com/office/drawing/2014/main" id="{D4DB76E8-FD83-43B3-BE88-3587271360CB}"/>
                </a:ext>
              </a:extLst>
            </p:cNvPr>
            <p:cNvSpPr/>
            <p:nvPr userDrawn="1"/>
          </p:nvSpPr>
          <p:spPr>
            <a:xfrm flipH="1">
              <a:off x="9028105" y="373784"/>
              <a:ext cx="75494" cy="157018"/>
            </a:xfrm>
            <a:prstGeom prst="rect">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3" name="平行四边形 32">
              <a:extLst>
                <a:ext uri="{FF2B5EF4-FFF2-40B4-BE49-F238E27FC236}">
                  <a16:creationId xmlns:a16="http://schemas.microsoft.com/office/drawing/2014/main" id="{CA2AB9D8-85EA-45EA-A4AC-EE56423D8231}"/>
                </a:ext>
              </a:extLst>
            </p:cNvPr>
            <p:cNvSpPr/>
            <p:nvPr userDrawn="1"/>
          </p:nvSpPr>
          <p:spPr>
            <a:xfrm>
              <a:off x="807720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4" name="平行四边形 33">
              <a:extLst>
                <a:ext uri="{FF2B5EF4-FFF2-40B4-BE49-F238E27FC236}">
                  <a16:creationId xmlns:a16="http://schemas.microsoft.com/office/drawing/2014/main" id="{5DC59707-5DAB-496E-B198-F4A8A04AFA9D}"/>
                </a:ext>
              </a:extLst>
            </p:cNvPr>
            <p:cNvSpPr/>
            <p:nvPr userDrawn="1"/>
          </p:nvSpPr>
          <p:spPr>
            <a:xfrm>
              <a:off x="821843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5" name="平行四边形 34">
              <a:extLst>
                <a:ext uri="{FF2B5EF4-FFF2-40B4-BE49-F238E27FC236}">
                  <a16:creationId xmlns:a16="http://schemas.microsoft.com/office/drawing/2014/main" id="{E921E137-6C8D-4D54-B32B-49ED31BFC0C5}"/>
                </a:ext>
              </a:extLst>
            </p:cNvPr>
            <p:cNvSpPr/>
            <p:nvPr userDrawn="1"/>
          </p:nvSpPr>
          <p:spPr>
            <a:xfrm>
              <a:off x="835967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6" name="平行四边形 35">
              <a:extLst>
                <a:ext uri="{FF2B5EF4-FFF2-40B4-BE49-F238E27FC236}">
                  <a16:creationId xmlns:a16="http://schemas.microsoft.com/office/drawing/2014/main" id="{E8C9A7A1-BCFA-4A83-8EE3-D44F91FF68AB}"/>
                </a:ext>
              </a:extLst>
            </p:cNvPr>
            <p:cNvSpPr/>
            <p:nvPr userDrawn="1"/>
          </p:nvSpPr>
          <p:spPr>
            <a:xfrm>
              <a:off x="850090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7" name="平行四边形 36">
              <a:extLst>
                <a:ext uri="{FF2B5EF4-FFF2-40B4-BE49-F238E27FC236}">
                  <a16:creationId xmlns:a16="http://schemas.microsoft.com/office/drawing/2014/main" id="{08164ECD-6B29-4DA1-83BC-EF2DE43CFFEB}"/>
                </a:ext>
              </a:extLst>
            </p:cNvPr>
            <p:cNvSpPr/>
            <p:nvPr userDrawn="1"/>
          </p:nvSpPr>
          <p:spPr>
            <a:xfrm>
              <a:off x="864214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8" name="平行四边形 37">
              <a:extLst>
                <a:ext uri="{FF2B5EF4-FFF2-40B4-BE49-F238E27FC236}">
                  <a16:creationId xmlns:a16="http://schemas.microsoft.com/office/drawing/2014/main" id="{CEF13614-08B8-43B7-8638-CD100ECCE1A7}"/>
                </a:ext>
              </a:extLst>
            </p:cNvPr>
            <p:cNvSpPr/>
            <p:nvPr userDrawn="1"/>
          </p:nvSpPr>
          <p:spPr>
            <a:xfrm>
              <a:off x="878338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9" name="平行四边形 38">
              <a:extLst>
                <a:ext uri="{FF2B5EF4-FFF2-40B4-BE49-F238E27FC236}">
                  <a16:creationId xmlns:a16="http://schemas.microsoft.com/office/drawing/2014/main" id="{FBF7A9E3-2493-4871-896D-F3CABDF7B4DC}"/>
                </a:ext>
              </a:extLst>
            </p:cNvPr>
            <p:cNvSpPr/>
            <p:nvPr userDrawn="1"/>
          </p:nvSpPr>
          <p:spPr>
            <a:xfrm>
              <a:off x="892461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0" name="平行四边形 39">
              <a:extLst>
                <a:ext uri="{FF2B5EF4-FFF2-40B4-BE49-F238E27FC236}">
                  <a16:creationId xmlns:a16="http://schemas.microsoft.com/office/drawing/2014/main" id="{97FEB269-0DCC-4D4D-931A-AEBFAD5A6AF9}"/>
                </a:ext>
              </a:extLst>
            </p:cNvPr>
            <p:cNvSpPr/>
            <p:nvPr userDrawn="1"/>
          </p:nvSpPr>
          <p:spPr>
            <a:xfrm>
              <a:off x="906585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1" name="平行四边形 40">
              <a:extLst>
                <a:ext uri="{FF2B5EF4-FFF2-40B4-BE49-F238E27FC236}">
                  <a16:creationId xmlns:a16="http://schemas.microsoft.com/office/drawing/2014/main" id="{4EB2EC09-CEAC-4189-90B9-6882B0747ACE}"/>
                </a:ext>
              </a:extLst>
            </p:cNvPr>
            <p:cNvSpPr/>
            <p:nvPr userDrawn="1"/>
          </p:nvSpPr>
          <p:spPr>
            <a:xfrm>
              <a:off x="920708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2" name="平行四边形 41">
              <a:extLst>
                <a:ext uri="{FF2B5EF4-FFF2-40B4-BE49-F238E27FC236}">
                  <a16:creationId xmlns:a16="http://schemas.microsoft.com/office/drawing/2014/main" id="{82332C4C-9E83-4CA0-AF3C-E410B4AE2345}"/>
                </a:ext>
              </a:extLst>
            </p:cNvPr>
            <p:cNvSpPr/>
            <p:nvPr userDrawn="1"/>
          </p:nvSpPr>
          <p:spPr>
            <a:xfrm>
              <a:off x="934832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3" name="平行四边形 42">
              <a:extLst>
                <a:ext uri="{FF2B5EF4-FFF2-40B4-BE49-F238E27FC236}">
                  <a16:creationId xmlns:a16="http://schemas.microsoft.com/office/drawing/2014/main" id="{1D7A9779-E011-4DCC-960B-C2E80961E33D}"/>
                </a:ext>
              </a:extLst>
            </p:cNvPr>
            <p:cNvSpPr/>
            <p:nvPr userDrawn="1"/>
          </p:nvSpPr>
          <p:spPr>
            <a:xfrm>
              <a:off x="948956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4" name="平行四边形 43">
              <a:extLst>
                <a:ext uri="{FF2B5EF4-FFF2-40B4-BE49-F238E27FC236}">
                  <a16:creationId xmlns:a16="http://schemas.microsoft.com/office/drawing/2014/main" id="{CDE236C9-B805-4E1F-8F56-3A09EB9B9392}"/>
                </a:ext>
              </a:extLst>
            </p:cNvPr>
            <p:cNvSpPr/>
            <p:nvPr userDrawn="1"/>
          </p:nvSpPr>
          <p:spPr>
            <a:xfrm>
              <a:off x="963079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5" name="平行四边形 44">
              <a:extLst>
                <a:ext uri="{FF2B5EF4-FFF2-40B4-BE49-F238E27FC236}">
                  <a16:creationId xmlns:a16="http://schemas.microsoft.com/office/drawing/2014/main" id="{B78DB060-547A-4081-AC56-25F144593D62}"/>
                </a:ext>
              </a:extLst>
            </p:cNvPr>
            <p:cNvSpPr/>
            <p:nvPr userDrawn="1"/>
          </p:nvSpPr>
          <p:spPr>
            <a:xfrm>
              <a:off x="977203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6" name="平行四边形 45">
              <a:extLst>
                <a:ext uri="{FF2B5EF4-FFF2-40B4-BE49-F238E27FC236}">
                  <a16:creationId xmlns:a16="http://schemas.microsoft.com/office/drawing/2014/main" id="{B6FB55EC-28EF-4984-ACAE-8B4FBA7012B1}"/>
                </a:ext>
              </a:extLst>
            </p:cNvPr>
            <p:cNvSpPr/>
            <p:nvPr userDrawn="1"/>
          </p:nvSpPr>
          <p:spPr>
            <a:xfrm>
              <a:off x="991326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7" name="平行四边形 46">
              <a:extLst>
                <a:ext uri="{FF2B5EF4-FFF2-40B4-BE49-F238E27FC236}">
                  <a16:creationId xmlns:a16="http://schemas.microsoft.com/office/drawing/2014/main" id="{98FE23BF-1420-4367-A998-4C48C30DA5C2}"/>
                </a:ext>
              </a:extLst>
            </p:cNvPr>
            <p:cNvSpPr/>
            <p:nvPr userDrawn="1"/>
          </p:nvSpPr>
          <p:spPr>
            <a:xfrm>
              <a:off x="1005450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8" name="平行四边形 47">
              <a:extLst>
                <a:ext uri="{FF2B5EF4-FFF2-40B4-BE49-F238E27FC236}">
                  <a16:creationId xmlns:a16="http://schemas.microsoft.com/office/drawing/2014/main" id="{18B16B14-962F-492B-8F9B-F080D6157525}"/>
                </a:ext>
              </a:extLst>
            </p:cNvPr>
            <p:cNvSpPr/>
            <p:nvPr userDrawn="1"/>
          </p:nvSpPr>
          <p:spPr>
            <a:xfrm>
              <a:off x="1019574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9" name="平行四边形 48">
              <a:extLst>
                <a:ext uri="{FF2B5EF4-FFF2-40B4-BE49-F238E27FC236}">
                  <a16:creationId xmlns:a16="http://schemas.microsoft.com/office/drawing/2014/main" id="{195C36B9-C63B-4940-AE3C-F68DF8BA2620}"/>
                </a:ext>
              </a:extLst>
            </p:cNvPr>
            <p:cNvSpPr/>
            <p:nvPr userDrawn="1"/>
          </p:nvSpPr>
          <p:spPr>
            <a:xfrm>
              <a:off x="1033697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0" name="平行四边形 49">
              <a:extLst>
                <a:ext uri="{FF2B5EF4-FFF2-40B4-BE49-F238E27FC236}">
                  <a16:creationId xmlns:a16="http://schemas.microsoft.com/office/drawing/2014/main" id="{7813A685-CF74-4CBF-B639-E6D85C5280BE}"/>
                </a:ext>
              </a:extLst>
            </p:cNvPr>
            <p:cNvSpPr/>
            <p:nvPr userDrawn="1"/>
          </p:nvSpPr>
          <p:spPr>
            <a:xfrm>
              <a:off x="1047821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1" name="平行四边形 50">
              <a:extLst>
                <a:ext uri="{FF2B5EF4-FFF2-40B4-BE49-F238E27FC236}">
                  <a16:creationId xmlns:a16="http://schemas.microsoft.com/office/drawing/2014/main" id="{C21C4AC7-C51A-4EF7-8754-9B0EEA3CE171}"/>
                </a:ext>
              </a:extLst>
            </p:cNvPr>
            <p:cNvSpPr/>
            <p:nvPr userDrawn="1"/>
          </p:nvSpPr>
          <p:spPr>
            <a:xfrm>
              <a:off x="1061944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2" name="平行四边形 51">
              <a:extLst>
                <a:ext uri="{FF2B5EF4-FFF2-40B4-BE49-F238E27FC236}">
                  <a16:creationId xmlns:a16="http://schemas.microsoft.com/office/drawing/2014/main" id="{198ADC9E-54F0-4588-B7AA-E18E8E7CDFDF}"/>
                </a:ext>
              </a:extLst>
            </p:cNvPr>
            <p:cNvSpPr/>
            <p:nvPr userDrawn="1"/>
          </p:nvSpPr>
          <p:spPr>
            <a:xfrm>
              <a:off x="1076068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3" name="平行四边形 52">
              <a:extLst>
                <a:ext uri="{FF2B5EF4-FFF2-40B4-BE49-F238E27FC236}">
                  <a16:creationId xmlns:a16="http://schemas.microsoft.com/office/drawing/2014/main" id="{DE316397-B0D0-4A14-9339-C2D566FB9890}"/>
                </a:ext>
              </a:extLst>
            </p:cNvPr>
            <p:cNvSpPr/>
            <p:nvPr userDrawn="1"/>
          </p:nvSpPr>
          <p:spPr>
            <a:xfrm>
              <a:off x="1090192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4" name="平行四边形 53">
              <a:extLst>
                <a:ext uri="{FF2B5EF4-FFF2-40B4-BE49-F238E27FC236}">
                  <a16:creationId xmlns:a16="http://schemas.microsoft.com/office/drawing/2014/main" id="{62AEF47F-8546-42A2-8182-0403305C7CCC}"/>
                </a:ext>
              </a:extLst>
            </p:cNvPr>
            <p:cNvSpPr/>
            <p:nvPr userDrawn="1"/>
          </p:nvSpPr>
          <p:spPr>
            <a:xfrm>
              <a:off x="1104315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5" name="平行四边形 54">
              <a:extLst>
                <a:ext uri="{FF2B5EF4-FFF2-40B4-BE49-F238E27FC236}">
                  <a16:creationId xmlns:a16="http://schemas.microsoft.com/office/drawing/2014/main" id="{F2F61E24-12BB-4EAB-BB42-E3721ED463D0}"/>
                </a:ext>
              </a:extLst>
            </p:cNvPr>
            <p:cNvSpPr/>
            <p:nvPr userDrawn="1"/>
          </p:nvSpPr>
          <p:spPr>
            <a:xfrm>
              <a:off x="1118439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6" name="平行四边形 55">
              <a:extLst>
                <a:ext uri="{FF2B5EF4-FFF2-40B4-BE49-F238E27FC236}">
                  <a16:creationId xmlns:a16="http://schemas.microsoft.com/office/drawing/2014/main" id="{4A161F1F-711D-4352-BA52-4885653953E7}"/>
                </a:ext>
              </a:extLst>
            </p:cNvPr>
            <p:cNvSpPr/>
            <p:nvPr userDrawn="1"/>
          </p:nvSpPr>
          <p:spPr>
            <a:xfrm>
              <a:off x="1132562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7" name="平行四边形 56">
              <a:extLst>
                <a:ext uri="{FF2B5EF4-FFF2-40B4-BE49-F238E27FC236}">
                  <a16:creationId xmlns:a16="http://schemas.microsoft.com/office/drawing/2014/main" id="{A2C88A09-38D8-4963-B496-BE9965209C66}"/>
                </a:ext>
              </a:extLst>
            </p:cNvPr>
            <p:cNvSpPr/>
            <p:nvPr userDrawn="1"/>
          </p:nvSpPr>
          <p:spPr>
            <a:xfrm>
              <a:off x="1146686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8" name="平行四边形 57">
              <a:extLst>
                <a:ext uri="{FF2B5EF4-FFF2-40B4-BE49-F238E27FC236}">
                  <a16:creationId xmlns:a16="http://schemas.microsoft.com/office/drawing/2014/main" id="{88D3835D-ECB1-409D-86ED-2C238D2A9278}"/>
                </a:ext>
              </a:extLst>
            </p:cNvPr>
            <p:cNvSpPr/>
            <p:nvPr userDrawn="1"/>
          </p:nvSpPr>
          <p:spPr>
            <a:xfrm>
              <a:off x="1160810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9" name="平行四边形 58">
              <a:extLst>
                <a:ext uri="{FF2B5EF4-FFF2-40B4-BE49-F238E27FC236}">
                  <a16:creationId xmlns:a16="http://schemas.microsoft.com/office/drawing/2014/main" id="{FC80CD4B-F966-42FF-B384-24F185E19474}"/>
                </a:ext>
              </a:extLst>
            </p:cNvPr>
            <p:cNvSpPr/>
            <p:nvPr userDrawn="1"/>
          </p:nvSpPr>
          <p:spPr>
            <a:xfrm>
              <a:off x="1174933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grpSp>
      <p:sp>
        <p:nvSpPr>
          <p:cNvPr id="60" name="文本框 59">
            <a:extLst>
              <a:ext uri="{FF2B5EF4-FFF2-40B4-BE49-F238E27FC236}">
                <a16:creationId xmlns:a16="http://schemas.microsoft.com/office/drawing/2014/main" id="{CE779796-4C26-4FB2-8315-E2EB351403C2}"/>
              </a:ext>
            </a:extLst>
          </p:cNvPr>
          <p:cNvSpPr txBox="1"/>
          <p:nvPr/>
        </p:nvSpPr>
        <p:spPr>
          <a:xfrm>
            <a:off x="2026634" y="1105287"/>
            <a:ext cx="1706156" cy="3631763"/>
          </a:xfrm>
          <a:prstGeom prst="rect">
            <a:avLst/>
          </a:prstGeom>
          <a:noFill/>
        </p:spPr>
        <p:txBody>
          <a:bodyPr wrap="square" rtlCol="0">
            <a:spAutoFit/>
          </a:bodyPr>
          <a:lstStyle>
            <a:defPPr>
              <a:defRPr lang="en-US"/>
            </a:defPPr>
            <a:lvl1pPr>
              <a:defRPr sz="11500" b="1">
                <a:solidFill>
                  <a:srgbClr val="8AC9F2"/>
                </a:solidFill>
                <a:effectLst>
                  <a:outerShdw blurRad="38100" dist="38100" dir="2700000" algn="tl">
                    <a:schemeClr val="bg1">
                      <a:alpha val="43000"/>
                    </a:schemeClr>
                  </a:outerShdw>
                </a:effectLst>
                <a:latin typeface="Agency FB" panose="020B0503020202020204" pitchFamily="34" charset="0"/>
                <a:cs typeface="+mn-ea"/>
              </a:defRPr>
            </a:lvl1pPr>
          </a:lstStyle>
          <a:p>
            <a:r>
              <a:rPr lang="en-US" altLang="zh-CN" dirty="0">
                <a:sym typeface="+mn-lt"/>
              </a:rPr>
              <a:t>04</a:t>
            </a:r>
            <a:endParaRPr lang="zh-CN" altLang="en-US" dirty="0">
              <a:sym typeface="+mn-lt"/>
            </a:endParaRPr>
          </a:p>
        </p:txBody>
      </p:sp>
      <p:pic>
        <p:nvPicPr>
          <p:cNvPr id="61" name="图片 60">
            <a:extLst>
              <a:ext uri="{FF2B5EF4-FFF2-40B4-BE49-F238E27FC236}">
                <a16:creationId xmlns:a16="http://schemas.microsoft.com/office/drawing/2014/main" id="{2E72300A-D5D3-462F-8050-6A2053A9B3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7541908" y="-263462"/>
            <a:ext cx="2172006" cy="2698930"/>
          </a:xfrm>
          <a:prstGeom prst="rect">
            <a:avLst/>
          </a:prstGeom>
        </p:spPr>
      </p:pic>
      <p:pic>
        <p:nvPicPr>
          <p:cNvPr id="62" name="图片 61">
            <a:extLst>
              <a:ext uri="{FF2B5EF4-FFF2-40B4-BE49-F238E27FC236}">
                <a16:creationId xmlns:a16="http://schemas.microsoft.com/office/drawing/2014/main" id="{6CF64242-10FE-4CB2-9B7B-208A9DF881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flipH="1" flipV="1">
            <a:off x="2525026" y="4418272"/>
            <a:ext cx="2175805" cy="2703651"/>
          </a:xfrm>
          <a:prstGeom prst="rect">
            <a:avLst/>
          </a:prstGeom>
        </p:spPr>
      </p:pic>
    </p:spTree>
    <p:extLst>
      <p:ext uri="{BB962C8B-B14F-4D97-AF65-F5344CB8AC3E}">
        <p14:creationId xmlns:p14="http://schemas.microsoft.com/office/powerpoint/2010/main" val="262257777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par>
                                <p:cTn id="8" presetID="14" presetClass="entr" presetSubtype="1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randombar(horizontal)">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1000"/>
                                        <p:tgtEl>
                                          <p:spTgt spid="60"/>
                                        </p:tgtEl>
                                      </p:cBhvr>
                                    </p:animEffect>
                                    <p:anim calcmode="lin" valueType="num">
                                      <p:cBhvr>
                                        <p:cTn id="26" dur="1000" fill="hold"/>
                                        <p:tgtEl>
                                          <p:spTgt spid="60"/>
                                        </p:tgtEl>
                                        <p:attrNameLst>
                                          <p:attrName>ppt_x</p:attrName>
                                        </p:attrNameLst>
                                      </p:cBhvr>
                                      <p:tavLst>
                                        <p:tav tm="0">
                                          <p:val>
                                            <p:strVal val="#ppt_x"/>
                                          </p:val>
                                        </p:tav>
                                        <p:tav tm="100000">
                                          <p:val>
                                            <p:strVal val="#ppt_x"/>
                                          </p:val>
                                        </p:tav>
                                      </p:tavLst>
                                    </p:anim>
                                    <p:anim calcmode="lin" valueType="num">
                                      <p:cBhvr>
                                        <p:cTn id="2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04</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区块链的前景发展</a:t>
              </a:r>
            </a:p>
          </p:txBody>
        </p:sp>
      </p:grpSp>
      <p:pic>
        <p:nvPicPr>
          <p:cNvPr id="8" name="图片 7">
            <a:extLst>
              <a:ext uri="{FF2B5EF4-FFF2-40B4-BE49-F238E27FC236}">
                <a16:creationId xmlns:a16="http://schemas.microsoft.com/office/drawing/2014/main"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pic>
        <p:nvPicPr>
          <p:cNvPr id="9" name="图片 8">
            <a:extLst>
              <a:ext uri="{FF2B5EF4-FFF2-40B4-BE49-F238E27FC236}">
                <a16:creationId xmlns:a16="http://schemas.microsoft.com/office/drawing/2014/main" id="{2386C9B4-1A62-4FE6-9C8D-66FF5AF2B9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7770" y="1932019"/>
            <a:ext cx="3475299" cy="3475299"/>
          </a:xfrm>
          <a:prstGeom prst="rect">
            <a:avLst/>
          </a:prstGeom>
        </p:spPr>
      </p:pic>
      <p:grpSp>
        <p:nvGrpSpPr>
          <p:cNvPr id="10" name="组合 9">
            <a:extLst>
              <a:ext uri="{FF2B5EF4-FFF2-40B4-BE49-F238E27FC236}">
                <a16:creationId xmlns:a16="http://schemas.microsoft.com/office/drawing/2014/main" id="{AA6FF261-E04D-4B39-A963-717594D5B251}"/>
              </a:ext>
            </a:extLst>
          </p:cNvPr>
          <p:cNvGrpSpPr/>
          <p:nvPr/>
        </p:nvGrpSpPr>
        <p:grpSpPr>
          <a:xfrm>
            <a:off x="1784508" y="1561947"/>
            <a:ext cx="3753457" cy="2049353"/>
            <a:chOff x="5459992" y="1708822"/>
            <a:chExt cx="3753457" cy="2049353"/>
          </a:xfrm>
        </p:grpSpPr>
        <p:sp>
          <p:nvSpPr>
            <p:cNvPr id="11" name="Freeform 5">
              <a:extLst>
                <a:ext uri="{FF2B5EF4-FFF2-40B4-BE49-F238E27FC236}">
                  <a16:creationId xmlns:a16="http://schemas.microsoft.com/office/drawing/2014/main" id="{5524EC45-00BD-42D2-8C85-DF98EBA991A5}"/>
                </a:ext>
              </a:extLst>
            </p:cNvPr>
            <p:cNvSpPr/>
            <p:nvPr/>
          </p:nvSpPr>
          <p:spPr bwMode="auto">
            <a:xfrm>
              <a:off x="5459992" y="1708822"/>
              <a:ext cx="3753457" cy="2049353"/>
            </a:xfrm>
            <a:custGeom>
              <a:avLst/>
              <a:gdLst>
                <a:gd name="T0" fmla="*/ 500 w 30299"/>
                <a:gd name="T1" fmla="*/ 2 h 11303"/>
                <a:gd name="T2" fmla="*/ 5647 w 30299"/>
                <a:gd name="T3" fmla="*/ 2 h 11303"/>
                <a:gd name="T4" fmla="*/ 6172 w 30299"/>
                <a:gd name="T5" fmla="*/ 343 h 11303"/>
                <a:gd name="T6" fmla="*/ 6814 w 30299"/>
                <a:gd name="T7" fmla="*/ 702 h 11303"/>
                <a:gd name="T8" fmla="*/ 29799 w 30299"/>
                <a:gd name="T9" fmla="*/ 702 h 11303"/>
                <a:gd name="T10" fmla="*/ 30299 w 30299"/>
                <a:gd name="T11" fmla="*/ 1202 h 11303"/>
                <a:gd name="T12" fmla="*/ 30299 w 30299"/>
                <a:gd name="T13" fmla="*/ 10803 h 11303"/>
                <a:gd name="T14" fmla="*/ 29799 w 30299"/>
                <a:gd name="T15" fmla="*/ 11303 h 11303"/>
                <a:gd name="T16" fmla="*/ 500 w 30299"/>
                <a:gd name="T17" fmla="*/ 11303 h 11303"/>
                <a:gd name="T18" fmla="*/ 0 w 30299"/>
                <a:gd name="T19" fmla="*/ 10803 h 11303"/>
                <a:gd name="T20" fmla="*/ 0 w 30299"/>
                <a:gd name="T21" fmla="*/ 502 h 11303"/>
                <a:gd name="T22" fmla="*/ 500 w 30299"/>
                <a:gd name="T23" fmla="*/ 2 h 1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99" h="11303">
                  <a:moveTo>
                    <a:pt x="500" y="2"/>
                  </a:moveTo>
                  <a:lnTo>
                    <a:pt x="5647" y="2"/>
                  </a:lnTo>
                  <a:cubicBezTo>
                    <a:pt x="5881" y="0"/>
                    <a:pt x="6022" y="193"/>
                    <a:pt x="6172" y="343"/>
                  </a:cubicBezTo>
                  <a:cubicBezTo>
                    <a:pt x="6390" y="560"/>
                    <a:pt x="6467" y="729"/>
                    <a:pt x="6814" y="702"/>
                  </a:cubicBezTo>
                  <a:lnTo>
                    <a:pt x="29799" y="702"/>
                  </a:lnTo>
                  <a:cubicBezTo>
                    <a:pt x="30074" y="702"/>
                    <a:pt x="30299" y="927"/>
                    <a:pt x="30299" y="1202"/>
                  </a:cubicBezTo>
                  <a:lnTo>
                    <a:pt x="30299" y="10803"/>
                  </a:lnTo>
                  <a:cubicBezTo>
                    <a:pt x="30299" y="11078"/>
                    <a:pt x="30074" y="11303"/>
                    <a:pt x="29799" y="11303"/>
                  </a:cubicBezTo>
                  <a:lnTo>
                    <a:pt x="500" y="11303"/>
                  </a:lnTo>
                  <a:cubicBezTo>
                    <a:pt x="225" y="11303"/>
                    <a:pt x="0" y="11078"/>
                    <a:pt x="0" y="10803"/>
                  </a:cubicBezTo>
                  <a:lnTo>
                    <a:pt x="0" y="502"/>
                  </a:lnTo>
                  <a:cubicBezTo>
                    <a:pt x="0" y="227"/>
                    <a:pt x="225" y="2"/>
                    <a:pt x="500" y="2"/>
                  </a:cubicBezTo>
                  <a:close/>
                </a:path>
              </a:pathLst>
            </a:custGeom>
            <a:solidFill>
              <a:srgbClr val="8AC9F2">
                <a:alpha val="14902"/>
              </a:srgbClr>
            </a:solidFill>
            <a:ln w="19050" cap="flat">
              <a:solidFill>
                <a:srgbClr val="8AC9F2"/>
              </a:solidFill>
              <a:prstDash val="solid"/>
              <a:miter lim="800000"/>
            </a:ln>
          </p:spPr>
          <p:txBody>
            <a:bodyPr vert="horz" wrap="square" lIns="91440" tIns="45720" rIns="91440" bIns="45720" numCol="1" anchor="t" anchorCtr="0" compatLnSpc="1"/>
            <a:lstStyle/>
            <a:p>
              <a:endParaRPr lang="zh-CN" altLang="en-US" dirty="0">
                <a:cs typeface="+mn-ea"/>
                <a:sym typeface="+mn-lt"/>
              </a:endParaRPr>
            </a:p>
          </p:txBody>
        </p:sp>
        <p:sp>
          <p:nvSpPr>
            <p:cNvPr id="12" name="矩形 11">
              <a:extLst>
                <a:ext uri="{FF2B5EF4-FFF2-40B4-BE49-F238E27FC236}">
                  <a16:creationId xmlns:a16="http://schemas.microsoft.com/office/drawing/2014/main" id="{B886FC5B-F0E9-41F6-9E25-D6CDA32B460D}"/>
                </a:ext>
              </a:extLst>
            </p:cNvPr>
            <p:cNvSpPr/>
            <p:nvPr/>
          </p:nvSpPr>
          <p:spPr>
            <a:xfrm>
              <a:off x="5656171" y="2515330"/>
              <a:ext cx="3361097" cy="1169551"/>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3" name="文本框 12">
              <a:extLst>
                <a:ext uri="{FF2B5EF4-FFF2-40B4-BE49-F238E27FC236}">
                  <a16:creationId xmlns:a16="http://schemas.microsoft.com/office/drawing/2014/main" id="{ED4F74DE-5A61-4BDC-9AD0-4828A4F6B784}"/>
                </a:ext>
              </a:extLst>
            </p:cNvPr>
            <p:cNvSpPr txBox="1"/>
            <p:nvPr/>
          </p:nvSpPr>
          <p:spPr>
            <a:xfrm>
              <a:off x="6084372" y="1998483"/>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14" name="图片 13">
              <a:extLst>
                <a:ext uri="{FF2B5EF4-FFF2-40B4-BE49-F238E27FC236}">
                  <a16:creationId xmlns:a16="http://schemas.microsoft.com/office/drawing/2014/main" id="{CB71F0C7-5113-4329-B0F6-3150162C48F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8021788" y="1986448"/>
              <a:ext cx="475912" cy="528881"/>
            </a:xfrm>
            <a:prstGeom prst="rect">
              <a:avLst/>
            </a:prstGeom>
          </p:spPr>
        </p:pic>
        <p:pic>
          <p:nvPicPr>
            <p:cNvPr id="15" name="图片 14">
              <a:extLst>
                <a:ext uri="{FF2B5EF4-FFF2-40B4-BE49-F238E27FC236}">
                  <a16:creationId xmlns:a16="http://schemas.microsoft.com/office/drawing/2014/main" id="{D0D65255-4805-4F33-AD6E-28A6E0E6762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grpSp>
        <p:nvGrpSpPr>
          <p:cNvPr id="16" name="组合 15">
            <a:extLst>
              <a:ext uri="{FF2B5EF4-FFF2-40B4-BE49-F238E27FC236}">
                <a16:creationId xmlns:a16="http://schemas.microsoft.com/office/drawing/2014/main" id="{DBB2A088-EE1D-4D8B-A6F0-B9F13DB02CF1}"/>
              </a:ext>
            </a:extLst>
          </p:cNvPr>
          <p:cNvGrpSpPr/>
          <p:nvPr/>
        </p:nvGrpSpPr>
        <p:grpSpPr>
          <a:xfrm>
            <a:off x="7180240" y="4075582"/>
            <a:ext cx="3753457" cy="2049353"/>
            <a:chOff x="5459992" y="1708822"/>
            <a:chExt cx="3753457" cy="2049353"/>
          </a:xfrm>
        </p:grpSpPr>
        <p:sp>
          <p:nvSpPr>
            <p:cNvPr id="17" name="Freeform 5">
              <a:extLst>
                <a:ext uri="{FF2B5EF4-FFF2-40B4-BE49-F238E27FC236}">
                  <a16:creationId xmlns:a16="http://schemas.microsoft.com/office/drawing/2014/main" id="{ADF65193-F685-48E3-9F36-6AAB879A539C}"/>
                </a:ext>
              </a:extLst>
            </p:cNvPr>
            <p:cNvSpPr/>
            <p:nvPr/>
          </p:nvSpPr>
          <p:spPr bwMode="auto">
            <a:xfrm>
              <a:off x="5459992" y="1708822"/>
              <a:ext cx="3753457" cy="2049353"/>
            </a:xfrm>
            <a:custGeom>
              <a:avLst/>
              <a:gdLst>
                <a:gd name="T0" fmla="*/ 500 w 30299"/>
                <a:gd name="T1" fmla="*/ 2 h 11303"/>
                <a:gd name="T2" fmla="*/ 5647 w 30299"/>
                <a:gd name="T3" fmla="*/ 2 h 11303"/>
                <a:gd name="T4" fmla="*/ 6172 w 30299"/>
                <a:gd name="T5" fmla="*/ 343 h 11303"/>
                <a:gd name="T6" fmla="*/ 6814 w 30299"/>
                <a:gd name="T7" fmla="*/ 702 h 11303"/>
                <a:gd name="T8" fmla="*/ 29799 w 30299"/>
                <a:gd name="T9" fmla="*/ 702 h 11303"/>
                <a:gd name="T10" fmla="*/ 30299 w 30299"/>
                <a:gd name="T11" fmla="*/ 1202 h 11303"/>
                <a:gd name="T12" fmla="*/ 30299 w 30299"/>
                <a:gd name="T13" fmla="*/ 10803 h 11303"/>
                <a:gd name="T14" fmla="*/ 29799 w 30299"/>
                <a:gd name="T15" fmla="*/ 11303 h 11303"/>
                <a:gd name="T16" fmla="*/ 500 w 30299"/>
                <a:gd name="T17" fmla="*/ 11303 h 11303"/>
                <a:gd name="T18" fmla="*/ 0 w 30299"/>
                <a:gd name="T19" fmla="*/ 10803 h 11303"/>
                <a:gd name="T20" fmla="*/ 0 w 30299"/>
                <a:gd name="T21" fmla="*/ 502 h 11303"/>
                <a:gd name="T22" fmla="*/ 500 w 30299"/>
                <a:gd name="T23" fmla="*/ 2 h 1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99" h="11303">
                  <a:moveTo>
                    <a:pt x="500" y="2"/>
                  </a:moveTo>
                  <a:lnTo>
                    <a:pt x="5647" y="2"/>
                  </a:lnTo>
                  <a:cubicBezTo>
                    <a:pt x="5881" y="0"/>
                    <a:pt x="6022" y="193"/>
                    <a:pt x="6172" y="343"/>
                  </a:cubicBezTo>
                  <a:cubicBezTo>
                    <a:pt x="6390" y="560"/>
                    <a:pt x="6467" y="729"/>
                    <a:pt x="6814" y="702"/>
                  </a:cubicBezTo>
                  <a:lnTo>
                    <a:pt x="29799" y="702"/>
                  </a:lnTo>
                  <a:cubicBezTo>
                    <a:pt x="30074" y="702"/>
                    <a:pt x="30299" y="927"/>
                    <a:pt x="30299" y="1202"/>
                  </a:cubicBezTo>
                  <a:lnTo>
                    <a:pt x="30299" y="10803"/>
                  </a:lnTo>
                  <a:cubicBezTo>
                    <a:pt x="30299" y="11078"/>
                    <a:pt x="30074" y="11303"/>
                    <a:pt x="29799" y="11303"/>
                  </a:cubicBezTo>
                  <a:lnTo>
                    <a:pt x="500" y="11303"/>
                  </a:lnTo>
                  <a:cubicBezTo>
                    <a:pt x="225" y="11303"/>
                    <a:pt x="0" y="11078"/>
                    <a:pt x="0" y="10803"/>
                  </a:cubicBezTo>
                  <a:lnTo>
                    <a:pt x="0" y="502"/>
                  </a:lnTo>
                  <a:cubicBezTo>
                    <a:pt x="0" y="227"/>
                    <a:pt x="225" y="2"/>
                    <a:pt x="500" y="2"/>
                  </a:cubicBezTo>
                  <a:close/>
                </a:path>
              </a:pathLst>
            </a:custGeom>
            <a:solidFill>
              <a:srgbClr val="8AC9F2">
                <a:alpha val="14902"/>
              </a:srgbClr>
            </a:solidFill>
            <a:ln w="19050" cap="flat">
              <a:solidFill>
                <a:srgbClr val="8AC9F2"/>
              </a:solidFill>
              <a:prstDash val="solid"/>
              <a:miter lim="800000"/>
            </a:ln>
          </p:spPr>
          <p:txBody>
            <a:bodyPr vert="horz" wrap="square" lIns="91440" tIns="45720" rIns="91440" bIns="45720" numCol="1" anchor="t" anchorCtr="0" compatLnSpc="1"/>
            <a:lstStyle/>
            <a:p>
              <a:endParaRPr lang="zh-CN" altLang="en-US" dirty="0">
                <a:cs typeface="+mn-ea"/>
                <a:sym typeface="+mn-lt"/>
              </a:endParaRPr>
            </a:p>
          </p:txBody>
        </p:sp>
        <p:sp>
          <p:nvSpPr>
            <p:cNvPr id="18" name="矩形 17">
              <a:extLst>
                <a:ext uri="{FF2B5EF4-FFF2-40B4-BE49-F238E27FC236}">
                  <a16:creationId xmlns:a16="http://schemas.microsoft.com/office/drawing/2014/main" id="{9C15BC07-4BFD-4CA9-B40A-4483A4C54FB8}"/>
                </a:ext>
              </a:extLst>
            </p:cNvPr>
            <p:cNvSpPr/>
            <p:nvPr/>
          </p:nvSpPr>
          <p:spPr>
            <a:xfrm>
              <a:off x="5656171" y="2515330"/>
              <a:ext cx="3361097" cy="1169551"/>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9" name="文本框 18">
              <a:extLst>
                <a:ext uri="{FF2B5EF4-FFF2-40B4-BE49-F238E27FC236}">
                  <a16:creationId xmlns:a16="http://schemas.microsoft.com/office/drawing/2014/main" id="{26EFD654-ADF4-4313-A972-58CD00066253}"/>
                </a:ext>
              </a:extLst>
            </p:cNvPr>
            <p:cNvSpPr txBox="1"/>
            <p:nvPr/>
          </p:nvSpPr>
          <p:spPr>
            <a:xfrm>
              <a:off x="6084372" y="1998483"/>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20" name="图片 19">
              <a:extLst>
                <a:ext uri="{FF2B5EF4-FFF2-40B4-BE49-F238E27FC236}">
                  <a16:creationId xmlns:a16="http://schemas.microsoft.com/office/drawing/2014/main" id="{C1344172-7762-42FF-9B74-C93E6BCFF30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8021788" y="1986448"/>
              <a:ext cx="475912" cy="528881"/>
            </a:xfrm>
            <a:prstGeom prst="rect">
              <a:avLst/>
            </a:prstGeom>
          </p:spPr>
        </p:pic>
        <p:pic>
          <p:nvPicPr>
            <p:cNvPr id="21" name="图片 20">
              <a:extLst>
                <a:ext uri="{FF2B5EF4-FFF2-40B4-BE49-F238E27FC236}">
                  <a16:creationId xmlns:a16="http://schemas.microsoft.com/office/drawing/2014/main" id="{139C2BFE-416F-46B8-9DDB-85EF9232A2E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grpSp>
        <p:nvGrpSpPr>
          <p:cNvPr id="2" name="组合 1">
            <a:extLst>
              <a:ext uri="{FF2B5EF4-FFF2-40B4-BE49-F238E27FC236}">
                <a16:creationId xmlns:a16="http://schemas.microsoft.com/office/drawing/2014/main" id="{B6C4FC75-9C8F-43C1-B007-25B7B03D23DF}"/>
              </a:ext>
            </a:extLst>
          </p:cNvPr>
          <p:cNvGrpSpPr/>
          <p:nvPr/>
        </p:nvGrpSpPr>
        <p:grpSpPr>
          <a:xfrm>
            <a:off x="7847125" y="1825224"/>
            <a:ext cx="3397181" cy="1730958"/>
            <a:chOff x="7847125" y="1825224"/>
            <a:chExt cx="3397181" cy="1730958"/>
          </a:xfrm>
        </p:grpSpPr>
        <p:sp>
          <p:nvSpPr>
            <p:cNvPr id="22" name="矩形 21">
              <a:extLst>
                <a:ext uri="{FF2B5EF4-FFF2-40B4-BE49-F238E27FC236}">
                  <a16:creationId xmlns:a16="http://schemas.microsoft.com/office/drawing/2014/main" id="{57209C47-7DE1-49AD-B580-8C88E78C57C4}"/>
                </a:ext>
              </a:extLst>
            </p:cNvPr>
            <p:cNvSpPr/>
            <p:nvPr/>
          </p:nvSpPr>
          <p:spPr>
            <a:xfrm>
              <a:off x="7883209" y="2386631"/>
              <a:ext cx="3361097" cy="1169551"/>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23" name="文本框 22">
              <a:extLst>
                <a:ext uri="{FF2B5EF4-FFF2-40B4-BE49-F238E27FC236}">
                  <a16:creationId xmlns:a16="http://schemas.microsoft.com/office/drawing/2014/main" id="{9C53FDF8-52F1-4BE2-990F-C70B148FCB77}"/>
                </a:ext>
              </a:extLst>
            </p:cNvPr>
            <p:cNvSpPr txBox="1"/>
            <p:nvPr/>
          </p:nvSpPr>
          <p:spPr>
            <a:xfrm>
              <a:off x="8311410" y="1869784"/>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24" name="图片 23">
              <a:extLst>
                <a:ext uri="{FF2B5EF4-FFF2-40B4-BE49-F238E27FC236}">
                  <a16:creationId xmlns:a16="http://schemas.microsoft.com/office/drawing/2014/main" id="{CFFB36B3-4844-47B9-A801-32E4AEB471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10248826" y="1857749"/>
              <a:ext cx="475912" cy="528881"/>
            </a:xfrm>
            <a:prstGeom prst="rect">
              <a:avLst/>
            </a:prstGeom>
          </p:spPr>
        </p:pic>
        <p:pic>
          <p:nvPicPr>
            <p:cNvPr id="25" name="图片 24">
              <a:extLst>
                <a:ext uri="{FF2B5EF4-FFF2-40B4-BE49-F238E27FC236}">
                  <a16:creationId xmlns:a16="http://schemas.microsoft.com/office/drawing/2014/main" id="{3C000E53-B4D2-482B-A8C6-74407B7D1DF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7847125" y="1825224"/>
              <a:ext cx="475913" cy="528882"/>
            </a:xfrm>
            <a:prstGeom prst="rect">
              <a:avLst/>
            </a:prstGeom>
          </p:spPr>
        </p:pic>
      </p:grpSp>
      <p:grpSp>
        <p:nvGrpSpPr>
          <p:cNvPr id="30" name="组合 29">
            <a:extLst>
              <a:ext uri="{FF2B5EF4-FFF2-40B4-BE49-F238E27FC236}">
                <a16:creationId xmlns:a16="http://schemas.microsoft.com/office/drawing/2014/main" id="{76B72D9D-2F39-491B-B417-B256DCE35778}"/>
              </a:ext>
            </a:extLst>
          </p:cNvPr>
          <p:cNvGrpSpPr/>
          <p:nvPr/>
        </p:nvGrpSpPr>
        <p:grpSpPr>
          <a:xfrm>
            <a:off x="1829365" y="4320683"/>
            <a:ext cx="3397181" cy="1730958"/>
            <a:chOff x="7847125" y="1825224"/>
            <a:chExt cx="3397181" cy="1730958"/>
          </a:xfrm>
        </p:grpSpPr>
        <p:sp>
          <p:nvSpPr>
            <p:cNvPr id="31" name="矩形 30">
              <a:extLst>
                <a:ext uri="{FF2B5EF4-FFF2-40B4-BE49-F238E27FC236}">
                  <a16:creationId xmlns:a16="http://schemas.microsoft.com/office/drawing/2014/main" id="{CFCDBFC4-26C9-4C4E-A0C7-FBEA82ACCC62}"/>
                </a:ext>
              </a:extLst>
            </p:cNvPr>
            <p:cNvSpPr/>
            <p:nvPr/>
          </p:nvSpPr>
          <p:spPr>
            <a:xfrm>
              <a:off x="7883209" y="2386631"/>
              <a:ext cx="3361097" cy="1169551"/>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32" name="文本框 31">
              <a:extLst>
                <a:ext uri="{FF2B5EF4-FFF2-40B4-BE49-F238E27FC236}">
                  <a16:creationId xmlns:a16="http://schemas.microsoft.com/office/drawing/2014/main" id="{1436B578-6B42-49D6-82E8-4EFE36E05121}"/>
                </a:ext>
              </a:extLst>
            </p:cNvPr>
            <p:cNvSpPr txBox="1"/>
            <p:nvPr/>
          </p:nvSpPr>
          <p:spPr>
            <a:xfrm>
              <a:off x="8311410" y="1869784"/>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33" name="图片 32">
              <a:extLst>
                <a:ext uri="{FF2B5EF4-FFF2-40B4-BE49-F238E27FC236}">
                  <a16:creationId xmlns:a16="http://schemas.microsoft.com/office/drawing/2014/main" id="{FC9B9AEB-437C-4467-A1D6-7E454BE9177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10248826" y="1857749"/>
              <a:ext cx="475912" cy="528881"/>
            </a:xfrm>
            <a:prstGeom prst="rect">
              <a:avLst/>
            </a:prstGeom>
          </p:spPr>
        </p:pic>
        <p:pic>
          <p:nvPicPr>
            <p:cNvPr id="34" name="图片 33">
              <a:extLst>
                <a:ext uri="{FF2B5EF4-FFF2-40B4-BE49-F238E27FC236}">
                  <a16:creationId xmlns:a16="http://schemas.microsoft.com/office/drawing/2014/main" id="{E038E1D0-2AFF-4366-90A0-764E46E57B7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7847125" y="1825224"/>
              <a:ext cx="475913" cy="528882"/>
            </a:xfrm>
            <a:prstGeom prst="rect">
              <a:avLst/>
            </a:prstGeom>
          </p:spPr>
        </p:pic>
      </p:grpSp>
    </p:spTree>
    <p:extLst>
      <p:ext uri="{BB962C8B-B14F-4D97-AF65-F5344CB8AC3E}">
        <p14:creationId xmlns:p14="http://schemas.microsoft.com/office/powerpoint/2010/main" val="281952851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04</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区块链的前景发展</a:t>
              </a:r>
            </a:p>
          </p:txBody>
        </p:sp>
      </p:grpSp>
      <p:pic>
        <p:nvPicPr>
          <p:cNvPr id="8" name="图片 7">
            <a:extLst>
              <a:ext uri="{FF2B5EF4-FFF2-40B4-BE49-F238E27FC236}">
                <a16:creationId xmlns:a16="http://schemas.microsoft.com/office/drawing/2014/main"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pic>
        <p:nvPicPr>
          <p:cNvPr id="9" name="图片 8">
            <a:extLst>
              <a:ext uri="{FF2B5EF4-FFF2-40B4-BE49-F238E27FC236}">
                <a16:creationId xmlns:a16="http://schemas.microsoft.com/office/drawing/2014/main" id="{6716A73D-59B9-4A96-828C-E7E1E5DAC0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2593" y="2106853"/>
            <a:ext cx="3885785" cy="3672067"/>
          </a:xfrm>
          <a:prstGeom prst="rect">
            <a:avLst/>
          </a:prstGeom>
        </p:spPr>
      </p:pic>
      <p:grpSp>
        <p:nvGrpSpPr>
          <p:cNvPr id="12" name="组合 11">
            <a:extLst>
              <a:ext uri="{FF2B5EF4-FFF2-40B4-BE49-F238E27FC236}">
                <a16:creationId xmlns:a16="http://schemas.microsoft.com/office/drawing/2014/main" id="{CA9C535E-EF26-4567-BE73-D3711DD5529C}"/>
              </a:ext>
            </a:extLst>
          </p:cNvPr>
          <p:cNvGrpSpPr/>
          <p:nvPr/>
        </p:nvGrpSpPr>
        <p:grpSpPr>
          <a:xfrm>
            <a:off x="4641448" y="1990846"/>
            <a:ext cx="1717109" cy="601883"/>
            <a:chOff x="4641448" y="1990846"/>
            <a:chExt cx="1717109" cy="601883"/>
          </a:xfrm>
        </p:grpSpPr>
        <p:cxnSp>
          <p:nvCxnSpPr>
            <p:cNvPr id="3" name="直接连接符 2">
              <a:extLst>
                <a:ext uri="{FF2B5EF4-FFF2-40B4-BE49-F238E27FC236}">
                  <a16:creationId xmlns:a16="http://schemas.microsoft.com/office/drawing/2014/main" id="{A0F82601-29F3-4CE4-8288-6417CA515062}"/>
                </a:ext>
              </a:extLst>
            </p:cNvPr>
            <p:cNvCxnSpPr/>
            <p:nvPr/>
          </p:nvCxnSpPr>
          <p:spPr>
            <a:xfrm flipV="1">
              <a:off x="4641448" y="1990846"/>
              <a:ext cx="677316" cy="601883"/>
            </a:xfrm>
            <a:prstGeom prst="line">
              <a:avLst/>
            </a:prstGeom>
            <a:ln w="38100">
              <a:solidFill>
                <a:srgbClr val="8AC9F2"/>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A1CB74A8-C2D9-4720-86EC-F70C93955899}"/>
                </a:ext>
              </a:extLst>
            </p:cNvPr>
            <p:cNvCxnSpPr>
              <a:cxnSpLocks/>
            </p:cNvCxnSpPr>
            <p:nvPr/>
          </p:nvCxnSpPr>
          <p:spPr>
            <a:xfrm flipV="1">
              <a:off x="5318764" y="1990846"/>
              <a:ext cx="1039793" cy="1"/>
            </a:xfrm>
            <a:prstGeom prst="line">
              <a:avLst/>
            </a:prstGeom>
            <a:ln w="38100">
              <a:solidFill>
                <a:srgbClr val="8AC9F2"/>
              </a:solidFill>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id="{2FCE6CAC-61A8-4DA5-BDA7-E619D8B45AE9}"/>
              </a:ext>
            </a:extLst>
          </p:cNvPr>
          <p:cNvGrpSpPr/>
          <p:nvPr/>
        </p:nvGrpSpPr>
        <p:grpSpPr>
          <a:xfrm>
            <a:off x="5414362" y="2051612"/>
            <a:ext cx="5821029" cy="1145345"/>
            <a:chOff x="1315942" y="3483738"/>
            <a:chExt cx="5821029" cy="1145345"/>
          </a:xfrm>
        </p:grpSpPr>
        <p:sp>
          <p:nvSpPr>
            <p:cNvPr id="14" name="矩形 13">
              <a:extLst>
                <a:ext uri="{FF2B5EF4-FFF2-40B4-BE49-F238E27FC236}">
                  <a16:creationId xmlns:a16="http://schemas.microsoft.com/office/drawing/2014/main" id="{B70FD7F2-184F-4234-93F4-3947CD29AD87}"/>
                </a:ext>
              </a:extLst>
            </p:cNvPr>
            <p:cNvSpPr/>
            <p:nvPr/>
          </p:nvSpPr>
          <p:spPr>
            <a:xfrm>
              <a:off x="1315942" y="3890419"/>
              <a:ext cx="5821029"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5" name="文本框 14">
              <a:extLst>
                <a:ext uri="{FF2B5EF4-FFF2-40B4-BE49-F238E27FC236}">
                  <a16:creationId xmlns:a16="http://schemas.microsoft.com/office/drawing/2014/main" id="{6357AEFB-5AF7-4AB3-9F9A-25584E56875A}"/>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cxnSp>
        <p:nvCxnSpPr>
          <p:cNvPr id="16" name="直接连接符 15">
            <a:extLst>
              <a:ext uri="{FF2B5EF4-FFF2-40B4-BE49-F238E27FC236}">
                <a16:creationId xmlns:a16="http://schemas.microsoft.com/office/drawing/2014/main" id="{4353A3D1-96F6-4952-A0B6-3AABB1085084}"/>
              </a:ext>
            </a:extLst>
          </p:cNvPr>
          <p:cNvCxnSpPr>
            <a:cxnSpLocks/>
          </p:cNvCxnSpPr>
          <p:nvPr/>
        </p:nvCxnSpPr>
        <p:spPr>
          <a:xfrm flipV="1">
            <a:off x="5318764" y="3896847"/>
            <a:ext cx="1039793" cy="1"/>
          </a:xfrm>
          <a:prstGeom prst="line">
            <a:avLst/>
          </a:prstGeom>
          <a:ln w="38100">
            <a:solidFill>
              <a:srgbClr val="8AC9F2"/>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DA7B6936-BF92-48A5-9BDE-2BFBE1D37E88}"/>
              </a:ext>
            </a:extLst>
          </p:cNvPr>
          <p:cNvGrpSpPr/>
          <p:nvPr/>
        </p:nvGrpSpPr>
        <p:grpSpPr>
          <a:xfrm>
            <a:off x="5414361" y="4093744"/>
            <a:ext cx="5821029" cy="1145345"/>
            <a:chOff x="1315942" y="3483738"/>
            <a:chExt cx="5821029" cy="1145345"/>
          </a:xfrm>
        </p:grpSpPr>
        <p:sp>
          <p:nvSpPr>
            <p:cNvPr id="18" name="矩形 17">
              <a:extLst>
                <a:ext uri="{FF2B5EF4-FFF2-40B4-BE49-F238E27FC236}">
                  <a16:creationId xmlns:a16="http://schemas.microsoft.com/office/drawing/2014/main" id="{E7D3593E-40D9-436A-8B1F-99987C7154E2}"/>
                </a:ext>
              </a:extLst>
            </p:cNvPr>
            <p:cNvSpPr/>
            <p:nvPr/>
          </p:nvSpPr>
          <p:spPr>
            <a:xfrm>
              <a:off x="1315942" y="3890419"/>
              <a:ext cx="5821029"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9" name="文本框 18">
              <a:extLst>
                <a:ext uri="{FF2B5EF4-FFF2-40B4-BE49-F238E27FC236}">
                  <a16:creationId xmlns:a16="http://schemas.microsoft.com/office/drawing/2014/main" id="{8CFDC591-1F51-4A91-96C9-3FE8A7BE1536}"/>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spTree>
    <p:extLst>
      <p:ext uri="{BB962C8B-B14F-4D97-AF65-F5344CB8AC3E}">
        <p14:creationId xmlns:p14="http://schemas.microsoft.com/office/powerpoint/2010/main" val="172300927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par>
                                <p:cTn id="18" presetID="21" presetClass="entr" presetSubtype="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04</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区块链的前景发展</a:t>
              </a:r>
            </a:p>
          </p:txBody>
        </p:sp>
      </p:grpSp>
      <p:pic>
        <p:nvPicPr>
          <p:cNvPr id="8" name="图片 7">
            <a:extLst>
              <a:ext uri="{FF2B5EF4-FFF2-40B4-BE49-F238E27FC236}">
                <a16:creationId xmlns:a16="http://schemas.microsoft.com/office/drawing/2014/main"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pic>
        <p:nvPicPr>
          <p:cNvPr id="9" name="图片 8">
            <a:extLst>
              <a:ext uri="{FF2B5EF4-FFF2-40B4-BE49-F238E27FC236}">
                <a16:creationId xmlns:a16="http://schemas.microsoft.com/office/drawing/2014/main" id="{BA0BB505-C255-4753-8514-3635AD052B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35260" y="1552404"/>
            <a:ext cx="4215232" cy="3753192"/>
          </a:xfrm>
          <a:prstGeom prst="rect">
            <a:avLst/>
          </a:prstGeom>
        </p:spPr>
      </p:pic>
      <p:grpSp>
        <p:nvGrpSpPr>
          <p:cNvPr id="10" name="组合 9">
            <a:extLst>
              <a:ext uri="{FF2B5EF4-FFF2-40B4-BE49-F238E27FC236}">
                <a16:creationId xmlns:a16="http://schemas.microsoft.com/office/drawing/2014/main" id="{76667148-2C27-4DAE-82CB-98B2348778F9}"/>
              </a:ext>
            </a:extLst>
          </p:cNvPr>
          <p:cNvGrpSpPr/>
          <p:nvPr/>
        </p:nvGrpSpPr>
        <p:grpSpPr>
          <a:xfrm>
            <a:off x="5459992" y="1789758"/>
            <a:ext cx="5744211" cy="1674587"/>
            <a:chOff x="5459992" y="1708822"/>
            <a:chExt cx="5744211" cy="1674587"/>
          </a:xfrm>
        </p:grpSpPr>
        <p:sp>
          <p:nvSpPr>
            <p:cNvPr id="11" name="Freeform 5">
              <a:extLst>
                <a:ext uri="{FF2B5EF4-FFF2-40B4-BE49-F238E27FC236}">
                  <a16:creationId xmlns:a16="http://schemas.microsoft.com/office/drawing/2014/main" id="{414DFD04-8878-4B0B-85D4-C10E14F42053}"/>
                </a:ext>
              </a:extLst>
            </p:cNvPr>
            <p:cNvSpPr/>
            <p:nvPr/>
          </p:nvSpPr>
          <p:spPr bwMode="auto">
            <a:xfrm>
              <a:off x="5459992" y="1708822"/>
              <a:ext cx="5744211" cy="1674587"/>
            </a:xfrm>
            <a:custGeom>
              <a:avLst/>
              <a:gdLst>
                <a:gd name="T0" fmla="*/ 500 w 30299"/>
                <a:gd name="T1" fmla="*/ 2 h 11303"/>
                <a:gd name="T2" fmla="*/ 5647 w 30299"/>
                <a:gd name="T3" fmla="*/ 2 h 11303"/>
                <a:gd name="T4" fmla="*/ 6172 w 30299"/>
                <a:gd name="T5" fmla="*/ 343 h 11303"/>
                <a:gd name="T6" fmla="*/ 6814 w 30299"/>
                <a:gd name="T7" fmla="*/ 702 h 11303"/>
                <a:gd name="T8" fmla="*/ 29799 w 30299"/>
                <a:gd name="T9" fmla="*/ 702 h 11303"/>
                <a:gd name="T10" fmla="*/ 30299 w 30299"/>
                <a:gd name="T11" fmla="*/ 1202 h 11303"/>
                <a:gd name="T12" fmla="*/ 30299 w 30299"/>
                <a:gd name="T13" fmla="*/ 10803 h 11303"/>
                <a:gd name="T14" fmla="*/ 29799 w 30299"/>
                <a:gd name="T15" fmla="*/ 11303 h 11303"/>
                <a:gd name="T16" fmla="*/ 500 w 30299"/>
                <a:gd name="T17" fmla="*/ 11303 h 11303"/>
                <a:gd name="T18" fmla="*/ 0 w 30299"/>
                <a:gd name="T19" fmla="*/ 10803 h 11303"/>
                <a:gd name="T20" fmla="*/ 0 w 30299"/>
                <a:gd name="T21" fmla="*/ 502 h 11303"/>
                <a:gd name="T22" fmla="*/ 500 w 30299"/>
                <a:gd name="T23" fmla="*/ 2 h 1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99" h="11303">
                  <a:moveTo>
                    <a:pt x="500" y="2"/>
                  </a:moveTo>
                  <a:lnTo>
                    <a:pt x="5647" y="2"/>
                  </a:lnTo>
                  <a:cubicBezTo>
                    <a:pt x="5881" y="0"/>
                    <a:pt x="6022" y="193"/>
                    <a:pt x="6172" y="343"/>
                  </a:cubicBezTo>
                  <a:cubicBezTo>
                    <a:pt x="6390" y="560"/>
                    <a:pt x="6467" y="729"/>
                    <a:pt x="6814" y="702"/>
                  </a:cubicBezTo>
                  <a:lnTo>
                    <a:pt x="29799" y="702"/>
                  </a:lnTo>
                  <a:cubicBezTo>
                    <a:pt x="30074" y="702"/>
                    <a:pt x="30299" y="927"/>
                    <a:pt x="30299" y="1202"/>
                  </a:cubicBezTo>
                  <a:lnTo>
                    <a:pt x="30299" y="10803"/>
                  </a:lnTo>
                  <a:cubicBezTo>
                    <a:pt x="30299" y="11078"/>
                    <a:pt x="30074" y="11303"/>
                    <a:pt x="29799" y="11303"/>
                  </a:cubicBezTo>
                  <a:lnTo>
                    <a:pt x="500" y="11303"/>
                  </a:lnTo>
                  <a:cubicBezTo>
                    <a:pt x="225" y="11303"/>
                    <a:pt x="0" y="11078"/>
                    <a:pt x="0" y="10803"/>
                  </a:cubicBezTo>
                  <a:lnTo>
                    <a:pt x="0" y="502"/>
                  </a:lnTo>
                  <a:cubicBezTo>
                    <a:pt x="0" y="227"/>
                    <a:pt x="225" y="2"/>
                    <a:pt x="500" y="2"/>
                  </a:cubicBezTo>
                  <a:close/>
                </a:path>
              </a:pathLst>
            </a:custGeom>
            <a:solidFill>
              <a:srgbClr val="8AC9F2">
                <a:alpha val="14902"/>
              </a:srgbClr>
            </a:solidFill>
            <a:ln w="19050" cap="flat">
              <a:solidFill>
                <a:srgbClr val="8AC9F2"/>
              </a:solidFill>
              <a:prstDash val="solid"/>
              <a:miter lim="800000"/>
            </a:ln>
          </p:spPr>
          <p:txBody>
            <a:bodyPr vert="horz" wrap="square" lIns="91440" tIns="45720" rIns="91440" bIns="45720" numCol="1" anchor="t" anchorCtr="0" compatLnSpc="1"/>
            <a:lstStyle/>
            <a:p>
              <a:endParaRPr lang="zh-CN" altLang="en-US" dirty="0">
                <a:cs typeface="+mn-ea"/>
                <a:sym typeface="+mn-lt"/>
              </a:endParaRPr>
            </a:p>
          </p:txBody>
        </p:sp>
        <p:sp>
          <p:nvSpPr>
            <p:cNvPr id="12" name="矩形 11">
              <a:extLst>
                <a:ext uri="{FF2B5EF4-FFF2-40B4-BE49-F238E27FC236}">
                  <a16:creationId xmlns:a16="http://schemas.microsoft.com/office/drawing/2014/main" id="{839CAFDB-5D42-4A65-BB97-D6A4D91EB3C4}"/>
                </a:ext>
              </a:extLst>
            </p:cNvPr>
            <p:cNvSpPr/>
            <p:nvPr/>
          </p:nvSpPr>
          <p:spPr>
            <a:xfrm>
              <a:off x="5557394" y="2447554"/>
              <a:ext cx="5646809"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3" name="文本框 12">
              <a:extLst>
                <a:ext uri="{FF2B5EF4-FFF2-40B4-BE49-F238E27FC236}">
                  <a16:creationId xmlns:a16="http://schemas.microsoft.com/office/drawing/2014/main" id="{9B63E7D1-8DD2-4154-BEAF-D3C6EBDB8CA0}"/>
                </a:ext>
              </a:extLst>
            </p:cNvPr>
            <p:cNvSpPr txBox="1"/>
            <p:nvPr/>
          </p:nvSpPr>
          <p:spPr>
            <a:xfrm>
              <a:off x="6084372" y="1998483"/>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14" name="图片 13">
              <a:extLst>
                <a:ext uri="{FF2B5EF4-FFF2-40B4-BE49-F238E27FC236}">
                  <a16:creationId xmlns:a16="http://schemas.microsoft.com/office/drawing/2014/main" id="{AA6658F0-5E9E-47C0-84F7-89B1EE3DD18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8021788" y="1986448"/>
              <a:ext cx="475912" cy="528881"/>
            </a:xfrm>
            <a:prstGeom prst="rect">
              <a:avLst/>
            </a:prstGeom>
          </p:spPr>
        </p:pic>
        <p:pic>
          <p:nvPicPr>
            <p:cNvPr id="15" name="图片 14">
              <a:extLst>
                <a:ext uri="{FF2B5EF4-FFF2-40B4-BE49-F238E27FC236}">
                  <a16:creationId xmlns:a16="http://schemas.microsoft.com/office/drawing/2014/main" id="{335F93C9-7B6B-4C8A-9723-49FB7152862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grpSp>
        <p:nvGrpSpPr>
          <p:cNvPr id="16" name="组合 15">
            <a:extLst>
              <a:ext uri="{FF2B5EF4-FFF2-40B4-BE49-F238E27FC236}">
                <a16:creationId xmlns:a16="http://schemas.microsoft.com/office/drawing/2014/main" id="{12CC96C9-37C1-4022-8868-825DFE5BA64B}"/>
              </a:ext>
            </a:extLst>
          </p:cNvPr>
          <p:cNvGrpSpPr/>
          <p:nvPr/>
        </p:nvGrpSpPr>
        <p:grpSpPr>
          <a:xfrm>
            <a:off x="5557393" y="4080846"/>
            <a:ext cx="5646809" cy="1232295"/>
            <a:chOff x="5557394" y="1953923"/>
            <a:chExt cx="5646809" cy="1232295"/>
          </a:xfrm>
        </p:grpSpPr>
        <p:sp>
          <p:nvSpPr>
            <p:cNvPr id="18" name="矩形 17">
              <a:extLst>
                <a:ext uri="{FF2B5EF4-FFF2-40B4-BE49-F238E27FC236}">
                  <a16:creationId xmlns:a16="http://schemas.microsoft.com/office/drawing/2014/main" id="{410E2688-A9E7-4A66-B38E-3571ACA8BB2A}"/>
                </a:ext>
              </a:extLst>
            </p:cNvPr>
            <p:cNvSpPr/>
            <p:nvPr/>
          </p:nvSpPr>
          <p:spPr>
            <a:xfrm>
              <a:off x="5557394" y="2447554"/>
              <a:ext cx="5646809"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9" name="文本框 18">
              <a:extLst>
                <a:ext uri="{FF2B5EF4-FFF2-40B4-BE49-F238E27FC236}">
                  <a16:creationId xmlns:a16="http://schemas.microsoft.com/office/drawing/2014/main" id="{1F384198-1E2D-4FCC-897C-4F1C9152A070}"/>
                </a:ext>
              </a:extLst>
            </p:cNvPr>
            <p:cNvSpPr txBox="1"/>
            <p:nvPr/>
          </p:nvSpPr>
          <p:spPr>
            <a:xfrm>
              <a:off x="6084372" y="1998483"/>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20" name="图片 19">
              <a:extLst>
                <a:ext uri="{FF2B5EF4-FFF2-40B4-BE49-F238E27FC236}">
                  <a16:creationId xmlns:a16="http://schemas.microsoft.com/office/drawing/2014/main" id="{2D698176-903C-468D-A6A5-B203BDEE608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8021788" y="1986448"/>
              <a:ext cx="475912" cy="528881"/>
            </a:xfrm>
            <a:prstGeom prst="rect">
              <a:avLst/>
            </a:prstGeom>
          </p:spPr>
        </p:pic>
        <p:pic>
          <p:nvPicPr>
            <p:cNvPr id="21" name="图片 20">
              <a:extLst>
                <a:ext uri="{FF2B5EF4-FFF2-40B4-BE49-F238E27FC236}">
                  <a16:creationId xmlns:a16="http://schemas.microsoft.com/office/drawing/2014/main" id="{DD04C9FE-5DA8-4F3B-A562-14DB493822C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spTree>
    <p:extLst>
      <p:ext uri="{BB962C8B-B14F-4D97-AF65-F5344CB8AC3E}">
        <p14:creationId xmlns:p14="http://schemas.microsoft.com/office/powerpoint/2010/main" val="420745857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579CA0C-5F14-4EC5-A0CD-33C5E4C3BE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文本框 7">
            <a:extLst>
              <a:ext uri="{FF2B5EF4-FFF2-40B4-BE49-F238E27FC236}">
                <a16:creationId xmlns:a16="http://schemas.microsoft.com/office/drawing/2014/main" id="{93E4F67D-2844-481C-AC34-259D1CA4F204}"/>
              </a:ext>
            </a:extLst>
          </p:cNvPr>
          <p:cNvSpPr txBox="1"/>
          <p:nvPr/>
        </p:nvSpPr>
        <p:spPr>
          <a:xfrm>
            <a:off x="2720911" y="2557878"/>
            <a:ext cx="6750179" cy="1200329"/>
          </a:xfrm>
          <a:prstGeom prst="rect">
            <a:avLst/>
          </a:prstGeom>
          <a:noFill/>
        </p:spPr>
        <p:txBody>
          <a:bodyPr wrap="square" rtlCol="0">
            <a:spAutoFit/>
          </a:bodyPr>
          <a:lstStyle/>
          <a:p>
            <a:pPr algn="ctr"/>
            <a:r>
              <a:rPr lang="zh-CN" altLang="en-US" sz="7200" b="1" dirty="0">
                <a:solidFill>
                  <a:srgbClr val="8AC9F2"/>
                </a:solidFill>
                <a:effectLst>
                  <a:outerShdw blurRad="38100" dist="50800" dir="2700000" algn="tl">
                    <a:schemeClr val="bg1">
                      <a:alpha val="24000"/>
                    </a:schemeClr>
                  </a:outerShdw>
                </a:effectLst>
                <a:cs typeface="+mn-ea"/>
                <a:sym typeface="+mn-lt"/>
              </a:rPr>
              <a:t>感谢各位的观看</a:t>
            </a:r>
            <a:endParaRPr lang="en-US" altLang="zh-CN" sz="7200" b="1" dirty="0">
              <a:solidFill>
                <a:srgbClr val="8AC9F2"/>
              </a:solidFill>
              <a:effectLst>
                <a:outerShdw blurRad="38100" dist="50800" dir="2700000" algn="tl">
                  <a:schemeClr val="bg1">
                    <a:alpha val="24000"/>
                  </a:schemeClr>
                </a:outerShdw>
              </a:effectLst>
              <a:cs typeface="+mn-ea"/>
              <a:sym typeface="+mn-lt"/>
            </a:endParaRPr>
          </a:p>
        </p:txBody>
      </p:sp>
      <p:sp>
        <p:nvSpPr>
          <p:cNvPr id="9" name="矩形 8">
            <a:extLst>
              <a:ext uri="{FF2B5EF4-FFF2-40B4-BE49-F238E27FC236}">
                <a16:creationId xmlns:a16="http://schemas.microsoft.com/office/drawing/2014/main" id="{380D9134-297B-4736-B972-B933AFCC6D96}"/>
              </a:ext>
            </a:extLst>
          </p:cNvPr>
          <p:cNvSpPr/>
          <p:nvPr/>
        </p:nvSpPr>
        <p:spPr>
          <a:xfrm>
            <a:off x="2840579" y="3860749"/>
            <a:ext cx="6342798" cy="415498"/>
          </a:xfrm>
          <a:prstGeom prst="rect">
            <a:avLst/>
          </a:prstGeom>
        </p:spPr>
        <p:txBody>
          <a:bodyPr wrap="square">
            <a:spAutoFit/>
          </a:bodyPr>
          <a:lstStyle/>
          <a:p>
            <a:pPr algn="ctr"/>
            <a:r>
              <a:rPr lang="zh-CN" altLang="en-US" sz="1050" dirty="0">
                <a:solidFill>
                  <a:srgbClr val="8AC9F2"/>
                </a:solidFill>
                <a:cs typeface="+mn-ea"/>
                <a:sym typeface="+mn-lt"/>
              </a:rPr>
              <a:t>在此输入前言的相关内容，并且言简意赅，力求简单。在此输入前言的相关内容，并且言简意赅，力求简单。在此输入前言的相关内容，并且言简意赅</a:t>
            </a:r>
            <a:r>
              <a:rPr lang="en-US" altLang="zh-CN" sz="1050" dirty="0">
                <a:solidFill>
                  <a:srgbClr val="8AC9F2"/>
                </a:solidFill>
                <a:cs typeface="+mn-ea"/>
                <a:sym typeface="+mn-lt"/>
              </a:rPr>
              <a:t>.</a:t>
            </a:r>
          </a:p>
        </p:txBody>
      </p:sp>
    </p:spTree>
    <p:extLst>
      <p:ext uri="{BB962C8B-B14F-4D97-AF65-F5344CB8AC3E}">
        <p14:creationId xmlns:p14="http://schemas.microsoft.com/office/powerpoint/2010/main" val="73228637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B2190D6-DA68-49D9-BC74-C3D2D45EAB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3230" y="279363"/>
            <a:ext cx="12041529" cy="6096000"/>
          </a:xfrm>
          <a:prstGeom prst="rect">
            <a:avLst/>
          </a:prstGeom>
        </p:spPr>
      </p:pic>
      <p:sp>
        <p:nvSpPr>
          <p:cNvPr id="2" name="直角三角形 1">
            <a:extLst>
              <a:ext uri="{FF2B5EF4-FFF2-40B4-BE49-F238E27FC236}">
                <a16:creationId xmlns:a16="http://schemas.microsoft.com/office/drawing/2014/main" id="{81A8968E-CA28-4462-B524-0D077240D1D5}"/>
              </a:ext>
            </a:extLst>
          </p:cNvPr>
          <p:cNvSpPr/>
          <p:nvPr/>
        </p:nvSpPr>
        <p:spPr>
          <a:xfrm flipH="1" flipV="1">
            <a:off x="10536821" y="0"/>
            <a:ext cx="1655179" cy="1545219"/>
          </a:xfrm>
          <a:prstGeom prst="rtTriangle">
            <a:avLst/>
          </a:prstGeom>
          <a:solidFill>
            <a:srgbClr val="96172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id="{654B535E-51CD-482D-853B-17C2FC501CE7}"/>
              </a:ext>
            </a:extLst>
          </p:cNvPr>
          <p:cNvSpPr txBox="1"/>
          <p:nvPr/>
        </p:nvSpPr>
        <p:spPr>
          <a:xfrm>
            <a:off x="3535606" y="2967335"/>
            <a:ext cx="5745851" cy="923330"/>
          </a:xfrm>
          <a:prstGeom prst="rect">
            <a:avLst/>
          </a:prstGeom>
          <a:noFill/>
        </p:spPr>
        <p:txBody>
          <a:bodyPr vert="horz" wrap="square" rtlCol="0">
            <a:spAutoFit/>
          </a:bodyPr>
          <a:lstStyle/>
          <a:p>
            <a:r>
              <a:rPr lang="zh-CN" altLang="en-US" sz="5400" b="1" dirty="0">
                <a:solidFill>
                  <a:srgbClr val="8AC9F2"/>
                </a:solidFill>
                <a:effectLst>
                  <a:outerShdw blurRad="38100" dist="38100" dir="2700000" algn="tl">
                    <a:srgbClr val="000000">
                      <a:alpha val="43137"/>
                    </a:srgbClr>
                  </a:outerShdw>
                </a:effectLst>
                <a:cs typeface="+mn-ea"/>
                <a:sym typeface="+mn-lt"/>
              </a:rPr>
              <a:t>区块链的基本介绍</a:t>
            </a:r>
          </a:p>
        </p:txBody>
      </p:sp>
      <p:grpSp>
        <p:nvGrpSpPr>
          <p:cNvPr id="25" name="组合 24">
            <a:extLst>
              <a:ext uri="{FF2B5EF4-FFF2-40B4-BE49-F238E27FC236}">
                <a16:creationId xmlns:a16="http://schemas.microsoft.com/office/drawing/2014/main" id="{7C7B49B9-E6A4-4F40-B958-4C25D74CFCC9}"/>
              </a:ext>
            </a:extLst>
          </p:cNvPr>
          <p:cNvGrpSpPr/>
          <p:nvPr/>
        </p:nvGrpSpPr>
        <p:grpSpPr>
          <a:xfrm flipH="1">
            <a:off x="3535606" y="2103698"/>
            <a:ext cx="3829895" cy="581629"/>
            <a:chOff x="204786" y="159327"/>
            <a:chExt cx="11782427" cy="918137"/>
          </a:xfrm>
        </p:grpSpPr>
        <p:cxnSp>
          <p:nvCxnSpPr>
            <p:cNvPr id="26" name="直接连接符 25">
              <a:extLst>
                <a:ext uri="{FF2B5EF4-FFF2-40B4-BE49-F238E27FC236}">
                  <a16:creationId xmlns:a16="http://schemas.microsoft.com/office/drawing/2014/main" id="{A202BDD7-9EE6-4474-8C07-0299A5DEAFB5}"/>
                </a:ext>
              </a:extLst>
            </p:cNvPr>
            <p:cNvCxnSpPr/>
            <p:nvPr userDrawn="1"/>
          </p:nvCxnSpPr>
          <p:spPr>
            <a:xfrm flipH="1">
              <a:off x="6697926" y="234950"/>
              <a:ext cx="5289287" cy="0"/>
            </a:xfrm>
            <a:prstGeom prst="line">
              <a:avLst/>
            </a:prstGeom>
            <a:ln w="28575">
              <a:solidFill>
                <a:srgbClr val="8AC9F2"/>
              </a:solidFill>
            </a:ln>
          </p:spPr>
          <p:style>
            <a:lnRef idx="1">
              <a:schemeClr val="accent1"/>
            </a:lnRef>
            <a:fillRef idx="0">
              <a:schemeClr val="accent1"/>
            </a:fillRef>
            <a:effectRef idx="0">
              <a:schemeClr val="accent1"/>
            </a:effectRef>
            <a:fontRef idx="minor">
              <a:schemeClr val="tx1"/>
            </a:fontRef>
          </p:style>
        </p:cxnSp>
        <p:sp>
          <p:nvSpPr>
            <p:cNvPr id="27" name="任意多边形 5">
              <a:extLst>
                <a:ext uri="{FF2B5EF4-FFF2-40B4-BE49-F238E27FC236}">
                  <a16:creationId xmlns:a16="http://schemas.microsoft.com/office/drawing/2014/main" id="{12B8DC25-0E1A-486A-9D56-6BCFDED46765}"/>
                </a:ext>
              </a:extLst>
            </p:cNvPr>
            <p:cNvSpPr/>
            <p:nvPr userDrawn="1"/>
          </p:nvSpPr>
          <p:spPr>
            <a:xfrm flipH="1">
              <a:off x="204786" y="596611"/>
              <a:ext cx="11772553" cy="287015"/>
            </a:xfrm>
            <a:custGeom>
              <a:avLst/>
              <a:gdLst>
                <a:gd name="connsiteX0" fmla="*/ 0 w 11702472"/>
                <a:gd name="connsiteY0" fmla="*/ 0 h 628073"/>
                <a:gd name="connsiteX1" fmla="*/ 5181600 w 11702472"/>
                <a:gd name="connsiteY1" fmla="*/ 0 h 628073"/>
                <a:gd name="connsiteX2" fmla="*/ 6068291 w 11702472"/>
                <a:gd name="connsiteY2" fmla="*/ 628073 h 628073"/>
                <a:gd name="connsiteX3" fmla="*/ 11702472 w 11702472"/>
                <a:gd name="connsiteY3" fmla="*/ 628073 h 628073"/>
              </a:gdLst>
              <a:ahLst/>
              <a:cxnLst>
                <a:cxn ang="0">
                  <a:pos x="connsiteX0" y="connsiteY0"/>
                </a:cxn>
                <a:cxn ang="0">
                  <a:pos x="connsiteX1" y="connsiteY1"/>
                </a:cxn>
                <a:cxn ang="0">
                  <a:pos x="connsiteX2" y="connsiteY2"/>
                </a:cxn>
                <a:cxn ang="0">
                  <a:pos x="connsiteX3" y="connsiteY3"/>
                </a:cxn>
              </a:cxnLst>
              <a:rect l="l" t="t" r="r" b="b"/>
              <a:pathLst>
                <a:path w="11702472" h="628073">
                  <a:moveTo>
                    <a:pt x="0" y="0"/>
                  </a:moveTo>
                  <a:lnTo>
                    <a:pt x="5181600" y="0"/>
                  </a:lnTo>
                  <a:lnTo>
                    <a:pt x="6068291" y="628073"/>
                  </a:lnTo>
                  <a:lnTo>
                    <a:pt x="11702472" y="628073"/>
                  </a:lnTo>
                </a:path>
              </a:pathLst>
            </a:custGeom>
            <a:ln w="28575">
              <a:solidFill>
                <a:srgbClr val="8AC9F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cxnSp>
          <p:nvCxnSpPr>
            <p:cNvPr id="28" name="直接连接符 27">
              <a:extLst>
                <a:ext uri="{FF2B5EF4-FFF2-40B4-BE49-F238E27FC236}">
                  <a16:creationId xmlns:a16="http://schemas.microsoft.com/office/drawing/2014/main" id="{7BA281FC-B9E3-4AAD-8DFB-A96DBB07D9CD}"/>
                </a:ext>
              </a:extLst>
            </p:cNvPr>
            <p:cNvCxnSpPr/>
            <p:nvPr userDrawn="1"/>
          </p:nvCxnSpPr>
          <p:spPr>
            <a:xfrm flipH="1">
              <a:off x="204787" y="1033735"/>
              <a:ext cx="5696378" cy="0"/>
            </a:xfrm>
            <a:prstGeom prst="line">
              <a:avLst/>
            </a:prstGeom>
            <a:ln w="28575">
              <a:solidFill>
                <a:srgbClr val="8AC9F2"/>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EE3856D4-45C4-458B-87D5-F37AEEA76182}"/>
                </a:ext>
              </a:extLst>
            </p:cNvPr>
            <p:cNvSpPr/>
            <p:nvPr userDrawn="1"/>
          </p:nvSpPr>
          <p:spPr>
            <a:xfrm flipH="1">
              <a:off x="10938182" y="159327"/>
              <a:ext cx="622542" cy="157018"/>
            </a:xfrm>
            <a:prstGeom prst="rect">
              <a:avLst/>
            </a:prstGeom>
            <a:solidFill>
              <a:srgbClr val="8AC9F2"/>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0" name="矩形 29">
              <a:extLst>
                <a:ext uri="{FF2B5EF4-FFF2-40B4-BE49-F238E27FC236}">
                  <a16:creationId xmlns:a16="http://schemas.microsoft.com/office/drawing/2014/main" id="{1FF86D5D-D6AC-44F8-B792-CC1D14C740A0}"/>
                </a:ext>
              </a:extLst>
            </p:cNvPr>
            <p:cNvSpPr/>
            <p:nvPr userDrawn="1"/>
          </p:nvSpPr>
          <p:spPr>
            <a:xfrm flipH="1">
              <a:off x="472605" y="984664"/>
              <a:ext cx="1898478" cy="92800"/>
            </a:xfrm>
            <a:prstGeom prst="rect">
              <a:avLst/>
            </a:prstGeom>
            <a:solidFill>
              <a:srgbClr val="8AC9F2"/>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1" name="矩形 30">
              <a:extLst>
                <a:ext uri="{FF2B5EF4-FFF2-40B4-BE49-F238E27FC236}">
                  <a16:creationId xmlns:a16="http://schemas.microsoft.com/office/drawing/2014/main" id="{FF190DAE-C56B-46D0-B365-9E9FFFBF3DCD}"/>
                </a:ext>
              </a:extLst>
            </p:cNvPr>
            <p:cNvSpPr/>
            <p:nvPr userDrawn="1"/>
          </p:nvSpPr>
          <p:spPr>
            <a:xfrm flipH="1">
              <a:off x="10776682" y="373784"/>
              <a:ext cx="75494" cy="157018"/>
            </a:xfrm>
            <a:prstGeom prst="rect">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2" name="矩形 31">
              <a:extLst>
                <a:ext uri="{FF2B5EF4-FFF2-40B4-BE49-F238E27FC236}">
                  <a16:creationId xmlns:a16="http://schemas.microsoft.com/office/drawing/2014/main" id="{D4DB76E8-FD83-43B3-BE88-3587271360CB}"/>
                </a:ext>
              </a:extLst>
            </p:cNvPr>
            <p:cNvSpPr/>
            <p:nvPr userDrawn="1"/>
          </p:nvSpPr>
          <p:spPr>
            <a:xfrm flipH="1">
              <a:off x="9028105" y="373784"/>
              <a:ext cx="75494" cy="157018"/>
            </a:xfrm>
            <a:prstGeom prst="rect">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3" name="平行四边形 32">
              <a:extLst>
                <a:ext uri="{FF2B5EF4-FFF2-40B4-BE49-F238E27FC236}">
                  <a16:creationId xmlns:a16="http://schemas.microsoft.com/office/drawing/2014/main" id="{CA2AB9D8-85EA-45EA-A4AC-EE56423D8231}"/>
                </a:ext>
              </a:extLst>
            </p:cNvPr>
            <p:cNvSpPr/>
            <p:nvPr userDrawn="1"/>
          </p:nvSpPr>
          <p:spPr>
            <a:xfrm>
              <a:off x="807720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4" name="平行四边形 33">
              <a:extLst>
                <a:ext uri="{FF2B5EF4-FFF2-40B4-BE49-F238E27FC236}">
                  <a16:creationId xmlns:a16="http://schemas.microsoft.com/office/drawing/2014/main" id="{5DC59707-5DAB-496E-B198-F4A8A04AFA9D}"/>
                </a:ext>
              </a:extLst>
            </p:cNvPr>
            <p:cNvSpPr/>
            <p:nvPr userDrawn="1"/>
          </p:nvSpPr>
          <p:spPr>
            <a:xfrm>
              <a:off x="821843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5" name="平行四边形 34">
              <a:extLst>
                <a:ext uri="{FF2B5EF4-FFF2-40B4-BE49-F238E27FC236}">
                  <a16:creationId xmlns:a16="http://schemas.microsoft.com/office/drawing/2014/main" id="{E921E137-6C8D-4D54-B32B-49ED31BFC0C5}"/>
                </a:ext>
              </a:extLst>
            </p:cNvPr>
            <p:cNvSpPr/>
            <p:nvPr userDrawn="1"/>
          </p:nvSpPr>
          <p:spPr>
            <a:xfrm>
              <a:off x="835967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6" name="平行四边形 35">
              <a:extLst>
                <a:ext uri="{FF2B5EF4-FFF2-40B4-BE49-F238E27FC236}">
                  <a16:creationId xmlns:a16="http://schemas.microsoft.com/office/drawing/2014/main" id="{E8C9A7A1-BCFA-4A83-8EE3-D44F91FF68AB}"/>
                </a:ext>
              </a:extLst>
            </p:cNvPr>
            <p:cNvSpPr/>
            <p:nvPr userDrawn="1"/>
          </p:nvSpPr>
          <p:spPr>
            <a:xfrm>
              <a:off x="850090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7" name="平行四边形 36">
              <a:extLst>
                <a:ext uri="{FF2B5EF4-FFF2-40B4-BE49-F238E27FC236}">
                  <a16:creationId xmlns:a16="http://schemas.microsoft.com/office/drawing/2014/main" id="{08164ECD-6B29-4DA1-83BC-EF2DE43CFFEB}"/>
                </a:ext>
              </a:extLst>
            </p:cNvPr>
            <p:cNvSpPr/>
            <p:nvPr userDrawn="1"/>
          </p:nvSpPr>
          <p:spPr>
            <a:xfrm>
              <a:off x="864214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8" name="平行四边形 37">
              <a:extLst>
                <a:ext uri="{FF2B5EF4-FFF2-40B4-BE49-F238E27FC236}">
                  <a16:creationId xmlns:a16="http://schemas.microsoft.com/office/drawing/2014/main" id="{CEF13614-08B8-43B7-8638-CD100ECCE1A7}"/>
                </a:ext>
              </a:extLst>
            </p:cNvPr>
            <p:cNvSpPr/>
            <p:nvPr userDrawn="1"/>
          </p:nvSpPr>
          <p:spPr>
            <a:xfrm>
              <a:off x="878338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9" name="平行四边形 38">
              <a:extLst>
                <a:ext uri="{FF2B5EF4-FFF2-40B4-BE49-F238E27FC236}">
                  <a16:creationId xmlns:a16="http://schemas.microsoft.com/office/drawing/2014/main" id="{FBF7A9E3-2493-4871-896D-F3CABDF7B4DC}"/>
                </a:ext>
              </a:extLst>
            </p:cNvPr>
            <p:cNvSpPr/>
            <p:nvPr userDrawn="1"/>
          </p:nvSpPr>
          <p:spPr>
            <a:xfrm>
              <a:off x="892461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0" name="平行四边形 39">
              <a:extLst>
                <a:ext uri="{FF2B5EF4-FFF2-40B4-BE49-F238E27FC236}">
                  <a16:creationId xmlns:a16="http://schemas.microsoft.com/office/drawing/2014/main" id="{97FEB269-0DCC-4D4D-931A-AEBFAD5A6AF9}"/>
                </a:ext>
              </a:extLst>
            </p:cNvPr>
            <p:cNvSpPr/>
            <p:nvPr userDrawn="1"/>
          </p:nvSpPr>
          <p:spPr>
            <a:xfrm>
              <a:off x="906585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1" name="平行四边形 40">
              <a:extLst>
                <a:ext uri="{FF2B5EF4-FFF2-40B4-BE49-F238E27FC236}">
                  <a16:creationId xmlns:a16="http://schemas.microsoft.com/office/drawing/2014/main" id="{4EB2EC09-CEAC-4189-90B9-6882B0747ACE}"/>
                </a:ext>
              </a:extLst>
            </p:cNvPr>
            <p:cNvSpPr/>
            <p:nvPr userDrawn="1"/>
          </p:nvSpPr>
          <p:spPr>
            <a:xfrm>
              <a:off x="920708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2" name="平行四边形 41">
              <a:extLst>
                <a:ext uri="{FF2B5EF4-FFF2-40B4-BE49-F238E27FC236}">
                  <a16:creationId xmlns:a16="http://schemas.microsoft.com/office/drawing/2014/main" id="{82332C4C-9E83-4CA0-AF3C-E410B4AE2345}"/>
                </a:ext>
              </a:extLst>
            </p:cNvPr>
            <p:cNvSpPr/>
            <p:nvPr userDrawn="1"/>
          </p:nvSpPr>
          <p:spPr>
            <a:xfrm>
              <a:off x="934832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3" name="平行四边形 42">
              <a:extLst>
                <a:ext uri="{FF2B5EF4-FFF2-40B4-BE49-F238E27FC236}">
                  <a16:creationId xmlns:a16="http://schemas.microsoft.com/office/drawing/2014/main" id="{1D7A9779-E011-4DCC-960B-C2E80961E33D}"/>
                </a:ext>
              </a:extLst>
            </p:cNvPr>
            <p:cNvSpPr/>
            <p:nvPr userDrawn="1"/>
          </p:nvSpPr>
          <p:spPr>
            <a:xfrm>
              <a:off x="948956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4" name="平行四边形 43">
              <a:extLst>
                <a:ext uri="{FF2B5EF4-FFF2-40B4-BE49-F238E27FC236}">
                  <a16:creationId xmlns:a16="http://schemas.microsoft.com/office/drawing/2014/main" id="{CDE236C9-B805-4E1F-8F56-3A09EB9B9392}"/>
                </a:ext>
              </a:extLst>
            </p:cNvPr>
            <p:cNvSpPr/>
            <p:nvPr userDrawn="1"/>
          </p:nvSpPr>
          <p:spPr>
            <a:xfrm>
              <a:off x="963079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5" name="平行四边形 44">
              <a:extLst>
                <a:ext uri="{FF2B5EF4-FFF2-40B4-BE49-F238E27FC236}">
                  <a16:creationId xmlns:a16="http://schemas.microsoft.com/office/drawing/2014/main" id="{B78DB060-547A-4081-AC56-25F144593D62}"/>
                </a:ext>
              </a:extLst>
            </p:cNvPr>
            <p:cNvSpPr/>
            <p:nvPr userDrawn="1"/>
          </p:nvSpPr>
          <p:spPr>
            <a:xfrm>
              <a:off x="977203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6" name="平行四边形 45">
              <a:extLst>
                <a:ext uri="{FF2B5EF4-FFF2-40B4-BE49-F238E27FC236}">
                  <a16:creationId xmlns:a16="http://schemas.microsoft.com/office/drawing/2014/main" id="{B6FB55EC-28EF-4984-ACAE-8B4FBA7012B1}"/>
                </a:ext>
              </a:extLst>
            </p:cNvPr>
            <p:cNvSpPr/>
            <p:nvPr userDrawn="1"/>
          </p:nvSpPr>
          <p:spPr>
            <a:xfrm>
              <a:off x="991326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7" name="平行四边形 46">
              <a:extLst>
                <a:ext uri="{FF2B5EF4-FFF2-40B4-BE49-F238E27FC236}">
                  <a16:creationId xmlns:a16="http://schemas.microsoft.com/office/drawing/2014/main" id="{98FE23BF-1420-4367-A998-4C48C30DA5C2}"/>
                </a:ext>
              </a:extLst>
            </p:cNvPr>
            <p:cNvSpPr/>
            <p:nvPr userDrawn="1"/>
          </p:nvSpPr>
          <p:spPr>
            <a:xfrm>
              <a:off x="1005450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8" name="平行四边形 47">
              <a:extLst>
                <a:ext uri="{FF2B5EF4-FFF2-40B4-BE49-F238E27FC236}">
                  <a16:creationId xmlns:a16="http://schemas.microsoft.com/office/drawing/2014/main" id="{18B16B14-962F-492B-8F9B-F080D6157525}"/>
                </a:ext>
              </a:extLst>
            </p:cNvPr>
            <p:cNvSpPr/>
            <p:nvPr userDrawn="1"/>
          </p:nvSpPr>
          <p:spPr>
            <a:xfrm>
              <a:off x="1019574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9" name="平行四边形 48">
              <a:extLst>
                <a:ext uri="{FF2B5EF4-FFF2-40B4-BE49-F238E27FC236}">
                  <a16:creationId xmlns:a16="http://schemas.microsoft.com/office/drawing/2014/main" id="{195C36B9-C63B-4940-AE3C-F68DF8BA2620}"/>
                </a:ext>
              </a:extLst>
            </p:cNvPr>
            <p:cNvSpPr/>
            <p:nvPr userDrawn="1"/>
          </p:nvSpPr>
          <p:spPr>
            <a:xfrm>
              <a:off x="1033697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0" name="平行四边形 49">
              <a:extLst>
                <a:ext uri="{FF2B5EF4-FFF2-40B4-BE49-F238E27FC236}">
                  <a16:creationId xmlns:a16="http://schemas.microsoft.com/office/drawing/2014/main" id="{7813A685-CF74-4CBF-B639-E6D85C5280BE}"/>
                </a:ext>
              </a:extLst>
            </p:cNvPr>
            <p:cNvSpPr/>
            <p:nvPr userDrawn="1"/>
          </p:nvSpPr>
          <p:spPr>
            <a:xfrm>
              <a:off x="1047821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1" name="平行四边形 50">
              <a:extLst>
                <a:ext uri="{FF2B5EF4-FFF2-40B4-BE49-F238E27FC236}">
                  <a16:creationId xmlns:a16="http://schemas.microsoft.com/office/drawing/2014/main" id="{C21C4AC7-C51A-4EF7-8754-9B0EEA3CE171}"/>
                </a:ext>
              </a:extLst>
            </p:cNvPr>
            <p:cNvSpPr/>
            <p:nvPr userDrawn="1"/>
          </p:nvSpPr>
          <p:spPr>
            <a:xfrm>
              <a:off x="1061944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2" name="平行四边形 51">
              <a:extLst>
                <a:ext uri="{FF2B5EF4-FFF2-40B4-BE49-F238E27FC236}">
                  <a16:creationId xmlns:a16="http://schemas.microsoft.com/office/drawing/2014/main" id="{198ADC9E-54F0-4588-B7AA-E18E8E7CDFDF}"/>
                </a:ext>
              </a:extLst>
            </p:cNvPr>
            <p:cNvSpPr/>
            <p:nvPr userDrawn="1"/>
          </p:nvSpPr>
          <p:spPr>
            <a:xfrm>
              <a:off x="1076068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3" name="平行四边形 52">
              <a:extLst>
                <a:ext uri="{FF2B5EF4-FFF2-40B4-BE49-F238E27FC236}">
                  <a16:creationId xmlns:a16="http://schemas.microsoft.com/office/drawing/2014/main" id="{DE316397-B0D0-4A14-9339-C2D566FB9890}"/>
                </a:ext>
              </a:extLst>
            </p:cNvPr>
            <p:cNvSpPr/>
            <p:nvPr userDrawn="1"/>
          </p:nvSpPr>
          <p:spPr>
            <a:xfrm>
              <a:off x="1090192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4" name="平行四边形 53">
              <a:extLst>
                <a:ext uri="{FF2B5EF4-FFF2-40B4-BE49-F238E27FC236}">
                  <a16:creationId xmlns:a16="http://schemas.microsoft.com/office/drawing/2014/main" id="{62AEF47F-8546-42A2-8182-0403305C7CCC}"/>
                </a:ext>
              </a:extLst>
            </p:cNvPr>
            <p:cNvSpPr/>
            <p:nvPr userDrawn="1"/>
          </p:nvSpPr>
          <p:spPr>
            <a:xfrm>
              <a:off x="1104315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5" name="平行四边形 54">
              <a:extLst>
                <a:ext uri="{FF2B5EF4-FFF2-40B4-BE49-F238E27FC236}">
                  <a16:creationId xmlns:a16="http://schemas.microsoft.com/office/drawing/2014/main" id="{F2F61E24-12BB-4EAB-BB42-E3721ED463D0}"/>
                </a:ext>
              </a:extLst>
            </p:cNvPr>
            <p:cNvSpPr/>
            <p:nvPr userDrawn="1"/>
          </p:nvSpPr>
          <p:spPr>
            <a:xfrm>
              <a:off x="1118439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6" name="平行四边形 55">
              <a:extLst>
                <a:ext uri="{FF2B5EF4-FFF2-40B4-BE49-F238E27FC236}">
                  <a16:creationId xmlns:a16="http://schemas.microsoft.com/office/drawing/2014/main" id="{4A161F1F-711D-4352-BA52-4885653953E7}"/>
                </a:ext>
              </a:extLst>
            </p:cNvPr>
            <p:cNvSpPr/>
            <p:nvPr userDrawn="1"/>
          </p:nvSpPr>
          <p:spPr>
            <a:xfrm>
              <a:off x="1132562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7" name="平行四边形 56">
              <a:extLst>
                <a:ext uri="{FF2B5EF4-FFF2-40B4-BE49-F238E27FC236}">
                  <a16:creationId xmlns:a16="http://schemas.microsoft.com/office/drawing/2014/main" id="{A2C88A09-38D8-4963-B496-BE9965209C66}"/>
                </a:ext>
              </a:extLst>
            </p:cNvPr>
            <p:cNvSpPr/>
            <p:nvPr userDrawn="1"/>
          </p:nvSpPr>
          <p:spPr>
            <a:xfrm>
              <a:off x="1146686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8" name="平行四边形 57">
              <a:extLst>
                <a:ext uri="{FF2B5EF4-FFF2-40B4-BE49-F238E27FC236}">
                  <a16:creationId xmlns:a16="http://schemas.microsoft.com/office/drawing/2014/main" id="{88D3835D-ECB1-409D-86ED-2C238D2A9278}"/>
                </a:ext>
              </a:extLst>
            </p:cNvPr>
            <p:cNvSpPr/>
            <p:nvPr userDrawn="1"/>
          </p:nvSpPr>
          <p:spPr>
            <a:xfrm>
              <a:off x="1160810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9" name="平行四边形 58">
              <a:extLst>
                <a:ext uri="{FF2B5EF4-FFF2-40B4-BE49-F238E27FC236}">
                  <a16:creationId xmlns:a16="http://schemas.microsoft.com/office/drawing/2014/main" id="{FC80CD4B-F966-42FF-B384-24F185E19474}"/>
                </a:ext>
              </a:extLst>
            </p:cNvPr>
            <p:cNvSpPr/>
            <p:nvPr userDrawn="1"/>
          </p:nvSpPr>
          <p:spPr>
            <a:xfrm>
              <a:off x="1174933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grpSp>
      <p:sp>
        <p:nvSpPr>
          <p:cNvPr id="60" name="文本框 59">
            <a:extLst>
              <a:ext uri="{FF2B5EF4-FFF2-40B4-BE49-F238E27FC236}">
                <a16:creationId xmlns:a16="http://schemas.microsoft.com/office/drawing/2014/main" id="{CE779796-4C26-4FB2-8315-E2EB351403C2}"/>
              </a:ext>
            </a:extLst>
          </p:cNvPr>
          <p:cNvSpPr txBox="1"/>
          <p:nvPr/>
        </p:nvSpPr>
        <p:spPr>
          <a:xfrm>
            <a:off x="2026634" y="1105287"/>
            <a:ext cx="1706156" cy="1862048"/>
          </a:xfrm>
          <a:prstGeom prst="rect">
            <a:avLst/>
          </a:prstGeom>
          <a:noFill/>
        </p:spPr>
        <p:txBody>
          <a:bodyPr wrap="square" rtlCol="0">
            <a:spAutoFit/>
          </a:bodyPr>
          <a:lstStyle/>
          <a:p>
            <a:r>
              <a:rPr lang="en-US" altLang="zh-CN" sz="11500" b="1" dirty="0">
                <a:solidFill>
                  <a:srgbClr val="8AC9F2"/>
                </a:solidFill>
                <a:effectLst>
                  <a:outerShdw blurRad="38100" dist="38100" dir="2700000" algn="tl">
                    <a:schemeClr val="bg1">
                      <a:alpha val="43000"/>
                    </a:schemeClr>
                  </a:outerShdw>
                </a:effectLst>
                <a:latin typeface="Agency FB" panose="020B0503020202020204" pitchFamily="34" charset="0"/>
                <a:cs typeface="+mn-ea"/>
                <a:sym typeface="+mn-lt"/>
              </a:rPr>
              <a:t>01</a:t>
            </a:r>
            <a:endParaRPr lang="zh-CN" altLang="en-US" sz="11500" b="1" dirty="0">
              <a:solidFill>
                <a:srgbClr val="8AC9F2"/>
              </a:solidFill>
              <a:effectLst>
                <a:outerShdw blurRad="38100" dist="38100" dir="2700000" algn="tl">
                  <a:schemeClr val="bg1">
                    <a:alpha val="43000"/>
                  </a:schemeClr>
                </a:outerShdw>
              </a:effectLst>
              <a:latin typeface="Agency FB" panose="020B0503020202020204" pitchFamily="34" charset="0"/>
              <a:cs typeface="+mn-ea"/>
              <a:sym typeface="+mn-lt"/>
            </a:endParaRPr>
          </a:p>
        </p:txBody>
      </p:sp>
      <p:pic>
        <p:nvPicPr>
          <p:cNvPr id="61" name="图片 60">
            <a:extLst>
              <a:ext uri="{FF2B5EF4-FFF2-40B4-BE49-F238E27FC236}">
                <a16:creationId xmlns:a16="http://schemas.microsoft.com/office/drawing/2014/main" id="{2E72300A-D5D3-462F-8050-6A2053A9B3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7541908" y="-263462"/>
            <a:ext cx="2172006" cy="2698930"/>
          </a:xfrm>
          <a:prstGeom prst="rect">
            <a:avLst/>
          </a:prstGeom>
        </p:spPr>
      </p:pic>
      <p:pic>
        <p:nvPicPr>
          <p:cNvPr id="62" name="图片 61">
            <a:extLst>
              <a:ext uri="{FF2B5EF4-FFF2-40B4-BE49-F238E27FC236}">
                <a16:creationId xmlns:a16="http://schemas.microsoft.com/office/drawing/2014/main" id="{6CF64242-10FE-4CB2-9B7B-208A9DF881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flipH="1" flipV="1">
            <a:off x="2525026" y="4418272"/>
            <a:ext cx="2175805" cy="2703651"/>
          </a:xfrm>
          <a:prstGeom prst="rect">
            <a:avLst/>
          </a:prstGeom>
        </p:spPr>
      </p:pic>
    </p:spTree>
    <p:extLst>
      <p:ext uri="{BB962C8B-B14F-4D97-AF65-F5344CB8AC3E}">
        <p14:creationId xmlns:p14="http://schemas.microsoft.com/office/powerpoint/2010/main" val="233151735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par>
                                <p:cTn id="8" presetID="14" presetClass="entr" presetSubtype="1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randombar(horizontal)">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1000"/>
                                        <p:tgtEl>
                                          <p:spTgt spid="60"/>
                                        </p:tgtEl>
                                      </p:cBhvr>
                                    </p:animEffect>
                                    <p:anim calcmode="lin" valueType="num">
                                      <p:cBhvr>
                                        <p:cTn id="26" dur="1000" fill="hold"/>
                                        <p:tgtEl>
                                          <p:spTgt spid="60"/>
                                        </p:tgtEl>
                                        <p:attrNameLst>
                                          <p:attrName>ppt_x</p:attrName>
                                        </p:attrNameLst>
                                      </p:cBhvr>
                                      <p:tavLst>
                                        <p:tav tm="0">
                                          <p:val>
                                            <p:strVal val="#ppt_x"/>
                                          </p:val>
                                        </p:tav>
                                        <p:tav tm="100000">
                                          <p:val>
                                            <p:strVal val="#ppt_x"/>
                                          </p:val>
                                        </p:tav>
                                      </p:tavLst>
                                    </p:anim>
                                    <p:anim calcmode="lin" valueType="num">
                                      <p:cBhvr>
                                        <p:cTn id="2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E1222626-BA60-48EF-B68E-9D66996CB9C0}"/>
              </a:ext>
            </a:extLst>
          </p:cNvPr>
          <p:cNvGrpSpPr/>
          <p:nvPr/>
        </p:nvGrpSpPr>
        <p:grpSpPr>
          <a:xfrm>
            <a:off x="142741" y="115171"/>
            <a:ext cx="5176023" cy="1674587"/>
            <a:chOff x="142741" y="115171"/>
            <a:chExt cx="5176023" cy="1674587"/>
          </a:xfrm>
        </p:grpSpPr>
        <p:sp>
          <p:nvSpPr>
            <p:cNvPr id="4" name="文本框 3">
              <a:extLst>
                <a:ext uri="{FF2B5EF4-FFF2-40B4-BE49-F238E27FC236}">
                  <a16:creationId xmlns:a16="http://schemas.microsoft.com/office/drawing/2014/main" id="{CD8C9069-2F1A-40F2-B2A8-80C05194F294}"/>
                </a:ext>
              </a:extLst>
            </p:cNvPr>
            <p:cNvSpPr txBox="1"/>
            <p:nvPr/>
          </p:nvSpPr>
          <p:spPr>
            <a:xfrm>
              <a:off x="830508" y="660078"/>
              <a:ext cx="485434"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01</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区块链的基本介绍</a:t>
              </a:r>
            </a:p>
          </p:txBody>
        </p:sp>
        <p:pic>
          <p:nvPicPr>
            <p:cNvPr id="6" name="图片 5">
              <a:extLst>
                <a:ext uri="{FF2B5EF4-FFF2-40B4-BE49-F238E27FC236}">
                  <a16:creationId xmlns:a16="http://schemas.microsoft.com/office/drawing/2014/main"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grpSp>
      <p:pic>
        <p:nvPicPr>
          <p:cNvPr id="8" name="图片 7">
            <a:extLst>
              <a:ext uri="{FF2B5EF4-FFF2-40B4-BE49-F238E27FC236}">
                <a16:creationId xmlns:a16="http://schemas.microsoft.com/office/drawing/2014/main"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sp>
        <p:nvSpPr>
          <p:cNvPr id="9" name="Title 20">
            <a:extLst>
              <a:ext uri="{FF2B5EF4-FFF2-40B4-BE49-F238E27FC236}">
                <a16:creationId xmlns:a16="http://schemas.microsoft.com/office/drawing/2014/main" id="{3C44CA0E-1667-4918-8049-6EB3438996B6}"/>
              </a:ext>
            </a:extLst>
          </p:cNvPr>
          <p:cNvSpPr txBox="1">
            <a:spLocks/>
          </p:cNvSpPr>
          <p:nvPr/>
        </p:nvSpPr>
        <p:spPr>
          <a:xfrm>
            <a:off x="1893120" y="2396220"/>
            <a:ext cx="8405759" cy="3065070"/>
          </a:xfrm>
          <a:prstGeom prst="rect">
            <a:avLst/>
          </a:prstGeom>
        </p:spPr>
        <p:txBody>
          <a:bodyPr vert="horz"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50000"/>
              </a:lnSpc>
              <a:spcBef>
                <a:spcPts val="1200"/>
              </a:spcBef>
            </a:pPr>
            <a:r>
              <a:rPr lang="zh-CN" altLang="en-US" sz="1600" b="1" dirty="0">
                <a:solidFill>
                  <a:srgbClr val="8AC9F2"/>
                </a:solidFill>
                <a:effectLst>
                  <a:outerShdw blurRad="38100" dist="38100" dir="2700000" algn="tl">
                    <a:srgbClr val="000000">
                      <a:alpha val="43137"/>
                    </a:srgbClr>
                  </a:outerShdw>
                </a:effectLst>
                <a:latin typeface="+mn-lt"/>
                <a:ea typeface="+mn-ea"/>
                <a:cs typeface="+mn-ea"/>
                <a:sym typeface="+mn-lt"/>
              </a:rPr>
              <a:t>您的内容打在这里，或者通过复制您的文本后，在此框中选择粘贴</a:t>
            </a:r>
            <a:r>
              <a:rPr lang="en-US" altLang="zh-CN" sz="1600" b="1" dirty="0">
                <a:solidFill>
                  <a:srgbClr val="8AC9F2"/>
                </a:solidFill>
                <a:effectLst>
                  <a:outerShdw blurRad="38100" dist="38100" dir="2700000" algn="tl">
                    <a:srgbClr val="000000">
                      <a:alpha val="43137"/>
                    </a:srgbClr>
                  </a:outerShdw>
                </a:effectLst>
                <a:latin typeface="+mn-lt"/>
                <a:ea typeface="+mn-ea"/>
                <a:cs typeface="+mn-ea"/>
                <a:sym typeface="+mn-lt"/>
              </a:rPr>
              <a:t>.</a:t>
            </a:r>
            <a:r>
              <a:rPr lang="zh-CN" altLang="en-US" sz="1600" b="1" dirty="0">
                <a:solidFill>
                  <a:srgbClr val="8AC9F2"/>
                </a:solidFill>
                <a:effectLst>
                  <a:outerShdw blurRad="38100" dist="38100" dir="2700000" algn="tl">
                    <a:srgbClr val="000000">
                      <a:alpha val="43137"/>
                    </a:srgbClr>
                  </a:outerShdw>
                </a:effectLst>
                <a:latin typeface="+mn-lt"/>
                <a:ea typeface="+mn-ea"/>
                <a:cs typeface="+mn-ea"/>
                <a:sym typeface="+mn-lt"/>
              </a:rPr>
              <a:t>您的内容打在这里，或者通过复制您的文本后。您的内容打在这里，或者通过复制您的文本后，在此框中选择粘贴</a:t>
            </a:r>
            <a:r>
              <a:rPr lang="en-US" altLang="zh-CN" sz="1600" b="1" dirty="0">
                <a:solidFill>
                  <a:srgbClr val="8AC9F2"/>
                </a:solidFill>
                <a:effectLst>
                  <a:outerShdw blurRad="38100" dist="38100" dir="2700000" algn="tl">
                    <a:srgbClr val="000000">
                      <a:alpha val="43137"/>
                    </a:srgbClr>
                  </a:outerShdw>
                </a:effectLst>
                <a:latin typeface="+mn-lt"/>
                <a:ea typeface="+mn-ea"/>
                <a:cs typeface="+mn-ea"/>
                <a:sym typeface="+mn-lt"/>
              </a:rPr>
              <a:t>.</a:t>
            </a:r>
            <a:r>
              <a:rPr lang="zh-CN" altLang="en-US" sz="1600" b="1" dirty="0">
                <a:solidFill>
                  <a:srgbClr val="8AC9F2"/>
                </a:solidFill>
                <a:effectLst>
                  <a:outerShdw blurRad="38100" dist="38100" dir="2700000" algn="tl">
                    <a:srgbClr val="000000">
                      <a:alpha val="43137"/>
                    </a:srgbClr>
                  </a:outerShdw>
                </a:effectLst>
                <a:latin typeface="+mn-lt"/>
                <a:ea typeface="+mn-ea"/>
                <a:cs typeface="+mn-ea"/>
                <a:sym typeface="+mn-lt"/>
              </a:rPr>
              <a:t>您的内容打在这里，或者通过复制您的文本后。您的内容打在这里，或者通过复制您的文本后，在此框中选择粘贴</a:t>
            </a:r>
            <a:r>
              <a:rPr lang="en-US" altLang="zh-CN" sz="1600" b="1" dirty="0">
                <a:solidFill>
                  <a:srgbClr val="8AC9F2"/>
                </a:solidFill>
                <a:effectLst>
                  <a:outerShdw blurRad="38100" dist="38100" dir="2700000" algn="tl">
                    <a:srgbClr val="000000">
                      <a:alpha val="43137"/>
                    </a:srgbClr>
                  </a:outerShdw>
                </a:effectLst>
                <a:latin typeface="+mn-lt"/>
                <a:ea typeface="+mn-ea"/>
                <a:cs typeface="+mn-ea"/>
                <a:sym typeface="+mn-lt"/>
              </a:rPr>
              <a:t>.</a:t>
            </a:r>
            <a:r>
              <a:rPr lang="zh-CN" altLang="en-US" sz="1600" b="1" dirty="0">
                <a:solidFill>
                  <a:srgbClr val="8AC9F2"/>
                </a:solidFill>
                <a:effectLst>
                  <a:outerShdw blurRad="38100" dist="38100" dir="2700000" algn="tl">
                    <a:srgbClr val="000000">
                      <a:alpha val="43137"/>
                    </a:srgbClr>
                  </a:outerShdw>
                </a:effectLst>
                <a:latin typeface="+mn-lt"/>
                <a:ea typeface="+mn-ea"/>
                <a:cs typeface="+mn-ea"/>
                <a:sym typeface="+mn-lt"/>
              </a:rPr>
              <a:t>您的内容打在这里，或者通过复制您的文本后。您的内容打在这里，或者通过复制您的文本后，在此框中选择粘贴</a:t>
            </a:r>
            <a:r>
              <a:rPr lang="en-US" altLang="zh-CN" sz="1600" b="1" dirty="0">
                <a:solidFill>
                  <a:srgbClr val="8AC9F2"/>
                </a:solidFill>
                <a:effectLst>
                  <a:outerShdw blurRad="38100" dist="38100" dir="2700000" algn="tl">
                    <a:srgbClr val="000000">
                      <a:alpha val="43137"/>
                    </a:srgbClr>
                  </a:outerShdw>
                </a:effectLst>
                <a:latin typeface="+mn-lt"/>
                <a:ea typeface="+mn-ea"/>
                <a:cs typeface="+mn-ea"/>
                <a:sym typeface="+mn-lt"/>
              </a:rPr>
              <a:t>.</a:t>
            </a:r>
            <a:r>
              <a:rPr lang="zh-CN" altLang="en-US" sz="1600" b="1" dirty="0">
                <a:solidFill>
                  <a:srgbClr val="8AC9F2"/>
                </a:solidFill>
                <a:effectLst>
                  <a:outerShdw blurRad="38100" dist="38100" dir="2700000" algn="tl">
                    <a:srgbClr val="000000">
                      <a:alpha val="43137"/>
                    </a:srgbClr>
                  </a:outerShdw>
                </a:effectLst>
                <a:latin typeface="+mn-lt"/>
                <a:ea typeface="+mn-ea"/>
                <a:cs typeface="+mn-ea"/>
                <a:sym typeface="+mn-lt"/>
              </a:rPr>
              <a:t>您的内容打在这里，或者通过复制您的文本后。您的内容打在这里，或者通过复制您的文本后，在此框中选择粘贴</a:t>
            </a:r>
            <a:r>
              <a:rPr lang="en-US" altLang="zh-CN" sz="1600" b="1" dirty="0">
                <a:solidFill>
                  <a:srgbClr val="8AC9F2"/>
                </a:solidFill>
                <a:effectLst>
                  <a:outerShdw blurRad="38100" dist="38100" dir="2700000" algn="tl">
                    <a:srgbClr val="000000">
                      <a:alpha val="43137"/>
                    </a:srgbClr>
                  </a:outerShdw>
                </a:effectLst>
                <a:latin typeface="+mn-lt"/>
                <a:ea typeface="+mn-ea"/>
                <a:cs typeface="+mn-ea"/>
                <a:sym typeface="+mn-lt"/>
              </a:rPr>
              <a:t>.</a:t>
            </a:r>
            <a:r>
              <a:rPr lang="zh-CN" altLang="en-US" sz="1600" b="1" dirty="0">
                <a:solidFill>
                  <a:srgbClr val="8AC9F2"/>
                </a:solidFill>
                <a:effectLst>
                  <a:outerShdw blurRad="38100" dist="38100" dir="2700000" algn="tl">
                    <a:srgbClr val="000000">
                      <a:alpha val="43137"/>
                    </a:srgbClr>
                  </a:outerShdw>
                </a:effectLst>
                <a:latin typeface="+mn-lt"/>
                <a:ea typeface="+mn-ea"/>
                <a:cs typeface="+mn-ea"/>
                <a:sym typeface="+mn-lt"/>
              </a:rPr>
              <a:t>您的内容打在这里，或者通过复制您的文本后。</a:t>
            </a:r>
            <a:endParaRPr lang="en-US" altLang="zh-CN" sz="1600" b="1" dirty="0">
              <a:solidFill>
                <a:srgbClr val="8AC9F2"/>
              </a:solidFill>
              <a:effectLst>
                <a:outerShdw blurRad="38100" dist="38100" dir="2700000" algn="tl">
                  <a:srgbClr val="000000">
                    <a:alpha val="43137"/>
                  </a:srgbClr>
                </a:outerShdw>
              </a:effectLst>
              <a:latin typeface="+mn-lt"/>
              <a:ea typeface="+mn-ea"/>
              <a:cs typeface="+mn-ea"/>
              <a:sym typeface="+mn-lt"/>
            </a:endParaRPr>
          </a:p>
          <a:p>
            <a:pPr algn="just">
              <a:lnSpc>
                <a:spcPct val="150000"/>
              </a:lnSpc>
              <a:spcBef>
                <a:spcPts val="1200"/>
              </a:spcBef>
            </a:pPr>
            <a:endParaRPr lang="en-US" altLang="zh-CN" sz="1600" b="1" dirty="0">
              <a:solidFill>
                <a:srgbClr val="8AC9F2"/>
              </a:solidFill>
              <a:effectLst>
                <a:outerShdw blurRad="38100" dist="38100" dir="2700000" algn="tl">
                  <a:srgbClr val="000000">
                    <a:alpha val="43137"/>
                  </a:srgbClr>
                </a:outerShdw>
              </a:effectLst>
              <a:latin typeface="+mn-lt"/>
              <a:ea typeface="+mn-ea"/>
              <a:cs typeface="+mn-ea"/>
              <a:sym typeface="+mn-lt"/>
            </a:endParaRPr>
          </a:p>
        </p:txBody>
      </p:sp>
      <p:pic>
        <p:nvPicPr>
          <p:cNvPr id="10" name="图片 9">
            <a:extLst>
              <a:ext uri="{FF2B5EF4-FFF2-40B4-BE49-F238E27FC236}">
                <a16:creationId xmlns:a16="http://schemas.microsoft.com/office/drawing/2014/main" id="{0F93C055-2726-4F8B-AFBB-C152D9BD66C2}"/>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1073224" y="1789758"/>
            <a:ext cx="2901271" cy="4252689"/>
          </a:xfrm>
          <a:prstGeom prst="rect">
            <a:avLst/>
          </a:prstGeom>
        </p:spPr>
      </p:pic>
    </p:spTree>
    <p:extLst>
      <p:ext uri="{BB962C8B-B14F-4D97-AF65-F5344CB8AC3E}">
        <p14:creationId xmlns:p14="http://schemas.microsoft.com/office/powerpoint/2010/main" val="168192742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E1222626-BA60-48EF-B68E-9D66996CB9C0}"/>
              </a:ext>
            </a:extLst>
          </p:cNvPr>
          <p:cNvGrpSpPr/>
          <p:nvPr/>
        </p:nvGrpSpPr>
        <p:grpSpPr>
          <a:xfrm>
            <a:off x="142741" y="115171"/>
            <a:ext cx="5176023" cy="1674587"/>
            <a:chOff x="142741" y="115171"/>
            <a:chExt cx="5176023" cy="1674587"/>
          </a:xfrm>
        </p:grpSpPr>
        <p:sp>
          <p:nvSpPr>
            <p:cNvPr id="4" name="文本框 3">
              <a:extLst>
                <a:ext uri="{FF2B5EF4-FFF2-40B4-BE49-F238E27FC236}">
                  <a16:creationId xmlns:a16="http://schemas.microsoft.com/office/drawing/2014/main" id="{CD8C9069-2F1A-40F2-B2A8-80C05194F294}"/>
                </a:ext>
              </a:extLst>
            </p:cNvPr>
            <p:cNvSpPr txBox="1"/>
            <p:nvPr/>
          </p:nvSpPr>
          <p:spPr>
            <a:xfrm>
              <a:off x="830508" y="660078"/>
              <a:ext cx="485434"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01</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区块链的基本介绍</a:t>
              </a:r>
            </a:p>
          </p:txBody>
        </p:sp>
        <p:pic>
          <p:nvPicPr>
            <p:cNvPr id="6" name="图片 5">
              <a:extLst>
                <a:ext uri="{FF2B5EF4-FFF2-40B4-BE49-F238E27FC236}">
                  <a16:creationId xmlns:a16="http://schemas.microsoft.com/office/drawing/2014/main"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grpSp>
      <p:pic>
        <p:nvPicPr>
          <p:cNvPr id="8" name="图片 7">
            <a:extLst>
              <a:ext uri="{FF2B5EF4-FFF2-40B4-BE49-F238E27FC236}">
                <a16:creationId xmlns:a16="http://schemas.microsoft.com/office/drawing/2014/main"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grpSp>
        <p:nvGrpSpPr>
          <p:cNvPr id="3" name="组合 2">
            <a:extLst>
              <a:ext uri="{FF2B5EF4-FFF2-40B4-BE49-F238E27FC236}">
                <a16:creationId xmlns:a16="http://schemas.microsoft.com/office/drawing/2014/main" id="{98AADCE5-E96C-4042-B0A1-74DF43CA19E0}"/>
              </a:ext>
            </a:extLst>
          </p:cNvPr>
          <p:cNvGrpSpPr/>
          <p:nvPr/>
        </p:nvGrpSpPr>
        <p:grpSpPr>
          <a:xfrm>
            <a:off x="3494802" y="1245114"/>
            <a:ext cx="5237348" cy="4769972"/>
            <a:chOff x="517651" y="1789758"/>
            <a:chExt cx="5237348" cy="4769972"/>
          </a:xfrm>
        </p:grpSpPr>
        <p:pic>
          <p:nvPicPr>
            <p:cNvPr id="11" name="图片 10">
              <a:extLst>
                <a:ext uri="{FF2B5EF4-FFF2-40B4-BE49-F238E27FC236}">
                  <a16:creationId xmlns:a16="http://schemas.microsoft.com/office/drawing/2014/main" id="{C89EA985-2B2D-4529-B69A-B5956D7419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7651" y="1789758"/>
              <a:ext cx="5237348" cy="4769972"/>
            </a:xfrm>
            <a:prstGeom prst="rect">
              <a:avLst/>
            </a:prstGeom>
          </p:spPr>
        </p:pic>
        <p:grpSp>
          <p:nvGrpSpPr>
            <p:cNvPr id="2" name="组合 1">
              <a:extLst>
                <a:ext uri="{FF2B5EF4-FFF2-40B4-BE49-F238E27FC236}">
                  <a16:creationId xmlns:a16="http://schemas.microsoft.com/office/drawing/2014/main" id="{3A694C01-7230-4351-B489-E624190AEC93}"/>
                </a:ext>
              </a:extLst>
            </p:cNvPr>
            <p:cNvGrpSpPr/>
            <p:nvPr/>
          </p:nvGrpSpPr>
          <p:grpSpPr>
            <a:xfrm>
              <a:off x="1917486" y="3420319"/>
              <a:ext cx="2437678" cy="2043953"/>
              <a:chOff x="1917487" y="3522874"/>
              <a:chExt cx="2437678" cy="2043953"/>
            </a:xfrm>
          </p:grpSpPr>
          <p:sp>
            <p:nvSpPr>
              <p:cNvPr id="9" name="矩形 8">
                <a:extLst>
                  <a:ext uri="{FF2B5EF4-FFF2-40B4-BE49-F238E27FC236}">
                    <a16:creationId xmlns:a16="http://schemas.microsoft.com/office/drawing/2014/main" id="{6C637649-524F-4848-B416-A5B0C003D527}"/>
                  </a:ext>
                </a:extLst>
              </p:cNvPr>
              <p:cNvSpPr/>
              <p:nvPr/>
            </p:nvSpPr>
            <p:spPr>
              <a:xfrm>
                <a:off x="1917487" y="3966389"/>
                <a:ext cx="2437678" cy="1600438"/>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0" name="文本框 9">
                <a:extLst>
                  <a:ext uri="{FF2B5EF4-FFF2-40B4-BE49-F238E27FC236}">
                    <a16:creationId xmlns:a16="http://schemas.microsoft.com/office/drawing/2014/main" id="{2056E8D3-43AD-41CC-83C4-365CE9DB9ECB}"/>
                  </a:ext>
                </a:extLst>
              </p:cNvPr>
              <p:cNvSpPr txBox="1"/>
              <p:nvPr/>
            </p:nvSpPr>
            <p:spPr>
              <a:xfrm>
                <a:off x="2203471" y="3522874"/>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grpSp>
      <p:grpSp>
        <p:nvGrpSpPr>
          <p:cNvPr id="14" name="组合 13">
            <a:extLst>
              <a:ext uri="{FF2B5EF4-FFF2-40B4-BE49-F238E27FC236}">
                <a16:creationId xmlns:a16="http://schemas.microsoft.com/office/drawing/2014/main" id="{A3D99B09-F9BD-4A78-9891-28FE49C1192E}"/>
              </a:ext>
            </a:extLst>
          </p:cNvPr>
          <p:cNvGrpSpPr/>
          <p:nvPr/>
        </p:nvGrpSpPr>
        <p:grpSpPr>
          <a:xfrm>
            <a:off x="1029958" y="3483738"/>
            <a:ext cx="2437678" cy="2043953"/>
            <a:chOff x="1029958" y="3483738"/>
            <a:chExt cx="2437678" cy="2043953"/>
          </a:xfrm>
        </p:grpSpPr>
        <p:sp>
          <p:nvSpPr>
            <p:cNvPr id="12" name="矩形 11">
              <a:extLst>
                <a:ext uri="{FF2B5EF4-FFF2-40B4-BE49-F238E27FC236}">
                  <a16:creationId xmlns:a16="http://schemas.microsoft.com/office/drawing/2014/main" id="{EF1F5A4A-6875-4159-9E0F-2DBC4BE65648}"/>
                </a:ext>
              </a:extLst>
            </p:cNvPr>
            <p:cNvSpPr/>
            <p:nvPr/>
          </p:nvSpPr>
          <p:spPr>
            <a:xfrm>
              <a:off x="1029958" y="3927253"/>
              <a:ext cx="2437678" cy="1600438"/>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3" name="文本框 12">
              <a:extLst>
                <a:ext uri="{FF2B5EF4-FFF2-40B4-BE49-F238E27FC236}">
                  <a16:creationId xmlns:a16="http://schemas.microsoft.com/office/drawing/2014/main" id="{FAB20969-B21E-4927-9881-05E8928B1BFA}"/>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grpSp>
        <p:nvGrpSpPr>
          <p:cNvPr id="15" name="组合 14">
            <a:extLst>
              <a:ext uri="{FF2B5EF4-FFF2-40B4-BE49-F238E27FC236}">
                <a16:creationId xmlns:a16="http://schemas.microsoft.com/office/drawing/2014/main" id="{2B1E66C0-8432-4950-8A83-8CE601C225B6}"/>
              </a:ext>
            </a:extLst>
          </p:cNvPr>
          <p:cNvGrpSpPr/>
          <p:nvPr/>
        </p:nvGrpSpPr>
        <p:grpSpPr>
          <a:xfrm>
            <a:off x="8702402" y="3483738"/>
            <a:ext cx="2437678" cy="2043953"/>
            <a:chOff x="1029958" y="3483738"/>
            <a:chExt cx="2437678" cy="2043953"/>
          </a:xfrm>
        </p:grpSpPr>
        <p:sp>
          <p:nvSpPr>
            <p:cNvPr id="16" name="矩形 15">
              <a:extLst>
                <a:ext uri="{FF2B5EF4-FFF2-40B4-BE49-F238E27FC236}">
                  <a16:creationId xmlns:a16="http://schemas.microsoft.com/office/drawing/2014/main" id="{1CE99804-B765-41EA-9B5F-3D8A98B0BDCE}"/>
                </a:ext>
              </a:extLst>
            </p:cNvPr>
            <p:cNvSpPr/>
            <p:nvPr/>
          </p:nvSpPr>
          <p:spPr>
            <a:xfrm>
              <a:off x="1029958" y="3927253"/>
              <a:ext cx="2437678" cy="1600438"/>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7" name="文本框 16">
              <a:extLst>
                <a:ext uri="{FF2B5EF4-FFF2-40B4-BE49-F238E27FC236}">
                  <a16:creationId xmlns:a16="http://schemas.microsoft.com/office/drawing/2014/main" id="{544BBB29-A419-4A09-A987-C77E19E2F28E}"/>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spTree>
    <p:extLst>
      <p:ext uri="{BB962C8B-B14F-4D97-AF65-F5344CB8AC3E}">
        <p14:creationId xmlns:p14="http://schemas.microsoft.com/office/powerpoint/2010/main" val="97257978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E1222626-BA60-48EF-B68E-9D66996CB9C0}"/>
              </a:ext>
            </a:extLst>
          </p:cNvPr>
          <p:cNvGrpSpPr/>
          <p:nvPr/>
        </p:nvGrpSpPr>
        <p:grpSpPr>
          <a:xfrm>
            <a:off x="142741" y="115171"/>
            <a:ext cx="5176023" cy="1674587"/>
            <a:chOff x="142741" y="115171"/>
            <a:chExt cx="5176023" cy="1674587"/>
          </a:xfrm>
        </p:grpSpPr>
        <p:sp>
          <p:nvSpPr>
            <p:cNvPr id="4" name="文本框 3">
              <a:extLst>
                <a:ext uri="{FF2B5EF4-FFF2-40B4-BE49-F238E27FC236}">
                  <a16:creationId xmlns:a16="http://schemas.microsoft.com/office/drawing/2014/main" id="{CD8C9069-2F1A-40F2-B2A8-80C05194F294}"/>
                </a:ext>
              </a:extLst>
            </p:cNvPr>
            <p:cNvSpPr txBox="1"/>
            <p:nvPr/>
          </p:nvSpPr>
          <p:spPr>
            <a:xfrm>
              <a:off x="830508" y="660078"/>
              <a:ext cx="485434"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01</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区块链的基本介绍</a:t>
              </a:r>
            </a:p>
          </p:txBody>
        </p:sp>
        <p:pic>
          <p:nvPicPr>
            <p:cNvPr id="6" name="图片 5">
              <a:extLst>
                <a:ext uri="{FF2B5EF4-FFF2-40B4-BE49-F238E27FC236}">
                  <a16:creationId xmlns:a16="http://schemas.microsoft.com/office/drawing/2014/main"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grpSp>
      <p:pic>
        <p:nvPicPr>
          <p:cNvPr id="8" name="图片 7">
            <a:extLst>
              <a:ext uri="{FF2B5EF4-FFF2-40B4-BE49-F238E27FC236}">
                <a16:creationId xmlns:a16="http://schemas.microsoft.com/office/drawing/2014/main"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grpSp>
        <p:nvGrpSpPr>
          <p:cNvPr id="19" name="组合 18">
            <a:extLst>
              <a:ext uri="{FF2B5EF4-FFF2-40B4-BE49-F238E27FC236}">
                <a16:creationId xmlns:a16="http://schemas.microsoft.com/office/drawing/2014/main" id="{37772830-4E67-4EB5-BF68-3EE80390C010}"/>
              </a:ext>
            </a:extLst>
          </p:cNvPr>
          <p:cNvGrpSpPr/>
          <p:nvPr/>
        </p:nvGrpSpPr>
        <p:grpSpPr>
          <a:xfrm>
            <a:off x="1038500" y="1917342"/>
            <a:ext cx="2862519" cy="3566960"/>
            <a:chOff x="1315942" y="1977313"/>
            <a:chExt cx="2862519" cy="3566960"/>
          </a:xfrm>
        </p:grpSpPr>
        <p:grpSp>
          <p:nvGrpSpPr>
            <p:cNvPr id="15" name="组合 14">
              <a:extLst>
                <a:ext uri="{FF2B5EF4-FFF2-40B4-BE49-F238E27FC236}">
                  <a16:creationId xmlns:a16="http://schemas.microsoft.com/office/drawing/2014/main" id="{9B944953-8612-4A77-A72E-BCFA00C77351}"/>
                </a:ext>
              </a:extLst>
            </p:cNvPr>
            <p:cNvGrpSpPr/>
            <p:nvPr/>
          </p:nvGrpSpPr>
          <p:grpSpPr>
            <a:xfrm>
              <a:off x="1315942" y="1977313"/>
              <a:ext cx="2862519" cy="3566960"/>
              <a:chOff x="1315942" y="1977313"/>
              <a:chExt cx="2862519" cy="3566960"/>
            </a:xfrm>
          </p:grpSpPr>
          <p:sp>
            <p:nvSpPr>
              <p:cNvPr id="3" name="矩形: 圆角 2">
                <a:extLst>
                  <a:ext uri="{FF2B5EF4-FFF2-40B4-BE49-F238E27FC236}">
                    <a16:creationId xmlns:a16="http://schemas.microsoft.com/office/drawing/2014/main" id="{C776C407-A7EA-4D98-9828-021F192EA597}"/>
                  </a:ext>
                </a:extLst>
              </p:cNvPr>
              <p:cNvSpPr/>
              <p:nvPr/>
            </p:nvSpPr>
            <p:spPr>
              <a:xfrm>
                <a:off x="1670841" y="2334665"/>
                <a:ext cx="2507620" cy="3209608"/>
              </a:xfrm>
              <a:prstGeom prst="roundRect">
                <a:avLst/>
              </a:prstGeom>
              <a:noFill/>
              <a:ln w="38100">
                <a:solidFill>
                  <a:srgbClr val="8AC9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a:extLst>
                  <a:ext uri="{FF2B5EF4-FFF2-40B4-BE49-F238E27FC236}">
                    <a16:creationId xmlns:a16="http://schemas.microsoft.com/office/drawing/2014/main" id="{42EAA4A7-D524-4B51-A897-9F7661567252}"/>
                  </a:ext>
                </a:extLst>
              </p:cNvPr>
              <p:cNvGrpSpPr/>
              <p:nvPr/>
            </p:nvGrpSpPr>
            <p:grpSpPr>
              <a:xfrm>
                <a:off x="1315942" y="1977313"/>
                <a:ext cx="884667" cy="837813"/>
                <a:chOff x="1164599" y="2091722"/>
                <a:chExt cx="1059255" cy="1003154"/>
              </a:xfrm>
              <a:solidFill>
                <a:srgbClr val="8AC9F2"/>
              </a:solidFill>
            </p:grpSpPr>
            <p:sp>
              <p:nvSpPr>
                <p:cNvPr id="12" name="任意多边形: 形状 11">
                  <a:extLst>
                    <a:ext uri="{FF2B5EF4-FFF2-40B4-BE49-F238E27FC236}">
                      <a16:creationId xmlns:a16="http://schemas.microsoft.com/office/drawing/2014/main" id="{6AB45F38-DD15-434F-BDE9-2707D5FE91BC}"/>
                    </a:ext>
                  </a:extLst>
                </p:cNvPr>
                <p:cNvSpPr/>
                <p:nvPr/>
              </p:nvSpPr>
              <p:spPr>
                <a:xfrm>
                  <a:off x="1164599" y="2091722"/>
                  <a:ext cx="1059255" cy="997215"/>
                </a:xfrm>
                <a:custGeom>
                  <a:avLst/>
                  <a:gdLst>
                    <a:gd name="connsiteX0" fmla="*/ 3014026 w 3193831"/>
                    <a:gd name="connsiteY0" fmla="*/ 2148391 h 3006763"/>
                    <a:gd name="connsiteX1" fmla="*/ 3193831 w 3193831"/>
                    <a:gd name="connsiteY1" fmla="*/ 2148391 h 3006763"/>
                    <a:gd name="connsiteX2" fmla="*/ 3147278 w 3193831"/>
                    <a:gd name="connsiteY2" fmla="*/ 2275584 h 3006763"/>
                    <a:gd name="connsiteX3" fmla="*/ 2553822 w 3193831"/>
                    <a:gd name="connsiteY3" fmla="*/ 2996255 h 3006763"/>
                    <a:gd name="connsiteX4" fmla="*/ 2542874 w 3193831"/>
                    <a:gd name="connsiteY4" fmla="*/ 3002548 h 3006763"/>
                    <a:gd name="connsiteX5" fmla="*/ 2542874 w 3193831"/>
                    <a:gd name="connsiteY5" fmla="*/ 2790466 h 3006763"/>
                    <a:gd name="connsiteX6" fmla="*/ 2625717 w 3193831"/>
                    <a:gd name="connsiteY6" fmla="*/ 2725374 h 3006763"/>
                    <a:gd name="connsiteX7" fmla="*/ 2991551 w 3193831"/>
                    <a:gd name="connsiteY7" fmla="*/ 2209798 h 3006763"/>
                    <a:gd name="connsiteX8" fmla="*/ 69144 w 3193831"/>
                    <a:gd name="connsiteY8" fmla="*/ 1168401 h 3006763"/>
                    <a:gd name="connsiteX9" fmla="*/ 247045 w 3193831"/>
                    <a:gd name="connsiteY9" fmla="*/ 1168401 h 3006763"/>
                    <a:gd name="connsiteX10" fmla="*/ 235052 w 3193831"/>
                    <a:gd name="connsiteY10" fmla="*/ 1201167 h 3006763"/>
                    <a:gd name="connsiteX11" fmla="*/ 169009 w 3193831"/>
                    <a:gd name="connsiteY11" fmla="*/ 1638000 h 3006763"/>
                    <a:gd name="connsiteX12" fmla="*/ 703586 w 3193831"/>
                    <a:gd name="connsiteY12" fmla="*/ 2771545 h 3006763"/>
                    <a:gd name="connsiteX13" fmla="*/ 739474 w 3193831"/>
                    <a:gd name="connsiteY13" fmla="*/ 2798382 h 3006763"/>
                    <a:gd name="connsiteX14" fmla="*/ 739474 w 3193831"/>
                    <a:gd name="connsiteY14" fmla="*/ 3006763 h 3006763"/>
                    <a:gd name="connsiteX15" fmla="*/ 722179 w 3193831"/>
                    <a:gd name="connsiteY15" fmla="*/ 2996255 h 3006763"/>
                    <a:gd name="connsiteX16" fmla="*/ 0 w 3193831"/>
                    <a:gd name="connsiteY16" fmla="*/ 1638000 h 3006763"/>
                    <a:gd name="connsiteX17" fmla="*/ 33279 w 3193831"/>
                    <a:gd name="connsiteY17" fmla="*/ 1307886 h 3006763"/>
                    <a:gd name="connsiteX18" fmla="*/ 1638000 w 3193831"/>
                    <a:gd name="connsiteY18" fmla="*/ 0 h 3006763"/>
                    <a:gd name="connsiteX19" fmla="*/ 3078302 w 3193831"/>
                    <a:gd name="connsiteY19" fmla="*/ 857232 h 3006763"/>
                    <a:gd name="connsiteX20" fmla="*/ 3137438 w 3193831"/>
                    <a:gd name="connsiteY20" fmla="*/ 979990 h 3006763"/>
                    <a:gd name="connsiteX21" fmla="*/ 2950020 w 3193831"/>
                    <a:gd name="connsiteY21" fmla="*/ 979990 h 3006763"/>
                    <a:gd name="connsiteX22" fmla="*/ 2929692 w 3193831"/>
                    <a:gd name="connsiteY22" fmla="*/ 937792 h 3006763"/>
                    <a:gd name="connsiteX23" fmla="*/ 1638000 w 3193831"/>
                    <a:gd name="connsiteY23" fmla="*/ 169009 h 3006763"/>
                    <a:gd name="connsiteX24" fmla="*/ 816674 w 3193831"/>
                    <a:gd name="connsiteY24" fmla="*/ 419890 h 3006763"/>
                    <a:gd name="connsiteX25" fmla="*/ 714074 w 3193831"/>
                    <a:gd name="connsiteY25" fmla="*/ 496612 h 3006763"/>
                    <a:gd name="connsiteX26" fmla="*/ 714074 w 3193831"/>
                    <a:gd name="connsiteY26" fmla="*/ 285806 h 3006763"/>
                    <a:gd name="connsiteX27" fmla="*/ 722179 w 3193831"/>
                    <a:gd name="connsiteY27" fmla="*/ 279745 h 3006763"/>
                    <a:gd name="connsiteX28" fmla="*/ 1638000 w 3193831"/>
                    <a:gd name="connsiteY28" fmla="*/ 0 h 30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93831" h="3006763">
                      <a:moveTo>
                        <a:pt x="3014026" y="2148391"/>
                      </a:moveTo>
                      <a:lnTo>
                        <a:pt x="3193831" y="2148391"/>
                      </a:lnTo>
                      <a:lnTo>
                        <a:pt x="3147278" y="2275584"/>
                      </a:lnTo>
                      <a:cubicBezTo>
                        <a:pt x="3022947" y="2569535"/>
                        <a:pt x="2815248" y="2819639"/>
                        <a:pt x="2553822" y="2996255"/>
                      </a:cubicBezTo>
                      <a:lnTo>
                        <a:pt x="2542874" y="3002548"/>
                      </a:lnTo>
                      <a:lnTo>
                        <a:pt x="2542874" y="2790466"/>
                      </a:lnTo>
                      <a:lnTo>
                        <a:pt x="2625717" y="2725374"/>
                      </a:lnTo>
                      <a:cubicBezTo>
                        <a:pt x="2782241" y="2583111"/>
                        <a:pt x="2907924" y="2407514"/>
                        <a:pt x="2991551" y="2209798"/>
                      </a:cubicBezTo>
                      <a:close/>
                      <a:moveTo>
                        <a:pt x="69144" y="1168401"/>
                      </a:moveTo>
                      <a:lnTo>
                        <a:pt x="247045" y="1168401"/>
                      </a:lnTo>
                      <a:lnTo>
                        <a:pt x="235052" y="1201167"/>
                      </a:lnTo>
                      <a:cubicBezTo>
                        <a:pt x="192131" y="1339163"/>
                        <a:pt x="169009" y="1485881"/>
                        <a:pt x="169009" y="1638000"/>
                      </a:cubicBezTo>
                      <a:cubicBezTo>
                        <a:pt x="169009" y="2094357"/>
                        <a:pt x="377106" y="2502110"/>
                        <a:pt x="703586" y="2771545"/>
                      </a:cubicBezTo>
                      <a:lnTo>
                        <a:pt x="739474" y="2798382"/>
                      </a:lnTo>
                      <a:lnTo>
                        <a:pt x="739474" y="3006763"/>
                      </a:lnTo>
                      <a:lnTo>
                        <a:pt x="722179" y="2996255"/>
                      </a:lnTo>
                      <a:cubicBezTo>
                        <a:pt x="286468" y="2701895"/>
                        <a:pt x="0" y="2203402"/>
                        <a:pt x="0" y="1638000"/>
                      </a:cubicBezTo>
                      <a:cubicBezTo>
                        <a:pt x="0" y="1524920"/>
                        <a:pt x="11459" y="1414516"/>
                        <a:pt x="33279" y="1307886"/>
                      </a:cubicBezTo>
                      <a:close/>
                      <a:moveTo>
                        <a:pt x="1638000" y="0"/>
                      </a:moveTo>
                      <a:cubicBezTo>
                        <a:pt x="2259942" y="0"/>
                        <a:pt x="2800925" y="346626"/>
                        <a:pt x="3078302" y="857232"/>
                      </a:cubicBezTo>
                      <a:lnTo>
                        <a:pt x="3137438" y="979990"/>
                      </a:lnTo>
                      <a:lnTo>
                        <a:pt x="2950020" y="979990"/>
                      </a:lnTo>
                      <a:lnTo>
                        <a:pt x="2929692" y="937792"/>
                      </a:lnTo>
                      <a:cubicBezTo>
                        <a:pt x="2680934" y="479870"/>
                        <a:pt x="2195770" y="169009"/>
                        <a:pt x="1638000" y="169009"/>
                      </a:cubicBezTo>
                      <a:cubicBezTo>
                        <a:pt x="1333762" y="169009"/>
                        <a:pt x="1051126" y="261497"/>
                        <a:pt x="816674" y="419890"/>
                      </a:cubicBezTo>
                      <a:lnTo>
                        <a:pt x="714074" y="496612"/>
                      </a:lnTo>
                      <a:lnTo>
                        <a:pt x="714074" y="285806"/>
                      </a:lnTo>
                      <a:lnTo>
                        <a:pt x="722179" y="279745"/>
                      </a:lnTo>
                      <a:cubicBezTo>
                        <a:pt x="983605" y="103129"/>
                        <a:pt x="1298759" y="0"/>
                        <a:pt x="1638000" y="0"/>
                      </a:cubicBezTo>
                      <a:close/>
                    </a:path>
                  </a:pathLst>
                </a:cu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3" name="圆: 空心 12">
                  <a:extLst>
                    <a:ext uri="{FF2B5EF4-FFF2-40B4-BE49-F238E27FC236}">
                      <a16:creationId xmlns:a16="http://schemas.microsoft.com/office/drawing/2014/main" id="{529306AA-AFF8-43F2-BD95-A8E1F6C3BCBD}"/>
                    </a:ext>
                  </a:extLst>
                </p:cNvPr>
                <p:cNvSpPr/>
                <p:nvPr/>
              </p:nvSpPr>
              <p:spPr>
                <a:xfrm>
                  <a:off x="1247954" y="2175077"/>
                  <a:ext cx="919797" cy="919799"/>
                </a:xfrm>
                <a:prstGeom prst="donut">
                  <a:avLst>
                    <a:gd name="adj" fmla="val 571"/>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4" name="椭圆 13">
                  <a:extLst>
                    <a:ext uri="{FF2B5EF4-FFF2-40B4-BE49-F238E27FC236}">
                      <a16:creationId xmlns:a16="http://schemas.microsoft.com/office/drawing/2014/main" id="{96884830-8700-446C-BB5E-D938158EC3BF}"/>
                    </a:ext>
                  </a:extLst>
                </p:cNvPr>
                <p:cNvSpPr/>
                <p:nvPr/>
              </p:nvSpPr>
              <p:spPr>
                <a:xfrm>
                  <a:off x="1310869" y="2237991"/>
                  <a:ext cx="793970" cy="793970"/>
                </a:xfrm>
                <a:prstGeom prst="ellipse">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grpSp>
          <p:nvGrpSpPr>
            <p:cNvPr id="16" name="组合 15">
              <a:extLst>
                <a:ext uri="{FF2B5EF4-FFF2-40B4-BE49-F238E27FC236}">
                  <a16:creationId xmlns:a16="http://schemas.microsoft.com/office/drawing/2014/main" id="{A1680830-4D2B-47DD-909F-466D82C0C85A}"/>
                </a:ext>
              </a:extLst>
            </p:cNvPr>
            <p:cNvGrpSpPr/>
            <p:nvPr/>
          </p:nvGrpSpPr>
          <p:grpSpPr>
            <a:xfrm>
              <a:off x="1968983" y="2879570"/>
              <a:ext cx="2156711" cy="2346207"/>
              <a:chOff x="1292883" y="3483738"/>
              <a:chExt cx="2156711" cy="2346207"/>
            </a:xfrm>
          </p:grpSpPr>
          <p:sp>
            <p:nvSpPr>
              <p:cNvPr id="17" name="矩形 16">
                <a:extLst>
                  <a:ext uri="{FF2B5EF4-FFF2-40B4-BE49-F238E27FC236}">
                    <a16:creationId xmlns:a16="http://schemas.microsoft.com/office/drawing/2014/main" id="{5D4AC377-DD5C-4509-8DE4-8B4F6FFB19F0}"/>
                  </a:ext>
                </a:extLst>
              </p:cNvPr>
              <p:cNvSpPr/>
              <p:nvPr/>
            </p:nvSpPr>
            <p:spPr>
              <a:xfrm>
                <a:off x="1292883" y="4014063"/>
                <a:ext cx="1986265" cy="1815882"/>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8" name="文本框 17">
                <a:extLst>
                  <a:ext uri="{FF2B5EF4-FFF2-40B4-BE49-F238E27FC236}">
                    <a16:creationId xmlns:a16="http://schemas.microsoft.com/office/drawing/2014/main" id="{A7D7C233-E1B0-4837-9E10-AB04790B248F}"/>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grpSp>
      <p:grpSp>
        <p:nvGrpSpPr>
          <p:cNvPr id="20" name="组合 19">
            <a:extLst>
              <a:ext uri="{FF2B5EF4-FFF2-40B4-BE49-F238E27FC236}">
                <a16:creationId xmlns:a16="http://schemas.microsoft.com/office/drawing/2014/main" id="{EC1D4793-75EE-4D6F-99F0-B1E0A533F75C}"/>
              </a:ext>
            </a:extLst>
          </p:cNvPr>
          <p:cNvGrpSpPr/>
          <p:nvPr/>
        </p:nvGrpSpPr>
        <p:grpSpPr>
          <a:xfrm>
            <a:off x="4492148" y="1917342"/>
            <a:ext cx="2862519" cy="3566960"/>
            <a:chOff x="1315942" y="1977313"/>
            <a:chExt cx="2862519" cy="3566960"/>
          </a:xfrm>
        </p:grpSpPr>
        <p:grpSp>
          <p:nvGrpSpPr>
            <p:cNvPr id="21" name="组合 20">
              <a:extLst>
                <a:ext uri="{FF2B5EF4-FFF2-40B4-BE49-F238E27FC236}">
                  <a16:creationId xmlns:a16="http://schemas.microsoft.com/office/drawing/2014/main" id="{200F5C58-9FD1-4C55-B94A-B5A59F38BB91}"/>
                </a:ext>
              </a:extLst>
            </p:cNvPr>
            <p:cNvGrpSpPr/>
            <p:nvPr/>
          </p:nvGrpSpPr>
          <p:grpSpPr>
            <a:xfrm>
              <a:off x="1315942" y="1977313"/>
              <a:ext cx="2862519" cy="3566960"/>
              <a:chOff x="1315942" y="1977313"/>
              <a:chExt cx="2862519" cy="3566960"/>
            </a:xfrm>
          </p:grpSpPr>
          <p:sp>
            <p:nvSpPr>
              <p:cNvPr id="25" name="矩形: 圆角 24">
                <a:extLst>
                  <a:ext uri="{FF2B5EF4-FFF2-40B4-BE49-F238E27FC236}">
                    <a16:creationId xmlns:a16="http://schemas.microsoft.com/office/drawing/2014/main" id="{E41A2D18-2727-4DBA-A990-757B609DE01E}"/>
                  </a:ext>
                </a:extLst>
              </p:cNvPr>
              <p:cNvSpPr/>
              <p:nvPr/>
            </p:nvSpPr>
            <p:spPr>
              <a:xfrm>
                <a:off x="1670841" y="2334665"/>
                <a:ext cx="2507620" cy="3209608"/>
              </a:xfrm>
              <a:prstGeom prst="roundRect">
                <a:avLst/>
              </a:prstGeom>
              <a:noFill/>
              <a:ln w="38100">
                <a:solidFill>
                  <a:srgbClr val="8AC9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id="{5DFE7BCF-A57D-4925-A3BC-6D091C5361F6}"/>
                  </a:ext>
                </a:extLst>
              </p:cNvPr>
              <p:cNvGrpSpPr/>
              <p:nvPr/>
            </p:nvGrpSpPr>
            <p:grpSpPr>
              <a:xfrm>
                <a:off x="1315942" y="1977313"/>
                <a:ext cx="884667" cy="837813"/>
                <a:chOff x="1164599" y="2091722"/>
                <a:chExt cx="1059255" cy="1003154"/>
              </a:xfrm>
              <a:solidFill>
                <a:srgbClr val="8AC9F2"/>
              </a:solidFill>
            </p:grpSpPr>
            <p:sp>
              <p:nvSpPr>
                <p:cNvPr id="27" name="任意多边形: 形状 26">
                  <a:extLst>
                    <a:ext uri="{FF2B5EF4-FFF2-40B4-BE49-F238E27FC236}">
                      <a16:creationId xmlns:a16="http://schemas.microsoft.com/office/drawing/2014/main" id="{FC41F0A6-496E-4B27-A7ED-AC941E456618}"/>
                    </a:ext>
                  </a:extLst>
                </p:cNvPr>
                <p:cNvSpPr/>
                <p:nvPr/>
              </p:nvSpPr>
              <p:spPr>
                <a:xfrm>
                  <a:off x="1164599" y="2091722"/>
                  <a:ext cx="1059255" cy="997215"/>
                </a:xfrm>
                <a:custGeom>
                  <a:avLst/>
                  <a:gdLst>
                    <a:gd name="connsiteX0" fmla="*/ 3014026 w 3193831"/>
                    <a:gd name="connsiteY0" fmla="*/ 2148391 h 3006763"/>
                    <a:gd name="connsiteX1" fmla="*/ 3193831 w 3193831"/>
                    <a:gd name="connsiteY1" fmla="*/ 2148391 h 3006763"/>
                    <a:gd name="connsiteX2" fmla="*/ 3147278 w 3193831"/>
                    <a:gd name="connsiteY2" fmla="*/ 2275584 h 3006763"/>
                    <a:gd name="connsiteX3" fmla="*/ 2553822 w 3193831"/>
                    <a:gd name="connsiteY3" fmla="*/ 2996255 h 3006763"/>
                    <a:gd name="connsiteX4" fmla="*/ 2542874 w 3193831"/>
                    <a:gd name="connsiteY4" fmla="*/ 3002548 h 3006763"/>
                    <a:gd name="connsiteX5" fmla="*/ 2542874 w 3193831"/>
                    <a:gd name="connsiteY5" fmla="*/ 2790466 h 3006763"/>
                    <a:gd name="connsiteX6" fmla="*/ 2625717 w 3193831"/>
                    <a:gd name="connsiteY6" fmla="*/ 2725374 h 3006763"/>
                    <a:gd name="connsiteX7" fmla="*/ 2991551 w 3193831"/>
                    <a:gd name="connsiteY7" fmla="*/ 2209798 h 3006763"/>
                    <a:gd name="connsiteX8" fmla="*/ 69144 w 3193831"/>
                    <a:gd name="connsiteY8" fmla="*/ 1168401 h 3006763"/>
                    <a:gd name="connsiteX9" fmla="*/ 247045 w 3193831"/>
                    <a:gd name="connsiteY9" fmla="*/ 1168401 h 3006763"/>
                    <a:gd name="connsiteX10" fmla="*/ 235052 w 3193831"/>
                    <a:gd name="connsiteY10" fmla="*/ 1201167 h 3006763"/>
                    <a:gd name="connsiteX11" fmla="*/ 169009 w 3193831"/>
                    <a:gd name="connsiteY11" fmla="*/ 1638000 h 3006763"/>
                    <a:gd name="connsiteX12" fmla="*/ 703586 w 3193831"/>
                    <a:gd name="connsiteY12" fmla="*/ 2771545 h 3006763"/>
                    <a:gd name="connsiteX13" fmla="*/ 739474 w 3193831"/>
                    <a:gd name="connsiteY13" fmla="*/ 2798382 h 3006763"/>
                    <a:gd name="connsiteX14" fmla="*/ 739474 w 3193831"/>
                    <a:gd name="connsiteY14" fmla="*/ 3006763 h 3006763"/>
                    <a:gd name="connsiteX15" fmla="*/ 722179 w 3193831"/>
                    <a:gd name="connsiteY15" fmla="*/ 2996255 h 3006763"/>
                    <a:gd name="connsiteX16" fmla="*/ 0 w 3193831"/>
                    <a:gd name="connsiteY16" fmla="*/ 1638000 h 3006763"/>
                    <a:gd name="connsiteX17" fmla="*/ 33279 w 3193831"/>
                    <a:gd name="connsiteY17" fmla="*/ 1307886 h 3006763"/>
                    <a:gd name="connsiteX18" fmla="*/ 1638000 w 3193831"/>
                    <a:gd name="connsiteY18" fmla="*/ 0 h 3006763"/>
                    <a:gd name="connsiteX19" fmla="*/ 3078302 w 3193831"/>
                    <a:gd name="connsiteY19" fmla="*/ 857232 h 3006763"/>
                    <a:gd name="connsiteX20" fmla="*/ 3137438 w 3193831"/>
                    <a:gd name="connsiteY20" fmla="*/ 979990 h 3006763"/>
                    <a:gd name="connsiteX21" fmla="*/ 2950020 w 3193831"/>
                    <a:gd name="connsiteY21" fmla="*/ 979990 h 3006763"/>
                    <a:gd name="connsiteX22" fmla="*/ 2929692 w 3193831"/>
                    <a:gd name="connsiteY22" fmla="*/ 937792 h 3006763"/>
                    <a:gd name="connsiteX23" fmla="*/ 1638000 w 3193831"/>
                    <a:gd name="connsiteY23" fmla="*/ 169009 h 3006763"/>
                    <a:gd name="connsiteX24" fmla="*/ 816674 w 3193831"/>
                    <a:gd name="connsiteY24" fmla="*/ 419890 h 3006763"/>
                    <a:gd name="connsiteX25" fmla="*/ 714074 w 3193831"/>
                    <a:gd name="connsiteY25" fmla="*/ 496612 h 3006763"/>
                    <a:gd name="connsiteX26" fmla="*/ 714074 w 3193831"/>
                    <a:gd name="connsiteY26" fmla="*/ 285806 h 3006763"/>
                    <a:gd name="connsiteX27" fmla="*/ 722179 w 3193831"/>
                    <a:gd name="connsiteY27" fmla="*/ 279745 h 3006763"/>
                    <a:gd name="connsiteX28" fmla="*/ 1638000 w 3193831"/>
                    <a:gd name="connsiteY28" fmla="*/ 0 h 30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93831" h="3006763">
                      <a:moveTo>
                        <a:pt x="3014026" y="2148391"/>
                      </a:moveTo>
                      <a:lnTo>
                        <a:pt x="3193831" y="2148391"/>
                      </a:lnTo>
                      <a:lnTo>
                        <a:pt x="3147278" y="2275584"/>
                      </a:lnTo>
                      <a:cubicBezTo>
                        <a:pt x="3022947" y="2569535"/>
                        <a:pt x="2815248" y="2819639"/>
                        <a:pt x="2553822" y="2996255"/>
                      </a:cubicBezTo>
                      <a:lnTo>
                        <a:pt x="2542874" y="3002548"/>
                      </a:lnTo>
                      <a:lnTo>
                        <a:pt x="2542874" y="2790466"/>
                      </a:lnTo>
                      <a:lnTo>
                        <a:pt x="2625717" y="2725374"/>
                      </a:lnTo>
                      <a:cubicBezTo>
                        <a:pt x="2782241" y="2583111"/>
                        <a:pt x="2907924" y="2407514"/>
                        <a:pt x="2991551" y="2209798"/>
                      </a:cubicBezTo>
                      <a:close/>
                      <a:moveTo>
                        <a:pt x="69144" y="1168401"/>
                      </a:moveTo>
                      <a:lnTo>
                        <a:pt x="247045" y="1168401"/>
                      </a:lnTo>
                      <a:lnTo>
                        <a:pt x="235052" y="1201167"/>
                      </a:lnTo>
                      <a:cubicBezTo>
                        <a:pt x="192131" y="1339163"/>
                        <a:pt x="169009" y="1485881"/>
                        <a:pt x="169009" y="1638000"/>
                      </a:cubicBezTo>
                      <a:cubicBezTo>
                        <a:pt x="169009" y="2094357"/>
                        <a:pt x="377106" y="2502110"/>
                        <a:pt x="703586" y="2771545"/>
                      </a:cubicBezTo>
                      <a:lnTo>
                        <a:pt x="739474" y="2798382"/>
                      </a:lnTo>
                      <a:lnTo>
                        <a:pt x="739474" y="3006763"/>
                      </a:lnTo>
                      <a:lnTo>
                        <a:pt x="722179" y="2996255"/>
                      </a:lnTo>
                      <a:cubicBezTo>
                        <a:pt x="286468" y="2701895"/>
                        <a:pt x="0" y="2203402"/>
                        <a:pt x="0" y="1638000"/>
                      </a:cubicBezTo>
                      <a:cubicBezTo>
                        <a:pt x="0" y="1524920"/>
                        <a:pt x="11459" y="1414516"/>
                        <a:pt x="33279" y="1307886"/>
                      </a:cubicBezTo>
                      <a:close/>
                      <a:moveTo>
                        <a:pt x="1638000" y="0"/>
                      </a:moveTo>
                      <a:cubicBezTo>
                        <a:pt x="2259942" y="0"/>
                        <a:pt x="2800925" y="346626"/>
                        <a:pt x="3078302" y="857232"/>
                      </a:cubicBezTo>
                      <a:lnTo>
                        <a:pt x="3137438" y="979990"/>
                      </a:lnTo>
                      <a:lnTo>
                        <a:pt x="2950020" y="979990"/>
                      </a:lnTo>
                      <a:lnTo>
                        <a:pt x="2929692" y="937792"/>
                      </a:lnTo>
                      <a:cubicBezTo>
                        <a:pt x="2680934" y="479870"/>
                        <a:pt x="2195770" y="169009"/>
                        <a:pt x="1638000" y="169009"/>
                      </a:cubicBezTo>
                      <a:cubicBezTo>
                        <a:pt x="1333762" y="169009"/>
                        <a:pt x="1051126" y="261497"/>
                        <a:pt x="816674" y="419890"/>
                      </a:cubicBezTo>
                      <a:lnTo>
                        <a:pt x="714074" y="496612"/>
                      </a:lnTo>
                      <a:lnTo>
                        <a:pt x="714074" y="285806"/>
                      </a:lnTo>
                      <a:lnTo>
                        <a:pt x="722179" y="279745"/>
                      </a:lnTo>
                      <a:cubicBezTo>
                        <a:pt x="983605" y="103129"/>
                        <a:pt x="1298759" y="0"/>
                        <a:pt x="1638000" y="0"/>
                      </a:cubicBezTo>
                      <a:close/>
                    </a:path>
                  </a:pathLst>
                </a:cu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8" name="圆: 空心 27">
                  <a:extLst>
                    <a:ext uri="{FF2B5EF4-FFF2-40B4-BE49-F238E27FC236}">
                      <a16:creationId xmlns:a16="http://schemas.microsoft.com/office/drawing/2014/main" id="{F400CDA9-6DEF-48CE-B622-AE255D246C11}"/>
                    </a:ext>
                  </a:extLst>
                </p:cNvPr>
                <p:cNvSpPr/>
                <p:nvPr/>
              </p:nvSpPr>
              <p:spPr>
                <a:xfrm>
                  <a:off x="1247954" y="2175077"/>
                  <a:ext cx="919797" cy="919799"/>
                </a:xfrm>
                <a:prstGeom prst="donut">
                  <a:avLst>
                    <a:gd name="adj" fmla="val 571"/>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9" name="椭圆 28">
                  <a:extLst>
                    <a:ext uri="{FF2B5EF4-FFF2-40B4-BE49-F238E27FC236}">
                      <a16:creationId xmlns:a16="http://schemas.microsoft.com/office/drawing/2014/main" id="{B13CE166-6907-451A-94E3-CC4038B687AD}"/>
                    </a:ext>
                  </a:extLst>
                </p:cNvPr>
                <p:cNvSpPr/>
                <p:nvPr/>
              </p:nvSpPr>
              <p:spPr>
                <a:xfrm>
                  <a:off x="1310869" y="2237991"/>
                  <a:ext cx="793970" cy="793970"/>
                </a:xfrm>
                <a:prstGeom prst="ellipse">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grpSp>
          <p:nvGrpSpPr>
            <p:cNvPr id="22" name="组合 21">
              <a:extLst>
                <a:ext uri="{FF2B5EF4-FFF2-40B4-BE49-F238E27FC236}">
                  <a16:creationId xmlns:a16="http://schemas.microsoft.com/office/drawing/2014/main" id="{FC2401E8-9674-4001-97AE-09E3F750D289}"/>
                </a:ext>
              </a:extLst>
            </p:cNvPr>
            <p:cNvGrpSpPr/>
            <p:nvPr/>
          </p:nvGrpSpPr>
          <p:grpSpPr>
            <a:xfrm>
              <a:off x="1968983" y="2879570"/>
              <a:ext cx="2156711" cy="2346207"/>
              <a:chOff x="1292883" y="3483738"/>
              <a:chExt cx="2156711" cy="2346207"/>
            </a:xfrm>
          </p:grpSpPr>
          <p:sp>
            <p:nvSpPr>
              <p:cNvPr id="23" name="矩形 22">
                <a:extLst>
                  <a:ext uri="{FF2B5EF4-FFF2-40B4-BE49-F238E27FC236}">
                    <a16:creationId xmlns:a16="http://schemas.microsoft.com/office/drawing/2014/main" id="{44CF8D57-86A8-4C51-AB52-E072A5301A98}"/>
                  </a:ext>
                </a:extLst>
              </p:cNvPr>
              <p:cNvSpPr/>
              <p:nvPr/>
            </p:nvSpPr>
            <p:spPr>
              <a:xfrm>
                <a:off x="1292883" y="4014063"/>
                <a:ext cx="1986265" cy="1815882"/>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24" name="文本框 23">
                <a:extLst>
                  <a:ext uri="{FF2B5EF4-FFF2-40B4-BE49-F238E27FC236}">
                    <a16:creationId xmlns:a16="http://schemas.microsoft.com/office/drawing/2014/main" id="{AFBA3335-5EB8-437B-8642-C2D9C143928A}"/>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grpSp>
      <p:grpSp>
        <p:nvGrpSpPr>
          <p:cNvPr id="30" name="组合 29">
            <a:extLst>
              <a:ext uri="{FF2B5EF4-FFF2-40B4-BE49-F238E27FC236}">
                <a16:creationId xmlns:a16="http://schemas.microsoft.com/office/drawing/2014/main" id="{29C416E8-3917-42AA-9A6C-2E81805461E1}"/>
              </a:ext>
            </a:extLst>
          </p:cNvPr>
          <p:cNvGrpSpPr/>
          <p:nvPr/>
        </p:nvGrpSpPr>
        <p:grpSpPr>
          <a:xfrm>
            <a:off x="7911072" y="1917342"/>
            <a:ext cx="2862519" cy="3566960"/>
            <a:chOff x="1315942" y="1977313"/>
            <a:chExt cx="2862519" cy="3566960"/>
          </a:xfrm>
        </p:grpSpPr>
        <p:grpSp>
          <p:nvGrpSpPr>
            <p:cNvPr id="31" name="组合 30">
              <a:extLst>
                <a:ext uri="{FF2B5EF4-FFF2-40B4-BE49-F238E27FC236}">
                  <a16:creationId xmlns:a16="http://schemas.microsoft.com/office/drawing/2014/main" id="{E2C59895-E0AB-44D0-8583-7534C6209D50}"/>
                </a:ext>
              </a:extLst>
            </p:cNvPr>
            <p:cNvGrpSpPr/>
            <p:nvPr/>
          </p:nvGrpSpPr>
          <p:grpSpPr>
            <a:xfrm>
              <a:off x="1315942" y="1977313"/>
              <a:ext cx="2862519" cy="3566960"/>
              <a:chOff x="1315942" y="1977313"/>
              <a:chExt cx="2862519" cy="3566960"/>
            </a:xfrm>
          </p:grpSpPr>
          <p:sp>
            <p:nvSpPr>
              <p:cNvPr id="35" name="矩形: 圆角 34">
                <a:extLst>
                  <a:ext uri="{FF2B5EF4-FFF2-40B4-BE49-F238E27FC236}">
                    <a16:creationId xmlns:a16="http://schemas.microsoft.com/office/drawing/2014/main" id="{316B2028-DB06-41E5-BCCA-29991CB424F3}"/>
                  </a:ext>
                </a:extLst>
              </p:cNvPr>
              <p:cNvSpPr/>
              <p:nvPr/>
            </p:nvSpPr>
            <p:spPr>
              <a:xfrm>
                <a:off x="1670841" y="2334665"/>
                <a:ext cx="2507620" cy="3209608"/>
              </a:xfrm>
              <a:prstGeom prst="roundRect">
                <a:avLst/>
              </a:prstGeom>
              <a:noFill/>
              <a:ln w="38100">
                <a:solidFill>
                  <a:srgbClr val="8AC9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6" name="组合 35">
                <a:extLst>
                  <a:ext uri="{FF2B5EF4-FFF2-40B4-BE49-F238E27FC236}">
                    <a16:creationId xmlns:a16="http://schemas.microsoft.com/office/drawing/2014/main" id="{14914A57-24DA-4AD8-98C5-233370553C96}"/>
                  </a:ext>
                </a:extLst>
              </p:cNvPr>
              <p:cNvGrpSpPr/>
              <p:nvPr/>
            </p:nvGrpSpPr>
            <p:grpSpPr>
              <a:xfrm>
                <a:off x="1315942" y="1977313"/>
                <a:ext cx="884667" cy="837813"/>
                <a:chOff x="1164599" y="2091722"/>
                <a:chExt cx="1059255" cy="1003154"/>
              </a:xfrm>
              <a:solidFill>
                <a:srgbClr val="8AC9F2"/>
              </a:solidFill>
            </p:grpSpPr>
            <p:sp>
              <p:nvSpPr>
                <p:cNvPr id="37" name="任意多边形: 形状 36">
                  <a:extLst>
                    <a:ext uri="{FF2B5EF4-FFF2-40B4-BE49-F238E27FC236}">
                      <a16:creationId xmlns:a16="http://schemas.microsoft.com/office/drawing/2014/main" id="{148EF6D1-680E-4EA1-9333-A99ABB34A470}"/>
                    </a:ext>
                  </a:extLst>
                </p:cNvPr>
                <p:cNvSpPr/>
                <p:nvPr/>
              </p:nvSpPr>
              <p:spPr>
                <a:xfrm>
                  <a:off x="1164599" y="2091722"/>
                  <a:ext cx="1059255" cy="997215"/>
                </a:xfrm>
                <a:custGeom>
                  <a:avLst/>
                  <a:gdLst>
                    <a:gd name="connsiteX0" fmla="*/ 3014026 w 3193831"/>
                    <a:gd name="connsiteY0" fmla="*/ 2148391 h 3006763"/>
                    <a:gd name="connsiteX1" fmla="*/ 3193831 w 3193831"/>
                    <a:gd name="connsiteY1" fmla="*/ 2148391 h 3006763"/>
                    <a:gd name="connsiteX2" fmla="*/ 3147278 w 3193831"/>
                    <a:gd name="connsiteY2" fmla="*/ 2275584 h 3006763"/>
                    <a:gd name="connsiteX3" fmla="*/ 2553822 w 3193831"/>
                    <a:gd name="connsiteY3" fmla="*/ 2996255 h 3006763"/>
                    <a:gd name="connsiteX4" fmla="*/ 2542874 w 3193831"/>
                    <a:gd name="connsiteY4" fmla="*/ 3002548 h 3006763"/>
                    <a:gd name="connsiteX5" fmla="*/ 2542874 w 3193831"/>
                    <a:gd name="connsiteY5" fmla="*/ 2790466 h 3006763"/>
                    <a:gd name="connsiteX6" fmla="*/ 2625717 w 3193831"/>
                    <a:gd name="connsiteY6" fmla="*/ 2725374 h 3006763"/>
                    <a:gd name="connsiteX7" fmla="*/ 2991551 w 3193831"/>
                    <a:gd name="connsiteY7" fmla="*/ 2209798 h 3006763"/>
                    <a:gd name="connsiteX8" fmla="*/ 69144 w 3193831"/>
                    <a:gd name="connsiteY8" fmla="*/ 1168401 h 3006763"/>
                    <a:gd name="connsiteX9" fmla="*/ 247045 w 3193831"/>
                    <a:gd name="connsiteY9" fmla="*/ 1168401 h 3006763"/>
                    <a:gd name="connsiteX10" fmla="*/ 235052 w 3193831"/>
                    <a:gd name="connsiteY10" fmla="*/ 1201167 h 3006763"/>
                    <a:gd name="connsiteX11" fmla="*/ 169009 w 3193831"/>
                    <a:gd name="connsiteY11" fmla="*/ 1638000 h 3006763"/>
                    <a:gd name="connsiteX12" fmla="*/ 703586 w 3193831"/>
                    <a:gd name="connsiteY12" fmla="*/ 2771545 h 3006763"/>
                    <a:gd name="connsiteX13" fmla="*/ 739474 w 3193831"/>
                    <a:gd name="connsiteY13" fmla="*/ 2798382 h 3006763"/>
                    <a:gd name="connsiteX14" fmla="*/ 739474 w 3193831"/>
                    <a:gd name="connsiteY14" fmla="*/ 3006763 h 3006763"/>
                    <a:gd name="connsiteX15" fmla="*/ 722179 w 3193831"/>
                    <a:gd name="connsiteY15" fmla="*/ 2996255 h 3006763"/>
                    <a:gd name="connsiteX16" fmla="*/ 0 w 3193831"/>
                    <a:gd name="connsiteY16" fmla="*/ 1638000 h 3006763"/>
                    <a:gd name="connsiteX17" fmla="*/ 33279 w 3193831"/>
                    <a:gd name="connsiteY17" fmla="*/ 1307886 h 3006763"/>
                    <a:gd name="connsiteX18" fmla="*/ 1638000 w 3193831"/>
                    <a:gd name="connsiteY18" fmla="*/ 0 h 3006763"/>
                    <a:gd name="connsiteX19" fmla="*/ 3078302 w 3193831"/>
                    <a:gd name="connsiteY19" fmla="*/ 857232 h 3006763"/>
                    <a:gd name="connsiteX20" fmla="*/ 3137438 w 3193831"/>
                    <a:gd name="connsiteY20" fmla="*/ 979990 h 3006763"/>
                    <a:gd name="connsiteX21" fmla="*/ 2950020 w 3193831"/>
                    <a:gd name="connsiteY21" fmla="*/ 979990 h 3006763"/>
                    <a:gd name="connsiteX22" fmla="*/ 2929692 w 3193831"/>
                    <a:gd name="connsiteY22" fmla="*/ 937792 h 3006763"/>
                    <a:gd name="connsiteX23" fmla="*/ 1638000 w 3193831"/>
                    <a:gd name="connsiteY23" fmla="*/ 169009 h 3006763"/>
                    <a:gd name="connsiteX24" fmla="*/ 816674 w 3193831"/>
                    <a:gd name="connsiteY24" fmla="*/ 419890 h 3006763"/>
                    <a:gd name="connsiteX25" fmla="*/ 714074 w 3193831"/>
                    <a:gd name="connsiteY25" fmla="*/ 496612 h 3006763"/>
                    <a:gd name="connsiteX26" fmla="*/ 714074 w 3193831"/>
                    <a:gd name="connsiteY26" fmla="*/ 285806 h 3006763"/>
                    <a:gd name="connsiteX27" fmla="*/ 722179 w 3193831"/>
                    <a:gd name="connsiteY27" fmla="*/ 279745 h 3006763"/>
                    <a:gd name="connsiteX28" fmla="*/ 1638000 w 3193831"/>
                    <a:gd name="connsiteY28" fmla="*/ 0 h 30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93831" h="3006763">
                      <a:moveTo>
                        <a:pt x="3014026" y="2148391"/>
                      </a:moveTo>
                      <a:lnTo>
                        <a:pt x="3193831" y="2148391"/>
                      </a:lnTo>
                      <a:lnTo>
                        <a:pt x="3147278" y="2275584"/>
                      </a:lnTo>
                      <a:cubicBezTo>
                        <a:pt x="3022947" y="2569535"/>
                        <a:pt x="2815248" y="2819639"/>
                        <a:pt x="2553822" y="2996255"/>
                      </a:cubicBezTo>
                      <a:lnTo>
                        <a:pt x="2542874" y="3002548"/>
                      </a:lnTo>
                      <a:lnTo>
                        <a:pt x="2542874" y="2790466"/>
                      </a:lnTo>
                      <a:lnTo>
                        <a:pt x="2625717" y="2725374"/>
                      </a:lnTo>
                      <a:cubicBezTo>
                        <a:pt x="2782241" y="2583111"/>
                        <a:pt x="2907924" y="2407514"/>
                        <a:pt x="2991551" y="2209798"/>
                      </a:cubicBezTo>
                      <a:close/>
                      <a:moveTo>
                        <a:pt x="69144" y="1168401"/>
                      </a:moveTo>
                      <a:lnTo>
                        <a:pt x="247045" y="1168401"/>
                      </a:lnTo>
                      <a:lnTo>
                        <a:pt x="235052" y="1201167"/>
                      </a:lnTo>
                      <a:cubicBezTo>
                        <a:pt x="192131" y="1339163"/>
                        <a:pt x="169009" y="1485881"/>
                        <a:pt x="169009" y="1638000"/>
                      </a:cubicBezTo>
                      <a:cubicBezTo>
                        <a:pt x="169009" y="2094357"/>
                        <a:pt x="377106" y="2502110"/>
                        <a:pt x="703586" y="2771545"/>
                      </a:cubicBezTo>
                      <a:lnTo>
                        <a:pt x="739474" y="2798382"/>
                      </a:lnTo>
                      <a:lnTo>
                        <a:pt x="739474" y="3006763"/>
                      </a:lnTo>
                      <a:lnTo>
                        <a:pt x="722179" y="2996255"/>
                      </a:lnTo>
                      <a:cubicBezTo>
                        <a:pt x="286468" y="2701895"/>
                        <a:pt x="0" y="2203402"/>
                        <a:pt x="0" y="1638000"/>
                      </a:cubicBezTo>
                      <a:cubicBezTo>
                        <a:pt x="0" y="1524920"/>
                        <a:pt x="11459" y="1414516"/>
                        <a:pt x="33279" y="1307886"/>
                      </a:cubicBezTo>
                      <a:close/>
                      <a:moveTo>
                        <a:pt x="1638000" y="0"/>
                      </a:moveTo>
                      <a:cubicBezTo>
                        <a:pt x="2259942" y="0"/>
                        <a:pt x="2800925" y="346626"/>
                        <a:pt x="3078302" y="857232"/>
                      </a:cubicBezTo>
                      <a:lnTo>
                        <a:pt x="3137438" y="979990"/>
                      </a:lnTo>
                      <a:lnTo>
                        <a:pt x="2950020" y="979990"/>
                      </a:lnTo>
                      <a:lnTo>
                        <a:pt x="2929692" y="937792"/>
                      </a:lnTo>
                      <a:cubicBezTo>
                        <a:pt x="2680934" y="479870"/>
                        <a:pt x="2195770" y="169009"/>
                        <a:pt x="1638000" y="169009"/>
                      </a:cubicBezTo>
                      <a:cubicBezTo>
                        <a:pt x="1333762" y="169009"/>
                        <a:pt x="1051126" y="261497"/>
                        <a:pt x="816674" y="419890"/>
                      </a:cubicBezTo>
                      <a:lnTo>
                        <a:pt x="714074" y="496612"/>
                      </a:lnTo>
                      <a:lnTo>
                        <a:pt x="714074" y="285806"/>
                      </a:lnTo>
                      <a:lnTo>
                        <a:pt x="722179" y="279745"/>
                      </a:lnTo>
                      <a:cubicBezTo>
                        <a:pt x="983605" y="103129"/>
                        <a:pt x="1298759" y="0"/>
                        <a:pt x="1638000" y="0"/>
                      </a:cubicBezTo>
                      <a:close/>
                    </a:path>
                  </a:pathLst>
                </a:cu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8" name="圆: 空心 37">
                  <a:extLst>
                    <a:ext uri="{FF2B5EF4-FFF2-40B4-BE49-F238E27FC236}">
                      <a16:creationId xmlns:a16="http://schemas.microsoft.com/office/drawing/2014/main" id="{5D592D16-D187-4F5A-B511-91D1F0C7B125}"/>
                    </a:ext>
                  </a:extLst>
                </p:cNvPr>
                <p:cNvSpPr/>
                <p:nvPr/>
              </p:nvSpPr>
              <p:spPr>
                <a:xfrm>
                  <a:off x="1247954" y="2175077"/>
                  <a:ext cx="919797" cy="919799"/>
                </a:xfrm>
                <a:prstGeom prst="donut">
                  <a:avLst>
                    <a:gd name="adj" fmla="val 571"/>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9" name="椭圆 38">
                  <a:extLst>
                    <a:ext uri="{FF2B5EF4-FFF2-40B4-BE49-F238E27FC236}">
                      <a16:creationId xmlns:a16="http://schemas.microsoft.com/office/drawing/2014/main" id="{01FDAD60-66FD-42B1-9DC9-342E3C3EF8B9}"/>
                    </a:ext>
                  </a:extLst>
                </p:cNvPr>
                <p:cNvSpPr/>
                <p:nvPr/>
              </p:nvSpPr>
              <p:spPr>
                <a:xfrm>
                  <a:off x="1310869" y="2237991"/>
                  <a:ext cx="793970" cy="793970"/>
                </a:xfrm>
                <a:prstGeom prst="ellipse">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grpSp>
          <p:nvGrpSpPr>
            <p:cNvPr id="32" name="组合 31">
              <a:extLst>
                <a:ext uri="{FF2B5EF4-FFF2-40B4-BE49-F238E27FC236}">
                  <a16:creationId xmlns:a16="http://schemas.microsoft.com/office/drawing/2014/main" id="{A3B6CC6B-2A11-4E14-92AC-DDAB7A795E04}"/>
                </a:ext>
              </a:extLst>
            </p:cNvPr>
            <p:cNvGrpSpPr/>
            <p:nvPr/>
          </p:nvGrpSpPr>
          <p:grpSpPr>
            <a:xfrm>
              <a:off x="1968983" y="2879570"/>
              <a:ext cx="2156711" cy="2346207"/>
              <a:chOff x="1292883" y="3483738"/>
              <a:chExt cx="2156711" cy="2346207"/>
            </a:xfrm>
          </p:grpSpPr>
          <p:sp>
            <p:nvSpPr>
              <p:cNvPr id="33" name="矩形 32">
                <a:extLst>
                  <a:ext uri="{FF2B5EF4-FFF2-40B4-BE49-F238E27FC236}">
                    <a16:creationId xmlns:a16="http://schemas.microsoft.com/office/drawing/2014/main" id="{A23024A2-C2C4-43D6-AAE9-689A08DC5C85}"/>
                  </a:ext>
                </a:extLst>
              </p:cNvPr>
              <p:cNvSpPr/>
              <p:nvPr/>
            </p:nvSpPr>
            <p:spPr>
              <a:xfrm>
                <a:off x="1292883" y="4014063"/>
                <a:ext cx="1986265" cy="1815882"/>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34" name="文本框 33">
                <a:extLst>
                  <a:ext uri="{FF2B5EF4-FFF2-40B4-BE49-F238E27FC236}">
                    <a16:creationId xmlns:a16="http://schemas.microsoft.com/office/drawing/2014/main" id="{CC374B7A-4E9A-4295-B535-E22074E276DC}"/>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grpSp>
    </p:spTree>
    <p:extLst>
      <p:ext uri="{BB962C8B-B14F-4D97-AF65-F5344CB8AC3E}">
        <p14:creationId xmlns:p14="http://schemas.microsoft.com/office/powerpoint/2010/main" val="3452516208"/>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E1222626-BA60-48EF-B68E-9D66996CB9C0}"/>
              </a:ext>
            </a:extLst>
          </p:cNvPr>
          <p:cNvGrpSpPr/>
          <p:nvPr/>
        </p:nvGrpSpPr>
        <p:grpSpPr>
          <a:xfrm>
            <a:off x="142741" y="115171"/>
            <a:ext cx="5176023" cy="1674587"/>
            <a:chOff x="142741" y="115171"/>
            <a:chExt cx="5176023" cy="1674587"/>
          </a:xfrm>
        </p:grpSpPr>
        <p:sp>
          <p:nvSpPr>
            <p:cNvPr id="4" name="文本框 3">
              <a:extLst>
                <a:ext uri="{FF2B5EF4-FFF2-40B4-BE49-F238E27FC236}">
                  <a16:creationId xmlns:a16="http://schemas.microsoft.com/office/drawing/2014/main" id="{CD8C9069-2F1A-40F2-B2A8-80C05194F294}"/>
                </a:ext>
              </a:extLst>
            </p:cNvPr>
            <p:cNvSpPr txBox="1"/>
            <p:nvPr/>
          </p:nvSpPr>
          <p:spPr>
            <a:xfrm>
              <a:off x="830508" y="660078"/>
              <a:ext cx="485434"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01</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区块链的基本介绍</a:t>
              </a:r>
            </a:p>
          </p:txBody>
        </p:sp>
        <p:pic>
          <p:nvPicPr>
            <p:cNvPr id="6" name="图片 5">
              <a:extLst>
                <a:ext uri="{FF2B5EF4-FFF2-40B4-BE49-F238E27FC236}">
                  <a16:creationId xmlns:a16="http://schemas.microsoft.com/office/drawing/2014/main"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grpSp>
      <p:pic>
        <p:nvPicPr>
          <p:cNvPr id="8" name="图片 7">
            <a:extLst>
              <a:ext uri="{FF2B5EF4-FFF2-40B4-BE49-F238E27FC236}">
                <a16:creationId xmlns:a16="http://schemas.microsoft.com/office/drawing/2014/main"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sp>
        <p:nvSpPr>
          <p:cNvPr id="10" name="矩形: 圆角 9">
            <a:extLst>
              <a:ext uri="{FF2B5EF4-FFF2-40B4-BE49-F238E27FC236}">
                <a16:creationId xmlns:a16="http://schemas.microsoft.com/office/drawing/2014/main" id="{544855EE-D04C-4A0E-9183-C94F53B99E0A}"/>
              </a:ext>
            </a:extLst>
          </p:cNvPr>
          <p:cNvSpPr/>
          <p:nvPr/>
        </p:nvSpPr>
        <p:spPr>
          <a:xfrm>
            <a:off x="2689762" y="1851315"/>
            <a:ext cx="7519109" cy="4086498"/>
          </a:xfrm>
          <a:prstGeom prst="roundRect">
            <a:avLst/>
          </a:prstGeom>
          <a:noFill/>
          <a:ln w="38100">
            <a:solidFill>
              <a:srgbClr val="8AC9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id="{2A49D62F-7257-4E3E-84AC-DF26C9E2DC46}"/>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07853" y="2396220"/>
            <a:ext cx="3908041" cy="2840531"/>
          </a:xfrm>
          <a:prstGeom prst="rect">
            <a:avLst/>
          </a:prstGeom>
        </p:spPr>
      </p:pic>
      <p:sp>
        <p:nvSpPr>
          <p:cNvPr id="12" name="矩形 11">
            <a:extLst>
              <a:ext uri="{FF2B5EF4-FFF2-40B4-BE49-F238E27FC236}">
                <a16:creationId xmlns:a16="http://schemas.microsoft.com/office/drawing/2014/main" id="{C9109514-5FFE-40CE-AD3C-4FDC56D5CD97}"/>
              </a:ext>
            </a:extLst>
          </p:cNvPr>
          <p:cNvSpPr/>
          <p:nvPr/>
        </p:nvSpPr>
        <p:spPr>
          <a:xfrm>
            <a:off x="5530976" y="3022290"/>
            <a:ext cx="4400101" cy="2462213"/>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a:p>
            <a:pPr algn="just"/>
            <a:endParaRPr lang="zh-CN" altLang="en-US" sz="1400" b="1" dirty="0">
              <a:solidFill>
                <a:srgbClr val="8AC9F2"/>
              </a:solidFill>
              <a:cs typeface="+mn-ea"/>
              <a:sym typeface="+mn-lt"/>
            </a:endParaRPr>
          </a:p>
        </p:txBody>
      </p:sp>
      <p:sp>
        <p:nvSpPr>
          <p:cNvPr id="13" name="文本框 12">
            <a:extLst>
              <a:ext uri="{FF2B5EF4-FFF2-40B4-BE49-F238E27FC236}">
                <a16:creationId xmlns:a16="http://schemas.microsoft.com/office/drawing/2014/main" id="{001A2A8D-2201-412E-88EB-C77ECCF3FD98}"/>
              </a:ext>
            </a:extLst>
          </p:cNvPr>
          <p:cNvSpPr txBox="1"/>
          <p:nvPr/>
        </p:nvSpPr>
        <p:spPr>
          <a:xfrm>
            <a:off x="5530977" y="2492772"/>
            <a:ext cx="2606026" cy="461665"/>
          </a:xfrm>
          <a:prstGeom prst="rect">
            <a:avLst/>
          </a:prstGeom>
          <a:noFill/>
        </p:spPr>
        <p:txBody>
          <a:bodyPr wrap="square" rtlCol="0">
            <a:spAutoFit/>
          </a:bodyPr>
          <a:lstStyle/>
          <a:p>
            <a:r>
              <a:rPr lang="zh-CN" altLang="en-US" sz="2400" b="1" dirty="0">
                <a:solidFill>
                  <a:srgbClr val="8AC9F2"/>
                </a:solidFill>
                <a:effectLst>
                  <a:outerShdw blurRad="38100" dist="38100" dir="2700000" algn="tl">
                    <a:srgbClr val="000000">
                      <a:alpha val="43137"/>
                    </a:srgbClr>
                  </a:outerShdw>
                </a:effectLst>
                <a:cs typeface="+mn-ea"/>
                <a:sym typeface="+mn-lt"/>
              </a:rPr>
              <a:t>请输入您的标题</a:t>
            </a:r>
          </a:p>
        </p:txBody>
      </p:sp>
    </p:spTree>
    <p:extLst>
      <p:ext uri="{BB962C8B-B14F-4D97-AF65-F5344CB8AC3E}">
        <p14:creationId xmlns:p14="http://schemas.microsoft.com/office/powerpoint/2010/main" val="272418942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E1222626-BA60-48EF-B68E-9D66996CB9C0}"/>
              </a:ext>
            </a:extLst>
          </p:cNvPr>
          <p:cNvGrpSpPr/>
          <p:nvPr/>
        </p:nvGrpSpPr>
        <p:grpSpPr>
          <a:xfrm>
            <a:off x="142741" y="115171"/>
            <a:ext cx="5176023" cy="1674587"/>
            <a:chOff x="142741" y="115171"/>
            <a:chExt cx="5176023" cy="1674587"/>
          </a:xfrm>
        </p:grpSpPr>
        <p:sp>
          <p:nvSpPr>
            <p:cNvPr id="4" name="文本框 3">
              <a:extLst>
                <a:ext uri="{FF2B5EF4-FFF2-40B4-BE49-F238E27FC236}">
                  <a16:creationId xmlns:a16="http://schemas.microsoft.com/office/drawing/2014/main" id="{CD8C9069-2F1A-40F2-B2A8-80C05194F294}"/>
                </a:ext>
              </a:extLst>
            </p:cNvPr>
            <p:cNvSpPr txBox="1"/>
            <p:nvPr/>
          </p:nvSpPr>
          <p:spPr>
            <a:xfrm>
              <a:off x="830508" y="660078"/>
              <a:ext cx="485434"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01</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区块链的基本介绍</a:t>
              </a:r>
            </a:p>
          </p:txBody>
        </p:sp>
        <p:pic>
          <p:nvPicPr>
            <p:cNvPr id="6" name="图片 5">
              <a:extLst>
                <a:ext uri="{FF2B5EF4-FFF2-40B4-BE49-F238E27FC236}">
                  <a16:creationId xmlns:a16="http://schemas.microsoft.com/office/drawing/2014/main"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grpSp>
      <p:pic>
        <p:nvPicPr>
          <p:cNvPr id="9" name="图片 8">
            <a:extLst>
              <a:ext uri="{FF2B5EF4-FFF2-40B4-BE49-F238E27FC236}">
                <a16:creationId xmlns:a16="http://schemas.microsoft.com/office/drawing/2014/main" id="{F6F21FB1-76E6-4977-B211-8997AB597303}"/>
              </a:ext>
            </a:extLst>
          </p:cNvPr>
          <p:cNvPicPr>
            <a:picLocks noChangeAspect="1"/>
          </p:cNvPicPr>
          <p:nvPr/>
        </p:nvPicPr>
        <p:blipFill>
          <a:blip r:embed="rId4"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flipH="1">
            <a:off x="-20106" y="1123291"/>
            <a:ext cx="5431396" cy="5239663"/>
          </a:xfrm>
          <a:prstGeom prst="rect">
            <a:avLst/>
          </a:prstGeom>
        </p:spPr>
      </p:pic>
      <p:grpSp>
        <p:nvGrpSpPr>
          <p:cNvPr id="2" name="组合 1">
            <a:extLst>
              <a:ext uri="{FF2B5EF4-FFF2-40B4-BE49-F238E27FC236}">
                <a16:creationId xmlns:a16="http://schemas.microsoft.com/office/drawing/2014/main" id="{679D95CC-B9D6-4B71-ABC9-904FF2773BF9}"/>
              </a:ext>
            </a:extLst>
          </p:cNvPr>
          <p:cNvGrpSpPr/>
          <p:nvPr/>
        </p:nvGrpSpPr>
        <p:grpSpPr>
          <a:xfrm>
            <a:off x="5459992" y="1708822"/>
            <a:ext cx="5744211" cy="1674587"/>
            <a:chOff x="5459992" y="1708822"/>
            <a:chExt cx="5744211" cy="1674587"/>
          </a:xfrm>
        </p:grpSpPr>
        <p:sp>
          <p:nvSpPr>
            <p:cNvPr id="14" name="Freeform 5">
              <a:extLst>
                <a:ext uri="{FF2B5EF4-FFF2-40B4-BE49-F238E27FC236}">
                  <a16:creationId xmlns:a16="http://schemas.microsoft.com/office/drawing/2014/main" id="{0284A747-99F0-4E82-A0B8-9374A6D35E02}"/>
                </a:ext>
              </a:extLst>
            </p:cNvPr>
            <p:cNvSpPr/>
            <p:nvPr/>
          </p:nvSpPr>
          <p:spPr bwMode="auto">
            <a:xfrm>
              <a:off x="5459992" y="1708822"/>
              <a:ext cx="5744211" cy="1674587"/>
            </a:xfrm>
            <a:custGeom>
              <a:avLst/>
              <a:gdLst>
                <a:gd name="T0" fmla="*/ 500 w 30299"/>
                <a:gd name="T1" fmla="*/ 2 h 11303"/>
                <a:gd name="T2" fmla="*/ 5647 w 30299"/>
                <a:gd name="T3" fmla="*/ 2 h 11303"/>
                <a:gd name="T4" fmla="*/ 6172 w 30299"/>
                <a:gd name="T5" fmla="*/ 343 h 11303"/>
                <a:gd name="T6" fmla="*/ 6814 w 30299"/>
                <a:gd name="T7" fmla="*/ 702 h 11303"/>
                <a:gd name="T8" fmla="*/ 29799 w 30299"/>
                <a:gd name="T9" fmla="*/ 702 h 11303"/>
                <a:gd name="T10" fmla="*/ 30299 w 30299"/>
                <a:gd name="T11" fmla="*/ 1202 h 11303"/>
                <a:gd name="T12" fmla="*/ 30299 w 30299"/>
                <a:gd name="T13" fmla="*/ 10803 h 11303"/>
                <a:gd name="T14" fmla="*/ 29799 w 30299"/>
                <a:gd name="T15" fmla="*/ 11303 h 11303"/>
                <a:gd name="T16" fmla="*/ 500 w 30299"/>
                <a:gd name="T17" fmla="*/ 11303 h 11303"/>
                <a:gd name="T18" fmla="*/ 0 w 30299"/>
                <a:gd name="T19" fmla="*/ 10803 h 11303"/>
                <a:gd name="T20" fmla="*/ 0 w 30299"/>
                <a:gd name="T21" fmla="*/ 502 h 11303"/>
                <a:gd name="T22" fmla="*/ 500 w 30299"/>
                <a:gd name="T23" fmla="*/ 2 h 1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99" h="11303">
                  <a:moveTo>
                    <a:pt x="500" y="2"/>
                  </a:moveTo>
                  <a:lnTo>
                    <a:pt x="5647" y="2"/>
                  </a:lnTo>
                  <a:cubicBezTo>
                    <a:pt x="5881" y="0"/>
                    <a:pt x="6022" y="193"/>
                    <a:pt x="6172" y="343"/>
                  </a:cubicBezTo>
                  <a:cubicBezTo>
                    <a:pt x="6390" y="560"/>
                    <a:pt x="6467" y="729"/>
                    <a:pt x="6814" y="702"/>
                  </a:cubicBezTo>
                  <a:lnTo>
                    <a:pt x="29799" y="702"/>
                  </a:lnTo>
                  <a:cubicBezTo>
                    <a:pt x="30074" y="702"/>
                    <a:pt x="30299" y="927"/>
                    <a:pt x="30299" y="1202"/>
                  </a:cubicBezTo>
                  <a:lnTo>
                    <a:pt x="30299" y="10803"/>
                  </a:lnTo>
                  <a:cubicBezTo>
                    <a:pt x="30299" y="11078"/>
                    <a:pt x="30074" y="11303"/>
                    <a:pt x="29799" y="11303"/>
                  </a:cubicBezTo>
                  <a:lnTo>
                    <a:pt x="500" y="11303"/>
                  </a:lnTo>
                  <a:cubicBezTo>
                    <a:pt x="225" y="11303"/>
                    <a:pt x="0" y="11078"/>
                    <a:pt x="0" y="10803"/>
                  </a:cubicBezTo>
                  <a:lnTo>
                    <a:pt x="0" y="502"/>
                  </a:lnTo>
                  <a:cubicBezTo>
                    <a:pt x="0" y="227"/>
                    <a:pt x="225" y="2"/>
                    <a:pt x="500" y="2"/>
                  </a:cubicBezTo>
                  <a:close/>
                </a:path>
              </a:pathLst>
            </a:custGeom>
            <a:solidFill>
              <a:srgbClr val="8AC9F2">
                <a:alpha val="14902"/>
              </a:srgbClr>
            </a:solidFill>
            <a:ln w="19050" cap="flat">
              <a:solidFill>
                <a:srgbClr val="8AC9F2"/>
              </a:solidFill>
              <a:prstDash val="solid"/>
              <a:miter lim="800000"/>
            </a:ln>
          </p:spPr>
          <p:txBody>
            <a:bodyPr vert="horz" wrap="square" lIns="91440" tIns="45720" rIns="91440" bIns="45720" numCol="1" anchor="t" anchorCtr="0" compatLnSpc="1"/>
            <a:lstStyle/>
            <a:p>
              <a:endParaRPr lang="zh-CN" altLang="en-US" dirty="0">
                <a:cs typeface="+mn-ea"/>
                <a:sym typeface="+mn-lt"/>
              </a:endParaRPr>
            </a:p>
          </p:txBody>
        </p:sp>
        <p:sp>
          <p:nvSpPr>
            <p:cNvPr id="10" name="矩形 9">
              <a:extLst>
                <a:ext uri="{FF2B5EF4-FFF2-40B4-BE49-F238E27FC236}">
                  <a16:creationId xmlns:a16="http://schemas.microsoft.com/office/drawing/2014/main" id="{11EEAB6B-A717-4EA8-BA43-B53516E18718}"/>
                </a:ext>
              </a:extLst>
            </p:cNvPr>
            <p:cNvSpPr/>
            <p:nvPr/>
          </p:nvSpPr>
          <p:spPr>
            <a:xfrm>
              <a:off x="5557394" y="2447554"/>
              <a:ext cx="5646809"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1" name="文本框 10">
              <a:extLst>
                <a:ext uri="{FF2B5EF4-FFF2-40B4-BE49-F238E27FC236}">
                  <a16:creationId xmlns:a16="http://schemas.microsoft.com/office/drawing/2014/main" id="{615A2FC3-C0FF-460A-B493-687FE7900E7F}"/>
                </a:ext>
              </a:extLst>
            </p:cNvPr>
            <p:cNvSpPr txBox="1"/>
            <p:nvPr/>
          </p:nvSpPr>
          <p:spPr>
            <a:xfrm>
              <a:off x="6084372" y="1998483"/>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12" name="图片 11">
              <a:extLst>
                <a:ext uri="{FF2B5EF4-FFF2-40B4-BE49-F238E27FC236}">
                  <a16:creationId xmlns:a16="http://schemas.microsoft.com/office/drawing/2014/main" id="{D075D2C9-476F-468A-B478-89B85DBAC89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8021788" y="1986448"/>
              <a:ext cx="475912" cy="528881"/>
            </a:xfrm>
            <a:prstGeom prst="rect">
              <a:avLst/>
            </a:prstGeom>
          </p:spPr>
        </p:pic>
        <p:pic>
          <p:nvPicPr>
            <p:cNvPr id="13" name="图片 12">
              <a:extLst>
                <a:ext uri="{FF2B5EF4-FFF2-40B4-BE49-F238E27FC236}">
                  <a16:creationId xmlns:a16="http://schemas.microsoft.com/office/drawing/2014/main" id="{047A5CFA-3C19-4B9C-AAEA-0B256F6C9DA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grpSp>
        <p:nvGrpSpPr>
          <p:cNvPr id="15" name="组合 14">
            <a:extLst>
              <a:ext uri="{FF2B5EF4-FFF2-40B4-BE49-F238E27FC236}">
                <a16:creationId xmlns:a16="http://schemas.microsoft.com/office/drawing/2014/main" id="{ACEAC41C-3974-40DC-B53A-E8271E48025F}"/>
              </a:ext>
            </a:extLst>
          </p:cNvPr>
          <p:cNvGrpSpPr/>
          <p:nvPr/>
        </p:nvGrpSpPr>
        <p:grpSpPr>
          <a:xfrm>
            <a:off x="5459991" y="3743123"/>
            <a:ext cx="5744211" cy="1674587"/>
            <a:chOff x="5459992" y="1708822"/>
            <a:chExt cx="5744211" cy="1674587"/>
          </a:xfrm>
        </p:grpSpPr>
        <p:sp>
          <p:nvSpPr>
            <p:cNvPr id="16" name="Freeform 5">
              <a:extLst>
                <a:ext uri="{FF2B5EF4-FFF2-40B4-BE49-F238E27FC236}">
                  <a16:creationId xmlns:a16="http://schemas.microsoft.com/office/drawing/2014/main" id="{EF4E36D9-4BE1-4F74-BEB5-2996EF35453E}"/>
                </a:ext>
              </a:extLst>
            </p:cNvPr>
            <p:cNvSpPr/>
            <p:nvPr/>
          </p:nvSpPr>
          <p:spPr bwMode="auto">
            <a:xfrm>
              <a:off x="5459992" y="1708822"/>
              <a:ext cx="5744211" cy="1674587"/>
            </a:xfrm>
            <a:custGeom>
              <a:avLst/>
              <a:gdLst>
                <a:gd name="T0" fmla="*/ 500 w 30299"/>
                <a:gd name="T1" fmla="*/ 2 h 11303"/>
                <a:gd name="T2" fmla="*/ 5647 w 30299"/>
                <a:gd name="T3" fmla="*/ 2 h 11303"/>
                <a:gd name="T4" fmla="*/ 6172 w 30299"/>
                <a:gd name="T5" fmla="*/ 343 h 11303"/>
                <a:gd name="T6" fmla="*/ 6814 w 30299"/>
                <a:gd name="T7" fmla="*/ 702 h 11303"/>
                <a:gd name="T8" fmla="*/ 29799 w 30299"/>
                <a:gd name="T9" fmla="*/ 702 h 11303"/>
                <a:gd name="T10" fmla="*/ 30299 w 30299"/>
                <a:gd name="T11" fmla="*/ 1202 h 11303"/>
                <a:gd name="T12" fmla="*/ 30299 w 30299"/>
                <a:gd name="T13" fmla="*/ 10803 h 11303"/>
                <a:gd name="T14" fmla="*/ 29799 w 30299"/>
                <a:gd name="T15" fmla="*/ 11303 h 11303"/>
                <a:gd name="T16" fmla="*/ 500 w 30299"/>
                <a:gd name="T17" fmla="*/ 11303 h 11303"/>
                <a:gd name="T18" fmla="*/ 0 w 30299"/>
                <a:gd name="T19" fmla="*/ 10803 h 11303"/>
                <a:gd name="T20" fmla="*/ 0 w 30299"/>
                <a:gd name="T21" fmla="*/ 502 h 11303"/>
                <a:gd name="T22" fmla="*/ 500 w 30299"/>
                <a:gd name="T23" fmla="*/ 2 h 1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99" h="11303">
                  <a:moveTo>
                    <a:pt x="500" y="2"/>
                  </a:moveTo>
                  <a:lnTo>
                    <a:pt x="5647" y="2"/>
                  </a:lnTo>
                  <a:cubicBezTo>
                    <a:pt x="5881" y="0"/>
                    <a:pt x="6022" y="193"/>
                    <a:pt x="6172" y="343"/>
                  </a:cubicBezTo>
                  <a:cubicBezTo>
                    <a:pt x="6390" y="560"/>
                    <a:pt x="6467" y="729"/>
                    <a:pt x="6814" y="702"/>
                  </a:cubicBezTo>
                  <a:lnTo>
                    <a:pt x="29799" y="702"/>
                  </a:lnTo>
                  <a:cubicBezTo>
                    <a:pt x="30074" y="702"/>
                    <a:pt x="30299" y="927"/>
                    <a:pt x="30299" y="1202"/>
                  </a:cubicBezTo>
                  <a:lnTo>
                    <a:pt x="30299" y="10803"/>
                  </a:lnTo>
                  <a:cubicBezTo>
                    <a:pt x="30299" y="11078"/>
                    <a:pt x="30074" y="11303"/>
                    <a:pt x="29799" y="11303"/>
                  </a:cubicBezTo>
                  <a:lnTo>
                    <a:pt x="500" y="11303"/>
                  </a:lnTo>
                  <a:cubicBezTo>
                    <a:pt x="225" y="11303"/>
                    <a:pt x="0" y="11078"/>
                    <a:pt x="0" y="10803"/>
                  </a:cubicBezTo>
                  <a:lnTo>
                    <a:pt x="0" y="502"/>
                  </a:lnTo>
                  <a:cubicBezTo>
                    <a:pt x="0" y="227"/>
                    <a:pt x="225" y="2"/>
                    <a:pt x="500" y="2"/>
                  </a:cubicBezTo>
                  <a:close/>
                </a:path>
              </a:pathLst>
            </a:custGeom>
            <a:solidFill>
              <a:srgbClr val="8AC9F2">
                <a:alpha val="14902"/>
              </a:srgbClr>
            </a:solidFill>
            <a:ln w="19050" cap="flat">
              <a:solidFill>
                <a:srgbClr val="8AC9F2"/>
              </a:solidFill>
              <a:prstDash val="solid"/>
              <a:miter lim="800000"/>
            </a:ln>
          </p:spPr>
          <p:txBody>
            <a:bodyPr vert="horz" wrap="square" lIns="91440" tIns="45720" rIns="91440" bIns="45720" numCol="1" anchor="t" anchorCtr="0" compatLnSpc="1"/>
            <a:lstStyle/>
            <a:p>
              <a:endParaRPr lang="zh-CN" altLang="en-US" dirty="0">
                <a:cs typeface="+mn-ea"/>
                <a:sym typeface="+mn-lt"/>
              </a:endParaRPr>
            </a:p>
          </p:txBody>
        </p:sp>
        <p:sp>
          <p:nvSpPr>
            <p:cNvPr id="17" name="矩形 16">
              <a:extLst>
                <a:ext uri="{FF2B5EF4-FFF2-40B4-BE49-F238E27FC236}">
                  <a16:creationId xmlns:a16="http://schemas.microsoft.com/office/drawing/2014/main" id="{FBD4A715-2BFB-46B3-BA25-584F00EAFE26}"/>
                </a:ext>
              </a:extLst>
            </p:cNvPr>
            <p:cNvSpPr/>
            <p:nvPr/>
          </p:nvSpPr>
          <p:spPr>
            <a:xfrm>
              <a:off x="5557394" y="2447554"/>
              <a:ext cx="5646809"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8" name="文本框 17">
              <a:extLst>
                <a:ext uri="{FF2B5EF4-FFF2-40B4-BE49-F238E27FC236}">
                  <a16:creationId xmlns:a16="http://schemas.microsoft.com/office/drawing/2014/main" id="{57F5DA1E-8643-4882-B871-C6B4C400DF77}"/>
                </a:ext>
              </a:extLst>
            </p:cNvPr>
            <p:cNvSpPr txBox="1"/>
            <p:nvPr/>
          </p:nvSpPr>
          <p:spPr>
            <a:xfrm>
              <a:off x="6084372" y="1998483"/>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19" name="图片 18">
              <a:extLst>
                <a:ext uri="{FF2B5EF4-FFF2-40B4-BE49-F238E27FC236}">
                  <a16:creationId xmlns:a16="http://schemas.microsoft.com/office/drawing/2014/main" id="{82FCE930-E24A-4C53-BBA8-814BAEF0CC0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8021788" y="1986448"/>
              <a:ext cx="475912" cy="528881"/>
            </a:xfrm>
            <a:prstGeom prst="rect">
              <a:avLst/>
            </a:prstGeom>
          </p:spPr>
        </p:pic>
        <p:pic>
          <p:nvPicPr>
            <p:cNvPr id="20" name="图片 19">
              <a:extLst>
                <a:ext uri="{FF2B5EF4-FFF2-40B4-BE49-F238E27FC236}">
                  <a16:creationId xmlns:a16="http://schemas.microsoft.com/office/drawing/2014/main" id="{D7339923-C25B-4707-A69F-7FE60956813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spTree>
    <p:extLst>
      <p:ext uri="{BB962C8B-B14F-4D97-AF65-F5344CB8AC3E}">
        <p14:creationId xmlns:p14="http://schemas.microsoft.com/office/powerpoint/2010/main" val="429456550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B2190D6-DA68-49D9-BC74-C3D2D45EAB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3230" y="279363"/>
            <a:ext cx="12041529" cy="6096000"/>
          </a:xfrm>
          <a:prstGeom prst="rect">
            <a:avLst/>
          </a:prstGeom>
        </p:spPr>
      </p:pic>
      <p:sp>
        <p:nvSpPr>
          <p:cNvPr id="2" name="直角三角形 1">
            <a:extLst>
              <a:ext uri="{FF2B5EF4-FFF2-40B4-BE49-F238E27FC236}">
                <a16:creationId xmlns:a16="http://schemas.microsoft.com/office/drawing/2014/main" id="{81A8968E-CA28-4462-B524-0D077240D1D5}"/>
              </a:ext>
            </a:extLst>
          </p:cNvPr>
          <p:cNvSpPr/>
          <p:nvPr/>
        </p:nvSpPr>
        <p:spPr>
          <a:xfrm flipH="1" flipV="1">
            <a:off x="10536821" y="0"/>
            <a:ext cx="1655179" cy="1545219"/>
          </a:xfrm>
          <a:prstGeom prst="rtTriangle">
            <a:avLst/>
          </a:prstGeom>
          <a:solidFill>
            <a:srgbClr val="96172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id="{654B535E-51CD-482D-853B-17C2FC501CE7}"/>
              </a:ext>
            </a:extLst>
          </p:cNvPr>
          <p:cNvSpPr txBox="1"/>
          <p:nvPr/>
        </p:nvSpPr>
        <p:spPr>
          <a:xfrm>
            <a:off x="3535606" y="2967335"/>
            <a:ext cx="5745851" cy="923330"/>
          </a:xfrm>
          <a:prstGeom prst="rect">
            <a:avLst/>
          </a:prstGeom>
          <a:noFill/>
        </p:spPr>
        <p:txBody>
          <a:bodyPr vert="horz" wrap="square" rtlCol="0">
            <a:spAutoFit/>
          </a:bodyPr>
          <a:lstStyle/>
          <a:p>
            <a:r>
              <a:rPr lang="zh-CN" altLang="en-US" sz="5400" b="1" dirty="0">
                <a:solidFill>
                  <a:srgbClr val="8AC9F2"/>
                </a:solidFill>
                <a:effectLst>
                  <a:outerShdw blurRad="38100" dist="38100" dir="2700000" algn="tl">
                    <a:srgbClr val="000000">
                      <a:alpha val="43137"/>
                    </a:srgbClr>
                  </a:outerShdw>
                </a:effectLst>
                <a:cs typeface="+mn-ea"/>
                <a:sym typeface="+mn-lt"/>
              </a:rPr>
              <a:t>区块链的商业模式</a:t>
            </a:r>
          </a:p>
        </p:txBody>
      </p:sp>
      <p:grpSp>
        <p:nvGrpSpPr>
          <p:cNvPr id="25" name="组合 24">
            <a:extLst>
              <a:ext uri="{FF2B5EF4-FFF2-40B4-BE49-F238E27FC236}">
                <a16:creationId xmlns:a16="http://schemas.microsoft.com/office/drawing/2014/main" id="{7C7B49B9-E6A4-4F40-B958-4C25D74CFCC9}"/>
              </a:ext>
            </a:extLst>
          </p:cNvPr>
          <p:cNvGrpSpPr/>
          <p:nvPr/>
        </p:nvGrpSpPr>
        <p:grpSpPr>
          <a:xfrm flipH="1">
            <a:off x="3535606" y="2103698"/>
            <a:ext cx="3829895" cy="581629"/>
            <a:chOff x="204786" y="159327"/>
            <a:chExt cx="11782427" cy="918137"/>
          </a:xfrm>
        </p:grpSpPr>
        <p:cxnSp>
          <p:nvCxnSpPr>
            <p:cNvPr id="26" name="直接连接符 25">
              <a:extLst>
                <a:ext uri="{FF2B5EF4-FFF2-40B4-BE49-F238E27FC236}">
                  <a16:creationId xmlns:a16="http://schemas.microsoft.com/office/drawing/2014/main" id="{A202BDD7-9EE6-4474-8C07-0299A5DEAFB5}"/>
                </a:ext>
              </a:extLst>
            </p:cNvPr>
            <p:cNvCxnSpPr/>
            <p:nvPr userDrawn="1"/>
          </p:nvCxnSpPr>
          <p:spPr>
            <a:xfrm flipH="1">
              <a:off x="6697926" y="234950"/>
              <a:ext cx="5289287" cy="0"/>
            </a:xfrm>
            <a:prstGeom prst="line">
              <a:avLst/>
            </a:prstGeom>
            <a:ln w="28575">
              <a:solidFill>
                <a:srgbClr val="8AC9F2"/>
              </a:solidFill>
            </a:ln>
          </p:spPr>
          <p:style>
            <a:lnRef idx="1">
              <a:schemeClr val="accent1"/>
            </a:lnRef>
            <a:fillRef idx="0">
              <a:schemeClr val="accent1"/>
            </a:fillRef>
            <a:effectRef idx="0">
              <a:schemeClr val="accent1"/>
            </a:effectRef>
            <a:fontRef idx="minor">
              <a:schemeClr val="tx1"/>
            </a:fontRef>
          </p:style>
        </p:cxnSp>
        <p:sp>
          <p:nvSpPr>
            <p:cNvPr id="27" name="任意多边形 5">
              <a:extLst>
                <a:ext uri="{FF2B5EF4-FFF2-40B4-BE49-F238E27FC236}">
                  <a16:creationId xmlns:a16="http://schemas.microsoft.com/office/drawing/2014/main" id="{12B8DC25-0E1A-486A-9D56-6BCFDED46765}"/>
                </a:ext>
              </a:extLst>
            </p:cNvPr>
            <p:cNvSpPr/>
            <p:nvPr userDrawn="1"/>
          </p:nvSpPr>
          <p:spPr>
            <a:xfrm flipH="1">
              <a:off x="204786" y="596611"/>
              <a:ext cx="11772553" cy="287015"/>
            </a:xfrm>
            <a:custGeom>
              <a:avLst/>
              <a:gdLst>
                <a:gd name="connsiteX0" fmla="*/ 0 w 11702472"/>
                <a:gd name="connsiteY0" fmla="*/ 0 h 628073"/>
                <a:gd name="connsiteX1" fmla="*/ 5181600 w 11702472"/>
                <a:gd name="connsiteY1" fmla="*/ 0 h 628073"/>
                <a:gd name="connsiteX2" fmla="*/ 6068291 w 11702472"/>
                <a:gd name="connsiteY2" fmla="*/ 628073 h 628073"/>
                <a:gd name="connsiteX3" fmla="*/ 11702472 w 11702472"/>
                <a:gd name="connsiteY3" fmla="*/ 628073 h 628073"/>
              </a:gdLst>
              <a:ahLst/>
              <a:cxnLst>
                <a:cxn ang="0">
                  <a:pos x="connsiteX0" y="connsiteY0"/>
                </a:cxn>
                <a:cxn ang="0">
                  <a:pos x="connsiteX1" y="connsiteY1"/>
                </a:cxn>
                <a:cxn ang="0">
                  <a:pos x="connsiteX2" y="connsiteY2"/>
                </a:cxn>
                <a:cxn ang="0">
                  <a:pos x="connsiteX3" y="connsiteY3"/>
                </a:cxn>
              </a:cxnLst>
              <a:rect l="l" t="t" r="r" b="b"/>
              <a:pathLst>
                <a:path w="11702472" h="628073">
                  <a:moveTo>
                    <a:pt x="0" y="0"/>
                  </a:moveTo>
                  <a:lnTo>
                    <a:pt x="5181600" y="0"/>
                  </a:lnTo>
                  <a:lnTo>
                    <a:pt x="6068291" y="628073"/>
                  </a:lnTo>
                  <a:lnTo>
                    <a:pt x="11702472" y="628073"/>
                  </a:lnTo>
                </a:path>
              </a:pathLst>
            </a:custGeom>
            <a:ln w="28575">
              <a:solidFill>
                <a:srgbClr val="8AC9F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cxnSp>
          <p:nvCxnSpPr>
            <p:cNvPr id="28" name="直接连接符 27">
              <a:extLst>
                <a:ext uri="{FF2B5EF4-FFF2-40B4-BE49-F238E27FC236}">
                  <a16:creationId xmlns:a16="http://schemas.microsoft.com/office/drawing/2014/main" id="{7BA281FC-B9E3-4AAD-8DFB-A96DBB07D9CD}"/>
                </a:ext>
              </a:extLst>
            </p:cNvPr>
            <p:cNvCxnSpPr/>
            <p:nvPr userDrawn="1"/>
          </p:nvCxnSpPr>
          <p:spPr>
            <a:xfrm flipH="1">
              <a:off x="204787" y="1033735"/>
              <a:ext cx="5696378" cy="0"/>
            </a:xfrm>
            <a:prstGeom prst="line">
              <a:avLst/>
            </a:prstGeom>
            <a:ln w="28575">
              <a:solidFill>
                <a:srgbClr val="8AC9F2"/>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EE3856D4-45C4-458B-87D5-F37AEEA76182}"/>
                </a:ext>
              </a:extLst>
            </p:cNvPr>
            <p:cNvSpPr/>
            <p:nvPr userDrawn="1"/>
          </p:nvSpPr>
          <p:spPr>
            <a:xfrm flipH="1">
              <a:off x="10938182" y="159327"/>
              <a:ext cx="622542" cy="157018"/>
            </a:xfrm>
            <a:prstGeom prst="rect">
              <a:avLst/>
            </a:prstGeom>
            <a:solidFill>
              <a:srgbClr val="8AC9F2"/>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0" name="矩形 29">
              <a:extLst>
                <a:ext uri="{FF2B5EF4-FFF2-40B4-BE49-F238E27FC236}">
                  <a16:creationId xmlns:a16="http://schemas.microsoft.com/office/drawing/2014/main" id="{1FF86D5D-D6AC-44F8-B792-CC1D14C740A0}"/>
                </a:ext>
              </a:extLst>
            </p:cNvPr>
            <p:cNvSpPr/>
            <p:nvPr userDrawn="1"/>
          </p:nvSpPr>
          <p:spPr>
            <a:xfrm flipH="1">
              <a:off x="472605" y="984664"/>
              <a:ext cx="1898478" cy="92800"/>
            </a:xfrm>
            <a:prstGeom prst="rect">
              <a:avLst/>
            </a:prstGeom>
            <a:solidFill>
              <a:srgbClr val="8AC9F2"/>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1" name="矩形 30">
              <a:extLst>
                <a:ext uri="{FF2B5EF4-FFF2-40B4-BE49-F238E27FC236}">
                  <a16:creationId xmlns:a16="http://schemas.microsoft.com/office/drawing/2014/main" id="{FF190DAE-C56B-46D0-B365-9E9FFFBF3DCD}"/>
                </a:ext>
              </a:extLst>
            </p:cNvPr>
            <p:cNvSpPr/>
            <p:nvPr userDrawn="1"/>
          </p:nvSpPr>
          <p:spPr>
            <a:xfrm flipH="1">
              <a:off x="10776682" y="373784"/>
              <a:ext cx="75494" cy="157018"/>
            </a:xfrm>
            <a:prstGeom prst="rect">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2" name="矩形 31">
              <a:extLst>
                <a:ext uri="{FF2B5EF4-FFF2-40B4-BE49-F238E27FC236}">
                  <a16:creationId xmlns:a16="http://schemas.microsoft.com/office/drawing/2014/main" id="{D4DB76E8-FD83-43B3-BE88-3587271360CB}"/>
                </a:ext>
              </a:extLst>
            </p:cNvPr>
            <p:cNvSpPr/>
            <p:nvPr userDrawn="1"/>
          </p:nvSpPr>
          <p:spPr>
            <a:xfrm flipH="1">
              <a:off x="9028105" y="373784"/>
              <a:ext cx="75494" cy="157018"/>
            </a:xfrm>
            <a:prstGeom prst="rect">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3" name="平行四边形 32">
              <a:extLst>
                <a:ext uri="{FF2B5EF4-FFF2-40B4-BE49-F238E27FC236}">
                  <a16:creationId xmlns:a16="http://schemas.microsoft.com/office/drawing/2014/main" id="{CA2AB9D8-85EA-45EA-A4AC-EE56423D8231}"/>
                </a:ext>
              </a:extLst>
            </p:cNvPr>
            <p:cNvSpPr/>
            <p:nvPr userDrawn="1"/>
          </p:nvSpPr>
          <p:spPr>
            <a:xfrm>
              <a:off x="807720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4" name="平行四边形 33">
              <a:extLst>
                <a:ext uri="{FF2B5EF4-FFF2-40B4-BE49-F238E27FC236}">
                  <a16:creationId xmlns:a16="http://schemas.microsoft.com/office/drawing/2014/main" id="{5DC59707-5DAB-496E-B198-F4A8A04AFA9D}"/>
                </a:ext>
              </a:extLst>
            </p:cNvPr>
            <p:cNvSpPr/>
            <p:nvPr userDrawn="1"/>
          </p:nvSpPr>
          <p:spPr>
            <a:xfrm>
              <a:off x="821843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5" name="平行四边形 34">
              <a:extLst>
                <a:ext uri="{FF2B5EF4-FFF2-40B4-BE49-F238E27FC236}">
                  <a16:creationId xmlns:a16="http://schemas.microsoft.com/office/drawing/2014/main" id="{E921E137-6C8D-4D54-B32B-49ED31BFC0C5}"/>
                </a:ext>
              </a:extLst>
            </p:cNvPr>
            <p:cNvSpPr/>
            <p:nvPr userDrawn="1"/>
          </p:nvSpPr>
          <p:spPr>
            <a:xfrm>
              <a:off x="835967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6" name="平行四边形 35">
              <a:extLst>
                <a:ext uri="{FF2B5EF4-FFF2-40B4-BE49-F238E27FC236}">
                  <a16:creationId xmlns:a16="http://schemas.microsoft.com/office/drawing/2014/main" id="{E8C9A7A1-BCFA-4A83-8EE3-D44F91FF68AB}"/>
                </a:ext>
              </a:extLst>
            </p:cNvPr>
            <p:cNvSpPr/>
            <p:nvPr userDrawn="1"/>
          </p:nvSpPr>
          <p:spPr>
            <a:xfrm>
              <a:off x="850090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7" name="平行四边形 36">
              <a:extLst>
                <a:ext uri="{FF2B5EF4-FFF2-40B4-BE49-F238E27FC236}">
                  <a16:creationId xmlns:a16="http://schemas.microsoft.com/office/drawing/2014/main" id="{08164ECD-6B29-4DA1-83BC-EF2DE43CFFEB}"/>
                </a:ext>
              </a:extLst>
            </p:cNvPr>
            <p:cNvSpPr/>
            <p:nvPr userDrawn="1"/>
          </p:nvSpPr>
          <p:spPr>
            <a:xfrm>
              <a:off x="864214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8" name="平行四边形 37">
              <a:extLst>
                <a:ext uri="{FF2B5EF4-FFF2-40B4-BE49-F238E27FC236}">
                  <a16:creationId xmlns:a16="http://schemas.microsoft.com/office/drawing/2014/main" id="{CEF13614-08B8-43B7-8638-CD100ECCE1A7}"/>
                </a:ext>
              </a:extLst>
            </p:cNvPr>
            <p:cNvSpPr/>
            <p:nvPr userDrawn="1"/>
          </p:nvSpPr>
          <p:spPr>
            <a:xfrm>
              <a:off x="878338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9" name="平行四边形 38">
              <a:extLst>
                <a:ext uri="{FF2B5EF4-FFF2-40B4-BE49-F238E27FC236}">
                  <a16:creationId xmlns:a16="http://schemas.microsoft.com/office/drawing/2014/main" id="{FBF7A9E3-2493-4871-896D-F3CABDF7B4DC}"/>
                </a:ext>
              </a:extLst>
            </p:cNvPr>
            <p:cNvSpPr/>
            <p:nvPr userDrawn="1"/>
          </p:nvSpPr>
          <p:spPr>
            <a:xfrm>
              <a:off x="892461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0" name="平行四边形 39">
              <a:extLst>
                <a:ext uri="{FF2B5EF4-FFF2-40B4-BE49-F238E27FC236}">
                  <a16:creationId xmlns:a16="http://schemas.microsoft.com/office/drawing/2014/main" id="{97FEB269-0DCC-4D4D-931A-AEBFAD5A6AF9}"/>
                </a:ext>
              </a:extLst>
            </p:cNvPr>
            <p:cNvSpPr/>
            <p:nvPr userDrawn="1"/>
          </p:nvSpPr>
          <p:spPr>
            <a:xfrm>
              <a:off x="906585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1" name="平行四边形 40">
              <a:extLst>
                <a:ext uri="{FF2B5EF4-FFF2-40B4-BE49-F238E27FC236}">
                  <a16:creationId xmlns:a16="http://schemas.microsoft.com/office/drawing/2014/main" id="{4EB2EC09-CEAC-4189-90B9-6882B0747ACE}"/>
                </a:ext>
              </a:extLst>
            </p:cNvPr>
            <p:cNvSpPr/>
            <p:nvPr userDrawn="1"/>
          </p:nvSpPr>
          <p:spPr>
            <a:xfrm>
              <a:off x="920708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2" name="平行四边形 41">
              <a:extLst>
                <a:ext uri="{FF2B5EF4-FFF2-40B4-BE49-F238E27FC236}">
                  <a16:creationId xmlns:a16="http://schemas.microsoft.com/office/drawing/2014/main" id="{82332C4C-9E83-4CA0-AF3C-E410B4AE2345}"/>
                </a:ext>
              </a:extLst>
            </p:cNvPr>
            <p:cNvSpPr/>
            <p:nvPr userDrawn="1"/>
          </p:nvSpPr>
          <p:spPr>
            <a:xfrm>
              <a:off x="934832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3" name="平行四边形 42">
              <a:extLst>
                <a:ext uri="{FF2B5EF4-FFF2-40B4-BE49-F238E27FC236}">
                  <a16:creationId xmlns:a16="http://schemas.microsoft.com/office/drawing/2014/main" id="{1D7A9779-E011-4DCC-960B-C2E80961E33D}"/>
                </a:ext>
              </a:extLst>
            </p:cNvPr>
            <p:cNvSpPr/>
            <p:nvPr userDrawn="1"/>
          </p:nvSpPr>
          <p:spPr>
            <a:xfrm>
              <a:off x="948956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4" name="平行四边形 43">
              <a:extLst>
                <a:ext uri="{FF2B5EF4-FFF2-40B4-BE49-F238E27FC236}">
                  <a16:creationId xmlns:a16="http://schemas.microsoft.com/office/drawing/2014/main" id="{CDE236C9-B805-4E1F-8F56-3A09EB9B9392}"/>
                </a:ext>
              </a:extLst>
            </p:cNvPr>
            <p:cNvSpPr/>
            <p:nvPr userDrawn="1"/>
          </p:nvSpPr>
          <p:spPr>
            <a:xfrm>
              <a:off x="963079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5" name="平行四边形 44">
              <a:extLst>
                <a:ext uri="{FF2B5EF4-FFF2-40B4-BE49-F238E27FC236}">
                  <a16:creationId xmlns:a16="http://schemas.microsoft.com/office/drawing/2014/main" id="{B78DB060-547A-4081-AC56-25F144593D62}"/>
                </a:ext>
              </a:extLst>
            </p:cNvPr>
            <p:cNvSpPr/>
            <p:nvPr userDrawn="1"/>
          </p:nvSpPr>
          <p:spPr>
            <a:xfrm>
              <a:off x="977203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6" name="平行四边形 45">
              <a:extLst>
                <a:ext uri="{FF2B5EF4-FFF2-40B4-BE49-F238E27FC236}">
                  <a16:creationId xmlns:a16="http://schemas.microsoft.com/office/drawing/2014/main" id="{B6FB55EC-28EF-4984-ACAE-8B4FBA7012B1}"/>
                </a:ext>
              </a:extLst>
            </p:cNvPr>
            <p:cNvSpPr/>
            <p:nvPr userDrawn="1"/>
          </p:nvSpPr>
          <p:spPr>
            <a:xfrm>
              <a:off x="991326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7" name="平行四边形 46">
              <a:extLst>
                <a:ext uri="{FF2B5EF4-FFF2-40B4-BE49-F238E27FC236}">
                  <a16:creationId xmlns:a16="http://schemas.microsoft.com/office/drawing/2014/main" id="{98FE23BF-1420-4367-A998-4C48C30DA5C2}"/>
                </a:ext>
              </a:extLst>
            </p:cNvPr>
            <p:cNvSpPr/>
            <p:nvPr userDrawn="1"/>
          </p:nvSpPr>
          <p:spPr>
            <a:xfrm>
              <a:off x="1005450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8" name="平行四边形 47">
              <a:extLst>
                <a:ext uri="{FF2B5EF4-FFF2-40B4-BE49-F238E27FC236}">
                  <a16:creationId xmlns:a16="http://schemas.microsoft.com/office/drawing/2014/main" id="{18B16B14-962F-492B-8F9B-F080D6157525}"/>
                </a:ext>
              </a:extLst>
            </p:cNvPr>
            <p:cNvSpPr/>
            <p:nvPr userDrawn="1"/>
          </p:nvSpPr>
          <p:spPr>
            <a:xfrm>
              <a:off x="1019574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9" name="平行四边形 48">
              <a:extLst>
                <a:ext uri="{FF2B5EF4-FFF2-40B4-BE49-F238E27FC236}">
                  <a16:creationId xmlns:a16="http://schemas.microsoft.com/office/drawing/2014/main" id="{195C36B9-C63B-4940-AE3C-F68DF8BA2620}"/>
                </a:ext>
              </a:extLst>
            </p:cNvPr>
            <p:cNvSpPr/>
            <p:nvPr userDrawn="1"/>
          </p:nvSpPr>
          <p:spPr>
            <a:xfrm>
              <a:off x="1033697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0" name="平行四边形 49">
              <a:extLst>
                <a:ext uri="{FF2B5EF4-FFF2-40B4-BE49-F238E27FC236}">
                  <a16:creationId xmlns:a16="http://schemas.microsoft.com/office/drawing/2014/main" id="{7813A685-CF74-4CBF-B639-E6D85C5280BE}"/>
                </a:ext>
              </a:extLst>
            </p:cNvPr>
            <p:cNvSpPr/>
            <p:nvPr userDrawn="1"/>
          </p:nvSpPr>
          <p:spPr>
            <a:xfrm>
              <a:off x="1047821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1" name="平行四边形 50">
              <a:extLst>
                <a:ext uri="{FF2B5EF4-FFF2-40B4-BE49-F238E27FC236}">
                  <a16:creationId xmlns:a16="http://schemas.microsoft.com/office/drawing/2014/main" id="{C21C4AC7-C51A-4EF7-8754-9B0EEA3CE171}"/>
                </a:ext>
              </a:extLst>
            </p:cNvPr>
            <p:cNvSpPr/>
            <p:nvPr userDrawn="1"/>
          </p:nvSpPr>
          <p:spPr>
            <a:xfrm>
              <a:off x="1061944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2" name="平行四边形 51">
              <a:extLst>
                <a:ext uri="{FF2B5EF4-FFF2-40B4-BE49-F238E27FC236}">
                  <a16:creationId xmlns:a16="http://schemas.microsoft.com/office/drawing/2014/main" id="{198ADC9E-54F0-4588-B7AA-E18E8E7CDFDF}"/>
                </a:ext>
              </a:extLst>
            </p:cNvPr>
            <p:cNvSpPr/>
            <p:nvPr userDrawn="1"/>
          </p:nvSpPr>
          <p:spPr>
            <a:xfrm>
              <a:off x="1076068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3" name="平行四边形 52">
              <a:extLst>
                <a:ext uri="{FF2B5EF4-FFF2-40B4-BE49-F238E27FC236}">
                  <a16:creationId xmlns:a16="http://schemas.microsoft.com/office/drawing/2014/main" id="{DE316397-B0D0-4A14-9339-C2D566FB9890}"/>
                </a:ext>
              </a:extLst>
            </p:cNvPr>
            <p:cNvSpPr/>
            <p:nvPr userDrawn="1"/>
          </p:nvSpPr>
          <p:spPr>
            <a:xfrm>
              <a:off x="1090192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4" name="平行四边形 53">
              <a:extLst>
                <a:ext uri="{FF2B5EF4-FFF2-40B4-BE49-F238E27FC236}">
                  <a16:creationId xmlns:a16="http://schemas.microsoft.com/office/drawing/2014/main" id="{62AEF47F-8546-42A2-8182-0403305C7CCC}"/>
                </a:ext>
              </a:extLst>
            </p:cNvPr>
            <p:cNvSpPr/>
            <p:nvPr userDrawn="1"/>
          </p:nvSpPr>
          <p:spPr>
            <a:xfrm>
              <a:off x="1104315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5" name="平行四边形 54">
              <a:extLst>
                <a:ext uri="{FF2B5EF4-FFF2-40B4-BE49-F238E27FC236}">
                  <a16:creationId xmlns:a16="http://schemas.microsoft.com/office/drawing/2014/main" id="{F2F61E24-12BB-4EAB-BB42-E3721ED463D0}"/>
                </a:ext>
              </a:extLst>
            </p:cNvPr>
            <p:cNvSpPr/>
            <p:nvPr userDrawn="1"/>
          </p:nvSpPr>
          <p:spPr>
            <a:xfrm>
              <a:off x="1118439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6" name="平行四边形 55">
              <a:extLst>
                <a:ext uri="{FF2B5EF4-FFF2-40B4-BE49-F238E27FC236}">
                  <a16:creationId xmlns:a16="http://schemas.microsoft.com/office/drawing/2014/main" id="{4A161F1F-711D-4352-BA52-4885653953E7}"/>
                </a:ext>
              </a:extLst>
            </p:cNvPr>
            <p:cNvSpPr/>
            <p:nvPr userDrawn="1"/>
          </p:nvSpPr>
          <p:spPr>
            <a:xfrm>
              <a:off x="1132562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7" name="平行四边形 56">
              <a:extLst>
                <a:ext uri="{FF2B5EF4-FFF2-40B4-BE49-F238E27FC236}">
                  <a16:creationId xmlns:a16="http://schemas.microsoft.com/office/drawing/2014/main" id="{A2C88A09-38D8-4963-B496-BE9965209C66}"/>
                </a:ext>
              </a:extLst>
            </p:cNvPr>
            <p:cNvSpPr/>
            <p:nvPr userDrawn="1"/>
          </p:nvSpPr>
          <p:spPr>
            <a:xfrm>
              <a:off x="1146686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8" name="平行四边形 57">
              <a:extLst>
                <a:ext uri="{FF2B5EF4-FFF2-40B4-BE49-F238E27FC236}">
                  <a16:creationId xmlns:a16="http://schemas.microsoft.com/office/drawing/2014/main" id="{88D3835D-ECB1-409D-86ED-2C238D2A9278}"/>
                </a:ext>
              </a:extLst>
            </p:cNvPr>
            <p:cNvSpPr/>
            <p:nvPr userDrawn="1"/>
          </p:nvSpPr>
          <p:spPr>
            <a:xfrm>
              <a:off x="1160810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9" name="平行四边形 58">
              <a:extLst>
                <a:ext uri="{FF2B5EF4-FFF2-40B4-BE49-F238E27FC236}">
                  <a16:creationId xmlns:a16="http://schemas.microsoft.com/office/drawing/2014/main" id="{FC80CD4B-F966-42FF-B384-24F185E19474}"/>
                </a:ext>
              </a:extLst>
            </p:cNvPr>
            <p:cNvSpPr/>
            <p:nvPr userDrawn="1"/>
          </p:nvSpPr>
          <p:spPr>
            <a:xfrm>
              <a:off x="1174933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grpSp>
      <p:sp>
        <p:nvSpPr>
          <p:cNvPr id="60" name="文本框 59">
            <a:extLst>
              <a:ext uri="{FF2B5EF4-FFF2-40B4-BE49-F238E27FC236}">
                <a16:creationId xmlns:a16="http://schemas.microsoft.com/office/drawing/2014/main" id="{CE779796-4C26-4FB2-8315-E2EB351403C2}"/>
              </a:ext>
            </a:extLst>
          </p:cNvPr>
          <p:cNvSpPr txBox="1"/>
          <p:nvPr/>
        </p:nvSpPr>
        <p:spPr>
          <a:xfrm>
            <a:off x="2026634" y="1105287"/>
            <a:ext cx="1706156" cy="3631763"/>
          </a:xfrm>
          <a:prstGeom prst="rect">
            <a:avLst/>
          </a:prstGeom>
          <a:noFill/>
        </p:spPr>
        <p:txBody>
          <a:bodyPr wrap="square" rtlCol="0">
            <a:spAutoFit/>
          </a:bodyPr>
          <a:lstStyle>
            <a:defPPr>
              <a:defRPr lang="en-US"/>
            </a:defPPr>
            <a:lvl1pPr>
              <a:defRPr sz="11500" b="1">
                <a:solidFill>
                  <a:srgbClr val="8AC9F2"/>
                </a:solidFill>
                <a:effectLst>
                  <a:outerShdw blurRad="38100" dist="38100" dir="2700000" algn="tl">
                    <a:schemeClr val="bg1">
                      <a:alpha val="43000"/>
                    </a:schemeClr>
                  </a:outerShdw>
                </a:effectLst>
                <a:latin typeface="Agency FB" panose="020B0503020202020204" pitchFamily="34" charset="0"/>
                <a:cs typeface="+mn-ea"/>
              </a:defRPr>
            </a:lvl1pPr>
          </a:lstStyle>
          <a:p>
            <a:r>
              <a:rPr lang="en-US" altLang="zh-CN" dirty="0">
                <a:sym typeface="+mn-lt"/>
              </a:rPr>
              <a:t>02</a:t>
            </a:r>
            <a:endParaRPr lang="zh-CN" altLang="en-US" dirty="0">
              <a:sym typeface="+mn-lt"/>
            </a:endParaRPr>
          </a:p>
        </p:txBody>
      </p:sp>
      <p:pic>
        <p:nvPicPr>
          <p:cNvPr id="61" name="图片 60">
            <a:extLst>
              <a:ext uri="{FF2B5EF4-FFF2-40B4-BE49-F238E27FC236}">
                <a16:creationId xmlns:a16="http://schemas.microsoft.com/office/drawing/2014/main" id="{2E72300A-D5D3-462F-8050-6A2053A9B3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7541908" y="-263462"/>
            <a:ext cx="2172006" cy="2698930"/>
          </a:xfrm>
          <a:prstGeom prst="rect">
            <a:avLst/>
          </a:prstGeom>
        </p:spPr>
      </p:pic>
      <p:pic>
        <p:nvPicPr>
          <p:cNvPr id="62" name="图片 61">
            <a:extLst>
              <a:ext uri="{FF2B5EF4-FFF2-40B4-BE49-F238E27FC236}">
                <a16:creationId xmlns:a16="http://schemas.microsoft.com/office/drawing/2014/main" id="{6CF64242-10FE-4CB2-9B7B-208A9DF881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flipH="1" flipV="1">
            <a:off x="2525026" y="4418272"/>
            <a:ext cx="2175805" cy="2703651"/>
          </a:xfrm>
          <a:prstGeom prst="rect">
            <a:avLst/>
          </a:prstGeom>
        </p:spPr>
      </p:pic>
    </p:spTree>
    <p:extLst>
      <p:ext uri="{BB962C8B-B14F-4D97-AF65-F5344CB8AC3E}">
        <p14:creationId xmlns:p14="http://schemas.microsoft.com/office/powerpoint/2010/main" val="65481034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par>
                                <p:cTn id="8" presetID="14" presetClass="entr" presetSubtype="1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randombar(horizontal)">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1000"/>
                                        <p:tgtEl>
                                          <p:spTgt spid="60"/>
                                        </p:tgtEl>
                                      </p:cBhvr>
                                    </p:animEffect>
                                    <p:anim calcmode="lin" valueType="num">
                                      <p:cBhvr>
                                        <p:cTn id="26" dur="1000" fill="hold"/>
                                        <p:tgtEl>
                                          <p:spTgt spid="60"/>
                                        </p:tgtEl>
                                        <p:attrNameLst>
                                          <p:attrName>ppt_x</p:attrName>
                                        </p:attrNameLst>
                                      </p:cBhvr>
                                      <p:tavLst>
                                        <p:tav tm="0">
                                          <p:val>
                                            <p:strVal val="#ppt_x"/>
                                          </p:val>
                                        </p:tav>
                                        <p:tav tm="100000">
                                          <p:val>
                                            <p:strVal val="#ppt_x"/>
                                          </p:val>
                                        </p:tav>
                                      </p:tavLst>
                                    </p:anim>
                                    <p:anim calcmode="lin" valueType="num">
                                      <p:cBhvr>
                                        <p:cTn id="2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ryclbu2h">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TotalTime>
  <Words>2887</Words>
  <Application>Microsoft Office PowerPoint</Application>
  <PresentationFormat>宽屏</PresentationFormat>
  <Paragraphs>167</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等线</vt:lpstr>
      <vt:lpstr>宋体</vt:lpstr>
      <vt:lpstr>微软雅黑</vt:lpstr>
      <vt:lpstr>Agency FB</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31</cp:revision>
  <dcterms:created xsi:type="dcterms:W3CDTF">2017-08-18T03:02:00Z</dcterms:created>
  <dcterms:modified xsi:type="dcterms:W3CDTF">2023-04-17T03:45:51Z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