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5" r:id="rId7"/>
    <p:sldId id="264" r:id="rId8"/>
    <p:sldId id="266" r:id="rId9"/>
    <p:sldId id="261" r:id="rId10"/>
    <p:sldId id="267" r:id="rId11"/>
    <p:sldId id="280" r:id="rId12"/>
    <p:sldId id="268" r:id="rId13"/>
    <p:sldId id="269" r:id="rId14"/>
    <p:sldId id="270" r:id="rId15"/>
    <p:sldId id="262" r:id="rId16"/>
    <p:sldId id="271" r:id="rId17"/>
    <p:sldId id="272" r:id="rId18"/>
    <p:sldId id="273" r:id="rId19"/>
    <p:sldId id="274" r:id="rId20"/>
    <p:sldId id="263" r:id="rId21"/>
    <p:sldId id="275" r:id="rId22"/>
    <p:sldId id="276" r:id="rId23"/>
    <p:sldId id="279" r:id="rId24"/>
    <p:sldId id="277" r:id="rId25"/>
    <p:sldId id="278" r:id="rId26"/>
    <p:sldId id="26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80000"/>
    <a:srgbClr val="E80104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6AF1B-5796-4D60-99FF-7A0B4659E30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B1B4-BE07-4CAF-B81E-1F5270429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5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B1B4-BE07-4CAF-B81E-1F52704290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C9248-DFFA-98F8-7DFF-626B3FB3A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F4F668-37D0-1EA6-947A-35EEBF88A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4524CB-EC09-39EF-8B4C-C1C68750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515AA-670B-0426-768C-08235691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E40088-CB33-47F6-2C57-674491C0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00697-6F87-F412-2C50-C8451375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69E5B7-F5CD-7CEA-6482-02B8CDC0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1C6A14-0BF9-0F25-4992-07DBB11CF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2B4456-A2A6-5335-7D51-53CE7480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DC9A60-62AC-ACEF-C6C2-D7171957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B81E24-42C2-B642-2751-9D10FBE8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7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A3D69-E969-00BE-3945-889D9CAB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AA777-8E5F-BBD5-E9DA-63A386F9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CF581B-A33E-A931-E311-BF435A63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1D5DA8-32F7-9FCC-29C0-15F96A09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FA1E7C-B932-04F4-A68A-89919717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0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6C7A4-4FAB-3D70-5C0D-DB5B6F797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BA4D07-A097-F9DE-D013-659D101B0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9A7719-51E8-13A1-5358-E5A26E6D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B13BDF-85C7-2AC3-37EC-C2167824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101BC-A22C-9749-C48C-519EF723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0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5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AA3B21-FBD8-4636-984D-29058294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4DD040-DC20-1C4F-1251-680D4416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1257FF-409D-03AB-3C9B-CB91E371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61388-B549-F147-D1EF-5E6943FB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ABB507-6F3A-2650-B25C-A4016686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2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025439-31C3-FEED-1F5B-798F9C28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49603B-754F-FD1C-CC30-38204551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C5885F-CAAF-1AA8-A962-387B1058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92AE9E-1B7C-6848-94DC-AD7FF340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C862BA-B995-62A8-4786-439F9861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2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0DE47-1906-D9B3-BA76-6CA80B13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B3294A-4446-D1BE-09C0-BA843565D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A4A68E-3BE6-8210-11FE-F4724216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83108B-D57D-4625-5989-D018B1B0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12328E-DB65-E835-D589-C45AD1E8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5F3E83-1E05-3BD0-9EAB-63902D45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6FA02-8EB1-CF6C-011D-107E46F2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37544C-490C-EDB0-2FEB-9069515A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16CBEF-16F8-54F8-83DA-9DBF6A6B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7E8F0A-83BE-00F6-0C16-C220EBB0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DDD02D1-150A-321D-0207-B0D13420A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2E114F-F726-37AD-4516-882B0F7E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C57E85-FCE6-B9D6-CF2C-0A291A8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7156FB-3173-B915-4DBC-88C3DCAE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5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6FA02-8EB1-CF6C-011D-107E46F2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37544C-490C-EDB0-2FEB-9069515A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16CBEF-16F8-54F8-83DA-9DBF6A6B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7E8F0A-83BE-00F6-0C16-C220EBB0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DDD02D1-150A-321D-0207-B0D13420A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2E114F-F726-37AD-4516-882B0F7E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C57E85-FCE6-B9D6-CF2C-0A291A8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7156FB-3173-B915-4DBC-88C3DCAE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0DE9104-1EF9-6930-79FA-4FE8DFD55FCF}"/>
              </a:ext>
            </a:extLst>
          </p:cNvPr>
          <p:cNvSpPr txBox="1"/>
          <p:nvPr userDrawn="1"/>
        </p:nvSpPr>
        <p:spPr>
          <a:xfrm>
            <a:off x="1649762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9395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1D288-223F-4F6C-53E6-B7FF6C44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4663B7-41E7-ADDC-92BF-C3C72263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92C2846-6F00-89C7-EC03-E5F87BA8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07B0D9-A32B-CAD6-D44F-8174959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1961A0-1458-D104-FB7D-BD268641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79D062-7699-077A-9505-49DA2B3B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975995-E1BA-18F7-94D4-D02B248B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0E7B2-E2E0-E930-E7EF-53EFFF83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9FC414-B8BD-FE1A-DE7D-830B34D5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28B11F-C683-EDF6-17B8-1B66B5CD3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E8EADC-A5DF-BEBA-35BC-1C5650C0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F84E-9AF6-4527-B3FF-83E17400691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A00F5A-E4D5-6882-543E-6C0F2825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CAE3E6-00F6-A30F-39FF-2C7B446F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6B1A-C82F-43D9-84E6-87D88F8CD2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7130E3E-609F-E21F-E979-2C0BA68C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C051EF-7623-9EC6-1C8D-A04F86A90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0B3C88-73D0-B2DA-8B92-61F155517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B74BF84E-9AF6-4527-B3FF-83E174006915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E7F441-9710-9173-5166-B8D90FD7A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86B46-5709-65AB-5A8C-AF9E3A8BD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14676B1A-C82F-43D9-84E6-87D88F8CD2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72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9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8B9A94-6AE5-D307-32A3-C173EE57A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7EAAC7-4A01-AACC-5F64-91B9FF16D1D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484" y="3429000"/>
            <a:ext cx="3089949" cy="26811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E2EBB7D-4265-42BE-DB28-D0D7F804B02D}"/>
              </a:ext>
            </a:extLst>
          </p:cNvPr>
          <p:cNvSpPr txBox="1"/>
          <p:nvPr/>
        </p:nvSpPr>
        <p:spPr>
          <a:xfrm>
            <a:off x="2222217" y="1476508"/>
            <a:ext cx="7747567" cy="14003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zh-CN" altLang="en-US" sz="8500" dirty="0">
                <a:solidFill>
                  <a:srgbClr val="E80104"/>
                </a:solidFill>
                <a:latin typeface="汉仪中宋简" panose="02010609000101010101" pitchFamily="49" charset="-122"/>
                <a:ea typeface="汉仪中宋简" panose="02010609000101010101" pitchFamily="49" charset="-122"/>
                <a:cs typeface="+mn-ea"/>
                <a:sym typeface="+mn-lt"/>
              </a:rPr>
              <a:t>党支部工作汇报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209B7D-25CC-5858-73DB-027A26496D51}"/>
              </a:ext>
            </a:extLst>
          </p:cNvPr>
          <p:cNvSpPr txBox="1"/>
          <p:nvPr/>
        </p:nvSpPr>
        <p:spPr>
          <a:xfrm>
            <a:off x="2188520" y="2925658"/>
            <a:ext cx="781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defRPr/>
            </a:pPr>
            <a:r>
              <a:rPr lang="en-US" altLang="zh-CN" sz="28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20XX</a:t>
            </a:r>
            <a:r>
              <a:rPr lang="zh-CN" altLang="en-US" sz="28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年度</a:t>
            </a:r>
            <a:r>
              <a:rPr lang="en-US" altLang="zh-CN" sz="28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XX</a:t>
            </a:r>
            <a:r>
              <a:rPr lang="zh-CN" altLang="en-US" sz="2800" spc="3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党委党支部工作汇报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2D909B-C7F4-F773-09A0-05D4589FEF32}"/>
              </a:ext>
            </a:extLst>
          </p:cNvPr>
          <p:cNvGrpSpPr/>
          <p:nvPr/>
        </p:nvGrpSpPr>
        <p:grpSpPr>
          <a:xfrm>
            <a:off x="3571447" y="3843666"/>
            <a:ext cx="4725300" cy="597585"/>
            <a:chOff x="3836192" y="3545474"/>
            <a:chExt cx="4725300" cy="59758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5AB8A8-3728-740E-FCCC-68AA4ED78E4B}"/>
                </a:ext>
              </a:extLst>
            </p:cNvPr>
            <p:cNvGrpSpPr/>
            <p:nvPr/>
          </p:nvGrpSpPr>
          <p:grpSpPr>
            <a:xfrm>
              <a:off x="3836192" y="3545474"/>
              <a:ext cx="2168688" cy="597585"/>
              <a:chOff x="3836192" y="3514060"/>
              <a:chExt cx="2168688" cy="597585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7FADF9B0-F739-5B1C-4C62-64FF6D0C6E93}"/>
                  </a:ext>
                </a:extLst>
              </p:cNvPr>
              <p:cNvGrpSpPr/>
              <p:nvPr/>
            </p:nvGrpSpPr>
            <p:grpSpPr>
              <a:xfrm>
                <a:off x="3836192" y="3514060"/>
                <a:ext cx="597585" cy="597585"/>
                <a:chOff x="4240229" y="3429000"/>
                <a:chExt cx="852766" cy="852766"/>
              </a:xfrm>
            </p:grpSpPr>
            <p:sp>
              <p:nvSpPr>
                <p:cNvPr id="31" name="Oval 44">
                  <a:extLst>
                    <a:ext uri="{FF2B5EF4-FFF2-40B4-BE49-F238E27FC236}">
                      <a16:creationId xmlns:a16="http://schemas.microsoft.com/office/drawing/2014/main" id="{4FB46BBA-BEC2-42D5-1AB9-17179077A9F4}"/>
                    </a:ext>
                  </a:extLst>
                </p:cNvPr>
                <p:cNvSpPr/>
                <p:nvPr/>
              </p:nvSpPr>
              <p:spPr>
                <a:xfrm>
                  <a:off x="4240229" y="3429000"/>
                  <a:ext cx="852766" cy="852766"/>
                </a:xfrm>
                <a:prstGeom prst="ellipse">
                  <a:avLst/>
                </a:prstGeom>
                <a:gradFill>
                  <a:gsLst>
                    <a:gs pos="40000">
                      <a:srgbClr val="FF0000"/>
                    </a:gs>
                    <a:gs pos="16000">
                      <a:srgbClr val="E10106"/>
                    </a:gs>
                    <a:gs pos="100000">
                      <a:srgbClr val="EB9F3D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reflection blurRad="533400" stA="28000" endPos="25000" dir="5400000" sy="-100000" algn="bl" rotWithShape="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6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9">
                  <a:extLst>
                    <a:ext uri="{FF2B5EF4-FFF2-40B4-BE49-F238E27FC236}">
                      <a16:creationId xmlns:a16="http://schemas.microsoft.com/office/drawing/2014/main" id="{57C22F7E-A027-8BEE-21F2-C03F077B8883}"/>
                    </a:ext>
                  </a:extLst>
                </p:cNvPr>
                <p:cNvSpPr/>
                <p:nvPr/>
              </p:nvSpPr>
              <p:spPr>
                <a:xfrm>
                  <a:off x="4459319" y="3622864"/>
                  <a:ext cx="414587" cy="465039"/>
                </a:xfrm>
                <a:custGeom>
                  <a:avLst/>
                  <a:gdLst>
                    <a:gd name="connsiteX0" fmla="*/ 199932 w 300038"/>
                    <a:gd name="connsiteY0" fmla="*/ 273051 h 336551"/>
                    <a:gd name="connsiteX1" fmla="*/ 192088 w 300038"/>
                    <a:gd name="connsiteY1" fmla="*/ 280989 h 336551"/>
                    <a:gd name="connsiteX2" fmla="*/ 192088 w 300038"/>
                    <a:gd name="connsiteY2" fmla="*/ 306124 h 336551"/>
                    <a:gd name="connsiteX3" fmla="*/ 199932 w 300038"/>
                    <a:gd name="connsiteY3" fmla="*/ 312739 h 336551"/>
                    <a:gd name="connsiteX4" fmla="*/ 250919 w 300038"/>
                    <a:gd name="connsiteY4" fmla="*/ 312739 h 336551"/>
                    <a:gd name="connsiteX5" fmla="*/ 258763 w 300038"/>
                    <a:gd name="connsiteY5" fmla="*/ 306124 h 336551"/>
                    <a:gd name="connsiteX6" fmla="*/ 258763 w 300038"/>
                    <a:gd name="connsiteY6" fmla="*/ 280989 h 336551"/>
                    <a:gd name="connsiteX7" fmla="*/ 250919 w 300038"/>
                    <a:gd name="connsiteY7" fmla="*/ 273051 h 336551"/>
                    <a:gd name="connsiteX8" fmla="*/ 199932 w 300038"/>
                    <a:gd name="connsiteY8" fmla="*/ 273051 h 336551"/>
                    <a:gd name="connsiteX9" fmla="*/ 101328 w 300038"/>
                    <a:gd name="connsiteY9" fmla="*/ 196851 h 336551"/>
                    <a:gd name="connsiteX10" fmla="*/ 107908 w 300038"/>
                    <a:gd name="connsiteY10" fmla="*/ 196851 h 336551"/>
                    <a:gd name="connsiteX11" fmla="*/ 111856 w 300038"/>
                    <a:gd name="connsiteY11" fmla="*/ 202123 h 336551"/>
                    <a:gd name="connsiteX12" fmla="*/ 128964 w 300038"/>
                    <a:gd name="connsiteY12" fmla="*/ 248250 h 336551"/>
                    <a:gd name="connsiteX13" fmla="*/ 131595 w 300038"/>
                    <a:gd name="connsiteY13" fmla="*/ 239025 h 336551"/>
                    <a:gd name="connsiteX14" fmla="*/ 126332 w 300038"/>
                    <a:gd name="connsiteY14" fmla="*/ 225845 h 336551"/>
                    <a:gd name="connsiteX15" fmla="*/ 127648 w 300038"/>
                    <a:gd name="connsiteY15" fmla="*/ 217938 h 336551"/>
                    <a:gd name="connsiteX16" fmla="*/ 132911 w 300038"/>
                    <a:gd name="connsiteY16" fmla="*/ 215302 h 336551"/>
                    <a:gd name="connsiteX17" fmla="*/ 167126 w 300038"/>
                    <a:gd name="connsiteY17" fmla="*/ 215302 h 336551"/>
                    <a:gd name="connsiteX18" fmla="*/ 172390 w 300038"/>
                    <a:gd name="connsiteY18" fmla="*/ 217938 h 336551"/>
                    <a:gd name="connsiteX19" fmla="*/ 173706 w 300038"/>
                    <a:gd name="connsiteY19" fmla="*/ 225845 h 336551"/>
                    <a:gd name="connsiteX20" fmla="*/ 168442 w 300038"/>
                    <a:gd name="connsiteY20" fmla="*/ 239025 h 336551"/>
                    <a:gd name="connsiteX21" fmla="*/ 171074 w 300038"/>
                    <a:gd name="connsiteY21" fmla="*/ 248250 h 336551"/>
                    <a:gd name="connsiteX22" fmla="*/ 188182 w 300038"/>
                    <a:gd name="connsiteY22" fmla="*/ 202123 h 336551"/>
                    <a:gd name="connsiteX23" fmla="*/ 192130 w 300038"/>
                    <a:gd name="connsiteY23" fmla="*/ 196851 h 336551"/>
                    <a:gd name="connsiteX24" fmla="*/ 198710 w 300038"/>
                    <a:gd name="connsiteY24" fmla="*/ 196851 h 336551"/>
                    <a:gd name="connsiteX25" fmla="*/ 265823 w 300038"/>
                    <a:gd name="connsiteY25" fmla="*/ 224527 h 336551"/>
                    <a:gd name="connsiteX26" fmla="*/ 300038 w 300038"/>
                    <a:gd name="connsiteY26" fmla="*/ 274609 h 336551"/>
                    <a:gd name="connsiteX27" fmla="*/ 300038 w 300038"/>
                    <a:gd name="connsiteY27" fmla="*/ 328643 h 336551"/>
                    <a:gd name="connsiteX28" fmla="*/ 292142 w 300038"/>
                    <a:gd name="connsiteY28" fmla="*/ 336551 h 336551"/>
                    <a:gd name="connsiteX29" fmla="*/ 7896 w 300038"/>
                    <a:gd name="connsiteY29" fmla="*/ 336551 h 336551"/>
                    <a:gd name="connsiteX30" fmla="*/ 0 w 300038"/>
                    <a:gd name="connsiteY30" fmla="*/ 328643 h 336551"/>
                    <a:gd name="connsiteX31" fmla="*/ 0 w 300038"/>
                    <a:gd name="connsiteY31" fmla="*/ 274609 h 336551"/>
                    <a:gd name="connsiteX32" fmla="*/ 34215 w 300038"/>
                    <a:gd name="connsiteY32" fmla="*/ 224527 h 336551"/>
                    <a:gd name="connsiteX33" fmla="*/ 101328 w 300038"/>
                    <a:gd name="connsiteY33" fmla="*/ 196851 h 336551"/>
                    <a:gd name="connsiteX34" fmla="*/ 155328 w 300038"/>
                    <a:gd name="connsiteY34" fmla="*/ 0 h 336551"/>
                    <a:gd name="connsiteX35" fmla="*/ 201775 w 300038"/>
                    <a:gd name="connsiteY35" fmla="*/ 15854 h 336551"/>
                    <a:gd name="connsiteX36" fmla="*/ 223008 w 300038"/>
                    <a:gd name="connsiteY36" fmla="*/ 79268 h 336551"/>
                    <a:gd name="connsiteX37" fmla="*/ 224335 w 300038"/>
                    <a:gd name="connsiteY37" fmla="*/ 93801 h 336551"/>
                    <a:gd name="connsiteX38" fmla="*/ 229643 w 300038"/>
                    <a:gd name="connsiteY38" fmla="*/ 100407 h 336551"/>
                    <a:gd name="connsiteX39" fmla="*/ 232297 w 300038"/>
                    <a:gd name="connsiteY39" fmla="*/ 125508 h 336551"/>
                    <a:gd name="connsiteX40" fmla="*/ 208410 w 300038"/>
                    <a:gd name="connsiteY40" fmla="*/ 151931 h 336551"/>
                    <a:gd name="connsiteX41" fmla="*/ 185850 w 300038"/>
                    <a:gd name="connsiteY41" fmla="*/ 183639 h 336551"/>
                    <a:gd name="connsiteX42" fmla="*/ 172579 w 300038"/>
                    <a:gd name="connsiteY42" fmla="*/ 192887 h 336551"/>
                    <a:gd name="connsiteX43" fmla="*/ 150019 w 300038"/>
                    <a:gd name="connsiteY43" fmla="*/ 196850 h 336551"/>
                    <a:gd name="connsiteX44" fmla="*/ 127459 w 300038"/>
                    <a:gd name="connsiteY44" fmla="*/ 192887 h 336551"/>
                    <a:gd name="connsiteX45" fmla="*/ 114189 w 300038"/>
                    <a:gd name="connsiteY45" fmla="*/ 183639 h 336551"/>
                    <a:gd name="connsiteX46" fmla="*/ 91629 w 300038"/>
                    <a:gd name="connsiteY46" fmla="*/ 151931 h 336551"/>
                    <a:gd name="connsiteX47" fmla="*/ 67742 w 300038"/>
                    <a:gd name="connsiteY47" fmla="*/ 125508 h 336551"/>
                    <a:gd name="connsiteX48" fmla="*/ 70396 w 300038"/>
                    <a:gd name="connsiteY48" fmla="*/ 100407 h 336551"/>
                    <a:gd name="connsiteX49" fmla="*/ 75704 w 300038"/>
                    <a:gd name="connsiteY49" fmla="*/ 93801 h 336551"/>
                    <a:gd name="connsiteX50" fmla="*/ 77031 w 300038"/>
                    <a:gd name="connsiteY50" fmla="*/ 85874 h 336551"/>
                    <a:gd name="connsiteX51" fmla="*/ 74377 w 300038"/>
                    <a:gd name="connsiteY51" fmla="*/ 50203 h 336551"/>
                    <a:gd name="connsiteX52" fmla="*/ 103572 w 300038"/>
                    <a:gd name="connsiteY52" fmla="*/ 27744 h 336551"/>
                    <a:gd name="connsiteX53" fmla="*/ 119497 w 300038"/>
                    <a:gd name="connsiteY53" fmla="*/ 10569 h 336551"/>
                    <a:gd name="connsiteX54" fmla="*/ 155328 w 300038"/>
                    <a:gd name="connsiteY54" fmla="*/ 0 h 33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00038" h="336551">
                      <a:moveTo>
                        <a:pt x="199932" y="273051"/>
                      </a:moveTo>
                      <a:cubicBezTo>
                        <a:pt x="194703" y="273051"/>
                        <a:pt x="192088" y="277020"/>
                        <a:pt x="192088" y="280989"/>
                      </a:cubicBezTo>
                      <a:cubicBezTo>
                        <a:pt x="192088" y="306124"/>
                        <a:pt x="192088" y="306124"/>
                        <a:pt x="192088" y="306124"/>
                      </a:cubicBezTo>
                      <a:cubicBezTo>
                        <a:pt x="192088" y="310093"/>
                        <a:pt x="194703" y="312739"/>
                        <a:pt x="199932" y="312739"/>
                      </a:cubicBezTo>
                      <a:cubicBezTo>
                        <a:pt x="250919" y="312739"/>
                        <a:pt x="250919" y="312739"/>
                        <a:pt x="250919" y="312739"/>
                      </a:cubicBezTo>
                      <a:cubicBezTo>
                        <a:pt x="254841" y="312739"/>
                        <a:pt x="258763" y="310093"/>
                        <a:pt x="258763" y="306124"/>
                      </a:cubicBezTo>
                      <a:lnTo>
                        <a:pt x="258763" y="280989"/>
                      </a:lnTo>
                      <a:cubicBezTo>
                        <a:pt x="258763" y="277020"/>
                        <a:pt x="254841" y="273051"/>
                        <a:pt x="250919" y="273051"/>
                      </a:cubicBezTo>
                      <a:cubicBezTo>
                        <a:pt x="199932" y="273051"/>
                        <a:pt x="199932" y="273051"/>
                        <a:pt x="199932" y="273051"/>
                      </a:cubicBezTo>
                      <a:close/>
                      <a:moveTo>
                        <a:pt x="101328" y="196851"/>
                      </a:moveTo>
                      <a:cubicBezTo>
                        <a:pt x="103960" y="196851"/>
                        <a:pt x="105276" y="196851"/>
                        <a:pt x="107908" y="196851"/>
                      </a:cubicBezTo>
                      <a:cubicBezTo>
                        <a:pt x="109224" y="198169"/>
                        <a:pt x="110540" y="199487"/>
                        <a:pt x="111856" y="202123"/>
                      </a:cubicBezTo>
                      <a:cubicBezTo>
                        <a:pt x="128964" y="248250"/>
                        <a:pt x="128964" y="248250"/>
                        <a:pt x="128964" y="248250"/>
                      </a:cubicBezTo>
                      <a:cubicBezTo>
                        <a:pt x="131595" y="239025"/>
                        <a:pt x="131595" y="239025"/>
                        <a:pt x="131595" y="239025"/>
                      </a:cubicBezTo>
                      <a:cubicBezTo>
                        <a:pt x="126332" y="225845"/>
                        <a:pt x="126332" y="225845"/>
                        <a:pt x="126332" y="225845"/>
                      </a:cubicBezTo>
                      <a:cubicBezTo>
                        <a:pt x="125016" y="223209"/>
                        <a:pt x="126332" y="220574"/>
                        <a:pt x="127648" y="217938"/>
                      </a:cubicBezTo>
                      <a:cubicBezTo>
                        <a:pt x="128964" y="216620"/>
                        <a:pt x="131595" y="215302"/>
                        <a:pt x="132911" y="215302"/>
                      </a:cubicBezTo>
                      <a:cubicBezTo>
                        <a:pt x="167126" y="215302"/>
                        <a:pt x="167126" y="215302"/>
                        <a:pt x="167126" y="215302"/>
                      </a:cubicBezTo>
                      <a:cubicBezTo>
                        <a:pt x="168442" y="215302"/>
                        <a:pt x="171074" y="216620"/>
                        <a:pt x="172390" y="217938"/>
                      </a:cubicBezTo>
                      <a:cubicBezTo>
                        <a:pt x="173706" y="220574"/>
                        <a:pt x="175022" y="223209"/>
                        <a:pt x="173706" y="225845"/>
                      </a:cubicBezTo>
                      <a:cubicBezTo>
                        <a:pt x="168442" y="239025"/>
                        <a:pt x="168442" y="239025"/>
                        <a:pt x="168442" y="239025"/>
                      </a:cubicBezTo>
                      <a:cubicBezTo>
                        <a:pt x="171074" y="248250"/>
                        <a:pt x="171074" y="248250"/>
                        <a:pt x="171074" y="248250"/>
                      </a:cubicBezTo>
                      <a:cubicBezTo>
                        <a:pt x="188182" y="202123"/>
                        <a:pt x="188182" y="202123"/>
                        <a:pt x="188182" y="202123"/>
                      </a:cubicBezTo>
                      <a:cubicBezTo>
                        <a:pt x="189498" y="199487"/>
                        <a:pt x="190814" y="198169"/>
                        <a:pt x="192130" y="196851"/>
                      </a:cubicBezTo>
                      <a:cubicBezTo>
                        <a:pt x="194762" y="196851"/>
                        <a:pt x="196078" y="196851"/>
                        <a:pt x="198710" y="196851"/>
                      </a:cubicBezTo>
                      <a:cubicBezTo>
                        <a:pt x="265823" y="224527"/>
                        <a:pt x="265823" y="224527"/>
                        <a:pt x="265823" y="224527"/>
                      </a:cubicBezTo>
                      <a:cubicBezTo>
                        <a:pt x="286879" y="232435"/>
                        <a:pt x="300038" y="252204"/>
                        <a:pt x="300038" y="274609"/>
                      </a:cubicBezTo>
                      <a:cubicBezTo>
                        <a:pt x="300038" y="328643"/>
                        <a:pt x="300038" y="328643"/>
                        <a:pt x="300038" y="328643"/>
                      </a:cubicBezTo>
                      <a:cubicBezTo>
                        <a:pt x="300038" y="332597"/>
                        <a:pt x="296090" y="336551"/>
                        <a:pt x="292142" y="336551"/>
                      </a:cubicBezTo>
                      <a:cubicBezTo>
                        <a:pt x="7896" y="336551"/>
                        <a:pt x="7896" y="336551"/>
                        <a:pt x="7896" y="336551"/>
                      </a:cubicBezTo>
                      <a:cubicBezTo>
                        <a:pt x="3948" y="336551"/>
                        <a:pt x="0" y="332597"/>
                        <a:pt x="0" y="328643"/>
                      </a:cubicBezTo>
                      <a:cubicBezTo>
                        <a:pt x="0" y="274609"/>
                        <a:pt x="0" y="274609"/>
                        <a:pt x="0" y="274609"/>
                      </a:cubicBezTo>
                      <a:cubicBezTo>
                        <a:pt x="0" y="252204"/>
                        <a:pt x="13159" y="232435"/>
                        <a:pt x="34215" y="224527"/>
                      </a:cubicBezTo>
                      <a:cubicBezTo>
                        <a:pt x="101328" y="196851"/>
                        <a:pt x="101328" y="196851"/>
                        <a:pt x="101328" y="196851"/>
                      </a:cubicBezTo>
                      <a:close/>
                      <a:moveTo>
                        <a:pt x="155328" y="0"/>
                      </a:moveTo>
                      <a:cubicBezTo>
                        <a:pt x="171252" y="0"/>
                        <a:pt x="187177" y="5285"/>
                        <a:pt x="201775" y="15854"/>
                      </a:cubicBezTo>
                      <a:cubicBezTo>
                        <a:pt x="225662" y="34350"/>
                        <a:pt x="223008" y="72663"/>
                        <a:pt x="223008" y="79268"/>
                      </a:cubicBezTo>
                      <a:cubicBezTo>
                        <a:pt x="223008" y="84553"/>
                        <a:pt x="224335" y="89838"/>
                        <a:pt x="224335" y="93801"/>
                      </a:cubicBezTo>
                      <a:cubicBezTo>
                        <a:pt x="225662" y="95122"/>
                        <a:pt x="228316" y="96443"/>
                        <a:pt x="229643" y="100407"/>
                      </a:cubicBezTo>
                      <a:cubicBezTo>
                        <a:pt x="234951" y="107012"/>
                        <a:pt x="234951" y="114939"/>
                        <a:pt x="232297" y="125508"/>
                      </a:cubicBezTo>
                      <a:cubicBezTo>
                        <a:pt x="226989" y="146647"/>
                        <a:pt x="215045" y="150610"/>
                        <a:pt x="208410" y="151931"/>
                      </a:cubicBezTo>
                      <a:cubicBezTo>
                        <a:pt x="204429" y="159858"/>
                        <a:pt x="195139" y="175712"/>
                        <a:pt x="185850" y="183639"/>
                      </a:cubicBezTo>
                      <a:cubicBezTo>
                        <a:pt x="183196" y="187602"/>
                        <a:pt x="177888" y="190244"/>
                        <a:pt x="172579" y="192887"/>
                      </a:cubicBezTo>
                      <a:cubicBezTo>
                        <a:pt x="164617" y="195529"/>
                        <a:pt x="157982" y="196850"/>
                        <a:pt x="150019" y="196850"/>
                      </a:cubicBezTo>
                      <a:cubicBezTo>
                        <a:pt x="142057" y="196850"/>
                        <a:pt x="135422" y="195529"/>
                        <a:pt x="127459" y="192887"/>
                      </a:cubicBezTo>
                      <a:cubicBezTo>
                        <a:pt x="122151" y="190244"/>
                        <a:pt x="116843" y="187602"/>
                        <a:pt x="114189" y="183639"/>
                      </a:cubicBezTo>
                      <a:cubicBezTo>
                        <a:pt x="104900" y="175712"/>
                        <a:pt x="95610" y="159858"/>
                        <a:pt x="91629" y="151931"/>
                      </a:cubicBezTo>
                      <a:cubicBezTo>
                        <a:pt x="84994" y="150610"/>
                        <a:pt x="73050" y="146647"/>
                        <a:pt x="67742" y="125508"/>
                      </a:cubicBezTo>
                      <a:cubicBezTo>
                        <a:pt x="65088" y="114939"/>
                        <a:pt x="65088" y="107012"/>
                        <a:pt x="70396" y="100407"/>
                      </a:cubicBezTo>
                      <a:cubicBezTo>
                        <a:pt x="71723" y="96443"/>
                        <a:pt x="74377" y="95122"/>
                        <a:pt x="75704" y="93801"/>
                      </a:cubicBezTo>
                      <a:cubicBezTo>
                        <a:pt x="75704" y="91159"/>
                        <a:pt x="75704" y="88516"/>
                        <a:pt x="77031" y="85874"/>
                      </a:cubicBezTo>
                      <a:cubicBezTo>
                        <a:pt x="73050" y="80590"/>
                        <a:pt x="67742" y="68699"/>
                        <a:pt x="74377" y="50203"/>
                      </a:cubicBezTo>
                      <a:cubicBezTo>
                        <a:pt x="81013" y="30386"/>
                        <a:pt x="95610" y="27744"/>
                        <a:pt x="103572" y="27744"/>
                      </a:cubicBezTo>
                      <a:cubicBezTo>
                        <a:pt x="106227" y="22459"/>
                        <a:pt x="111535" y="17175"/>
                        <a:pt x="119497" y="10569"/>
                      </a:cubicBezTo>
                      <a:cubicBezTo>
                        <a:pt x="128786" y="3963"/>
                        <a:pt x="142057" y="0"/>
                        <a:pt x="155328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6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98CEDBB-E098-1DA9-AB8C-738961B83D18}"/>
                  </a:ext>
                </a:extLst>
              </p:cNvPr>
              <p:cNvSpPr txBox="1"/>
              <p:nvPr/>
            </p:nvSpPr>
            <p:spPr>
              <a:xfrm>
                <a:off x="4465676" y="3612797"/>
                <a:ext cx="1539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600" kern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汇报：</a:t>
                </a:r>
                <a:r>
                  <a:rPr lang="en-US" altLang="zh-CN" sz="1600" kern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PPT818</a:t>
                </a:r>
                <a:endPara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6FF203B-6749-936A-CBCF-8B76CE300F63}"/>
                </a:ext>
              </a:extLst>
            </p:cNvPr>
            <p:cNvGrpSpPr/>
            <p:nvPr/>
          </p:nvGrpSpPr>
          <p:grpSpPr>
            <a:xfrm>
              <a:off x="6631652" y="3545474"/>
              <a:ext cx="1929840" cy="597585"/>
              <a:chOff x="6631652" y="3576888"/>
              <a:chExt cx="1929840" cy="597585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7753C6D-8FC7-6E87-E995-CF756624DAA7}"/>
                  </a:ext>
                </a:extLst>
              </p:cNvPr>
              <p:cNvSpPr txBox="1"/>
              <p:nvPr/>
            </p:nvSpPr>
            <p:spPr>
              <a:xfrm>
                <a:off x="7261136" y="3675625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日期：</a:t>
                </a: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20XX</a:t>
                </a: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B9FC5E91-2725-53F5-6D34-0FFA134D25B4}"/>
                  </a:ext>
                </a:extLst>
              </p:cNvPr>
              <p:cNvGrpSpPr/>
              <p:nvPr/>
            </p:nvGrpSpPr>
            <p:grpSpPr>
              <a:xfrm>
                <a:off x="6631652" y="3576888"/>
                <a:ext cx="597585" cy="597585"/>
                <a:chOff x="6631652" y="3576888"/>
                <a:chExt cx="597585" cy="597585"/>
              </a:xfrm>
            </p:grpSpPr>
            <p:sp>
              <p:nvSpPr>
                <p:cNvPr id="27" name="Oval 44">
                  <a:extLst>
                    <a:ext uri="{FF2B5EF4-FFF2-40B4-BE49-F238E27FC236}">
                      <a16:creationId xmlns:a16="http://schemas.microsoft.com/office/drawing/2014/main" id="{0845A2DB-B767-F57D-1A3C-B8F7DB4C56B4}"/>
                    </a:ext>
                  </a:extLst>
                </p:cNvPr>
                <p:cNvSpPr/>
                <p:nvPr/>
              </p:nvSpPr>
              <p:spPr>
                <a:xfrm>
                  <a:off x="6631652" y="3576888"/>
                  <a:ext cx="597585" cy="597585"/>
                </a:xfrm>
                <a:prstGeom prst="ellipse">
                  <a:avLst/>
                </a:prstGeom>
                <a:gradFill>
                  <a:gsLst>
                    <a:gs pos="40000">
                      <a:srgbClr val="FF0000"/>
                    </a:gs>
                    <a:gs pos="16000">
                      <a:srgbClr val="E10106"/>
                    </a:gs>
                    <a:gs pos="100000">
                      <a:srgbClr val="EB9F3D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reflection blurRad="533400" stA="28000" endPos="25000" dir="5400000" sy="-100000" algn="bl" rotWithShape="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6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44">
                  <a:extLst>
                    <a:ext uri="{FF2B5EF4-FFF2-40B4-BE49-F238E27FC236}">
                      <a16:creationId xmlns:a16="http://schemas.microsoft.com/office/drawing/2014/main" id="{E3B2DBCB-60EB-C477-86E3-F6BD75C306A2}"/>
                    </a:ext>
                  </a:extLst>
                </p:cNvPr>
                <p:cNvSpPr/>
                <p:nvPr/>
              </p:nvSpPr>
              <p:spPr>
                <a:xfrm>
                  <a:off x="6763561" y="3719177"/>
                  <a:ext cx="333767" cy="313007"/>
                </a:xfrm>
                <a:custGeom>
                  <a:avLst/>
                  <a:gdLst>
                    <a:gd name="connsiteX0" fmla="*/ 249749 w 331788"/>
                    <a:gd name="connsiteY0" fmla="*/ 163513 h 311151"/>
                    <a:gd name="connsiteX1" fmla="*/ 243291 w 331788"/>
                    <a:gd name="connsiteY1" fmla="*/ 171424 h 311151"/>
                    <a:gd name="connsiteX2" fmla="*/ 243291 w 331788"/>
                    <a:gd name="connsiteY2" fmla="*/ 218888 h 311151"/>
                    <a:gd name="connsiteX3" fmla="*/ 238125 w 331788"/>
                    <a:gd name="connsiteY3" fmla="*/ 229435 h 311151"/>
                    <a:gd name="connsiteX4" fmla="*/ 249749 w 331788"/>
                    <a:gd name="connsiteY4" fmla="*/ 241301 h 311151"/>
                    <a:gd name="connsiteX5" fmla="*/ 260081 w 331788"/>
                    <a:gd name="connsiteY5" fmla="*/ 236027 h 311151"/>
                    <a:gd name="connsiteX6" fmla="*/ 288495 w 331788"/>
                    <a:gd name="connsiteY6" fmla="*/ 236027 h 311151"/>
                    <a:gd name="connsiteX7" fmla="*/ 307868 w 331788"/>
                    <a:gd name="connsiteY7" fmla="*/ 236027 h 311151"/>
                    <a:gd name="connsiteX8" fmla="*/ 314325 w 331788"/>
                    <a:gd name="connsiteY8" fmla="*/ 229435 h 311151"/>
                    <a:gd name="connsiteX9" fmla="*/ 307868 w 331788"/>
                    <a:gd name="connsiteY9" fmla="*/ 221525 h 311151"/>
                    <a:gd name="connsiteX10" fmla="*/ 260081 w 331788"/>
                    <a:gd name="connsiteY10" fmla="*/ 221525 h 311151"/>
                    <a:gd name="connsiteX11" fmla="*/ 257498 w 331788"/>
                    <a:gd name="connsiteY11" fmla="*/ 218888 h 311151"/>
                    <a:gd name="connsiteX12" fmla="*/ 257498 w 331788"/>
                    <a:gd name="connsiteY12" fmla="*/ 171424 h 311151"/>
                    <a:gd name="connsiteX13" fmla="*/ 249749 w 331788"/>
                    <a:gd name="connsiteY13" fmla="*/ 163513 h 311151"/>
                    <a:gd name="connsiteX14" fmla="*/ 250178 w 331788"/>
                    <a:gd name="connsiteY14" fmla="*/ 147638 h 311151"/>
                    <a:gd name="connsiteX15" fmla="*/ 289040 w 331788"/>
                    <a:gd name="connsiteY15" fmla="*/ 158020 h 311151"/>
                    <a:gd name="connsiteX16" fmla="*/ 331788 w 331788"/>
                    <a:gd name="connsiteY16" fmla="*/ 229395 h 311151"/>
                    <a:gd name="connsiteX17" fmla="*/ 250178 w 331788"/>
                    <a:gd name="connsiteY17" fmla="*/ 311151 h 311151"/>
                    <a:gd name="connsiteX18" fmla="*/ 175044 w 331788"/>
                    <a:gd name="connsiteY18" fmla="*/ 260540 h 311151"/>
                    <a:gd name="connsiteX19" fmla="*/ 169863 w 331788"/>
                    <a:gd name="connsiteY19" fmla="*/ 229395 h 311151"/>
                    <a:gd name="connsiteX20" fmla="*/ 250178 w 331788"/>
                    <a:gd name="connsiteY20" fmla="*/ 147638 h 311151"/>
                    <a:gd name="connsiteX21" fmla="*/ 22336 w 331788"/>
                    <a:gd name="connsiteY21" fmla="*/ 44450 h 311151"/>
                    <a:gd name="connsiteX22" fmla="*/ 15875 w 331788"/>
                    <a:gd name="connsiteY22" fmla="*/ 49630 h 311151"/>
                    <a:gd name="connsiteX23" fmla="*/ 15875 w 331788"/>
                    <a:gd name="connsiteY23" fmla="*/ 93663 h 311151"/>
                    <a:gd name="connsiteX24" fmla="*/ 273050 w 331788"/>
                    <a:gd name="connsiteY24" fmla="*/ 93663 h 311151"/>
                    <a:gd name="connsiteX25" fmla="*/ 273050 w 331788"/>
                    <a:gd name="connsiteY25" fmla="*/ 49630 h 311151"/>
                    <a:gd name="connsiteX26" fmla="*/ 267881 w 331788"/>
                    <a:gd name="connsiteY26" fmla="*/ 44450 h 311151"/>
                    <a:gd name="connsiteX27" fmla="*/ 245911 w 331788"/>
                    <a:gd name="connsiteY27" fmla="*/ 44450 h 311151"/>
                    <a:gd name="connsiteX28" fmla="*/ 245911 w 331788"/>
                    <a:gd name="connsiteY28" fmla="*/ 53515 h 311151"/>
                    <a:gd name="connsiteX29" fmla="*/ 231695 w 331788"/>
                    <a:gd name="connsiteY29" fmla="*/ 67761 h 311151"/>
                    <a:gd name="connsiteX30" fmla="*/ 212310 w 331788"/>
                    <a:gd name="connsiteY30" fmla="*/ 67761 h 311151"/>
                    <a:gd name="connsiteX31" fmla="*/ 198094 w 331788"/>
                    <a:gd name="connsiteY31" fmla="*/ 53515 h 311151"/>
                    <a:gd name="connsiteX32" fmla="*/ 198094 w 331788"/>
                    <a:gd name="connsiteY32" fmla="*/ 44450 h 311151"/>
                    <a:gd name="connsiteX33" fmla="*/ 168370 w 331788"/>
                    <a:gd name="connsiteY33" fmla="*/ 44450 h 311151"/>
                    <a:gd name="connsiteX34" fmla="*/ 168370 w 331788"/>
                    <a:gd name="connsiteY34" fmla="*/ 53515 h 311151"/>
                    <a:gd name="connsiteX35" fmla="*/ 154155 w 331788"/>
                    <a:gd name="connsiteY35" fmla="*/ 67761 h 311151"/>
                    <a:gd name="connsiteX36" fmla="*/ 134770 w 331788"/>
                    <a:gd name="connsiteY36" fmla="*/ 67761 h 311151"/>
                    <a:gd name="connsiteX37" fmla="*/ 120554 w 331788"/>
                    <a:gd name="connsiteY37" fmla="*/ 53515 h 311151"/>
                    <a:gd name="connsiteX38" fmla="*/ 120554 w 331788"/>
                    <a:gd name="connsiteY38" fmla="*/ 44450 h 311151"/>
                    <a:gd name="connsiteX39" fmla="*/ 92123 w 331788"/>
                    <a:gd name="connsiteY39" fmla="*/ 44450 h 311151"/>
                    <a:gd name="connsiteX40" fmla="*/ 92123 w 331788"/>
                    <a:gd name="connsiteY40" fmla="*/ 53515 h 311151"/>
                    <a:gd name="connsiteX41" fmla="*/ 77907 w 331788"/>
                    <a:gd name="connsiteY41" fmla="*/ 67761 h 311151"/>
                    <a:gd name="connsiteX42" fmla="*/ 58522 w 331788"/>
                    <a:gd name="connsiteY42" fmla="*/ 67761 h 311151"/>
                    <a:gd name="connsiteX43" fmla="*/ 44306 w 331788"/>
                    <a:gd name="connsiteY43" fmla="*/ 53515 h 311151"/>
                    <a:gd name="connsiteX44" fmla="*/ 44306 w 331788"/>
                    <a:gd name="connsiteY44" fmla="*/ 44450 h 311151"/>
                    <a:gd name="connsiteX45" fmla="*/ 22336 w 331788"/>
                    <a:gd name="connsiteY45" fmla="*/ 44450 h 311151"/>
                    <a:gd name="connsiteX46" fmla="*/ 58303 w 331788"/>
                    <a:gd name="connsiteY46" fmla="*/ 0 h 311151"/>
                    <a:gd name="connsiteX47" fmla="*/ 77737 w 331788"/>
                    <a:gd name="connsiteY47" fmla="*/ 0 h 311151"/>
                    <a:gd name="connsiteX48" fmla="*/ 91989 w 331788"/>
                    <a:gd name="connsiteY48" fmla="*/ 14248 h 311151"/>
                    <a:gd name="connsiteX49" fmla="*/ 91989 w 331788"/>
                    <a:gd name="connsiteY49" fmla="*/ 29791 h 311151"/>
                    <a:gd name="connsiteX50" fmla="*/ 120493 w 331788"/>
                    <a:gd name="connsiteY50" fmla="*/ 29791 h 311151"/>
                    <a:gd name="connsiteX51" fmla="*/ 120493 w 331788"/>
                    <a:gd name="connsiteY51" fmla="*/ 14248 h 311151"/>
                    <a:gd name="connsiteX52" fmla="*/ 134745 w 331788"/>
                    <a:gd name="connsiteY52" fmla="*/ 0 h 311151"/>
                    <a:gd name="connsiteX53" fmla="*/ 154179 w 331788"/>
                    <a:gd name="connsiteY53" fmla="*/ 0 h 311151"/>
                    <a:gd name="connsiteX54" fmla="*/ 168431 w 331788"/>
                    <a:gd name="connsiteY54" fmla="*/ 14248 h 311151"/>
                    <a:gd name="connsiteX55" fmla="*/ 168431 w 331788"/>
                    <a:gd name="connsiteY55" fmla="*/ 29791 h 311151"/>
                    <a:gd name="connsiteX56" fmla="*/ 198231 w 331788"/>
                    <a:gd name="connsiteY56" fmla="*/ 29791 h 311151"/>
                    <a:gd name="connsiteX57" fmla="*/ 198231 w 331788"/>
                    <a:gd name="connsiteY57" fmla="*/ 14248 h 311151"/>
                    <a:gd name="connsiteX58" fmla="*/ 212483 w 331788"/>
                    <a:gd name="connsiteY58" fmla="*/ 0 h 311151"/>
                    <a:gd name="connsiteX59" fmla="*/ 231917 w 331788"/>
                    <a:gd name="connsiteY59" fmla="*/ 0 h 311151"/>
                    <a:gd name="connsiteX60" fmla="*/ 246170 w 331788"/>
                    <a:gd name="connsiteY60" fmla="*/ 14248 h 311151"/>
                    <a:gd name="connsiteX61" fmla="*/ 246170 w 331788"/>
                    <a:gd name="connsiteY61" fmla="*/ 29791 h 311151"/>
                    <a:gd name="connsiteX62" fmla="*/ 268195 w 331788"/>
                    <a:gd name="connsiteY62" fmla="*/ 29791 h 311151"/>
                    <a:gd name="connsiteX63" fmla="*/ 288925 w 331788"/>
                    <a:gd name="connsiteY63" fmla="*/ 50516 h 311151"/>
                    <a:gd name="connsiteX64" fmla="*/ 288925 w 331788"/>
                    <a:gd name="connsiteY64" fmla="*/ 146366 h 311151"/>
                    <a:gd name="connsiteX65" fmla="*/ 286334 w 331788"/>
                    <a:gd name="connsiteY65" fmla="*/ 143775 h 311151"/>
                    <a:gd name="connsiteX66" fmla="*/ 250056 w 331788"/>
                    <a:gd name="connsiteY66" fmla="*/ 137299 h 311151"/>
                    <a:gd name="connsiteX67" fmla="*/ 215074 w 331788"/>
                    <a:gd name="connsiteY67" fmla="*/ 143775 h 311151"/>
                    <a:gd name="connsiteX68" fmla="*/ 185275 w 331788"/>
                    <a:gd name="connsiteY68" fmla="*/ 164500 h 311151"/>
                    <a:gd name="connsiteX69" fmla="*/ 165840 w 331788"/>
                    <a:gd name="connsiteY69" fmla="*/ 192996 h 311151"/>
                    <a:gd name="connsiteX70" fmla="*/ 158066 w 331788"/>
                    <a:gd name="connsiteY70" fmla="*/ 229264 h 311151"/>
                    <a:gd name="connsiteX71" fmla="*/ 163249 w 331788"/>
                    <a:gd name="connsiteY71" fmla="*/ 260350 h 311151"/>
                    <a:gd name="connsiteX72" fmla="*/ 22025 w 331788"/>
                    <a:gd name="connsiteY72" fmla="*/ 260350 h 311151"/>
                    <a:gd name="connsiteX73" fmla="*/ 0 w 331788"/>
                    <a:gd name="connsiteY73" fmla="*/ 238330 h 311151"/>
                    <a:gd name="connsiteX74" fmla="*/ 0 w 331788"/>
                    <a:gd name="connsiteY74" fmla="*/ 50516 h 311151"/>
                    <a:gd name="connsiteX75" fmla="*/ 22025 w 331788"/>
                    <a:gd name="connsiteY75" fmla="*/ 29791 h 311151"/>
                    <a:gd name="connsiteX76" fmla="*/ 44051 w 331788"/>
                    <a:gd name="connsiteY76" fmla="*/ 29791 h 311151"/>
                    <a:gd name="connsiteX77" fmla="*/ 44051 w 331788"/>
                    <a:gd name="connsiteY77" fmla="*/ 14248 h 311151"/>
                    <a:gd name="connsiteX78" fmla="*/ 58303 w 331788"/>
                    <a:gd name="connsiteY78" fmla="*/ 0 h 311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31788" h="311151">
                      <a:moveTo>
                        <a:pt x="249749" y="163513"/>
                      </a:moveTo>
                      <a:cubicBezTo>
                        <a:pt x="245874" y="163513"/>
                        <a:pt x="243291" y="167468"/>
                        <a:pt x="243291" y="171424"/>
                      </a:cubicBezTo>
                      <a:cubicBezTo>
                        <a:pt x="243291" y="171424"/>
                        <a:pt x="243291" y="171424"/>
                        <a:pt x="243291" y="218888"/>
                      </a:cubicBezTo>
                      <a:cubicBezTo>
                        <a:pt x="239417" y="221525"/>
                        <a:pt x="238125" y="225480"/>
                        <a:pt x="238125" y="229435"/>
                      </a:cubicBezTo>
                      <a:cubicBezTo>
                        <a:pt x="238125" y="236027"/>
                        <a:pt x="243291" y="241301"/>
                        <a:pt x="249749" y="241301"/>
                      </a:cubicBezTo>
                      <a:cubicBezTo>
                        <a:pt x="253624" y="241301"/>
                        <a:pt x="257498" y="239983"/>
                        <a:pt x="260081" y="236027"/>
                      </a:cubicBezTo>
                      <a:cubicBezTo>
                        <a:pt x="260081" y="236027"/>
                        <a:pt x="260081" y="236027"/>
                        <a:pt x="288495" y="236027"/>
                      </a:cubicBezTo>
                      <a:lnTo>
                        <a:pt x="307868" y="236027"/>
                      </a:lnTo>
                      <a:cubicBezTo>
                        <a:pt x="311742" y="236027"/>
                        <a:pt x="314325" y="233390"/>
                        <a:pt x="314325" y="229435"/>
                      </a:cubicBezTo>
                      <a:cubicBezTo>
                        <a:pt x="314325" y="225480"/>
                        <a:pt x="311742" y="221525"/>
                        <a:pt x="307868" y="221525"/>
                      </a:cubicBezTo>
                      <a:cubicBezTo>
                        <a:pt x="307868" y="221525"/>
                        <a:pt x="307868" y="221525"/>
                        <a:pt x="260081" y="221525"/>
                      </a:cubicBezTo>
                      <a:cubicBezTo>
                        <a:pt x="258790" y="221525"/>
                        <a:pt x="257498" y="220206"/>
                        <a:pt x="257498" y="218888"/>
                      </a:cubicBezTo>
                      <a:cubicBezTo>
                        <a:pt x="257498" y="218888"/>
                        <a:pt x="257498" y="218888"/>
                        <a:pt x="257498" y="171424"/>
                      </a:cubicBezTo>
                      <a:cubicBezTo>
                        <a:pt x="257498" y="167468"/>
                        <a:pt x="253624" y="163513"/>
                        <a:pt x="249749" y="163513"/>
                      </a:cubicBezTo>
                      <a:close/>
                      <a:moveTo>
                        <a:pt x="250178" y="147638"/>
                      </a:moveTo>
                      <a:cubicBezTo>
                        <a:pt x="264427" y="147638"/>
                        <a:pt x="277381" y="151531"/>
                        <a:pt x="289040" y="158020"/>
                      </a:cubicBezTo>
                      <a:cubicBezTo>
                        <a:pt x="314948" y="172295"/>
                        <a:pt x="331788" y="198249"/>
                        <a:pt x="331788" y="229395"/>
                      </a:cubicBezTo>
                      <a:cubicBezTo>
                        <a:pt x="331788" y="274815"/>
                        <a:pt x="295517" y="311151"/>
                        <a:pt x="250178" y="311151"/>
                      </a:cubicBezTo>
                      <a:cubicBezTo>
                        <a:pt x="216497" y="311151"/>
                        <a:pt x="186703" y="289090"/>
                        <a:pt x="175044" y="260540"/>
                      </a:cubicBezTo>
                      <a:cubicBezTo>
                        <a:pt x="171158" y="250158"/>
                        <a:pt x="169863" y="239776"/>
                        <a:pt x="169863" y="229395"/>
                      </a:cubicBezTo>
                      <a:cubicBezTo>
                        <a:pt x="169863" y="183974"/>
                        <a:pt x="206134" y="147638"/>
                        <a:pt x="250178" y="147638"/>
                      </a:cubicBezTo>
                      <a:close/>
                      <a:moveTo>
                        <a:pt x="22336" y="44450"/>
                      </a:moveTo>
                      <a:cubicBezTo>
                        <a:pt x="18459" y="44450"/>
                        <a:pt x="15875" y="47040"/>
                        <a:pt x="15875" y="49630"/>
                      </a:cubicBezTo>
                      <a:lnTo>
                        <a:pt x="15875" y="93663"/>
                      </a:lnTo>
                      <a:cubicBezTo>
                        <a:pt x="15875" y="93663"/>
                        <a:pt x="15875" y="93663"/>
                        <a:pt x="273050" y="93663"/>
                      </a:cubicBezTo>
                      <a:cubicBezTo>
                        <a:pt x="273050" y="93663"/>
                        <a:pt x="273050" y="93663"/>
                        <a:pt x="273050" y="49630"/>
                      </a:cubicBezTo>
                      <a:cubicBezTo>
                        <a:pt x="273050" y="47040"/>
                        <a:pt x="270466" y="44450"/>
                        <a:pt x="267881" y="44450"/>
                      </a:cubicBezTo>
                      <a:cubicBezTo>
                        <a:pt x="267881" y="44450"/>
                        <a:pt x="267881" y="44450"/>
                        <a:pt x="245911" y="44450"/>
                      </a:cubicBezTo>
                      <a:cubicBezTo>
                        <a:pt x="245911" y="44450"/>
                        <a:pt x="245911" y="44450"/>
                        <a:pt x="245911" y="53515"/>
                      </a:cubicBezTo>
                      <a:cubicBezTo>
                        <a:pt x="245911" y="61286"/>
                        <a:pt x="239449" y="67761"/>
                        <a:pt x="231695" y="67761"/>
                      </a:cubicBezTo>
                      <a:cubicBezTo>
                        <a:pt x="231695" y="67761"/>
                        <a:pt x="231695" y="67761"/>
                        <a:pt x="212310" y="67761"/>
                      </a:cubicBezTo>
                      <a:cubicBezTo>
                        <a:pt x="204556" y="67761"/>
                        <a:pt x="198094" y="61286"/>
                        <a:pt x="198094" y="53515"/>
                      </a:cubicBezTo>
                      <a:cubicBezTo>
                        <a:pt x="198094" y="53515"/>
                        <a:pt x="198094" y="53515"/>
                        <a:pt x="198094" y="44450"/>
                      </a:cubicBezTo>
                      <a:cubicBezTo>
                        <a:pt x="198094" y="44450"/>
                        <a:pt x="198094" y="44450"/>
                        <a:pt x="168370" y="44450"/>
                      </a:cubicBezTo>
                      <a:cubicBezTo>
                        <a:pt x="168370" y="44450"/>
                        <a:pt x="168370" y="44450"/>
                        <a:pt x="168370" y="53515"/>
                      </a:cubicBezTo>
                      <a:cubicBezTo>
                        <a:pt x="168370" y="61286"/>
                        <a:pt x="161909" y="67761"/>
                        <a:pt x="154155" y="67761"/>
                      </a:cubicBezTo>
                      <a:cubicBezTo>
                        <a:pt x="154155" y="67761"/>
                        <a:pt x="154155" y="67761"/>
                        <a:pt x="134770" y="67761"/>
                      </a:cubicBezTo>
                      <a:cubicBezTo>
                        <a:pt x="127016" y="67761"/>
                        <a:pt x="120554" y="61286"/>
                        <a:pt x="120554" y="53515"/>
                      </a:cubicBezTo>
                      <a:cubicBezTo>
                        <a:pt x="120554" y="53515"/>
                        <a:pt x="120554" y="53515"/>
                        <a:pt x="120554" y="44450"/>
                      </a:cubicBezTo>
                      <a:cubicBezTo>
                        <a:pt x="120554" y="44450"/>
                        <a:pt x="120554" y="44450"/>
                        <a:pt x="92123" y="44450"/>
                      </a:cubicBezTo>
                      <a:cubicBezTo>
                        <a:pt x="92123" y="44450"/>
                        <a:pt x="92123" y="44450"/>
                        <a:pt x="92123" y="53515"/>
                      </a:cubicBezTo>
                      <a:cubicBezTo>
                        <a:pt x="92123" y="61286"/>
                        <a:pt x="85661" y="67761"/>
                        <a:pt x="77907" y="67761"/>
                      </a:cubicBezTo>
                      <a:cubicBezTo>
                        <a:pt x="77907" y="67761"/>
                        <a:pt x="77907" y="67761"/>
                        <a:pt x="58522" y="67761"/>
                      </a:cubicBezTo>
                      <a:cubicBezTo>
                        <a:pt x="50768" y="67761"/>
                        <a:pt x="44306" y="61286"/>
                        <a:pt x="44306" y="53515"/>
                      </a:cubicBezTo>
                      <a:cubicBezTo>
                        <a:pt x="44306" y="53515"/>
                        <a:pt x="44306" y="53515"/>
                        <a:pt x="44306" y="44450"/>
                      </a:cubicBezTo>
                      <a:cubicBezTo>
                        <a:pt x="44306" y="44450"/>
                        <a:pt x="44306" y="44450"/>
                        <a:pt x="22336" y="44450"/>
                      </a:cubicBezTo>
                      <a:close/>
                      <a:moveTo>
                        <a:pt x="58303" y="0"/>
                      </a:moveTo>
                      <a:cubicBezTo>
                        <a:pt x="58303" y="0"/>
                        <a:pt x="58303" y="0"/>
                        <a:pt x="77737" y="0"/>
                      </a:cubicBezTo>
                      <a:cubicBezTo>
                        <a:pt x="85511" y="0"/>
                        <a:pt x="91989" y="6476"/>
                        <a:pt x="91989" y="14248"/>
                      </a:cubicBezTo>
                      <a:cubicBezTo>
                        <a:pt x="91989" y="14248"/>
                        <a:pt x="91989" y="14248"/>
                        <a:pt x="91989" y="29791"/>
                      </a:cubicBezTo>
                      <a:cubicBezTo>
                        <a:pt x="91989" y="29791"/>
                        <a:pt x="91989" y="29791"/>
                        <a:pt x="120493" y="29791"/>
                      </a:cubicBezTo>
                      <a:cubicBezTo>
                        <a:pt x="120493" y="29791"/>
                        <a:pt x="120493" y="29791"/>
                        <a:pt x="120493" y="14248"/>
                      </a:cubicBezTo>
                      <a:cubicBezTo>
                        <a:pt x="120493" y="6476"/>
                        <a:pt x="126971" y="0"/>
                        <a:pt x="134745" y="0"/>
                      </a:cubicBezTo>
                      <a:cubicBezTo>
                        <a:pt x="134745" y="0"/>
                        <a:pt x="134745" y="0"/>
                        <a:pt x="154179" y="0"/>
                      </a:cubicBezTo>
                      <a:cubicBezTo>
                        <a:pt x="161953" y="0"/>
                        <a:pt x="168431" y="6476"/>
                        <a:pt x="168431" y="14248"/>
                      </a:cubicBezTo>
                      <a:cubicBezTo>
                        <a:pt x="168431" y="14248"/>
                        <a:pt x="168431" y="14248"/>
                        <a:pt x="168431" y="29791"/>
                      </a:cubicBezTo>
                      <a:cubicBezTo>
                        <a:pt x="168431" y="29791"/>
                        <a:pt x="168431" y="29791"/>
                        <a:pt x="198231" y="29791"/>
                      </a:cubicBezTo>
                      <a:cubicBezTo>
                        <a:pt x="198231" y="29791"/>
                        <a:pt x="198231" y="29791"/>
                        <a:pt x="198231" y="14248"/>
                      </a:cubicBezTo>
                      <a:cubicBezTo>
                        <a:pt x="198231" y="6476"/>
                        <a:pt x="204709" y="0"/>
                        <a:pt x="212483" y="0"/>
                      </a:cubicBezTo>
                      <a:cubicBezTo>
                        <a:pt x="212483" y="0"/>
                        <a:pt x="212483" y="0"/>
                        <a:pt x="231917" y="0"/>
                      </a:cubicBezTo>
                      <a:cubicBezTo>
                        <a:pt x="239691" y="0"/>
                        <a:pt x="246170" y="6476"/>
                        <a:pt x="246170" y="14248"/>
                      </a:cubicBezTo>
                      <a:cubicBezTo>
                        <a:pt x="246170" y="14248"/>
                        <a:pt x="246170" y="14248"/>
                        <a:pt x="246170" y="29791"/>
                      </a:cubicBezTo>
                      <a:cubicBezTo>
                        <a:pt x="246170" y="29791"/>
                        <a:pt x="246170" y="29791"/>
                        <a:pt x="268195" y="29791"/>
                      </a:cubicBezTo>
                      <a:cubicBezTo>
                        <a:pt x="279856" y="29791"/>
                        <a:pt x="288925" y="38858"/>
                        <a:pt x="288925" y="50516"/>
                      </a:cubicBezTo>
                      <a:cubicBezTo>
                        <a:pt x="288925" y="50516"/>
                        <a:pt x="288925" y="50516"/>
                        <a:pt x="288925" y="146366"/>
                      </a:cubicBezTo>
                      <a:cubicBezTo>
                        <a:pt x="288925" y="145071"/>
                        <a:pt x="287630" y="145071"/>
                        <a:pt x="286334" y="143775"/>
                      </a:cubicBezTo>
                      <a:cubicBezTo>
                        <a:pt x="274673" y="139889"/>
                        <a:pt x="263013" y="137299"/>
                        <a:pt x="250056" y="137299"/>
                      </a:cubicBezTo>
                      <a:cubicBezTo>
                        <a:pt x="238396" y="137299"/>
                        <a:pt x="225439" y="139889"/>
                        <a:pt x="215074" y="143775"/>
                      </a:cubicBezTo>
                      <a:cubicBezTo>
                        <a:pt x="203413" y="148956"/>
                        <a:pt x="194344" y="155433"/>
                        <a:pt x="185275" y="164500"/>
                      </a:cubicBezTo>
                      <a:cubicBezTo>
                        <a:pt x="177501" y="172272"/>
                        <a:pt x="169727" y="182634"/>
                        <a:pt x="165840" y="192996"/>
                      </a:cubicBezTo>
                      <a:cubicBezTo>
                        <a:pt x="160658" y="204653"/>
                        <a:pt x="158066" y="216311"/>
                        <a:pt x="158066" y="229264"/>
                      </a:cubicBezTo>
                      <a:cubicBezTo>
                        <a:pt x="158066" y="239626"/>
                        <a:pt x="160658" y="249988"/>
                        <a:pt x="163249" y="260350"/>
                      </a:cubicBezTo>
                      <a:cubicBezTo>
                        <a:pt x="163249" y="260350"/>
                        <a:pt x="163249" y="260350"/>
                        <a:pt x="22025" y="260350"/>
                      </a:cubicBezTo>
                      <a:cubicBezTo>
                        <a:pt x="9069" y="260350"/>
                        <a:pt x="0" y="249988"/>
                        <a:pt x="0" y="238330"/>
                      </a:cubicBezTo>
                      <a:cubicBezTo>
                        <a:pt x="0" y="238330"/>
                        <a:pt x="0" y="238330"/>
                        <a:pt x="0" y="50516"/>
                      </a:cubicBezTo>
                      <a:cubicBezTo>
                        <a:pt x="0" y="38858"/>
                        <a:pt x="9069" y="29791"/>
                        <a:pt x="22025" y="29791"/>
                      </a:cubicBezTo>
                      <a:cubicBezTo>
                        <a:pt x="22025" y="29791"/>
                        <a:pt x="22025" y="29791"/>
                        <a:pt x="44051" y="29791"/>
                      </a:cubicBezTo>
                      <a:cubicBezTo>
                        <a:pt x="44051" y="29791"/>
                        <a:pt x="44051" y="29791"/>
                        <a:pt x="44051" y="14248"/>
                      </a:cubicBezTo>
                      <a:cubicBezTo>
                        <a:pt x="44051" y="6476"/>
                        <a:pt x="50529" y="0"/>
                        <a:pt x="58303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16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50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741EE7-6CF6-65EF-E49B-92DEE7FF9D98}"/>
              </a:ext>
            </a:extLst>
          </p:cNvPr>
          <p:cNvSpPr txBox="1">
            <a:spLocks/>
          </p:cNvSpPr>
          <p:nvPr/>
        </p:nvSpPr>
        <p:spPr>
          <a:xfrm>
            <a:off x="745090" y="1587245"/>
            <a:ext cx="6874910" cy="1685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请您单击此处添加合适文字加以解释说明，可以根据自己的需要适当地调整文字的大小或者颜色等属性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。请您单击此处添加合适文字加以解释说明，可以根据自己的需要适当地调整文字的大小或者颜色等属性。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DE29E0-B6A4-3BFA-3F5C-BE28B0977645}"/>
              </a:ext>
            </a:extLst>
          </p:cNvPr>
          <p:cNvGrpSpPr/>
          <p:nvPr/>
        </p:nvGrpSpPr>
        <p:grpSpPr>
          <a:xfrm>
            <a:off x="525636" y="3682677"/>
            <a:ext cx="2186495" cy="1874892"/>
            <a:chOff x="525636" y="3756321"/>
            <a:chExt cx="2186495" cy="1874892"/>
          </a:xfrm>
        </p:grpSpPr>
        <p:sp>
          <p:nvSpPr>
            <p:cNvPr id="14" name="Oval 45">
              <a:extLst>
                <a:ext uri="{FF2B5EF4-FFF2-40B4-BE49-F238E27FC236}">
                  <a16:creationId xmlns:a16="http://schemas.microsoft.com/office/drawing/2014/main" id="{BCCFDC89-7C43-D5E9-4987-B111351038E5}"/>
                </a:ext>
              </a:extLst>
            </p:cNvPr>
            <p:cNvSpPr/>
            <p:nvPr/>
          </p:nvSpPr>
          <p:spPr>
            <a:xfrm>
              <a:off x="943884" y="3756321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Arc 41">
              <a:extLst>
                <a:ext uri="{FF2B5EF4-FFF2-40B4-BE49-F238E27FC236}">
                  <a16:creationId xmlns:a16="http://schemas.microsoft.com/office/drawing/2014/main" id="{346AADD8-E4E9-3319-E0B1-77727875F9F8}"/>
                </a:ext>
              </a:extLst>
            </p:cNvPr>
            <p:cNvSpPr/>
            <p:nvPr/>
          </p:nvSpPr>
          <p:spPr>
            <a:xfrm>
              <a:off x="937257" y="3756321"/>
              <a:ext cx="1349600" cy="1349600"/>
            </a:xfrm>
            <a:prstGeom prst="arc">
              <a:avLst>
                <a:gd name="adj1" fmla="val 17191795"/>
                <a:gd name="adj2" fmla="val 10769516"/>
              </a:avLst>
            </a:prstGeom>
            <a:ln w="152400">
              <a:solidFill>
                <a:srgbClr val="E801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 Placeholder 10">
              <a:extLst>
                <a:ext uri="{FF2B5EF4-FFF2-40B4-BE49-F238E27FC236}">
                  <a16:creationId xmlns:a16="http://schemas.microsoft.com/office/drawing/2014/main" id="{C40FC526-3C23-AEC0-BBEB-5A578294D7BC}"/>
                </a:ext>
              </a:extLst>
            </p:cNvPr>
            <p:cNvSpPr txBox="1">
              <a:spLocks/>
            </p:cNvSpPr>
            <p:nvPr/>
          </p:nvSpPr>
          <p:spPr>
            <a:xfrm>
              <a:off x="525636" y="5411166"/>
              <a:ext cx="218649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添加标题</a:t>
              </a:r>
              <a:endPara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4D746B2D-0C38-894D-44E9-34D1733EC096}"/>
                </a:ext>
              </a:extLst>
            </p:cNvPr>
            <p:cNvSpPr txBox="1">
              <a:spLocks/>
            </p:cNvSpPr>
            <p:nvPr/>
          </p:nvSpPr>
          <p:spPr>
            <a:xfrm>
              <a:off x="1189442" y="4277475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73%</a:t>
              </a:r>
              <a:endParaRPr lang="en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4D53133-D38A-9B24-91BC-D90684AD9A74}"/>
              </a:ext>
            </a:extLst>
          </p:cNvPr>
          <p:cNvGrpSpPr/>
          <p:nvPr/>
        </p:nvGrpSpPr>
        <p:grpSpPr>
          <a:xfrm>
            <a:off x="3045016" y="3682677"/>
            <a:ext cx="1812065" cy="1882301"/>
            <a:chOff x="3118720" y="3746845"/>
            <a:chExt cx="1812065" cy="1882301"/>
          </a:xfrm>
        </p:grpSpPr>
        <p:sp>
          <p:nvSpPr>
            <p:cNvPr id="19" name="Oval 46">
              <a:extLst>
                <a:ext uri="{FF2B5EF4-FFF2-40B4-BE49-F238E27FC236}">
                  <a16:creationId xmlns:a16="http://schemas.microsoft.com/office/drawing/2014/main" id="{9A100438-4A3A-C7EE-38A5-60AAA6808B99}"/>
                </a:ext>
              </a:extLst>
            </p:cNvPr>
            <p:cNvSpPr/>
            <p:nvPr/>
          </p:nvSpPr>
          <p:spPr>
            <a:xfrm>
              <a:off x="3349952" y="3746845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Arc 43">
              <a:extLst>
                <a:ext uri="{FF2B5EF4-FFF2-40B4-BE49-F238E27FC236}">
                  <a16:creationId xmlns:a16="http://schemas.microsoft.com/office/drawing/2014/main" id="{51FBF689-B78B-8FE5-AA46-683E59D5B6A6}"/>
                </a:ext>
              </a:extLst>
            </p:cNvPr>
            <p:cNvSpPr/>
            <p:nvPr/>
          </p:nvSpPr>
          <p:spPr>
            <a:xfrm>
              <a:off x="3349952" y="3747245"/>
              <a:ext cx="1349600" cy="1349600"/>
            </a:xfrm>
            <a:prstGeom prst="arc">
              <a:avLst>
                <a:gd name="adj1" fmla="val 18584716"/>
                <a:gd name="adj2" fmla="val 13567605"/>
              </a:avLst>
            </a:prstGeom>
            <a:ln w="152400">
              <a:solidFill>
                <a:srgbClr val="C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1185ED33-ADC6-05EC-883E-C9B8E48F1062}"/>
                </a:ext>
              </a:extLst>
            </p:cNvPr>
            <p:cNvSpPr txBox="1">
              <a:spLocks/>
            </p:cNvSpPr>
            <p:nvPr/>
          </p:nvSpPr>
          <p:spPr>
            <a:xfrm>
              <a:off x="3118720" y="5409099"/>
              <a:ext cx="181206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添加标题</a:t>
              </a:r>
              <a:endParaRPr kumimoji="0" lang="en-ID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440B77F-A98C-3D5B-8F7B-41EB14B6A676}"/>
                </a:ext>
              </a:extLst>
            </p:cNvPr>
            <p:cNvSpPr txBox="1">
              <a:spLocks/>
            </p:cNvSpPr>
            <p:nvPr/>
          </p:nvSpPr>
          <p:spPr>
            <a:xfrm>
              <a:off x="3602137" y="4277475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82%</a:t>
              </a:r>
              <a:endParaRPr lang="en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4AC1EE6-BA5E-D673-12AF-880F6C75D323}"/>
              </a:ext>
            </a:extLst>
          </p:cNvPr>
          <p:cNvGrpSpPr/>
          <p:nvPr/>
        </p:nvGrpSpPr>
        <p:grpSpPr>
          <a:xfrm>
            <a:off x="5189967" y="3682677"/>
            <a:ext cx="1812065" cy="1882301"/>
            <a:chOff x="3118720" y="3746845"/>
            <a:chExt cx="1812065" cy="1882301"/>
          </a:xfrm>
        </p:grpSpPr>
        <p:sp>
          <p:nvSpPr>
            <p:cNvPr id="24" name="Oval 46">
              <a:extLst>
                <a:ext uri="{FF2B5EF4-FFF2-40B4-BE49-F238E27FC236}">
                  <a16:creationId xmlns:a16="http://schemas.microsoft.com/office/drawing/2014/main" id="{6D2050A8-2119-625E-E414-D193EFEEA87F}"/>
                </a:ext>
              </a:extLst>
            </p:cNvPr>
            <p:cNvSpPr/>
            <p:nvPr/>
          </p:nvSpPr>
          <p:spPr>
            <a:xfrm>
              <a:off x="3349952" y="3746845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Arc 43">
              <a:extLst>
                <a:ext uri="{FF2B5EF4-FFF2-40B4-BE49-F238E27FC236}">
                  <a16:creationId xmlns:a16="http://schemas.microsoft.com/office/drawing/2014/main" id="{83CF4C37-C2DB-87AB-4C25-93F77C97D924}"/>
                </a:ext>
              </a:extLst>
            </p:cNvPr>
            <p:cNvSpPr/>
            <p:nvPr/>
          </p:nvSpPr>
          <p:spPr>
            <a:xfrm>
              <a:off x="3349952" y="3747245"/>
              <a:ext cx="1349600" cy="1349600"/>
            </a:xfrm>
            <a:prstGeom prst="arc">
              <a:avLst>
                <a:gd name="adj1" fmla="val 16200000"/>
                <a:gd name="adj2" fmla="val 13567605"/>
              </a:avLst>
            </a:prstGeom>
            <a:ln w="152400">
              <a:solidFill>
                <a:srgbClr val="E801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87679D70-F74E-046D-796F-89946330FD8F}"/>
                </a:ext>
              </a:extLst>
            </p:cNvPr>
            <p:cNvSpPr txBox="1">
              <a:spLocks/>
            </p:cNvSpPr>
            <p:nvPr/>
          </p:nvSpPr>
          <p:spPr>
            <a:xfrm>
              <a:off x="3118720" y="5409099"/>
              <a:ext cx="181206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添加标题</a:t>
              </a:r>
              <a:endParaRPr kumimoji="0" lang="en-ID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9B281F38-F17E-3888-E10E-81D5295C4AC4}"/>
                </a:ext>
              </a:extLst>
            </p:cNvPr>
            <p:cNvSpPr txBox="1">
              <a:spLocks/>
            </p:cNvSpPr>
            <p:nvPr/>
          </p:nvSpPr>
          <p:spPr>
            <a:xfrm>
              <a:off x="3602137" y="4277475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90%</a:t>
              </a:r>
              <a:endParaRPr lang="en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37D149A-3E10-D4D6-EB11-952BEF366640}"/>
              </a:ext>
            </a:extLst>
          </p:cNvPr>
          <p:cNvGrpSpPr/>
          <p:nvPr/>
        </p:nvGrpSpPr>
        <p:grpSpPr>
          <a:xfrm>
            <a:off x="7418229" y="1450904"/>
            <a:ext cx="4248135" cy="4004050"/>
            <a:chOff x="7417855" y="1480377"/>
            <a:chExt cx="4248135" cy="400405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D65F113-B7F7-734F-9021-C9618D1ED080}"/>
                </a:ext>
              </a:extLst>
            </p:cNvPr>
            <p:cNvSpPr/>
            <p:nvPr/>
          </p:nvSpPr>
          <p:spPr>
            <a:xfrm rot="641551">
              <a:off x="7694739" y="1480377"/>
              <a:ext cx="3971251" cy="3897246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2911943-F70F-E9F5-2D88-800E6A1698A0}"/>
                </a:ext>
              </a:extLst>
            </p:cNvPr>
            <p:cNvSpPr/>
            <p:nvPr/>
          </p:nvSpPr>
          <p:spPr>
            <a:xfrm rot="641551">
              <a:off x="7991697" y="1771802"/>
              <a:ext cx="3377334" cy="331439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67D4D3F-BCF5-A657-5D50-F7EB50B3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5638" y="1654437"/>
              <a:ext cx="3438579" cy="3438579"/>
            </a:xfrm>
            <a:prstGeom prst="ellipse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50286DF-51D9-E90C-D95E-707AB171CA69}"/>
                </a:ext>
              </a:extLst>
            </p:cNvPr>
            <p:cNvGrpSpPr/>
            <p:nvPr/>
          </p:nvGrpSpPr>
          <p:grpSpPr>
            <a:xfrm>
              <a:off x="7417855" y="3765439"/>
              <a:ext cx="1718988" cy="1718988"/>
              <a:chOff x="7417855" y="3765439"/>
              <a:chExt cx="1718988" cy="1718988"/>
            </a:xfrm>
          </p:grpSpPr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id="{38B7CD6A-9F1C-42B3-1820-34804F28499C}"/>
                  </a:ext>
                </a:extLst>
              </p:cNvPr>
              <p:cNvSpPr/>
              <p:nvPr/>
            </p:nvSpPr>
            <p:spPr>
              <a:xfrm rot="641551">
                <a:off x="7417855" y="3765439"/>
                <a:ext cx="1718988" cy="171898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TextBox 31">
                <a:extLst>
                  <a:ext uri="{FF2B5EF4-FFF2-40B4-BE49-F238E27FC236}">
                    <a16:creationId xmlns:a16="http://schemas.microsoft.com/office/drawing/2014/main" id="{F6BF5689-CE8B-2265-EF39-5AB7D05EBFF6}"/>
                  </a:ext>
                </a:extLst>
              </p:cNvPr>
              <p:cNvSpPr txBox="1"/>
              <p:nvPr/>
            </p:nvSpPr>
            <p:spPr>
              <a:xfrm>
                <a:off x="7778331" y="4278623"/>
                <a:ext cx="9980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92%</a:t>
                </a:r>
                <a:endPara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D026B3-2CFF-87A6-AD1E-1EBE3E35B401}"/>
                  </a:ext>
                </a:extLst>
              </p:cNvPr>
              <p:cNvSpPr txBox="1"/>
              <p:nvPr/>
            </p:nvSpPr>
            <p:spPr>
              <a:xfrm flipH="1">
                <a:off x="7774646" y="4757945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endParaRPr lang="en-ID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54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顶角 24">
            <a:extLst>
              <a:ext uri="{FF2B5EF4-FFF2-40B4-BE49-F238E27FC236}">
                <a16:creationId xmlns:a16="http://schemas.microsoft.com/office/drawing/2014/main" id="{4A30F824-92FD-D735-30B3-580403DA04FA}"/>
              </a:ext>
            </a:extLst>
          </p:cNvPr>
          <p:cNvSpPr/>
          <p:nvPr/>
        </p:nvSpPr>
        <p:spPr>
          <a:xfrm>
            <a:off x="266700" y="1760146"/>
            <a:ext cx="11658600" cy="4535879"/>
          </a:xfrm>
          <a:prstGeom prst="round2SameRect">
            <a:avLst>
              <a:gd name="adj1" fmla="val 66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schemeClr val="bg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E35F3B2-204F-1112-7F61-290C42E80486}"/>
              </a:ext>
            </a:extLst>
          </p:cNvPr>
          <p:cNvGrpSpPr/>
          <p:nvPr/>
        </p:nvGrpSpPr>
        <p:grpSpPr>
          <a:xfrm>
            <a:off x="1041276" y="1435249"/>
            <a:ext cx="9721080" cy="2091543"/>
            <a:chOff x="1041276" y="1435249"/>
            <a:chExt cx="9721080" cy="209154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CD37A68-5996-D18C-AF17-8A1F24FD0788}"/>
                </a:ext>
              </a:extLst>
            </p:cNvPr>
            <p:cNvGrpSpPr/>
            <p:nvPr/>
          </p:nvGrpSpPr>
          <p:grpSpPr>
            <a:xfrm>
              <a:off x="1041276" y="1453078"/>
              <a:ext cx="1744047" cy="2073714"/>
              <a:chOff x="1269876" y="1710253"/>
              <a:chExt cx="1744047" cy="2073714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EE88B21C-F3F1-AD03-B2BE-23FDFF4CF2EF}"/>
                  </a:ext>
                </a:extLst>
              </p:cNvPr>
              <p:cNvGrpSpPr/>
              <p:nvPr/>
            </p:nvGrpSpPr>
            <p:grpSpPr>
              <a:xfrm>
                <a:off x="1269876" y="1710253"/>
                <a:ext cx="1744047" cy="2073714"/>
                <a:chOff x="1487052" y="1862653"/>
                <a:chExt cx="1744047" cy="2073714"/>
              </a:xfrm>
            </p:grpSpPr>
            <p:sp>
              <p:nvSpPr>
                <p:cNvPr id="6" name="Freeform 7">
                  <a:extLst>
                    <a:ext uri="{FF2B5EF4-FFF2-40B4-BE49-F238E27FC236}">
                      <a16:creationId xmlns:a16="http://schemas.microsoft.com/office/drawing/2014/main" id="{6189E0A6-A7A7-8CDE-7235-0FD88138E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052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1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19" y="0"/>
                        <a:pt x="141" y="0"/>
                      </a:cubicBezTo>
                      <a:cubicBezTo>
                        <a:pt x="63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11">
                  <a:extLst>
                    <a:ext uri="{FF2B5EF4-FFF2-40B4-BE49-F238E27FC236}">
                      <a16:creationId xmlns:a16="http://schemas.microsoft.com/office/drawing/2014/main" id="{7D256BE3-75FC-95A8-F010-C4BE1C371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9828" y="1862653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70 w 911"/>
                    <a:gd name="T3" fmla="*/ 0 h 1248"/>
                    <a:gd name="T4" fmla="*/ 0 w 911"/>
                    <a:gd name="T5" fmla="*/ 0 h 1248"/>
                    <a:gd name="T6" fmla="*/ 142 w 911"/>
                    <a:gd name="T7" fmla="*/ 142 h 1248"/>
                    <a:gd name="T8" fmla="*/ 142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8" y="0"/>
                        <a:pt x="7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2" y="63"/>
                        <a:pt x="142" y="142"/>
                      </a:cubicBezTo>
                      <a:cubicBezTo>
                        <a:pt x="142" y="1050"/>
                        <a:pt x="142" y="1050"/>
                        <a:pt x="142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E8010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40">
                <a:extLst>
                  <a:ext uri="{FF2B5EF4-FFF2-40B4-BE49-F238E27FC236}">
                    <a16:creationId xmlns:a16="http://schemas.microsoft.com/office/drawing/2014/main" id="{AC0C472E-1911-B0E6-48A7-F565B04DB831}"/>
                  </a:ext>
                </a:extLst>
              </p:cNvPr>
              <p:cNvSpPr txBox="1"/>
              <p:nvPr/>
            </p:nvSpPr>
            <p:spPr>
              <a:xfrm>
                <a:off x="1915930" y="2394718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4400" dirty="0">
                    <a:solidFill>
                      <a:prstClr val="white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71B9296-68E7-64F9-B09A-9468E9F88490}"/>
                </a:ext>
              </a:extLst>
            </p:cNvPr>
            <p:cNvGrpSpPr/>
            <p:nvPr/>
          </p:nvGrpSpPr>
          <p:grpSpPr>
            <a:xfrm>
              <a:off x="3698711" y="1453078"/>
              <a:ext cx="1744047" cy="2073714"/>
              <a:chOff x="3862164" y="1710253"/>
              <a:chExt cx="1744047" cy="2073714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9140838B-0DE8-175E-8DFF-D65D37D530FD}"/>
                  </a:ext>
                </a:extLst>
              </p:cNvPr>
              <p:cNvGrpSpPr/>
              <p:nvPr/>
            </p:nvGrpSpPr>
            <p:grpSpPr>
              <a:xfrm>
                <a:off x="3862164" y="1710253"/>
                <a:ext cx="1744047" cy="2073714"/>
                <a:chOff x="4026329" y="1862653"/>
                <a:chExt cx="1744047" cy="2073714"/>
              </a:xfrm>
            </p:grpSpPr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5A1CD1CE-2EEB-316D-35E2-8F4ECCC20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6329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1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1" y="0"/>
                      </a:cubicBezTo>
                      <a:cubicBezTo>
                        <a:pt x="63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4DF3AE4C-FC21-C5CA-F21D-4E4BDEB06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0287" y="1862653"/>
                  <a:ext cx="1510089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70 w 911"/>
                    <a:gd name="T3" fmla="*/ 0 h 1248"/>
                    <a:gd name="T4" fmla="*/ 0 w 911"/>
                    <a:gd name="T5" fmla="*/ 0 h 1248"/>
                    <a:gd name="T6" fmla="*/ 142 w 911"/>
                    <a:gd name="T7" fmla="*/ 142 h 1248"/>
                    <a:gd name="T8" fmla="*/ 142 w 911"/>
                    <a:gd name="T9" fmla="*/ 1050 h 1248"/>
                    <a:gd name="T10" fmla="*/ 533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8" y="0"/>
                        <a:pt x="7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9" y="0"/>
                        <a:pt x="142" y="63"/>
                        <a:pt x="142" y="142"/>
                      </a:cubicBezTo>
                      <a:cubicBezTo>
                        <a:pt x="142" y="1050"/>
                        <a:pt x="142" y="1050"/>
                        <a:pt x="142" y="1050"/>
                      </a:cubicBezTo>
                      <a:cubicBezTo>
                        <a:pt x="533" y="1248"/>
                        <a:pt x="533" y="1248"/>
                        <a:pt x="533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C8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文本框 48">
                <a:extLst>
                  <a:ext uri="{FF2B5EF4-FFF2-40B4-BE49-F238E27FC236}">
                    <a16:creationId xmlns:a16="http://schemas.microsoft.com/office/drawing/2014/main" id="{A85D46C8-E7A0-10B6-C29B-68355C722495}"/>
                  </a:ext>
                </a:extLst>
              </p:cNvPr>
              <p:cNvSpPr txBox="1"/>
              <p:nvPr/>
            </p:nvSpPr>
            <p:spPr>
              <a:xfrm>
                <a:off x="4492477" y="2394718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4400" dirty="0">
                    <a:solidFill>
                      <a:prstClr val="white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F4DAAE0-FC4A-B92B-0547-2E3E54BE6DCC}"/>
                </a:ext>
              </a:extLst>
            </p:cNvPr>
            <p:cNvGrpSpPr/>
            <p:nvPr/>
          </p:nvGrpSpPr>
          <p:grpSpPr>
            <a:xfrm>
              <a:off x="6356146" y="1453078"/>
              <a:ext cx="1746411" cy="2073714"/>
              <a:chOff x="6580249" y="1710253"/>
              <a:chExt cx="1746411" cy="2073714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A329176-3726-D873-E660-F74EE071F8EE}"/>
                  </a:ext>
                </a:extLst>
              </p:cNvPr>
              <p:cNvGrpSpPr/>
              <p:nvPr/>
            </p:nvGrpSpPr>
            <p:grpSpPr>
              <a:xfrm>
                <a:off x="6580249" y="1710253"/>
                <a:ext cx="1746411" cy="2073714"/>
                <a:chOff x="6442809" y="1862653"/>
                <a:chExt cx="1746411" cy="2073714"/>
              </a:xfrm>
            </p:grpSpPr>
            <p:sp>
              <p:nvSpPr>
                <p:cNvPr id="14" name="Freeform 5">
                  <a:extLst>
                    <a:ext uri="{FF2B5EF4-FFF2-40B4-BE49-F238E27FC236}">
                      <a16:creationId xmlns:a16="http://schemas.microsoft.com/office/drawing/2014/main" id="{8EEEEC17-87F1-8EA0-AEB5-ED9184C6A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2809" y="1862653"/>
                  <a:ext cx="469097" cy="307069"/>
                </a:xfrm>
                <a:custGeom>
                  <a:avLst/>
                  <a:gdLst>
                    <a:gd name="T0" fmla="*/ 283 w 283"/>
                    <a:gd name="T1" fmla="*/ 142 h 250"/>
                    <a:gd name="T2" fmla="*/ 142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2" y="0"/>
                      </a:cubicBezTo>
                      <a:cubicBezTo>
                        <a:pt x="64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9">
                  <a:extLst>
                    <a:ext uri="{FF2B5EF4-FFF2-40B4-BE49-F238E27FC236}">
                      <a16:creationId xmlns:a16="http://schemas.microsoft.com/office/drawing/2014/main" id="{7241AB4F-CE8D-70B3-9B44-2E4124C37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949" y="1862653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69 w 911"/>
                    <a:gd name="T3" fmla="*/ 0 h 1248"/>
                    <a:gd name="T4" fmla="*/ 0 w 911"/>
                    <a:gd name="T5" fmla="*/ 0 h 1248"/>
                    <a:gd name="T6" fmla="*/ 141 w 911"/>
                    <a:gd name="T7" fmla="*/ 142 h 1248"/>
                    <a:gd name="T8" fmla="*/ 141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7" y="0"/>
                        <a:pt x="76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1" y="63"/>
                        <a:pt x="141" y="142"/>
                      </a:cubicBezTo>
                      <a:cubicBezTo>
                        <a:pt x="141" y="1050"/>
                        <a:pt x="141" y="1050"/>
                        <a:pt x="141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E8010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文本框 56">
                <a:extLst>
                  <a:ext uri="{FF2B5EF4-FFF2-40B4-BE49-F238E27FC236}">
                    <a16:creationId xmlns:a16="http://schemas.microsoft.com/office/drawing/2014/main" id="{3AAEF8F5-EB23-B7C4-1C76-55BCE7BF8C7C}"/>
                  </a:ext>
                </a:extLst>
              </p:cNvPr>
              <p:cNvSpPr txBox="1"/>
              <p:nvPr/>
            </p:nvSpPr>
            <p:spPr>
              <a:xfrm>
                <a:off x="7194821" y="2394718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4400" dirty="0">
                    <a:solidFill>
                      <a:prstClr val="white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918A956-7BAC-D818-81D4-471CF3A4FC01}"/>
                </a:ext>
              </a:extLst>
            </p:cNvPr>
            <p:cNvGrpSpPr/>
            <p:nvPr/>
          </p:nvGrpSpPr>
          <p:grpSpPr>
            <a:xfrm>
              <a:off x="9015945" y="1435249"/>
              <a:ext cx="1746411" cy="2073714"/>
              <a:chOff x="9244545" y="1692424"/>
              <a:chExt cx="1746411" cy="2073714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EB711E8-C403-6D9B-EB2F-124E1B19080F}"/>
                  </a:ext>
                </a:extLst>
              </p:cNvPr>
              <p:cNvGrpSpPr/>
              <p:nvPr/>
            </p:nvGrpSpPr>
            <p:grpSpPr>
              <a:xfrm>
                <a:off x="9244545" y="1692424"/>
                <a:ext cx="1746411" cy="2073714"/>
                <a:chOff x="8951882" y="1844824"/>
                <a:chExt cx="1746411" cy="2073714"/>
              </a:xfrm>
            </p:grpSpPr>
            <p:sp>
              <p:nvSpPr>
                <p:cNvPr id="18" name="Freeform 5">
                  <a:extLst>
                    <a:ext uri="{FF2B5EF4-FFF2-40B4-BE49-F238E27FC236}">
                      <a16:creationId xmlns:a16="http://schemas.microsoft.com/office/drawing/2014/main" id="{CC2BA471-B01F-B482-1A8B-7AF340F9E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51882" y="1844824"/>
                  <a:ext cx="469097" cy="324898"/>
                </a:xfrm>
                <a:custGeom>
                  <a:avLst/>
                  <a:gdLst>
                    <a:gd name="T0" fmla="*/ 283 w 283"/>
                    <a:gd name="T1" fmla="*/ 142 h 250"/>
                    <a:gd name="T2" fmla="*/ 142 w 283"/>
                    <a:gd name="T3" fmla="*/ 0 h 250"/>
                    <a:gd name="T4" fmla="*/ 0 w 283"/>
                    <a:gd name="T5" fmla="*/ 142 h 250"/>
                    <a:gd name="T6" fmla="*/ 0 w 283"/>
                    <a:gd name="T7" fmla="*/ 250 h 250"/>
                    <a:gd name="T8" fmla="*/ 283 w 283"/>
                    <a:gd name="T9" fmla="*/ 250 h 250"/>
                    <a:gd name="T10" fmla="*/ 283 w 283"/>
                    <a:gd name="T11" fmla="*/ 142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3" h="250">
                      <a:moveTo>
                        <a:pt x="283" y="142"/>
                      </a:moveTo>
                      <a:cubicBezTo>
                        <a:pt x="283" y="63"/>
                        <a:pt x="220" y="0"/>
                        <a:pt x="142" y="0"/>
                      </a:cubicBezTo>
                      <a:cubicBezTo>
                        <a:pt x="64" y="0"/>
                        <a:pt x="0" y="63"/>
                        <a:pt x="0" y="142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83" y="250"/>
                        <a:pt x="283" y="250"/>
                        <a:pt x="283" y="250"/>
                      </a:cubicBezTo>
                      <a:lnTo>
                        <a:pt x="283" y="142"/>
                      </a:lnTo>
                      <a:close/>
                    </a:path>
                  </a:pathLst>
                </a:custGeom>
                <a:solidFill>
                  <a:srgbClr val="50494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CE10F327-7530-AB50-65A3-6EC8FAF5E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7022" y="1844824"/>
                  <a:ext cx="1511271" cy="2073714"/>
                </a:xfrm>
                <a:custGeom>
                  <a:avLst/>
                  <a:gdLst>
                    <a:gd name="T0" fmla="*/ 911 w 911"/>
                    <a:gd name="T1" fmla="*/ 142 h 1248"/>
                    <a:gd name="T2" fmla="*/ 769 w 911"/>
                    <a:gd name="T3" fmla="*/ 0 h 1248"/>
                    <a:gd name="T4" fmla="*/ 0 w 911"/>
                    <a:gd name="T5" fmla="*/ 0 h 1248"/>
                    <a:gd name="T6" fmla="*/ 141 w 911"/>
                    <a:gd name="T7" fmla="*/ 142 h 1248"/>
                    <a:gd name="T8" fmla="*/ 141 w 911"/>
                    <a:gd name="T9" fmla="*/ 1050 h 1248"/>
                    <a:gd name="T10" fmla="*/ 532 w 911"/>
                    <a:gd name="T11" fmla="*/ 1248 h 1248"/>
                    <a:gd name="T12" fmla="*/ 911 w 911"/>
                    <a:gd name="T13" fmla="*/ 1050 h 1248"/>
                    <a:gd name="T14" fmla="*/ 911 w 911"/>
                    <a:gd name="T15" fmla="*/ 142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1" h="1248">
                      <a:moveTo>
                        <a:pt x="911" y="142"/>
                      </a:moveTo>
                      <a:cubicBezTo>
                        <a:pt x="911" y="63"/>
                        <a:pt x="847" y="0"/>
                        <a:pt x="76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8" y="0"/>
                        <a:pt x="141" y="63"/>
                        <a:pt x="141" y="142"/>
                      </a:cubicBezTo>
                      <a:cubicBezTo>
                        <a:pt x="141" y="1050"/>
                        <a:pt x="141" y="1050"/>
                        <a:pt x="141" y="1050"/>
                      </a:cubicBezTo>
                      <a:cubicBezTo>
                        <a:pt x="532" y="1248"/>
                        <a:pt x="532" y="1248"/>
                        <a:pt x="532" y="1248"/>
                      </a:cubicBezTo>
                      <a:cubicBezTo>
                        <a:pt x="911" y="1050"/>
                        <a:pt x="911" y="1050"/>
                        <a:pt x="911" y="1050"/>
                      </a:cubicBezTo>
                      <a:lnTo>
                        <a:pt x="911" y="142"/>
                      </a:lnTo>
                      <a:close/>
                    </a:path>
                  </a:pathLst>
                </a:custGeom>
                <a:solidFill>
                  <a:srgbClr val="C8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64">
                <a:extLst>
                  <a:ext uri="{FF2B5EF4-FFF2-40B4-BE49-F238E27FC236}">
                    <a16:creationId xmlns:a16="http://schemas.microsoft.com/office/drawing/2014/main" id="{3FB4C0BF-C78F-9ADE-7A95-AB7A7283B7C8}"/>
                  </a:ext>
                </a:extLst>
              </p:cNvPr>
              <p:cNvSpPr txBox="1"/>
              <p:nvPr/>
            </p:nvSpPr>
            <p:spPr>
              <a:xfrm>
                <a:off x="9868642" y="2376889"/>
                <a:ext cx="813043" cy="76944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zh-CN" sz="4400" dirty="0">
                    <a:solidFill>
                      <a:prstClr val="white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9AE871E-5E00-BDA6-F742-41CA2D603386}"/>
              </a:ext>
            </a:extLst>
          </p:cNvPr>
          <p:cNvSpPr txBox="1">
            <a:spLocks/>
          </p:cNvSpPr>
          <p:nvPr/>
        </p:nvSpPr>
        <p:spPr>
          <a:xfrm>
            <a:off x="959365" y="3667700"/>
            <a:ext cx="2394006" cy="207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请您单击此处添加合适文字，可根据自己的需要适当地调整文字大小或者颜色等属性。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4BB74DB-F41A-BE27-B931-CB6B0BFC35F8}"/>
              </a:ext>
            </a:extLst>
          </p:cNvPr>
          <p:cNvSpPr txBox="1">
            <a:spLocks/>
          </p:cNvSpPr>
          <p:nvPr/>
        </p:nvSpPr>
        <p:spPr>
          <a:xfrm>
            <a:off x="3618462" y="3667700"/>
            <a:ext cx="2394006" cy="207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请您单击此处添加合适文字，可根据自己的需要适当地调整文字大小或者颜色等属性。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C60894F-DD39-599D-7B52-22D43189EF77}"/>
              </a:ext>
            </a:extLst>
          </p:cNvPr>
          <p:cNvSpPr txBox="1">
            <a:spLocks/>
          </p:cNvSpPr>
          <p:nvPr/>
        </p:nvSpPr>
        <p:spPr>
          <a:xfrm>
            <a:off x="6277559" y="3667700"/>
            <a:ext cx="2394006" cy="207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请您单击此处添加合适文字，可根据自己的需要适当地调整文字大小或者颜色等属性。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BA71C84-35D3-4B48-9691-7D440209940E}"/>
              </a:ext>
            </a:extLst>
          </p:cNvPr>
          <p:cNvSpPr txBox="1">
            <a:spLocks/>
          </p:cNvSpPr>
          <p:nvPr/>
        </p:nvSpPr>
        <p:spPr>
          <a:xfrm>
            <a:off x="8936656" y="3667700"/>
            <a:ext cx="2394006" cy="207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请您单击此处添加合适文字，可根据自己的需要适当地调整文字大小或者颜色等属性。</a:t>
            </a:r>
          </a:p>
        </p:txBody>
      </p:sp>
    </p:spTree>
    <p:extLst>
      <p:ext uri="{BB962C8B-B14F-4D97-AF65-F5344CB8AC3E}">
        <p14:creationId xmlns:p14="http://schemas.microsoft.com/office/powerpoint/2010/main" val="3458259869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D387A6E-4EBF-8A12-FAD3-642C409684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4"/>
          <a:stretch/>
        </p:blipFill>
        <p:spPr>
          <a:xfrm flipH="1">
            <a:off x="-516538" y="1438855"/>
            <a:ext cx="4075423" cy="40951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D330BF8-C3D9-1100-9469-CFA044EDF0BE}"/>
              </a:ext>
            </a:extLst>
          </p:cNvPr>
          <p:cNvGrpSpPr/>
          <p:nvPr/>
        </p:nvGrpSpPr>
        <p:grpSpPr>
          <a:xfrm>
            <a:off x="3751036" y="1716863"/>
            <a:ext cx="7831363" cy="1800357"/>
            <a:chOff x="1159328" y="1821638"/>
            <a:chExt cx="7831363" cy="180035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EF11F851-D806-684B-58CE-ADCBCE37FDF4}"/>
                </a:ext>
              </a:extLst>
            </p:cNvPr>
            <p:cNvSpPr/>
            <p:nvPr/>
          </p:nvSpPr>
          <p:spPr>
            <a:xfrm>
              <a:off x="1159328" y="1872343"/>
              <a:ext cx="1548000" cy="504000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4740D37-6BE9-7E66-19AD-FD0577E959EB}"/>
                </a:ext>
              </a:extLst>
            </p:cNvPr>
            <p:cNvSpPr/>
            <p:nvPr/>
          </p:nvSpPr>
          <p:spPr>
            <a:xfrm>
              <a:off x="1159328" y="3015392"/>
              <a:ext cx="1548000" cy="504000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" name="PA-矩形 4">
              <a:extLst>
                <a:ext uri="{FF2B5EF4-FFF2-40B4-BE49-F238E27FC236}">
                  <a16:creationId xmlns:a16="http://schemas.microsoft.com/office/drawing/2014/main" id="{44B15199-8791-3EEA-F419-830B14A3DBC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80012" y="1821638"/>
              <a:ext cx="5910679" cy="69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请您单击此处添加合适文字加以解释说明，可根据自己的需要适当地调整文字的大小或者颜色等属性，祝你使用愉快！</a:t>
              </a:r>
            </a:p>
          </p:txBody>
        </p:sp>
        <p:sp>
          <p:nvSpPr>
            <p:cNvPr id="10" name="PA-矩形 4">
              <a:extLst>
                <a:ext uri="{FF2B5EF4-FFF2-40B4-BE49-F238E27FC236}">
                  <a16:creationId xmlns:a16="http://schemas.microsoft.com/office/drawing/2014/main" id="{D52646FE-23A0-3817-1515-2C5D6C2AF473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80012" y="2926676"/>
              <a:ext cx="5910679" cy="69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请您单击此处添加合适文字加以解释说明，可根据自己的需要适当地调整文字的大小或者颜色等属性，祝你使用愉快！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5037DCF-48E4-979D-EC4D-953D13AD9FD7}"/>
              </a:ext>
            </a:extLst>
          </p:cNvPr>
          <p:cNvGrpSpPr/>
          <p:nvPr/>
        </p:nvGrpSpPr>
        <p:grpSpPr>
          <a:xfrm>
            <a:off x="3738335" y="3973635"/>
            <a:ext cx="7844063" cy="1471207"/>
            <a:chOff x="1146628" y="3992685"/>
            <a:chExt cx="7010400" cy="1471207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129A4A89-6641-C9F1-F9A3-814CCBEA26C0}"/>
                </a:ext>
              </a:extLst>
            </p:cNvPr>
            <p:cNvSpPr/>
            <p:nvPr/>
          </p:nvSpPr>
          <p:spPr>
            <a:xfrm>
              <a:off x="1146628" y="3992685"/>
              <a:ext cx="7010400" cy="1471207"/>
            </a:xfrm>
            <a:prstGeom prst="roundRect">
              <a:avLst>
                <a:gd name="adj" fmla="val 0"/>
              </a:avLst>
            </a:prstGeom>
            <a:solidFill>
              <a:srgbClr val="E80104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矩形 4">
              <a:extLst>
                <a:ext uri="{FF2B5EF4-FFF2-40B4-BE49-F238E27FC236}">
                  <a16:creationId xmlns:a16="http://schemas.microsoft.com/office/drawing/2014/main" id="{0602A83A-83D2-DD23-534F-DFB1CB18ECB5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43247" y="4149797"/>
              <a:ext cx="6400966" cy="115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请您单击此处添加合适文字加以解释说明，可根据自己的需要适当地调整文字的大小或者颜色等属性，祝你使用愉快！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095715"/>
      </p:ext>
    </p:extLst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E2CFD20-D84D-9F44-65AF-97C48DD9714B}"/>
              </a:ext>
            </a:extLst>
          </p:cNvPr>
          <p:cNvGrpSpPr/>
          <p:nvPr/>
        </p:nvGrpSpPr>
        <p:grpSpPr>
          <a:xfrm>
            <a:off x="4374742" y="1899602"/>
            <a:ext cx="3455129" cy="3406044"/>
            <a:chOff x="4961287" y="2586419"/>
            <a:chExt cx="2261479" cy="2229351"/>
          </a:xfrm>
        </p:grpSpPr>
        <p:sp>
          <p:nvSpPr>
            <p:cNvPr id="6" name="3">
              <a:extLst>
                <a:ext uri="{FF2B5EF4-FFF2-40B4-BE49-F238E27FC236}">
                  <a16:creationId xmlns:a16="http://schemas.microsoft.com/office/drawing/2014/main" id="{E2FC86B6-CC36-A209-3B5D-6ED1D4444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0766" y="3175108"/>
              <a:ext cx="612000" cy="959336"/>
            </a:xfrm>
            <a:custGeom>
              <a:avLst/>
              <a:gdLst>
                <a:gd name="T0" fmla="*/ 111 w 731"/>
                <a:gd name="T1" fmla="*/ 870 h 1146"/>
                <a:gd name="T2" fmla="*/ 507 w 731"/>
                <a:gd name="T3" fmla="*/ 1086 h 1146"/>
                <a:gd name="T4" fmla="*/ 649 w 731"/>
                <a:gd name="T5" fmla="*/ 917 h 1146"/>
                <a:gd name="T6" fmla="*/ 617 w 731"/>
                <a:gd name="T7" fmla="*/ 140 h 1146"/>
                <a:gd name="T8" fmla="*/ 484 w 731"/>
                <a:gd name="T9" fmla="*/ 52 h 1146"/>
                <a:gd name="T10" fmla="*/ 75 w 731"/>
                <a:gd name="T11" fmla="*/ 302 h 1146"/>
                <a:gd name="T12" fmla="*/ 23 w 731"/>
                <a:gd name="T13" fmla="*/ 401 h 1146"/>
                <a:gd name="T14" fmla="*/ 41 w 731"/>
                <a:gd name="T15" fmla="*/ 692 h 1146"/>
                <a:gd name="T16" fmla="*/ 111 w 731"/>
                <a:gd name="T17" fmla="*/ 8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111" y="870"/>
                  </a:moveTo>
                  <a:cubicBezTo>
                    <a:pt x="176" y="904"/>
                    <a:pt x="507" y="1086"/>
                    <a:pt x="507" y="1086"/>
                  </a:cubicBezTo>
                  <a:cubicBezTo>
                    <a:pt x="507" y="1086"/>
                    <a:pt x="584" y="1146"/>
                    <a:pt x="649" y="917"/>
                  </a:cubicBezTo>
                  <a:cubicBezTo>
                    <a:pt x="714" y="689"/>
                    <a:pt x="731" y="416"/>
                    <a:pt x="617" y="140"/>
                  </a:cubicBezTo>
                  <a:cubicBezTo>
                    <a:pt x="602" y="104"/>
                    <a:pt x="565" y="0"/>
                    <a:pt x="484" y="52"/>
                  </a:cubicBezTo>
                  <a:cubicBezTo>
                    <a:pt x="403" y="103"/>
                    <a:pt x="75" y="302"/>
                    <a:pt x="75" y="302"/>
                  </a:cubicBezTo>
                  <a:cubicBezTo>
                    <a:pt x="75" y="302"/>
                    <a:pt x="11" y="338"/>
                    <a:pt x="23" y="401"/>
                  </a:cubicBezTo>
                  <a:cubicBezTo>
                    <a:pt x="36" y="463"/>
                    <a:pt x="60" y="594"/>
                    <a:pt x="41" y="692"/>
                  </a:cubicBezTo>
                  <a:cubicBezTo>
                    <a:pt x="23" y="782"/>
                    <a:pt x="0" y="813"/>
                    <a:pt x="111" y="870"/>
                  </a:cubicBez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C3FF28EC-2A66-8A0F-6FCC-8A587C7848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0962" y="2591419"/>
              <a:ext cx="886281" cy="792000"/>
            </a:xfrm>
            <a:custGeom>
              <a:avLst/>
              <a:gdLst>
                <a:gd name="T0" fmla="*/ 517 w 995"/>
                <a:gd name="T1" fmla="*/ 834 h 900"/>
                <a:gd name="T2" fmla="*/ 905 w 995"/>
                <a:gd name="T3" fmla="*/ 604 h 900"/>
                <a:gd name="T4" fmla="*/ 831 w 995"/>
                <a:gd name="T5" fmla="*/ 395 h 900"/>
                <a:gd name="T6" fmla="*/ 147 w 995"/>
                <a:gd name="T7" fmla="*/ 26 h 900"/>
                <a:gd name="T8" fmla="*/ 3 w 995"/>
                <a:gd name="T9" fmla="*/ 96 h 900"/>
                <a:gd name="T10" fmla="*/ 9 w 995"/>
                <a:gd name="T11" fmla="*/ 576 h 900"/>
                <a:gd name="T12" fmla="*/ 68 w 995"/>
                <a:gd name="T13" fmla="*/ 670 h 900"/>
                <a:gd name="T14" fmla="*/ 328 w 995"/>
                <a:gd name="T15" fmla="*/ 804 h 900"/>
                <a:gd name="T16" fmla="*/ 517 w 995"/>
                <a:gd name="T17" fmla="*/ 83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5" h="900">
                  <a:moveTo>
                    <a:pt x="517" y="834"/>
                  </a:moveTo>
                  <a:cubicBezTo>
                    <a:pt x="579" y="796"/>
                    <a:pt x="905" y="604"/>
                    <a:pt x="905" y="604"/>
                  </a:cubicBezTo>
                  <a:cubicBezTo>
                    <a:pt x="905" y="604"/>
                    <a:pt x="995" y="568"/>
                    <a:pt x="831" y="395"/>
                  </a:cubicBezTo>
                  <a:cubicBezTo>
                    <a:pt x="669" y="223"/>
                    <a:pt x="442" y="70"/>
                    <a:pt x="147" y="26"/>
                  </a:cubicBezTo>
                  <a:cubicBezTo>
                    <a:pt x="108" y="21"/>
                    <a:pt x="0" y="0"/>
                    <a:pt x="3" y="96"/>
                  </a:cubicBezTo>
                  <a:cubicBezTo>
                    <a:pt x="6" y="192"/>
                    <a:pt x="9" y="576"/>
                    <a:pt x="9" y="576"/>
                  </a:cubicBezTo>
                  <a:cubicBezTo>
                    <a:pt x="9" y="576"/>
                    <a:pt x="8" y="649"/>
                    <a:pt x="68" y="670"/>
                  </a:cubicBezTo>
                  <a:cubicBezTo>
                    <a:pt x="128" y="692"/>
                    <a:pt x="253" y="737"/>
                    <a:pt x="328" y="804"/>
                  </a:cubicBezTo>
                  <a:cubicBezTo>
                    <a:pt x="396" y="865"/>
                    <a:pt x="411" y="900"/>
                    <a:pt x="517" y="834"/>
                  </a:cubicBezTo>
                  <a:close/>
                </a:path>
              </a:pathLst>
            </a:custGeom>
            <a:solidFill>
              <a:srgbClr val="E8010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4">
              <a:extLst>
                <a:ext uri="{FF2B5EF4-FFF2-40B4-BE49-F238E27FC236}">
                  <a16:creationId xmlns:a16="http://schemas.microsoft.com/office/drawing/2014/main" id="{981259D6-1C0A-EB68-F816-C0495A343E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5166" y="4023770"/>
              <a:ext cx="879626" cy="792000"/>
            </a:xfrm>
            <a:custGeom>
              <a:avLst/>
              <a:gdLst>
                <a:gd name="T0" fmla="*/ 7 w 987"/>
                <a:gd name="T1" fmla="*/ 357 h 905"/>
                <a:gd name="T2" fmla="*/ 23 w 987"/>
                <a:gd name="T3" fmla="*/ 808 h 905"/>
                <a:gd name="T4" fmla="*/ 242 w 987"/>
                <a:gd name="T5" fmla="*/ 844 h 905"/>
                <a:gd name="T6" fmla="*/ 894 w 987"/>
                <a:gd name="T7" fmla="*/ 420 h 905"/>
                <a:gd name="T8" fmla="*/ 901 w 987"/>
                <a:gd name="T9" fmla="*/ 261 h 905"/>
                <a:gd name="T10" fmla="*/ 477 w 987"/>
                <a:gd name="T11" fmla="*/ 36 h 905"/>
                <a:gd name="T12" fmla="*/ 366 w 987"/>
                <a:gd name="T13" fmla="*/ 43 h 905"/>
                <a:gd name="T14" fmla="*/ 124 w 987"/>
                <a:gd name="T15" fmla="*/ 206 h 905"/>
                <a:gd name="T16" fmla="*/ 7 w 987"/>
                <a:gd name="T17" fmla="*/ 357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905">
                  <a:moveTo>
                    <a:pt x="7" y="357"/>
                  </a:moveTo>
                  <a:cubicBezTo>
                    <a:pt x="11" y="430"/>
                    <a:pt x="23" y="808"/>
                    <a:pt x="23" y="808"/>
                  </a:cubicBezTo>
                  <a:cubicBezTo>
                    <a:pt x="23" y="808"/>
                    <a:pt x="11" y="905"/>
                    <a:pt x="242" y="844"/>
                  </a:cubicBezTo>
                  <a:cubicBezTo>
                    <a:pt x="470" y="783"/>
                    <a:pt x="714" y="658"/>
                    <a:pt x="894" y="420"/>
                  </a:cubicBezTo>
                  <a:cubicBezTo>
                    <a:pt x="917" y="389"/>
                    <a:pt x="987" y="304"/>
                    <a:pt x="901" y="261"/>
                  </a:cubicBezTo>
                  <a:cubicBezTo>
                    <a:pt x="815" y="217"/>
                    <a:pt x="477" y="36"/>
                    <a:pt x="477" y="36"/>
                  </a:cubicBezTo>
                  <a:cubicBezTo>
                    <a:pt x="477" y="36"/>
                    <a:pt x="413" y="0"/>
                    <a:pt x="366" y="43"/>
                  </a:cubicBezTo>
                  <a:cubicBezTo>
                    <a:pt x="318" y="85"/>
                    <a:pt x="219" y="173"/>
                    <a:pt x="124" y="206"/>
                  </a:cubicBezTo>
                  <a:cubicBezTo>
                    <a:pt x="38" y="237"/>
                    <a:pt x="0" y="232"/>
                    <a:pt x="7" y="357"/>
                  </a:cubicBezTo>
                  <a:close/>
                </a:path>
              </a:pathLst>
            </a:custGeom>
            <a:solidFill>
              <a:srgbClr val="E8010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5">
              <a:extLst>
                <a:ext uri="{FF2B5EF4-FFF2-40B4-BE49-F238E27FC236}">
                  <a16:creationId xmlns:a16="http://schemas.microsoft.com/office/drawing/2014/main" id="{7C4A986D-6966-1530-3F5A-0D32D728C5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0491" y="4001273"/>
              <a:ext cx="880260" cy="792000"/>
            </a:xfrm>
            <a:custGeom>
              <a:avLst/>
              <a:gdLst>
                <a:gd name="T0" fmla="*/ 477 w 998"/>
                <a:gd name="T1" fmla="*/ 67 h 898"/>
                <a:gd name="T2" fmla="*/ 90 w 998"/>
                <a:gd name="T3" fmla="*/ 299 h 898"/>
                <a:gd name="T4" fmla="*/ 165 w 998"/>
                <a:gd name="T5" fmla="*/ 508 h 898"/>
                <a:gd name="T6" fmla="*/ 851 w 998"/>
                <a:gd name="T7" fmla="*/ 873 h 898"/>
                <a:gd name="T8" fmla="*/ 995 w 998"/>
                <a:gd name="T9" fmla="*/ 802 h 898"/>
                <a:gd name="T10" fmla="*/ 986 w 998"/>
                <a:gd name="T11" fmla="*/ 323 h 898"/>
                <a:gd name="T12" fmla="*/ 926 w 998"/>
                <a:gd name="T13" fmla="*/ 229 h 898"/>
                <a:gd name="T14" fmla="*/ 666 w 998"/>
                <a:gd name="T15" fmla="*/ 96 h 898"/>
                <a:gd name="T16" fmla="*/ 477 w 998"/>
                <a:gd name="T17" fmla="*/ 6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8" h="898">
                  <a:moveTo>
                    <a:pt x="477" y="67"/>
                  </a:moveTo>
                  <a:cubicBezTo>
                    <a:pt x="415" y="106"/>
                    <a:pt x="90" y="299"/>
                    <a:pt x="90" y="299"/>
                  </a:cubicBezTo>
                  <a:cubicBezTo>
                    <a:pt x="90" y="299"/>
                    <a:pt x="0" y="336"/>
                    <a:pt x="165" y="508"/>
                  </a:cubicBezTo>
                  <a:cubicBezTo>
                    <a:pt x="328" y="679"/>
                    <a:pt x="556" y="831"/>
                    <a:pt x="851" y="873"/>
                  </a:cubicBezTo>
                  <a:cubicBezTo>
                    <a:pt x="890" y="878"/>
                    <a:pt x="998" y="898"/>
                    <a:pt x="995" y="802"/>
                  </a:cubicBezTo>
                  <a:cubicBezTo>
                    <a:pt x="991" y="706"/>
                    <a:pt x="986" y="323"/>
                    <a:pt x="986" y="323"/>
                  </a:cubicBezTo>
                  <a:cubicBezTo>
                    <a:pt x="986" y="323"/>
                    <a:pt x="986" y="250"/>
                    <a:pt x="926" y="229"/>
                  </a:cubicBezTo>
                  <a:cubicBezTo>
                    <a:pt x="866" y="208"/>
                    <a:pt x="741" y="163"/>
                    <a:pt x="666" y="96"/>
                  </a:cubicBezTo>
                  <a:cubicBezTo>
                    <a:pt x="597" y="36"/>
                    <a:pt x="582" y="0"/>
                    <a:pt x="477" y="67"/>
                  </a:cubicBez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id="{30814FC1-64E8-05C2-C835-EE9F2A311A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61287" y="3177608"/>
              <a:ext cx="612000" cy="959891"/>
            </a:xfrm>
            <a:custGeom>
              <a:avLst/>
              <a:gdLst>
                <a:gd name="T0" fmla="*/ 620 w 731"/>
                <a:gd name="T1" fmla="*/ 276 h 1146"/>
                <a:gd name="T2" fmla="*/ 224 w 731"/>
                <a:gd name="T3" fmla="*/ 59 h 1146"/>
                <a:gd name="T4" fmla="*/ 81 w 731"/>
                <a:gd name="T5" fmla="*/ 229 h 1146"/>
                <a:gd name="T6" fmla="*/ 113 w 731"/>
                <a:gd name="T7" fmla="*/ 1006 h 1146"/>
                <a:gd name="T8" fmla="*/ 246 w 731"/>
                <a:gd name="T9" fmla="*/ 1094 h 1146"/>
                <a:gd name="T10" fmla="*/ 656 w 731"/>
                <a:gd name="T11" fmla="*/ 844 h 1146"/>
                <a:gd name="T12" fmla="*/ 707 w 731"/>
                <a:gd name="T13" fmla="*/ 745 h 1146"/>
                <a:gd name="T14" fmla="*/ 690 w 731"/>
                <a:gd name="T15" fmla="*/ 453 h 1146"/>
                <a:gd name="T16" fmla="*/ 620 w 731"/>
                <a:gd name="T17" fmla="*/ 27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620" y="276"/>
                  </a:moveTo>
                  <a:cubicBezTo>
                    <a:pt x="555" y="242"/>
                    <a:pt x="224" y="59"/>
                    <a:pt x="224" y="59"/>
                  </a:cubicBezTo>
                  <a:cubicBezTo>
                    <a:pt x="224" y="59"/>
                    <a:pt x="147" y="0"/>
                    <a:pt x="81" y="229"/>
                  </a:cubicBezTo>
                  <a:cubicBezTo>
                    <a:pt x="17" y="456"/>
                    <a:pt x="0" y="730"/>
                    <a:pt x="113" y="1006"/>
                  </a:cubicBezTo>
                  <a:cubicBezTo>
                    <a:pt x="128" y="1042"/>
                    <a:pt x="166" y="1146"/>
                    <a:pt x="246" y="1094"/>
                  </a:cubicBezTo>
                  <a:cubicBezTo>
                    <a:pt x="327" y="1042"/>
                    <a:pt x="656" y="844"/>
                    <a:pt x="656" y="844"/>
                  </a:cubicBezTo>
                  <a:cubicBezTo>
                    <a:pt x="656" y="844"/>
                    <a:pt x="719" y="807"/>
                    <a:pt x="707" y="745"/>
                  </a:cubicBezTo>
                  <a:cubicBezTo>
                    <a:pt x="695" y="682"/>
                    <a:pt x="670" y="552"/>
                    <a:pt x="690" y="453"/>
                  </a:cubicBezTo>
                  <a:cubicBezTo>
                    <a:pt x="708" y="363"/>
                    <a:pt x="731" y="333"/>
                    <a:pt x="620" y="276"/>
                  </a:cubicBezTo>
                  <a:close/>
                </a:path>
              </a:pathLst>
            </a:custGeom>
            <a:solidFill>
              <a:srgbClr val="E8010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1">
              <a:extLst>
                <a:ext uri="{FF2B5EF4-FFF2-40B4-BE49-F238E27FC236}">
                  <a16:creationId xmlns:a16="http://schemas.microsoft.com/office/drawing/2014/main" id="{0A3520A1-031D-B0DF-47A1-7EB512C513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34395" y="2586419"/>
              <a:ext cx="886356" cy="792000"/>
            </a:xfrm>
            <a:custGeom>
              <a:avLst/>
              <a:gdLst>
                <a:gd name="T0" fmla="*/ 982 w 996"/>
                <a:gd name="T1" fmla="*/ 547 h 890"/>
                <a:gd name="T2" fmla="*/ 982 w 996"/>
                <a:gd name="T3" fmla="*/ 96 h 890"/>
                <a:gd name="T4" fmla="*/ 764 w 996"/>
                <a:gd name="T5" fmla="*/ 53 h 890"/>
                <a:gd name="T6" fmla="*/ 98 w 996"/>
                <a:gd name="T7" fmla="*/ 453 h 890"/>
                <a:gd name="T8" fmla="*/ 85 w 996"/>
                <a:gd name="T9" fmla="*/ 613 h 890"/>
                <a:gd name="T10" fmla="*/ 501 w 996"/>
                <a:gd name="T11" fmla="*/ 852 h 890"/>
                <a:gd name="T12" fmla="*/ 612 w 996"/>
                <a:gd name="T13" fmla="*/ 849 h 890"/>
                <a:gd name="T14" fmla="*/ 859 w 996"/>
                <a:gd name="T15" fmla="*/ 694 h 890"/>
                <a:gd name="T16" fmla="*/ 982 w 996"/>
                <a:gd name="T17" fmla="*/ 547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890">
                  <a:moveTo>
                    <a:pt x="982" y="547"/>
                  </a:moveTo>
                  <a:cubicBezTo>
                    <a:pt x="980" y="474"/>
                    <a:pt x="982" y="96"/>
                    <a:pt x="982" y="96"/>
                  </a:cubicBezTo>
                  <a:cubicBezTo>
                    <a:pt x="982" y="96"/>
                    <a:pt x="996" y="0"/>
                    <a:pt x="764" y="53"/>
                  </a:cubicBezTo>
                  <a:cubicBezTo>
                    <a:pt x="534" y="105"/>
                    <a:pt x="286" y="222"/>
                    <a:pt x="98" y="453"/>
                  </a:cubicBezTo>
                  <a:cubicBezTo>
                    <a:pt x="73" y="484"/>
                    <a:pt x="0" y="567"/>
                    <a:pt x="85" y="613"/>
                  </a:cubicBezTo>
                  <a:cubicBezTo>
                    <a:pt x="169" y="659"/>
                    <a:pt x="501" y="852"/>
                    <a:pt x="501" y="852"/>
                  </a:cubicBezTo>
                  <a:cubicBezTo>
                    <a:pt x="501" y="852"/>
                    <a:pt x="563" y="890"/>
                    <a:pt x="612" y="849"/>
                  </a:cubicBezTo>
                  <a:cubicBezTo>
                    <a:pt x="661" y="808"/>
                    <a:pt x="764" y="724"/>
                    <a:pt x="859" y="694"/>
                  </a:cubicBezTo>
                  <a:cubicBezTo>
                    <a:pt x="947" y="667"/>
                    <a:pt x="984" y="672"/>
                    <a:pt x="982" y="547"/>
                  </a:cubicBezTo>
                  <a:close/>
                </a:path>
              </a:pathLst>
            </a:custGeom>
            <a:solidFill>
              <a:srgbClr val="C800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TextBox 100">
            <a:extLst>
              <a:ext uri="{FF2B5EF4-FFF2-40B4-BE49-F238E27FC236}">
                <a16:creationId xmlns:a16="http://schemas.microsoft.com/office/drawing/2014/main" id="{F8000893-838E-CA98-49AB-FE7D1ACBFE75}"/>
              </a:ext>
            </a:extLst>
          </p:cNvPr>
          <p:cNvSpPr txBox="1"/>
          <p:nvPr/>
        </p:nvSpPr>
        <p:spPr>
          <a:xfrm>
            <a:off x="8357090" y="1593943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3" name="TextBox 101">
            <a:extLst>
              <a:ext uri="{FF2B5EF4-FFF2-40B4-BE49-F238E27FC236}">
                <a16:creationId xmlns:a16="http://schemas.microsoft.com/office/drawing/2014/main" id="{AF1AFB07-BA34-12C9-5B69-124DD2305719}"/>
              </a:ext>
            </a:extLst>
          </p:cNvPr>
          <p:cNvSpPr txBox="1"/>
          <p:nvPr/>
        </p:nvSpPr>
        <p:spPr>
          <a:xfrm>
            <a:off x="8357090" y="2960535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4" name="TextBox 102">
            <a:extLst>
              <a:ext uri="{FF2B5EF4-FFF2-40B4-BE49-F238E27FC236}">
                <a16:creationId xmlns:a16="http://schemas.microsoft.com/office/drawing/2014/main" id="{236904F5-FF9C-C024-C1FF-2181A8666CFC}"/>
              </a:ext>
            </a:extLst>
          </p:cNvPr>
          <p:cNvSpPr txBox="1"/>
          <p:nvPr/>
        </p:nvSpPr>
        <p:spPr>
          <a:xfrm>
            <a:off x="8357090" y="4327127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5" name="TextBox 103">
            <a:extLst>
              <a:ext uri="{FF2B5EF4-FFF2-40B4-BE49-F238E27FC236}">
                <a16:creationId xmlns:a16="http://schemas.microsoft.com/office/drawing/2014/main" id="{447B087C-4453-FB13-E9D4-C8280B9E2B3A}"/>
              </a:ext>
            </a:extLst>
          </p:cNvPr>
          <p:cNvSpPr txBox="1"/>
          <p:nvPr/>
        </p:nvSpPr>
        <p:spPr>
          <a:xfrm>
            <a:off x="511929" y="1593943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6" name="TextBox 104">
            <a:extLst>
              <a:ext uri="{FF2B5EF4-FFF2-40B4-BE49-F238E27FC236}">
                <a16:creationId xmlns:a16="http://schemas.microsoft.com/office/drawing/2014/main" id="{8520DD90-FC87-0CD4-58E0-BD441F324186}"/>
              </a:ext>
            </a:extLst>
          </p:cNvPr>
          <p:cNvSpPr txBox="1"/>
          <p:nvPr/>
        </p:nvSpPr>
        <p:spPr>
          <a:xfrm>
            <a:off x="511929" y="2960534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  <p:sp>
        <p:nvSpPr>
          <p:cNvPr id="17" name="TextBox 105">
            <a:extLst>
              <a:ext uri="{FF2B5EF4-FFF2-40B4-BE49-F238E27FC236}">
                <a16:creationId xmlns:a16="http://schemas.microsoft.com/office/drawing/2014/main" id="{953BF0F0-8AFD-2839-27C6-AEAD11A33C8C}"/>
              </a:ext>
            </a:extLst>
          </p:cNvPr>
          <p:cNvSpPr txBox="1"/>
          <p:nvPr/>
        </p:nvSpPr>
        <p:spPr>
          <a:xfrm>
            <a:off x="511929" y="4327126"/>
            <a:ext cx="3377712" cy="124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单击此处输入文本内容，可适当地调整文字的颜色或者大小等属性。</a:t>
            </a:r>
          </a:p>
        </p:txBody>
      </p:sp>
    </p:spTree>
    <p:extLst>
      <p:ext uri="{BB962C8B-B14F-4D97-AF65-F5344CB8AC3E}">
        <p14:creationId xmlns:p14="http://schemas.microsoft.com/office/powerpoint/2010/main" val="10586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4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43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17B439-40B0-8989-E047-2308A020A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BE6EE0-77AE-6D98-61D3-D4DE1CA04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0810" y="3592533"/>
            <a:ext cx="3313825" cy="355052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D92D58-6868-DEC7-8680-84BA09B1C0D8}"/>
              </a:ext>
            </a:extLst>
          </p:cNvPr>
          <p:cNvGrpSpPr/>
          <p:nvPr/>
        </p:nvGrpSpPr>
        <p:grpSpPr>
          <a:xfrm>
            <a:off x="2135405" y="1998813"/>
            <a:ext cx="7921190" cy="1888825"/>
            <a:chOff x="2135405" y="1998813"/>
            <a:chExt cx="7921190" cy="188882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9473B35-5AAB-81E9-F562-DA7CE0665F52}"/>
                </a:ext>
              </a:extLst>
            </p:cNvPr>
            <p:cNvGrpSpPr/>
            <p:nvPr/>
          </p:nvGrpSpPr>
          <p:grpSpPr>
            <a:xfrm>
              <a:off x="2135405" y="1998813"/>
              <a:ext cx="7921190" cy="1888825"/>
              <a:chOff x="932890" y="1879253"/>
              <a:chExt cx="3797733" cy="905578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1733CECA-4DE2-4E31-1983-5C2168039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90" y="1879254"/>
                <a:ext cx="1707673" cy="905577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 anchor="ctr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DE94D45B-220F-0D71-0DB0-7212BEE4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3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BE764D-9E03-17DE-8C76-FD32F2EF3BC5}"/>
                </a:ext>
              </a:extLst>
            </p:cNvPr>
            <p:cNvSpPr txBox="1"/>
            <p:nvPr/>
          </p:nvSpPr>
          <p:spPr>
            <a:xfrm>
              <a:off x="2269213" y="2281506"/>
              <a:ext cx="18178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EB24B4C-91AC-D5B5-8DDB-878448D9301F}"/>
              </a:ext>
            </a:extLst>
          </p:cNvPr>
          <p:cNvSpPr txBox="1"/>
          <p:nvPr/>
        </p:nvSpPr>
        <p:spPr>
          <a:xfrm>
            <a:off x="4405313" y="2182468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2144194-454C-D680-24EF-9CA0DD969EF2}"/>
              </a:ext>
            </a:extLst>
          </p:cNvPr>
          <p:cNvSpPr/>
          <p:nvPr/>
        </p:nvSpPr>
        <p:spPr>
          <a:xfrm>
            <a:off x="4324341" y="3000176"/>
            <a:ext cx="5029218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39232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DB3599A-4701-9AF4-D007-BE0DF992CB69}"/>
              </a:ext>
            </a:extLst>
          </p:cNvPr>
          <p:cNvGrpSpPr/>
          <p:nvPr/>
        </p:nvGrpSpPr>
        <p:grpSpPr>
          <a:xfrm>
            <a:off x="497102" y="1616939"/>
            <a:ext cx="3430293" cy="4280584"/>
            <a:chOff x="871240" y="1340332"/>
            <a:chExt cx="3253086" cy="405945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5A7E011-B7C0-FEAC-C92B-ABC2A8779073}"/>
                </a:ext>
              </a:extLst>
            </p:cNvPr>
            <p:cNvGrpSpPr/>
            <p:nvPr/>
          </p:nvGrpSpPr>
          <p:grpSpPr>
            <a:xfrm>
              <a:off x="1182546" y="1637409"/>
              <a:ext cx="2941780" cy="3762375"/>
              <a:chOff x="1049196" y="2692033"/>
              <a:chExt cx="2689428" cy="2939970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30352CD3-B40C-F5E9-510F-DE679DE22D26}"/>
                  </a:ext>
                </a:extLst>
              </p:cNvPr>
              <p:cNvSpPr/>
              <p:nvPr/>
            </p:nvSpPr>
            <p:spPr>
              <a:xfrm>
                <a:off x="1049196" y="2692033"/>
                <a:ext cx="2689428" cy="2939970"/>
              </a:xfrm>
              <a:prstGeom prst="roundRect">
                <a:avLst>
                  <a:gd name="adj" fmla="val 938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8EF8EFA-B52F-9995-A35D-9F7331815FF0}"/>
                  </a:ext>
                </a:extLst>
              </p:cNvPr>
              <p:cNvSpPr txBox="1"/>
              <p:nvPr/>
            </p:nvSpPr>
            <p:spPr>
              <a:xfrm>
                <a:off x="1222817" y="3536485"/>
                <a:ext cx="2342186" cy="140476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6600">
                    <a:gradFill>
                      <a:gsLst>
                        <a:gs pos="0">
                          <a:schemeClr val="accent1">
                            <a:lumMod val="90000"/>
                            <a:lumOff val="10000"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请您单击此处添加合适文字加以说明，可根据自己的需要适当地调整文字大小或者颜色等属性，祝您使用愉快！</a:t>
                </a: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346DA77-9090-3800-68FB-EC68D955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71240" y="1340332"/>
              <a:ext cx="1741787" cy="1511363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F8F7E3B-20CA-A140-ACFA-A214A6E9DAC2}"/>
              </a:ext>
            </a:extLst>
          </p:cNvPr>
          <p:cNvGrpSpPr/>
          <p:nvPr/>
        </p:nvGrpSpPr>
        <p:grpSpPr>
          <a:xfrm>
            <a:off x="4386840" y="1616939"/>
            <a:ext cx="3430293" cy="4280584"/>
            <a:chOff x="871240" y="1340332"/>
            <a:chExt cx="3253086" cy="405945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E675933-6F40-4081-02E1-42A5DADE65BD}"/>
                </a:ext>
              </a:extLst>
            </p:cNvPr>
            <p:cNvGrpSpPr/>
            <p:nvPr/>
          </p:nvGrpSpPr>
          <p:grpSpPr>
            <a:xfrm>
              <a:off x="1182546" y="1637409"/>
              <a:ext cx="2941780" cy="3762375"/>
              <a:chOff x="1049196" y="2692033"/>
              <a:chExt cx="2689428" cy="2939970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DFCEB03B-931F-EA70-3AF5-DB471E5CF099}"/>
                  </a:ext>
                </a:extLst>
              </p:cNvPr>
              <p:cNvSpPr/>
              <p:nvPr/>
            </p:nvSpPr>
            <p:spPr>
              <a:xfrm>
                <a:off x="1049196" y="2692033"/>
                <a:ext cx="2689428" cy="2939970"/>
              </a:xfrm>
              <a:prstGeom prst="roundRect">
                <a:avLst>
                  <a:gd name="adj" fmla="val 938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00D10BD-B98F-F7A4-669F-6B0719C6168C}"/>
                  </a:ext>
                </a:extLst>
              </p:cNvPr>
              <p:cNvSpPr txBox="1"/>
              <p:nvPr/>
            </p:nvSpPr>
            <p:spPr>
              <a:xfrm>
                <a:off x="1222817" y="3536485"/>
                <a:ext cx="2342186" cy="140476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6600">
                    <a:gradFill>
                      <a:gsLst>
                        <a:gs pos="0">
                          <a:schemeClr val="accent1">
                            <a:lumMod val="90000"/>
                            <a:lumOff val="10000"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请您单击此处添加合适文字加以说明，可根据自己的需要适当地调整文字大小或者颜色等属性，祝您使用愉快！</a:t>
                </a: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653F5CE-BF8E-A6BF-E682-414B9BA77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71240" y="1340332"/>
              <a:ext cx="1741787" cy="1511363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E2D1EAD-2711-BA64-83DB-6EB9F5AFCF52}"/>
              </a:ext>
            </a:extLst>
          </p:cNvPr>
          <p:cNvGrpSpPr/>
          <p:nvPr/>
        </p:nvGrpSpPr>
        <p:grpSpPr>
          <a:xfrm>
            <a:off x="8276578" y="1616939"/>
            <a:ext cx="3430293" cy="4280584"/>
            <a:chOff x="871240" y="1340332"/>
            <a:chExt cx="3253086" cy="405945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A54438B-E9AC-905C-9DB4-6614DE89488C}"/>
                </a:ext>
              </a:extLst>
            </p:cNvPr>
            <p:cNvGrpSpPr/>
            <p:nvPr/>
          </p:nvGrpSpPr>
          <p:grpSpPr>
            <a:xfrm>
              <a:off x="1182546" y="1637409"/>
              <a:ext cx="2941780" cy="3762375"/>
              <a:chOff x="1049196" y="2692033"/>
              <a:chExt cx="2689428" cy="2939970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7CBBE8CA-9B70-C2CF-5BD4-11ED308DBBAC}"/>
                  </a:ext>
                </a:extLst>
              </p:cNvPr>
              <p:cNvSpPr/>
              <p:nvPr/>
            </p:nvSpPr>
            <p:spPr>
              <a:xfrm>
                <a:off x="1049196" y="2692033"/>
                <a:ext cx="2689428" cy="2939970"/>
              </a:xfrm>
              <a:prstGeom prst="roundRect">
                <a:avLst>
                  <a:gd name="adj" fmla="val 938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5A63504-297A-6DC0-6AD5-687FFC82FE6D}"/>
                  </a:ext>
                </a:extLst>
              </p:cNvPr>
              <p:cNvSpPr txBox="1"/>
              <p:nvPr/>
            </p:nvSpPr>
            <p:spPr>
              <a:xfrm>
                <a:off x="1222817" y="3536485"/>
                <a:ext cx="2342186" cy="140476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20000"/>
                  </a:lnSpc>
                  <a:defRPr sz="6600">
                    <a:gradFill>
                      <a:gsLst>
                        <a:gs pos="0">
                          <a:schemeClr val="accent1">
                            <a:lumMod val="90000"/>
                            <a:lumOff val="10000"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  <a:latin typeface="思源宋体 CN Heavy" panose="02020900000000000000" pitchFamily="18" charset="-122"/>
                    <a:ea typeface="思源宋体 CN Heavy" panose="02020900000000000000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请您单击此处添加合适文字加以说明，可根据自己的需要适当地调整文字大小或者颜色等属性，祝您使用愉快！</a:t>
                </a: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E379283-6131-605F-D840-C0B4E5D90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71240" y="1340332"/>
              <a:ext cx="1741787" cy="1511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3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2FCA49-62A4-1F8D-E75E-49355F47E104}"/>
              </a:ext>
            </a:extLst>
          </p:cNvPr>
          <p:cNvGrpSpPr/>
          <p:nvPr/>
        </p:nvGrpSpPr>
        <p:grpSpPr>
          <a:xfrm>
            <a:off x="469722" y="949628"/>
            <a:ext cx="11252556" cy="1792538"/>
            <a:chOff x="417657" y="1187753"/>
            <a:chExt cx="11252556" cy="1792538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7B05AC33-91B4-1FE3-07D5-6090F0036A65}"/>
                </a:ext>
              </a:extLst>
            </p:cNvPr>
            <p:cNvSpPr/>
            <p:nvPr/>
          </p:nvSpPr>
          <p:spPr>
            <a:xfrm>
              <a:off x="521788" y="1384818"/>
              <a:ext cx="11148425" cy="1595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7F0BB97-6C4D-AC9C-DCF0-7A0CAE6E83D4}"/>
                </a:ext>
              </a:extLst>
            </p:cNvPr>
            <p:cNvSpPr txBox="1"/>
            <p:nvPr/>
          </p:nvSpPr>
          <p:spPr>
            <a:xfrm>
              <a:off x="2414588" y="1557896"/>
              <a:ext cx="8920162" cy="1249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请您单击此处添加合适文字加以解释说明，可根据自己的需要适当地调整文字的大小或者颜色等属性，此处添加合适文字加以解释说明，可调整文字的大小或者颜色等属性祝你使用愉快！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357F70A-ABD1-24F1-D27F-1BB66CC6181C}"/>
                </a:ext>
              </a:extLst>
            </p:cNvPr>
            <p:cNvGrpSpPr/>
            <p:nvPr/>
          </p:nvGrpSpPr>
          <p:grpSpPr>
            <a:xfrm>
              <a:off x="417657" y="1187753"/>
              <a:ext cx="1742173" cy="1701492"/>
              <a:chOff x="3787478" y="2286000"/>
              <a:chExt cx="4192400" cy="4094505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D78CC3-2ECC-AEE5-7D8D-5420E436C8A9}"/>
                  </a:ext>
                </a:extLst>
              </p:cNvPr>
              <p:cNvSpPr/>
              <p:nvPr/>
            </p:nvSpPr>
            <p:spPr>
              <a:xfrm>
                <a:off x="4320346" y="2829197"/>
                <a:ext cx="3551308" cy="3551308"/>
              </a:xfrm>
              <a:prstGeom prst="ellipse">
                <a:avLst/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1" name="图片 10" descr="图片包含 建筑, 桌子, 站, 电话&#10;&#10;描述已自动生成">
                <a:extLst>
                  <a:ext uri="{FF2B5EF4-FFF2-40B4-BE49-F238E27FC236}">
                    <a16:creationId xmlns:a16="http://schemas.microsoft.com/office/drawing/2014/main" id="{074751E4-F84C-72BE-4B62-614A4DD30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10" t="12957" r="2581" b="2335"/>
              <a:stretch>
                <a:fillRect/>
              </a:stretch>
            </p:blipFill>
            <p:spPr>
              <a:xfrm>
                <a:off x="4320346" y="2829197"/>
                <a:ext cx="3551308" cy="3551308"/>
              </a:xfrm>
              <a:custGeom>
                <a:avLst/>
                <a:gdLst>
                  <a:gd name="connsiteX0" fmla="*/ 1775654 w 3551308"/>
                  <a:gd name="connsiteY0" fmla="*/ 0 h 3551308"/>
                  <a:gd name="connsiteX1" fmla="*/ 3551308 w 3551308"/>
                  <a:gd name="connsiteY1" fmla="*/ 1775654 h 3551308"/>
                  <a:gd name="connsiteX2" fmla="*/ 1775654 w 3551308"/>
                  <a:gd name="connsiteY2" fmla="*/ 3551308 h 3551308"/>
                  <a:gd name="connsiteX3" fmla="*/ 0 w 3551308"/>
                  <a:gd name="connsiteY3" fmla="*/ 1775654 h 3551308"/>
                  <a:gd name="connsiteX4" fmla="*/ 1775654 w 3551308"/>
                  <a:gd name="connsiteY4" fmla="*/ 0 h 355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308" h="3551308">
                    <a:moveTo>
                      <a:pt x="1775654" y="0"/>
                    </a:moveTo>
                    <a:cubicBezTo>
                      <a:pt x="2756321" y="0"/>
                      <a:pt x="3551308" y="794987"/>
                      <a:pt x="3551308" y="1775654"/>
                    </a:cubicBezTo>
                    <a:cubicBezTo>
                      <a:pt x="3551308" y="2756321"/>
                      <a:pt x="2756321" y="3551308"/>
                      <a:pt x="1775654" y="3551308"/>
                    </a:cubicBezTo>
                    <a:cubicBezTo>
                      <a:pt x="794987" y="3551308"/>
                      <a:pt x="0" y="2756321"/>
                      <a:pt x="0" y="1775654"/>
                    </a:cubicBezTo>
                    <a:cubicBezTo>
                      <a:pt x="0" y="794987"/>
                      <a:pt x="794987" y="0"/>
                      <a:pt x="1775654" y="0"/>
                    </a:cubicBezTo>
                    <a:close/>
                  </a:path>
                </a:pathLst>
              </a:custGeom>
            </p:spPr>
          </p:pic>
          <p:pic>
            <p:nvPicPr>
              <p:cNvPr id="12" name="图片 11" descr="图片包含 建筑, 桌子, 站, 电话&#10;&#10;描述已自动生成">
                <a:extLst>
                  <a:ext uri="{FF2B5EF4-FFF2-40B4-BE49-F238E27FC236}">
                    <a16:creationId xmlns:a16="http://schemas.microsoft.com/office/drawing/2014/main" id="{919F1759-F41B-440F-E3D6-46E4CA382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30"/>
              <a:stretch/>
            </p:blipFill>
            <p:spPr>
              <a:xfrm>
                <a:off x="3787478" y="2286000"/>
                <a:ext cx="4192400" cy="2992111"/>
              </a:xfrm>
              <a:prstGeom prst="rect">
                <a:avLst/>
              </a:prstGeom>
            </p:spPr>
          </p:pic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3F67B4A-4788-BA10-8B48-F218DB3FEEC2}"/>
              </a:ext>
            </a:extLst>
          </p:cNvPr>
          <p:cNvGrpSpPr/>
          <p:nvPr/>
        </p:nvGrpSpPr>
        <p:grpSpPr>
          <a:xfrm>
            <a:off x="573853" y="2835578"/>
            <a:ext cx="11148425" cy="1792538"/>
            <a:chOff x="573853" y="2835578"/>
            <a:chExt cx="11148425" cy="1792538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10F99AD-489F-9E85-54D3-25EC00052620}"/>
                </a:ext>
              </a:extLst>
            </p:cNvPr>
            <p:cNvSpPr/>
            <p:nvPr/>
          </p:nvSpPr>
          <p:spPr>
            <a:xfrm>
              <a:off x="573853" y="3032643"/>
              <a:ext cx="11148425" cy="1595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96C2236-7ABF-D4AA-3D24-FBE789F0E261}"/>
                </a:ext>
              </a:extLst>
            </p:cNvPr>
            <p:cNvSpPr txBox="1"/>
            <p:nvPr/>
          </p:nvSpPr>
          <p:spPr>
            <a:xfrm>
              <a:off x="866453" y="3205721"/>
              <a:ext cx="8920162" cy="1249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 algn="r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请您单击此处添加合适文字加以解释说明，可根据自己的需要适当地调整文字的大小或者颜色等属性，此处添加合适文字加以解释说明，可调整文字的大小或者颜色等属性祝你使用愉快！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C067FF4-2D85-7ED9-D953-DCA4EE48A377}"/>
                </a:ext>
              </a:extLst>
            </p:cNvPr>
            <p:cNvGrpSpPr/>
            <p:nvPr/>
          </p:nvGrpSpPr>
          <p:grpSpPr>
            <a:xfrm>
              <a:off x="9918233" y="2835578"/>
              <a:ext cx="1742173" cy="1701492"/>
              <a:chOff x="3787478" y="2286000"/>
              <a:chExt cx="4192400" cy="4094505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7A716369-BCBF-1DB4-937F-DF6349C92B09}"/>
                  </a:ext>
                </a:extLst>
              </p:cNvPr>
              <p:cNvSpPr/>
              <p:nvPr/>
            </p:nvSpPr>
            <p:spPr>
              <a:xfrm>
                <a:off x="4320346" y="2829197"/>
                <a:ext cx="3551308" cy="3551308"/>
              </a:xfrm>
              <a:prstGeom prst="ellipse">
                <a:avLst/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9" name="图片 18" descr="图片包含 建筑, 桌子, 站, 电话&#10;&#10;描述已自动生成">
                <a:extLst>
                  <a:ext uri="{FF2B5EF4-FFF2-40B4-BE49-F238E27FC236}">
                    <a16:creationId xmlns:a16="http://schemas.microsoft.com/office/drawing/2014/main" id="{D3306774-96C0-C69B-E873-BCFEA4A2B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10" t="12957" r="2581" b="2335"/>
              <a:stretch>
                <a:fillRect/>
              </a:stretch>
            </p:blipFill>
            <p:spPr>
              <a:xfrm>
                <a:off x="4320346" y="2829197"/>
                <a:ext cx="3551308" cy="3551308"/>
              </a:xfrm>
              <a:custGeom>
                <a:avLst/>
                <a:gdLst>
                  <a:gd name="connsiteX0" fmla="*/ 1775654 w 3551308"/>
                  <a:gd name="connsiteY0" fmla="*/ 0 h 3551308"/>
                  <a:gd name="connsiteX1" fmla="*/ 3551308 w 3551308"/>
                  <a:gd name="connsiteY1" fmla="*/ 1775654 h 3551308"/>
                  <a:gd name="connsiteX2" fmla="*/ 1775654 w 3551308"/>
                  <a:gd name="connsiteY2" fmla="*/ 3551308 h 3551308"/>
                  <a:gd name="connsiteX3" fmla="*/ 0 w 3551308"/>
                  <a:gd name="connsiteY3" fmla="*/ 1775654 h 3551308"/>
                  <a:gd name="connsiteX4" fmla="*/ 1775654 w 3551308"/>
                  <a:gd name="connsiteY4" fmla="*/ 0 h 355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308" h="3551308">
                    <a:moveTo>
                      <a:pt x="1775654" y="0"/>
                    </a:moveTo>
                    <a:cubicBezTo>
                      <a:pt x="2756321" y="0"/>
                      <a:pt x="3551308" y="794987"/>
                      <a:pt x="3551308" y="1775654"/>
                    </a:cubicBezTo>
                    <a:cubicBezTo>
                      <a:pt x="3551308" y="2756321"/>
                      <a:pt x="2756321" y="3551308"/>
                      <a:pt x="1775654" y="3551308"/>
                    </a:cubicBezTo>
                    <a:cubicBezTo>
                      <a:pt x="794987" y="3551308"/>
                      <a:pt x="0" y="2756321"/>
                      <a:pt x="0" y="1775654"/>
                    </a:cubicBezTo>
                    <a:cubicBezTo>
                      <a:pt x="0" y="794987"/>
                      <a:pt x="794987" y="0"/>
                      <a:pt x="1775654" y="0"/>
                    </a:cubicBezTo>
                    <a:close/>
                  </a:path>
                </a:pathLst>
              </a:custGeom>
            </p:spPr>
          </p:pic>
          <p:pic>
            <p:nvPicPr>
              <p:cNvPr id="20" name="图片 19" descr="图片包含 建筑, 桌子, 站, 电话&#10;&#10;描述已自动生成">
                <a:extLst>
                  <a:ext uri="{FF2B5EF4-FFF2-40B4-BE49-F238E27FC236}">
                    <a16:creationId xmlns:a16="http://schemas.microsoft.com/office/drawing/2014/main" id="{B2F4193F-DFBB-3513-63E6-C4758C185F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30"/>
              <a:stretch/>
            </p:blipFill>
            <p:spPr>
              <a:xfrm>
                <a:off x="3787478" y="2286000"/>
                <a:ext cx="4192400" cy="2992111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418D61C-D474-9A4E-42E2-E0E4977D36DA}"/>
              </a:ext>
            </a:extLst>
          </p:cNvPr>
          <p:cNvGrpSpPr/>
          <p:nvPr/>
        </p:nvGrpSpPr>
        <p:grpSpPr>
          <a:xfrm>
            <a:off x="469722" y="4721528"/>
            <a:ext cx="11252556" cy="1792538"/>
            <a:chOff x="417657" y="1187753"/>
            <a:chExt cx="11252556" cy="1792538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044E2FAE-2AC5-39C4-1526-72C629D347F7}"/>
                </a:ext>
              </a:extLst>
            </p:cNvPr>
            <p:cNvSpPr/>
            <p:nvPr/>
          </p:nvSpPr>
          <p:spPr>
            <a:xfrm>
              <a:off x="521788" y="1384818"/>
              <a:ext cx="11148425" cy="1595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CE80983-EC8D-E4F0-9ED2-AB26918E9EBD}"/>
                </a:ext>
              </a:extLst>
            </p:cNvPr>
            <p:cNvSpPr txBox="1"/>
            <p:nvPr/>
          </p:nvSpPr>
          <p:spPr>
            <a:xfrm>
              <a:off x="2414588" y="1557896"/>
              <a:ext cx="8920162" cy="12493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请您单击此处添加合适文字加以解释说明，可根据自己的需要适当地调整文字的大小或者颜色等属性，此处添加合适文字加以解释说明，可调整文字的大小或者颜色等属性祝你使用愉快！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6FD237F-2D6C-B1D7-1C15-B5FCD0EDAE2F}"/>
                </a:ext>
              </a:extLst>
            </p:cNvPr>
            <p:cNvGrpSpPr/>
            <p:nvPr/>
          </p:nvGrpSpPr>
          <p:grpSpPr>
            <a:xfrm>
              <a:off x="417657" y="1187753"/>
              <a:ext cx="1742173" cy="1701492"/>
              <a:chOff x="3787478" y="2286000"/>
              <a:chExt cx="4192400" cy="4094505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5119D4C4-F073-F969-28A5-4859CC7E9CB9}"/>
                  </a:ext>
                </a:extLst>
              </p:cNvPr>
              <p:cNvSpPr/>
              <p:nvPr/>
            </p:nvSpPr>
            <p:spPr>
              <a:xfrm>
                <a:off x="4320346" y="2829197"/>
                <a:ext cx="3551308" cy="3551308"/>
              </a:xfrm>
              <a:prstGeom prst="ellipse">
                <a:avLst/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4" name="图片 33" descr="图片包含 建筑, 桌子, 站, 电话&#10;&#10;描述已自动生成">
                <a:extLst>
                  <a:ext uri="{FF2B5EF4-FFF2-40B4-BE49-F238E27FC236}">
                    <a16:creationId xmlns:a16="http://schemas.microsoft.com/office/drawing/2014/main" id="{B3A04947-4235-FF23-B649-AFA3255F7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10" t="12957" r="2581" b="2335"/>
              <a:stretch>
                <a:fillRect/>
              </a:stretch>
            </p:blipFill>
            <p:spPr>
              <a:xfrm>
                <a:off x="4320346" y="2829197"/>
                <a:ext cx="3551308" cy="3551308"/>
              </a:xfrm>
              <a:custGeom>
                <a:avLst/>
                <a:gdLst>
                  <a:gd name="connsiteX0" fmla="*/ 1775654 w 3551308"/>
                  <a:gd name="connsiteY0" fmla="*/ 0 h 3551308"/>
                  <a:gd name="connsiteX1" fmla="*/ 3551308 w 3551308"/>
                  <a:gd name="connsiteY1" fmla="*/ 1775654 h 3551308"/>
                  <a:gd name="connsiteX2" fmla="*/ 1775654 w 3551308"/>
                  <a:gd name="connsiteY2" fmla="*/ 3551308 h 3551308"/>
                  <a:gd name="connsiteX3" fmla="*/ 0 w 3551308"/>
                  <a:gd name="connsiteY3" fmla="*/ 1775654 h 3551308"/>
                  <a:gd name="connsiteX4" fmla="*/ 1775654 w 3551308"/>
                  <a:gd name="connsiteY4" fmla="*/ 0 h 355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308" h="3551308">
                    <a:moveTo>
                      <a:pt x="1775654" y="0"/>
                    </a:moveTo>
                    <a:cubicBezTo>
                      <a:pt x="2756321" y="0"/>
                      <a:pt x="3551308" y="794987"/>
                      <a:pt x="3551308" y="1775654"/>
                    </a:cubicBezTo>
                    <a:cubicBezTo>
                      <a:pt x="3551308" y="2756321"/>
                      <a:pt x="2756321" y="3551308"/>
                      <a:pt x="1775654" y="3551308"/>
                    </a:cubicBezTo>
                    <a:cubicBezTo>
                      <a:pt x="794987" y="3551308"/>
                      <a:pt x="0" y="2756321"/>
                      <a:pt x="0" y="1775654"/>
                    </a:cubicBezTo>
                    <a:cubicBezTo>
                      <a:pt x="0" y="794987"/>
                      <a:pt x="794987" y="0"/>
                      <a:pt x="1775654" y="0"/>
                    </a:cubicBezTo>
                    <a:close/>
                  </a:path>
                </a:pathLst>
              </a:custGeom>
            </p:spPr>
          </p:pic>
          <p:pic>
            <p:nvPicPr>
              <p:cNvPr id="35" name="图片 34" descr="图片包含 建筑, 桌子, 站, 电话&#10;&#10;描述已自动生成">
                <a:extLst>
                  <a:ext uri="{FF2B5EF4-FFF2-40B4-BE49-F238E27FC236}">
                    <a16:creationId xmlns:a16="http://schemas.microsoft.com/office/drawing/2014/main" id="{36F12AA9-2B43-7BAE-005B-124C13A670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30"/>
              <a:stretch/>
            </p:blipFill>
            <p:spPr>
              <a:xfrm>
                <a:off x="3787478" y="2286000"/>
                <a:ext cx="4192400" cy="29921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986864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E1B3623-5DE3-587C-7544-9F846455A9FE}"/>
              </a:ext>
            </a:extLst>
          </p:cNvPr>
          <p:cNvGrpSpPr/>
          <p:nvPr/>
        </p:nvGrpSpPr>
        <p:grpSpPr>
          <a:xfrm>
            <a:off x="352426" y="1600200"/>
            <a:ext cx="5553074" cy="1752600"/>
            <a:chOff x="932890" y="1882815"/>
            <a:chExt cx="3797733" cy="905578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60987089-EDD4-5D47-DA11-2125BD9A0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82815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0494C8B-E519-AFA6-A2D3-D01E46DF6130}"/>
                </a:ext>
              </a:extLst>
            </p:cNvPr>
            <p:cNvGrpSpPr/>
            <p:nvPr/>
          </p:nvGrpSpPr>
          <p:grpSpPr>
            <a:xfrm>
              <a:off x="1873965" y="1882815"/>
              <a:ext cx="2856658" cy="905578"/>
              <a:chOff x="1873965" y="1882816"/>
              <a:chExt cx="2856658" cy="905578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81729522-879C-A9B6-AB60-8CA3C0FC4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82816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TextBox 105">
                <a:extLst>
                  <a:ext uri="{FF2B5EF4-FFF2-40B4-BE49-F238E27FC236}">
                    <a16:creationId xmlns:a16="http://schemas.microsoft.com/office/drawing/2014/main" id="{FED32204-F1A6-E1BA-9C9F-F190C29FB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91" y="1920992"/>
                <a:ext cx="2605650" cy="836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单击此处添加合适文字加以说明，可根据自己的需要适当地调整文字大小或者颜色等属性，祝您使用愉快！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2D4C697-8E4A-E180-6771-5ABFC86D3752}"/>
              </a:ext>
            </a:extLst>
          </p:cNvPr>
          <p:cNvGrpSpPr/>
          <p:nvPr/>
        </p:nvGrpSpPr>
        <p:grpSpPr>
          <a:xfrm>
            <a:off x="352426" y="3843337"/>
            <a:ext cx="5553074" cy="1752600"/>
            <a:chOff x="932890" y="1882815"/>
            <a:chExt cx="3797733" cy="90557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17CF26B-46B4-8286-DCE3-A13674D3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82815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4918265-054F-E05B-B24E-BEDB86004901}"/>
                </a:ext>
              </a:extLst>
            </p:cNvPr>
            <p:cNvGrpSpPr/>
            <p:nvPr/>
          </p:nvGrpSpPr>
          <p:grpSpPr>
            <a:xfrm>
              <a:off x="1873965" y="1882815"/>
              <a:ext cx="2856658" cy="905578"/>
              <a:chOff x="1873965" y="1882816"/>
              <a:chExt cx="2856658" cy="905578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25D393DB-EA3D-3426-FC04-2C376A98A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82816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TextBox 105">
                <a:extLst>
                  <a:ext uri="{FF2B5EF4-FFF2-40B4-BE49-F238E27FC236}">
                    <a16:creationId xmlns:a16="http://schemas.microsoft.com/office/drawing/2014/main" id="{CBBE8996-C1E9-E5E5-4C48-4BBEEBB843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91" y="1920992"/>
                <a:ext cx="2605650" cy="836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单击此处添加合适文字加以说明，可根据自己的需要适当地调整文字大小或者颜色等属性，祝您使用愉快！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8B00DA3-84AC-D660-359E-F2078556D621}"/>
              </a:ext>
            </a:extLst>
          </p:cNvPr>
          <p:cNvGrpSpPr/>
          <p:nvPr/>
        </p:nvGrpSpPr>
        <p:grpSpPr>
          <a:xfrm>
            <a:off x="6286501" y="1600200"/>
            <a:ext cx="5553074" cy="1752600"/>
            <a:chOff x="932890" y="1882815"/>
            <a:chExt cx="3797733" cy="905578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57A2A0F-0DDB-0352-BBAB-C16463E67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82815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9E159FA-C2AB-DBE5-3DCD-442D2F017866}"/>
                </a:ext>
              </a:extLst>
            </p:cNvPr>
            <p:cNvGrpSpPr/>
            <p:nvPr/>
          </p:nvGrpSpPr>
          <p:grpSpPr>
            <a:xfrm>
              <a:off x="1873965" y="1882815"/>
              <a:ext cx="2856658" cy="905578"/>
              <a:chOff x="1873965" y="1882816"/>
              <a:chExt cx="2856658" cy="905578"/>
            </a:xfrm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978396E-9B84-75D4-97B8-E627A45F8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82816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TextBox 105">
                <a:extLst>
                  <a:ext uri="{FF2B5EF4-FFF2-40B4-BE49-F238E27FC236}">
                    <a16:creationId xmlns:a16="http://schemas.microsoft.com/office/drawing/2014/main" id="{32DFC668-94A4-3462-1D1A-BD45A19A8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91" y="1920992"/>
                <a:ext cx="2605650" cy="836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单击此处添加合适文字加以说明，可根据自己的需要适当地调整文字大小或者颜色等属性，祝您使用愉快！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DD2D49B-5134-D91E-86E6-F1B9ABD84153}"/>
              </a:ext>
            </a:extLst>
          </p:cNvPr>
          <p:cNvGrpSpPr/>
          <p:nvPr/>
        </p:nvGrpSpPr>
        <p:grpSpPr>
          <a:xfrm>
            <a:off x="6286501" y="3843337"/>
            <a:ext cx="5553074" cy="1752600"/>
            <a:chOff x="932890" y="1882815"/>
            <a:chExt cx="3797733" cy="905578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60481D11-AC48-2412-DDB2-1CFD027C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82815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54E3E66-45E9-F4D5-11AB-0061BEF571ED}"/>
                </a:ext>
              </a:extLst>
            </p:cNvPr>
            <p:cNvGrpSpPr/>
            <p:nvPr/>
          </p:nvGrpSpPr>
          <p:grpSpPr>
            <a:xfrm>
              <a:off x="1873965" y="1882815"/>
              <a:ext cx="2856658" cy="905578"/>
              <a:chOff x="1873965" y="1882816"/>
              <a:chExt cx="2856658" cy="905578"/>
            </a:xfrm>
          </p:grpSpPr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0D721445-6A9D-5EBA-DD34-4C5E37E91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82816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TextBox 105">
                <a:extLst>
                  <a:ext uri="{FF2B5EF4-FFF2-40B4-BE49-F238E27FC236}">
                    <a16:creationId xmlns:a16="http://schemas.microsoft.com/office/drawing/2014/main" id="{FCD4DAC1-0D9E-0603-887B-FAD1F0F53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9091" y="1920992"/>
                <a:ext cx="2605650" cy="836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单击此处添加合适文字加以说明，可根据自己的需要适当地调整文字大小或者颜色等属性，祝您使用愉快！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72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73EF13C-BFC9-AB19-2E06-A8BA3CF7A3C2}"/>
              </a:ext>
            </a:extLst>
          </p:cNvPr>
          <p:cNvGrpSpPr/>
          <p:nvPr/>
        </p:nvGrpSpPr>
        <p:grpSpPr>
          <a:xfrm>
            <a:off x="881650" y="1155425"/>
            <a:ext cx="10442576" cy="2472566"/>
            <a:chOff x="1062625" y="1403075"/>
            <a:chExt cx="10442576" cy="247256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FDEAEE7-8C61-474D-787C-1AF34701AFCE}"/>
                </a:ext>
              </a:extLst>
            </p:cNvPr>
            <p:cNvGrpSpPr/>
            <p:nvPr/>
          </p:nvGrpSpPr>
          <p:grpSpPr>
            <a:xfrm>
              <a:off x="1062625" y="1403075"/>
              <a:ext cx="10442576" cy="2472566"/>
              <a:chOff x="874713" y="1479275"/>
              <a:chExt cx="10442576" cy="2472566"/>
            </a:xfrm>
          </p:grpSpPr>
          <p:sp>
            <p:nvSpPr>
              <p:cNvPr id="10" name="矩形: 对角圆角 9">
                <a:extLst>
                  <a:ext uri="{FF2B5EF4-FFF2-40B4-BE49-F238E27FC236}">
                    <a16:creationId xmlns:a16="http://schemas.microsoft.com/office/drawing/2014/main" id="{5783315B-3B01-1E2C-0146-A88622646F8D}"/>
                  </a:ext>
                </a:extLst>
              </p:cNvPr>
              <p:cNvSpPr/>
              <p:nvPr/>
            </p:nvSpPr>
            <p:spPr>
              <a:xfrm>
                <a:off x="874713" y="2356368"/>
                <a:ext cx="10442576" cy="1595473"/>
              </a:xfrm>
              <a:prstGeom prst="round2DiagRect">
                <a:avLst>
                  <a:gd name="adj1" fmla="val 27314"/>
                  <a:gd name="adj2" fmla="val 0"/>
                </a:avLst>
              </a:prstGeom>
              <a:gradFill>
                <a:gsLst>
                  <a:gs pos="27000">
                    <a:srgbClr val="F12E33"/>
                  </a:gs>
                  <a:gs pos="100000">
                    <a:srgbClr val="C60F14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F5C6EFE-4ABC-4A5A-4624-AD66E9CB1349}"/>
                  </a:ext>
                </a:extLst>
              </p:cNvPr>
              <p:cNvSpPr/>
              <p:nvPr/>
            </p:nvSpPr>
            <p:spPr>
              <a:xfrm>
                <a:off x="1336152" y="2529446"/>
                <a:ext cx="7192748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请您单击此处添加合适文字加以说明，可根据自己的需要适当地调整文字大小或者颜色等属性，祝您使用愉快！</a:t>
                </a: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B722F994-1EF9-37FF-DD43-459A44C5D95B}"/>
                  </a:ext>
                </a:extLst>
              </p:cNvPr>
              <p:cNvSpPr/>
              <p:nvPr/>
            </p:nvSpPr>
            <p:spPr>
              <a:xfrm>
                <a:off x="8882819" y="1479275"/>
                <a:ext cx="2109374" cy="210937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  <a:effectLst>
                <a:outerShdw blurRad="762000" sx="105000" sy="105000" algn="ctr" rotWithShape="0">
                  <a:srgbClr val="E7271C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1FEAD405-2E53-5D98-768B-B3830529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238073" y="1657689"/>
              <a:ext cx="1836668" cy="1593692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7BA850C-1430-0E8D-07C0-4ECD1AF3A43B}"/>
              </a:ext>
            </a:extLst>
          </p:cNvPr>
          <p:cNvGrpSpPr/>
          <p:nvPr/>
        </p:nvGrpSpPr>
        <p:grpSpPr>
          <a:xfrm>
            <a:off x="881650" y="4285923"/>
            <a:ext cx="4724399" cy="1280773"/>
            <a:chOff x="1997266" y="1943654"/>
            <a:chExt cx="4724399" cy="1280773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618B549-6353-F964-0BB5-E0D8F94CD40D}"/>
                </a:ext>
              </a:extLst>
            </p:cNvPr>
            <p:cNvGrpSpPr/>
            <p:nvPr/>
          </p:nvGrpSpPr>
          <p:grpSpPr>
            <a:xfrm>
              <a:off x="1997266" y="1943654"/>
              <a:ext cx="4724399" cy="1280773"/>
              <a:chOff x="2263966" y="1985046"/>
              <a:chExt cx="4724399" cy="1280773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3093C720-0628-9E0A-7470-D1F2C30E5A37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472439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4542DB72-1CE9-204C-32E5-A9B9A80ACE48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3388907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单击此处添加合适文字，可调整文字大小或者颜色等属性。</a:t>
                </a:r>
              </a:p>
            </p:txBody>
          </p:sp>
        </p:grp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EA383C1-C8F4-DAD7-F8A3-AEBDAD32C12B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3CE06D-BFDD-563A-AAF7-3F57B83EB58B}"/>
              </a:ext>
            </a:extLst>
          </p:cNvPr>
          <p:cNvGrpSpPr/>
          <p:nvPr/>
        </p:nvGrpSpPr>
        <p:grpSpPr>
          <a:xfrm>
            <a:off x="6527556" y="4285923"/>
            <a:ext cx="4724399" cy="1280773"/>
            <a:chOff x="1997266" y="1943654"/>
            <a:chExt cx="4724399" cy="1280773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4D10C7AF-F3FD-2BC4-4DBD-C305DC133991}"/>
                </a:ext>
              </a:extLst>
            </p:cNvPr>
            <p:cNvGrpSpPr/>
            <p:nvPr/>
          </p:nvGrpSpPr>
          <p:grpSpPr>
            <a:xfrm>
              <a:off x="1997266" y="1943654"/>
              <a:ext cx="4724399" cy="1280773"/>
              <a:chOff x="2263966" y="1985046"/>
              <a:chExt cx="4724399" cy="1280773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28653F5D-2FAB-A709-1059-E6DF8207D43F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472439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5B1BC38A-A6FA-4B1F-0CB8-3B1970782D54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3388907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单击此处添加合适文字，可调整文字大小或者颜色等属性。</a:t>
                </a:r>
              </a:p>
            </p:txBody>
          </p:sp>
        </p:grp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10FEB0A-FB34-95DF-4420-328EDB26A5F3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C8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66809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17B439-40B0-8989-E047-2308A020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BE6EE0-77AE-6D98-61D3-D4DE1CA04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0810" y="3592533"/>
            <a:ext cx="3313825" cy="355052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D92D58-6868-DEC7-8680-84BA09B1C0D8}"/>
              </a:ext>
            </a:extLst>
          </p:cNvPr>
          <p:cNvGrpSpPr/>
          <p:nvPr/>
        </p:nvGrpSpPr>
        <p:grpSpPr>
          <a:xfrm>
            <a:off x="2135405" y="1998813"/>
            <a:ext cx="7921190" cy="1888825"/>
            <a:chOff x="2135405" y="1998813"/>
            <a:chExt cx="7921190" cy="188882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9473B35-5AAB-81E9-F562-DA7CE0665F52}"/>
                </a:ext>
              </a:extLst>
            </p:cNvPr>
            <p:cNvGrpSpPr/>
            <p:nvPr/>
          </p:nvGrpSpPr>
          <p:grpSpPr>
            <a:xfrm>
              <a:off x="2135405" y="1998813"/>
              <a:ext cx="7921190" cy="1888825"/>
              <a:chOff x="932890" y="1879253"/>
              <a:chExt cx="3797733" cy="905578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1733CECA-4DE2-4E31-1983-5C2168039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90" y="1879254"/>
                <a:ext cx="1707673" cy="905577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 anchor="ctr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DE94D45B-220F-0D71-0DB0-7212BEE4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3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BE764D-9E03-17DE-8C76-FD32F2EF3BC5}"/>
                </a:ext>
              </a:extLst>
            </p:cNvPr>
            <p:cNvSpPr txBox="1"/>
            <p:nvPr/>
          </p:nvSpPr>
          <p:spPr>
            <a:xfrm>
              <a:off x="2269213" y="2281506"/>
              <a:ext cx="18178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EB24B4C-91AC-D5B5-8DDB-878448D9301F}"/>
              </a:ext>
            </a:extLst>
          </p:cNvPr>
          <p:cNvSpPr txBox="1"/>
          <p:nvPr/>
        </p:nvSpPr>
        <p:spPr>
          <a:xfrm>
            <a:off x="4405313" y="2182468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2144194-454C-D680-24EF-9CA0DD969EF2}"/>
              </a:ext>
            </a:extLst>
          </p:cNvPr>
          <p:cNvSpPr/>
          <p:nvPr/>
        </p:nvSpPr>
        <p:spPr>
          <a:xfrm>
            <a:off x="4324341" y="3000176"/>
            <a:ext cx="5029218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7629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r"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705CD94-EC5B-AC7F-BA3C-8CB531F6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918938-0A83-0705-B412-85C59AC6F5CB}"/>
              </a:ext>
            </a:extLst>
          </p:cNvPr>
          <p:cNvGrpSpPr/>
          <p:nvPr/>
        </p:nvGrpSpPr>
        <p:grpSpPr>
          <a:xfrm>
            <a:off x="375571" y="332687"/>
            <a:ext cx="3438932" cy="1188601"/>
            <a:chOff x="3759705" y="736849"/>
            <a:chExt cx="3438932" cy="1188601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0B841447-A3DA-71C5-8658-D279DF17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705" y="736849"/>
              <a:ext cx="1293382" cy="1122279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29F3F1A-9C0D-0AD0-0722-E36682C2455D}"/>
                </a:ext>
              </a:extLst>
            </p:cNvPr>
            <p:cNvSpPr txBox="1"/>
            <p:nvPr/>
          </p:nvSpPr>
          <p:spPr>
            <a:xfrm>
              <a:off x="5069528" y="817454"/>
              <a:ext cx="2129109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1219170">
                <a:defRPr/>
              </a:pPr>
              <a:r>
                <a:rPr lang="zh-CN" altLang="en-US" sz="6600" b="1" dirty="0">
                  <a:solidFill>
                    <a:srgbClr val="E80104"/>
                  </a:solidFill>
                  <a:cs typeface="+mn-ea"/>
                  <a:sym typeface="+mn-lt"/>
                </a:rPr>
                <a:t>目 录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15E6705-CACA-1C7B-369C-2F6B08AAD5BC}"/>
              </a:ext>
            </a:extLst>
          </p:cNvPr>
          <p:cNvGrpSpPr/>
          <p:nvPr/>
        </p:nvGrpSpPr>
        <p:grpSpPr>
          <a:xfrm>
            <a:off x="1514583" y="2037648"/>
            <a:ext cx="3797733" cy="905578"/>
            <a:chOff x="932890" y="1879253"/>
            <a:chExt cx="3797733" cy="905578"/>
          </a:xfrm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85A44256-EBBA-4C38-6D09-5716F2252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79254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AF50CEEF-85E1-8C0C-43F1-6CA7C79F75C1}"/>
                </a:ext>
              </a:extLst>
            </p:cNvPr>
            <p:cNvGrpSpPr/>
            <p:nvPr/>
          </p:nvGrpSpPr>
          <p:grpSpPr>
            <a:xfrm>
              <a:off x="1873965" y="1879253"/>
              <a:ext cx="2856658" cy="905578"/>
              <a:chOff x="1873965" y="1879254"/>
              <a:chExt cx="2856658" cy="905578"/>
            </a:xfrm>
          </p:grpSpPr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5C46BE84-BF40-AAB9-02C0-D937E82CF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4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TextBox 105">
                <a:extLst>
                  <a:ext uri="{FF2B5EF4-FFF2-40B4-BE49-F238E27FC236}">
                    <a16:creationId xmlns:a16="http://schemas.microsoft.com/office/drawing/2014/main" id="{EBC8AF9D-1F59-5FC2-D4BE-27F7CECA2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491" y="1962730"/>
                <a:ext cx="2339029" cy="7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F36420F-99CF-D6C9-7940-389A0D0A5A4A}"/>
              </a:ext>
            </a:extLst>
          </p:cNvPr>
          <p:cNvGrpSpPr/>
          <p:nvPr/>
        </p:nvGrpSpPr>
        <p:grpSpPr>
          <a:xfrm>
            <a:off x="1514583" y="3587395"/>
            <a:ext cx="3797733" cy="905578"/>
            <a:chOff x="932890" y="1879253"/>
            <a:chExt cx="3797733" cy="905578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B674701F-2073-E7F5-DEB5-54AB16208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79254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60849D1E-BE67-B735-A596-A28F1C1082FA}"/>
                </a:ext>
              </a:extLst>
            </p:cNvPr>
            <p:cNvGrpSpPr/>
            <p:nvPr/>
          </p:nvGrpSpPr>
          <p:grpSpPr>
            <a:xfrm>
              <a:off x="1873965" y="1879253"/>
              <a:ext cx="2856658" cy="905578"/>
              <a:chOff x="1873965" y="1879254"/>
              <a:chExt cx="2856658" cy="905578"/>
            </a:xfrm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DB60F17C-94E6-938A-E786-E17F918F1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4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TextBox 105">
                <a:extLst>
                  <a:ext uri="{FF2B5EF4-FFF2-40B4-BE49-F238E27FC236}">
                    <a16:creationId xmlns:a16="http://schemas.microsoft.com/office/drawing/2014/main" id="{32B7FC91-ECC9-E212-C554-3D27E113F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491" y="1962730"/>
                <a:ext cx="2339029" cy="7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D85C015-31F6-5D22-513C-7B09C3C1D0E6}"/>
              </a:ext>
            </a:extLst>
          </p:cNvPr>
          <p:cNvGrpSpPr/>
          <p:nvPr/>
        </p:nvGrpSpPr>
        <p:grpSpPr>
          <a:xfrm>
            <a:off x="6879685" y="2037648"/>
            <a:ext cx="3797733" cy="905578"/>
            <a:chOff x="932890" y="1879253"/>
            <a:chExt cx="3797733" cy="905578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FAFE6720-3083-8020-9250-944E0F12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79254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8E88B67-C03F-97A3-32F5-3FCD0D0371FA}"/>
                </a:ext>
              </a:extLst>
            </p:cNvPr>
            <p:cNvGrpSpPr/>
            <p:nvPr/>
          </p:nvGrpSpPr>
          <p:grpSpPr>
            <a:xfrm>
              <a:off x="1873965" y="1879253"/>
              <a:ext cx="2856658" cy="905578"/>
              <a:chOff x="1873965" y="1879254"/>
              <a:chExt cx="2856658" cy="905578"/>
            </a:xfrm>
          </p:grpSpPr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FE8B5479-1C90-0A2E-BDB3-A59E154DF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4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TextBox 105">
                <a:extLst>
                  <a:ext uri="{FF2B5EF4-FFF2-40B4-BE49-F238E27FC236}">
                    <a16:creationId xmlns:a16="http://schemas.microsoft.com/office/drawing/2014/main" id="{92C87896-F2E7-7A38-20A5-1B3EDE384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491" y="1962730"/>
                <a:ext cx="2339029" cy="7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C20F1EB-E795-BFB1-A13C-6D12FFCC4E40}"/>
              </a:ext>
            </a:extLst>
          </p:cNvPr>
          <p:cNvGrpSpPr/>
          <p:nvPr/>
        </p:nvGrpSpPr>
        <p:grpSpPr>
          <a:xfrm>
            <a:off x="6879685" y="3587395"/>
            <a:ext cx="3797733" cy="905578"/>
            <a:chOff x="932890" y="1879253"/>
            <a:chExt cx="3797733" cy="905578"/>
          </a:xfrm>
        </p:grpSpPr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87F34784-5FB6-8964-8577-B20312DC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90" y="1879254"/>
              <a:ext cx="1707673" cy="905577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0" cap="flat" cmpd="sng">
              <a:noFill/>
              <a:round/>
              <a:headEnd/>
              <a:tailEnd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wrap="square" lIns="91404" tIns="45702" rIns="91404" bIns="45702" anchor="ctr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28C3517E-D6C2-2CCB-DD3E-B27FFE8A9773}"/>
                </a:ext>
              </a:extLst>
            </p:cNvPr>
            <p:cNvGrpSpPr/>
            <p:nvPr/>
          </p:nvGrpSpPr>
          <p:grpSpPr>
            <a:xfrm>
              <a:off x="1873965" y="1879253"/>
              <a:ext cx="2856658" cy="905578"/>
              <a:chOff x="1873965" y="1879254"/>
              <a:chExt cx="2856658" cy="905578"/>
            </a:xfrm>
          </p:grpSpPr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296DBF15-7BE4-CCED-804B-B9E6BB730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4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TextBox 105">
                <a:extLst>
                  <a:ext uri="{FF2B5EF4-FFF2-40B4-BE49-F238E27FC236}">
                    <a16:creationId xmlns:a16="http://schemas.microsoft.com/office/drawing/2014/main" id="{9993ED31-1A72-EF17-9F9B-B244B14E0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491" y="1962730"/>
                <a:ext cx="2339029" cy="7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04" tIns="45702" rIns="91404" bIns="4570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单击添加标题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734975" y="532660"/>
            <a:ext cx="2085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FFFFF"/>
                </a:solidFill>
              </a:rPr>
              <a:t>https://www.PPT818.com/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7898A62-BAE1-60B3-82E9-791EBEB50F76}"/>
              </a:ext>
            </a:extLst>
          </p:cNvPr>
          <p:cNvGrpSpPr/>
          <p:nvPr/>
        </p:nvGrpSpPr>
        <p:grpSpPr>
          <a:xfrm>
            <a:off x="4196750" y="1574098"/>
            <a:ext cx="3798500" cy="3709803"/>
            <a:chOff x="3787478" y="2286000"/>
            <a:chExt cx="4192400" cy="409450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E420195E-785D-A21C-21C8-E4FFE675D544}"/>
                </a:ext>
              </a:extLst>
            </p:cNvPr>
            <p:cNvSpPr/>
            <p:nvPr/>
          </p:nvSpPr>
          <p:spPr>
            <a:xfrm>
              <a:off x="4320346" y="2829197"/>
              <a:ext cx="3551308" cy="3551308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" name="图片 6" descr="图片包含 建筑, 桌子, 站, 电话&#10;&#10;描述已自动生成">
              <a:extLst>
                <a:ext uri="{FF2B5EF4-FFF2-40B4-BE49-F238E27FC236}">
                  <a16:creationId xmlns:a16="http://schemas.microsoft.com/office/drawing/2014/main" id="{0B75FE83-74F4-6049-6729-3355BDF38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0" t="12957" r="2581" b="2335"/>
            <a:stretch>
              <a:fillRect/>
            </a:stretch>
          </p:blipFill>
          <p:spPr>
            <a:xfrm>
              <a:off x="4320346" y="2829197"/>
              <a:ext cx="3551308" cy="3551308"/>
            </a:xfrm>
            <a:custGeom>
              <a:avLst/>
              <a:gdLst>
                <a:gd name="connsiteX0" fmla="*/ 1775654 w 3551308"/>
                <a:gd name="connsiteY0" fmla="*/ 0 h 3551308"/>
                <a:gd name="connsiteX1" fmla="*/ 3551308 w 3551308"/>
                <a:gd name="connsiteY1" fmla="*/ 1775654 h 3551308"/>
                <a:gd name="connsiteX2" fmla="*/ 1775654 w 3551308"/>
                <a:gd name="connsiteY2" fmla="*/ 3551308 h 3551308"/>
                <a:gd name="connsiteX3" fmla="*/ 0 w 3551308"/>
                <a:gd name="connsiteY3" fmla="*/ 1775654 h 3551308"/>
                <a:gd name="connsiteX4" fmla="*/ 1775654 w 3551308"/>
                <a:gd name="connsiteY4" fmla="*/ 0 h 355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1308" h="3551308">
                  <a:moveTo>
                    <a:pt x="1775654" y="0"/>
                  </a:moveTo>
                  <a:cubicBezTo>
                    <a:pt x="2756321" y="0"/>
                    <a:pt x="3551308" y="794987"/>
                    <a:pt x="3551308" y="1775654"/>
                  </a:cubicBezTo>
                  <a:cubicBezTo>
                    <a:pt x="3551308" y="2756321"/>
                    <a:pt x="2756321" y="3551308"/>
                    <a:pt x="1775654" y="3551308"/>
                  </a:cubicBezTo>
                  <a:cubicBezTo>
                    <a:pt x="794987" y="3551308"/>
                    <a:pt x="0" y="2756321"/>
                    <a:pt x="0" y="1775654"/>
                  </a:cubicBezTo>
                  <a:cubicBezTo>
                    <a:pt x="0" y="794987"/>
                    <a:pt x="794987" y="0"/>
                    <a:pt x="1775654" y="0"/>
                  </a:cubicBezTo>
                  <a:close/>
                </a:path>
              </a:pathLst>
            </a:custGeom>
          </p:spPr>
        </p:pic>
        <p:pic>
          <p:nvPicPr>
            <p:cNvPr id="8" name="图片 7" descr="图片包含 建筑, 桌子, 站, 电话&#10;&#10;描述已自动生成">
              <a:extLst>
                <a:ext uri="{FF2B5EF4-FFF2-40B4-BE49-F238E27FC236}">
                  <a16:creationId xmlns:a16="http://schemas.microsoft.com/office/drawing/2014/main" id="{B8009B85-13CC-5106-5C82-B8FF3D9D4A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30"/>
            <a:stretch/>
          </p:blipFill>
          <p:spPr>
            <a:xfrm>
              <a:off x="3787478" y="2286000"/>
              <a:ext cx="4192400" cy="2992111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46042AF-501B-2A67-1989-0F81708E4B40}"/>
              </a:ext>
            </a:extLst>
          </p:cNvPr>
          <p:cNvGrpSpPr/>
          <p:nvPr/>
        </p:nvGrpSpPr>
        <p:grpSpPr>
          <a:xfrm>
            <a:off x="645551" y="1876927"/>
            <a:ext cx="3451053" cy="1315144"/>
            <a:chOff x="941329" y="1828801"/>
            <a:chExt cx="3451053" cy="131514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109638D-D072-48A5-0EC0-F768A300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92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ECE140B-E73C-3DC9-50B3-0A9247B919B9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8518A39-03E2-D9C4-3307-4E9BD817AA75}"/>
              </a:ext>
            </a:extLst>
          </p:cNvPr>
          <p:cNvGrpSpPr/>
          <p:nvPr/>
        </p:nvGrpSpPr>
        <p:grpSpPr>
          <a:xfrm>
            <a:off x="645551" y="4074696"/>
            <a:ext cx="3451053" cy="1310656"/>
            <a:chOff x="941329" y="1828801"/>
            <a:chExt cx="3451053" cy="131065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9D695C9-4874-96FC-48F6-80D5D5A8A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A320044-73FE-7188-9A40-BEB4F452FA89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A8D6275-6A2A-B581-9E5F-DCA373D66C12}"/>
              </a:ext>
            </a:extLst>
          </p:cNvPr>
          <p:cNvGrpSpPr/>
          <p:nvPr/>
        </p:nvGrpSpPr>
        <p:grpSpPr>
          <a:xfrm>
            <a:off x="8274073" y="1876927"/>
            <a:ext cx="3451053" cy="1310656"/>
            <a:chOff x="941329" y="1828801"/>
            <a:chExt cx="3451053" cy="131065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1D54C4F-8F59-8411-4282-5183CB075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78E33351-8D05-44FF-F16A-262EC6AD1E36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9EF4DF9-EADD-CF73-E3F5-CD44BCE6CEA0}"/>
              </a:ext>
            </a:extLst>
          </p:cNvPr>
          <p:cNvGrpSpPr/>
          <p:nvPr/>
        </p:nvGrpSpPr>
        <p:grpSpPr>
          <a:xfrm>
            <a:off x="8274073" y="4074696"/>
            <a:ext cx="3451053" cy="1310656"/>
            <a:chOff x="941329" y="1828801"/>
            <a:chExt cx="3451053" cy="131065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034EAE2-3CB9-1CDE-697D-FFC447E2B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29" y="2351805"/>
              <a:ext cx="3451053" cy="787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请您单击此处添加合适文字加以说明，可调整文字大小或者颜色等属性。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0CBBAD18-E2CC-9175-F32B-5715B31D7BDD}"/>
                </a:ext>
              </a:extLst>
            </p:cNvPr>
            <p:cNvSpPr/>
            <p:nvPr/>
          </p:nvSpPr>
          <p:spPr>
            <a:xfrm>
              <a:off x="1872771" y="1828801"/>
              <a:ext cx="1588168" cy="433136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6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0750EFD-7018-8B65-AEAC-4E2590B538BB}"/>
              </a:ext>
            </a:extLst>
          </p:cNvPr>
          <p:cNvGrpSpPr/>
          <p:nvPr/>
        </p:nvGrpSpPr>
        <p:grpSpPr>
          <a:xfrm>
            <a:off x="688732" y="1304918"/>
            <a:ext cx="6870509" cy="1280773"/>
            <a:chOff x="1997266" y="1943654"/>
            <a:chExt cx="6870509" cy="128077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151A356-BB52-92BA-501D-6B2CA1FDF8ED}"/>
                </a:ext>
              </a:extLst>
            </p:cNvPr>
            <p:cNvGrpSpPr/>
            <p:nvPr/>
          </p:nvGrpSpPr>
          <p:grpSpPr>
            <a:xfrm>
              <a:off x="1997266" y="1943654"/>
              <a:ext cx="6870509" cy="1280773"/>
              <a:chOff x="2263966" y="1985046"/>
              <a:chExt cx="6870509" cy="1280773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0454756D-18ED-C053-AE2C-7BC71F60DF34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687050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4F81571-F614-53C3-9E40-9A50BC3054F3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5170825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请您单击此处添加合适文字加以说明，可根据自己的需要适当地调整文字大小或者颜色等属性。</a:t>
                </a: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E95A30-85B0-DD20-C40F-967174C99384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BDA5A12-84B6-D5C7-93DB-708B3F861149}"/>
              </a:ext>
            </a:extLst>
          </p:cNvPr>
          <p:cNvGrpSpPr/>
          <p:nvPr/>
        </p:nvGrpSpPr>
        <p:grpSpPr>
          <a:xfrm>
            <a:off x="688732" y="3059218"/>
            <a:ext cx="6870509" cy="1280773"/>
            <a:chOff x="1997266" y="1943654"/>
            <a:chExt cx="6870509" cy="128077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7E0BBB7-FB63-8CF2-9BD0-058B7C03D304}"/>
                </a:ext>
              </a:extLst>
            </p:cNvPr>
            <p:cNvGrpSpPr/>
            <p:nvPr/>
          </p:nvGrpSpPr>
          <p:grpSpPr>
            <a:xfrm>
              <a:off x="1997266" y="1943654"/>
              <a:ext cx="6870509" cy="1280773"/>
              <a:chOff x="2263966" y="1985046"/>
              <a:chExt cx="6870509" cy="1280773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78FC8523-0371-3A16-86EA-BD2FF344FBEE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687050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5DBD39F-665A-D3EF-110E-D269A3D0D7B4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5170825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请您单击此处添加合适文字加以说明，可根据自己的需要适当地调整文字大小或者颜色等属性。</a:t>
                </a: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9932890-052D-4DC0-0B43-4B4030A51805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C8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138A189-FBB7-C32B-3D14-2C04768F6727}"/>
              </a:ext>
            </a:extLst>
          </p:cNvPr>
          <p:cNvGrpSpPr/>
          <p:nvPr/>
        </p:nvGrpSpPr>
        <p:grpSpPr>
          <a:xfrm>
            <a:off x="688732" y="4813518"/>
            <a:ext cx="6870509" cy="1280773"/>
            <a:chOff x="1997266" y="1943654"/>
            <a:chExt cx="6870509" cy="1280773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DE5C1CF-AABB-9417-1EA6-8581F7D1D682}"/>
                </a:ext>
              </a:extLst>
            </p:cNvPr>
            <p:cNvGrpSpPr/>
            <p:nvPr/>
          </p:nvGrpSpPr>
          <p:grpSpPr>
            <a:xfrm>
              <a:off x="1997266" y="1943654"/>
              <a:ext cx="6870509" cy="1280773"/>
              <a:chOff x="2263966" y="1985046"/>
              <a:chExt cx="6870509" cy="1280773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48BF3FEF-8B83-C3D3-646E-741A6BAD243F}"/>
                  </a:ext>
                </a:extLst>
              </p:cNvPr>
              <p:cNvSpPr/>
              <p:nvPr/>
            </p:nvSpPr>
            <p:spPr>
              <a:xfrm>
                <a:off x="2263966" y="1985046"/>
                <a:ext cx="6870509" cy="1280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9000" sy="99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EA0D378-9232-D66E-1424-B267EDB63F00}"/>
                  </a:ext>
                </a:extLst>
              </p:cNvPr>
              <p:cNvSpPr/>
              <p:nvPr/>
            </p:nvSpPr>
            <p:spPr>
              <a:xfrm>
                <a:off x="3532783" y="2000774"/>
                <a:ext cx="5170825" cy="12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请您单击此处添加合适文字加以说明，可根据自己的需要适当地调整文字大小或者颜色等属性。</a:t>
                </a:r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9C50C50-D971-984E-0A0D-A1A3697DABE0}"/>
                </a:ext>
              </a:extLst>
            </p:cNvPr>
            <p:cNvSpPr/>
            <p:nvPr/>
          </p:nvSpPr>
          <p:spPr>
            <a:xfrm>
              <a:off x="2155429" y="2097076"/>
              <a:ext cx="973929" cy="973929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63500" dir="5400000" algn="t" rotWithShape="0">
                <a:srgbClr val="C5E3E3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7CACFA8-D637-D958-74C6-547B16BD2C6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96673" y="2147092"/>
            <a:ext cx="4021626" cy="34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69295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B7CC149-7E75-0613-9F3F-290139DC4177}"/>
              </a:ext>
            </a:extLst>
          </p:cNvPr>
          <p:cNvGrpSpPr/>
          <p:nvPr/>
        </p:nvGrpSpPr>
        <p:grpSpPr>
          <a:xfrm>
            <a:off x="-9525" y="2435225"/>
            <a:ext cx="12196763" cy="2603500"/>
            <a:chOff x="-9525" y="2692400"/>
            <a:chExt cx="12196763" cy="2603500"/>
          </a:xfrm>
        </p:grpSpPr>
        <p:grpSp>
          <p:nvGrpSpPr>
            <p:cNvPr id="7" name="Group 56">
              <a:extLst>
                <a:ext uri="{FF2B5EF4-FFF2-40B4-BE49-F238E27FC236}">
                  <a16:creationId xmlns:a16="http://schemas.microsoft.com/office/drawing/2014/main" id="{3708981D-B52C-E33F-362F-D889757A1F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9525" y="2692400"/>
              <a:ext cx="12196763" cy="2603500"/>
              <a:chOff x="-6" y="1696"/>
              <a:chExt cx="7683" cy="1640"/>
            </a:xfrm>
          </p:grpSpPr>
          <p:sp>
            <p:nvSpPr>
              <p:cNvPr id="13" name="Line 57">
                <a:extLst>
                  <a:ext uri="{FF2B5EF4-FFF2-40B4-BE49-F238E27FC236}">
                    <a16:creationId xmlns:a16="http://schemas.microsoft.com/office/drawing/2014/main" id="{B65BDF74-A076-4E7D-5CB8-12C9D7D6A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850"/>
                <a:ext cx="0" cy="262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58">
                <a:extLst>
                  <a:ext uri="{FF2B5EF4-FFF2-40B4-BE49-F238E27FC236}">
                    <a16:creationId xmlns:a16="http://schemas.microsoft.com/office/drawing/2014/main" id="{C540793B-41AC-13B5-D86F-DA27BB43A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0" y="1748"/>
                <a:ext cx="102" cy="102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3B357ABB-B645-7D53-7638-BF4CD1DF0FF0}"/>
                  </a:ext>
                </a:extLst>
              </p:cNvPr>
              <p:cNvSpPr/>
              <p:nvPr/>
            </p:nvSpPr>
            <p:spPr bwMode="auto">
              <a:xfrm>
                <a:off x="2550" y="2119"/>
                <a:ext cx="713" cy="487"/>
              </a:xfrm>
              <a:custGeom>
                <a:avLst/>
                <a:gdLst>
                  <a:gd name="T0" fmla="*/ 0 w 287"/>
                  <a:gd name="T1" fmla="*/ 0 h 195"/>
                  <a:gd name="T2" fmla="*/ 287 w 287"/>
                  <a:gd name="T3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7" h="195">
                    <a:moveTo>
                      <a:pt x="0" y="0"/>
                    </a:moveTo>
                    <a:cubicBezTo>
                      <a:pt x="148" y="0"/>
                      <a:pt x="211" y="105"/>
                      <a:pt x="287" y="195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0708553B-FD67-128B-E4A7-6C7749442D61}"/>
                  </a:ext>
                </a:extLst>
              </p:cNvPr>
              <p:cNvSpPr/>
              <p:nvPr/>
            </p:nvSpPr>
            <p:spPr bwMode="auto">
              <a:xfrm>
                <a:off x="2009" y="2119"/>
                <a:ext cx="541" cy="280"/>
              </a:xfrm>
              <a:custGeom>
                <a:avLst/>
                <a:gdLst>
                  <a:gd name="T0" fmla="*/ 0 w 218"/>
                  <a:gd name="T1" fmla="*/ 112 h 112"/>
                  <a:gd name="T2" fmla="*/ 218 w 218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8" h="112">
                    <a:moveTo>
                      <a:pt x="0" y="112"/>
                    </a:moveTo>
                    <a:cubicBezTo>
                      <a:pt x="53" y="51"/>
                      <a:pt x="115" y="0"/>
                      <a:pt x="218" y="0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Oval 61">
                <a:extLst>
                  <a:ext uri="{FF2B5EF4-FFF2-40B4-BE49-F238E27FC236}">
                    <a16:creationId xmlns:a16="http://schemas.microsoft.com/office/drawing/2014/main" id="{4666B25B-61A5-86D8-7DD7-0F9F59E70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2259"/>
                <a:ext cx="988" cy="995"/>
              </a:xfrm>
              <a:prstGeom prst="ellipse">
                <a:avLst/>
              </a:pr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Oval 62">
                <a:extLst>
                  <a:ext uri="{FF2B5EF4-FFF2-40B4-BE49-F238E27FC236}">
                    <a16:creationId xmlns:a16="http://schemas.microsoft.com/office/drawing/2014/main" id="{4DACD3FF-6CF7-356E-7702-871C9D0FB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0" y="2381"/>
                <a:ext cx="750" cy="7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Line 63">
                <a:extLst>
                  <a:ext uri="{FF2B5EF4-FFF2-40B4-BE49-F238E27FC236}">
                    <a16:creationId xmlns:a16="http://schemas.microsoft.com/office/drawing/2014/main" id="{4A960F1A-9317-8B71-1231-72F16B2A4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4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Oval 64">
                <a:extLst>
                  <a:ext uri="{FF2B5EF4-FFF2-40B4-BE49-F238E27FC236}">
                    <a16:creationId xmlns:a16="http://schemas.microsoft.com/office/drawing/2014/main" id="{B33380CB-B1DD-2AC8-D8ED-364F93E95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65">
                <a:extLst>
                  <a:ext uri="{FF2B5EF4-FFF2-40B4-BE49-F238E27FC236}">
                    <a16:creationId xmlns:a16="http://schemas.microsoft.com/office/drawing/2014/main" id="{D6FF67E2-A0B7-01B0-48F8-57861CFBF7CD}"/>
                  </a:ext>
                </a:extLst>
              </p:cNvPr>
              <p:cNvSpPr/>
              <p:nvPr/>
            </p:nvSpPr>
            <p:spPr bwMode="auto">
              <a:xfrm>
                <a:off x="3263" y="2481"/>
                <a:ext cx="1239" cy="436"/>
              </a:xfrm>
              <a:custGeom>
                <a:avLst/>
                <a:gdLst>
                  <a:gd name="T0" fmla="*/ 0 w 499"/>
                  <a:gd name="T1" fmla="*/ 50 h 175"/>
                  <a:gd name="T2" fmla="*/ 229 w 499"/>
                  <a:gd name="T3" fmla="*/ 175 h 175"/>
                  <a:gd name="T4" fmla="*/ 499 w 499"/>
                  <a:gd name="T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9" h="175">
                    <a:moveTo>
                      <a:pt x="0" y="50"/>
                    </a:moveTo>
                    <a:cubicBezTo>
                      <a:pt x="56" y="117"/>
                      <a:pt x="119" y="175"/>
                      <a:pt x="229" y="175"/>
                    </a:cubicBezTo>
                    <a:cubicBezTo>
                      <a:pt x="366" y="175"/>
                      <a:pt x="431" y="85"/>
                      <a:pt x="499" y="0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Oval 66">
                <a:extLst>
                  <a:ext uri="{FF2B5EF4-FFF2-40B4-BE49-F238E27FC236}">
                    <a16:creationId xmlns:a16="http://schemas.microsoft.com/office/drawing/2014/main" id="{B3AE6C6B-7763-F15A-35CD-8D67176D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" y="1765"/>
                <a:ext cx="990" cy="993"/>
              </a:xfrm>
              <a:prstGeom prst="ellipse">
                <a:avLst/>
              </a:prstGeom>
              <a:solidFill>
                <a:srgbClr val="E80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Oval 67">
                <a:extLst>
                  <a:ext uri="{FF2B5EF4-FFF2-40B4-BE49-F238E27FC236}">
                    <a16:creationId xmlns:a16="http://schemas.microsoft.com/office/drawing/2014/main" id="{C6C4A67B-3872-E2EC-8BFB-44A548255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885"/>
                <a:ext cx="748" cy="7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Line 68">
                <a:extLst>
                  <a:ext uri="{FF2B5EF4-FFF2-40B4-BE49-F238E27FC236}">
                    <a16:creationId xmlns:a16="http://schemas.microsoft.com/office/drawing/2014/main" id="{CB5B3678-C118-901F-968C-F35C01393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5" y="1850"/>
                <a:ext cx="0" cy="262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Oval 69">
                <a:extLst>
                  <a:ext uri="{FF2B5EF4-FFF2-40B4-BE49-F238E27FC236}">
                    <a16:creationId xmlns:a16="http://schemas.microsoft.com/office/drawing/2014/main" id="{585F389E-748E-268E-CC8D-FEE52154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748"/>
                <a:ext cx="102" cy="102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70">
                <a:extLst>
                  <a:ext uri="{FF2B5EF4-FFF2-40B4-BE49-F238E27FC236}">
                    <a16:creationId xmlns:a16="http://schemas.microsoft.com/office/drawing/2014/main" id="{94C2A639-8961-542B-33D3-AE81D5295B9C}"/>
                  </a:ext>
                </a:extLst>
              </p:cNvPr>
              <p:cNvSpPr/>
              <p:nvPr/>
            </p:nvSpPr>
            <p:spPr bwMode="auto">
              <a:xfrm>
                <a:off x="4502" y="2119"/>
                <a:ext cx="1301" cy="459"/>
              </a:xfrm>
              <a:custGeom>
                <a:avLst/>
                <a:gdLst>
                  <a:gd name="T0" fmla="*/ 0 w 524"/>
                  <a:gd name="T1" fmla="*/ 145 h 184"/>
                  <a:gd name="T2" fmla="*/ 246 w 524"/>
                  <a:gd name="T3" fmla="*/ 0 h 184"/>
                  <a:gd name="T4" fmla="*/ 524 w 524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4" h="184">
                    <a:moveTo>
                      <a:pt x="0" y="145"/>
                    </a:moveTo>
                    <a:cubicBezTo>
                      <a:pt x="61" y="70"/>
                      <a:pt x="125" y="0"/>
                      <a:pt x="246" y="0"/>
                    </a:cubicBezTo>
                    <a:cubicBezTo>
                      <a:pt x="389" y="0"/>
                      <a:pt x="452" y="97"/>
                      <a:pt x="524" y="184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71">
                <a:extLst>
                  <a:ext uri="{FF2B5EF4-FFF2-40B4-BE49-F238E27FC236}">
                    <a16:creationId xmlns:a16="http://schemas.microsoft.com/office/drawing/2014/main" id="{5026216A-D169-598E-0F71-2CA667A68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2341"/>
                <a:ext cx="990" cy="995"/>
              </a:xfrm>
              <a:prstGeom prst="ellipse">
                <a:avLst/>
              </a:pr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72">
                <a:extLst>
                  <a:ext uri="{FF2B5EF4-FFF2-40B4-BE49-F238E27FC236}">
                    <a16:creationId xmlns:a16="http://schemas.microsoft.com/office/drawing/2014/main" id="{F345A38F-3767-5C51-4B87-2ACA4E4F1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" y="2464"/>
                <a:ext cx="748" cy="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Line 73">
                <a:extLst>
                  <a:ext uri="{FF2B5EF4-FFF2-40B4-BE49-F238E27FC236}">
                    <a16:creationId xmlns:a16="http://schemas.microsoft.com/office/drawing/2014/main" id="{E7429780-CB2A-03E5-0AC8-B06283D7B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9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Oval 74">
                <a:extLst>
                  <a:ext uri="{FF2B5EF4-FFF2-40B4-BE49-F238E27FC236}">
                    <a16:creationId xmlns:a16="http://schemas.microsoft.com/office/drawing/2014/main" id="{DFA061F2-F8CD-60EE-24B2-C97257E5F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75">
                <a:extLst>
                  <a:ext uri="{FF2B5EF4-FFF2-40B4-BE49-F238E27FC236}">
                    <a16:creationId xmlns:a16="http://schemas.microsoft.com/office/drawing/2014/main" id="{9F5AB09B-E6BC-4577-5BFC-F04E0812F87F}"/>
                  </a:ext>
                </a:extLst>
              </p:cNvPr>
              <p:cNvSpPr/>
              <p:nvPr/>
            </p:nvSpPr>
            <p:spPr bwMode="auto">
              <a:xfrm>
                <a:off x="-6" y="2119"/>
                <a:ext cx="2019" cy="798"/>
              </a:xfrm>
              <a:custGeom>
                <a:avLst/>
                <a:gdLst>
                  <a:gd name="T0" fmla="*/ 0 w 813"/>
                  <a:gd name="T1" fmla="*/ 0 h 320"/>
                  <a:gd name="T2" fmla="*/ 515 w 813"/>
                  <a:gd name="T3" fmla="*/ 320 h 320"/>
                  <a:gd name="T4" fmla="*/ 813 w 813"/>
                  <a:gd name="T5" fmla="*/ 1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3" h="320">
                    <a:moveTo>
                      <a:pt x="0" y="0"/>
                    </a:moveTo>
                    <a:cubicBezTo>
                      <a:pt x="258" y="0"/>
                      <a:pt x="258" y="320"/>
                      <a:pt x="515" y="320"/>
                    </a:cubicBezTo>
                    <a:cubicBezTo>
                      <a:pt x="670" y="320"/>
                      <a:pt x="732" y="204"/>
                      <a:pt x="813" y="112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Oval 76">
                <a:extLst>
                  <a:ext uri="{FF2B5EF4-FFF2-40B4-BE49-F238E27FC236}">
                    <a16:creationId xmlns:a16="http://schemas.microsoft.com/office/drawing/2014/main" id="{8D40F625-7D5B-5C1A-466B-14384C7B3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1696"/>
                <a:ext cx="988" cy="992"/>
              </a:xfrm>
              <a:prstGeom prst="ellipse">
                <a:avLst/>
              </a:prstGeom>
              <a:solidFill>
                <a:srgbClr val="E80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Oval 77">
                <a:extLst>
                  <a:ext uri="{FF2B5EF4-FFF2-40B4-BE49-F238E27FC236}">
                    <a16:creationId xmlns:a16="http://schemas.microsoft.com/office/drawing/2014/main" id="{6CE0B140-3D6C-B736-5245-5FD2D63E8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" y="1815"/>
                <a:ext cx="748" cy="7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Line 78">
                <a:extLst>
                  <a:ext uri="{FF2B5EF4-FFF2-40B4-BE49-F238E27FC236}">
                    <a16:creationId xmlns:a16="http://schemas.microsoft.com/office/drawing/2014/main" id="{E848B993-10D7-C962-11C3-83BD6E43A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4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Oval 79">
                <a:extLst>
                  <a:ext uri="{FF2B5EF4-FFF2-40B4-BE49-F238E27FC236}">
                    <a16:creationId xmlns:a16="http://schemas.microsoft.com/office/drawing/2014/main" id="{4E879972-D550-DEAA-9978-3C60A01E7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4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80">
                <a:extLst>
                  <a:ext uri="{FF2B5EF4-FFF2-40B4-BE49-F238E27FC236}">
                    <a16:creationId xmlns:a16="http://schemas.microsoft.com/office/drawing/2014/main" id="{5BCF821C-2F7A-646F-53F9-8F164CD8DD45}"/>
                  </a:ext>
                </a:extLst>
              </p:cNvPr>
              <p:cNvSpPr/>
              <p:nvPr/>
            </p:nvSpPr>
            <p:spPr bwMode="auto">
              <a:xfrm>
                <a:off x="5805" y="2125"/>
                <a:ext cx="1872" cy="798"/>
              </a:xfrm>
              <a:custGeom>
                <a:avLst/>
                <a:gdLst>
                  <a:gd name="T0" fmla="*/ 0 w 754"/>
                  <a:gd name="T1" fmla="*/ 184 h 320"/>
                  <a:gd name="T2" fmla="*/ 238 w 754"/>
                  <a:gd name="T3" fmla="*/ 320 h 320"/>
                  <a:gd name="T4" fmla="*/ 754 w 754"/>
                  <a:gd name="T5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4" h="320">
                    <a:moveTo>
                      <a:pt x="0" y="184"/>
                    </a:moveTo>
                    <a:cubicBezTo>
                      <a:pt x="59" y="255"/>
                      <a:pt x="123" y="320"/>
                      <a:pt x="238" y="320"/>
                    </a:cubicBezTo>
                    <a:cubicBezTo>
                      <a:pt x="496" y="320"/>
                      <a:pt x="496" y="0"/>
                      <a:pt x="754" y="0"/>
                    </a:cubicBezTo>
                  </a:path>
                </a:pathLst>
              </a:custGeom>
              <a:noFill/>
              <a:ln w="47625" cap="flat">
                <a:solidFill>
                  <a:srgbClr val="E80104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81">
                <a:extLst>
                  <a:ext uri="{FF2B5EF4-FFF2-40B4-BE49-F238E27FC236}">
                    <a16:creationId xmlns:a16="http://schemas.microsoft.com/office/drawing/2014/main" id="{A62BAAD9-91AE-08D3-CBFC-4967A2357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2" y="1765"/>
                <a:ext cx="988" cy="993"/>
              </a:xfrm>
              <a:prstGeom prst="ellipse">
                <a:avLst/>
              </a:prstGeom>
              <a:solidFill>
                <a:srgbClr val="E80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Oval 82">
                <a:extLst>
                  <a:ext uri="{FF2B5EF4-FFF2-40B4-BE49-F238E27FC236}">
                    <a16:creationId xmlns:a16="http://schemas.microsoft.com/office/drawing/2014/main" id="{87F893E8-1576-53BC-EE9C-4815A39BF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" y="1885"/>
                <a:ext cx="748" cy="7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14AC93E-C0B3-20F8-48A8-3C477A9844AA}"/>
                </a:ext>
              </a:extLst>
            </p:cNvPr>
            <p:cNvSpPr txBox="1"/>
            <p:nvPr/>
          </p:nvSpPr>
          <p:spPr bwMode="auto">
            <a:xfrm>
              <a:off x="1529000" y="3309790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en-US" altLang="zh-CN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XX</a:t>
              </a:r>
              <a:endParaRPr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7">
              <a:extLst>
                <a:ext uri="{FF2B5EF4-FFF2-40B4-BE49-F238E27FC236}">
                  <a16:creationId xmlns:a16="http://schemas.microsoft.com/office/drawing/2014/main" id="{A4DB98B3-481D-5DED-54B5-2B9B63C88C9D}"/>
                </a:ext>
              </a:extLst>
            </p:cNvPr>
            <p:cNvSpPr txBox="1"/>
            <p:nvPr/>
          </p:nvSpPr>
          <p:spPr bwMode="auto">
            <a:xfrm>
              <a:off x="5606494" y="3436790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id="{B696BDB1-274C-43E8-F326-1EED0A6B90F0}"/>
                </a:ext>
              </a:extLst>
            </p:cNvPr>
            <p:cNvSpPr txBox="1"/>
            <p:nvPr/>
          </p:nvSpPr>
          <p:spPr bwMode="auto">
            <a:xfrm>
              <a:off x="9683987" y="3436790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1" name="文本框 7">
              <a:extLst>
                <a:ext uri="{FF2B5EF4-FFF2-40B4-BE49-F238E27FC236}">
                  <a16:creationId xmlns:a16="http://schemas.microsoft.com/office/drawing/2014/main" id="{61ADAEFE-ECFF-539C-F3F5-E2CA0DD4525F}"/>
                </a:ext>
              </a:extLst>
            </p:cNvPr>
            <p:cNvSpPr txBox="1"/>
            <p:nvPr/>
          </p:nvSpPr>
          <p:spPr bwMode="auto">
            <a:xfrm>
              <a:off x="3574731" y="4211194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</a:p>
          </p:txBody>
        </p: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6832B5D4-5DBF-C83C-DD9A-21C134264CAF}"/>
                </a:ext>
              </a:extLst>
            </p:cNvPr>
            <p:cNvSpPr txBox="1"/>
            <p:nvPr/>
          </p:nvSpPr>
          <p:spPr bwMode="auto">
            <a:xfrm>
              <a:off x="7694056" y="4350397"/>
              <a:ext cx="971075" cy="36830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66B2F9F5-D9F1-7216-FBE2-97292C44ED71}"/>
              </a:ext>
            </a:extLst>
          </p:cNvPr>
          <p:cNvSpPr txBox="1"/>
          <p:nvPr/>
        </p:nvSpPr>
        <p:spPr>
          <a:xfrm>
            <a:off x="501960" y="5075843"/>
            <a:ext cx="3066430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51EE52E-991E-B351-0071-92C7A3358F6D}"/>
              </a:ext>
            </a:extLst>
          </p:cNvPr>
          <p:cNvSpPr txBox="1"/>
          <p:nvPr/>
        </p:nvSpPr>
        <p:spPr>
          <a:xfrm>
            <a:off x="2468563" y="1217016"/>
            <a:ext cx="3104529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BD707CC-601F-11C8-09EE-6CF77F2EC83D}"/>
              </a:ext>
            </a:extLst>
          </p:cNvPr>
          <p:cNvSpPr txBox="1"/>
          <p:nvPr/>
        </p:nvSpPr>
        <p:spPr>
          <a:xfrm>
            <a:off x="4499596" y="5075843"/>
            <a:ext cx="3104529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1EB9AC5-031F-2A02-3F47-E5355B6D2262}"/>
              </a:ext>
            </a:extLst>
          </p:cNvPr>
          <p:cNvSpPr txBox="1"/>
          <p:nvPr/>
        </p:nvSpPr>
        <p:spPr>
          <a:xfrm>
            <a:off x="6577569" y="1217016"/>
            <a:ext cx="3104529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B8119DB-8DCA-EFB2-C108-41AF63D70C23}"/>
              </a:ext>
            </a:extLst>
          </p:cNvPr>
          <p:cNvSpPr txBox="1"/>
          <p:nvPr/>
        </p:nvSpPr>
        <p:spPr>
          <a:xfrm>
            <a:off x="8535331" y="5075843"/>
            <a:ext cx="3104529" cy="1156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请您单击此处添加合适的文字加以说明，可以根据需要调整文字大小或者颜色等属性。</a:t>
            </a:r>
          </a:p>
        </p:txBody>
      </p:sp>
    </p:spTree>
    <p:extLst>
      <p:ext uri="{BB962C8B-B14F-4D97-AF65-F5344CB8AC3E}">
        <p14:creationId xmlns:p14="http://schemas.microsoft.com/office/powerpoint/2010/main" val="629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sp>
        <p:nvSpPr>
          <p:cNvPr id="5" name="PA-矩形 4">
            <a:extLst>
              <a:ext uri="{FF2B5EF4-FFF2-40B4-BE49-F238E27FC236}">
                <a16:creationId xmlns:a16="http://schemas.microsoft.com/office/drawing/2014/main" id="{02CA0A9E-418B-8BE3-413B-92633BAD564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600" y="1261973"/>
            <a:ext cx="7436283" cy="383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请您单击此处添加合适文字加以解释说明，可以根据自己的需要适当地调整文字大小或者颜色等属性，祝你使用愉快！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请您单击此处添加合适文字加以解释说明，可以根据自己的需要适当地调整文字大小或者颜色等属性，祝你使用愉快！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请您单击此处添加合适文字加以解释说明，可以根据自己的需要适当地调整文字大小或者颜色等属性，祝你使用愉快！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397B541-0E17-BC12-032E-D47ED1CF5502}"/>
              </a:ext>
            </a:extLst>
          </p:cNvPr>
          <p:cNvGrpSpPr/>
          <p:nvPr/>
        </p:nvGrpSpPr>
        <p:grpSpPr>
          <a:xfrm>
            <a:off x="1081649" y="5491981"/>
            <a:ext cx="6465279" cy="504000"/>
            <a:chOff x="1081649" y="5491981"/>
            <a:chExt cx="6465279" cy="5040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B3AEA35-032E-3148-ED3F-F22C12D979D9}"/>
                </a:ext>
              </a:extLst>
            </p:cNvPr>
            <p:cNvSpPr/>
            <p:nvPr/>
          </p:nvSpPr>
          <p:spPr>
            <a:xfrm>
              <a:off x="1081649" y="5491981"/>
              <a:ext cx="1476000" cy="504000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86D876D-BE4B-4762-7E5C-0A27B5C7DA2F}"/>
                </a:ext>
              </a:extLst>
            </p:cNvPr>
            <p:cNvSpPr/>
            <p:nvPr/>
          </p:nvSpPr>
          <p:spPr>
            <a:xfrm>
              <a:off x="3576289" y="5491981"/>
              <a:ext cx="1476000" cy="504000"/>
            </a:xfrm>
            <a:prstGeom prst="roundRect">
              <a:avLst>
                <a:gd name="adj" fmla="val 50000"/>
              </a:avLst>
            </a:prstGeom>
            <a:solidFill>
              <a:srgbClr val="C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6A0F0180-F0B7-43CA-E8BD-6E5B5A4D6E60}"/>
                </a:ext>
              </a:extLst>
            </p:cNvPr>
            <p:cNvSpPr/>
            <p:nvPr/>
          </p:nvSpPr>
          <p:spPr>
            <a:xfrm>
              <a:off x="6070928" y="5491981"/>
              <a:ext cx="1476000" cy="504000"/>
            </a:xfrm>
            <a:prstGeom prst="roundRect">
              <a:avLst>
                <a:gd name="adj" fmla="val 50000"/>
              </a:avLst>
            </a:prstGeom>
            <a:solidFill>
              <a:srgbClr val="E801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763827D-82C3-133E-4C58-ADEC7A32A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83" y="2020186"/>
            <a:ext cx="4933444" cy="52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4568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976EC85-ACF4-6817-8617-F3FAE0B856B6}"/>
              </a:ext>
            </a:extLst>
          </p:cNvPr>
          <p:cNvGrpSpPr/>
          <p:nvPr/>
        </p:nvGrpSpPr>
        <p:grpSpPr>
          <a:xfrm>
            <a:off x="830815" y="1380875"/>
            <a:ext cx="2988000" cy="4338845"/>
            <a:chOff x="830815" y="1380875"/>
            <a:chExt cx="2988000" cy="433884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9CD91C5-7C08-464E-EA96-205C30EE1444}"/>
                </a:ext>
              </a:extLst>
            </p:cNvPr>
            <p:cNvGrpSpPr/>
            <p:nvPr/>
          </p:nvGrpSpPr>
          <p:grpSpPr>
            <a:xfrm>
              <a:off x="830815" y="1380875"/>
              <a:ext cx="2988000" cy="4338845"/>
              <a:chOff x="524804" y="1996751"/>
              <a:chExt cx="2988000" cy="4338845"/>
            </a:xfrm>
          </p:grpSpPr>
          <p:sp>
            <p:nvSpPr>
              <p:cNvPr id="6" name="矩形: 圆顶角 5">
                <a:extLst>
                  <a:ext uri="{FF2B5EF4-FFF2-40B4-BE49-F238E27FC236}">
                    <a16:creationId xmlns:a16="http://schemas.microsoft.com/office/drawing/2014/main" id="{54351371-74C0-F102-DF56-4DDE99AD8412}"/>
                  </a:ext>
                </a:extLst>
              </p:cNvPr>
              <p:cNvSpPr/>
              <p:nvPr/>
            </p:nvSpPr>
            <p:spPr>
              <a:xfrm>
                <a:off x="538131" y="1996751"/>
                <a:ext cx="2961346" cy="43388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ACECD285-AB5B-0856-A950-F5E74740C470}"/>
                  </a:ext>
                </a:extLst>
              </p:cNvPr>
              <p:cNvGrpSpPr/>
              <p:nvPr/>
            </p:nvGrpSpPr>
            <p:grpSpPr>
              <a:xfrm>
                <a:off x="1309747" y="2237613"/>
                <a:ext cx="1418114" cy="1418114"/>
                <a:chOff x="699935" y="2237613"/>
                <a:chExt cx="1691752" cy="1691752"/>
              </a:xfrm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28C5E9EC-516C-7FDD-CC99-19B34ED7D332}"/>
                    </a:ext>
                  </a:extLst>
                </p:cNvPr>
                <p:cNvSpPr/>
                <p:nvPr/>
              </p:nvSpPr>
              <p:spPr>
                <a:xfrm>
                  <a:off x="699935" y="2237613"/>
                  <a:ext cx="1691752" cy="1691752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E352E">
                      <a:lumMod val="60000"/>
                      <a:lumOff val="4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F07153C4-DBD0-A4DB-7190-4F8593061597}"/>
                    </a:ext>
                  </a:extLst>
                </p:cNvPr>
                <p:cNvSpPr/>
                <p:nvPr/>
              </p:nvSpPr>
              <p:spPr>
                <a:xfrm>
                  <a:off x="794481" y="2332159"/>
                  <a:ext cx="1502660" cy="1502660"/>
                </a:xfrm>
                <a:prstGeom prst="ellipse">
                  <a:avLst/>
                </a:prstGeom>
                <a:solidFill>
                  <a:srgbClr val="E8010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zh-CN" altLang="en-US" sz="8000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C6732FCC-7CDE-13E0-1860-1A13723A3B8D}"/>
                  </a:ext>
                </a:extLst>
              </p:cNvPr>
              <p:cNvSpPr/>
              <p:nvPr/>
            </p:nvSpPr>
            <p:spPr>
              <a:xfrm>
                <a:off x="524804" y="6289578"/>
                <a:ext cx="2988000" cy="46017"/>
              </a:xfrm>
              <a:prstGeom prst="roundRect">
                <a:avLst>
                  <a:gd name="adj" fmla="val 0"/>
                </a:avLst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90500" dir="5400000" algn="ctr" rotWithShape="0">
                  <a:srgbClr val="EC2B30">
                    <a:alpha val="10000"/>
                  </a:srgbClr>
                </a:outerShdw>
                <a:reflection blurRad="533400" stA="28000" endPos="25000" dir="5400000" sy="-100000" algn="bl" rotWithShape="0"/>
              </a:effectLst>
            </p:spPr>
            <p:txBody>
              <a:bodyPr rtlCol="0" anchor="ctr"/>
              <a:lstStyle/>
              <a:p>
                <a:pPr algn="ctr"/>
                <a:endParaRPr lang="zh-CN" altLang="en-US" sz="8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49B4EAFB-B4AB-431E-C955-FAED8F88D97F}"/>
                  </a:ext>
                </a:extLst>
              </p:cNvPr>
              <p:cNvGrpSpPr/>
              <p:nvPr/>
            </p:nvGrpSpPr>
            <p:grpSpPr>
              <a:xfrm>
                <a:off x="785918" y="3860682"/>
                <a:ext cx="2465773" cy="2373649"/>
                <a:chOff x="659981" y="3860682"/>
                <a:chExt cx="2465773" cy="2373649"/>
              </a:xfrm>
            </p:grpSpPr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C864700-B557-0D59-F504-8EEF67117160}"/>
                    </a:ext>
                  </a:extLst>
                </p:cNvPr>
                <p:cNvSpPr txBox="1"/>
                <p:nvPr/>
              </p:nvSpPr>
              <p:spPr>
                <a:xfrm>
                  <a:off x="659981" y="4338684"/>
                  <a:ext cx="2465773" cy="1895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请您单击此处添加合适文字加以说明，可根据自己的需要适当地调整文字大小或者颜色等属性，祝您使用愉快！</a:t>
                  </a:r>
                </a:p>
              </p:txBody>
            </p:sp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E6589382-4BBE-7B54-3873-115B4628EF7F}"/>
                    </a:ext>
                  </a:extLst>
                </p:cNvPr>
                <p:cNvSpPr/>
                <p:nvPr/>
              </p:nvSpPr>
              <p:spPr>
                <a:xfrm>
                  <a:off x="1098783" y="3860682"/>
                  <a:ext cx="1588168" cy="433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8010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7CCC1405-0FBF-E757-1CCC-511437CBF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18" y="1832109"/>
              <a:ext cx="916794" cy="912465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4E4910F-0CE2-1368-B22A-AD9F2FC22CDD}"/>
              </a:ext>
            </a:extLst>
          </p:cNvPr>
          <p:cNvGrpSpPr/>
          <p:nvPr/>
        </p:nvGrpSpPr>
        <p:grpSpPr>
          <a:xfrm>
            <a:off x="4602000" y="1380875"/>
            <a:ext cx="2988000" cy="4338845"/>
            <a:chOff x="4602000" y="1380875"/>
            <a:chExt cx="2988000" cy="433884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E635089-2958-DDAE-C10C-EB85B3BF1F87}"/>
                </a:ext>
              </a:extLst>
            </p:cNvPr>
            <p:cNvGrpSpPr/>
            <p:nvPr/>
          </p:nvGrpSpPr>
          <p:grpSpPr>
            <a:xfrm>
              <a:off x="4602000" y="1380875"/>
              <a:ext cx="2988000" cy="4338845"/>
              <a:chOff x="4602000" y="1380875"/>
              <a:chExt cx="2988000" cy="4338845"/>
            </a:xfrm>
          </p:grpSpPr>
          <p:sp>
            <p:nvSpPr>
              <p:cNvPr id="16" name="矩形: 圆顶角 15">
                <a:extLst>
                  <a:ext uri="{FF2B5EF4-FFF2-40B4-BE49-F238E27FC236}">
                    <a16:creationId xmlns:a16="http://schemas.microsoft.com/office/drawing/2014/main" id="{C722A9FE-81C1-2E99-4274-EE7E03BC33C0}"/>
                  </a:ext>
                </a:extLst>
              </p:cNvPr>
              <p:cNvSpPr/>
              <p:nvPr/>
            </p:nvSpPr>
            <p:spPr>
              <a:xfrm>
                <a:off x="4615327" y="1380875"/>
                <a:ext cx="2961346" cy="43388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0EBFFCB3-3423-4855-0BEE-10CE99DF2197}"/>
                  </a:ext>
                </a:extLst>
              </p:cNvPr>
              <p:cNvSpPr/>
              <p:nvPr/>
            </p:nvSpPr>
            <p:spPr>
              <a:xfrm>
                <a:off x="5386943" y="1621737"/>
                <a:ext cx="1418114" cy="141811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E352E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C99E9AB-D296-408D-C4CD-CAA89EA5F116}"/>
                  </a:ext>
                </a:extLst>
              </p:cNvPr>
              <p:cNvSpPr/>
              <p:nvPr/>
            </p:nvSpPr>
            <p:spPr>
              <a:xfrm>
                <a:off x="5466196" y="1700990"/>
                <a:ext cx="1259607" cy="1259607"/>
              </a:xfrm>
              <a:prstGeom prst="ellipse">
                <a:avLst/>
              </a:prstGeom>
              <a:solidFill>
                <a:srgbClr val="C8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0BFAA54-CAD1-BBEF-B06B-44B8A63431C1}"/>
                  </a:ext>
                </a:extLst>
              </p:cNvPr>
              <p:cNvSpPr/>
              <p:nvPr/>
            </p:nvSpPr>
            <p:spPr>
              <a:xfrm>
                <a:off x="4602000" y="5673702"/>
                <a:ext cx="2988000" cy="46017"/>
              </a:xfrm>
              <a:prstGeom prst="roundRect">
                <a:avLst>
                  <a:gd name="adj" fmla="val 0"/>
                </a:avLst>
              </a:prstGeom>
              <a:solidFill>
                <a:srgbClr val="C8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90500" dir="5400000" algn="ctr" rotWithShape="0">
                  <a:srgbClr val="EC2B30">
                    <a:alpha val="10000"/>
                  </a:srgbClr>
                </a:outerShdw>
                <a:reflection blurRad="533400" stA="28000" endPos="25000" dir="5400000" sy="-100000" algn="bl" rotWithShape="0"/>
              </a:effectLst>
            </p:spPr>
            <p:txBody>
              <a:bodyPr rtlCol="0" anchor="ctr"/>
              <a:lstStyle/>
              <a:p>
                <a:pPr algn="ctr"/>
                <a:endParaRPr lang="zh-CN" altLang="en-US" sz="8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B952BBF2-00BE-388C-A5D4-E5FBD4C542C9}"/>
                  </a:ext>
                </a:extLst>
              </p:cNvPr>
              <p:cNvGrpSpPr/>
              <p:nvPr/>
            </p:nvGrpSpPr>
            <p:grpSpPr>
              <a:xfrm>
                <a:off x="4863114" y="3244806"/>
                <a:ext cx="2465773" cy="2373649"/>
                <a:chOff x="659981" y="3860682"/>
                <a:chExt cx="2465773" cy="2373649"/>
              </a:xfrm>
            </p:grpSpPr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07E4DA9-C336-29BF-429A-A3094983A6E5}"/>
                    </a:ext>
                  </a:extLst>
                </p:cNvPr>
                <p:cNvSpPr txBox="1"/>
                <p:nvPr/>
              </p:nvSpPr>
              <p:spPr>
                <a:xfrm>
                  <a:off x="659981" y="4338684"/>
                  <a:ext cx="2465773" cy="1895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请您单击此处添加合适文字加以说明，可根据自己的需要适当地调整文字大小或者颜色等属性，祝您使用愉快！</a:t>
                  </a:r>
                </a:p>
              </p:txBody>
            </p:sp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46208DDD-3006-4048-129A-F6452CB2E5F2}"/>
                    </a:ext>
                  </a:extLst>
                </p:cNvPr>
                <p:cNvSpPr/>
                <p:nvPr/>
              </p:nvSpPr>
              <p:spPr>
                <a:xfrm>
                  <a:off x="1098783" y="3860682"/>
                  <a:ext cx="1588168" cy="433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8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6B590FC-0301-6CC8-7798-2F209558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603" y="1832109"/>
              <a:ext cx="916794" cy="912465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E9CBC70-3957-7780-0F95-E2E1253D14DC}"/>
              </a:ext>
            </a:extLst>
          </p:cNvPr>
          <p:cNvGrpSpPr/>
          <p:nvPr/>
        </p:nvGrpSpPr>
        <p:grpSpPr>
          <a:xfrm>
            <a:off x="8373185" y="1380875"/>
            <a:ext cx="2988000" cy="4338845"/>
            <a:chOff x="8373185" y="1380875"/>
            <a:chExt cx="2988000" cy="433884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C201E85-64FF-CC16-37DE-2D7BBCB79CD5}"/>
                </a:ext>
              </a:extLst>
            </p:cNvPr>
            <p:cNvGrpSpPr/>
            <p:nvPr/>
          </p:nvGrpSpPr>
          <p:grpSpPr>
            <a:xfrm>
              <a:off x="8373185" y="1380875"/>
              <a:ext cx="2988000" cy="4338845"/>
              <a:chOff x="8373185" y="1380875"/>
              <a:chExt cx="2988000" cy="4338845"/>
            </a:xfrm>
          </p:grpSpPr>
          <p:sp>
            <p:nvSpPr>
              <p:cNvPr id="25" name="矩形: 圆顶角 24">
                <a:extLst>
                  <a:ext uri="{FF2B5EF4-FFF2-40B4-BE49-F238E27FC236}">
                    <a16:creationId xmlns:a16="http://schemas.microsoft.com/office/drawing/2014/main" id="{5DAE95C1-C94B-F859-F674-07DC6022EF70}"/>
                  </a:ext>
                </a:extLst>
              </p:cNvPr>
              <p:cNvSpPr/>
              <p:nvPr/>
            </p:nvSpPr>
            <p:spPr>
              <a:xfrm>
                <a:off x="8386512" y="1380875"/>
                <a:ext cx="2961346" cy="43388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EDE1FA7-DC0E-46A2-BA71-9AF620AB9494}"/>
                  </a:ext>
                </a:extLst>
              </p:cNvPr>
              <p:cNvSpPr/>
              <p:nvPr/>
            </p:nvSpPr>
            <p:spPr>
              <a:xfrm>
                <a:off x="9158128" y="1621737"/>
                <a:ext cx="1418114" cy="141811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E352E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56742296-D481-1181-ACD7-C46A526C4E60}"/>
                  </a:ext>
                </a:extLst>
              </p:cNvPr>
              <p:cNvSpPr/>
              <p:nvPr/>
            </p:nvSpPr>
            <p:spPr>
              <a:xfrm>
                <a:off x="9237381" y="1700990"/>
                <a:ext cx="1259607" cy="1259607"/>
              </a:xfrm>
              <a:prstGeom prst="ellipse">
                <a:avLst/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C8A24A63-F6D3-F057-E16F-2959EE066873}"/>
                  </a:ext>
                </a:extLst>
              </p:cNvPr>
              <p:cNvSpPr/>
              <p:nvPr/>
            </p:nvSpPr>
            <p:spPr>
              <a:xfrm>
                <a:off x="8373185" y="5673702"/>
                <a:ext cx="2988000" cy="46017"/>
              </a:xfrm>
              <a:prstGeom prst="roundRect">
                <a:avLst>
                  <a:gd name="adj" fmla="val 0"/>
                </a:avLst>
              </a:prstGeom>
              <a:solidFill>
                <a:srgbClr val="E80104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190500" dir="5400000" algn="ctr" rotWithShape="0">
                  <a:srgbClr val="EC2B30">
                    <a:alpha val="10000"/>
                  </a:srgbClr>
                </a:outerShdw>
                <a:reflection blurRad="533400" stA="28000" endPos="25000" dir="5400000" sy="-100000" algn="bl" rotWithShape="0"/>
              </a:effectLst>
            </p:spPr>
            <p:txBody>
              <a:bodyPr rtlCol="0" anchor="ctr"/>
              <a:lstStyle/>
              <a:p>
                <a:pPr algn="ctr"/>
                <a:endParaRPr lang="zh-CN" altLang="en-US" sz="8000" b="1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E3352CD-8865-6ECC-6967-4885D4BF98F5}"/>
                  </a:ext>
                </a:extLst>
              </p:cNvPr>
              <p:cNvGrpSpPr/>
              <p:nvPr/>
            </p:nvGrpSpPr>
            <p:grpSpPr>
              <a:xfrm>
                <a:off x="8634299" y="3244806"/>
                <a:ext cx="2465773" cy="2373649"/>
                <a:chOff x="659981" y="3860682"/>
                <a:chExt cx="2465773" cy="2373649"/>
              </a:xfrm>
            </p:grpSpPr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7BFFD6DF-4AED-2837-CA9D-A8C6016DCE80}"/>
                    </a:ext>
                  </a:extLst>
                </p:cNvPr>
                <p:cNvSpPr txBox="1"/>
                <p:nvPr/>
              </p:nvSpPr>
              <p:spPr>
                <a:xfrm>
                  <a:off x="659981" y="4338684"/>
                  <a:ext cx="2465773" cy="1895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请您单击此处添加合适文字加以说明，可根据自己的需要适当地调整文字大小或者颜色等属性，祝您使用愉快！</a:t>
                  </a:r>
                </a:p>
              </p:txBody>
            </p:sp>
            <p:sp>
              <p:nvSpPr>
                <p:cNvPr id="32" name="矩形: 圆角 31">
                  <a:extLst>
                    <a:ext uri="{FF2B5EF4-FFF2-40B4-BE49-F238E27FC236}">
                      <a16:creationId xmlns:a16="http://schemas.microsoft.com/office/drawing/2014/main" id="{F85A6BEF-2F9D-F678-6B30-61829E373E22}"/>
                    </a:ext>
                  </a:extLst>
                </p:cNvPr>
                <p:cNvSpPr/>
                <p:nvPr/>
              </p:nvSpPr>
              <p:spPr>
                <a:xfrm>
                  <a:off x="1098783" y="3860682"/>
                  <a:ext cx="1588168" cy="433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8010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95BBA1F2-7FDC-A9E7-8C9E-D9C3D14F6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788" y="1832109"/>
              <a:ext cx="916794" cy="912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2133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8B9A94-6AE5-D307-32A3-C173EE57A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7EAAC7-4A01-AACC-5F64-91B9FF16D1D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484" y="3429000"/>
            <a:ext cx="3089949" cy="26811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E2EBB7D-4265-42BE-DB28-D0D7F804B02D}"/>
              </a:ext>
            </a:extLst>
          </p:cNvPr>
          <p:cNvSpPr txBox="1"/>
          <p:nvPr/>
        </p:nvSpPr>
        <p:spPr>
          <a:xfrm>
            <a:off x="2222217" y="1476508"/>
            <a:ext cx="7747567" cy="14003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1219170">
              <a:defRPr sz="8500">
                <a:solidFill>
                  <a:srgbClr val="E80104"/>
                </a:solidFill>
                <a:latin typeface="汉仪中宋简" panose="02010609000101010101" pitchFamily="49" charset="-122"/>
                <a:ea typeface="汉仪中宋简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感谢大家的观看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209B7D-25CC-5858-73DB-027A26496D51}"/>
              </a:ext>
            </a:extLst>
          </p:cNvPr>
          <p:cNvSpPr txBox="1"/>
          <p:nvPr/>
        </p:nvSpPr>
        <p:spPr>
          <a:xfrm>
            <a:off x="2188520" y="2925658"/>
            <a:ext cx="781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r>
              <a:rPr kumimoji="0" lang="zh-CN" altLang="en-US" sz="28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年度</a:t>
            </a:r>
            <a:r>
              <a:rPr kumimoji="0" lang="en-US" altLang="zh-CN" sz="28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XX</a:t>
            </a:r>
            <a:r>
              <a:rPr kumimoji="0" lang="zh-CN" altLang="en-US" sz="28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党委党支部工作汇报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D2D909B-C7F4-F773-09A0-05D4589FEF32}"/>
              </a:ext>
            </a:extLst>
          </p:cNvPr>
          <p:cNvGrpSpPr/>
          <p:nvPr/>
        </p:nvGrpSpPr>
        <p:grpSpPr>
          <a:xfrm>
            <a:off x="3571447" y="3843666"/>
            <a:ext cx="4725300" cy="597585"/>
            <a:chOff x="3836192" y="3545474"/>
            <a:chExt cx="4725300" cy="59758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5AB8A8-3728-740E-FCCC-68AA4ED78E4B}"/>
                </a:ext>
              </a:extLst>
            </p:cNvPr>
            <p:cNvGrpSpPr/>
            <p:nvPr/>
          </p:nvGrpSpPr>
          <p:grpSpPr>
            <a:xfrm>
              <a:off x="3836192" y="3545474"/>
              <a:ext cx="2168688" cy="597585"/>
              <a:chOff x="3836192" y="3514060"/>
              <a:chExt cx="2168688" cy="597585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7FADF9B0-F739-5B1C-4C62-64FF6D0C6E93}"/>
                  </a:ext>
                </a:extLst>
              </p:cNvPr>
              <p:cNvGrpSpPr/>
              <p:nvPr/>
            </p:nvGrpSpPr>
            <p:grpSpPr>
              <a:xfrm>
                <a:off x="3836192" y="3514060"/>
                <a:ext cx="597585" cy="597585"/>
                <a:chOff x="4240229" y="3429000"/>
                <a:chExt cx="852766" cy="852766"/>
              </a:xfrm>
            </p:grpSpPr>
            <p:sp>
              <p:nvSpPr>
                <p:cNvPr id="31" name="Oval 44">
                  <a:extLst>
                    <a:ext uri="{FF2B5EF4-FFF2-40B4-BE49-F238E27FC236}">
                      <a16:creationId xmlns:a16="http://schemas.microsoft.com/office/drawing/2014/main" id="{4FB46BBA-BEC2-42D5-1AB9-17179077A9F4}"/>
                    </a:ext>
                  </a:extLst>
                </p:cNvPr>
                <p:cNvSpPr/>
                <p:nvPr/>
              </p:nvSpPr>
              <p:spPr>
                <a:xfrm>
                  <a:off x="4240229" y="3429000"/>
                  <a:ext cx="852766" cy="852766"/>
                </a:xfrm>
                <a:prstGeom prst="ellipse">
                  <a:avLst/>
                </a:prstGeom>
                <a:gradFill>
                  <a:gsLst>
                    <a:gs pos="40000">
                      <a:srgbClr val="FF0000"/>
                    </a:gs>
                    <a:gs pos="16000">
                      <a:srgbClr val="E10106"/>
                    </a:gs>
                    <a:gs pos="100000">
                      <a:srgbClr val="EB9F3D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reflection blurRad="533400" stA="28000" endPos="25000" dir="5400000" sy="-100000" algn="bl" rotWithShape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9">
                  <a:extLst>
                    <a:ext uri="{FF2B5EF4-FFF2-40B4-BE49-F238E27FC236}">
                      <a16:creationId xmlns:a16="http://schemas.microsoft.com/office/drawing/2014/main" id="{57C22F7E-A027-8BEE-21F2-C03F077B8883}"/>
                    </a:ext>
                  </a:extLst>
                </p:cNvPr>
                <p:cNvSpPr/>
                <p:nvPr/>
              </p:nvSpPr>
              <p:spPr>
                <a:xfrm>
                  <a:off x="4459319" y="3622864"/>
                  <a:ext cx="414587" cy="465039"/>
                </a:xfrm>
                <a:custGeom>
                  <a:avLst/>
                  <a:gdLst>
                    <a:gd name="connsiteX0" fmla="*/ 199932 w 300038"/>
                    <a:gd name="connsiteY0" fmla="*/ 273051 h 336551"/>
                    <a:gd name="connsiteX1" fmla="*/ 192088 w 300038"/>
                    <a:gd name="connsiteY1" fmla="*/ 280989 h 336551"/>
                    <a:gd name="connsiteX2" fmla="*/ 192088 w 300038"/>
                    <a:gd name="connsiteY2" fmla="*/ 306124 h 336551"/>
                    <a:gd name="connsiteX3" fmla="*/ 199932 w 300038"/>
                    <a:gd name="connsiteY3" fmla="*/ 312739 h 336551"/>
                    <a:gd name="connsiteX4" fmla="*/ 250919 w 300038"/>
                    <a:gd name="connsiteY4" fmla="*/ 312739 h 336551"/>
                    <a:gd name="connsiteX5" fmla="*/ 258763 w 300038"/>
                    <a:gd name="connsiteY5" fmla="*/ 306124 h 336551"/>
                    <a:gd name="connsiteX6" fmla="*/ 258763 w 300038"/>
                    <a:gd name="connsiteY6" fmla="*/ 280989 h 336551"/>
                    <a:gd name="connsiteX7" fmla="*/ 250919 w 300038"/>
                    <a:gd name="connsiteY7" fmla="*/ 273051 h 336551"/>
                    <a:gd name="connsiteX8" fmla="*/ 199932 w 300038"/>
                    <a:gd name="connsiteY8" fmla="*/ 273051 h 336551"/>
                    <a:gd name="connsiteX9" fmla="*/ 101328 w 300038"/>
                    <a:gd name="connsiteY9" fmla="*/ 196851 h 336551"/>
                    <a:gd name="connsiteX10" fmla="*/ 107908 w 300038"/>
                    <a:gd name="connsiteY10" fmla="*/ 196851 h 336551"/>
                    <a:gd name="connsiteX11" fmla="*/ 111856 w 300038"/>
                    <a:gd name="connsiteY11" fmla="*/ 202123 h 336551"/>
                    <a:gd name="connsiteX12" fmla="*/ 128964 w 300038"/>
                    <a:gd name="connsiteY12" fmla="*/ 248250 h 336551"/>
                    <a:gd name="connsiteX13" fmla="*/ 131595 w 300038"/>
                    <a:gd name="connsiteY13" fmla="*/ 239025 h 336551"/>
                    <a:gd name="connsiteX14" fmla="*/ 126332 w 300038"/>
                    <a:gd name="connsiteY14" fmla="*/ 225845 h 336551"/>
                    <a:gd name="connsiteX15" fmla="*/ 127648 w 300038"/>
                    <a:gd name="connsiteY15" fmla="*/ 217938 h 336551"/>
                    <a:gd name="connsiteX16" fmla="*/ 132911 w 300038"/>
                    <a:gd name="connsiteY16" fmla="*/ 215302 h 336551"/>
                    <a:gd name="connsiteX17" fmla="*/ 167126 w 300038"/>
                    <a:gd name="connsiteY17" fmla="*/ 215302 h 336551"/>
                    <a:gd name="connsiteX18" fmla="*/ 172390 w 300038"/>
                    <a:gd name="connsiteY18" fmla="*/ 217938 h 336551"/>
                    <a:gd name="connsiteX19" fmla="*/ 173706 w 300038"/>
                    <a:gd name="connsiteY19" fmla="*/ 225845 h 336551"/>
                    <a:gd name="connsiteX20" fmla="*/ 168442 w 300038"/>
                    <a:gd name="connsiteY20" fmla="*/ 239025 h 336551"/>
                    <a:gd name="connsiteX21" fmla="*/ 171074 w 300038"/>
                    <a:gd name="connsiteY21" fmla="*/ 248250 h 336551"/>
                    <a:gd name="connsiteX22" fmla="*/ 188182 w 300038"/>
                    <a:gd name="connsiteY22" fmla="*/ 202123 h 336551"/>
                    <a:gd name="connsiteX23" fmla="*/ 192130 w 300038"/>
                    <a:gd name="connsiteY23" fmla="*/ 196851 h 336551"/>
                    <a:gd name="connsiteX24" fmla="*/ 198710 w 300038"/>
                    <a:gd name="connsiteY24" fmla="*/ 196851 h 336551"/>
                    <a:gd name="connsiteX25" fmla="*/ 265823 w 300038"/>
                    <a:gd name="connsiteY25" fmla="*/ 224527 h 336551"/>
                    <a:gd name="connsiteX26" fmla="*/ 300038 w 300038"/>
                    <a:gd name="connsiteY26" fmla="*/ 274609 h 336551"/>
                    <a:gd name="connsiteX27" fmla="*/ 300038 w 300038"/>
                    <a:gd name="connsiteY27" fmla="*/ 328643 h 336551"/>
                    <a:gd name="connsiteX28" fmla="*/ 292142 w 300038"/>
                    <a:gd name="connsiteY28" fmla="*/ 336551 h 336551"/>
                    <a:gd name="connsiteX29" fmla="*/ 7896 w 300038"/>
                    <a:gd name="connsiteY29" fmla="*/ 336551 h 336551"/>
                    <a:gd name="connsiteX30" fmla="*/ 0 w 300038"/>
                    <a:gd name="connsiteY30" fmla="*/ 328643 h 336551"/>
                    <a:gd name="connsiteX31" fmla="*/ 0 w 300038"/>
                    <a:gd name="connsiteY31" fmla="*/ 274609 h 336551"/>
                    <a:gd name="connsiteX32" fmla="*/ 34215 w 300038"/>
                    <a:gd name="connsiteY32" fmla="*/ 224527 h 336551"/>
                    <a:gd name="connsiteX33" fmla="*/ 101328 w 300038"/>
                    <a:gd name="connsiteY33" fmla="*/ 196851 h 336551"/>
                    <a:gd name="connsiteX34" fmla="*/ 155328 w 300038"/>
                    <a:gd name="connsiteY34" fmla="*/ 0 h 336551"/>
                    <a:gd name="connsiteX35" fmla="*/ 201775 w 300038"/>
                    <a:gd name="connsiteY35" fmla="*/ 15854 h 336551"/>
                    <a:gd name="connsiteX36" fmla="*/ 223008 w 300038"/>
                    <a:gd name="connsiteY36" fmla="*/ 79268 h 336551"/>
                    <a:gd name="connsiteX37" fmla="*/ 224335 w 300038"/>
                    <a:gd name="connsiteY37" fmla="*/ 93801 h 336551"/>
                    <a:gd name="connsiteX38" fmla="*/ 229643 w 300038"/>
                    <a:gd name="connsiteY38" fmla="*/ 100407 h 336551"/>
                    <a:gd name="connsiteX39" fmla="*/ 232297 w 300038"/>
                    <a:gd name="connsiteY39" fmla="*/ 125508 h 336551"/>
                    <a:gd name="connsiteX40" fmla="*/ 208410 w 300038"/>
                    <a:gd name="connsiteY40" fmla="*/ 151931 h 336551"/>
                    <a:gd name="connsiteX41" fmla="*/ 185850 w 300038"/>
                    <a:gd name="connsiteY41" fmla="*/ 183639 h 336551"/>
                    <a:gd name="connsiteX42" fmla="*/ 172579 w 300038"/>
                    <a:gd name="connsiteY42" fmla="*/ 192887 h 336551"/>
                    <a:gd name="connsiteX43" fmla="*/ 150019 w 300038"/>
                    <a:gd name="connsiteY43" fmla="*/ 196850 h 336551"/>
                    <a:gd name="connsiteX44" fmla="*/ 127459 w 300038"/>
                    <a:gd name="connsiteY44" fmla="*/ 192887 h 336551"/>
                    <a:gd name="connsiteX45" fmla="*/ 114189 w 300038"/>
                    <a:gd name="connsiteY45" fmla="*/ 183639 h 336551"/>
                    <a:gd name="connsiteX46" fmla="*/ 91629 w 300038"/>
                    <a:gd name="connsiteY46" fmla="*/ 151931 h 336551"/>
                    <a:gd name="connsiteX47" fmla="*/ 67742 w 300038"/>
                    <a:gd name="connsiteY47" fmla="*/ 125508 h 336551"/>
                    <a:gd name="connsiteX48" fmla="*/ 70396 w 300038"/>
                    <a:gd name="connsiteY48" fmla="*/ 100407 h 336551"/>
                    <a:gd name="connsiteX49" fmla="*/ 75704 w 300038"/>
                    <a:gd name="connsiteY49" fmla="*/ 93801 h 336551"/>
                    <a:gd name="connsiteX50" fmla="*/ 77031 w 300038"/>
                    <a:gd name="connsiteY50" fmla="*/ 85874 h 336551"/>
                    <a:gd name="connsiteX51" fmla="*/ 74377 w 300038"/>
                    <a:gd name="connsiteY51" fmla="*/ 50203 h 336551"/>
                    <a:gd name="connsiteX52" fmla="*/ 103572 w 300038"/>
                    <a:gd name="connsiteY52" fmla="*/ 27744 h 336551"/>
                    <a:gd name="connsiteX53" fmla="*/ 119497 w 300038"/>
                    <a:gd name="connsiteY53" fmla="*/ 10569 h 336551"/>
                    <a:gd name="connsiteX54" fmla="*/ 155328 w 300038"/>
                    <a:gd name="connsiteY54" fmla="*/ 0 h 336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00038" h="336551">
                      <a:moveTo>
                        <a:pt x="199932" y="273051"/>
                      </a:moveTo>
                      <a:cubicBezTo>
                        <a:pt x="194703" y="273051"/>
                        <a:pt x="192088" y="277020"/>
                        <a:pt x="192088" y="280989"/>
                      </a:cubicBezTo>
                      <a:cubicBezTo>
                        <a:pt x="192088" y="306124"/>
                        <a:pt x="192088" y="306124"/>
                        <a:pt x="192088" y="306124"/>
                      </a:cubicBezTo>
                      <a:cubicBezTo>
                        <a:pt x="192088" y="310093"/>
                        <a:pt x="194703" y="312739"/>
                        <a:pt x="199932" y="312739"/>
                      </a:cubicBezTo>
                      <a:cubicBezTo>
                        <a:pt x="250919" y="312739"/>
                        <a:pt x="250919" y="312739"/>
                        <a:pt x="250919" y="312739"/>
                      </a:cubicBezTo>
                      <a:cubicBezTo>
                        <a:pt x="254841" y="312739"/>
                        <a:pt x="258763" y="310093"/>
                        <a:pt x="258763" y="306124"/>
                      </a:cubicBezTo>
                      <a:lnTo>
                        <a:pt x="258763" y="280989"/>
                      </a:lnTo>
                      <a:cubicBezTo>
                        <a:pt x="258763" y="277020"/>
                        <a:pt x="254841" y="273051"/>
                        <a:pt x="250919" y="273051"/>
                      </a:cubicBezTo>
                      <a:cubicBezTo>
                        <a:pt x="199932" y="273051"/>
                        <a:pt x="199932" y="273051"/>
                        <a:pt x="199932" y="273051"/>
                      </a:cubicBezTo>
                      <a:close/>
                      <a:moveTo>
                        <a:pt x="101328" y="196851"/>
                      </a:moveTo>
                      <a:cubicBezTo>
                        <a:pt x="103960" y="196851"/>
                        <a:pt x="105276" y="196851"/>
                        <a:pt x="107908" y="196851"/>
                      </a:cubicBezTo>
                      <a:cubicBezTo>
                        <a:pt x="109224" y="198169"/>
                        <a:pt x="110540" y="199487"/>
                        <a:pt x="111856" y="202123"/>
                      </a:cubicBezTo>
                      <a:cubicBezTo>
                        <a:pt x="128964" y="248250"/>
                        <a:pt x="128964" y="248250"/>
                        <a:pt x="128964" y="248250"/>
                      </a:cubicBezTo>
                      <a:cubicBezTo>
                        <a:pt x="131595" y="239025"/>
                        <a:pt x="131595" y="239025"/>
                        <a:pt x="131595" y="239025"/>
                      </a:cubicBezTo>
                      <a:cubicBezTo>
                        <a:pt x="126332" y="225845"/>
                        <a:pt x="126332" y="225845"/>
                        <a:pt x="126332" y="225845"/>
                      </a:cubicBezTo>
                      <a:cubicBezTo>
                        <a:pt x="125016" y="223209"/>
                        <a:pt x="126332" y="220574"/>
                        <a:pt x="127648" y="217938"/>
                      </a:cubicBezTo>
                      <a:cubicBezTo>
                        <a:pt x="128964" y="216620"/>
                        <a:pt x="131595" y="215302"/>
                        <a:pt x="132911" y="215302"/>
                      </a:cubicBezTo>
                      <a:cubicBezTo>
                        <a:pt x="167126" y="215302"/>
                        <a:pt x="167126" y="215302"/>
                        <a:pt x="167126" y="215302"/>
                      </a:cubicBezTo>
                      <a:cubicBezTo>
                        <a:pt x="168442" y="215302"/>
                        <a:pt x="171074" y="216620"/>
                        <a:pt x="172390" y="217938"/>
                      </a:cubicBezTo>
                      <a:cubicBezTo>
                        <a:pt x="173706" y="220574"/>
                        <a:pt x="175022" y="223209"/>
                        <a:pt x="173706" y="225845"/>
                      </a:cubicBezTo>
                      <a:cubicBezTo>
                        <a:pt x="168442" y="239025"/>
                        <a:pt x="168442" y="239025"/>
                        <a:pt x="168442" y="239025"/>
                      </a:cubicBezTo>
                      <a:cubicBezTo>
                        <a:pt x="171074" y="248250"/>
                        <a:pt x="171074" y="248250"/>
                        <a:pt x="171074" y="248250"/>
                      </a:cubicBezTo>
                      <a:cubicBezTo>
                        <a:pt x="188182" y="202123"/>
                        <a:pt x="188182" y="202123"/>
                        <a:pt x="188182" y="202123"/>
                      </a:cubicBezTo>
                      <a:cubicBezTo>
                        <a:pt x="189498" y="199487"/>
                        <a:pt x="190814" y="198169"/>
                        <a:pt x="192130" y="196851"/>
                      </a:cubicBezTo>
                      <a:cubicBezTo>
                        <a:pt x="194762" y="196851"/>
                        <a:pt x="196078" y="196851"/>
                        <a:pt x="198710" y="196851"/>
                      </a:cubicBezTo>
                      <a:cubicBezTo>
                        <a:pt x="265823" y="224527"/>
                        <a:pt x="265823" y="224527"/>
                        <a:pt x="265823" y="224527"/>
                      </a:cubicBezTo>
                      <a:cubicBezTo>
                        <a:pt x="286879" y="232435"/>
                        <a:pt x="300038" y="252204"/>
                        <a:pt x="300038" y="274609"/>
                      </a:cubicBezTo>
                      <a:cubicBezTo>
                        <a:pt x="300038" y="328643"/>
                        <a:pt x="300038" y="328643"/>
                        <a:pt x="300038" y="328643"/>
                      </a:cubicBezTo>
                      <a:cubicBezTo>
                        <a:pt x="300038" y="332597"/>
                        <a:pt x="296090" y="336551"/>
                        <a:pt x="292142" y="336551"/>
                      </a:cubicBezTo>
                      <a:cubicBezTo>
                        <a:pt x="7896" y="336551"/>
                        <a:pt x="7896" y="336551"/>
                        <a:pt x="7896" y="336551"/>
                      </a:cubicBezTo>
                      <a:cubicBezTo>
                        <a:pt x="3948" y="336551"/>
                        <a:pt x="0" y="332597"/>
                        <a:pt x="0" y="328643"/>
                      </a:cubicBezTo>
                      <a:cubicBezTo>
                        <a:pt x="0" y="274609"/>
                        <a:pt x="0" y="274609"/>
                        <a:pt x="0" y="274609"/>
                      </a:cubicBezTo>
                      <a:cubicBezTo>
                        <a:pt x="0" y="252204"/>
                        <a:pt x="13159" y="232435"/>
                        <a:pt x="34215" y="224527"/>
                      </a:cubicBezTo>
                      <a:cubicBezTo>
                        <a:pt x="101328" y="196851"/>
                        <a:pt x="101328" y="196851"/>
                        <a:pt x="101328" y="196851"/>
                      </a:cubicBezTo>
                      <a:close/>
                      <a:moveTo>
                        <a:pt x="155328" y="0"/>
                      </a:moveTo>
                      <a:cubicBezTo>
                        <a:pt x="171252" y="0"/>
                        <a:pt x="187177" y="5285"/>
                        <a:pt x="201775" y="15854"/>
                      </a:cubicBezTo>
                      <a:cubicBezTo>
                        <a:pt x="225662" y="34350"/>
                        <a:pt x="223008" y="72663"/>
                        <a:pt x="223008" y="79268"/>
                      </a:cubicBezTo>
                      <a:cubicBezTo>
                        <a:pt x="223008" y="84553"/>
                        <a:pt x="224335" y="89838"/>
                        <a:pt x="224335" y="93801"/>
                      </a:cubicBezTo>
                      <a:cubicBezTo>
                        <a:pt x="225662" y="95122"/>
                        <a:pt x="228316" y="96443"/>
                        <a:pt x="229643" y="100407"/>
                      </a:cubicBezTo>
                      <a:cubicBezTo>
                        <a:pt x="234951" y="107012"/>
                        <a:pt x="234951" y="114939"/>
                        <a:pt x="232297" y="125508"/>
                      </a:cubicBezTo>
                      <a:cubicBezTo>
                        <a:pt x="226989" y="146647"/>
                        <a:pt x="215045" y="150610"/>
                        <a:pt x="208410" y="151931"/>
                      </a:cubicBezTo>
                      <a:cubicBezTo>
                        <a:pt x="204429" y="159858"/>
                        <a:pt x="195139" y="175712"/>
                        <a:pt x="185850" y="183639"/>
                      </a:cubicBezTo>
                      <a:cubicBezTo>
                        <a:pt x="183196" y="187602"/>
                        <a:pt x="177888" y="190244"/>
                        <a:pt x="172579" y="192887"/>
                      </a:cubicBezTo>
                      <a:cubicBezTo>
                        <a:pt x="164617" y="195529"/>
                        <a:pt x="157982" y="196850"/>
                        <a:pt x="150019" y="196850"/>
                      </a:cubicBezTo>
                      <a:cubicBezTo>
                        <a:pt x="142057" y="196850"/>
                        <a:pt x="135422" y="195529"/>
                        <a:pt x="127459" y="192887"/>
                      </a:cubicBezTo>
                      <a:cubicBezTo>
                        <a:pt x="122151" y="190244"/>
                        <a:pt x="116843" y="187602"/>
                        <a:pt x="114189" y="183639"/>
                      </a:cubicBezTo>
                      <a:cubicBezTo>
                        <a:pt x="104900" y="175712"/>
                        <a:pt x="95610" y="159858"/>
                        <a:pt x="91629" y="151931"/>
                      </a:cubicBezTo>
                      <a:cubicBezTo>
                        <a:pt x="84994" y="150610"/>
                        <a:pt x="73050" y="146647"/>
                        <a:pt x="67742" y="125508"/>
                      </a:cubicBezTo>
                      <a:cubicBezTo>
                        <a:pt x="65088" y="114939"/>
                        <a:pt x="65088" y="107012"/>
                        <a:pt x="70396" y="100407"/>
                      </a:cubicBezTo>
                      <a:cubicBezTo>
                        <a:pt x="71723" y="96443"/>
                        <a:pt x="74377" y="95122"/>
                        <a:pt x="75704" y="93801"/>
                      </a:cubicBezTo>
                      <a:cubicBezTo>
                        <a:pt x="75704" y="91159"/>
                        <a:pt x="75704" y="88516"/>
                        <a:pt x="77031" y="85874"/>
                      </a:cubicBezTo>
                      <a:cubicBezTo>
                        <a:pt x="73050" y="80590"/>
                        <a:pt x="67742" y="68699"/>
                        <a:pt x="74377" y="50203"/>
                      </a:cubicBezTo>
                      <a:cubicBezTo>
                        <a:pt x="81013" y="30386"/>
                        <a:pt x="95610" y="27744"/>
                        <a:pt x="103572" y="27744"/>
                      </a:cubicBezTo>
                      <a:cubicBezTo>
                        <a:pt x="106227" y="22459"/>
                        <a:pt x="111535" y="17175"/>
                        <a:pt x="119497" y="10569"/>
                      </a:cubicBezTo>
                      <a:cubicBezTo>
                        <a:pt x="128786" y="3963"/>
                        <a:pt x="142057" y="0"/>
                        <a:pt x="155328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98CEDBB-E098-1DA9-AB8C-738961B83D18}"/>
                  </a:ext>
                </a:extLst>
              </p:cNvPr>
              <p:cNvSpPr txBox="1"/>
              <p:nvPr/>
            </p:nvSpPr>
            <p:spPr>
              <a:xfrm>
                <a:off x="4465676" y="3612797"/>
                <a:ext cx="1539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600" kern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汇报：</a:t>
                </a:r>
                <a:r>
                  <a:rPr lang="en-US" altLang="zh-CN" sz="1600" kern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PPT818</a:t>
                </a:r>
                <a:endPara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6FF203B-6749-936A-CBCF-8B76CE300F63}"/>
                </a:ext>
              </a:extLst>
            </p:cNvPr>
            <p:cNvGrpSpPr/>
            <p:nvPr/>
          </p:nvGrpSpPr>
          <p:grpSpPr>
            <a:xfrm>
              <a:off x="6631652" y="3545474"/>
              <a:ext cx="1929840" cy="597585"/>
              <a:chOff x="6631652" y="3576888"/>
              <a:chExt cx="1929840" cy="597585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7753C6D-8FC7-6E87-E995-CF756624DAA7}"/>
                  </a:ext>
                </a:extLst>
              </p:cNvPr>
              <p:cNvSpPr txBox="1"/>
              <p:nvPr/>
            </p:nvSpPr>
            <p:spPr>
              <a:xfrm>
                <a:off x="7261136" y="3675625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日期：</a:t>
                </a: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20XX</a:t>
                </a: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B9FC5E91-2725-53F5-6D34-0FFA134D25B4}"/>
                  </a:ext>
                </a:extLst>
              </p:cNvPr>
              <p:cNvGrpSpPr/>
              <p:nvPr/>
            </p:nvGrpSpPr>
            <p:grpSpPr>
              <a:xfrm>
                <a:off x="6631652" y="3576888"/>
                <a:ext cx="597585" cy="597585"/>
                <a:chOff x="6631652" y="3576888"/>
                <a:chExt cx="597585" cy="597585"/>
              </a:xfrm>
            </p:grpSpPr>
            <p:sp>
              <p:nvSpPr>
                <p:cNvPr id="27" name="Oval 44">
                  <a:extLst>
                    <a:ext uri="{FF2B5EF4-FFF2-40B4-BE49-F238E27FC236}">
                      <a16:creationId xmlns:a16="http://schemas.microsoft.com/office/drawing/2014/main" id="{0845A2DB-B767-F57D-1A3C-B8F7DB4C56B4}"/>
                    </a:ext>
                  </a:extLst>
                </p:cNvPr>
                <p:cNvSpPr/>
                <p:nvPr/>
              </p:nvSpPr>
              <p:spPr>
                <a:xfrm>
                  <a:off x="6631652" y="3576888"/>
                  <a:ext cx="597585" cy="597585"/>
                </a:xfrm>
                <a:prstGeom prst="ellipse">
                  <a:avLst/>
                </a:prstGeom>
                <a:gradFill>
                  <a:gsLst>
                    <a:gs pos="40000">
                      <a:srgbClr val="FF0000"/>
                    </a:gs>
                    <a:gs pos="16000">
                      <a:srgbClr val="E10106"/>
                    </a:gs>
                    <a:gs pos="100000">
                      <a:srgbClr val="EB9F3D"/>
                    </a:gs>
                  </a:gsLst>
                  <a:lin ang="27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reflection blurRad="533400" stA="28000" endPos="25000" dir="5400000" sy="-100000" algn="bl" rotWithShape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44">
                  <a:extLst>
                    <a:ext uri="{FF2B5EF4-FFF2-40B4-BE49-F238E27FC236}">
                      <a16:creationId xmlns:a16="http://schemas.microsoft.com/office/drawing/2014/main" id="{E3B2DBCB-60EB-C477-86E3-F6BD75C306A2}"/>
                    </a:ext>
                  </a:extLst>
                </p:cNvPr>
                <p:cNvSpPr/>
                <p:nvPr/>
              </p:nvSpPr>
              <p:spPr>
                <a:xfrm>
                  <a:off x="6763561" y="3719177"/>
                  <a:ext cx="333767" cy="313007"/>
                </a:xfrm>
                <a:custGeom>
                  <a:avLst/>
                  <a:gdLst>
                    <a:gd name="connsiteX0" fmla="*/ 249749 w 331788"/>
                    <a:gd name="connsiteY0" fmla="*/ 163513 h 311151"/>
                    <a:gd name="connsiteX1" fmla="*/ 243291 w 331788"/>
                    <a:gd name="connsiteY1" fmla="*/ 171424 h 311151"/>
                    <a:gd name="connsiteX2" fmla="*/ 243291 w 331788"/>
                    <a:gd name="connsiteY2" fmla="*/ 218888 h 311151"/>
                    <a:gd name="connsiteX3" fmla="*/ 238125 w 331788"/>
                    <a:gd name="connsiteY3" fmla="*/ 229435 h 311151"/>
                    <a:gd name="connsiteX4" fmla="*/ 249749 w 331788"/>
                    <a:gd name="connsiteY4" fmla="*/ 241301 h 311151"/>
                    <a:gd name="connsiteX5" fmla="*/ 260081 w 331788"/>
                    <a:gd name="connsiteY5" fmla="*/ 236027 h 311151"/>
                    <a:gd name="connsiteX6" fmla="*/ 288495 w 331788"/>
                    <a:gd name="connsiteY6" fmla="*/ 236027 h 311151"/>
                    <a:gd name="connsiteX7" fmla="*/ 307868 w 331788"/>
                    <a:gd name="connsiteY7" fmla="*/ 236027 h 311151"/>
                    <a:gd name="connsiteX8" fmla="*/ 314325 w 331788"/>
                    <a:gd name="connsiteY8" fmla="*/ 229435 h 311151"/>
                    <a:gd name="connsiteX9" fmla="*/ 307868 w 331788"/>
                    <a:gd name="connsiteY9" fmla="*/ 221525 h 311151"/>
                    <a:gd name="connsiteX10" fmla="*/ 260081 w 331788"/>
                    <a:gd name="connsiteY10" fmla="*/ 221525 h 311151"/>
                    <a:gd name="connsiteX11" fmla="*/ 257498 w 331788"/>
                    <a:gd name="connsiteY11" fmla="*/ 218888 h 311151"/>
                    <a:gd name="connsiteX12" fmla="*/ 257498 w 331788"/>
                    <a:gd name="connsiteY12" fmla="*/ 171424 h 311151"/>
                    <a:gd name="connsiteX13" fmla="*/ 249749 w 331788"/>
                    <a:gd name="connsiteY13" fmla="*/ 163513 h 311151"/>
                    <a:gd name="connsiteX14" fmla="*/ 250178 w 331788"/>
                    <a:gd name="connsiteY14" fmla="*/ 147638 h 311151"/>
                    <a:gd name="connsiteX15" fmla="*/ 289040 w 331788"/>
                    <a:gd name="connsiteY15" fmla="*/ 158020 h 311151"/>
                    <a:gd name="connsiteX16" fmla="*/ 331788 w 331788"/>
                    <a:gd name="connsiteY16" fmla="*/ 229395 h 311151"/>
                    <a:gd name="connsiteX17" fmla="*/ 250178 w 331788"/>
                    <a:gd name="connsiteY17" fmla="*/ 311151 h 311151"/>
                    <a:gd name="connsiteX18" fmla="*/ 175044 w 331788"/>
                    <a:gd name="connsiteY18" fmla="*/ 260540 h 311151"/>
                    <a:gd name="connsiteX19" fmla="*/ 169863 w 331788"/>
                    <a:gd name="connsiteY19" fmla="*/ 229395 h 311151"/>
                    <a:gd name="connsiteX20" fmla="*/ 250178 w 331788"/>
                    <a:gd name="connsiteY20" fmla="*/ 147638 h 311151"/>
                    <a:gd name="connsiteX21" fmla="*/ 22336 w 331788"/>
                    <a:gd name="connsiteY21" fmla="*/ 44450 h 311151"/>
                    <a:gd name="connsiteX22" fmla="*/ 15875 w 331788"/>
                    <a:gd name="connsiteY22" fmla="*/ 49630 h 311151"/>
                    <a:gd name="connsiteX23" fmla="*/ 15875 w 331788"/>
                    <a:gd name="connsiteY23" fmla="*/ 93663 h 311151"/>
                    <a:gd name="connsiteX24" fmla="*/ 273050 w 331788"/>
                    <a:gd name="connsiteY24" fmla="*/ 93663 h 311151"/>
                    <a:gd name="connsiteX25" fmla="*/ 273050 w 331788"/>
                    <a:gd name="connsiteY25" fmla="*/ 49630 h 311151"/>
                    <a:gd name="connsiteX26" fmla="*/ 267881 w 331788"/>
                    <a:gd name="connsiteY26" fmla="*/ 44450 h 311151"/>
                    <a:gd name="connsiteX27" fmla="*/ 245911 w 331788"/>
                    <a:gd name="connsiteY27" fmla="*/ 44450 h 311151"/>
                    <a:gd name="connsiteX28" fmla="*/ 245911 w 331788"/>
                    <a:gd name="connsiteY28" fmla="*/ 53515 h 311151"/>
                    <a:gd name="connsiteX29" fmla="*/ 231695 w 331788"/>
                    <a:gd name="connsiteY29" fmla="*/ 67761 h 311151"/>
                    <a:gd name="connsiteX30" fmla="*/ 212310 w 331788"/>
                    <a:gd name="connsiteY30" fmla="*/ 67761 h 311151"/>
                    <a:gd name="connsiteX31" fmla="*/ 198094 w 331788"/>
                    <a:gd name="connsiteY31" fmla="*/ 53515 h 311151"/>
                    <a:gd name="connsiteX32" fmla="*/ 198094 w 331788"/>
                    <a:gd name="connsiteY32" fmla="*/ 44450 h 311151"/>
                    <a:gd name="connsiteX33" fmla="*/ 168370 w 331788"/>
                    <a:gd name="connsiteY33" fmla="*/ 44450 h 311151"/>
                    <a:gd name="connsiteX34" fmla="*/ 168370 w 331788"/>
                    <a:gd name="connsiteY34" fmla="*/ 53515 h 311151"/>
                    <a:gd name="connsiteX35" fmla="*/ 154155 w 331788"/>
                    <a:gd name="connsiteY35" fmla="*/ 67761 h 311151"/>
                    <a:gd name="connsiteX36" fmla="*/ 134770 w 331788"/>
                    <a:gd name="connsiteY36" fmla="*/ 67761 h 311151"/>
                    <a:gd name="connsiteX37" fmla="*/ 120554 w 331788"/>
                    <a:gd name="connsiteY37" fmla="*/ 53515 h 311151"/>
                    <a:gd name="connsiteX38" fmla="*/ 120554 w 331788"/>
                    <a:gd name="connsiteY38" fmla="*/ 44450 h 311151"/>
                    <a:gd name="connsiteX39" fmla="*/ 92123 w 331788"/>
                    <a:gd name="connsiteY39" fmla="*/ 44450 h 311151"/>
                    <a:gd name="connsiteX40" fmla="*/ 92123 w 331788"/>
                    <a:gd name="connsiteY40" fmla="*/ 53515 h 311151"/>
                    <a:gd name="connsiteX41" fmla="*/ 77907 w 331788"/>
                    <a:gd name="connsiteY41" fmla="*/ 67761 h 311151"/>
                    <a:gd name="connsiteX42" fmla="*/ 58522 w 331788"/>
                    <a:gd name="connsiteY42" fmla="*/ 67761 h 311151"/>
                    <a:gd name="connsiteX43" fmla="*/ 44306 w 331788"/>
                    <a:gd name="connsiteY43" fmla="*/ 53515 h 311151"/>
                    <a:gd name="connsiteX44" fmla="*/ 44306 w 331788"/>
                    <a:gd name="connsiteY44" fmla="*/ 44450 h 311151"/>
                    <a:gd name="connsiteX45" fmla="*/ 22336 w 331788"/>
                    <a:gd name="connsiteY45" fmla="*/ 44450 h 311151"/>
                    <a:gd name="connsiteX46" fmla="*/ 58303 w 331788"/>
                    <a:gd name="connsiteY46" fmla="*/ 0 h 311151"/>
                    <a:gd name="connsiteX47" fmla="*/ 77737 w 331788"/>
                    <a:gd name="connsiteY47" fmla="*/ 0 h 311151"/>
                    <a:gd name="connsiteX48" fmla="*/ 91989 w 331788"/>
                    <a:gd name="connsiteY48" fmla="*/ 14248 h 311151"/>
                    <a:gd name="connsiteX49" fmla="*/ 91989 w 331788"/>
                    <a:gd name="connsiteY49" fmla="*/ 29791 h 311151"/>
                    <a:gd name="connsiteX50" fmla="*/ 120493 w 331788"/>
                    <a:gd name="connsiteY50" fmla="*/ 29791 h 311151"/>
                    <a:gd name="connsiteX51" fmla="*/ 120493 w 331788"/>
                    <a:gd name="connsiteY51" fmla="*/ 14248 h 311151"/>
                    <a:gd name="connsiteX52" fmla="*/ 134745 w 331788"/>
                    <a:gd name="connsiteY52" fmla="*/ 0 h 311151"/>
                    <a:gd name="connsiteX53" fmla="*/ 154179 w 331788"/>
                    <a:gd name="connsiteY53" fmla="*/ 0 h 311151"/>
                    <a:gd name="connsiteX54" fmla="*/ 168431 w 331788"/>
                    <a:gd name="connsiteY54" fmla="*/ 14248 h 311151"/>
                    <a:gd name="connsiteX55" fmla="*/ 168431 w 331788"/>
                    <a:gd name="connsiteY55" fmla="*/ 29791 h 311151"/>
                    <a:gd name="connsiteX56" fmla="*/ 198231 w 331788"/>
                    <a:gd name="connsiteY56" fmla="*/ 29791 h 311151"/>
                    <a:gd name="connsiteX57" fmla="*/ 198231 w 331788"/>
                    <a:gd name="connsiteY57" fmla="*/ 14248 h 311151"/>
                    <a:gd name="connsiteX58" fmla="*/ 212483 w 331788"/>
                    <a:gd name="connsiteY58" fmla="*/ 0 h 311151"/>
                    <a:gd name="connsiteX59" fmla="*/ 231917 w 331788"/>
                    <a:gd name="connsiteY59" fmla="*/ 0 h 311151"/>
                    <a:gd name="connsiteX60" fmla="*/ 246170 w 331788"/>
                    <a:gd name="connsiteY60" fmla="*/ 14248 h 311151"/>
                    <a:gd name="connsiteX61" fmla="*/ 246170 w 331788"/>
                    <a:gd name="connsiteY61" fmla="*/ 29791 h 311151"/>
                    <a:gd name="connsiteX62" fmla="*/ 268195 w 331788"/>
                    <a:gd name="connsiteY62" fmla="*/ 29791 h 311151"/>
                    <a:gd name="connsiteX63" fmla="*/ 288925 w 331788"/>
                    <a:gd name="connsiteY63" fmla="*/ 50516 h 311151"/>
                    <a:gd name="connsiteX64" fmla="*/ 288925 w 331788"/>
                    <a:gd name="connsiteY64" fmla="*/ 146366 h 311151"/>
                    <a:gd name="connsiteX65" fmla="*/ 286334 w 331788"/>
                    <a:gd name="connsiteY65" fmla="*/ 143775 h 311151"/>
                    <a:gd name="connsiteX66" fmla="*/ 250056 w 331788"/>
                    <a:gd name="connsiteY66" fmla="*/ 137299 h 311151"/>
                    <a:gd name="connsiteX67" fmla="*/ 215074 w 331788"/>
                    <a:gd name="connsiteY67" fmla="*/ 143775 h 311151"/>
                    <a:gd name="connsiteX68" fmla="*/ 185275 w 331788"/>
                    <a:gd name="connsiteY68" fmla="*/ 164500 h 311151"/>
                    <a:gd name="connsiteX69" fmla="*/ 165840 w 331788"/>
                    <a:gd name="connsiteY69" fmla="*/ 192996 h 311151"/>
                    <a:gd name="connsiteX70" fmla="*/ 158066 w 331788"/>
                    <a:gd name="connsiteY70" fmla="*/ 229264 h 311151"/>
                    <a:gd name="connsiteX71" fmla="*/ 163249 w 331788"/>
                    <a:gd name="connsiteY71" fmla="*/ 260350 h 311151"/>
                    <a:gd name="connsiteX72" fmla="*/ 22025 w 331788"/>
                    <a:gd name="connsiteY72" fmla="*/ 260350 h 311151"/>
                    <a:gd name="connsiteX73" fmla="*/ 0 w 331788"/>
                    <a:gd name="connsiteY73" fmla="*/ 238330 h 311151"/>
                    <a:gd name="connsiteX74" fmla="*/ 0 w 331788"/>
                    <a:gd name="connsiteY74" fmla="*/ 50516 h 311151"/>
                    <a:gd name="connsiteX75" fmla="*/ 22025 w 331788"/>
                    <a:gd name="connsiteY75" fmla="*/ 29791 h 311151"/>
                    <a:gd name="connsiteX76" fmla="*/ 44051 w 331788"/>
                    <a:gd name="connsiteY76" fmla="*/ 29791 h 311151"/>
                    <a:gd name="connsiteX77" fmla="*/ 44051 w 331788"/>
                    <a:gd name="connsiteY77" fmla="*/ 14248 h 311151"/>
                    <a:gd name="connsiteX78" fmla="*/ 58303 w 331788"/>
                    <a:gd name="connsiteY78" fmla="*/ 0 h 311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331788" h="311151">
                      <a:moveTo>
                        <a:pt x="249749" y="163513"/>
                      </a:moveTo>
                      <a:cubicBezTo>
                        <a:pt x="245874" y="163513"/>
                        <a:pt x="243291" y="167468"/>
                        <a:pt x="243291" y="171424"/>
                      </a:cubicBezTo>
                      <a:cubicBezTo>
                        <a:pt x="243291" y="171424"/>
                        <a:pt x="243291" y="171424"/>
                        <a:pt x="243291" y="218888"/>
                      </a:cubicBezTo>
                      <a:cubicBezTo>
                        <a:pt x="239417" y="221525"/>
                        <a:pt x="238125" y="225480"/>
                        <a:pt x="238125" y="229435"/>
                      </a:cubicBezTo>
                      <a:cubicBezTo>
                        <a:pt x="238125" y="236027"/>
                        <a:pt x="243291" y="241301"/>
                        <a:pt x="249749" y="241301"/>
                      </a:cubicBezTo>
                      <a:cubicBezTo>
                        <a:pt x="253624" y="241301"/>
                        <a:pt x="257498" y="239983"/>
                        <a:pt x="260081" y="236027"/>
                      </a:cubicBezTo>
                      <a:cubicBezTo>
                        <a:pt x="260081" y="236027"/>
                        <a:pt x="260081" y="236027"/>
                        <a:pt x="288495" y="236027"/>
                      </a:cubicBezTo>
                      <a:lnTo>
                        <a:pt x="307868" y="236027"/>
                      </a:lnTo>
                      <a:cubicBezTo>
                        <a:pt x="311742" y="236027"/>
                        <a:pt x="314325" y="233390"/>
                        <a:pt x="314325" y="229435"/>
                      </a:cubicBezTo>
                      <a:cubicBezTo>
                        <a:pt x="314325" y="225480"/>
                        <a:pt x="311742" y="221525"/>
                        <a:pt x="307868" y="221525"/>
                      </a:cubicBezTo>
                      <a:cubicBezTo>
                        <a:pt x="307868" y="221525"/>
                        <a:pt x="307868" y="221525"/>
                        <a:pt x="260081" y="221525"/>
                      </a:cubicBezTo>
                      <a:cubicBezTo>
                        <a:pt x="258790" y="221525"/>
                        <a:pt x="257498" y="220206"/>
                        <a:pt x="257498" y="218888"/>
                      </a:cubicBezTo>
                      <a:cubicBezTo>
                        <a:pt x="257498" y="218888"/>
                        <a:pt x="257498" y="218888"/>
                        <a:pt x="257498" y="171424"/>
                      </a:cubicBezTo>
                      <a:cubicBezTo>
                        <a:pt x="257498" y="167468"/>
                        <a:pt x="253624" y="163513"/>
                        <a:pt x="249749" y="163513"/>
                      </a:cubicBezTo>
                      <a:close/>
                      <a:moveTo>
                        <a:pt x="250178" y="147638"/>
                      </a:moveTo>
                      <a:cubicBezTo>
                        <a:pt x="264427" y="147638"/>
                        <a:pt x="277381" y="151531"/>
                        <a:pt x="289040" y="158020"/>
                      </a:cubicBezTo>
                      <a:cubicBezTo>
                        <a:pt x="314948" y="172295"/>
                        <a:pt x="331788" y="198249"/>
                        <a:pt x="331788" y="229395"/>
                      </a:cubicBezTo>
                      <a:cubicBezTo>
                        <a:pt x="331788" y="274815"/>
                        <a:pt x="295517" y="311151"/>
                        <a:pt x="250178" y="311151"/>
                      </a:cubicBezTo>
                      <a:cubicBezTo>
                        <a:pt x="216497" y="311151"/>
                        <a:pt x="186703" y="289090"/>
                        <a:pt x="175044" y="260540"/>
                      </a:cubicBezTo>
                      <a:cubicBezTo>
                        <a:pt x="171158" y="250158"/>
                        <a:pt x="169863" y="239776"/>
                        <a:pt x="169863" y="229395"/>
                      </a:cubicBezTo>
                      <a:cubicBezTo>
                        <a:pt x="169863" y="183974"/>
                        <a:pt x="206134" y="147638"/>
                        <a:pt x="250178" y="147638"/>
                      </a:cubicBezTo>
                      <a:close/>
                      <a:moveTo>
                        <a:pt x="22336" y="44450"/>
                      </a:moveTo>
                      <a:cubicBezTo>
                        <a:pt x="18459" y="44450"/>
                        <a:pt x="15875" y="47040"/>
                        <a:pt x="15875" y="49630"/>
                      </a:cubicBezTo>
                      <a:lnTo>
                        <a:pt x="15875" y="93663"/>
                      </a:lnTo>
                      <a:cubicBezTo>
                        <a:pt x="15875" y="93663"/>
                        <a:pt x="15875" y="93663"/>
                        <a:pt x="273050" y="93663"/>
                      </a:cubicBezTo>
                      <a:cubicBezTo>
                        <a:pt x="273050" y="93663"/>
                        <a:pt x="273050" y="93663"/>
                        <a:pt x="273050" y="49630"/>
                      </a:cubicBezTo>
                      <a:cubicBezTo>
                        <a:pt x="273050" y="47040"/>
                        <a:pt x="270466" y="44450"/>
                        <a:pt x="267881" y="44450"/>
                      </a:cubicBezTo>
                      <a:cubicBezTo>
                        <a:pt x="267881" y="44450"/>
                        <a:pt x="267881" y="44450"/>
                        <a:pt x="245911" y="44450"/>
                      </a:cubicBezTo>
                      <a:cubicBezTo>
                        <a:pt x="245911" y="44450"/>
                        <a:pt x="245911" y="44450"/>
                        <a:pt x="245911" y="53515"/>
                      </a:cubicBezTo>
                      <a:cubicBezTo>
                        <a:pt x="245911" y="61286"/>
                        <a:pt x="239449" y="67761"/>
                        <a:pt x="231695" y="67761"/>
                      </a:cubicBezTo>
                      <a:cubicBezTo>
                        <a:pt x="231695" y="67761"/>
                        <a:pt x="231695" y="67761"/>
                        <a:pt x="212310" y="67761"/>
                      </a:cubicBezTo>
                      <a:cubicBezTo>
                        <a:pt x="204556" y="67761"/>
                        <a:pt x="198094" y="61286"/>
                        <a:pt x="198094" y="53515"/>
                      </a:cubicBezTo>
                      <a:cubicBezTo>
                        <a:pt x="198094" y="53515"/>
                        <a:pt x="198094" y="53515"/>
                        <a:pt x="198094" y="44450"/>
                      </a:cubicBezTo>
                      <a:cubicBezTo>
                        <a:pt x="198094" y="44450"/>
                        <a:pt x="198094" y="44450"/>
                        <a:pt x="168370" y="44450"/>
                      </a:cubicBezTo>
                      <a:cubicBezTo>
                        <a:pt x="168370" y="44450"/>
                        <a:pt x="168370" y="44450"/>
                        <a:pt x="168370" y="53515"/>
                      </a:cubicBezTo>
                      <a:cubicBezTo>
                        <a:pt x="168370" y="61286"/>
                        <a:pt x="161909" y="67761"/>
                        <a:pt x="154155" y="67761"/>
                      </a:cubicBezTo>
                      <a:cubicBezTo>
                        <a:pt x="154155" y="67761"/>
                        <a:pt x="154155" y="67761"/>
                        <a:pt x="134770" y="67761"/>
                      </a:cubicBezTo>
                      <a:cubicBezTo>
                        <a:pt x="127016" y="67761"/>
                        <a:pt x="120554" y="61286"/>
                        <a:pt x="120554" y="53515"/>
                      </a:cubicBezTo>
                      <a:cubicBezTo>
                        <a:pt x="120554" y="53515"/>
                        <a:pt x="120554" y="53515"/>
                        <a:pt x="120554" y="44450"/>
                      </a:cubicBezTo>
                      <a:cubicBezTo>
                        <a:pt x="120554" y="44450"/>
                        <a:pt x="120554" y="44450"/>
                        <a:pt x="92123" y="44450"/>
                      </a:cubicBezTo>
                      <a:cubicBezTo>
                        <a:pt x="92123" y="44450"/>
                        <a:pt x="92123" y="44450"/>
                        <a:pt x="92123" y="53515"/>
                      </a:cubicBezTo>
                      <a:cubicBezTo>
                        <a:pt x="92123" y="61286"/>
                        <a:pt x="85661" y="67761"/>
                        <a:pt x="77907" y="67761"/>
                      </a:cubicBezTo>
                      <a:cubicBezTo>
                        <a:pt x="77907" y="67761"/>
                        <a:pt x="77907" y="67761"/>
                        <a:pt x="58522" y="67761"/>
                      </a:cubicBezTo>
                      <a:cubicBezTo>
                        <a:pt x="50768" y="67761"/>
                        <a:pt x="44306" y="61286"/>
                        <a:pt x="44306" y="53515"/>
                      </a:cubicBezTo>
                      <a:cubicBezTo>
                        <a:pt x="44306" y="53515"/>
                        <a:pt x="44306" y="53515"/>
                        <a:pt x="44306" y="44450"/>
                      </a:cubicBezTo>
                      <a:cubicBezTo>
                        <a:pt x="44306" y="44450"/>
                        <a:pt x="44306" y="44450"/>
                        <a:pt x="22336" y="44450"/>
                      </a:cubicBezTo>
                      <a:close/>
                      <a:moveTo>
                        <a:pt x="58303" y="0"/>
                      </a:moveTo>
                      <a:cubicBezTo>
                        <a:pt x="58303" y="0"/>
                        <a:pt x="58303" y="0"/>
                        <a:pt x="77737" y="0"/>
                      </a:cubicBezTo>
                      <a:cubicBezTo>
                        <a:pt x="85511" y="0"/>
                        <a:pt x="91989" y="6476"/>
                        <a:pt x="91989" y="14248"/>
                      </a:cubicBezTo>
                      <a:cubicBezTo>
                        <a:pt x="91989" y="14248"/>
                        <a:pt x="91989" y="14248"/>
                        <a:pt x="91989" y="29791"/>
                      </a:cubicBezTo>
                      <a:cubicBezTo>
                        <a:pt x="91989" y="29791"/>
                        <a:pt x="91989" y="29791"/>
                        <a:pt x="120493" y="29791"/>
                      </a:cubicBezTo>
                      <a:cubicBezTo>
                        <a:pt x="120493" y="29791"/>
                        <a:pt x="120493" y="29791"/>
                        <a:pt x="120493" y="14248"/>
                      </a:cubicBezTo>
                      <a:cubicBezTo>
                        <a:pt x="120493" y="6476"/>
                        <a:pt x="126971" y="0"/>
                        <a:pt x="134745" y="0"/>
                      </a:cubicBezTo>
                      <a:cubicBezTo>
                        <a:pt x="134745" y="0"/>
                        <a:pt x="134745" y="0"/>
                        <a:pt x="154179" y="0"/>
                      </a:cubicBezTo>
                      <a:cubicBezTo>
                        <a:pt x="161953" y="0"/>
                        <a:pt x="168431" y="6476"/>
                        <a:pt x="168431" y="14248"/>
                      </a:cubicBezTo>
                      <a:cubicBezTo>
                        <a:pt x="168431" y="14248"/>
                        <a:pt x="168431" y="14248"/>
                        <a:pt x="168431" y="29791"/>
                      </a:cubicBezTo>
                      <a:cubicBezTo>
                        <a:pt x="168431" y="29791"/>
                        <a:pt x="168431" y="29791"/>
                        <a:pt x="198231" y="29791"/>
                      </a:cubicBezTo>
                      <a:cubicBezTo>
                        <a:pt x="198231" y="29791"/>
                        <a:pt x="198231" y="29791"/>
                        <a:pt x="198231" y="14248"/>
                      </a:cubicBezTo>
                      <a:cubicBezTo>
                        <a:pt x="198231" y="6476"/>
                        <a:pt x="204709" y="0"/>
                        <a:pt x="212483" y="0"/>
                      </a:cubicBezTo>
                      <a:cubicBezTo>
                        <a:pt x="212483" y="0"/>
                        <a:pt x="212483" y="0"/>
                        <a:pt x="231917" y="0"/>
                      </a:cubicBezTo>
                      <a:cubicBezTo>
                        <a:pt x="239691" y="0"/>
                        <a:pt x="246170" y="6476"/>
                        <a:pt x="246170" y="14248"/>
                      </a:cubicBezTo>
                      <a:cubicBezTo>
                        <a:pt x="246170" y="14248"/>
                        <a:pt x="246170" y="14248"/>
                        <a:pt x="246170" y="29791"/>
                      </a:cubicBezTo>
                      <a:cubicBezTo>
                        <a:pt x="246170" y="29791"/>
                        <a:pt x="246170" y="29791"/>
                        <a:pt x="268195" y="29791"/>
                      </a:cubicBezTo>
                      <a:cubicBezTo>
                        <a:pt x="279856" y="29791"/>
                        <a:pt x="288925" y="38858"/>
                        <a:pt x="288925" y="50516"/>
                      </a:cubicBezTo>
                      <a:cubicBezTo>
                        <a:pt x="288925" y="50516"/>
                        <a:pt x="288925" y="50516"/>
                        <a:pt x="288925" y="146366"/>
                      </a:cubicBezTo>
                      <a:cubicBezTo>
                        <a:pt x="288925" y="145071"/>
                        <a:pt x="287630" y="145071"/>
                        <a:pt x="286334" y="143775"/>
                      </a:cubicBezTo>
                      <a:cubicBezTo>
                        <a:pt x="274673" y="139889"/>
                        <a:pt x="263013" y="137299"/>
                        <a:pt x="250056" y="137299"/>
                      </a:cubicBezTo>
                      <a:cubicBezTo>
                        <a:pt x="238396" y="137299"/>
                        <a:pt x="225439" y="139889"/>
                        <a:pt x="215074" y="143775"/>
                      </a:cubicBezTo>
                      <a:cubicBezTo>
                        <a:pt x="203413" y="148956"/>
                        <a:pt x="194344" y="155433"/>
                        <a:pt x="185275" y="164500"/>
                      </a:cubicBezTo>
                      <a:cubicBezTo>
                        <a:pt x="177501" y="172272"/>
                        <a:pt x="169727" y="182634"/>
                        <a:pt x="165840" y="192996"/>
                      </a:cubicBezTo>
                      <a:cubicBezTo>
                        <a:pt x="160658" y="204653"/>
                        <a:pt x="158066" y="216311"/>
                        <a:pt x="158066" y="229264"/>
                      </a:cubicBezTo>
                      <a:cubicBezTo>
                        <a:pt x="158066" y="239626"/>
                        <a:pt x="160658" y="249988"/>
                        <a:pt x="163249" y="260350"/>
                      </a:cubicBezTo>
                      <a:cubicBezTo>
                        <a:pt x="163249" y="260350"/>
                        <a:pt x="163249" y="260350"/>
                        <a:pt x="22025" y="260350"/>
                      </a:cubicBezTo>
                      <a:cubicBezTo>
                        <a:pt x="9069" y="260350"/>
                        <a:pt x="0" y="249988"/>
                        <a:pt x="0" y="238330"/>
                      </a:cubicBezTo>
                      <a:cubicBezTo>
                        <a:pt x="0" y="238330"/>
                        <a:pt x="0" y="238330"/>
                        <a:pt x="0" y="50516"/>
                      </a:cubicBezTo>
                      <a:cubicBezTo>
                        <a:pt x="0" y="38858"/>
                        <a:pt x="9069" y="29791"/>
                        <a:pt x="22025" y="29791"/>
                      </a:cubicBezTo>
                      <a:cubicBezTo>
                        <a:pt x="22025" y="29791"/>
                        <a:pt x="22025" y="29791"/>
                        <a:pt x="44051" y="29791"/>
                      </a:cubicBezTo>
                      <a:cubicBezTo>
                        <a:pt x="44051" y="29791"/>
                        <a:pt x="44051" y="29791"/>
                        <a:pt x="44051" y="14248"/>
                      </a:cubicBezTo>
                      <a:cubicBezTo>
                        <a:pt x="44051" y="6476"/>
                        <a:pt x="50529" y="0"/>
                        <a:pt x="58303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339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17B439-40B0-8989-E047-2308A020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BE6EE0-77AE-6D98-61D3-D4DE1CA04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0810" y="3592533"/>
            <a:ext cx="3313825" cy="355052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D92D58-6868-DEC7-8680-84BA09B1C0D8}"/>
              </a:ext>
            </a:extLst>
          </p:cNvPr>
          <p:cNvGrpSpPr/>
          <p:nvPr/>
        </p:nvGrpSpPr>
        <p:grpSpPr>
          <a:xfrm>
            <a:off x="2135405" y="1998813"/>
            <a:ext cx="7921190" cy="1888825"/>
            <a:chOff x="2135405" y="1998813"/>
            <a:chExt cx="7921190" cy="188882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9473B35-5AAB-81E9-F562-DA7CE0665F52}"/>
                </a:ext>
              </a:extLst>
            </p:cNvPr>
            <p:cNvGrpSpPr/>
            <p:nvPr/>
          </p:nvGrpSpPr>
          <p:grpSpPr>
            <a:xfrm>
              <a:off x="2135405" y="1998813"/>
              <a:ext cx="7921190" cy="1888825"/>
              <a:chOff x="932890" y="1879253"/>
              <a:chExt cx="3797733" cy="905578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1733CECA-4DE2-4E31-1983-5C2168039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90" y="1879254"/>
                <a:ext cx="1707673" cy="905577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 anchor="ctr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DE94D45B-220F-0D71-0DB0-7212BEE4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3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BE764D-9E03-17DE-8C76-FD32F2EF3BC5}"/>
                </a:ext>
              </a:extLst>
            </p:cNvPr>
            <p:cNvSpPr txBox="1"/>
            <p:nvPr/>
          </p:nvSpPr>
          <p:spPr>
            <a:xfrm>
              <a:off x="2269213" y="2281506"/>
              <a:ext cx="18178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EB24B4C-91AC-D5B5-8DDB-878448D9301F}"/>
              </a:ext>
            </a:extLst>
          </p:cNvPr>
          <p:cNvSpPr txBox="1"/>
          <p:nvPr/>
        </p:nvSpPr>
        <p:spPr>
          <a:xfrm>
            <a:off x="4405313" y="2182468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2144194-454C-D680-24EF-9CA0DD969EF2}"/>
              </a:ext>
            </a:extLst>
          </p:cNvPr>
          <p:cNvSpPr/>
          <p:nvPr/>
        </p:nvSpPr>
        <p:spPr>
          <a:xfrm>
            <a:off x="4324341" y="3000176"/>
            <a:ext cx="5029218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56667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7A9B394-E186-4DC3-0CFA-C3482083356E}"/>
              </a:ext>
            </a:extLst>
          </p:cNvPr>
          <p:cNvGrpSpPr/>
          <p:nvPr/>
        </p:nvGrpSpPr>
        <p:grpSpPr>
          <a:xfrm>
            <a:off x="590550" y="1436606"/>
            <a:ext cx="3251878" cy="4487944"/>
            <a:chOff x="590550" y="1436606"/>
            <a:chExt cx="3251878" cy="448794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71DDF3D-F2B3-4E7E-67C8-7FCAB568301F}"/>
                </a:ext>
              </a:extLst>
            </p:cNvPr>
            <p:cNvGrpSpPr/>
            <p:nvPr/>
          </p:nvGrpSpPr>
          <p:grpSpPr>
            <a:xfrm>
              <a:off x="590550" y="1436606"/>
              <a:ext cx="3251878" cy="4487944"/>
              <a:chOff x="590550" y="1436606"/>
              <a:chExt cx="3251878" cy="4487944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5C1B2621-C2BD-8DDA-B6C0-3BF997B3E657}"/>
                  </a:ext>
                </a:extLst>
              </p:cNvPr>
              <p:cNvGrpSpPr/>
              <p:nvPr/>
            </p:nvGrpSpPr>
            <p:grpSpPr>
              <a:xfrm>
                <a:off x="590550" y="1436606"/>
                <a:ext cx="3251878" cy="4487944"/>
                <a:chOff x="590550" y="1436606"/>
                <a:chExt cx="3251878" cy="4487944"/>
              </a:xfrm>
            </p:grpSpPr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31448E7A-D5C5-D17D-69B9-66737685CFF3}"/>
                    </a:ext>
                  </a:extLst>
                </p:cNvPr>
                <p:cNvGrpSpPr/>
                <p:nvPr/>
              </p:nvGrpSpPr>
              <p:grpSpPr>
                <a:xfrm>
                  <a:off x="1806879" y="1836671"/>
                  <a:ext cx="894204" cy="894203"/>
                  <a:chOff x="2435268" y="2003681"/>
                  <a:chExt cx="731534" cy="731534"/>
                </a:xfrm>
              </p:grpSpPr>
              <p:sp>
                <p:nvSpPr>
                  <p:cNvPr id="14" name="椭圆 13">
                    <a:extLst>
                      <a:ext uri="{FF2B5EF4-FFF2-40B4-BE49-F238E27FC236}">
                        <a16:creationId xmlns:a16="http://schemas.microsoft.com/office/drawing/2014/main" id="{6EB8A063-3FD5-9714-A3D1-015F3F06067B}"/>
                      </a:ext>
                    </a:extLst>
                  </p:cNvPr>
                  <p:cNvSpPr/>
                  <p:nvPr/>
                </p:nvSpPr>
                <p:spPr>
                  <a:xfrm>
                    <a:off x="2435268" y="2003681"/>
                    <a:ext cx="731534" cy="73153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5" name="组合 14">
                    <a:extLst>
                      <a:ext uri="{FF2B5EF4-FFF2-40B4-BE49-F238E27FC236}">
                        <a16:creationId xmlns:a16="http://schemas.microsoft.com/office/drawing/2014/main" id="{76A43619-494A-8DFD-43C7-D39B02927BCB}"/>
                      </a:ext>
                    </a:extLst>
                  </p:cNvPr>
                  <p:cNvGrpSpPr/>
                  <p:nvPr/>
                </p:nvGrpSpPr>
                <p:grpSpPr>
                  <a:xfrm>
                    <a:off x="2594004" y="2161800"/>
                    <a:ext cx="414063" cy="415297"/>
                    <a:chOff x="3996012" y="960439"/>
                    <a:chExt cx="557140" cy="558801"/>
                  </a:xfrm>
                  <a:solidFill>
                    <a:schemeClr val="bg1"/>
                  </a:solidFill>
                </p:grpSpPr>
                <p:sp>
                  <p:nvSpPr>
                    <p:cNvPr id="16" name="Freeform 30">
                      <a:extLst>
                        <a:ext uri="{FF2B5EF4-FFF2-40B4-BE49-F238E27FC236}">
                          <a16:creationId xmlns:a16="http://schemas.microsoft.com/office/drawing/2014/main" id="{2A71F06C-FE5D-38AD-E036-9A987A6E6C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96012" y="1263652"/>
                      <a:ext cx="557140" cy="255588"/>
                    </a:xfrm>
                    <a:custGeom>
                      <a:avLst/>
                      <a:gdLst>
                        <a:gd name="T0" fmla="*/ 187 w 191"/>
                        <a:gd name="T1" fmla="*/ 3 h 88"/>
                        <a:gd name="T2" fmla="*/ 183 w 191"/>
                        <a:gd name="T3" fmla="*/ 6 h 88"/>
                        <a:gd name="T4" fmla="*/ 96 w 191"/>
                        <a:gd name="T5" fmla="*/ 81 h 88"/>
                        <a:gd name="T6" fmla="*/ 8 w 191"/>
                        <a:gd name="T7" fmla="*/ 4 h 88"/>
                        <a:gd name="T8" fmla="*/ 4 w 191"/>
                        <a:gd name="T9" fmla="*/ 0 h 88"/>
                        <a:gd name="T10" fmla="*/ 0 w 191"/>
                        <a:gd name="T11" fmla="*/ 5 h 88"/>
                        <a:gd name="T12" fmla="*/ 96 w 191"/>
                        <a:gd name="T13" fmla="*/ 88 h 88"/>
                        <a:gd name="T14" fmla="*/ 190 w 191"/>
                        <a:gd name="T15" fmla="*/ 7 h 88"/>
                        <a:gd name="T16" fmla="*/ 187 w 191"/>
                        <a:gd name="T17" fmla="*/ 3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1" h="88">
                          <a:moveTo>
                            <a:pt x="187" y="3"/>
                          </a:moveTo>
                          <a:cubicBezTo>
                            <a:pt x="185" y="3"/>
                            <a:pt x="183" y="4"/>
                            <a:pt x="183" y="6"/>
                          </a:cubicBezTo>
                          <a:cubicBezTo>
                            <a:pt x="176" y="49"/>
                            <a:pt x="139" y="81"/>
                            <a:pt x="96" y="81"/>
                          </a:cubicBezTo>
                          <a:cubicBezTo>
                            <a:pt x="51" y="81"/>
                            <a:pt x="14" y="48"/>
                            <a:pt x="8" y="4"/>
                          </a:cubicBezTo>
                          <a:cubicBezTo>
                            <a:pt x="8" y="2"/>
                            <a:pt x="6" y="0"/>
                            <a:pt x="4" y="0"/>
                          </a:cubicBezTo>
                          <a:cubicBezTo>
                            <a:pt x="2" y="1"/>
                            <a:pt x="0" y="3"/>
                            <a:pt x="0" y="5"/>
                          </a:cubicBezTo>
                          <a:cubicBezTo>
                            <a:pt x="7" y="53"/>
                            <a:pt x="47" y="88"/>
                            <a:pt x="96" y="88"/>
                          </a:cubicBezTo>
                          <a:cubicBezTo>
                            <a:pt x="143" y="88"/>
                            <a:pt x="183" y="54"/>
                            <a:pt x="190" y="7"/>
                          </a:cubicBezTo>
                          <a:cubicBezTo>
                            <a:pt x="191" y="5"/>
                            <a:pt x="189" y="3"/>
                            <a:pt x="187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7" name="Freeform 31">
                      <a:extLst>
                        <a:ext uri="{FF2B5EF4-FFF2-40B4-BE49-F238E27FC236}">
                          <a16:creationId xmlns:a16="http://schemas.microsoft.com/office/drawing/2014/main" id="{61D6C617-9007-3A4D-405C-DBF11D2138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96012" y="960439"/>
                      <a:ext cx="557140" cy="255588"/>
                    </a:xfrm>
                    <a:custGeom>
                      <a:avLst/>
                      <a:gdLst>
                        <a:gd name="T0" fmla="*/ 4 w 191"/>
                        <a:gd name="T1" fmla="*/ 88 h 88"/>
                        <a:gd name="T2" fmla="*/ 4 w 191"/>
                        <a:gd name="T3" fmla="*/ 88 h 88"/>
                        <a:gd name="T4" fmla="*/ 8 w 191"/>
                        <a:gd name="T5" fmla="*/ 85 h 88"/>
                        <a:gd name="T6" fmla="*/ 96 w 191"/>
                        <a:gd name="T7" fmla="*/ 8 h 88"/>
                        <a:gd name="T8" fmla="*/ 183 w 191"/>
                        <a:gd name="T9" fmla="*/ 84 h 88"/>
                        <a:gd name="T10" fmla="*/ 187 w 191"/>
                        <a:gd name="T11" fmla="*/ 87 h 88"/>
                        <a:gd name="T12" fmla="*/ 191 w 191"/>
                        <a:gd name="T13" fmla="*/ 83 h 88"/>
                        <a:gd name="T14" fmla="*/ 96 w 191"/>
                        <a:gd name="T15" fmla="*/ 0 h 88"/>
                        <a:gd name="T16" fmla="*/ 0 w 191"/>
                        <a:gd name="T17" fmla="*/ 84 h 88"/>
                        <a:gd name="T18" fmla="*/ 4 w 191"/>
                        <a:gd name="T19" fmla="*/ 88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91" h="88">
                          <a:moveTo>
                            <a:pt x="4" y="88"/>
                          </a:moveTo>
                          <a:cubicBezTo>
                            <a:pt x="4" y="88"/>
                            <a:pt x="4" y="88"/>
                            <a:pt x="4" y="88"/>
                          </a:cubicBezTo>
                          <a:cubicBezTo>
                            <a:pt x="6" y="88"/>
                            <a:pt x="8" y="87"/>
                            <a:pt x="8" y="85"/>
                          </a:cubicBezTo>
                          <a:cubicBezTo>
                            <a:pt x="14" y="41"/>
                            <a:pt x="51" y="8"/>
                            <a:pt x="96" y="8"/>
                          </a:cubicBezTo>
                          <a:cubicBezTo>
                            <a:pt x="139" y="8"/>
                            <a:pt x="177" y="41"/>
                            <a:pt x="183" y="84"/>
                          </a:cubicBezTo>
                          <a:cubicBezTo>
                            <a:pt x="183" y="86"/>
                            <a:pt x="185" y="88"/>
                            <a:pt x="187" y="87"/>
                          </a:cubicBezTo>
                          <a:cubicBezTo>
                            <a:pt x="189" y="87"/>
                            <a:pt x="191" y="85"/>
                            <a:pt x="191" y="83"/>
                          </a:cubicBezTo>
                          <a:cubicBezTo>
                            <a:pt x="184" y="36"/>
                            <a:pt x="143" y="0"/>
                            <a:pt x="96" y="0"/>
                          </a:cubicBezTo>
                          <a:cubicBezTo>
                            <a:pt x="48" y="0"/>
                            <a:pt x="7" y="36"/>
                            <a:pt x="0" y="84"/>
                          </a:cubicBezTo>
                          <a:cubicBezTo>
                            <a:pt x="0" y="86"/>
                            <a:pt x="2" y="88"/>
                            <a:pt x="4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8" name="Freeform 32">
                      <a:extLst>
                        <a:ext uri="{FF2B5EF4-FFF2-40B4-BE49-F238E27FC236}">
                          <a16:creationId xmlns:a16="http://schemas.microsoft.com/office/drawing/2014/main" id="{A2253E40-14D1-3878-AA8C-D677CB34DAC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162679" y="1125539"/>
                      <a:ext cx="226983" cy="230188"/>
                    </a:xfrm>
                    <a:custGeom>
                      <a:avLst/>
                      <a:gdLst>
                        <a:gd name="T0" fmla="*/ 39 w 78"/>
                        <a:gd name="T1" fmla="*/ 0 h 79"/>
                        <a:gd name="T2" fmla="*/ 0 w 78"/>
                        <a:gd name="T3" fmla="*/ 39 h 79"/>
                        <a:gd name="T4" fmla="*/ 39 w 78"/>
                        <a:gd name="T5" fmla="*/ 79 h 79"/>
                        <a:gd name="T6" fmla="*/ 78 w 78"/>
                        <a:gd name="T7" fmla="*/ 39 h 79"/>
                        <a:gd name="T8" fmla="*/ 39 w 78"/>
                        <a:gd name="T9" fmla="*/ 0 h 79"/>
                        <a:gd name="T10" fmla="*/ 41 w 78"/>
                        <a:gd name="T11" fmla="*/ 60 h 79"/>
                        <a:gd name="T12" fmla="*/ 41 w 78"/>
                        <a:gd name="T13" fmla="*/ 67 h 79"/>
                        <a:gd name="T14" fmla="*/ 36 w 78"/>
                        <a:gd name="T15" fmla="*/ 67 h 79"/>
                        <a:gd name="T16" fmla="*/ 36 w 78"/>
                        <a:gd name="T17" fmla="*/ 61 h 79"/>
                        <a:gd name="T18" fmla="*/ 26 w 78"/>
                        <a:gd name="T19" fmla="*/ 58 h 79"/>
                        <a:gd name="T20" fmla="*/ 28 w 78"/>
                        <a:gd name="T21" fmla="*/ 53 h 79"/>
                        <a:gd name="T22" fmla="*/ 37 w 78"/>
                        <a:gd name="T23" fmla="*/ 56 h 79"/>
                        <a:gd name="T24" fmla="*/ 45 w 78"/>
                        <a:gd name="T25" fmla="*/ 49 h 79"/>
                        <a:gd name="T26" fmla="*/ 38 w 78"/>
                        <a:gd name="T27" fmla="*/ 41 h 79"/>
                        <a:gd name="T28" fmla="*/ 26 w 78"/>
                        <a:gd name="T29" fmla="*/ 29 h 79"/>
                        <a:gd name="T30" fmla="*/ 37 w 78"/>
                        <a:gd name="T31" fmla="*/ 18 h 79"/>
                        <a:gd name="T32" fmla="*/ 37 w 78"/>
                        <a:gd name="T33" fmla="*/ 11 h 79"/>
                        <a:gd name="T34" fmla="*/ 41 w 78"/>
                        <a:gd name="T35" fmla="*/ 11 h 79"/>
                        <a:gd name="T36" fmla="*/ 41 w 78"/>
                        <a:gd name="T37" fmla="*/ 18 h 79"/>
                        <a:gd name="T38" fmla="*/ 50 w 78"/>
                        <a:gd name="T39" fmla="*/ 20 h 79"/>
                        <a:gd name="T40" fmla="*/ 48 w 78"/>
                        <a:gd name="T41" fmla="*/ 25 h 79"/>
                        <a:gd name="T42" fmla="*/ 40 w 78"/>
                        <a:gd name="T43" fmla="*/ 23 h 79"/>
                        <a:gd name="T44" fmla="*/ 32 w 78"/>
                        <a:gd name="T45" fmla="*/ 28 h 79"/>
                        <a:gd name="T46" fmla="*/ 41 w 78"/>
                        <a:gd name="T47" fmla="*/ 36 h 79"/>
                        <a:gd name="T48" fmla="*/ 51 w 78"/>
                        <a:gd name="T49" fmla="*/ 49 h 79"/>
                        <a:gd name="T50" fmla="*/ 41 w 78"/>
                        <a:gd name="T51" fmla="*/ 60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78" h="79">
                          <a:moveTo>
                            <a:pt x="39" y="0"/>
                          </a:moveTo>
                          <a:cubicBezTo>
                            <a:pt x="17" y="0"/>
                            <a:pt x="0" y="18"/>
                            <a:pt x="0" y="39"/>
                          </a:cubicBezTo>
                          <a:cubicBezTo>
                            <a:pt x="0" y="61"/>
                            <a:pt x="17" y="79"/>
                            <a:pt x="39" y="79"/>
                          </a:cubicBezTo>
                          <a:cubicBezTo>
                            <a:pt x="60" y="79"/>
                            <a:pt x="78" y="61"/>
                            <a:pt x="78" y="39"/>
                          </a:cubicBezTo>
                          <a:cubicBezTo>
                            <a:pt x="78" y="18"/>
                            <a:pt x="60" y="0"/>
                            <a:pt x="39" y="0"/>
                          </a:cubicBezTo>
                          <a:close/>
                          <a:moveTo>
                            <a:pt x="41" y="60"/>
                          </a:moveTo>
                          <a:cubicBezTo>
                            <a:pt x="41" y="67"/>
                            <a:pt x="41" y="67"/>
                            <a:pt x="41" y="67"/>
                          </a:cubicBezTo>
                          <a:cubicBezTo>
                            <a:pt x="36" y="67"/>
                            <a:pt x="36" y="67"/>
                            <a:pt x="36" y="67"/>
                          </a:cubicBezTo>
                          <a:cubicBezTo>
                            <a:pt x="36" y="61"/>
                            <a:pt x="36" y="61"/>
                            <a:pt x="36" y="61"/>
                          </a:cubicBezTo>
                          <a:cubicBezTo>
                            <a:pt x="32" y="61"/>
                            <a:pt x="28" y="59"/>
                            <a:pt x="26" y="58"/>
                          </a:cubicBezTo>
                          <a:cubicBezTo>
                            <a:pt x="28" y="53"/>
                            <a:pt x="28" y="53"/>
                            <a:pt x="28" y="53"/>
                          </a:cubicBezTo>
                          <a:cubicBezTo>
                            <a:pt x="30" y="55"/>
                            <a:pt x="34" y="56"/>
                            <a:pt x="37" y="56"/>
                          </a:cubicBezTo>
                          <a:cubicBezTo>
                            <a:pt x="42" y="56"/>
                            <a:pt x="45" y="53"/>
                            <a:pt x="45" y="49"/>
                          </a:cubicBezTo>
                          <a:cubicBezTo>
                            <a:pt x="45" y="45"/>
                            <a:pt x="43" y="43"/>
                            <a:pt x="38" y="41"/>
                          </a:cubicBezTo>
                          <a:cubicBezTo>
                            <a:pt x="31" y="38"/>
                            <a:pt x="26" y="35"/>
                            <a:pt x="26" y="29"/>
                          </a:cubicBezTo>
                          <a:cubicBezTo>
                            <a:pt x="26" y="24"/>
                            <a:pt x="31" y="19"/>
                            <a:pt x="37" y="18"/>
                          </a:cubicBezTo>
                          <a:cubicBezTo>
                            <a:pt x="37" y="11"/>
                            <a:pt x="37" y="11"/>
                            <a:pt x="37" y="11"/>
                          </a:cubicBezTo>
                          <a:cubicBezTo>
                            <a:pt x="41" y="11"/>
                            <a:pt x="41" y="11"/>
                            <a:pt x="41" y="11"/>
                          </a:cubicBezTo>
                          <a:cubicBezTo>
                            <a:pt x="41" y="18"/>
                            <a:pt x="41" y="18"/>
                            <a:pt x="41" y="18"/>
                          </a:cubicBezTo>
                          <a:cubicBezTo>
                            <a:pt x="45" y="18"/>
                            <a:pt x="48" y="19"/>
                            <a:pt x="50" y="20"/>
                          </a:cubicBezTo>
                          <a:cubicBezTo>
                            <a:pt x="48" y="25"/>
                            <a:pt x="48" y="25"/>
                            <a:pt x="48" y="25"/>
                          </a:cubicBezTo>
                          <a:cubicBezTo>
                            <a:pt x="47" y="24"/>
                            <a:pt x="44" y="23"/>
                            <a:pt x="40" y="23"/>
                          </a:cubicBezTo>
                          <a:cubicBezTo>
                            <a:pt x="34" y="23"/>
                            <a:pt x="32" y="26"/>
                            <a:pt x="32" y="28"/>
                          </a:cubicBezTo>
                          <a:cubicBezTo>
                            <a:pt x="32" y="32"/>
                            <a:pt x="35" y="34"/>
                            <a:pt x="41" y="36"/>
                          </a:cubicBezTo>
                          <a:cubicBezTo>
                            <a:pt x="48" y="39"/>
                            <a:pt x="51" y="43"/>
                            <a:pt x="51" y="49"/>
                          </a:cubicBezTo>
                          <a:cubicBezTo>
                            <a:pt x="51" y="54"/>
                            <a:pt x="48" y="59"/>
                            <a:pt x="41" y="6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9" name="Freeform 33">
                      <a:extLst>
                        <a:ext uri="{FF2B5EF4-FFF2-40B4-BE49-F238E27FC236}">
                          <a16:creationId xmlns:a16="http://schemas.microsoft.com/office/drawing/2014/main" id="{E8D043B0-1C0E-AC73-81DF-19286F33D58C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081726" y="1047752"/>
                      <a:ext cx="387300" cy="387350"/>
                    </a:xfrm>
                    <a:custGeom>
                      <a:avLst/>
                      <a:gdLst>
                        <a:gd name="T0" fmla="*/ 67 w 133"/>
                        <a:gd name="T1" fmla="*/ 0 h 133"/>
                        <a:gd name="T2" fmla="*/ 0 w 133"/>
                        <a:gd name="T3" fmla="*/ 66 h 133"/>
                        <a:gd name="T4" fmla="*/ 67 w 133"/>
                        <a:gd name="T5" fmla="*/ 133 h 133"/>
                        <a:gd name="T6" fmla="*/ 133 w 133"/>
                        <a:gd name="T7" fmla="*/ 66 h 133"/>
                        <a:gd name="T8" fmla="*/ 67 w 133"/>
                        <a:gd name="T9" fmla="*/ 0 h 133"/>
                        <a:gd name="T10" fmla="*/ 67 w 133"/>
                        <a:gd name="T11" fmla="*/ 113 h 133"/>
                        <a:gd name="T12" fmla="*/ 20 w 133"/>
                        <a:gd name="T13" fmla="*/ 66 h 133"/>
                        <a:gd name="T14" fmla="*/ 67 w 133"/>
                        <a:gd name="T15" fmla="*/ 19 h 133"/>
                        <a:gd name="T16" fmla="*/ 114 w 133"/>
                        <a:gd name="T17" fmla="*/ 66 h 133"/>
                        <a:gd name="T18" fmla="*/ 67 w 133"/>
                        <a:gd name="T19" fmla="*/ 113 h 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33" h="133">
                          <a:moveTo>
                            <a:pt x="67" y="0"/>
                          </a:moveTo>
                          <a:cubicBezTo>
                            <a:pt x="30" y="0"/>
                            <a:pt x="0" y="30"/>
                            <a:pt x="0" y="66"/>
                          </a:cubicBezTo>
                          <a:cubicBezTo>
                            <a:pt x="0" y="103"/>
                            <a:pt x="30" y="133"/>
                            <a:pt x="67" y="133"/>
                          </a:cubicBezTo>
                          <a:cubicBezTo>
                            <a:pt x="103" y="133"/>
                            <a:pt x="133" y="103"/>
                            <a:pt x="133" y="66"/>
                          </a:cubicBezTo>
                          <a:cubicBezTo>
                            <a:pt x="133" y="30"/>
                            <a:pt x="103" y="0"/>
                            <a:pt x="67" y="0"/>
                          </a:cubicBezTo>
                          <a:close/>
                          <a:moveTo>
                            <a:pt x="67" y="113"/>
                          </a:moveTo>
                          <a:cubicBezTo>
                            <a:pt x="41" y="113"/>
                            <a:pt x="20" y="92"/>
                            <a:pt x="20" y="66"/>
                          </a:cubicBezTo>
                          <a:cubicBezTo>
                            <a:pt x="20" y="41"/>
                            <a:pt x="41" y="19"/>
                            <a:pt x="67" y="19"/>
                          </a:cubicBezTo>
                          <a:cubicBezTo>
                            <a:pt x="93" y="19"/>
                            <a:pt x="114" y="41"/>
                            <a:pt x="114" y="66"/>
                          </a:cubicBezTo>
                          <a:cubicBezTo>
                            <a:pt x="114" y="92"/>
                            <a:pt x="93" y="113"/>
                            <a:pt x="67" y="11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dirty="0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22C63FB0-C641-7BDA-4E41-02F8DC2D9249}"/>
                    </a:ext>
                  </a:extLst>
                </p:cNvPr>
                <p:cNvGrpSpPr/>
                <p:nvPr/>
              </p:nvGrpSpPr>
              <p:grpSpPr>
                <a:xfrm>
                  <a:off x="590550" y="1436606"/>
                  <a:ext cx="3251878" cy="4487944"/>
                  <a:chOff x="590550" y="1436606"/>
                  <a:chExt cx="3251878" cy="4487944"/>
                </a:xfrm>
              </p:grpSpPr>
              <p:sp>
                <p:nvSpPr>
                  <p:cNvPr id="12" name="任意多边形: 形状 11">
                    <a:extLst>
                      <a:ext uri="{FF2B5EF4-FFF2-40B4-BE49-F238E27FC236}">
                        <a16:creationId xmlns:a16="http://schemas.microsoft.com/office/drawing/2014/main" id="{ED74B167-2654-216A-F761-3570D6D00F11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590550" y="1436606"/>
                    <a:ext cx="3251878" cy="4487944"/>
                  </a:xfrm>
                  <a:custGeom>
                    <a:avLst/>
                    <a:gdLst>
                      <a:gd name="connsiteX0" fmla="*/ 2311944 w 3251878"/>
                      <a:gd name="connsiteY0" fmla="*/ 4487944 h 4487944"/>
                      <a:gd name="connsiteX1" fmla="*/ 1871897 w 3251878"/>
                      <a:gd name="connsiteY1" fmla="*/ 4487944 h 4487944"/>
                      <a:gd name="connsiteX2" fmla="*/ 0 w 3251878"/>
                      <a:gd name="connsiteY2" fmla="*/ 4487944 h 4487944"/>
                      <a:gd name="connsiteX3" fmla="*/ 0 w 3251878"/>
                      <a:gd name="connsiteY3" fmla="*/ 1914024 h 4487944"/>
                      <a:gd name="connsiteX4" fmla="*/ 1078 w 3251878"/>
                      <a:gd name="connsiteY4" fmla="*/ 1914024 h 4487944"/>
                      <a:gd name="connsiteX5" fmla="*/ 1078 w 3251878"/>
                      <a:gd name="connsiteY5" fmla="*/ 0 h 4487944"/>
                      <a:gd name="connsiteX6" fmla="*/ 3251878 w 3251878"/>
                      <a:gd name="connsiteY6" fmla="*/ 0 h 4487944"/>
                      <a:gd name="connsiteX7" fmla="*/ 3251878 w 3251878"/>
                      <a:gd name="connsiteY7" fmla="*/ 2072245 h 4487944"/>
                      <a:gd name="connsiteX8" fmla="*/ 3251878 w 3251878"/>
                      <a:gd name="connsiteY8" fmla="*/ 2284187 h 4487944"/>
                      <a:gd name="connsiteX9" fmla="*/ 3251878 w 3251878"/>
                      <a:gd name="connsiteY9" fmla="*/ 3490564 h 4487944"/>
                      <a:gd name="connsiteX10" fmla="*/ 2497880 w 3251878"/>
                      <a:gd name="connsiteY10" fmla="*/ 4468136 h 4487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51878" h="4487944">
                        <a:moveTo>
                          <a:pt x="2311944" y="4487944"/>
                        </a:moveTo>
                        <a:lnTo>
                          <a:pt x="1871897" y="4487944"/>
                        </a:lnTo>
                        <a:lnTo>
                          <a:pt x="0" y="4487944"/>
                        </a:lnTo>
                        <a:lnTo>
                          <a:pt x="0" y="1914024"/>
                        </a:lnTo>
                        <a:lnTo>
                          <a:pt x="1078" y="1914024"/>
                        </a:lnTo>
                        <a:lnTo>
                          <a:pt x="1078" y="0"/>
                        </a:lnTo>
                        <a:lnTo>
                          <a:pt x="3251878" y="0"/>
                        </a:lnTo>
                        <a:lnTo>
                          <a:pt x="3251878" y="2072245"/>
                        </a:lnTo>
                        <a:lnTo>
                          <a:pt x="3251878" y="2284187"/>
                        </a:lnTo>
                        <a:lnTo>
                          <a:pt x="3251878" y="3490564"/>
                        </a:lnTo>
                        <a:cubicBezTo>
                          <a:pt x="3251878" y="3972773"/>
                          <a:pt x="2928186" y="4375091"/>
                          <a:pt x="2497880" y="4468136"/>
                        </a:cubicBezTo>
                        <a:close/>
                      </a:path>
                    </a:pathLst>
                  </a:custGeom>
                  <a:solidFill>
                    <a:srgbClr val="E8010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762000" algn="tr" rotWithShape="0">
                      <a:schemeClr val="bg1">
                        <a:lumMod val="50000"/>
                        <a:alpha val="10000"/>
                      </a:schemeClr>
                    </a:outerShdw>
                  </a:effectLst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Text Placeholder 6">
                    <a:extLst>
                      <a:ext uri="{FF2B5EF4-FFF2-40B4-BE49-F238E27FC236}">
                        <a16:creationId xmlns:a16="http://schemas.microsoft.com/office/drawing/2014/main" id="{01EAE237-035C-E253-A928-B9249CA3441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90315" y="3391475"/>
                    <a:ext cx="2852349" cy="2074906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添加标题</a:t>
                    </a:r>
                    <a:endPara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单击此处添加合适文字加以解释说明，可根据自己的需要适当地调整文字大小或者颜色等属性，可复制粘贴文本。</a:t>
                    </a:r>
                  </a:p>
                </p:txBody>
              </p:sp>
            </p:grpSp>
          </p:grpSp>
          <p:sp>
            <p:nvSpPr>
              <p:cNvPr id="9" name="ïŝ1îďè">
                <a:extLst>
                  <a:ext uri="{FF2B5EF4-FFF2-40B4-BE49-F238E27FC236}">
                    <a16:creationId xmlns:a16="http://schemas.microsoft.com/office/drawing/2014/main" id="{D358DAC7-A3E7-8D30-799F-DC13DDE08CEF}"/>
                  </a:ext>
                </a:extLst>
              </p:cNvPr>
              <p:cNvSpPr/>
              <p:nvPr/>
            </p:nvSpPr>
            <p:spPr>
              <a:xfrm>
                <a:off x="1414451" y="1659125"/>
                <a:ext cx="1604077" cy="1604069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B5DD37-CA6D-FBF3-3807-B9DF0EE3F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560563" y="1927306"/>
              <a:ext cx="1406667" cy="1220577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AE20176-39A6-3CE8-B3CA-BB7144EE3640}"/>
              </a:ext>
            </a:extLst>
          </p:cNvPr>
          <p:cNvGrpSpPr/>
          <p:nvPr/>
        </p:nvGrpSpPr>
        <p:grpSpPr>
          <a:xfrm>
            <a:off x="3860797" y="1436606"/>
            <a:ext cx="7721603" cy="2328684"/>
            <a:chOff x="3860797" y="1436606"/>
            <a:chExt cx="7721603" cy="232868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F406039-BF73-CABB-6511-E4A50D9CCDE5}"/>
                </a:ext>
              </a:extLst>
            </p:cNvPr>
            <p:cNvSpPr/>
            <p:nvPr/>
          </p:nvSpPr>
          <p:spPr>
            <a:xfrm>
              <a:off x="3860797" y="1436606"/>
              <a:ext cx="7721603" cy="2328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6F1D40A-0A70-6712-2B9F-5B4F32874B25}"/>
                </a:ext>
              </a:extLst>
            </p:cNvPr>
            <p:cNvGrpSpPr/>
            <p:nvPr/>
          </p:nvGrpSpPr>
          <p:grpSpPr>
            <a:xfrm>
              <a:off x="4317590" y="2051775"/>
              <a:ext cx="6675352" cy="1156664"/>
              <a:chOff x="4317590" y="4244179"/>
              <a:chExt cx="6675352" cy="115666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F889754-8E8C-0893-EC24-030FBFEE7940}"/>
                  </a:ext>
                </a:extLst>
              </p:cNvPr>
              <p:cNvSpPr/>
              <p:nvPr/>
            </p:nvSpPr>
            <p:spPr>
              <a:xfrm>
                <a:off x="4317590" y="4244179"/>
                <a:ext cx="265130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08AF8A5-FC73-E842-4E11-15074C80D850}"/>
                  </a:ext>
                </a:extLst>
              </p:cNvPr>
              <p:cNvSpPr/>
              <p:nvPr/>
            </p:nvSpPr>
            <p:spPr>
              <a:xfrm>
                <a:off x="4317590" y="4705524"/>
                <a:ext cx="6675352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请您单击此处添加合适文字加以解释说明，可以根据自己的需要适当地调整文字大小或者颜色等属性，可复制粘贴文本。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AB65839-15E7-27A4-5742-990269727691}"/>
              </a:ext>
            </a:extLst>
          </p:cNvPr>
          <p:cNvGrpSpPr/>
          <p:nvPr/>
        </p:nvGrpSpPr>
        <p:grpSpPr>
          <a:xfrm>
            <a:off x="3860797" y="3918858"/>
            <a:ext cx="7721603" cy="1988455"/>
            <a:chOff x="3860797" y="3918858"/>
            <a:chExt cx="7721603" cy="1988455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7324DBE8-49F4-8A14-E1F8-77D65FF6D4C1}"/>
                </a:ext>
              </a:extLst>
            </p:cNvPr>
            <p:cNvSpPr/>
            <p:nvPr/>
          </p:nvSpPr>
          <p:spPr>
            <a:xfrm>
              <a:off x="3860797" y="3918858"/>
              <a:ext cx="7721603" cy="1988455"/>
            </a:xfrm>
            <a:custGeom>
              <a:avLst/>
              <a:gdLst>
                <a:gd name="connsiteX0" fmla="*/ 0 w 6315247"/>
                <a:gd name="connsiteY0" fmla="*/ 0 h 1402631"/>
                <a:gd name="connsiteX1" fmla="*/ 3806231 w 6315247"/>
                <a:gd name="connsiteY1" fmla="*/ 0 h 1402631"/>
                <a:gd name="connsiteX2" fmla="*/ 5520607 w 6315247"/>
                <a:gd name="connsiteY2" fmla="*/ 0 h 1402631"/>
                <a:gd name="connsiteX3" fmla="*/ 6306555 w 6315247"/>
                <a:gd name="connsiteY3" fmla="*/ 0 h 1402631"/>
                <a:gd name="connsiteX4" fmla="*/ 6315247 w 6315247"/>
                <a:gd name="connsiteY4" fmla="*/ 86221 h 1402631"/>
                <a:gd name="connsiteX5" fmla="*/ 6315247 w 6315247"/>
                <a:gd name="connsiteY5" fmla="*/ 859119 h 1402631"/>
                <a:gd name="connsiteX6" fmla="*/ 5881069 w 6315247"/>
                <a:gd name="connsiteY6" fmla="*/ 1391837 h 1402631"/>
                <a:gd name="connsiteX7" fmla="*/ 5774001 w 6315247"/>
                <a:gd name="connsiteY7" fmla="*/ 1402631 h 1402631"/>
                <a:gd name="connsiteX8" fmla="*/ 5520607 w 6315247"/>
                <a:gd name="connsiteY8" fmla="*/ 1402631 h 1402631"/>
                <a:gd name="connsiteX9" fmla="*/ 3806231 w 6315247"/>
                <a:gd name="connsiteY9" fmla="*/ 1402631 h 1402631"/>
                <a:gd name="connsiteX10" fmla="*/ 0 w 6315247"/>
                <a:gd name="connsiteY10" fmla="*/ 1402631 h 140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15247" h="1402631">
                  <a:moveTo>
                    <a:pt x="0" y="0"/>
                  </a:moveTo>
                  <a:lnTo>
                    <a:pt x="3806231" y="0"/>
                  </a:lnTo>
                  <a:lnTo>
                    <a:pt x="5520607" y="0"/>
                  </a:lnTo>
                  <a:lnTo>
                    <a:pt x="6306555" y="0"/>
                  </a:lnTo>
                  <a:lnTo>
                    <a:pt x="6315247" y="86221"/>
                  </a:lnTo>
                  <a:lnTo>
                    <a:pt x="6315247" y="859119"/>
                  </a:lnTo>
                  <a:cubicBezTo>
                    <a:pt x="6315247" y="1121894"/>
                    <a:pt x="6128854" y="1341133"/>
                    <a:pt x="5881069" y="1391837"/>
                  </a:cubicBezTo>
                  <a:lnTo>
                    <a:pt x="5774001" y="1402631"/>
                  </a:lnTo>
                  <a:lnTo>
                    <a:pt x="5520607" y="1402631"/>
                  </a:lnTo>
                  <a:lnTo>
                    <a:pt x="3806231" y="1402631"/>
                  </a:lnTo>
                  <a:lnTo>
                    <a:pt x="0" y="1402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5AD294F-54FB-384F-6994-6B770CC09B40}"/>
                </a:ext>
              </a:extLst>
            </p:cNvPr>
            <p:cNvGrpSpPr/>
            <p:nvPr/>
          </p:nvGrpSpPr>
          <p:grpSpPr>
            <a:xfrm>
              <a:off x="4317590" y="4334753"/>
              <a:ext cx="6675352" cy="1156664"/>
              <a:chOff x="4317590" y="4291804"/>
              <a:chExt cx="6675352" cy="1156664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ADDAEAB-6D71-D792-E198-AB0B32FF1057}"/>
                  </a:ext>
                </a:extLst>
              </p:cNvPr>
              <p:cNvSpPr/>
              <p:nvPr/>
            </p:nvSpPr>
            <p:spPr>
              <a:xfrm>
                <a:off x="4317590" y="4291804"/>
                <a:ext cx="265130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FFCB74B-7FE2-A3EA-29BB-1F9276C4CA4E}"/>
                  </a:ext>
                </a:extLst>
              </p:cNvPr>
              <p:cNvSpPr/>
              <p:nvPr/>
            </p:nvSpPr>
            <p:spPr>
              <a:xfrm>
                <a:off x="4317590" y="4753149"/>
                <a:ext cx="6675352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请您单击此处添加合适文字加以解释说明，可以根据自己的需要适当地调整文字大小或者颜色等属性，可复制粘贴文本。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430110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A00705C-201B-8FD4-F6FE-1EBC78512BF6}"/>
              </a:ext>
            </a:extLst>
          </p:cNvPr>
          <p:cNvGrpSpPr/>
          <p:nvPr/>
        </p:nvGrpSpPr>
        <p:grpSpPr>
          <a:xfrm>
            <a:off x="945638" y="1829247"/>
            <a:ext cx="4810124" cy="1551653"/>
            <a:chOff x="933451" y="1934022"/>
            <a:chExt cx="4810124" cy="155165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06185F0-B1E1-ED66-4974-028675F3A324}"/>
                </a:ext>
              </a:extLst>
            </p:cNvPr>
            <p:cNvGrpSpPr/>
            <p:nvPr/>
          </p:nvGrpSpPr>
          <p:grpSpPr>
            <a:xfrm>
              <a:off x="933451" y="1934022"/>
              <a:ext cx="2311657" cy="749944"/>
              <a:chOff x="1226817" y="1269356"/>
              <a:chExt cx="2311657" cy="749944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55C12EC0-9075-080A-0C54-D7B19F443D50}"/>
                  </a:ext>
                </a:extLst>
              </p:cNvPr>
              <p:cNvSpPr/>
              <p:nvPr/>
            </p:nvSpPr>
            <p:spPr bwMode="auto">
              <a:xfrm>
                <a:off x="1652543" y="1382142"/>
                <a:ext cx="1885931" cy="524372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>
                <a:noFill/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添加标题</a:t>
                </a: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02435D75-1595-0A62-1728-0FDC78FFFC9D}"/>
                  </a:ext>
                </a:extLst>
              </p:cNvPr>
              <p:cNvSpPr/>
              <p:nvPr/>
            </p:nvSpPr>
            <p:spPr bwMode="auto">
              <a:xfrm>
                <a:off x="1226817" y="1269356"/>
                <a:ext cx="749946" cy="749944"/>
              </a:xfrm>
              <a:prstGeom prst="ellipse">
                <a:avLst/>
              </a:prstGeom>
              <a:solidFill>
                <a:srgbClr val="E80104"/>
              </a:solidFill>
              <a:ln w="28575">
                <a:solidFill>
                  <a:schemeClr val="bg1"/>
                </a:solidFill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壹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8652509-E9D7-74E1-C9DB-7FAF9A6C8A97}"/>
                </a:ext>
              </a:extLst>
            </p:cNvPr>
            <p:cNvSpPr txBox="1"/>
            <p:nvPr/>
          </p:nvSpPr>
          <p:spPr>
            <a:xfrm>
              <a:off x="1359177" y="2698023"/>
              <a:ext cx="4384398" cy="78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单击此处添加合适文字，可调整文字大小或者颜色等属性，可复制粘贴文本。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83DC82C-0D20-B6CD-F817-8572D6CAC3B7}"/>
              </a:ext>
            </a:extLst>
          </p:cNvPr>
          <p:cNvGrpSpPr/>
          <p:nvPr/>
        </p:nvGrpSpPr>
        <p:grpSpPr>
          <a:xfrm>
            <a:off x="945638" y="3724722"/>
            <a:ext cx="4810124" cy="1551653"/>
            <a:chOff x="933451" y="1934022"/>
            <a:chExt cx="4810124" cy="155165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D300D76-3136-6F07-3471-1B1FADA1422B}"/>
                </a:ext>
              </a:extLst>
            </p:cNvPr>
            <p:cNvGrpSpPr/>
            <p:nvPr/>
          </p:nvGrpSpPr>
          <p:grpSpPr>
            <a:xfrm>
              <a:off x="933451" y="1934022"/>
              <a:ext cx="2311657" cy="749944"/>
              <a:chOff x="1226817" y="1269356"/>
              <a:chExt cx="2311657" cy="749944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1491AF0D-00D4-125B-D50D-33CCFC85F5E5}"/>
                  </a:ext>
                </a:extLst>
              </p:cNvPr>
              <p:cNvSpPr/>
              <p:nvPr/>
            </p:nvSpPr>
            <p:spPr bwMode="auto">
              <a:xfrm>
                <a:off x="1652543" y="1382142"/>
                <a:ext cx="1885931" cy="524372"/>
              </a:xfrm>
              <a:prstGeom prst="roundRect">
                <a:avLst>
                  <a:gd name="adj" fmla="val 50000"/>
                </a:avLst>
              </a:prstGeom>
              <a:solidFill>
                <a:srgbClr val="C80000"/>
              </a:solidFill>
              <a:ln>
                <a:noFill/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添加标题</a:t>
                </a: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266E3DBA-4CDA-1998-45F3-C8AF6537FF17}"/>
                  </a:ext>
                </a:extLst>
              </p:cNvPr>
              <p:cNvSpPr/>
              <p:nvPr/>
            </p:nvSpPr>
            <p:spPr bwMode="auto">
              <a:xfrm>
                <a:off x="1226817" y="1269356"/>
                <a:ext cx="749946" cy="749944"/>
              </a:xfrm>
              <a:prstGeom prst="ellipse">
                <a:avLst/>
              </a:prstGeom>
              <a:solidFill>
                <a:srgbClr val="C80000"/>
              </a:solidFill>
              <a:ln w="28575">
                <a:solidFill>
                  <a:schemeClr val="bg1"/>
                </a:solidFill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贰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F152878-3EEA-C599-2332-AC85B0D4D153}"/>
                </a:ext>
              </a:extLst>
            </p:cNvPr>
            <p:cNvSpPr txBox="1"/>
            <p:nvPr/>
          </p:nvSpPr>
          <p:spPr>
            <a:xfrm>
              <a:off x="1359177" y="2698023"/>
              <a:ext cx="4384398" cy="78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单击此处添加合适文字，可调整文字大小或者颜色等属性，可复制粘贴文本。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63D1ECD-4706-C9F0-281E-50327D023014}"/>
              </a:ext>
            </a:extLst>
          </p:cNvPr>
          <p:cNvGrpSpPr/>
          <p:nvPr/>
        </p:nvGrpSpPr>
        <p:grpSpPr>
          <a:xfrm>
            <a:off x="6670163" y="1829247"/>
            <a:ext cx="4810124" cy="1551653"/>
            <a:chOff x="933451" y="1934022"/>
            <a:chExt cx="4810124" cy="155165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06011BC-81A0-A2DF-DBC2-9ADB9AC0DC4A}"/>
                </a:ext>
              </a:extLst>
            </p:cNvPr>
            <p:cNvGrpSpPr/>
            <p:nvPr/>
          </p:nvGrpSpPr>
          <p:grpSpPr>
            <a:xfrm>
              <a:off x="933451" y="1934022"/>
              <a:ext cx="2311657" cy="749944"/>
              <a:chOff x="1226817" y="1269356"/>
              <a:chExt cx="2311657" cy="749944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C214024A-7C47-174A-6DE0-BD806493F988}"/>
                  </a:ext>
                </a:extLst>
              </p:cNvPr>
              <p:cNvSpPr/>
              <p:nvPr/>
            </p:nvSpPr>
            <p:spPr bwMode="auto">
              <a:xfrm>
                <a:off x="1652543" y="1382142"/>
                <a:ext cx="1885931" cy="524372"/>
              </a:xfrm>
              <a:prstGeom prst="roundRect">
                <a:avLst>
                  <a:gd name="adj" fmla="val 50000"/>
                </a:avLst>
              </a:prstGeom>
              <a:solidFill>
                <a:srgbClr val="C80000"/>
              </a:solidFill>
              <a:ln>
                <a:noFill/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添加标题</a:t>
                </a: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A4EFE0B-C425-003E-65E4-70EDECD399E8}"/>
                  </a:ext>
                </a:extLst>
              </p:cNvPr>
              <p:cNvSpPr/>
              <p:nvPr/>
            </p:nvSpPr>
            <p:spPr bwMode="auto">
              <a:xfrm>
                <a:off x="1226817" y="1269356"/>
                <a:ext cx="749946" cy="749944"/>
              </a:xfrm>
              <a:prstGeom prst="ellipse">
                <a:avLst/>
              </a:prstGeom>
              <a:solidFill>
                <a:srgbClr val="C80000"/>
              </a:solidFill>
              <a:ln w="28575">
                <a:solidFill>
                  <a:schemeClr val="bg1"/>
                </a:solidFill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叁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0167F58-707E-6F10-ECF0-EAD5EE96EAA3}"/>
                </a:ext>
              </a:extLst>
            </p:cNvPr>
            <p:cNvSpPr txBox="1"/>
            <p:nvPr/>
          </p:nvSpPr>
          <p:spPr>
            <a:xfrm>
              <a:off x="1359177" y="2698023"/>
              <a:ext cx="4384398" cy="78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单击此处添加合适文字，可调整文字大小或者颜色等属性，可复制粘贴文本。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B3C5A92-63B3-8C92-8ADA-ADA9AE58346C}"/>
              </a:ext>
            </a:extLst>
          </p:cNvPr>
          <p:cNvGrpSpPr/>
          <p:nvPr/>
        </p:nvGrpSpPr>
        <p:grpSpPr>
          <a:xfrm>
            <a:off x="6670163" y="3724722"/>
            <a:ext cx="4810124" cy="1551653"/>
            <a:chOff x="933451" y="1934022"/>
            <a:chExt cx="4810124" cy="155165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6831437-36EB-000A-F75E-B1EF09320CEE}"/>
                </a:ext>
              </a:extLst>
            </p:cNvPr>
            <p:cNvGrpSpPr/>
            <p:nvPr/>
          </p:nvGrpSpPr>
          <p:grpSpPr>
            <a:xfrm>
              <a:off x="933451" y="1934022"/>
              <a:ext cx="2311657" cy="749944"/>
              <a:chOff x="1226817" y="1269356"/>
              <a:chExt cx="2311657" cy="749944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C138923A-F649-AEB0-740C-6A605946E199}"/>
                  </a:ext>
                </a:extLst>
              </p:cNvPr>
              <p:cNvSpPr/>
              <p:nvPr/>
            </p:nvSpPr>
            <p:spPr bwMode="auto">
              <a:xfrm>
                <a:off x="1652543" y="1382142"/>
                <a:ext cx="1885931" cy="524372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>
                <a:noFill/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添加标题</a:t>
                </a: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6048C1E-0D27-4039-BCC6-11D04AA13775}"/>
                  </a:ext>
                </a:extLst>
              </p:cNvPr>
              <p:cNvSpPr/>
              <p:nvPr/>
            </p:nvSpPr>
            <p:spPr bwMode="auto">
              <a:xfrm>
                <a:off x="1226817" y="1269356"/>
                <a:ext cx="749946" cy="749944"/>
              </a:xfrm>
              <a:prstGeom prst="ellipse">
                <a:avLst/>
              </a:prstGeom>
              <a:solidFill>
                <a:srgbClr val="E80104"/>
              </a:solidFill>
              <a:ln w="28575">
                <a:solidFill>
                  <a:schemeClr val="bg1"/>
                </a:solidFill>
              </a:ln>
              <a:effectLst>
                <a:reflection blurRad="533400" stA="28000" endPos="2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prstClr val="white"/>
                    </a:solidFill>
                    <a:cs typeface="+mn-ea"/>
                    <a:sym typeface="+mn-lt"/>
                  </a:rPr>
                  <a:t>肆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C6F10E1-F034-35FC-26A8-C412FE86640E}"/>
                </a:ext>
              </a:extLst>
            </p:cNvPr>
            <p:cNvSpPr txBox="1"/>
            <p:nvPr/>
          </p:nvSpPr>
          <p:spPr>
            <a:xfrm>
              <a:off x="1359177" y="2698023"/>
              <a:ext cx="4384398" cy="787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单击此处添加合适文字，可调整文字大小或者颜色等属性，可复制粘贴文本。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69000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0BA966A-0001-44CB-E834-76ED5A7E9917}"/>
              </a:ext>
            </a:extLst>
          </p:cNvPr>
          <p:cNvGrpSpPr/>
          <p:nvPr/>
        </p:nvGrpSpPr>
        <p:grpSpPr>
          <a:xfrm>
            <a:off x="857248" y="1830888"/>
            <a:ext cx="3171826" cy="3561246"/>
            <a:chOff x="857248" y="1716588"/>
            <a:chExt cx="3171826" cy="3561246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7001CB86-2514-610D-3C61-88D3D8B29E33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662538" y="1911298"/>
              <a:ext cx="3561246" cy="3171826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 Placeholder 6">
              <a:extLst>
                <a:ext uri="{FF2B5EF4-FFF2-40B4-BE49-F238E27FC236}">
                  <a16:creationId xmlns:a16="http://schemas.microsoft.com/office/drawing/2014/main" id="{5A1032FB-8E85-3F48-E230-F5D2886048EC}"/>
                </a:ext>
              </a:extLst>
            </p:cNvPr>
            <p:cNvSpPr txBox="1">
              <a:spLocks/>
            </p:cNvSpPr>
            <p:nvPr/>
          </p:nvSpPr>
          <p:spPr>
            <a:xfrm>
              <a:off x="1016987" y="2667575"/>
              <a:ext cx="2852349" cy="207490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单击此处添加合适文字加以解释说明，可根据自己的需要适当地调整文字大小或者颜色等属性，可复制粘贴文本。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E07D115-2874-00BB-8F07-9F6D04EAC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18058" y="1974222"/>
              <a:ext cx="897856" cy="779077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B21E31F-0D75-4213-99D8-9FCDA57A4271}"/>
              </a:ext>
            </a:extLst>
          </p:cNvPr>
          <p:cNvGrpSpPr/>
          <p:nvPr/>
        </p:nvGrpSpPr>
        <p:grpSpPr>
          <a:xfrm>
            <a:off x="4510087" y="1830888"/>
            <a:ext cx="3171826" cy="3561246"/>
            <a:chOff x="857248" y="1716588"/>
            <a:chExt cx="3171826" cy="356124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3A47334-9AF0-1CAA-E505-396F76CB67DB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662538" y="1911298"/>
              <a:ext cx="3561246" cy="3171826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2A9AD94A-01BE-B0B6-3317-71078A082EF2}"/>
                </a:ext>
              </a:extLst>
            </p:cNvPr>
            <p:cNvSpPr txBox="1">
              <a:spLocks/>
            </p:cNvSpPr>
            <p:nvPr/>
          </p:nvSpPr>
          <p:spPr>
            <a:xfrm>
              <a:off x="1016987" y="2667575"/>
              <a:ext cx="2852349" cy="207490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单击此处添加合适文字加以解释说明，可根据自己的需要适当地调整文字大小或者颜色等属性，可复制粘贴文本。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8FAD3A3-E82C-8461-1509-4BA2D6A5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18058" y="1974222"/>
              <a:ext cx="897856" cy="779077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E5E9B55-6BFF-906C-25B8-AE30A8AA6C89}"/>
              </a:ext>
            </a:extLst>
          </p:cNvPr>
          <p:cNvGrpSpPr/>
          <p:nvPr/>
        </p:nvGrpSpPr>
        <p:grpSpPr>
          <a:xfrm>
            <a:off x="8162926" y="1830888"/>
            <a:ext cx="3171826" cy="3561246"/>
            <a:chOff x="857248" y="1716588"/>
            <a:chExt cx="3171826" cy="3561246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C6754F5-F3B2-B690-75DC-89FE3625E17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662538" y="1911298"/>
              <a:ext cx="3561246" cy="3171826"/>
            </a:xfrm>
            <a:custGeom>
              <a:avLst/>
              <a:gdLst>
                <a:gd name="T0" fmla="*/ 1831 w 6183"/>
                <a:gd name="T1" fmla="*/ 0 h 5508"/>
                <a:gd name="T2" fmla="*/ 4351 w 6183"/>
                <a:gd name="T3" fmla="*/ 0 h 5508"/>
                <a:gd name="T4" fmla="*/ 4426 w 6183"/>
                <a:gd name="T5" fmla="*/ 4 h 5508"/>
                <a:gd name="T6" fmla="*/ 4500 w 6183"/>
                <a:gd name="T7" fmla="*/ 19 h 5508"/>
                <a:gd name="T8" fmla="*/ 4571 w 6183"/>
                <a:gd name="T9" fmla="*/ 43 h 5508"/>
                <a:gd name="T10" fmla="*/ 4636 w 6183"/>
                <a:gd name="T11" fmla="*/ 75 h 5508"/>
                <a:gd name="T12" fmla="*/ 4698 w 6183"/>
                <a:gd name="T13" fmla="*/ 116 h 5508"/>
                <a:gd name="T14" fmla="*/ 4755 w 6183"/>
                <a:gd name="T15" fmla="*/ 165 h 5508"/>
                <a:gd name="T16" fmla="*/ 4803 w 6183"/>
                <a:gd name="T17" fmla="*/ 222 h 5508"/>
                <a:gd name="T18" fmla="*/ 4847 w 6183"/>
                <a:gd name="T19" fmla="*/ 285 h 5508"/>
                <a:gd name="T20" fmla="*/ 6106 w 6183"/>
                <a:gd name="T21" fmla="*/ 2468 h 5508"/>
                <a:gd name="T22" fmla="*/ 6139 w 6183"/>
                <a:gd name="T23" fmla="*/ 2535 h 5508"/>
                <a:gd name="T24" fmla="*/ 6164 w 6183"/>
                <a:gd name="T25" fmla="*/ 2607 h 5508"/>
                <a:gd name="T26" fmla="*/ 6177 w 6183"/>
                <a:gd name="T27" fmla="*/ 2680 h 5508"/>
                <a:gd name="T28" fmla="*/ 6183 w 6183"/>
                <a:gd name="T29" fmla="*/ 2753 h 5508"/>
                <a:gd name="T30" fmla="*/ 6177 w 6183"/>
                <a:gd name="T31" fmla="*/ 2826 h 5508"/>
                <a:gd name="T32" fmla="*/ 6164 w 6183"/>
                <a:gd name="T33" fmla="*/ 2899 h 5508"/>
                <a:gd name="T34" fmla="*/ 6139 w 6183"/>
                <a:gd name="T35" fmla="*/ 2971 h 5508"/>
                <a:gd name="T36" fmla="*/ 6106 w 6183"/>
                <a:gd name="T37" fmla="*/ 3038 h 5508"/>
                <a:gd name="T38" fmla="*/ 4847 w 6183"/>
                <a:gd name="T39" fmla="*/ 5223 h 5508"/>
                <a:gd name="T40" fmla="*/ 4803 w 6183"/>
                <a:gd name="T41" fmla="*/ 5285 h 5508"/>
                <a:gd name="T42" fmla="*/ 4755 w 6183"/>
                <a:gd name="T43" fmla="*/ 5341 h 5508"/>
                <a:gd name="T44" fmla="*/ 4698 w 6183"/>
                <a:gd name="T45" fmla="*/ 5390 h 5508"/>
                <a:gd name="T46" fmla="*/ 4636 w 6183"/>
                <a:gd name="T47" fmla="*/ 5431 h 5508"/>
                <a:gd name="T48" fmla="*/ 4571 w 6183"/>
                <a:gd name="T49" fmla="*/ 5463 h 5508"/>
                <a:gd name="T50" fmla="*/ 4500 w 6183"/>
                <a:gd name="T51" fmla="*/ 5487 h 5508"/>
                <a:gd name="T52" fmla="*/ 4426 w 6183"/>
                <a:gd name="T53" fmla="*/ 5502 h 5508"/>
                <a:gd name="T54" fmla="*/ 4351 w 6183"/>
                <a:gd name="T55" fmla="*/ 5508 h 5508"/>
                <a:gd name="T56" fmla="*/ 1831 w 6183"/>
                <a:gd name="T57" fmla="*/ 5508 h 5508"/>
                <a:gd name="T58" fmla="*/ 1756 w 6183"/>
                <a:gd name="T59" fmla="*/ 5502 h 5508"/>
                <a:gd name="T60" fmla="*/ 1681 w 6183"/>
                <a:gd name="T61" fmla="*/ 5487 h 5508"/>
                <a:gd name="T62" fmla="*/ 1612 w 6183"/>
                <a:gd name="T63" fmla="*/ 5463 h 5508"/>
                <a:gd name="T64" fmla="*/ 1546 w 6183"/>
                <a:gd name="T65" fmla="*/ 5431 h 5508"/>
                <a:gd name="T66" fmla="*/ 1484 w 6183"/>
                <a:gd name="T67" fmla="*/ 5390 h 5508"/>
                <a:gd name="T68" fmla="*/ 1428 w 6183"/>
                <a:gd name="T69" fmla="*/ 5341 h 5508"/>
                <a:gd name="T70" fmla="*/ 1379 w 6183"/>
                <a:gd name="T71" fmla="*/ 5285 h 5508"/>
                <a:gd name="T72" fmla="*/ 1336 w 6183"/>
                <a:gd name="T73" fmla="*/ 5223 h 5508"/>
                <a:gd name="T74" fmla="*/ 77 w 6183"/>
                <a:gd name="T75" fmla="*/ 3038 h 5508"/>
                <a:gd name="T76" fmla="*/ 43 w 6183"/>
                <a:gd name="T77" fmla="*/ 2971 h 5508"/>
                <a:gd name="T78" fmla="*/ 19 w 6183"/>
                <a:gd name="T79" fmla="*/ 2899 h 5508"/>
                <a:gd name="T80" fmla="*/ 6 w 6183"/>
                <a:gd name="T81" fmla="*/ 2826 h 5508"/>
                <a:gd name="T82" fmla="*/ 0 w 6183"/>
                <a:gd name="T83" fmla="*/ 2753 h 5508"/>
                <a:gd name="T84" fmla="*/ 0 w 6183"/>
                <a:gd name="T85" fmla="*/ 2753 h 5508"/>
                <a:gd name="T86" fmla="*/ 6 w 6183"/>
                <a:gd name="T87" fmla="*/ 2680 h 5508"/>
                <a:gd name="T88" fmla="*/ 19 w 6183"/>
                <a:gd name="T89" fmla="*/ 2607 h 5508"/>
                <a:gd name="T90" fmla="*/ 43 w 6183"/>
                <a:gd name="T91" fmla="*/ 2535 h 5508"/>
                <a:gd name="T92" fmla="*/ 77 w 6183"/>
                <a:gd name="T93" fmla="*/ 2468 h 5508"/>
                <a:gd name="T94" fmla="*/ 1336 w 6183"/>
                <a:gd name="T95" fmla="*/ 285 h 5508"/>
                <a:gd name="T96" fmla="*/ 1379 w 6183"/>
                <a:gd name="T97" fmla="*/ 222 h 5508"/>
                <a:gd name="T98" fmla="*/ 1428 w 6183"/>
                <a:gd name="T99" fmla="*/ 165 h 5508"/>
                <a:gd name="T100" fmla="*/ 1484 w 6183"/>
                <a:gd name="T101" fmla="*/ 116 h 5508"/>
                <a:gd name="T102" fmla="*/ 1546 w 6183"/>
                <a:gd name="T103" fmla="*/ 75 h 5508"/>
                <a:gd name="T104" fmla="*/ 1612 w 6183"/>
                <a:gd name="T105" fmla="*/ 43 h 5508"/>
                <a:gd name="T106" fmla="*/ 1681 w 6183"/>
                <a:gd name="T107" fmla="*/ 19 h 5508"/>
                <a:gd name="T108" fmla="*/ 1756 w 6183"/>
                <a:gd name="T109" fmla="*/ 4 h 5508"/>
                <a:gd name="T110" fmla="*/ 1831 w 6183"/>
                <a:gd name="T111" fmla="*/ 0 h 5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83" h="5508">
                  <a:moveTo>
                    <a:pt x="1831" y="0"/>
                  </a:moveTo>
                  <a:lnTo>
                    <a:pt x="4351" y="0"/>
                  </a:lnTo>
                  <a:lnTo>
                    <a:pt x="4426" y="4"/>
                  </a:lnTo>
                  <a:lnTo>
                    <a:pt x="4500" y="19"/>
                  </a:lnTo>
                  <a:lnTo>
                    <a:pt x="4571" y="43"/>
                  </a:lnTo>
                  <a:lnTo>
                    <a:pt x="4636" y="75"/>
                  </a:lnTo>
                  <a:lnTo>
                    <a:pt x="4698" y="116"/>
                  </a:lnTo>
                  <a:lnTo>
                    <a:pt x="4755" y="165"/>
                  </a:lnTo>
                  <a:lnTo>
                    <a:pt x="4803" y="222"/>
                  </a:lnTo>
                  <a:lnTo>
                    <a:pt x="4847" y="285"/>
                  </a:lnTo>
                  <a:lnTo>
                    <a:pt x="6106" y="2468"/>
                  </a:lnTo>
                  <a:lnTo>
                    <a:pt x="6139" y="2535"/>
                  </a:lnTo>
                  <a:lnTo>
                    <a:pt x="6164" y="2607"/>
                  </a:lnTo>
                  <a:lnTo>
                    <a:pt x="6177" y="2680"/>
                  </a:lnTo>
                  <a:lnTo>
                    <a:pt x="6183" y="2753"/>
                  </a:lnTo>
                  <a:lnTo>
                    <a:pt x="6177" y="2826"/>
                  </a:lnTo>
                  <a:lnTo>
                    <a:pt x="6164" y="2899"/>
                  </a:lnTo>
                  <a:lnTo>
                    <a:pt x="6139" y="2971"/>
                  </a:lnTo>
                  <a:lnTo>
                    <a:pt x="6106" y="3038"/>
                  </a:lnTo>
                  <a:lnTo>
                    <a:pt x="4847" y="5223"/>
                  </a:lnTo>
                  <a:lnTo>
                    <a:pt x="4803" y="5285"/>
                  </a:lnTo>
                  <a:lnTo>
                    <a:pt x="4755" y="5341"/>
                  </a:lnTo>
                  <a:lnTo>
                    <a:pt x="4698" y="5390"/>
                  </a:lnTo>
                  <a:lnTo>
                    <a:pt x="4636" y="5431"/>
                  </a:lnTo>
                  <a:lnTo>
                    <a:pt x="4571" y="5463"/>
                  </a:lnTo>
                  <a:lnTo>
                    <a:pt x="4500" y="5487"/>
                  </a:lnTo>
                  <a:lnTo>
                    <a:pt x="4426" y="5502"/>
                  </a:lnTo>
                  <a:lnTo>
                    <a:pt x="4351" y="5508"/>
                  </a:lnTo>
                  <a:lnTo>
                    <a:pt x="1831" y="5508"/>
                  </a:lnTo>
                  <a:lnTo>
                    <a:pt x="1756" y="5502"/>
                  </a:lnTo>
                  <a:lnTo>
                    <a:pt x="1681" y="5487"/>
                  </a:lnTo>
                  <a:lnTo>
                    <a:pt x="1612" y="5463"/>
                  </a:lnTo>
                  <a:lnTo>
                    <a:pt x="1546" y="5431"/>
                  </a:lnTo>
                  <a:lnTo>
                    <a:pt x="1484" y="5390"/>
                  </a:lnTo>
                  <a:lnTo>
                    <a:pt x="1428" y="5341"/>
                  </a:lnTo>
                  <a:lnTo>
                    <a:pt x="1379" y="5285"/>
                  </a:lnTo>
                  <a:lnTo>
                    <a:pt x="1336" y="5223"/>
                  </a:lnTo>
                  <a:lnTo>
                    <a:pt x="77" y="3038"/>
                  </a:lnTo>
                  <a:lnTo>
                    <a:pt x="43" y="2971"/>
                  </a:lnTo>
                  <a:lnTo>
                    <a:pt x="19" y="2899"/>
                  </a:lnTo>
                  <a:lnTo>
                    <a:pt x="6" y="2826"/>
                  </a:lnTo>
                  <a:lnTo>
                    <a:pt x="0" y="2753"/>
                  </a:lnTo>
                  <a:lnTo>
                    <a:pt x="0" y="2753"/>
                  </a:lnTo>
                  <a:lnTo>
                    <a:pt x="6" y="2680"/>
                  </a:lnTo>
                  <a:lnTo>
                    <a:pt x="19" y="2607"/>
                  </a:lnTo>
                  <a:lnTo>
                    <a:pt x="43" y="2535"/>
                  </a:lnTo>
                  <a:lnTo>
                    <a:pt x="77" y="2468"/>
                  </a:lnTo>
                  <a:lnTo>
                    <a:pt x="1336" y="285"/>
                  </a:lnTo>
                  <a:lnTo>
                    <a:pt x="1379" y="222"/>
                  </a:lnTo>
                  <a:lnTo>
                    <a:pt x="1428" y="165"/>
                  </a:lnTo>
                  <a:lnTo>
                    <a:pt x="1484" y="116"/>
                  </a:lnTo>
                  <a:lnTo>
                    <a:pt x="1546" y="75"/>
                  </a:lnTo>
                  <a:lnTo>
                    <a:pt x="1612" y="43"/>
                  </a:lnTo>
                  <a:lnTo>
                    <a:pt x="1681" y="19"/>
                  </a:lnTo>
                  <a:lnTo>
                    <a:pt x="1756" y="4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Placeholder 6">
              <a:extLst>
                <a:ext uri="{FF2B5EF4-FFF2-40B4-BE49-F238E27FC236}">
                  <a16:creationId xmlns:a16="http://schemas.microsoft.com/office/drawing/2014/main" id="{F8A6F0F0-71A1-1275-DA5E-285FD6EDCDF5}"/>
                </a:ext>
              </a:extLst>
            </p:cNvPr>
            <p:cNvSpPr txBox="1">
              <a:spLocks/>
            </p:cNvSpPr>
            <p:nvPr/>
          </p:nvSpPr>
          <p:spPr>
            <a:xfrm>
              <a:off x="1016987" y="2667575"/>
              <a:ext cx="2852349" cy="2074906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单击此处添加合适文字加以解释说明，可根据自己的需要适当地调整文字大小或者颜色等属性，可复制粘贴文本。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8F846F1-75F0-90FD-4EF4-A166B9029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118058" y="1974222"/>
              <a:ext cx="897856" cy="779077"/>
            </a:xfrm>
            <a:prstGeom prst="rect">
              <a:avLst/>
            </a:prstGeom>
          </p:spPr>
        </p:pic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294D0129-366A-470F-22A2-C0D05F86BE00}"/>
              </a:ext>
            </a:extLst>
          </p:cNvPr>
          <p:cNvSpPr txBox="1"/>
          <p:nvPr/>
        </p:nvSpPr>
        <p:spPr>
          <a:xfrm>
            <a:off x="296907" y="666530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954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A8280E-57DB-249C-013C-361E02227B1E}"/>
              </a:ext>
            </a:extLst>
          </p:cNvPr>
          <p:cNvGrpSpPr/>
          <p:nvPr/>
        </p:nvGrpSpPr>
        <p:grpSpPr>
          <a:xfrm>
            <a:off x="4196750" y="2307523"/>
            <a:ext cx="3798500" cy="3709803"/>
            <a:chOff x="3787478" y="2286000"/>
            <a:chExt cx="4192400" cy="409450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D4D7A83E-3C67-05B3-8A1D-3FEBCFEE14DB}"/>
                </a:ext>
              </a:extLst>
            </p:cNvPr>
            <p:cNvSpPr/>
            <p:nvPr/>
          </p:nvSpPr>
          <p:spPr>
            <a:xfrm>
              <a:off x="4320346" y="2829197"/>
              <a:ext cx="3551308" cy="3551308"/>
            </a:xfrm>
            <a:prstGeom prst="ellipse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" name="图片 6" descr="图片包含 建筑, 桌子, 站, 电话&#10;&#10;描述已自动生成">
              <a:extLst>
                <a:ext uri="{FF2B5EF4-FFF2-40B4-BE49-F238E27FC236}">
                  <a16:creationId xmlns:a16="http://schemas.microsoft.com/office/drawing/2014/main" id="{3C7B7B18-5904-C576-3320-2B7B86F77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0" t="12957" r="2581" b="2335"/>
            <a:stretch>
              <a:fillRect/>
            </a:stretch>
          </p:blipFill>
          <p:spPr>
            <a:xfrm>
              <a:off x="4320346" y="2829197"/>
              <a:ext cx="3551308" cy="3551308"/>
            </a:xfrm>
            <a:custGeom>
              <a:avLst/>
              <a:gdLst>
                <a:gd name="connsiteX0" fmla="*/ 1775654 w 3551308"/>
                <a:gd name="connsiteY0" fmla="*/ 0 h 3551308"/>
                <a:gd name="connsiteX1" fmla="*/ 3551308 w 3551308"/>
                <a:gd name="connsiteY1" fmla="*/ 1775654 h 3551308"/>
                <a:gd name="connsiteX2" fmla="*/ 1775654 w 3551308"/>
                <a:gd name="connsiteY2" fmla="*/ 3551308 h 3551308"/>
                <a:gd name="connsiteX3" fmla="*/ 0 w 3551308"/>
                <a:gd name="connsiteY3" fmla="*/ 1775654 h 3551308"/>
                <a:gd name="connsiteX4" fmla="*/ 1775654 w 3551308"/>
                <a:gd name="connsiteY4" fmla="*/ 0 h 355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1308" h="3551308">
                  <a:moveTo>
                    <a:pt x="1775654" y="0"/>
                  </a:moveTo>
                  <a:cubicBezTo>
                    <a:pt x="2756321" y="0"/>
                    <a:pt x="3551308" y="794987"/>
                    <a:pt x="3551308" y="1775654"/>
                  </a:cubicBezTo>
                  <a:cubicBezTo>
                    <a:pt x="3551308" y="2756321"/>
                    <a:pt x="2756321" y="3551308"/>
                    <a:pt x="1775654" y="3551308"/>
                  </a:cubicBezTo>
                  <a:cubicBezTo>
                    <a:pt x="794987" y="3551308"/>
                    <a:pt x="0" y="2756321"/>
                    <a:pt x="0" y="1775654"/>
                  </a:cubicBezTo>
                  <a:cubicBezTo>
                    <a:pt x="0" y="794987"/>
                    <a:pt x="794987" y="0"/>
                    <a:pt x="1775654" y="0"/>
                  </a:cubicBezTo>
                  <a:close/>
                </a:path>
              </a:pathLst>
            </a:custGeom>
          </p:spPr>
        </p:pic>
        <p:pic>
          <p:nvPicPr>
            <p:cNvPr id="8" name="图片 7" descr="图片包含 建筑, 桌子, 站, 电话&#10;&#10;描述已自动生成">
              <a:extLst>
                <a:ext uri="{FF2B5EF4-FFF2-40B4-BE49-F238E27FC236}">
                  <a16:creationId xmlns:a16="http://schemas.microsoft.com/office/drawing/2014/main" id="{AF8008B8-686B-3655-8361-B6C63C3C6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30"/>
            <a:stretch/>
          </p:blipFill>
          <p:spPr>
            <a:xfrm>
              <a:off x="3787478" y="2286000"/>
              <a:ext cx="4192400" cy="2992111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DC314C-698F-0E89-6277-4CB18561ABC8}"/>
              </a:ext>
            </a:extLst>
          </p:cNvPr>
          <p:cNvGrpSpPr/>
          <p:nvPr/>
        </p:nvGrpSpPr>
        <p:grpSpPr>
          <a:xfrm>
            <a:off x="3054625" y="1788198"/>
            <a:ext cx="6082750" cy="2980293"/>
            <a:chOff x="2644155" y="2092996"/>
            <a:chExt cx="6918188" cy="3389623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A7F004E-B2C7-B1FF-A580-EEEF5B37DFCD}"/>
                </a:ext>
              </a:extLst>
            </p:cNvPr>
            <p:cNvSpPr/>
            <p:nvPr/>
          </p:nvSpPr>
          <p:spPr>
            <a:xfrm>
              <a:off x="2644155" y="4466740"/>
              <a:ext cx="1015879" cy="1015879"/>
            </a:xfrm>
            <a:prstGeom prst="ellipse">
              <a:avLst/>
            </a:prstGeom>
            <a:solidFill>
              <a:srgbClr val="E80104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C74C3E0-AB9D-B6DC-11E7-C5650FC94B5C}"/>
                </a:ext>
              </a:extLst>
            </p:cNvPr>
            <p:cNvSpPr/>
            <p:nvPr/>
          </p:nvSpPr>
          <p:spPr>
            <a:xfrm>
              <a:off x="3944957" y="2092996"/>
              <a:ext cx="1015879" cy="1015879"/>
            </a:xfrm>
            <a:prstGeom prst="ellipse">
              <a:avLst/>
            </a:prstGeom>
            <a:solidFill>
              <a:srgbClr val="C80000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EA69C2D-EE03-9211-6FA2-A6A449A45954}"/>
                </a:ext>
              </a:extLst>
            </p:cNvPr>
            <p:cNvSpPr/>
            <p:nvPr/>
          </p:nvSpPr>
          <p:spPr>
            <a:xfrm>
              <a:off x="7231249" y="2092996"/>
              <a:ext cx="1015879" cy="1015879"/>
            </a:xfrm>
            <a:prstGeom prst="ellipse">
              <a:avLst/>
            </a:prstGeom>
            <a:solidFill>
              <a:srgbClr val="E80104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D78AD71-AD8E-E1DC-9F8C-E0C5F95C1522}"/>
                </a:ext>
              </a:extLst>
            </p:cNvPr>
            <p:cNvSpPr/>
            <p:nvPr/>
          </p:nvSpPr>
          <p:spPr>
            <a:xfrm>
              <a:off x="8546464" y="4466740"/>
              <a:ext cx="1015879" cy="1015879"/>
            </a:xfrm>
            <a:prstGeom prst="ellipse">
              <a:avLst/>
            </a:prstGeom>
            <a:solidFill>
              <a:srgbClr val="C80000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47">
            <a:extLst>
              <a:ext uri="{FF2B5EF4-FFF2-40B4-BE49-F238E27FC236}">
                <a16:creationId xmlns:a16="http://schemas.microsoft.com/office/drawing/2014/main" id="{3A97FB5F-D833-DE0A-24BA-FE54AAD3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96" y="1579889"/>
            <a:ext cx="3262731" cy="12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单击此处添加合适的文字加以说明，可调整文字大小或者颜色等属性。</a:t>
            </a:r>
          </a:p>
        </p:txBody>
      </p:sp>
      <p:sp>
        <p:nvSpPr>
          <p:cNvPr id="24" name="矩形 47">
            <a:extLst>
              <a:ext uri="{FF2B5EF4-FFF2-40B4-BE49-F238E27FC236}">
                <a16:creationId xmlns:a16="http://schemas.microsoft.com/office/drawing/2014/main" id="{630FBED0-51C0-44A8-FC72-FE5E41E0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986" y="3873753"/>
            <a:ext cx="2572920" cy="16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单击此处添加合适的文字加以说明，可调整文字大小或者颜色等属性。</a:t>
            </a:r>
          </a:p>
        </p:txBody>
      </p:sp>
      <p:sp>
        <p:nvSpPr>
          <p:cNvPr id="25" name="矩形 47">
            <a:extLst>
              <a:ext uri="{FF2B5EF4-FFF2-40B4-BE49-F238E27FC236}">
                <a16:creationId xmlns:a16="http://schemas.microsoft.com/office/drawing/2014/main" id="{F3953550-DB67-671A-D8DD-88674296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189" y="1579889"/>
            <a:ext cx="3270487" cy="12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单击此处添加合适的文字加以说明，可调整文字大小或者颜色等属性。</a:t>
            </a:r>
          </a:p>
        </p:txBody>
      </p:sp>
      <p:sp>
        <p:nvSpPr>
          <p:cNvPr id="26" name="矩形 47">
            <a:extLst>
              <a:ext uri="{FF2B5EF4-FFF2-40B4-BE49-F238E27FC236}">
                <a16:creationId xmlns:a16="http://schemas.microsoft.com/office/drawing/2014/main" id="{55378E66-7991-AD19-E42D-251B18A4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5" y="3873753"/>
            <a:ext cx="2436297" cy="16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单击此处添加合适的文字加以说明，可调整文字大小或者颜色等属性。</a:t>
            </a:r>
          </a:p>
        </p:txBody>
      </p:sp>
    </p:spTree>
    <p:extLst>
      <p:ext uri="{BB962C8B-B14F-4D97-AF65-F5344CB8AC3E}">
        <p14:creationId xmlns:p14="http://schemas.microsoft.com/office/powerpoint/2010/main" val="36302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17B439-40B0-8989-E047-2308A020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60638" b="-1"/>
          <a:stretch/>
        </p:blipFill>
        <p:spPr>
          <a:xfrm>
            <a:off x="0" y="3914774"/>
            <a:ext cx="12192000" cy="29432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BE6EE0-77AE-6D98-61D3-D4DE1CA04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0810" y="3592533"/>
            <a:ext cx="3313825" cy="355052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D92D58-6868-DEC7-8680-84BA09B1C0D8}"/>
              </a:ext>
            </a:extLst>
          </p:cNvPr>
          <p:cNvGrpSpPr/>
          <p:nvPr/>
        </p:nvGrpSpPr>
        <p:grpSpPr>
          <a:xfrm>
            <a:off x="2135405" y="1998813"/>
            <a:ext cx="7921190" cy="1888825"/>
            <a:chOff x="2135405" y="1998813"/>
            <a:chExt cx="7921190" cy="188882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9473B35-5AAB-81E9-F562-DA7CE0665F52}"/>
                </a:ext>
              </a:extLst>
            </p:cNvPr>
            <p:cNvGrpSpPr/>
            <p:nvPr/>
          </p:nvGrpSpPr>
          <p:grpSpPr>
            <a:xfrm>
              <a:off x="2135405" y="1998813"/>
              <a:ext cx="7921190" cy="1888825"/>
              <a:chOff x="932890" y="1879253"/>
              <a:chExt cx="3797733" cy="905578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1733CECA-4DE2-4E31-1983-5C2168039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890" y="1879254"/>
                <a:ext cx="1707673" cy="905577"/>
              </a:xfrm>
              <a:prstGeom prst="roundRect">
                <a:avLst>
                  <a:gd name="adj" fmla="val 50000"/>
                </a:avLst>
              </a:prstGeom>
              <a:solidFill>
                <a:srgbClr val="E80104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 anchor="ctr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DE94D45B-220F-0D71-0DB0-7212BEE4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965" y="1879253"/>
                <a:ext cx="2856658" cy="905578"/>
              </a:xfrm>
              <a:custGeom>
                <a:avLst/>
                <a:gdLst>
                  <a:gd name="connsiteX0" fmla="*/ 0 w 2856658"/>
                  <a:gd name="connsiteY0" fmla="*/ 0 h 905578"/>
                  <a:gd name="connsiteX1" fmla="*/ 2403869 w 2856658"/>
                  <a:gd name="connsiteY1" fmla="*/ 0 h 905578"/>
                  <a:gd name="connsiteX2" fmla="*/ 2856658 w 2856658"/>
                  <a:gd name="connsiteY2" fmla="*/ 452789 h 905578"/>
                  <a:gd name="connsiteX3" fmla="*/ 2856657 w 2856658"/>
                  <a:gd name="connsiteY3" fmla="*/ 452789 h 905578"/>
                  <a:gd name="connsiteX4" fmla="*/ 2403868 w 2856658"/>
                  <a:gd name="connsiteY4" fmla="*/ 905578 h 905578"/>
                  <a:gd name="connsiteX5" fmla="*/ 0 w 2856658"/>
                  <a:gd name="connsiteY5" fmla="*/ 905577 h 905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658" h="905578">
                    <a:moveTo>
                      <a:pt x="0" y="0"/>
                    </a:moveTo>
                    <a:lnTo>
                      <a:pt x="2403869" y="0"/>
                    </a:lnTo>
                    <a:cubicBezTo>
                      <a:pt x="2653937" y="0"/>
                      <a:pt x="2856658" y="202721"/>
                      <a:pt x="2856658" y="452789"/>
                    </a:cubicBezTo>
                    <a:lnTo>
                      <a:pt x="2856657" y="452789"/>
                    </a:lnTo>
                    <a:cubicBezTo>
                      <a:pt x="2856657" y="702857"/>
                      <a:pt x="2653936" y="905578"/>
                      <a:pt x="2403868" y="905578"/>
                    </a:cubicBezTo>
                    <a:lnTo>
                      <a:pt x="0" y="905577"/>
                    </a:lnTo>
                    <a:close/>
                  </a:path>
                </a:pathLst>
              </a:custGeom>
              <a:solidFill>
                <a:schemeClr val="bg1"/>
              </a:solidFill>
              <a:ln w="10" cap="flat" cmpd="sng">
                <a:noFill/>
                <a:round/>
                <a:headEnd/>
                <a:tailEnd/>
              </a:ln>
              <a:effectLst>
                <a:outerShdw blurRad="762000" sx="90000" sy="90000" algn="ctr" rotWithShape="0">
                  <a:schemeClr val="bg1">
                    <a:lumMod val="50000"/>
                    <a:alpha val="10000"/>
                  </a:schemeClr>
                </a:outerShdw>
              </a:effectLst>
            </p:spPr>
            <p:txBody>
              <a:bodyPr wrap="square" lIns="91404" tIns="45702" rIns="91404" bIns="45702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BE764D-9E03-17DE-8C76-FD32F2EF3BC5}"/>
                </a:ext>
              </a:extLst>
            </p:cNvPr>
            <p:cNvSpPr txBox="1"/>
            <p:nvPr/>
          </p:nvSpPr>
          <p:spPr>
            <a:xfrm>
              <a:off x="2269213" y="2281506"/>
              <a:ext cx="18178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EB24B4C-91AC-D5B5-8DDB-878448D9301F}"/>
              </a:ext>
            </a:extLst>
          </p:cNvPr>
          <p:cNvSpPr txBox="1"/>
          <p:nvPr/>
        </p:nvSpPr>
        <p:spPr>
          <a:xfrm>
            <a:off x="4405313" y="2182468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2144194-454C-D680-24EF-9CA0DD969EF2}"/>
              </a:ext>
            </a:extLst>
          </p:cNvPr>
          <p:cNvSpPr/>
          <p:nvPr/>
        </p:nvSpPr>
        <p:spPr>
          <a:xfrm>
            <a:off x="4324341" y="3000176"/>
            <a:ext cx="5029218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207723687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F0E3A67-FCB3-78CF-58A7-DED2AE17A2BE}"/>
              </a:ext>
            </a:extLst>
          </p:cNvPr>
          <p:cNvGrpSpPr/>
          <p:nvPr/>
        </p:nvGrpSpPr>
        <p:grpSpPr>
          <a:xfrm>
            <a:off x="209551" y="195450"/>
            <a:ext cx="3276600" cy="680849"/>
            <a:chOff x="171451" y="243075"/>
            <a:chExt cx="3276600" cy="68084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72FCDBD-A041-B170-505A-896D66B5AFF6}"/>
                </a:ext>
              </a:extLst>
            </p:cNvPr>
            <p:cNvSpPr txBox="1"/>
            <p:nvPr/>
          </p:nvSpPr>
          <p:spPr>
            <a:xfrm>
              <a:off x="895351" y="321889"/>
              <a:ext cx="25527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91787EB-1C8D-78FB-164E-C1593FEC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1451" y="243075"/>
              <a:ext cx="784652" cy="680849"/>
            </a:xfrm>
            <a:prstGeom prst="rect">
              <a:avLst/>
            </a:prstGeom>
          </p:spPr>
        </p:pic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4372B0A6-4131-2AFA-8BB3-22D93E48578B}"/>
              </a:ext>
            </a:extLst>
          </p:cNvPr>
          <p:cNvSpPr/>
          <p:nvPr/>
        </p:nvSpPr>
        <p:spPr>
          <a:xfrm>
            <a:off x="0" y="1323975"/>
            <a:ext cx="12192000" cy="2541696"/>
          </a:xfrm>
          <a:prstGeom prst="rect">
            <a:avLst/>
          </a:prstGeom>
          <a:solidFill>
            <a:srgbClr val="E801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04A94A0E-57A4-A4CB-2530-48D2A519455B}"/>
              </a:ext>
            </a:extLst>
          </p:cNvPr>
          <p:cNvGrpSpPr/>
          <p:nvPr/>
        </p:nvGrpSpPr>
        <p:grpSpPr>
          <a:xfrm>
            <a:off x="874712" y="3115114"/>
            <a:ext cx="5084128" cy="2942786"/>
            <a:chOff x="874712" y="3115114"/>
            <a:chExt cx="5084128" cy="2942786"/>
          </a:xfrm>
        </p:grpSpPr>
        <p:sp>
          <p:nvSpPr>
            <p:cNvPr id="67" name="矩形: 圆顶角 66">
              <a:extLst>
                <a:ext uri="{FF2B5EF4-FFF2-40B4-BE49-F238E27FC236}">
                  <a16:creationId xmlns:a16="http://schemas.microsoft.com/office/drawing/2014/main" id="{B46DBA91-FB4A-BD8C-0BAE-5E91116AE435}"/>
                </a:ext>
              </a:extLst>
            </p:cNvPr>
            <p:cNvSpPr/>
            <p:nvPr/>
          </p:nvSpPr>
          <p:spPr>
            <a:xfrm>
              <a:off x="874713" y="3115114"/>
              <a:ext cx="5084127" cy="2942786"/>
            </a:xfrm>
            <a:prstGeom prst="round2SameRect">
              <a:avLst>
                <a:gd name="adj1" fmla="val 66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3952C832-941B-6179-1B13-1A1FC80BD06C}"/>
                </a:ext>
              </a:extLst>
            </p:cNvPr>
            <p:cNvSpPr txBox="1"/>
            <p:nvPr/>
          </p:nvSpPr>
          <p:spPr>
            <a:xfrm>
              <a:off x="1163813" y="3324044"/>
              <a:ext cx="17235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0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8BB5B5E5-6A87-01AB-00EB-9753AD4DDC22}"/>
                </a:ext>
              </a:extLst>
            </p:cNvPr>
            <p:cNvSpPr txBox="1"/>
            <p:nvPr/>
          </p:nvSpPr>
          <p:spPr>
            <a:xfrm>
              <a:off x="1163814" y="3865671"/>
              <a:ext cx="4505926" cy="1895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单击此处添加合适文字加以解释说明，可根据自己的需要适当地调整文字大小或者颜色等属性。</a:t>
              </a: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E168150F-FDE8-6A80-DF0B-988ABC1CEA8D}"/>
                </a:ext>
              </a:extLst>
            </p:cNvPr>
            <p:cNvSpPr/>
            <p:nvPr/>
          </p:nvSpPr>
          <p:spPr>
            <a:xfrm>
              <a:off x="874712" y="6021900"/>
              <a:ext cx="5084127" cy="36000"/>
            </a:xfrm>
            <a:prstGeom prst="rect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1A01FF0A-3C0F-6C53-498F-95F08F6C63D2}"/>
              </a:ext>
            </a:extLst>
          </p:cNvPr>
          <p:cNvGrpSpPr/>
          <p:nvPr/>
        </p:nvGrpSpPr>
        <p:grpSpPr>
          <a:xfrm>
            <a:off x="6244256" y="3115114"/>
            <a:ext cx="5084127" cy="2942786"/>
            <a:chOff x="6244256" y="3115114"/>
            <a:chExt cx="5084127" cy="2942786"/>
          </a:xfrm>
        </p:grpSpPr>
        <p:sp>
          <p:nvSpPr>
            <p:cNvPr id="72" name="矩形: 圆顶角 71">
              <a:extLst>
                <a:ext uri="{FF2B5EF4-FFF2-40B4-BE49-F238E27FC236}">
                  <a16:creationId xmlns:a16="http://schemas.microsoft.com/office/drawing/2014/main" id="{325AF6D6-C000-769C-DE50-719535B6E606}"/>
                </a:ext>
              </a:extLst>
            </p:cNvPr>
            <p:cNvSpPr/>
            <p:nvPr/>
          </p:nvSpPr>
          <p:spPr>
            <a:xfrm>
              <a:off x="6244256" y="3115114"/>
              <a:ext cx="5084127" cy="2942786"/>
            </a:xfrm>
            <a:prstGeom prst="round2SameRect">
              <a:avLst>
                <a:gd name="adj1" fmla="val 66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F33B5272-F38F-B595-6F30-14BB51CF1EAE}"/>
                </a:ext>
              </a:extLst>
            </p:cNvPr>
            <p:cNvSpPr txBox="1"/>
            <p:nvPr/>
          </p:nvSpPr>
          <p:spPr>
            <a:xfrm>
              <a:off x="6533356" y="3324044"/>
              <a:ext cx="172354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  <a:endParaRPr kumimoji="0" lang="en-US" altLang="zh-CN" sz="20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E690462-AC2E-0AF8-5033-A642312A0A94}"/>
                </a:ext>
              </a:extLst>
            </p:cNvPr>
            <p:cNvSpPr txBox="1"/>
            <p:nvPr/>
          </p:nvSpPr>
          <p:spPr>
            <a:xfrm>
              <a:off x="6533357" y="3865671"/>
              <a:ext cx="4505926" cy="18840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单击此处添加合适文字加以解释说明，可根据自己的需要适当地调整文字大小或者颜色等属性。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68C34C29-B16D-0938-608C-0FD436825FD4}"/>
                </a:ext>
              </a:extLst>
            </p:cNvPr>
            <p:cNvSpPr/>
            <p:nvPr/>
          </p:nvSpPr>
          <p:spPr>
            <a:xfrm>
              <a:off x="6244256" y="6021900"/>
              <a:ext cx="5084127" cy="36000"/>
            </a:xfrm>
            <a:prstGeom prst="rect">
              <a:avLst/>
            </a:prstGeom>
            <a:solidFill>
              <a:srgbClr val="E8010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5980E7D2-7155-6BDF-4D77-B18AF0418689}"/>
              </a:ext>
            </a:extLst>
          </p:cNvPr>
          <p:cNvSpPr txBox="1"/>
          <p:nvPr/>
        </p:nvSpPr>
        <p:spPr>
          <a:xfrm>
            <a:off x="1143000" y="1666941"/>
            <a:ext cx="9906000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请您单击此处添加合适文字加以解释说明，可以根据自己的需要适当地调整文字的大小或者颜色等属性。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9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eknmge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2070</Words>
  <Application>Microsoft Office PowerPoint</Application>
  <PresentationFormat>宽屏</PresentationFormat>
  <Paragraphs>222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汉仪中宋简</vt:lpstr>
      <vt:lpstr>思源宋体 CN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34</cp:revision>
  <dcterms:created xsi:type="dcterms:W3CDTF">2022-08-01T12:59:50Z</dcterms:created>
  <dcterms:modified xsi:type="dcterms:W3CDTF">2023-04-17T03:46:04Z</dcterms:modified>
</cp:coreProperties>
</file>