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1"/>
    <p:sldMasterId id="2147483707" r:id="rId2"/>
  </p:sldMasterIdLst>
  <p:notesMasterIdLst>
    <p:notesMasterId r:id="rId28"/>
  </p:notesMasterIdLst>
  <p:sldIdLst>
    <p:sldId id="470" r:id="rId3"/>
    <p:sldId id="471" r:id="rId4"/>
    <p:sldId id="353" r:id="rId5"/>
    <p:sldId id="352" r:id="rId6"/>
    <p:sldId id="473" r:id="rId7"/>
    <p:sldId id="472" r:id="rId8"/>
    <p:sldId id="474" r:id="rId9"/>
    <p:sldId id="475" r:id="rId10"/>
    <p:sldId id="476" r:id="rId11"/>
    <p:sldId id="477" r:id="rId12"/>
    <p:sldId id="479" r:id="rId13"/>
    <p:sldId id="480" r:id="rId14"/>
    <p:sldId id="478" r:id="rId15"/>
    <p:sldId id="481" r:id="rId16"/>
    <p:sldId id="482" r:id="rId17"/>
    <p:sldId id="483" r:id="rId18"/>
    <p:sldId id="484" r:id="rId19"/>
    <p:sldId id="485" r:id="rId20"/>
    <p:sldId id="486" r:id="rId21"/>
    <p:sldId id="488" r:id="rId22"/>
    <p:sldId id="490" r:id="rId23"/>
    <p:sldId id="492" r:id="rId24"/>
    <p:sldId id="491" r:id="rId25"/>
    <p:sldId id="493" r:id="rId26"/>
    <p:sldId id="297" r:id="rId27"/>
  </p:sldIdLst>
  <p:sldSz cx="12190413" cy="6859588"/>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FFFE"/>
    <a:srgbClr val="8C694D"/>
    <a:srgbClr val="25998C"/>
    <a:srgbClr val="FD9F00"/>
    <a:srgbClr val="128882"/>
    <a:srgbClr val="389F12"/>
    <a:srgbClr val="2EA643"/>
    <a:srgbClr val="EA905D"/>
    <a:srgbClr val="E65E64"/>
    <a:srgbClr val="DE53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58" autoAdjust="0"/>
    <p:restoredTop sz="97778" autoAdjust="0"/>
  </p:normalViewPr>
  <p:slideViewPr>
    <p:cSldViewPr snapToGrid="0" showGuides="1">
      <p:cViewPr varScale="1">
        <p:scale>
          <a:sx n="108" d="100"/>
          <a:sy n="108" d="100"/>
        </p:scale>
        <p:origin x="630" y="78"/>
      </p:cViewPr>
      <p:guideLst>
        <p:guide orient="horz" pos="2161"/>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t>2023-04-17</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t>‹#›</a:t>
            </a:fld>
            <a:endParaRPr lang="zh-CN" altLang="en-US"/>
          </a:p>
        </p:txBody>
      </p:sp>
    </p:spTree>
    <p:extLst>
      <p:ext uri="{BB962C8B-B14F-4D97-AF65-F5344CB8AC3E}">
        <p14:creationId xmlns:p14="http://schemas.microsoft.com/office/powerpoint/2010/main" val="941777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1</a:t>
            </a:fld>
            <a:endParaRPr lang="zh-CN" altLang="en-US"/>
          </a:p>
        </p:txBody>
      </p:sp>
    </p:spTree>
    <p:extLst>
      <p:ext uri="{BB962C8B-B14F-4D97-AF65-F5344CB8AC3E}">
        <p14:creationId xmlns:p14="http://schemas.microsoft.com/office/powerpoint/2010/main" val="11810328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10</a:t>
            </a:fld>
            <a:endParaRPr lang="zh-CN" altLang="en-US"/>
          </a:p>
        </p:txBody>
      </p:sp>
    </p:spTree>
    <p:extLst>
      <p:ext uri="{BB962C8B-B14F-4D97-AF65-F5344CB8AC3E}">
        <p14:creationId xmlns:p14="http://schemas.microsoft.com/office/powerpoint/2010/main" val="22844254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11</a:t>
            </a:fld>
            <a:endParaRPr lang="zh-CN" altLang="en-US"/>
          </a:p>
        </p:txBody>
      </p:sp>
    </p:spTree>
    <p:extLst>
      <p:ext uri="{BB962C8B-B14F-4D97-AF65-F5344CB8AC3E}">
        <p14:creationId xmlns:p14="http://schemas.microsoft.com/office/powerpoint/2010/main" val="26306319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12</a:t>
            </a:fld>
            <a:endParaRPr lang="zh-CN" altLang="en-US"/>
          </a:p>
        </p:txBody>
      </p:sp>
    </p:spTree>
    <p:extLst>
      <p:ext uri="{BB962C8B-B14F-4D97-AF65-F5344CB8AC3E}">
        <p14:creationId xmlns:p14="http://schemas.microsoft.com/office/powerpoint/2010/main" val="30638473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13</a:t>
            </a:fld>
            <a:endParaRPr lang="zh-CN" altLang="en-US"/>
          </a:p>
        </p:txBody>
      </p:sp>
    </p:spTree>
    <p:extLst>
      <p:ext uri="{BB962C8B-B14F-4D97-AF65-F5344CB8AC3E}">
        <p14:creationId xmlns:p14="http://schemas.microsoft.com/office/powerpoint/2010/main" val="1994694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14</a:t>
            </a:fld>
            <a:endParaRPr lang="zh-CN" altLang="en-US"/>
          </a:p>
        </p:txBody>
      </p:sp>
    </p:spTree>
    <p:extLst>
      <p:ext uri="{BB962C8B-B14F-4D97-AF65-F5344CB8AC3E}">
        <p14:creationId xmlns:p14="http://schemas.microsoft.com/office/powerpoint/2010/main" val="1625966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15</a:t>
            </a:fld>
            <a:endParaRPr lang="zh-CN" altLang="en-US"/>
          </a:p>
        </p:txBody>
      </p:sp>
    </p:spTree>
    <p:extLst>
      <p:ext uri="{BB962C8B-B14F-4D97-AF65-F5344CB8AC3E}">
        <p14:creationId xmlns:p14="http://schemas.microsoft.com/office/powerpoint/2010/main" val="24251566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16</a:t>
            </a:fld>
            <a:endParaRPr lang="zh-CN" altLang="en-US"/>
          </a:p>
        </p:txBody>
      </p:sp>
    </p:spTree>
    <p:extLst>
      <p:ext uri="{BB962C8B-B14F-4D97-AF65-F5344CB8AC3E}">
        <p14:creationId xmlns:p14="http://schemas.microsoft.com/office/powerpoint/2010/main" val="7515703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17</a:t>
            </a:fld>
            <a:endParaRPr lang="zh-CN" altLang="en-US"/>
          </a:p>
        </p:txBody>
      </p:sp>
    </p:spTree>
    <p:extLst>
      <p:ext uri="{BB962C8B-B14F-4D97-AF65-F5344CB8AC3E}">
        <p14:creationId xmlns:p14="http://schemas.microsoft.com/office/powerpoint/2010/main" val="5690084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18</a:t>
            </a:fld>
            <a:endParaRPr lang="zh-CN" altLang="en-US"/>
          </a:p>
        </p:txBody>
      </p:sp>
    </p:spTree>
    <p:extLst>
      <p:ext uri="{BB962C8B-B14F-4D97-AF65-F5344CB8AC3E}">
        <p14:creationId xmlns:p14="http://schemas.microsoft.com/office/powerpoint/2010/main" val="15317629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19</a:t>
            </a:fld>
            <a:endParaRPr lang="zh-CN" altLang="en-US"/>
          </a:p>
        </p:txBody>
      </p:sp>
    </p:spTree>
    <p:extLst>
      <p:ext uri="{BB962C8B-B14F-4D97-AF65-F5344CB8AC3E}">
        <p14:creationId xmlns:p14="http://schemas.microsoft.com/office/powerpoint/2010/main" val="2951916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a:t>
            </a:fld>
            <a:endParaRPr lang="zh-CN" altLang="en-US"/>
          </a:p>
        </p:txBody>
      </p:sp>
    </p:spTree>
    <p:extLst>
      <p:ext uri="{BB962C8B-B14F-4D97-AF65-F5344CB8AC3E}">
        <p14:creationId xmlns:p14="http://schemas.microsoft.com/office/powerpoint/2010/main" val="17081016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20</a:t>
            </a:fld>
            <a:endParaRPr lang="zh-CN" altLang="en-US"/>
          </a:p>
        </p:txBody>
      </p:sp>
    </p:spTree>
    <p:extLst>
      <p:ext uri="{BB962C8B-B14F-4D97-AF65-F5344CB8AC3E}">
        <p14:creationId xmlns:p14="http://schemas.microsoft.com/office/powerpoint/2010/main" val="10089449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21</a:t>
            </a:fld>
            <a:endParaRPr lang="zh-CN" altLang="en-US"/>
          </a:p>
        </p:txBody>
      </p:sp>
    </p:spTree>
    <p:extLst>
      <p:ext uri="{BB962C8B-B14F-4D97-AF65-F5344CB8AC3E}">
        <p14:creationId xmlns:p14="http://schemas.microsoft.com/office/powerpoint/2010/main" val="16300292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22</a:t>
            </a:fld>
            <a:endParaRPr lang="zh-CN" altLang="en-US"/>
          </a:p>
        </p:txBody>
      </p:sp>
    </p:spTree>
    <p:extLst>
      <p:ext uri="{BB962C8B-B14F-4D97-AF65-F5344CB8AC3E}">
        <p14:creationId xmlns:p14="http://schemas.microsoft.com/office/powerpoint/2010/main" val="3629599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23</a:t>
            </a:fld>
            <a:endParaRPr lang="zh-CN" altLang="en-US"/>
          </a:p>
        </p:txBody>
      </p:sp>
    </p:spTree>
    <p:extLst>
      <p:ext uri="{BB962C8B-B14F-4D97-AF65-F5344CB8AC3E}">
        <p14:creationId xmlns:p14="http://schemas.microsoft.com/office/powerpoint/2010/main" val="12472262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24</a:t>
            </a:fld>
            <a:endParaRPr lang="zh-CN" altLang="en-US"/>
          </a:p>
        </p:txBody>
      </p:sp>
    </p:spTree>
    <p:extLst>
      <p:ext uri="{BB962C8B-B14F-4D97-AF65-F5344CB8AC3E}">
        <p14:creationId xmlns:p14="http://schemas.microsoft.com/office/powerpoint/2010/main" val="35045566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25</a:t>
            </a:fld>
            <a:endParaRPr lang="zh-CN" altLang="en-US"/>
          </a:p>
        </p:txBody>
      </p:sp>
    </p:spTree>
    <p:extLst>
      <p:ext uri="{BB962C8B-B14F-4D97-AF65-F5344CB8AC3E}">
        <p14:creationId xmlns:p14="http://schemas.microsoft.com/office/powerpoint/2010/main" val="381920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3</a:t>
            </a:fld>
            <a:endParaRPr lang="zh-CN" altLang="en-US"/>
          </a:p>
        </p:txBody>
      </p:sp>
    </p:spTree>
    <p:extLst>
      <p:ext uri="{BB962C8B-B14F-4D97-AF65-F5344CB8AC3E}">
        <p14:creationId xmlns:p14="http://schemas.microsoft.com/office/powerpoint/2010/main" val="1121752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4</a:t>
            </a:fld>
            <a:endParaRPr lang="zh-CN" altLang="en-US"/>
          </a:p>
        </p:txBody>
      </p:sp>
    </p:spTree>
    <p:extLst>
      <p:ext uri="{BB962C8B-B14F-4D97-AF65-F5344CB8AC3E}">
        <p14:creationId xmlns:p14="http://schemas.microsoft.com/office/powerpoint/2010/main" val="750883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5</a:t>
            </a:fld>
            <a:endParaRPr lang="zh-CN" altLang="en-US"/>
          </a:p>
        </p:txBody>
      </p:sp>
    </p:spTree>
    <p:extLst>
      <p:ext uri="{BB962C8B-B14F-4D97-AF65-F5344CB8AC3E}">
        <p14:creationId xmlns:p14="http://schemas.microsoft.com/office/powerpoint/2010/main" val="1841652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6</a:t>
            </a:fld>
            <a:endParaRPr lang="zh-CN" altLang="en-US"/>
          </a:p>
        </p:txBody>
      </p:sp>
    </p:spTree>
    <p:extLst>
      <p:ext uri="{BB962C8B-B14F-4D97-AF65-F5344CB8AC3E}">
        <p14:creationId xmlns:p14="http://schemas.microsoft.com/office/powerpoint/2010/main" val="4028095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7</a:t>
            </a:fld>
            <a:endParaRPr lang="zh-CN" altLang="en-US"/>
          </a:p>
        </p:txBody>
      </p:sp>
    </p:spTree>
    <p:extLst>
      <p:ext uri="{BB962C8B-B14F-4D97-AF65-F5344CB8AC3E}">
        <p14:creationId xmlns:p14="http://schemas.microsoft.com/office/powerpoint/2010/main" val="1764707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8</a:t>
            </a:fld>
            <a:endParaRPr lang="zh-CN" altLang="en-US"/>
          </a:p>
        </p:txBody>
      </p:sp>
    </p:spTree>
    <p:extLst>
      <p:ext uri="{BB962C8B-B14F-4D97-AF65-F5344CB8AC3E}">
        <p14:creationId xmlns:p14="http://schemas.microsoft.com/office/powerpoint/2010/main" val="1721712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9</a:t>
            </a:fld>
            <a:endParaRPr lang="zh-CN" altLang="en-US"/>
          </a:p>
        </p:txBody>
      </p:sp>
    </p:spTree>
    <p:extLst>
      <p:ext uri="{BB962C8B-B14F-4D97-AF65-F5344CB8AC3E}">
        <p14:creationId xmlns:p14="http://schemas.microsoft.com/office/powerpoint/2010/main" val="2312842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2" y="2130922"/>
            <a:ext cx="10361851" cy="1470365"/>
          </a:xfrm>
        </p:spPr>
        <p:txBody>
          <a:bodyPr/>
          <a:lstStyle/>
          <a:p>
            <a:r>
              <a:rPr lang="en-US"/>
              <a:t>Click to edit Master title style</a:t>
            </a:r>
          </a:p>
        </p:txBody>
      </p:sp>
      <p:sp>
        <p:nvSpPr>
          <p:cNvPr id="3" name="Subtitle 2"/>
          <p:cNvSpPr>
            <a:spLocks noGrp="1"/>
          </p:cNvSpPr>
          <p:nvPr>
            <p:ph type="subTitle" idx="1"/>
          </p:nvPr>
        </p:nvSpPr>
        <p:spPr>
          <a:xfrm>
            <a:off x="1828563" y="3887100"/>
            <a:ext cx="8533289" cy="1753006"/>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4/17/2023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89626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4" y="273113"/>
            <a:ext cx="4010562" cy="1162320"/>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113" y="273117"/>
            <a:ext cx="6814780" cy="5854468"/>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524" y="1435437"/>
            <a:ext cx="4010562" cy="4692149"/>
          </a:xfrm>
        </p:spPr>
        <p:txBody>
          <a:bodyPr/>
          <a:lstStyle>
            <a:lvl1pPr marL="0" indent="0">
              <a:buNone/>
              <a:defRPr sz="1900"/>
            </a:lvl1pPr>
            <a:lvl2pPr marL="609585" indent="0">
              <a:buNone/>
              <a:defRPr sz="1600"/>
            </a:lvl2pPr>
            <a:lvl3pPr marL="1219170" indent="0">
              <a:buNone/>
              <a:defRPr sz="14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4/17/2023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71293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1714"/>
            <a:ext cx="7314248" cy="566870"/>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406" y="612918"/>
            <a:ext cx="7314248" cy="4115753"/>
          </a:xfrm>
        </p:spPr>
        <p:txBody>
          <a:bodyPr/>
          <a:lstStyle>
            <a:lvl1pPr marL="0" indent="0">
              <a:buNone/>
              <a:defRPr sz="4300"/>
            </a:lvl1pPr>
            <a:lvl2pPr marL="609585" indent="0">
              <a:buNone/>
              <a:defRPr sz="38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endParaRPr lang="en-US" dirty="0"/>
          </a:p>
        </p:txBody>
      </p:sp>
      <p:sp>
        <p:nvSpPr>
          <p:cNvPr id="4" name="Text Placeholder 3"/>
          <p:cNvSpPr>
            <a:spLocks noGrp="1"/>
          </p:cNvSpPr>
          <p:nvPr>
            <p:ph type="body" sz="half" idx="2"/>
          </p:nvPr>
        </p:nvSpPr>
        <p:spPr>
          <a:xfrm>
            <a:off x="2389406" y="5368584"/>
            <a:ext cx="7314248" cy="805049"/>
          </a:xfrm>
        </p:spPr>
        <p:txBody>
          <a:bodyPr/>
          <a:lstStyle>
            <a:lvl1pPr marL="0" indent="0">
              <a:buNone/>
              <a:defRPr sz="1900"/>
            </a:lvl1pPr>
            <a:lvl2pPr marL="609585" indent="0">
              <a:buNone/>
              <a:defRPr sz="1600"/>
            </a:lvl2pPr>
            <a:lvl3pPr marL="1219170" indent="0">
              <a:buNone/>
              <a:defRPr sz="14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4/17/2023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373267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4/17/2023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8385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50" y="274704"/>
            <a:ext cx="2742843" cy="585288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522" y="274704"/>
            <a:ext cx="8025355" cy="58528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4/17/2023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046711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11259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521" y="274701"/>
            <a:ext cx="10971372" cy="1143265"/>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521" y="1600571"/>
            <a:ext cx="10971372" cy="4527011"/>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521" y="6357822"/>
            <a:ext cx="2844430" cy="365210"/>
          </a:xfrm>
          <a:prstGeom prst="rect">
            <a:avLst/>
          </a:prstGeom>
        </p:spPr>
        <p:txBody>
          <a:bodyPr/>
          <a:lstStyle/>
          <a:p>
            <a:fld id="{2E3AAC11-D570-4EA9-AFC0-30FB72BA45EB}" type="datetimeFigureOut">
              <a:rPr lang="zh-CN" altLang="en-US" smtClean="0"/>
              <a:t>2023-04-17</a:t>
            </a:fld>
            <a:endParaRPr lang="zh-CN" altLang="en-US"/>
          </a:p>
        </p:txBody>
      </p:sp>
      <p:sp>
        <p:nvSpPr>
          <p:cNvPr id="5" name="页脚占位符 4"/>
          <p:cNvSpPr>
            <a:spLocks noGrp="1"/>
          </p:cNvSpPr>
          <p:nvPr>
            <p:ph type="ftr" sz="quarter" idx="11"/>
          </p:nvPr>
        </p:nvSpPr>
        <p:spPr>
          <a:xfrm>
            <a:off x="4165058" y="6357822"/>
            <a:ext cx="3860297" cy="365210"/>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6463" y="6357822"/>
            <a:ext cx="2844430" cy="365210"/>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1931379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8049" y="274702"/>
            <a:ext cx="2742843" cy="5852880"/>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521" y="274702"/>
            <a:ext cx="8025355" cy="5852880"/>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521" y="6357822"/>
            <a:ext cx="2844430" cy="365210"/>
          </a:xfrm>
          <a:prstGeom prst="rect">
            <a:avLst/>
          </a:prstGeom>
        </p:spPr>
        <p:txBody>
          <a:bodyPr/>
          <a:lstStyle/>
          <a:p>
            <a:fld id="{2E3AAC11-D570-4EA9-AFC0-30FB72BA45EB}" type="datetimeFigureOut">
              <a:rPr lang="zh-CN" altLang="en-US" smtClean="0"/>
              <a:t>2023-04-17</a:t>
            </a:fld>
            <a:endParaRPr lang="zh-CN" altLang="en-US"/>
          </a:p>
        </p:txBody>
      </p:sp>
      <p:sp>
        <p:nvSpPr>
          <p:cNvPr id="5" name="页脚占位符 4"/>
          <p:cNvSpPr>
            <a:spLocks noGrp="1"/>
          </p:cNvSpPr>
          <p:nvPr>
            <p:ph type="ftr" sz="quarter" idx="11"/>
          </p:nvPr>
        </p:nvSpPr>
        <p:spPr>
          <a:xfrm>
            <a:off x="4165058" y="6357822"/>
            <a:ext cx="3860297" cy="365210"/>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6463" y="6357822"/>
            <a:ext cx="2844430" cy="365210"/>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18890166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925189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4/17/2023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11562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60" y="4407923"/>
            <a:ext cx="10361851" cy="1362390"/>
          </a:xfrm>
        </p:spPr>
        <p:txBody>
          <a:bodyPr anchor="t"/>
          <a:lstStyle>
            <a:lvl1pPr algn="l">
              <a:defRPr sz="5400" b="1" cap="all"/>
            </a:lvl1pPr>
          </a:lstStyle>
          <a:p>
            <a:r>
              <a:rPr lang="en-US"/>
              <a:t>Click to edit Master title style</a:t>
            </a:r>
          </a:p>
        </p:txBody>
      </p:sp>
      <p:sp>
        <p:nvSpPr>
          <p:cNvPr id="3" name="Text Placeholder 2"/>
          <p:cNvSpPr>
            <a:spLocks noGrp="1"/>
          </p:cNvSpPr>
          <p:nvPr>
            <p:ph type="body" idx="1"/>
          </p:nvPr>
        </p:nvSpPr>
        <p:spPr>
          <a:xfrm>
            <a:off x="962960" y="2907387"/>
            <a:ext cx="10361851" cy="1500534"/>
          </a:xfrm>
        </p:spPr>
        <p:txBody>
          <a:bodyPr anchor="b"/>
          <a:lstStyle>
            <a:lvl1pPr marL="0" indent="0">
              <a:buNone/>
              <a:defRPr sz="2700">
                <a:solidFill>
                  <a:schemeClr val="tx1">
                    <a:tint val="75000"/>
                  </a:schemeClr>
                </a:solidFill>
              </a:defRPr>
            </a:lvl1pPr>
            <a:lvl2pPr marL="609585" indent="0">
              <a:buNone/>
              <a:defRPr sz="2400">
                <a:solidFill>
                  <a:schemeClr val="tx1">
                    <a:tint val="75000"/>
                  </a:schemeClr>
                </a:solidFill>
              </a:defRPr>
            </a:lvl2pPr>
            <a:lvl3pPr marL="1219170" indent="0">
              <a:buNone/>
              <a:defRPr sz="2200">
                <a:solidFill>
                  <a:schemeClr val="tx1">
                    <a:tint val="75000"/>
                  </a:schemeClr>
                </a:solidFill>
              </a:defRPr>
            </a:lvl3pPr>
            <a:lvl4pPr marL="1828754" indent="0">
              <a:buNone/>
              <a:defRPr sz="1900">
                <a:solidFill>
                  <a:schemeClr val="tx1">
                    <a:tint val="75000"/>
                  </a:schemeClr>
                </a:solidFill>
              </a:defRPr>
            </a:lvl4pPr>
            <a:lvl5pPr marL="2438339" indent="0">
              <a:buNone/>
              <a:defRPr sz="1900">
                <a:solidFill>
                  <a:schemeClr val="tx1">
                    <a:tint val="75000"/>
                  </a:schemeClr>
                </a:solidFill>
              </a:defRPr>
            </a:lvl5pPr>
            <a:lvl6pPr marL="3047924" indent="0">
              <a:buNone/>
              <a:defRPr sz="1900">
                <a:solidFill>
                  <a:schemeClr val="tx1">
                    <a:tint val="75000"/>
                  </a:schemeClr>
                </a:solidFill>
              </a:defRPr>
            </a:lvl6pPr>
            <a:lvl7pPr marL="3657509" indent="0">
              <a:buNone/>
              <a:defRPr sz="1900">
                <a:solidFill>
                  <a:schemeClr val="tx1">
                    <a:tint val="75000"/>
                  </a:schemeClr>
                </a:solidFill>
              </a:defRPr>
            </a:lvl7pPr>
            <a:lvl8pPr marL="4267093" indent="0">
              <a:buNone/>
              <a:defRPr sz="1900">
                <a:solidFill>
                  <a:schemeClr val="tx1">
                    <a:tint val="75000"/>
                  </a:schemeClr>
                </a:solidFill>
              </a:defRPr>
            </a:lvl8pPr>
            <a:lvl9pPr marL="4876678"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4/17/2023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51570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522"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6794"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4/17/2023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9661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522" y="1535469"/>
            <a:ext cx="5386216" cy="639911"/>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200" b="1"/>
            </a:lvl4pPr>
            <a:lvl5pPr marL="2438339" indent="0">
              <a:buNone/>
              <a:defRPr sz="2200" b="1"/>
            </a:lvl5pPr>
            <a:lvl6pPr marL="3047924" indent="0">
              <a:buNone/>
              <a:defRPr sz="2200" b="1"/>
            </a:lvl6pPr>
            <a:lvl7pPr marL="3657509" indent="0">
              <a:buNone/>
              <a:defRPr sz="2200" b="1"/>
            </a:lvl7pPr>
            <a:lvl8pPr marL="4267093" indent="0">
              <a:buNone/>
              <a:defRPr sz="2200" b="1"/>
            </a:lvl8pPr>
            <a:lvl9pPr marL="4876678" indent="0">
              <a:buNone/>
              <a:defRPr sz="2200" b="1"/>
            </a:lvl9pPr>
          </a:lstStyle>
          <a:p>
            <a:pPr lvl="0"/>
            <a:r>
              <a:rPr lang="en-US"/>
              <a:t>Click to edit Master text styles</a:t>
            </a:r>
          </a:p>
        </p:txBody>
      </p:sp>
      <p:sp>
        <p:nvSpPr>
          <p:cNvPr id="4" name="Content Placeholder 3"/>
          <p:cNvSpPr>
            <a:spLocks noGrp="1"/>
          </p:cNvSpPr>
          <p:nvPr>
            <p:ph sz="half" idx="2"/>
          </p:nvPr>
        </p:nvSpPr>
        <p:spPr>
          <a:xfrm>
            <a:off x="609522" y="2175380"/>
            <a:ext cx="5386216"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567" y="1535469"/>
            <a:ext cx="5388332" cy="639911"/>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200" b="1"/>
            </a:lvl4pPr>
            <a:lvl5pPr marL="2438339" indent="0">
              <a:buNone/>
              <a:defRPr sz="2200" b="1"/>
            </a:lvl5pPr>
            <a:lvl6pPr marL="3047924" indent="0">
              <a:buNone/>
              <a:defRPr sz="2200" b="1"/>
            </a:lvl6pPr>
            <a:lvl7pPr marL="3657509" indent="0">
              <a:buNone/>
              <a:defRPr sz="2200" b="1"/>
            </a:lvl7pPr>
            <a:lvl8pPr marL="4267093" indent="0">
              <a:buNone/>
              <a:defRPr sz="2200" b="1"/>
            </a:lvl8pPr>
            <a:lvl9pPr marL="4876678"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2567" y="2175380"/>
            <a:ext cx="5388332"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4/17/2023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49414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522" y="1535469"/>
            <a:ext cx="5386216" cy="639911"/>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200" b="1"/>
            </a:lvl4pPr>
            <a:lvl5pPr marL="2438339" indent="0">
              <a:buNone/>
              <a:defRPr sz="2200" b="1"/>
            </a:lvl5pPr>
            <a:lvl6pPr marL="3047924" indent="0">
              <a:buNone/>
              <a:defRPr sz="2200" b="1"/>
            </a:lvl6pPr>
            <a:lvl7pPr marL="3657509" indent="0">
              <a:buNone/>
              <a:defRPr sz="2200" b="1"/>
            </a:lvl7pPr>
            <a:lvl8pPr marL="4267093" indent="0">
              <a:buNone/>
              <a:defRPr sz="2200" b="1"/>
            </a:lvl8pPr>
            <a:lvl9pPr marL="4876678" indent="0">
              <a:buNone/>
              <a:defRPr sz="2200" b="1"/>
            </a:lvl9pPr>
          </a:lstStyle>
          <a:p>
            <a:pPr lvl="0"/>
            <a:r>
              <a:rPr lang="en-US"/>
              <a:t>Click to edit Master text styles</a:t>
            </a:r>
          </a:p>
        </p:txBody>
      </p:sp>
      <p:sp>
        <p:nvSpPr>
          <p:cNvPr id="4" name="Content Placeholder 3"/>
          <p:cNvSpPr>
            <a:spLocks noGrp="1"/>
          </p:cNvSpPr>
          <p:nvPr>
            <p:ph sz="half" idx="2"/>
          </p:nvPr>
        </p:nvSpPr>
        <p:spPr>
          <a:xfrm>
            <a:off x="609522" y="2175380"/>
            <a:ext cx="5386216"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567" y="1535469"/>
            <a:ext cx="5388332" cy="639911"/>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200" b="1"/>
            </a:lvl4pPr>
            <a:lvl5pPr marL="2438339" indent="0">
              <a:buNone/>
              <a:defRPr sz="2200" b="1"/>
            </a:lvl5pPr>
            <a:lvl6pPr marL="3047924" indent="0">
              <a:buNone/>
              <a:defRPr sz="2200" b="1"/>
            </a:lvl6pPr>
            <a:lvl7pPr marL="3657509" indent="0">
              <a:buNone/>
              <a:defRPr sz="2200" b="1"/>
            </a:lvl7pPr>
            <a:lvl8pPr marL="4267093" indent="0">
              <a:buNone/>
              <a:defRPr sz="2200" b="1"/>
            </a:lvl8pPr>
            <a:lvl9pPr marL="4876678"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2567" y="2175380"/>
            <a:ext cx="5388332"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4/17/2023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
        <p:nvSpPr>
          <p:cNvPr id="11" name="TextBox 4">
            <a:extLst>
              <a:ext uri="{FF2B5EF4-FFF2-40B4-BE49-F238E27FC236}">
                <a16:creationId xmlns:a16="http://schemas.microsoft.com/office/drawing/2014/main" id="{E9046DCD-2A74-5BEF-E657-8BE90AEC28E3}"/>
              </a:ext>
            </a:extLst>
          </p:cNvPr>
          <p:cNvSpPr txBox="1"/>
          <p:nvPr userDrawn="1"/>
        </p:nvSpPr>
        <p:spPr>
          <a:xfrm>
            <a:off x="2967247" y="6357825"/>
            <a:ext cx="1440159" cy="118430"/>
          </a:xfrm>
          <a:prstGeom prst="rect">
            <a:avLst/>
          </a:prstGeom>
          <a:noFill/>
        </p:spPr>
        <p:txBody>
          <a:bodyPr wrap="square" rtlCol="0">
            <a:spAutoFit/>
          </a:bodyPr>
          <a:lstStyle/>
          <a:p>
            <a:pPr>
              <a:lnSpc>
                <a:spcPct val="200000"/>
              </a:lnSpc>
            </a:pPr>
            <a:r>
              <a:rPr lang="zh-CN" altLang="en-US" sz="100" dirty="0">
                <a:solidFill>
                  <a:prstClr val="black"/>
                </a:solidFill>
                <a:latin typeface="微软雅黑" panose="020B0503020204020204" pitchFamily="34" charset="-122"/>
                <a:hlinkClick r:id="rId2"/>
              </a:rPr>
              <a:t>行业</a:t>
            </a:r>
            <a:r>
              <a:rPr lang="en-US" altLang="zh-CN" sz="100" dirty="0">
                <a:solidFill>
                  <a:prstClr val="black"/>
                </a:solidFill>
                <a:latin typeface="微软雅黑" panose="020B0503020204020204" pitchFamily="34" charset="-122"/>
                <a:hlinkClick r:id="rId2"/>
              </a:rPr>
              <a:t>PPT</a:t>
            </a:r>
            <a:r>
              <a:rPr lang="zh-CN" altLang="en-US" sz="100" dirty="0">
                <a:solidFill>
                  <a:prstClr val="black"/>
                </a:solidFill>
                <a:latin typeface="微软雅黑" panose="020B0503020204020204" pitchFamily="34" charset="-122"/>
                <a:hlinkClick r:id="rId2"/>
              </a:rPr>
              <a:t>模板</a:t>
            </a:r>
            <a:r>
              <a:rPr lang="en-US" altLang="zh-CN" sz="100" dirty="0">
                <a:solidFill>
                  <a:prstClr val="black"/>
                </a:solidFill>
                <a:latin typeface="微软雅黑" panose="020B0503020204020204" pitchFamily="34" charset="-122"/>
              </a:rPr>
              <a:t>http://www.1ppt.com/hangye/</a:t>
            </a:r>
          </a:p>
        </p:txBody>
      </p:sp>
    </p:spTree>
    <p:extLst>
      <p:ext uri="{BB962C8B-B14F-4D97-AF65-F5344CB8AC3E}">
        <p14:creationId xmlns:p14="http://schemas.microsoft.com/office/powerpoint/2010/main" val="1932913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4/17/2023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40117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485" y="1031497"/>
            <a:ext cx="9911444" cy="4290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899289" y="6453393"/>
            <a:ext cx="391838" cy="22015"/>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4/17/2023</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2992" y="6397708"/>
            <a:ext cx="2844430" cy="365210"/>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96887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5321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70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2"/>
            <a:ext cx="10971372" cy="4527011"/>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521" y="6357825"/>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pPr>
                <a:defRPr/>
              </a:pPr>
              <a:t>4/17/2023</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57825"/>
            <a:ext cx="3860297" cy="365210"/>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6463" y="6357825"/>
            <a:ext cx="2844430" cy="365210"/>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5906510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706"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Lst>
  <p:hf hdr="0" ftr="0" dt="0"/>
  <p:txStyles>
    <p:titleStyle>
      <a:lvl1pPr algn="ctr" defTabSz="1219170" rtl="0" eaLnBrk="1" latinLnBrk="0" hangingPunct="1">
        <a:spcBef>
          <a:spcPct val="0"/>
        </a:spcBef>
        <a:buNone/>
        <a:defRPr sz="5900"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800"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3704900"/>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Lst>
  <p:txStyles>
    <p:titleStyle>
      <a:lvl1pPr algn="ctr" defTabSz="914583" rtl="0" eaLnBrk="1" latinLnBrk="0" hangingPunct="1">
        <a:spcBef>
          <a:spcPct val="0"/>
        </a:spcBef>
        <a:buNone/>
        <a:defRPr sz="4401" kern="1200">
          <a:solidFill>
            <a:schemeClr val="tx1"/>
          </a:solidFill>
          <a:latin typeface="+mj-lt"/>
          <a:ea typeface="+mj-ea"/>
          <a:cs typeface="+mj-cs"/>
        </a:defRPr>
      </a:lvl1pPr>
    </p:titleStyle>
    <p:bodyStyle>
      <a:lvl1pPr marL="342969" indent="-342969" algn="l" defTabSz="914583" rtl="0" eaLnBrk="1" latinLnBrk="0" hangingPunct="1">
        <a:spcBef>
          <a:spcPct val="20000"/>
        </a:spcBef>
        <a:buFont typeface="Arial" panose="020B0604020202020204" pitchFamily="34" charset="0"/>
        <a:buChar char="•"/>
        <a:defRPr sz="3201" kern="1200">
          <a:solidFill>
            <a:schemeClr val="tx1"/>
          </a:solidFill>
          <a:latin typeface="+mn-lt"/>
          <a:ea typeface="+mn-ea"/>
          <a:cs typeface="+mn-cs"/>
        </a:defRPr>
      </a:lvl1pPr>
      <a:lvl2pPr marL="743099" indent="-285807" algn="l" defTabSz="914583" rtl="0" eaLnBrk="1" latinLnBrk="0" hangingPunct="1">
        <a:spcBef>
          <a:spcPct val="20000"/>
        </a:spcBef>
        <a:buFont typeface="Arial" panose="020B0604020202020204" pitchFamily="34" charset="0"/>
        <a:buChar char="–"/>
        <a:defRPr sz="2801" kern="1200">
          <a:solidFill>
            <a:schemeClr val="tx1"/>
          </a:solidFill>
          <a:latin typeface="+mn-lt"/>
          <a:ea typeface="+mn-ea"/>
          <a:cs typeface="+mn-cs"/>
        </a:defRPr>
      </a:lvl2pPr>
      <a:lvl3pPr marL="1143229" indent="-228646" algn="l" defTabSz="91458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520" indent="-228646" algn="l" defTabSz="91458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811" indent="-228646" algn="l" defTabSz="91458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5103" indent="-228646" algn="l" defTabSz="91458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2394" indent="-228646" algn="l" defTabSz="91458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686" indent="-228646" algn="l" defTabSz="91458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977" indent="-228646" algn="l" defTabSz="91458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583" rtl="0" eaLnBrk="1" latinLnBrk="0" hangingPunct="1">
        <a:defRPr sz="1800" kern="1200">
          <a:solidFill>
            <a:schemeClr val="tx1"/>
          </a:solidFill>
          <a:latin typeface="+mn-lt"/>
          <a:ea typeface="+mn-ea"/>
          <a:cs typeface="+mn-cs"/>
        </a:defRPr>
      </a:lvl1pPr>
      <a:lvl2pPr marL="457291" algn="l" defTabSz="914583" rtl="0" eaLnBrk="1" latinLnBrk="0" hangingPunct="1">
        <a:defRPr sz="1800" kern="1200">
          <a:solidFill>
            <a:schemeClr val="tx1"/>
          </a:solidFill>
          <a:latin typeface="+mn-lt"/>
          <a:ea typeface="+mn-ea"/>
          <a:cs typeface="+mn-cs"/>
        </a:defRPr>
      </a:lvl2pPr>
      <a:lvl3pPr marL="914583" algn="l" defTabSz="914583" rtl="0" eaLnBrk="1" latinLnBrk="0" hangingPunct="1">
        <a:defRPr sz="1800" kern="1200">
          <a:solidFill>
            <a:schemeClr val="tx1"/>
          </a:solidFill>
          <a:latin typeface="+mn-lt"/>
          <a:ea typeface="+mn-ea"/>
          <a:cs typeface="+mn-cs"/>
        </a:defRPr>
      </a:lvl3pPr>
      <a:lvl4pPr marL="1371874" algn="l" defTabSz="914583" rtl="0" eaLnBrk="1" latinLnBrk="0" hangingPunct="1">
        <a:defRPr sz="1800" kern="1200">
          <a:solidFill>
            <a:schemeClr val="tx1"/>
          </a:solidFill>
          <a:latin typeface="+mn-lt"/>
          <a:ea typeface="+mn-ea"/>
          <a:cs typeface="+mn-cs"/>
        </a:defRPr>
      </a:lvl4pPr>
      <a:lvl5pPr marL="1829166" algn="l" defTabSz="914583" rtl="0" eaLnBrk="1" latinLnBrk="0" hangingPunct="1">
        <a:defRPr sz="1800" kern="1200">
          <a:solidFill>
            <a:schemeClr val="tx1"/>
          </a:solidFill>
          <a:latin typeface="+mn-lt"/>
          <a:ea typeface="+mn-ea"/>
          <a:cs typeface="+mn-cs"/>
        </a:defRPr>
      </a:lvl5pPr>
      <a:lvl6pPr marL="2286457" algn="l" defTabSz="914583" rtl="0" eaLnBrk="1" latinLnBrk="0" hangingPunct="1">
        <a:defRPr sz="1800" kern="1200">
          <a:solidFill>
            <a:schemeClr val="tx1"/>
          </a:solidFill>
          <a:latin typeface="+mn-lt"/>
          <a:ea typeface="+mn-ea"/>
          <a:cs typeface="+mn-cs"/>
        </a:defRPr>
      </a:lvl6pPr>
      <a:lvl7pPr marL="2743749" algn="l" defTabSz="914583" rtl="0" eaLnBrk="1" latinLnBrk="0" hangingPunct="1">
        <a:defRPr sz="1800" kern="1200">
          <a:solidFill>
            <a:schemeClr val="tx1"/>
          </a:solidFill>
          <a:latin typeface="+mn-lt"/>
          <a:ea typeface="+mn-ea"/>
          <a:cs typeface="+mn-cs"/>
        </a:defRPr>
      </a:lvl7pPr>
      <a:lvl8pPr marL="3201040" algn="l" defTabSz="914583" rtl="0" eaLnBrk="1" latinLnBrk="0" hangingPunct="1">
        <a:defRPr sz="1800" kern="1200">
          <a:solidFill>
            <a:schemeClr val="tx1"/>
          </a:solidFill>
          <a:latin typeface="+mn-lt"/>
          <a:ea typeface="+mn-ea"/>
          <a:cs typeface="+mn-cs"/>
        </a:defRPr>
      </a:lvl8pPr>
      <a:lvl9pPr marL="3658332" algn="l" defTabSz="91458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3" Type="http://schemas.openxmlformats.org/officeDocument/2006/relationships/tags" Target="../tags/tag4.xml"/><Relationship Id="rId7" Type="http://schemas.openxmlformats.org/officeDocument/2006/relationships/slideLayout" Target="../slideLayouts/slideLayout9.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10" Type="http://schemas.openxmlformats.org/officeDocument/2006/relationships/image" Target="../media/image3.png"/><Relationship Id="rId4" Type="http://schemas.openxmlformats.org/officeDocument/2006/relationships/tags" Target="../tags/tag5.xml"/><Relationship Id="rId9"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8" Type="http://schemas.openxmlformats.org/officeDocument/2006/relationships/tags" Target="../tags/tag15.xml"/><Relationship Id="rId13" Type="http://schemas.openxmlformats.org/officeDocument/2006/relationships/tags" Target="../tags/tag20.xml"/><Relationship Id="rId18" Type="http://schemas.openxmlformats.org/officeDocument/2006/relationships/notesSlide" Target="../notesSlides/notesSlide11.xml"/><Relationship Id="rId3" Type="http://schemas.openxmlformats.org/officeDocument/2006/relationships/tags" Target="../tags/tag10.xml"/><Relationship Id="rId7" Type="http://schemas.openxmlformats.org/officeDocument/2006/relationships/tags" Target="../tags/tag14.xml"/><Relationship Id="rId12" Type="http://schemas.openxmlformats.org/officeDocument/2006/relationships/tags" Target="../tags/tag19.xml"/><Relationship Id="rId17" Type="http://schemas.openxmlformats.org/officeDocument/2006/relationships/slideLayout" Target="../slideLayouts/slideLayout9.xml"/><Relationship Id="rId2" Type="http://schemas.openxmlformats.org/officeDocument/2006/relationships/tags" Target="../tags/tag9.xml"/><Relationship Id="rId16" Type="http://schemas.openxmlformats.org/officeDocument/2006/relationships/tags" Target="../tags/tag23.xml"/><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tags" Target="../tags/tag18.xml"/><Relationship Id="rId5" Type="http://schemas.openxmlformats.org/officeDocument/2006/relationships/tags" Target="../tags/tag12.xml"/><Relationship Id="rId15" Type="http://schemas.openxmlformats.org/officeDocument/2006/relationships/tags" Target="../tags/tag22.xml"/><Relationship Id="rId10" Type="http://schemas.openxmlformats.org/officeDocument/2006/relationships/tags" Target="../tags/tag17.xml"/><Relationship Id="rId4" Type="http://schemas.openxmlformats.org/officeDocument/2006/relationships/tags" Target="../tags/tag11.xml"/><Relationship Id="rId9" Type="http://schemas.openxmlformats.org/officeDocument/2006/relationships/tags" Target="../tags/tag16.xml"/><Relationship Id="rId14" Type="http://schemas.openxmlformats.org/officeDocument/2006/relationships/tags" Target="../tags/tag2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9.xml"/><Relationship Id="rId5" Type="http://schemas.openxmlformats.org/officeDocument/2006/relationships/image" Target="../media/image11.jpe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8" Type="http://schemas.openxmlformats.org/officeDocument/2006/relationships/notesSlide" Target="../notesSlides/notesSlide25.xml"/><Relationship Id="rId3" Type="http://schemas.openxmlformats.org/officeDocument/2006/relationships/tags" Target="../tags/tag26.xml"/><Relationship Id="rId7" Type="http://schemas.openxmlformats.org/officeDocument/2006/relationships/slideLayout" Target="../slideLayouts/slideLayout9.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tags" Target="../tags/tag29.xml"/><Relationship Id="rId5" Type="http://schemas.openxmlformats.org/officeDocument/2006/relationships/tags" Target="../tags/tag28.xml"/><Relationship Id="rId10" Type="http://schemas.openxmlformats.org/officeDocument/2006/relationships/image" Target="../media/image3.png"/><Relationship Id="rId4" Type="http://schemas.openxmlformats.org/officeDocument/2006/relationships/tags" Target="../tags/tag27.xml"/><Relationship Id="rId9"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a:extLst>
              <a:ext uri="{FF2B5EF4-FFF2-40B4-BE49-F238E27FC236}">
                <a16:creationId xmlns:a16="http://schemas.microsoft.com/office/drawing/2014/main" id="{85C89A60-5F76-44A7-8851-152195261CEC}"/>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0" y="1240"/>
            <a:ext cx="12190413" cy="6857107"/>
          </a:xfrm>
          <a:prstGeom prst="rect">
            <a:avLst/>
          </a:prstGeom>
        </p:spPr>
      </p:pic>
      <p:grpSp>
        <p:nvGrpSpPr>
          <p:cNvPr id="22" name="组合 21">
            <a:extLst>
              <a:ext uri="{FF2B5EF4-FFF2-40B4-BE49-F238E27FC236}">
                <a16:creationId xmlns:a16="http://schemas.microsoft.com/office/drawing/2014/main" id="{4E1A2E75-7CBF-4D60-A141-F4DB20990700}"/>
              </a:ext>
            </a:extLst>
          </p:cNvPr>
          <p:cNvGrpSpPr/>
          <p:nvPr/>
        </p:nvGrpSpPr>
        <p:grpSpPr>
          <a:xfrm>
            <a:off x="1374832" y="1116947"/>
            <a:ext cx="9567740" cy="3247297"/>
            <a:chOff x="2384482" y="1021697"/>
            <a:chExt cx="9567740" cy="3247297"/>
          </a:xfrm>
        </p:grpSpPr>
        <p:sp>
          <p:nvSpPr>
            <p:cNvPr id="14" name="18">
              <a:extLst>
                <a:ext uri="{FF2B5EF4-FFF2-40B4-BE49-F238E27FC236}">
                  <a16:creationId xmlns:a16="http://schemas.microsoft.com/office/drawing/2014/main" id="{3244CFFD-F966-4583-8CD8-BE92B49D5E91}"/>
                </a:ext>
              </a:extLst>
            </p:cNvPr>
            <p:cNvSpPr>
              <a:spLocks noChangeArrowheads="1"/>
            </p:cNvSpPr>
            <p:nvPr>
              <p:custDataLst>
                <p:tags r:id="rId1"/>
              </p:custDataLst>
            </p:nvPr>
          </p:nvSpPr>
          <p:spPr bwMode="auto">
            <a:xfrm>
              <a:off x="5774144" y="1476884"/>
              <a:ext cx="1630596" cy="1477328"/>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algn="ctr" fontAlgn="base">
                <a:spcBef>
                  <a:spcPct val="0"/>
                </a:spcBef>
                <a:spcAft>
                  <a:spcPct val="0"/>
                </a:spcAft>
              </a:pPr>
              <a:r>
                <a:rPr lang="zh-CN" altLang="en-US" sz="9600" dirty="0">
                  <a:solidFill>
                    <a:srgbClr val="25998C"/>
                  </a:solidFill>
                  <a:latin typeface="华文彩云" panose="02010800040101010101" pitchFamily="2" charset="-122"/>
                  <a:ea typeface="华文彩云" panose="02010800040101010101" pitchFamily="2" charset="-122"/>
                  <a:cs typeface="+mn-ea"/>
                  <a:sym typeface="+mn-lt"/>
                </a:rPr>
                <a:t>期</a:t>
              </a:r>
              <a:endParaRPr lang="en-US" altLang="zh-CN" sz="9600" dirty="0">
                <a:solidFill>
                  <a:srgbClr val="25998C"/>
                </a:solidFill>
                <a:latin typeface="华文彩云" panose="02010800040101010101" pitchFamily="2" charset="-122"/>
                <a:ea typeface="华文彩云" panose="02010800040101010101" pitchFamily="2" charset="-122"/>
                <a:cs typeface="+mn-ea"/>
                <a:sym typeface="+mn-lt"/>
              </a:endParaRPr>
            </a:p>
          </p:txBody>
        </p:sp>
        <p:sp>
          <p:nvSpPr>
            <p:cNvPr id="15" name="18">
              <a:extLst>
                <a:ext uri="{FF2B5EF4-FFF2-40B4-BE49-F238E27FC236}">
                  <a16:creationId xmlns:a16="http://schemas.microsoft.com/office/drawing/2014/main" id="{D376A4C0-27DA-40C2-B4AC-58485387CF22}"/>
                </a:ext>
              </a:extLst>
            </p:cNvPr>
            <p:cNvSpPr>
              <a:spLocks noChangeArrowheads="1"/>
            </p:cNvSpPr>
            <p:nvPr>
              <p:custDataLst>
                <p:tags r:id="rId2"/>
              </p:custDataLst>
            </p:nvPr>
          </p:nvSpPr>
          <p:spPr bwMode="auto">
            <a:xfrm>
              <a:off x="4242684" y="1021697"/>
              <a:ext cx="2174487" cy="1862048"/>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algn="ctr" fontAlgn="base">
                <a:spcBef>
                  <a:spcPct val="0"/>
                </a:spcBef>
                <a:spcAft>
                  <a:spcPct val="0"/>
                </a:spcAft>
              </a:pPr>
              <a:r>
                <a:rPr lang="zh-CN" altLang="en-US" sz="12100" dirty="0">
                  <a:solidFill>
                    <a:srgbClr val="25998C"/>
                  </a:solidFill>
                  <a:latin typeface="华文彩云" panose="02010800040101010101" pitchFamily="2" charset="-122"/>
                  <a:ea typeface="华文彩云" panose="02010800040101010101" pitchFamily="2" charset="-122"/>
                  <a:cs typeface="+mn-ea"/>
                  <a:sym typeface="+mn-lt"/>
                </a:rPr>
                <a:t>暑</a:t>
              </a:r>
              <a:endParaRPr lang="en-US" altLang="zh-CN" sz="12100" dirty="0">
                <a:solidFill>
                  <a:srgbClr val="25998C"/>
                </a:solidFill>
                <a:latin typeface="华文彩云" panose="02010800040101010101" pitchFamily="2" charset="-122"/>
                <a:ea typeface="华文彩云" panose="02010800040101010101" pitchFamily="2" charset="-122"/>
                <a:cs typeface="+mn-ea"/>
                <a:sym typeface="+mn-lt"/>
              </a:endParaRPr>
            </a:p>
          </p:txBody>
        </p:sp>
        <p:sp>
          <p:nvSpPr>
            <p:cNvPr id="16" name="18">
              <a:extLst>
                <a:ext uri="{FF2B5EF4-FFF2-40B4-BE49-F238E27FC236}">
                  <a16:creationId xmlns:a16="http://schemas.microsoft.com/office/drawing/2014/main" id="{855C3E19-D1C4-4000-90DB-EB17464DFC83}"/>
                </a:ext>
              </a:extLst>
            </p:cNvPr>
            <p:cNvSpPr>
              <a:spLocks noChangeArrowheads="1"/>
            </p:cNvSpPr>
            <p:nvPr>
              <p:custDataLst>
                <p:tags r:id="rId3"/>
              </p:custDataLst>
            </p:nvPr>
          </p:nvSpPr>
          <p:spPr bwMode="auto">
            <a:xfrm>
              <a:off x="6972852" y="1450446"/>
              <a:ext cx="1630596" cy="1477328"/>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algn="ctr" fontAlgn="base">
                <a:spcBef>
                  <a:spcPct val="0"/>
                </a:spcBef>
                <a:spcAft>
                  <a:spcPct val="0"/>
                </a:spcAft>
              </a:pPr>
              <a:r>
                <a:rPr lang="zh-CN" altLang="en-US" sz="9600" dirty="0">
                  <a:solidFill>
                    <a:srgbClr val="FD9F00"/>
                  </a:solidFill>
                  <a:latin typeface="华文彩云" panose="02010800040101010101" pitchFamily="2" charset="-122"/>
                  <a:ea typeface="华文彩云" panose="02010800040101010101" pitchFamily="2" charset="-122"/>
                  <a:cs typeface="+mn-ea"/>
                  <a:sym typeface="+mn-lt"/>
                </a:rPr>
                <a:t>出</a:t>
              </a:r>
              <a:endParaRPr lang="en-US" altLang="zh-CN" sz="9600" dirty="0">
                <a:solidFill>
                  <a:srgbClr val="FD9F00"/>
                </a:solidFill>
                <a:latin typeface="华文彩云" panose="02010800040101010101" pitchFamily="2" charset="-122"/>
                <a:ea typeface="华文彩云" panose="02010800040101010101" pitchFamily="2" charset="-122"/>
                <a:cs typeface="+mn-ea"/>
                <a:sym typeface="+mn-lt"/>
              </a:endParaRPr>
            </a:p>
          </p:txBody>
        </p:sp>
        <p:sp>
          <p:nvSpPr>
            <p:cNvPr id="17" name="18">
              <a:extLst>
                <a:ext uri="{FF2B5EF4-FFF2-40B4-BE49-F238E27FC236}">
                  <a16:creationId xmlns:a16="http://schemas.microsoft.com/office/drawing/2014/main" id="{ABB89661-4CBC-4E43-AE22-FB7637A44A59}"/>
                </a:ext>
              </a:extLst>
            </p:cNvPr>
            <p:cNvSpPr>
              <a:spLocks noChangeArrowheads="1"/>
            </p:cNvSpPr>
            <p:nvPr>
              <p:custDataLst>
                <p:tags r:id="rId4"/>
              </p:custDataLst>
            </p:nvPr>
          </p:nvSpPr>
          <p:spPr bwMode="auto">
            <a:xfrm>
              <a:off x="8126397" y="1465835"/>
              <a:ext cx="1630596" cy="1477328"/>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algn="ctr" fontAlgn="base">
                <a:spcBef>
                  <a:spcPct val="0"/>
                </a:spcBef>
                <a:spcAft>
                  <a:spcPct val="0"/>
                </a:spcAft>
              </a:pPr>
              <a:r>
                <a:rPr lang="zh-CN" altLang="en-US" sz="9600" dirty="0">
                  <a:solidFill>
                    <a:srgbClr val="FD9F00"/>
                  </a:solidFill>
                  <a:latin typeface="华文彩云" panose="02010800040101010101" pitchFamily="2" charset="-122"/>
                  <a:ea typeface="华文彩云" panose="02010800040101010101" pitchFamily="2" charset="-122"/>
                  <a:cs typeface="+mn-ea"/>
                  <a:sym typeface="+mn-lt"/>
                </a:rPr>
                <a:t>游</a:t>
              </a:r>
              <a:endParaRPr lang="en-US" altLang="zh-CN" sz="9600" dirty="0">
                <a:solidFill>
                  <a:srgbClr val="FD9F00"/>
                </a:solidFill>
                <a:latin typeface="华文彩云" panose="02010800040101010101" pitchFamily="2" charset="-122"/>
                <a:ea typeface="华文彩云" panose="02010800040101010101" pitchFamily="2" charset="-122"/>
                <a:cs typeface="+mn-ea"/>
                <a:sym typeface="+mn-lt"/>
              </a:endParaRPr>
            </a:p>
          </p:txBody>
        </p:sp>
        <p:sp>
          <p:nvSpPr>
            <p:cNvPr id="20" name="18">
              <a:extLst>
                <a:ext uri="{FF2B5EF4-FFF2-40B4-BE49-F238E27FC236}">
                  <a16:creationId xmlns:a16="http://schemas.microsoft.com/office/drawing/2014/main" id="{6B78A713-D2F6-46B7-85F3-BE9FC0B897E1}"/>
                </a:ext>
              </a:extLst>
            </p:cNvPr>
            <p:cNvSpPr>
              <a:spLocks noChangeArrowheads="1"/>
            </p:cNvSpPr>
            <p:nvPr>
              <p:custDataLst>
                <p:tags r:id="rId5"/>
              </p:custDataLst>
            </p:nvPr>
          </p:nvSpPr>
          <p:spPr bwMode="auto">
            <a:xfrm>
              <a:off x="2384482" y="1066746"/>
              <a:ext cx="2174487" cy="2677656"/>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algn="ctr" fontAlgn="base">
                <a:spcBef>
                  <a:spcPct val="0"/>
                </a:spcBef>
                <a:spcAft>
                  <a:spcPct val="0"/>
                </a:spcAft>
              </a:pPr>
              <a:r>
                <a:rPr lang="zh-CN" altLang="en-US" sz="17400" dirty="0">
                  <a:solidFill>
                    <a:srgbClr val="FD9F00"/>
                  </a:solidFill>
                  <a:cs typeface="+mn-ea"/>
                  <a:sym typeface="+mn-lt"/>
                </a:rPr>
                <a:t>“</a:t>
              </a:r>
              <a:endParaRPr lang="en-US" altLang="zh-CN" sz="17400" dirty="0">
                <a:solidFill>
                  <a:srgbClr val="FD9F00"/>
                </a:solidFill>
                <a:cs typeface="+mn-ea"/>
                <a:sym typeface="+mn-lt"/>
              </a:endParaRPr>
            </a:p>
          </p:txBody>
        </p:sp>
        <p:sp>
          <p:nvSpPr>
            <p:cNvPr id="21" name="18">
              <a:extLst>
                <a:ext uri="{FF2B5EF4-FFF2-40B4-BE49-F238E27FC236}">
                  <a16:creationId xmlns:a16="http://schemas.microsoft.com/office/drawing/2014/main" id="{09D603FA-CE87-4751-988E-CD9CB4036F26}"/>
                </a:ext>
              </a:extLst>
            </p:cNvPr>
            <p:cNvSpPr>
              <a:spLocks noChangeArrowheads="1"/>
            </p:cNvSpPr>
            <p:nvPr>
              <p:custDataLst>
                <p:tags r:id="rId6"/>
              </p:custDataLst>
            </p:nvPr>
          </p:nvSpPr>
          <p:spPr bwMode="auto">
            <a:xfrm>
              <a:off x="9387490" y="1052729"/>
              <a:ext cx="2564732" cy="3216265"/>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algn="ctr" fontAlgn="base">
                <a:spcBef>
                  <a:spcPct val="0"/>
                </a:spcBef>
                <a:spcAft>
                  <a:spcPct val="0"/>
                </a:spcAft>
              </a:pPr>
              <a:r>
                <a:rPr lang="zh-CN" altLang="en-US" sz="20900" dirty="0">
                  <a:solidFill>
                    <a:srgbClr val="25998C"/>
                  </a:solidFill>
                  <a:cs typeface="+mn-ea"/>
                  <a:sym typeface="+mn-lt"/>
                </a:rPr>
                <a:t>”</a:t>
              </a:r>
              <a:endParaRPr lang="en-US" altLang="zh-CN" sz="20900" dirty="0">
                <a:solidFill>
                  <a:srgbClr val="25998C"/>
                </a:solidFill>
                <a:cs typeface="+mn-ea"/>
                <a:sym typeface="+mn-lt"/>
              </a:endParaRPr>
            </a:p>
          </p:txBody>
        </p:sp>
      </p:grpSp>
      <p:sp>
        <p:nvSpPr>
          <p:cNvPr id="23" name="TextBox 4">
            <a:extLst>
              <a:ext uri="{FF2B5EF4-FFF2-40B4-BE49-F238E27FC236}">
                <a16:creationId xmlns:a16="http://schemas.microsoft.com/office/drawing/2014/main" id="{4C8FFF4F-1DE5-43B3-A7A5-E0433D227B7D}"/>
              </a:ext>
            </a:extLst>
          </p:cNvPr>
          <p:cNvSpPr txBox="1"/>
          <p:nvPr/>
        </p:nvSpPr>
        <p:spPr>
          <a:xfrm>
            <a:off x="2477205" y="3075315"/>
            <a:ext cx="7150292" cy="584775"/>
          </a:xfrm>
          <a:prstGeom prst="rect">
            <a:avLst/>
          </a:prstGeom>
          <a:noFill/>
        </p:spPr>
        <p:txBody>
          <a:bodyPr wrap="none" rtlCol="0">
            <a:spAutoFit/>
          </a:bodyPr>
          <a:lstStyle/>
          <a:p>
            <a:pPr algn="ctr"/>
            <a:r>
              <a:rPr lang="en-US" altLang="zh-CN" sz="3200" spc="300" dirty="0">
                <a:solidFill>
                  <a:srgbClr val="25998C"/>
                </a:solidFill>
                <a:cs typeface="+mn-ea"/>
                <a:sym typeface="+mn-lt"/>
              </a:rPr>
              <a:t>SUMMER RECRUIT STUDENTS</a:t>
            </a:r>
          </a:p>
        </p:txBody>
      </p:sp>
      <p:sp>
        <p:nvSpPr>
          <p:cNvPr id="24" name="TextBox 23">
            <a:extLst>
              <a:ext uri="{FF2B5EF4-FFF2-40B4-BE49-F238E27FC236}">
                <a16:creationId xmlns:a16="http://schemas.microsoft.com/office/drawing/2014/main" id="{E8C37005-741D-4848-B4E5-BFEC27F86AFF}"/>
              </a:ext>
            </a:extLst>
          </p:cNvPr>
          <p:cNvSpPr txBox="1"/>
          <p:nvPr/>
        </p:nvSpPr>
        <p:spPr>
          <a:xfrm>
            <a:off x="3154269" y="3643331"/>
            <a:ext cx="5796162" cy="415498"/>
          </a:xfrm>
          <a:prstGeom prst="rect">
            <a:avLst/>
          </a:prstGeom>
          <a:noFill/>
        </p:spPr>
        <p:txBody>
          <a:bodyPr wrap="square" rtlCol="0">
            <a:spAutoFit/>
          </a:bodyPr>
          <a:lstStyle/>
          <a:p>
            <a:pPr algn="ctr"/>
            <a:r>
              <a:rPr lang="en-US" altLang="zh-CN" sz="700" dirty="0">
                <a:solidFill>
                  <a:schemeClr val="bg1">
                    <a:lumMod val="75000"/>
                  </a:schemeClr>
                </a:solidFill>
                <a:cs typeface="+mn-ea"/>
                <a:sym typeface="+mn-lt"/>
              </a:rPr>
              <a:t>paste in this box, and select only the text. Your content to play here, or through your copy, paste in this box, and select only the text. Your content to play here, or through your copy, </a:t>
            </a:r>
            <a:r>
              <a:rPr lang="en-US" altLang="zh-CN" sz="700" dirty="0" err="1">
                <a:solidFill>
                  <a:schemeClr val="bg1">
                    <a:lumMod val="75000"/>
                  </a:schemeClr>
                </a:solidFill>
                <a:cs typeface="+mn-ea"/>
                <a:sym typeface="+mn-lt"/>
              </a:rPr>
              <a:t>aste</a:t>
            </a:r>
            <a:r>
              <a:rPr lang="en-US" altLang="zh-CN" sz="700" dirty="0">
                <a:solidFill>
                  <a:schemeClr val="bg1">
                    <a:lumMod val="75000"/>
                  </a:schemeClr>
                </a:solidFill>
                <a:cs typeface="+mn-ea"/>
                <a:sym typeface="+mn-lt"/>
              </a:rPr>
              <a:t> in this box, and select only the text. Your content to play here, or through your copy, paste in this box, and select only the text.</a:t>
            </a:r>
            <a:endParaRPr lang="zh-CN" altLang="en-US" sz="700" dirty="0">
              <a:solidFill>
                <a:schemeClr val="bg1">
                  <a:lumMod val="75000"/>
                </a:schemeClr>
              </a:solidFill>
              <a:cs typeface="+mn-ea"/>
              <a:sym typeface="+mn-lt"/>
            </a:endParaRPr>
          </a:p>
        </p:txBody>
      </p:sp>
      <p:pic>
        <p:nvPicPr>
          <p:cNvPr id="28" name="图片 27">
            <a:extLst>
              <a:ext uri="{FF2B5EF4-FFF2-40B4-BE49-F238E27FC236}">
                <a16:creationId xmlns:a16="http://schemas.microsoft.com/office/drawing/2014/main" id="{1B5DCFA3-5BEC-4950-8FFC-BCA46A18F555}"/>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8434990" y="3429793"/>
            <a:ext cx="3967256" cy="3539414"/>
          </a:xfrm>
          <a:prstGeom prst="rect">
            <a:avLst/>
          </a:prstGeom>
        </p:spPr>
      </p:pic>
      <p:grpSp>
        <p:nvGrpSpPr>
          <p:cNvPr id="38" name="组合 37">
            <a:extLst>
              <a:ext uri="{FF2B5EF4-FFF2-40B4-BE49-F238E27FC236}">
                <a16:creationId xmlns:a16="http://schemas.microsoft.com/office/drawing/2014/main" id="{682DC358-F61D-4B3C-B148-1D753E7260FA}"/>
              </a:ext>
            </a:extLst>
          </p:cNvPr>
          <p:cNvGrpSpPr/>
          <p:nvPr/>
        </p:nvGrpSpPr>
        <p:grpSpPr>
          <a:xfrm>
            <a:off x="5134679" y="281801"/>
            <a:ext cx="2967709" cy="1674993"/>
            <a:chOff x="6175442" y="99911"/>
            <a:chExt cx="1675806" cy="1745901"/>
          </a:xfrm>
        </p:grpSpPr>
        <p:sp>
          <p:nvSpPr>
            <p:cNvPr id="32" name="等腰三角形 31">
              <a:extLst>
                <a:ext uri="{FF2B5EF4-FFF2-40B4-BE49-F238E27FC236}">
                  <a16:creationId xmlns:a16="http://schemas.microsoft.com/office/drawing/2014/main" id="{1BA3C633-1445-4F02-A853-D5BA6882415A}"/>
                </a:ext>
              </a:extLst>
            </p:cNvPr>
            <p:cNvSpPr/>
            <p:nvPr/>
          </p:nvSpPr>
          <p:spPr>
            <a:xfrm rot="1201433" flipH="1" flipV="1">
              <a:off x="7216316" y="99911"/>
              <a:ext cx="111626" cy="152461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等腰三角形 32">
              <a:extLst>
                <a:ext uri="{FF2B5EF4-FFF2-40B4-BE49-F238E27FC236}">
                  <a16:creationId xmlns:a16="http://schemas.microsoft.com/office/drawing/2014/main" id="{32677888-8C1A-40EB-B6FF-B6EBD104AA20}"/>
                </a:ext>
              </a:extLst>
            </p:cNvPr>
            <p:cNvSpPr/>
            <p:nvPr/>
          </p:nvSpPr>
          <p:spPr>
            <a:xfrm rot="19180611" flipH="1" flipV="1">
              <a:off x="6175442" y="228599"/>
              <a:ext cx="100851" cy="152461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5" name="组合 34">
              <a:extLst>
                <a:ext uri="{FF2B5EF4-FFF2-40B4-BE49-F238E27FC236}">
                  <a16:creationId xmlns:a16="http://schemas.microsoft.com/office/drawing/2014/main" id="{3AE4C1AB-3D9C-43EA-B392-DE8F5501AB6B}"/>
                </a:ext>
              </a:extLst>
            </p:cNvPr>
            <p:cNvGrpSpPr/>
            <p:nvPr/>
          </p:nvGrpSpPr>
          <p:grpSpPr>
            <a:xfrm rot="6257678" flipV="1">
              <a:off x="6479044" y="473608"/>
              <a:ext cx="1650186" cy="1094222"/>
              <a:chOff x="7828383" y="1577793"/>
              <a:chExt cx="2626043" cy="1094222"/>
            </a:xfrm>
          </p:grpSpPr>
          <p:sp>
            <p:nvSpPr>
              <p:cNvPr id="36" name="等腰三角形 35">
                <a:extLst>
                  <a:ext uri="{FF2B5EF4-FFF2-40B4-BE49-F238E27FC236}">
                    <a16:creationId xmlns:a16="http://schemas.microsoft.com/office/drawing/2014/main" id="{CF5F892E-801D-48F5-B127-1A48DF17C5C8}"/>
                  </a:ext>
                </a:extLst>
              </p:cNvPr>
              <p:cNvSpPr/>
              <p:nvPr/>
            </p:nvSpPr>
            <p:spPr>
              <a:xfrm rot="6789648">
                <a:off x="8992968" y="413208"/>
                <a:ext cx="97044" cy="2426214"/>
              </a:xfrm>
              <a:prstGeom prst="triangle">
                <a:avLst/>
              </a:prstGeom>
              <a:solidFill>
                <a:srgbClr val="2599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等腰三角形 36">
                <a:extLst>
                  <a:ext uri="{FF2B5EF4-FFF2-40B4-BE49-F238E27FC236}">
                    <a16:creationId xmlns:a16="http://schemas.microsoft.com/office/drawing/2014/main" id="{6437FC30-16A5-4126-9E85-F2B342C61EC4}"/>
                  </a:ext>
                </a:extLst>
              </p:cNvPr>
              <p:cNvSpPr/>
              <p:nvPr/>
            </p:nvSpPr>
            <p:spPr>
              <a:xfrm rot="3368253">
                <a:off x="9183763" y="1401352"/>
                <a:ext cx="115113" cy="2426213"/>
              </a:xfrm>
              <a:prstGeom prst="triangle">
                <a:avLst/>
              </a:prstGeom>
              <a:solidFill>
                <a:srgbClr val="2599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Tree>
    <p:extLst>
      <p:ext uri="{BB962C8B-B14F-4D97-AF65-F5344CB8AC3E}">
        <p14:creationId xmlns:p14="http://schemas.microsoft.com/office/powerpoint/2010/main" val="1462424996"/>
      </p:ext>
    </p:extLst>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750"/>
                                        <p:tgtEl>
                                          <p:spTgt spid="26"/>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750" fill="hold"/>
                                        <p:tgtEl>
                                          <p:spTgt spid="28"/>
                                        </p:tgtEl>
                                        <p:attrNameLst>
                                          <p:attrName>ppt_x</p:attrName>
                                        </p:attrNameLst>
                                      </p:cBhvr>
                                      <p:tavLst>
                                        <p:tav tm="0">
                                          <p:val>
                                            <p:strVal val="1+#ppt_w/2"/>
                                          </p:val>
                                        </p:tav>
                                        <p:tav tm="100000">
                                          <p:val>
                                            <p:strVal val="#ppt_x"/>
                                          </p:val>
                                        </p:tav>
                                      </p:tavLst>
                                    </p:anim>
                                    <p:anim calcmode="lin" valueType="num">
                                      <p:cBhvr additive="base">
                                        <p:cTn id="12" dur="75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1000" fill="hold"/>
                                        <p:tgtEl>
                                          <p:spTgt spid="22"/>
                                        </p:tgtEl>
                                        <p:attrNameLst>
                                          <p:attrName>ppt_w</p:attrName>
                                        </p:attrNameLst>
                                      </p:cBhvr>
                                      <p:tavLst>
                                        <p:tav tm="0">
                                          <p:val>
                                            <p:fltVal val="0"/>
                                          </p:val>
                                        </p:tav>
                                        <p:tav tm="100000">
                                          <p:val>
                                            <p:strVal val="#ppt_w"/>
                                          </p:val>
                                        </p:tav>
                                      </p:tavLst>
                                    </p:anim>
                                    <p:anim calcmode="lin" valueType="num">
                                      <p:cBhvr>
                                        <p:cTn id="17" dur="1000" fill="hold"/>
                                        <p:tgtEl>
                                          <p:spTgt spid="22"/>
                                        </p:tgtEl>
                                        <p:attrNameLst>
                                          <p:attrName>ppt_h</p:attrName>
                                        </p:attrNameLst>
                                      </p:cBhvr>
                                      <p:tavLst>
                                        <p:tav tm="0">
                                          <p:val>
                                            <p:fltVal val="0"/>
                                          </p:val>
                                        </p:tav>
                                        <p:tav tm="100000">
                                          <p:val>
                                            <p:strVal val="#ppt_h"/>
                                          </p:val>
                                        </p:tav>
                                      </p:tavLst>
                                    </p:anim>
                                    <p:animEffect transition="in" filter="fade">
                                      <p:cBhvr>
                                        <p:cTn id="18" dur="1000"/>
                                        <p:tgtEl>
                                          <p:spTgt spid="22"/>
                                        </p:tgtEl>
                                      </p:cBhvr>
                                    </p:animEffect>
                                  </p:childTnLst>
                                </p:cTn>
                              </p:par>
                            </p:childTnLst>
                          </p:cTn>
                        </p:par>
                        <p:par>
                          <p:cTn id="19" fill="hold">
                            <p:stCondLst>
                              <p:cond delay="2500"/>
                            </p:stCondLst>
                            <p:childTnLst>
                              <p:par>
                                <p:cTn id="20" presetID="53" presetClass="entr" presetSubtype="528" fill="hold" nodeType="after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p:cTn id="22" dur="750" fill="hold"/>
                                        <p:tgtEl>
                                          <p:spTgt spid="38"/>
                                        </p:tgtEl>
                                        <p:attrNameLst>
                                          <p:attrName>ppt_w</p:attrName>
                                        </p:attrNameLst>
                                      </p:cBhvr>
                                      <p:tavLst>
                                        <p:tav tm="0">
                                          <p:val>
                                            <p:fltVal val="0"/>
                                          </p:val>
                                        </p:tav>
                                        <p:tav tm="100000">
                                          <p:val>
                                            <p:strVal val="#ppt_w"/>
                                          </p:val>
                                        </p:tav>
                                      </p:tavLst>
                                    </p:anim>
                                    <p:anim calcmode="lin" valueType="num">
                                      <p:cBhvr>
                                        <p:cTn id="23" dur="750" fill="hold"/>
                                        <p:tgtEl>
                                          <p:spTgt spid="38"/>
                                        </p:tgtEl>
                                        <p:attrNameLst>
                                          <p:attrName>ppt_h</p:attrName>
                                        </p:attrNameLst>
                                      </p:cBhvr>
                                      <p:tavLst>
                                        <p:tav tm="0">
                                          <p:val>
                                            <p:fltVal val="0"/>
                                          </p:val>
                                        </p:tav>
                                        <p:tav tm="100000">
                                          <p:val>
                                            <p:strVal val="#ppt_h"/>
                                          </p:val>
                                        </p:tav>
                                      </p:tavLst>
                                    </p:anim>
                                    <p:animEffect transition="in" filter="fade">
                                      <p:cBhvr>
                                        <p:cTn id="24" dur="750"/>
                                        <p:tgtEl>
                                          <p:spTgt spid="38"/>
                                        </p:tgtEl>
                                      </p:cBhvr>
                                    </p:animEffect>
                                    <p:anim calcmode="lin" valueType="num">
                                      <p:cBhvr>
                                        <p:cTn id="25" dur="750" fill="hold"/>
                                        <p:tgtEl>
                                          <p:spTgt spid="38"/>
                                        </p:tgtEl>
                                        <p:attrNameLst>
                                          <p:attrName>ppt_x</p:attrName>
                                        </p:attrNameLst>
                                      </p:cBhvr>
                                      <p:tavLst>
                                        <p:tav tm="0">
                                          <p:val>
                                            <p:fltVal val="0.5"/>
                                          </p:val>
                                        </p:tav>
                                        <p:tav tm="100000">
                                          <p:val>
                                            <p:strVal val="#ppt_x"/>
                                          </p:val>
                                        </p:tav>
                                      </p:tavLst>
                                    </p:anim>
                                    <p:anim calcmode="lin" valueType="num">
                                      <p:cBhvr>
                                        <p:cTn id="26" dur="750" fill="hold"/>
                                        <p:tgtEl>
                                          <p:spTgt spid="38"/>
                                        </p:tgtEl>
                                        <p:attrNameLst>
                                          <p:attrName>ppt_y</p:attrName>
                                        </p:attrNameLst>
                                      </p:cBhvr>
                                      <p:tavLst>
                                        <p:tav tm="0">
                                          <p:val>
                                            <p:fltVal val="0.5"/>
                                          </p:val>
                                        </p:tav>
                                        <p:tav tm="100000">
                                          <p:val>
                                            <p:strVal val="#ppt_y"/>
                                          </p:val>
                                        </p:tav>
                                      </p:tavLst>
                                    </p:anim>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anim calcmode="lin" valueType="num">
                                      <p:cBhvr>
                                        <p:cTn id="31" dur="500" fill="hold"/>
                                        <p:tgtEl>
                                          <p:spTgt spid="23"/>
                                        </p:tgtEl>
                                        <p:attrNameLst>
                                          <p:attrName>ppt_x</p:attrName>
                                        </p:attrNameLst>
                                      </p:cBhvr>
                                      <p:tavLst>
                                        <p:tav tm="0">
                                          <p:val>
                                            <p:strVal val="#ppt_x"/>
                                          </p:val>
                                        </p:tav>
                                        <p:tav tm="100000">
                                          <p:val>
                                            <p:strVal val="#ppt_x"/>
                                          </p:val>
                                        </p:tav>
                                      </p:tavLst>
                                    </p:anim>
                                    <p:anim calcmode="lin" valueType="num">
                                      <p:cBhvr>
                                        <p:cTn id="32" dur="500" fill="hold"/>
                                        <p:tgtEl>
                                          <p:spTgt spid="2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22" presetClass="entr" presetSubtype="8" fill="hold" grpId="0" nodeType="afterEffect">
                                  <p:stCondLst>
                                    <p:cond delay="17"/>
                                  </p:stCondLst>
                                  <p:iterate type="lt">
                                    <p:tmPct val="30000"/>
                                  </p:iterate>
                                  <p:childTnLst>
                                    <p:set>
                                      <p:cBhvr>
                                        <p:cTn id="35" dur="1" fill="hold">
                                          <p:stCondLst>
                                            <p:cond delay="0"/>
                                          </p:stCondLst>
                                        </p:cTn>
                                        <p:tgtEl>
                                          <p:spTgt spid="24"/>
                                        </p:tgtEl>
                                        <p:attrNameLst>
                                          <p:attrName>style.visibility</p:attrName>
                                        </p:attrNameLst>
                                      </p:cBhvr>
                                      <p:to>
                                        <p:strVal val="visible"/>
                                      </p:to>
                                    </p:set>
                                    <p:animEffect transition="in" filter="wipe(left)">
                                      <p:cBhvr>
                                        <p:cTn id="36" dur="1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A34C5E46-EC63-463D-8548-1AEFB193B93F}"/>
              </a:ext>
            </a:extLst>
          </p:cNvPr>
          <p:cNvSpPr/>
          <p:nvPr/>
        </p:nvSpPr>
        <p:spPr>
          <a:xfrm>
            <a:off x="4659410" y="435277"/>
            <a:ext cx="2877711" cy="584775"/>
          </a:xfrm>
          <a:prstGeom prst="rect">
            <a:avLst/>
          </a:prstGeom>
        </p:spPr>
        <p:txBody>
          <a:bodyPr wrap="none">
            <a:spAutoFit/>
          </a:bodyPr>
          <a:lstStyle/>
          <a:p>
            <a:pPr algn="ctr"/>
            <a:r>
              <a:rPr lang="zh-CN" altLang="en-US" sz="3200" b="1" spc="300" dirty="0">
                <a:solidFill>
                  <a:srgbClr val="25998C"/>
                </a:solidFill>
                <a:cs typeface="+mn-ea"/>
                <a:sym typeface="+mn-lt"/>
              </a:rPr>
              <a:t>加入标题描述</a:t>
            </a:r>
          </a:p>
        </p:txBody>
      </p:sp>
      <p:grpSp>
        <p:nvGrpSpPr>
          <p:cNvPr id="6" name="组合 5">
            <a:extLst>
              <a:ext uri="{FF2B5EF4-FFF2-40B4-BE49-F238E27FC236}">
                <a16:creationId xmlns:a16="http://schemas.microsoft.com/office/drawing/2014/main" id="{7E89C3CB-3E3B-4380-873A-68B27579194E}"/>
              </a:ext>
            </a:extLst>
          </p:cNvPr>
          <p:cNvGrpSpPr/>
          <p:nvPr/>
        </p:nvGrpSpPr>
        <p:grpSpPr>
          <a:xfrm>
            <a:off x="3812270" y="347437"/>
            <a:ext cx="4571998" cy="773790"/>
            <a:chOff x="4564337" y="378280"/>
            <a:chExt cx="3063327" cy="773790"/>
          </a:xfrm>
        </p:grpSpPr>
        <p:cxnSp>
          <p:nvCxnSpPr>
            <p:cNvPr id="7" name="直接连接符 6">
              <a:extLst>
                <a:ext uri="{FF2B5EF4-FFF2-40B4-BE49-F238E27FC236}">
                  <a16:creationId xmlns:a16="http://schemas.microsoft.com/office/drawing/2014/main" id="{44B058DF-4FD1-4383-B9D4-93E37DF2FA7D}"/>
                </a:ext>
              </a:extLst>
            </p:cNvPr>
            <p:cNvCxnSpPr/>
            <p:nvPr/>
          </p:nvCxnSpPr>
          <p:spPr>
            <a:xfrm flipH="1">
              <a:off x="4564337" y="1152070"/>
              <a:ext cx="3063327" cy="0"/>
            </a:xfrm>
            <a:prstGeom prst="line">
              <a:avLst/>
            </a:prstGeom>
            <a:ln>
              <a:solidFill>
                <a:srgbClr val="25998C"/>
              </a:solidFill>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A7E80AA4-ACC1-4A30-A9C5-A3904405A357}"/>
                </a:ext>
              </a:extLst>
            </p:cNvPr>
            <p:cNvCxnSpPr/>
            <p:nvPr/>
          </p:nvCxnSpPr>
          <p:spPr>
            <a:xfrm>
              <a:off x="4564337" y="378280"/>
              <a:ext cx="3063327" cy="0"/>
            </a:xfrm>
            <a:prstGeom prst="line">
              <a:avLst/>
            </a:prstGeom>
            <a:ln>
              <a:solidFill>
                <a:srgbClr val="25998C"/>
              </a:solidFill>
            </a:ln>
          </p:spPr>
          <p:style>
            <a:lnRef idx="1">
              <a:schemeClr val="accent1"/>
            </a:lnRef>
            <a:fillRef idx="0">
              <a:schemeClr val="accent1"/>
            </a:fillRef>
            <a:effectRef idx="0">
              <a:schemeClr val="accent1"/>
            </a:effectRef>
            <a:fontRef idx="minor">
              <a:schemeClr val="tx1"/>
            </a:fontRef>
          </p:style>
        </p:cxnSp>
      </p:grpSp>
      <p:grpSp>
        <p:nvGrpSpPr>
          <p:cNvPr id="9" name="组合 8">
            <a:extLst>
              <a:ext uri="{FF2B5EF4-FFF2-40B4-BE49-F238E27FC236}">
                <a16:creationId xmlns:a16="http://schemas.microsoft.com/office/drawing/2014/main" id="{F9E4595E-72D6-4A2C-9745-325644B3DDDC}"/>
              </a:ext>
            </a:extLst>
          </p:cNvPr>
          <p:cNvGrpSpPr/>
          <p:nvPr/>
        </p:nvGrpSpPr>
        <p:grpSpPr>
          <a:xfrm>
            <a:off x="6249713" y="1895017"/>
            <a:ext cx="4546394" cy="3908406"/>
            <a:chOff x="6738467" y="2599369"/>
            <a:chExt cx="4002410" cy="3440758"/>
          </a:xfrm>
        </p:grpSpPr>
        <p:sp>
          <p:nvSpPr>
            <p:cNvPr id="13" name="Rectangle 29">
              <a:extLst>
                <a:ext uri="{FF2B5EF4-FFF2-40B4-BE49-F238E27FC236}">
                  <a16:creationId xmlns:a16="http://schemas.microsoft.com/office/drawing/2014/main" id="{D1CC0DD4-0A1C-4FB3-9E53-B32D22F73819}"/>
                </a:ext>
              </a:extLst>
            </p:cNvPr>
            <p:cNvSpPr/>
            <p:nvPr/>
          </p:nvSpPr>
          <p:spPr>
            <a:xfrm>
              <a:off x="6864992" y="5081470"/>
              <a:ext cx="3655410" cy="958657"/>
            </a:xfrm>
            <a:prstGeom prst="rect">
              <a:avLst/>
            </a:prstGeom>
          </p:spPr>
          <p:txBody>
            <a:bodyPr wrap="square">
              <a:spAutoFit/>
            </a:bodyPr>
            <a:lstStyle/>
            <a:p>
              <a:pPr algn="ctr">
                <a:lnSpc>
                  <a:spcPts val="2033"/>
                </a:lnSpc>
              </a:pPr>
              <a:r>
                <a:rPr lang="zh-CN" altLang="en-US" sz="1200" dirty="0">
                  <a:solidFill>
                    <a:srgbClr val="FFFFFF">
                      <a:lumMod val="50000"/>
                    </a:srgbClr>
                  </a:solidFill>
                  <a:cs typeface="+mn-ea"/>
                  <a:sym typeface="+mn-lt"/>
                </a:rPr>
                <a:t>点击添加文字，点击添加文字点击添加文字</a:t>
              </a:r>
              <a:r>
                <a:rPr lang="en-US" altLang="zh-CN" sz="1200" dirty="0">
                  <a:solidFill>
                    <a:srgbClr val="FFFFFF">
                      <a:lumMod val="50000"/>
                    </a:srgbClr>
                  </a:solidFill>
                  <a:cs typeface="+mn-ea"/>
                  <a:sym typeface="+mn-lt"/>
                </a:rPr>
                <a:t>,</a:t>
              </a:r>
              <a:r>
                <a:rPr lang="zh-CN" altLang="en-US" sz="1200" dirty="0">
                  <a:solidFill>
                    <a:srgbClr val="FFFFFF">
                      <a:lumMod val="50000"/>
                    </a:srgbClr>
                  </a:solidFill>
                  <a:cs typeface="+mn-ea"/>
                  <a:sym typeface="+mn-lt"/>
                </a:rPr>
                <a:t>点击添加文字， 点击添加文字，点击点击添加文字，点击添加文字点击添加文字</a:t>
              </a:r>
              <a:r>
                <a:rPr lang="en-US" altLang="zh-CN" sz="1200" dirty="0">
                  <a:solidFill>
                    <a:srgbClr val="FFFFFF">
                      <a:lumMod val="50000"/>
                    </a:srgbClr>
                  </a:solidFill>
                  <a:cs typeface="+mn-ea"/>
                  <a:sym typeface="+mn-lt"/>
                </a:rPr>
                <a:t>,</a:t>
              </a:r>
              <a:r>
                <a:rPr lang="zh-CN" altLang="en-US" sz="1200" dirty="0">
                  <a:solidFill>
                    <a:srgbClr val="FFFFFF">
                      <a:lumMod val="50000"/>
                    </a:srgbClr>
                  </a:solidFill>
                  <a:cs typeface="+mn-ea"/>
                  <a:sym typeface="+mn-lt"/>
                </a:rPr>
                <a:t>点击添加文字， 点击添加文字，点击</a:t>
              </a:r>
              <a:endParaRPr lang="en-US" altLang="zh-CN" sz="1200" dirty="0">
                <a:solidFill>
                  <a:srgbClr val="FFFFFF">
                    <a:lumMod val="50000"/>
                  </a:srgbClr>
                </a:solidFill>
                <a:cs typeface="+mn-ea"/>
                <a:sym typeface="+mn-lt"/>
              </a:endParaRPr>
            </a:p>
            <a:p>
              <a:pPr lvl="0" algn="ctr">
                <a:lnSpc>
                  <a:spcPts val="2033"/>
                </a:lnSpc>
              </a:pPr>
              <a:endParaRPr lang="en-US" altLang="zh-CN" sz="1200" dirty="0">
                <a:solidFill>
                  <a:srgbClr val="FFFFFF">
                    <a:lumMod val="50000"/>
                  </a:srgbClr>
                </a:solidFill>
                <a:cs typeface="+mn-ea"/>
                <a:sym typeface="+mn-lt"/>
              </a:endParaRPr>
            </a:p>
          </p:txBody>
        </p:sp>
        <p:sp>
          <p:nvSpPr>
            <p:cNvPr id="14" name="Freeform 107">
              <a:extLst>
                <a:ext uri="{FF2B5EF4-FFF2-40B4-BE49-F238E27FC236}">
                  <a16:creationId xmlns:a16="http://schemas.microsoft.com/office/drawing/2014/main" id="{4C55072C-3633-4E2D-964E-8977CEB388F2}"/>
                </a:ext>
              </a:extLst>
            </p:cNvPr>
            <p:cNvSpPr>
              <a:spLocks noEditPoints="1"/>
            </p:cNvSpPr>
            <p:nvPr/>
          </p:nvSpPr>
          <p:spPr bwMode="auto">
            <a:xfrm>
              <a:off x="8597101" y="5139260"/>
              <a:ext cx="191192" cy="192962"/>
            </a:xfrm>
            <a:custGeom>
              <a:avLst/>
              <a:gdLst>
                <a:gd name="T0" fmla="*/ 72 w 80"/>
                <a:gd name="T1" fmla="*/ 64 h 81"/>
                <a:gd name="T2" fmla="*/ 63 w 80"/>
                <a:gd name="T3" fmla="*/ 60 h 81"/>
                <a:gd name="T4" fmla="*/ 44 w 80"/>
                <a:gd name="T5" fmla="*/ 41 h 81"/>
                <a:gd name="T6" fmla="*/ 47 w 80"/>
                <a:gd name="T7" fmla="*/ 38 h 81"/>
                <a:gd name="T8" fmla="*/ 47 w 80"/>
                <a:gd name="T9" fmla="*/ 30 h 81"/>
                <a:gd name="T10" fmla="*/ 20 w 80"/>
                <a:gd name="T11" fmla="*/ 2 h 81"/>
                <a:gd name="T12" fmla="*/ 12 w 80"/>
                <a:gd name="T13" fmla="*/ 2 h 81"/>
                <a:gd name="T14" fmla="*/ 2 w 80"/>
                <a:gd name="T15" fmla="*/ 13 h 81"/>
                <a:gd name="T16" fmla="*/ 2 w 80"/>
                <a:gd name="T17" fmla="*/ 20 h 81"/>
                <a:gd name="T18" fmla="*/ 30 w 80"/>
                <a:gd name="T19" fmla="*/ 48 h 81"/>
                <a:gd name="T20" fmla="*/ 37 w 80"/>
                <a:gd name="T21" fmla="*/ 48 h 81"/>
                <a:gd name="T22" fmla="*/ 41 w 80"/>
                <a:gd name="T23" fmla="*/ 44 h 81"/>
                <a:gd name="T24" fmla="*/ 60 w 80"/>
                <a:gd name="T25" fmla="*/ 63 h 81"/>
                <a:gd name="T26" fmla="*/ 64 w 80"/>
                <a:gd name="T27" fmla="*/ 72 h 81"/>
                <a:gd name="T28" fmla="*/ 77 w 80"/>
                <a:gd name="T29" fmla="*/ 81 h 81"/>
                <a:gd name="T30" fmla="*/ 80 w 80"/>
                <a:gd name="T31" fmla="*/ 78 h 81"/>
                <a:gd name="T32" fmla="*/ 72 w 80"/>
                <a:gd name="T33" fmla="*/ 64 h 81"/>
                <a:gd name="T34" fmla="*/ 15 w 80"/>
                <a:gd name="T35" fmla="*/ 5 h 81"/>
                <a:gd name="T36" fmla="*/ 17 w 80"/>
                <a:gd name="T37" fmla="*/ 5 h 81"/>
                <a:gd name="T38" fmla="*/ 45 w 80"/>
                <a:gd name="T39" fmla="*/ 33 h 81"/>
                <a:gd name="T40" fmla="*/ 45 w 80"/>
                <a:gd name="T41" fmla="*/ 35 h 81"/>
                <a:gd name="T42" fmla="*/ 43 w 80"/>
                <a:gd name="T43" fmla="*/ 35 h 81"/>
                <a:gd name="T44" fmla="*/ 15 w 80"/>
                <a:gd name="T45" fmla="*/ 7 h 81"/>
                <a:gd name="T46" fmla="*/ 15 w 80"/>
                <a:gd name="T47" fmla="*/ 5 h 81"/>
                <a:gd name="T48" fmla="*/ 11 w 80"/>
                <a:gd name="T49" fmla="*/ 12 h 81"/>
                <a:gd name="T50" fmla="*/ 13 w 80"/>
                <a:gd name="T51" fmla="*/ 12 h 81"/>
                <a:gd name="T52" fmla="*/ 34 w 80"/>
                <a:gd name="T53" fmla="*/ 33 h 81"/>
                <a:gd name="T54" fmla="*/ 33 w 80"/>
                <a:gd name="T55" fmla="*/ 35 h 81"/>
                <a:gd name="T56" fmla="*/ 11 w 80"/>
                <a:gd name="T57" fmla="*/ 14 h 81"/>
                <a:gd name="T58" fmla="*/ 11 w 80"/>
                <a:gd name="T59" fmla="*/ 12 h 81"/>
                <a:gd name="T60" fmla="*/ 34 w 80"/>
                <a:gd name="T61" fmla="*/ 45 h 81"/>
                <a:gd name="T62" fmla="*/ 33 w 80"/>
                <a:gd name="T63" fmla="*/ 45 h 81"/>
                <a:gd name="T64" fmla="*/ 5 w 80"/>
                <a:gd name="T65" fmla="*/ 17 h 81"/>
                <a:gd name="T66" fmla="*/ 5 w 80"/>
                <a:gd name="T67" fmla="*/ 16 h 81"/>
                <a:gd name="T68" fmla="*/ 6 w 80"/>
                <a:gd name="T69" fmla="*/ 16 h 81"/>
                <a:gd name="T70" fmla="*/ 34 w 80"/>
                <a:gd name="T71" fmla="*/ 44 h 81"/>
                <a:gd name="T72" fmla="*/ 34 w 80"/>
                <a:gd name="T73" fmla="*/ 4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0" h="81">
                  <a:moveTo>
                    <a:pt x="72" y="64"/>
                  </a:moveTo>
                  <a:cubicBezTo>
                    <a:pt x="63" y="60"/>
                    <a:pt x="63" y="60"/>
                    <a:pt x="63" y="60"/>
                  </a:cubicBezTo>
                  <a:cubicBezTo>
                    <a:pt x="44" y="41"/>
                    <a:pt x="44" y="41"/>
                    <a:pt x="44" y="41"/>
                  </a:cubicBezTo>
                  <a:cubicBezTo>
                    <a:pt x="47" y="38"/>
                    <a:pt x="47" y="38"/>
                    <a:pt x="47" y="38"/>
                  </a:cubicBezTo>
                  <a:cubicBezTo>
                    <a:pt x="50" y="36"/>
                    <a:pt x="50" y="32"/>
                    <a:pt x="47" y="30"/>
                  </a:cubicBezTo>
                  <a:cubicBezTo>
                    <a:pt x="20" y="2"/>
                    <a:pt x="20" y="2"/>
                    <a:pt x="20" y="2"/>
                  </a:cubicBezTo>
                  <a:cubicBezTo>
                    <a:pt x="18" y="0"/>
                    <a:pt x="14" y="0"/>
                    <a:pt x="12" y="2"/>
                  </a:cubicBezTo>
                  <a:cubicBezTo>
                    <a:pt x="2" y="13"/>
                    <a:pt x="2" y="13"/>
                    <a:pt x="2" y="13"/>
                  </a:cubicBezTo>
                  <a:cubicBezTo>
                    <a:pt x="0" y="15"/>
                    <a:pt x="0" y="18"/>
                    <a:pt x="2" y="20"/>
                  </a:cubicBezTo>
                  <a:cubicBezTo>
                    <a:pt x="30" y="48"/>
                    <a:pt x="30" y="48"/>
                    <a:pt x="30" y="48"/>
                  </a:cubicBezTo>
                  <a:cubicBezTo>
                    <a:pt x="32" y="50"/>
                    <a:pt x="35" y="50"/>
                    <a:pt x="37" y="48"/>
                  </a:cubicBezTo>
                  <a:cubicBezTo>
                    <a:pt x="41" y="44"/>
                    <a:pt x="41" y="44"/>
                    <a:pt x="41" y="44"/>
                  </a:cubicBezTo>
                  <a:cubicBezTo>
                    <a:pt x="60" y="63"/>
                    <a:pt x="60" y="63"/>
                    <a:pt x="60" y="63"/>
                  </a:cubicBezTo>
                  <a:cubicBezTo>
                    <a:pt x="64" y="72"/>
                    <a:pt x="64" y="72"/>
                    <a:pt x="64" y="72"/>
                  </a:cubicBezTo>
                  <a:cubicBezTo>
                    <a:pt x="77" y="81"/>
                    <a:pt x="77" y="81"/>
                    <a:pt x="77" y="81"/>
                  </a:cubicBezTo>
                  <a:cubicBezTo>
                    <a:pt x="80" y="78"/>
                    <a:pt x="80" y="78"/>
                    <a:pt x="80" y="78"/>
                  </a:cubicBezTo>
                  <a:lnTo>
                    <a:pt x="72" y="64"/>
                  </a:lnTo>
                  <a:close/>
                  <a:moveTo>
                    <a:pt x="15" y="5"/>
                  </a:moveTo>
                  <a:cubicBezTo>
                    <a:pt x="16" y="5"/>
                    <a:pt x="16" y="5"/>
                    <a:pt x="17" y="5"/>
                  </a:cubicBezTo>
                  <a:cubicBezTo>
                    <a:pt x="45" y="33"/>
                    <a:pt x="45" y="33"/>
                    <a:pt x="45" y="33"/>
                  </a:cubicBezTo>
                  <a:cubicBezTo>
                    <a:pt x="45" y="34"/>
                    <a:pt x="45" y="34"/>
                    <a:pt x="45" y="35"/>
                  </a:cubicBezTo>
                  <a:cubicBezTo>
                    <a:pt x="44" y="35"/>
                    <a:pt x="44" y="35"/>
                    <a:pt x="43" y="35"/>
                  </a:cubicBezTo>
                  <a:cubicBezTo>
                    <a:pt x="15" y="7"/>
                    <a:pt x="15" y="7"/>
                    <a:pt x="15" y="7"/>
                  </a:cubicBezTo>
                  <a:cubicBezTo>
                    <a:pt x="15" y="6"/>
                    <a:pt x="15" y="6"/>
                    <a:pt x="15" y="5"/>
                  </a:cubicBezTo>
                  <a:close/>
                  <a:moveTo>
                    <a:pt x="11" y="12"/>
                  </a:moveTo>
                  <a:cubicBezTo>
                    <a:pt x="12" y="12"/>
                    <a:pt x="13" y="12"/>
                    <a:pt x="13" y="12"/>
                  </a:cubicBezTo>
                  <a:cubicBezTo>
                    <a:pt x="34" y="33"/>
                    <a:pt x="34" y="33"/>
                    <a:pt x="34" y="33"/>
                  </a:cubicBezTo>
                  <a:cubicBezTo>
                    <a:pt x="33" y="35"/>
                    <a:pt x="33" y="35"/>
                    <a:pt x="33" y="35"/>
                  </a:cubicBezTo>
                  <a:cubicBezTo>
                    <a:pt x="11" y="14"/>
                    <a:pt x="11" y="14"/>
                    <a:pt x="11" y="14"/>
                  </a:cubicBezTo>
                  <a:cubicBezTo>
                    <a:pt x="11" y="13"/>
                    <a:pt x="11" y="12"/>
                    <a:pt x="11" y="12"/>
                  </a:cubicBezTo>
                  <a:close/>
                  <a:moveTo>
                    <a:pt x="34" y="45"/>
                  </a:moveTo>
                  <a:cubicBezTo>
                    <a:pt x="34" y="46"/>
                    <a:pt x="33" y="46"/>
                    <a:pt x="33" y="45"/>
                  </a:cubicBezTo>
                  <a:cubicBezTo>
                    <a:pt x="5" y="17"/>
                    <a:pt x="5" y="17"/>
                    <a:pt x="5" y="17"/>
                  </a:cubicBezTo>
                  <a:cubicBezTo>
                    <a:pt x="4" y="17"/>
                    <a:pt x="4" y="16"/>
                    <a:pt x="5" y="16"/>
                  </a:cubicBezTo>
                  <a:cubicBezTo>
                    <a:pt x="5" y="15"/>
                    <a:pt x="6" y="15"/>
                    <a:pt x="6" y="16"/>
                  </a:cubicBezTo>
                  <a:cubicBezTo>
                    <a:pt x="34" y="44"/>
                    <a:pt x="34" y="44"/>
                    <a:pt x="34" y="44"/>
                  </a:cubicBezTo>
                  <a:cubicBezTo>
                    <a:pt x="35" y="44"/>
                    <a:pt x="35" y="45"/>
                    <a:pt x="34" y="45"/>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17" name="矩形 16">
              <a:extLst>
                <a:ext uri="{FF2B5EF4-FFF2-40B4-BE49-F238E27FC236}">
                  <a16:creationId xmlns:a16="http://schemas.microsoft.com/office/drawing/2014/main" id="{0CD663D5-894D-4BF3-8EDA-50EDB1B94446}"/>
                </a:ext>
              </a:extLst>
            </p:cNvPr>
            <p:cNvSpPr/>
            <p:nvPr/>
          </p:nvSpPr>
          <p:spPr>
            <a:xfrm>
              <a:off x="6738467" y="2599369"/>
              <a:ext cx="4002410" cy="2454416"/>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18" name="TextBox 20">
            <a:extLst>
              <a:ext uri="{FF2B5EF4-FFF2-40B4-BE49-F238E27FC236}">
                <a16:creationId xmlns:a16="http://schemas.microsoft.com/office/drawing/2014/main" id="{A67774B3-B9BC-40C3-B019-2B0D2D6C9F85}"/>
              </a:ext>
            </a:extLst>
          </p:cNvPr>
          <p:cNvSpPr txBox="1"/>
          <p:nvPr/>
        </p:nvSpPr>
        <p:spPr>
          <a:xfrm>
            <a:off x="1586914" y="2160340"/>
            <a:ext cx="4363944" cy="1477328"/>
          </a:xfrm>
          <a:prstGeom prst="rect">
            <a:avLst/>
          </a:prstGeom>
          <a:noFill/>
        </p:spPr>
        <p:txBody>
          <a:bodyPr wrap="square" rtlCol="0">
            <a:spAutoFit/>
          </a:bodyPr>
          <a:lstStyle/>
          <a:p>
            <a:r>
              <a:rPr lang="zh-CN" altLang="en-US" sz="2800" b="1" dirty="0">
                <a:solidFill>
                  <a:schemeClr val="bg1">
                    <a:lumMod val="50000"/>
                  </a:schemeClr>
                </a:solidFill>
                <a:cs typeface="+mn-ea"/>
                <a:sym typeface="+mn-lt"/>
              </a:rPr>
              <a:t>加入标题描述</a:t>
            </a:r>
            <a:endParaRPr lang="en-US" sz="4800" b="1" dirty="0">
              <a:solidFill>
                <a:schemeClr val="bg1">
                  <a:lumMod val="50000"/>
                </a:schemeClr>
              </a:solidFill>
              <a:cs typeface="+mn-ea"/>
              <a:sym typeface="+mn-lt"/>
            </a:endParaRPr>
          </a:p>
          <a:p>
            <a:endParaRPr lang="en-US" sz="1200" dirty="0">
              <a:solidFill>
                <a:schemeClr val="bg1">
                  <a:lumMod val="50000"/>
                </a:schemeClr>
              </a:solidFill>
              <a:cs typeface="+mn-ea"/>
              <a:sym typeface="+mn-lt"/>
            </a:endParaRPr>
          </a:p>
          <a:p>
            <a:pPr>
              <a:lnSpc>
                <a:spcPts val="2033"/>
              </a:lnSpc>
            </a:pPr>
            <a:r>
              <a:rPr lang="zh-CN" altLang="en-US" sz="1200" dirty="0">
                <a:solidFill>
                  <a:schemeClr val="bg1">
                    <a:lumMod val="50000"/>
                  </a:schemeClr>
                </a:solidFill>
                <a:cs typeface="+mn-ea"/>
                <a:sym typeface="+mn-lt"/>
              </a:rPr>
              <a:t> 点击添加文字，点击添加文字点击添加文字</a:t>
            </a:r>
            <a:r>
              <a:rPr lang="en-US" altLang="zh-CN" sz="1200" dirty="0">
                <a:solidFill>
                  <a:schemeClr val="bg1">
                    <a:lumMod val="50000"/>
                  </a:schemeClr>
                </a:solidFill>
                <a:cs typeface="+mn-ea"/>
                <a:sym typeface="+mn-lt"/>
              </a:rPr>
              <a:t>,</a:t>
            </a:r>
            <a:r>
              <a:rPr lang="zh-CN" altLang="en-US" sz="1200" dirty="0">
                <a:solidFill>
                  <a:schemeClr val="bg1">
                    <a:lumMod val="50000"/>
                  </a:schemeClr>
                </a:solidFill>
                <a:cs typeface="+mn-ea"/>
                <a:sym typeface="+mn-lt"/>
              </a:rPr>
              <a:t>点击添加文字， 点击添加文字，点击添加文字点击添加文字</a:t>
            </a:r>
            <a:r>
              <a:rPr lang="en-US" altLang="zh-CN" sz="1200" dirty="0">
                <a:solidFill>
                  <a:schemeClr val="bg1">
                    <a:lumMod val="50000"/>
                  </a:schemeClr>
                </a:solidFill>
                <a:cs typeface="+mn-ea"/>
                <a:sym typeface="+mn-lt"/>
              </a:rPr>
              <a:t>,</a:t>
            </a:r>
            <a:r>
              <a:rPr lang="zh-CN" altLang="en-US" sz="1200" dirty="0">
                <a:solidFill>
                  <a:schemeClr val="bg1">
                    <a:lumMod val="50000"/>
                  </a:schemeClr>
                </a:solidFill>
                <a:cs typeface="+mn-ea"/>
                <a:sym typeface="+mn-lt"/>
              </a:rPr>
              <a:t>点击添加文字，</a:t>
            </a:r>
            <a:endParaRPr lang="en-US" altLang="zh-CN" sz="1200" dirty="0">
              <a:solidFill>
                <a:schemeClr val="bg1">
                  <a:lumMod val="50000"/>
                </a:schemeClr>
              </a:solidFill>
              <a:cs typeface="+mn-ea"/>
              <a:sym typeface="+mn-lt"/>
            </a:endParaRPr>
          </a:p>
          <a:p>
            <a:pPr>
              <a:lnSpc>
                <a:spcPts val="2033"/>
              </a:lnSpc>
            </a:pPr>
            <a:endParaRPr lang="en-US" altLang="zh-CN" sz="1200" dirty="0">
              <a:solidFill>
                <a:schemeClr val="bg1">
                  <a:lumMod val="50000"/>
                </a:schemeClr>
              </a:solidFill>
              <a:cs typeface="+mn-ea"/>
              <a:sym typeface="+mn-lt"/>
            </a:endParaRPr>
          </a:p>
        </p:txBody>
      </p:sp>
      <p:sp>
        <p:nvSpPr>
          <p:cNvPr id="19" name="Oval 36">
            <a:extLst>
              <a:ext uri="{FF2B5EF4-FFF2-40B4-BE49-F238E27FC236}">
                <a16:creationId xmlns:a16="http://schemas.microsoft.com/office/drawing/2014/main" id="{A89107BF-CF0A-4785-9819-86361349A067}"/>
              </a:ext>
            </a:extLst>
          </p:cNvPr>
          <p:cNvSpPr/>
          <p:nvPr/>
        </p:nvSpPr>
        <p:spPr>
          <a:xfrm>
            <a:off x="1694070" y="3655313"/>
            <a:ext cx="392048" cy="392048"/>
          </a:xfrm>
          <a:prstGeom prst="ellipse">
            <a:avLst/>
          </a:prstGeom>
          <a:solidFill>
            <a:srgbClr val="2599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cs typeface="+mn-ea"/>
                <a:sym typeface="+mn-lt"/>
              </a:rPr>
              <a:t>1</a:t>
            </a:r>
          </a:p>
        </p:txBody>
      </p:sp>
      <p:sp>
        <p:nvSpPr>
          <p:cNvPr id="20" name="Oval 37">
            <a:extLst>
              <a:ext uri="{FF2B5EF4-FFF2-40B4-BE49-F238E27FC236}">
                <a16:creationId xmlns:a16="http://schemas.microsoft.com/office/drawing/2014/main" id="{1086FCC2-2A83-4936-8A24-F2235F506AA1}"/>
              </a:ext>
            </a:extLst>
          </p:cNvPr>
          <p:cNvSpPr/>
          <p:nvPr/>
        </p:nvSpPr>
        <p:spPr>
          <a:xfrm>
            <a:off x="1694070" y="4506505"/>
            <a:ext cx="392048" cy="392048"/>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cs typeface="+mn-ea"/>
                <a:sym typeface="+mn-lt"/>
              </a:rPr>
              <a:t>2</a:t>
            </a:r>
          </a:p>
        </p:txBody>
      </p:sp>
      <p:sp>
        <p:nvSpPr>
          <p:cNvPr id="22" name="TextBox 24">
            <a:extLst>
              <a:ext uri="{FF2B5EF4-FFF2-40B4-BE49-F238E27FC236}">
                <a16:creationId xmlns:a16="http://schemas.microsoft.com/office/drawing/2014/main" id="{1699DB00-0B3A-4FCE-AD25-93768D640AA4}"/>
              </a:ext>
            </a:extLst>
          </p:cNvPr>
          <p:cNvSpPr txBox="1"/>
          <p:nvPr/>
        </p:nvSpPr>
        <p:spPr>
          <a:xfrm>
            <a:off x="2238612" y="3574338"/>
            <a:ext cx="3031624" cy="577466"/>
          </a:xfrm>
          <a:prstGeom prst="rect">
            <a:avLst/>
          </a:prstGeom>
          <a:noFill/>
        </p:spPr>
        <p:txBody>
          <a:bodyPr wrap="square" rtlCol="0">
            <a:spAutoFit/>
          </a:bodyPr>
          <a:lstStyle/>
          <a:p>
            <a:pPr lvl="0">
              <a:lnSpc>
                <a:spcPts val="2033"/>
              </a:lnSpc>
            </a:pPr>
            <a:r>
              <a:rPr lang="zh-CN" altLang="en-US" sz="1200" dirty="0">
                <a:solidFill>
                  <a:srgbClr val="FFFFFF">
                    <a:lumMod val="50000"/>
                  </a:srgbClr>
                </a:solidFill>
                <a:cs typeface="+mn-ea"/>
                <a:sym typeface="+mn-lt"/>
              </a:rPr>
              <a:t>点击添加文字，点击添加文字点击添加文字</a:t>
            </a:r>
            <a:r>
              <a:rPr lang="en-US" altLang="zh-CN" sz="1200" dirty="0">
                <a:solidFill>
                  <a:srgbClr val="FFFFFF">
                    <a:lumMod val="50000"/>
                  </a:srgbClr>
                </a:solidFill>
                <a:cs typeface="+mn-ea"/>
                <a:sym typeface="+mn-lt"/>
              </a:rPr>
              <a:t>,</a:t>
            </a:r>
            <a:r>
              <a:rPr lang="zh-CN" altLang="en-US" sz="1200" dirty="0">
                <a:solidFill>
                  <a:srgbClr val="FFFFFF">
                    <a:lumMod val="50000"/>
                  </a:srgbClr>
                </a:solidFill>
                <a:cs typeface="+mn-ea"/>
                <a:sym typeface="+mn-lt"/>
              </a:rPr>
              <a:t>点击添加文字， 点击添加文字，点击</a:t>
            </a:r>
            <a:endParaRPr lang="en-US" altLang="zh-CN" sz="1200" dirty="0">
              <a:solidFill>
                <a:srgbClr val="FFFFFF">
                  <a:lumMod val="50000"/>
                </a:srgbClr>
              </a:solidFill>
              <a:cs typeface="+mn-ea"/>
              <a:sym typeface="+mn-lt"/>
            </a:endParaRPr>
          </a:p>
        </p:txBody>
      </p:sp>
      <p:sp>
        <p:nvSpPr>
          <p:cNvPr id="23" name="TextBox 25">
            <a:extLst>
              <a:ext uri="{FF2B5EF4-FFF2-40B4-BE49-F238E27FC236}">
                <a16:creationId xmlns:a16="http://schemas.microsoft.com/office/drawing/2014/main" id="{19798996-6B21-439E-BFED-809F93C31EB5}"/>
              </a:ext>
            </a:extLst>
          </p:cNvPr>
          <p:cNvSpPr txBox="1"/>
          <p:nvPr/>
        </p:nvSpPr>
        <p:spPr>
          <a:xfrm>
            <a:off x="2233691" y="4425931"/>
            <a:ext cx="3031624" cy="577081"/>
          </a:xfrm>
          <a:prstGeom prst="rect">
            <a:avLst/>
          </a:prstGeom>
          <a:noFill/>
        </p:spPr>
        <p:txBody>
          <a:bodyPr wrap="square" rtlCol="0">
            <a:spAutoFit/>
          </a:bodyPr>
          <a:lstStyle/>
          <a:p>
            <a:pPr lvl="0">
              <a:lnSpc>
                <a:spcPts val="2033"/>
              </a:lnSpc>
            </a:pPr>
            <a:r>
              <a:rPr lang="zh-CN" altLang="en-US" sz="1200" dirty="0">
                <a:solidFill>
                  <a:srgbClr val="FFFFFF">
                    <a:lumMod val="50000"/>
                  </a:srgbClr>
                </a:solidFill>
                <a:cs typeface="+mn-ea"/>
                <a:sym typeface="+mn-lt"/>
              </a:rPr>
              <a:t>点击添加文字，点击添加文字点击添加文字</a:t>
            </a:r>
            <a:r>
              <a:rPr lang="en-US" altLang="zh-CN" sz="1200" dirty="0">
                <a:solidFill>
                  <a:srgbClr val="FFFFFF">
                    <a:lumMod val="50000"/>
                  </a:srgbClr>
                </a:solidFill>
                <a:cs typeface="+mn-ea"/>
                <a:sym typeface="+mn-lt"/>
              </a:rPr>
              <a:t>,</a:t>
            </a:r>
            <a:r>
              <a:rPr lang="zh-CN" altLang="en-US" sz="1200" dirty="0">
                <a:solidFill>
                  <a:srgbClr val="FFFFFF">
                    <a:lumMod val="50000"/>
                  </a:srgbClr>
                </a:solidFill>
                <a:cs typeface="+mn-ea"/>
                <a:sym typeface="+mn-lt"/>
              </a:rPr>
              <a:t>点击添加文字， 点击添加文字，点击</a:t>
            </a:r>
            <a:endParaRPr lang="en-US" altLang="zh-CN" sz="1200" dirty="0">
              <a:solidFill>
                <a:srgbClr val="FFFFFF">
                  <a:lumMod val="50000"/>
                </a:srgbClr>
              </a:solidFill>
              <a:cs typeface="+mn-ea"/>
              <a:sym typeface="+mn-lt"/>
            </a:endParaRPr>
          </a:p>
        </p:txBody>
      </p:sp>
    </p:spTree>
    <p:extLst>
      <p:ext uri="{BB962C8B-B14F-4D97-AF65-F5344CB8AC3E}">
        <p14:creationId xmlns:p14="http://schemas.microsoft.com/office/powerpoint/2010/main" val="3022182696"/>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16" presetClass="entr" presetSubtype="42"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outHorizontal)">
                                      <p:cBhvr>
                                        <p:cTn id="17" dur="500"/>
                                        <p:tgtEl>
                                          <p:spTgt spid="9"/>
                                        </p:tgtEl>
                                      </p:cBhvr>
                                    </p:animEffect>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250" fill="hold"/>
                                        <p:tgtEl>
                                          <p:spTgt spid="18"/>
                                        </p:tgtEl>
                                        <p:attrNameLst>
                                          <p:attrName>ppt_x</p:attrName>
                                        </p:attrNameLst>
                                      </p:cBhvr>
                                      <p:tavLst>
                                        <p:tav tm="0">
                                          <p:val>
                                            <p:strVal val="#ppt_x"/>
                                          </p:val>
                                        </p:tav>
                                        <p:tav tm="100000">
                                          <p:val>
                                            <p:strVal val="#ppt_x"/>
                                          </p:val>
                                        </p:tav>
                                      </p:tavLst>
                                    </p:anim>
                                    <p:anim calcmode="lin" valueType="num">
                                      <p:cBhvr additive="base">
                                        <p:cTn id="22" dur="250" fill="hold"/>
                                        <p:tgtEl>
                                          <p:spTgt spid="18"/>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4"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250" fill="hold"/>
                                        <p:tgtEl>
                                          <p:spTgt spid="19"/>
                                        </p:tgtEl>
                                        <p:attrNameLst>
                                          <p:attrName>ppt_x</p:attrName>
                                        </p:attrNameLst>
                                      </p:cBhvr>
                                      <p:tavLst>
                                        <p:tav tm="0">
                                          <p:val>
                                            <p:strVal val="#ppt_x"/>
                                          </p:val>
                                        </p:tav>
                                        <p:tav tm="100000">
                                          <p:val>
                                            <p:strVal val="#ppt_x"/>
                                          </p:val>
                                        </p:tav>
                                      </p:tavLst>
                                    </p:anim>
                                    <p:anim calcmode="lin" valueType="num">
                                      <p:cBhvr additive="base">
                                        <p:cTn id="27" dur="250" fill="hold"/>
                                        <p:tgtEl>
                                          <p:spTgt spid="19"/>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250" fill="hold"/>
                                        <p:tgtEl>
                                          <p:spTgt spid="20"/>
                                        </p:tgtEl>
                                        <p:attrNameLst>
                                          <p:attrName>ppt_x</p:attrName>
                                        </p:attrNameLst>
                                      </p:cBhvr>
                                      <p:tavLst>
                                        <p:tav tm="0">
                                          <p:val>
                                            <p:strVal val="#ppt_x"/>
                                          </p:val>
                                        </p:tav>
                                        <p:tav tm="100000">
                                          <p:val>
                                            <p:strVal val="#ppt_x"/>
                                          </p:val>
                                        </p:tav>
                                      </p:tavLst>
                                    </p:anim>
                                    <p:anim calcmode="lin" valueType="num">
                                      <p:cBhvr additive="base">
                                        <p:cTn id="32" dur="250" fill="hold"/>
                                        <p:tgtEl>
                                          <p:spTgt spid="20"/>
                                        </p:tgtEl>
                                        <p:attrNameLst>
                                          <p:attrName>ppt_y</p:attrName>
                                        </p:attrNameLst>
                                      </p:cBhvr>
                                      <p:tavLst>
                                        <p:tav tm="0">
                                          <p:val>
                                            <p:strVal val="1+#ppt_h/2"/>
                                          </p:val>
                                        </p:tav>
                                        <p:tav tm="100000">
                                          <p:val>
                                            <p:strVal val="#ppt_y"/>
                                          </p:val>
                                        </p:tav>
                                      </p:tavLst>
                                    </p:anim>
                                  </p:childTnLst>
                                </p:cTn>
                              </p:par>
                            </p:childTnLst>
                          </p:cTn>
                        </p:par>
                        <p:par>
                          <p:cTn id="33" fill="hold">
                            <p:stCondLst>
                              <p:cond delay="2250"/>
                            </p:stCondLst>
                            <p:childTnLst>
                              <p:par>
                                <p:cTn id="34" presetID="2" presetClass="entr" presetSubtype="4" fill="hold" grpId="0" nodeType="after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additive="base">
                                        <p:cTn id="36" dur="250" fill="hold"/>
                                        <p:tgtEl>
                                          <p:spTgt spid="22"/>
                                        </p:tgtEl>
                                        <p:attrNameLst>
                                          <p:attrName>ppt_x</p:attrName>
                                        </p:attrNameLst>
                                      </p:cBhvr>
                                      <p:tavLst>
                                        <p:tav tm="0">
                                          <p:val>
                                            <p:strVal val="#ppt_x"/>
                                          </p:val>
                                        </p:tav>
                                        <p:tav tm="100000">
                                          <p:val>
                                            <p:strVal val="#ppt_x"/>
                                          </p:val>
                                        </p:tav>
                                      </p:tavLst>
                                    </p:anim>
                                    <p:anim calcmode="lin" valueType="num">
                                      <p:cBhvr additive="base">
                                        <p:cTn id="37" dur="250" fill="hold"/>
                                        <p:tgtEl>
                                          <p:spTgt spid="22"/>
                                        </p:tgtEl>
                                        <p:attrNameLst>
                                          <p:attrName>ppt_y</p:attrName>
                                        </p:attrNameLst>
                                      </p:cBhvr>
                                      <p:tavLst>
                                        <p:tav tm="0">
                                          <p:val>
                                            <p:strVal val="1+#ppt_h/2"/>
                                          </p:val>
                                        </p:tav>
                                        <p:tav tm="100000">
                                          <p:val>
                                            <p:strVal val="#ppt_y"/>
                                          </p:val>
                                        </p:tav>
                                      </p:tavLst>
                                    </p:anim>
                                  </p:childTnLst>
                                </p:cTn>
                              </p:par>
                            </p:childTnLst>
                          </p:cTn>
                        </p:par>
                        <p:par>
                          <p:cTn id="38" fill="hold">
                            <p:stCondLst>
                              <p:cond delay="2500"/>
                            </p:stCondLst>
                            <p:childTnLst>
                              <p:par>
                                <p:cTn id="39" presetID="2" presetClass="entr" presetSubtype="4" fill="hold" grpId="0" nodeType="after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additive="base">
                                        <p:cTn id="41" dur="250" fill="hold"/>
                                        <p:tgtEl>
                                          <p:spTgt spid="23"/>
                                        </p:tgtEl>
                                        <p:attrNameLst>
                                          <p:attrName>ppt_x</p:attrName>
                                        </p:attrNameLst>
                                      </p:cBhvr>
                                      <p:tavLst>
                                        <p:tav tm="0">
                                          <p:val>
                                            <p:strVal val="#ppt_x"/>
                                          </p:val>
                                        </p:tav>
                                        <p:tav tm="100000">
                                          <p:val>
                                            <p:strVal val="#ppt_x"/>
                                          </p:val>
                                        </p:tav>
                                      </p:tavLst>
                                    </p:anim>
                                    <p:anim calcmode="lin" valueType="num">
                                      <p:cBhvr additive="base">
                                        <p:cTn id="42" dur="25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8" grpId="0"/>
      <p:bldP spid="19" grpId="0" animBg="1"/>
      <p:bldP spid="20" grpId="0" animBg="1"/>
      <p:bldP spid="22"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A34C5E46-EC63-463D-8548-1AEFB193B93F}"/>
              </a:ext>
            </a:extLst>
          </p:cNvPr>
          <p:cNvSpPr/>
          <p:nvPr/>
        </p:nvSpPr>
        <p:spPr>
          <a:xfrm>
            <a:off x="4659410" y="435277"/>
            <a:ext cx="2877711" cy="584775"/>
          </a:xfrm>
          <a:prstGeom prst="rect">
            <a:avLst/>
          </a:prstGeom>
        </p:spPr>
        <p:txBody>
          <a:bodyPr wrap="none">
            <a:spAutoFit/>
          </a:bodyPr>
          <a:lstStyle/>
          <a:p>
            <a:pPr algn="ctr"/>
            <a:r>
              <a:rPr lang="zh-CN" altLang="en-US" sz="3200" b="1" spc="300" dirty="0">
                <a:solidFill>
                  <a:srgbClr val="25998C"/>
                </a:solidFill>
                <a:cs typeface="+mn-ea"/>
                <a:sym typeface="+mn-lt"/>
              </a:rPr>
              <a:t>加入标题描述</a:t>
            </a:r>
          </a:p>
        </p:txBody>
      </p:sp>
      <p:grpSp>
        <p:nvGrpSpPr>
          <p:cNvPr id="6" name="组合 5">
            <a:extLst>
              <a:ext uri="{FF2B5EF4-FFF2-40B4-BE49-F238E27FC236}">
                <a16:creationId xmlns:a16="http://schemas.microsoft.com/office/drawing/2014/main" id="{7E89C3CB-3E3B-4380-873A-68B27579194E}"/>
              </a:ext>
            </a:extLst>
          </p:cNvPr>
          <p:cNvGrpSpPr/>
          <p:nvPr/>
        </p:nvGrpSpPr>
        <p:grpSpPr>
          <a:xfrm>
            <a:off x="3812270" y="347437"/>
            <a:ext cx="4571998" cy="773790"/>
            <a:chOff x="4564337" y="378280"/>
            <a:chExt cx="3063327" cy="773790"/>
          </a:xfrm>
        </p:grpSpPr>
        <p:cxnSp>
          <p:nvCxnSpPr>
            <p:cNvPr id="7" name="直接连接符 6">
              <a:extLst>
                <a:ext uri="{FF2B5EF4-FFF2-40B4-BE49-F238E27FC236}">
                  <a16:creationId xmlns:a16="http://schemas.microsoft.com/office/drawing/2014/main" id="{44B058DF-4FD1-4383-B9D4-93E37DF2FA7D}"/>
                </a:ext>
              </a:extLst>
            </p:cNvPr>
            <p:cNvCxnSpPr/>
            <p:nvPr/>
          </p:nvCxnSpPr>
          <p:spPr>
            <a:xfrm flipH="1">
              <a:off x="4564337" y="1152070"/>
              <a:ext cx="3063327" cy="0"/>
            </a:xfrm>
            <a:prstGeom prst="line">
              <a:avLst/>
            </a:prstGeom>
            <a:ln>
              <a:solidFill>
                <a:srgbClr val="25998C"/>
              </a:solidFill>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A7E80AA4-ACC1-4A30-A9C5-A3904405A357}"/>
                </a:ext>
              </a:extLst>
            </p:cNvPr>
            <p:cNvCxnSpPr/>
            <p:nvPr/>
          </p:nvCxnSpPr>
          <p:spPr>
            <a:xfrm>
              <a:off x="4564337" y="378280"/>
              <a:ext cx="3063327" cy="0"/>
            </a:xfrm>
            <a:prstGeom prst="line">
              <a:avLst/>
            </a:prstGeom>
            <a:ln>
              <a:solidFill>
                <a:srgbClr val="25998C"/>
              </a:solidFill>
            </a:ln>
          </p:spPr>
          <p:style>
            <a:lnRef idx="1">
              <a:schemeClr val="accent1"/>
            </a:lnRef>
            <a:fillRef idx="0">
              <a:schemeClr val="accent1"/>
            </a:fillRef>
            <a:effectRef idx="0">
              <a:schemeClr val="accent1"/>
            </a:effectRef>
            <a:fontRef idx="minor">
              <a:schemeClr val="tx1"/>
            </a:fontRef>
          </p:style>
        </p:cxnSp>
      </p:grpSp>
      <p:grpSp>
        <p:nvGrpSpPr>
          <p:cNvPr id="9" name="组合 8">
            <a:extLst>
              <a:ext uri="{FF2B5EF4-FFF2-40B4-BE49-F238E27FC236}">
                <a16:creationId xmlns:a16="http://schemas.microsoft.com/office/drawing/2014/main" id="{8FBA923F-3765-427D-8320-64F8D0A878AE}"/>
              </a:ext>
            </a:extLst>
          </p:cNvPr>
          <p:cNvGrpSpPr/>
          <p:nvPr/>
        </p:nvGrpSpPr>
        <p:grpSpPr>
          <a:xfrm>
            <a:off x="2076778" y="1793841"/>
            <a:ext cx="8300936" cy="3394553"/>
            <a:chOff x="1264820" y="1610850"/>
            <a:chExt cx="9663595" cy="3951795"/>
          </a:xfrm>
        </p:grpSpPr>
        <p:sp>
          <p:nvSpPr>
            <p:cNvPr id="10" name="8">
              <a:extLst>
                <a:ext uri="{FF2B5EF4-FFF2-40B4-BE49-F238E27FC236}">
                  <a16:creationId xmlns:a16="http://schemas.microsoft.com/office/drawing/2014/main" id="{5A21FC4C-FCA6-4F3E-ADD3-313FAE090A7D}"/>
                </a:ext>
              </a:extLst>
            </p:cNvPr>
            <p:cNvSpPr/>
            <p:nvPr>
              <p:custDataLst>
                <p:tags r:id="rId1"/>
              </p:custDataLst>
            </p:nvPr>
          </p:nvSpPr>
          <p:spPr>
            <a:xfrm>
              <a:off x="1640959" y="2543463"/>
              <a:ext cx="1251020" cy="1251020"/>
            </a:xfrm>
            <a:prstGeom prst="ellipse">
              <a:avLst/>
            </a:prstGeom>
            <a:solidFill>
              <a:srgbClr val="2599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9">
              <a:extLst>
                <a:ext uri="{FF2B5EF4-FFF2-40B4-BE49-F238E27FC236}">
                  <a16:creationId xmlns:a16="http://schemas.microsoft.com/office/drawing/2014/main" id="{7319B89D-DB1D-4BF3-B30E-7426E2406D6F}"/>
                </a:ext>
              </a:extLst>
            </p:cNvPr>
            <p:cNvSpPr/>
            <p:nvPr>
              <p:custDataLst>
                <p:tags r:id="rId2"/>
              </p:custDataLst>
            </p:nvPr>
          </p:nvSpPr>
          <p:spPr>
            <a:xfrm>
              <a:off x="3734958" y="1610850"/>
              <a:ext cx="1970314" cy="197031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品 18">
              <a:extLst>
                <a:ext uri="{FF2B5EF4-FFF2-40B4-BE49-F238E27FC236}">
                  <a16:creationId xmlns:a16="http://schemas.microsoft.com/office/drawing/2014/main" id="{DB93C158-302B-4F67-A604-E6A49615272E}"/>
                </a:ext>
              </a:extLst>
            </p:cNvPr>
            <p:cNvSpPr/>
            <p:nvPr>
              <p:custDataLst>
                <p:tags r:id="rId3"/>
              </p:custDataLst>
            </p:nvPr>
          </p:nvSpPr>
          <p:spPr>
            <a:xfrm>
              <a:off x="6508059" y="1610850"/>
              <a:ext cx="1970314" cy="1970314"/>
            </a:xfrm>
            <a:prstGeom prst="ellipse">
              <a:avLst/>
            </a:prstGeom>
            <a:solidFill>
              <a:srgbClr val="2599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23">
              <a:extLst>
                <a:ext uri="{FF2B5EF4-FFF2-40B4-BE49-F238E27FC236}">
                  <a16:creationId xmlns:a16="http://schemas.microsoft.com/office/drawing/2014/main" id="{66C2314F-C5CD-454B-BE57-0C82E6E737FD}"/>
                </a:ext>
              </a:extLst>
            </p:cNvPr>
            <p:cNvSpPr/>
            <p:nvPr>
              <p:custDataLst>
                <p:tags r:id="rId4"/>
              </p:custDataLst>
            </p:nvPr>
          </p:nvSpPr>
          <p:spPr>
            <a:xfrm>
              <a:off x="9301257" y="2543463"/>
              <a:ext cx="1251020" cy="125102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PA_KSO_Shape">
              <a:extLst>
                <a:ext uri="{FF2B5EF4-FFF2-40B4-BE49-F238E27FC236}">
                  <a16:creationId xmlns:a16="http://schemas.microsoft.com/office/drawing/2014/main" id="{8794B182-6BF5-4DDB-A6B6-0638403C5C5E}"/>
                </a:ext>
              </a:extLst>
            </p:cNvPr>
            <p:cNvSpPr/>
            <p:nvPr>
              <p:custDataLst>
                <p:tags r:id="rId5"/>
              </p:custDataLst>
            </p:nvPr>
          </p:nvSpPr>
          <p:spPr>
            <a:xfrm>
              <a:off x="9674263" y="2807710"/>
              <a:ext cx="505007" cy="839347"/>
            </a:xfrm>
            <a:custGeom>
              <a:avLst/>
              <a:gdLst>
                <a:gd name="connsiteX0" fmla="*/ 588566 w 1536700"/>
                <a:gd name="connsiteY0" fmla="*/ 2172931 h 2555648"/>
                <a:gd name="connsiteX1" fmla="*/ 588566 w 1536700"/>
                <a:gd name="connsiteY1" fmla="*/ 2232462 h 2555648"/>
                <a:gd name="connsiteX2" fmla="*/ 948135 w 1536700"/>
                <a:gd name="connsiteY2" fmla="*/ 2232462 h 2555648"/>
                <a:gd name="connsiteX3" fmla="*/ 948135 w 1536700"/>
                <a:gd name="connsiteY3" fmla="*/ 2172931 h 2555648"/>
                <a:gd name="connsiteX4" fmla="*/ 588566 w 1536700"/>
                <a:gd name="connsiteY4" fmla="*/ 2014319 h 2555648"/>
                <a:gd name="connsiteX5" fmla="*/ 588566 w 1536700"/>
                <a:gd name="connsiteY5" fmla="*/ 2073850 h 2555648"/>
                <a:gd name="connsiteX6" fmla="*/ 948135 w 1536700"/>
                <a:gd name="connsiteY6" fmla="*/ 2073850 h 2555648"/>
                <a:gd name="connsiteX7" fmla="*/ 948135 w 1536700"/>
                <a:gd name="connsiteY7" fmla="*/ 2014319 h 2555648"/>
                <a:gd name="connsiteX8" fmla="*/ 439655 w 1536700"/>
                <a:gd name="connsiteY8" fmla="*/ 1865655 h 2555648"/>
                <a:gd name="connsiteX9" fmla="*/ 1097045 w 1536700"/>
                <a:gd name="connsiteY9" fmla="*/ 1865655 h 2555648"/>
                <a:gd name="connsiteX10" fmla="*/ 1189236 w 1536700"/>
                <a:gd name="connsiteY10" fmla="*/ 1953225 h 2555648"/>
                <a:gd name="connsiteX11" fmla="*/ 1097045 w 1536700"/>
                <a:gd name="connsiteY11" fmla="*/ 2040795 h 2555648"/>
                <a:gd name="connsiteX12" fmla="*/ 1189236 w 1536700"/>
                <a:gd name="connsiteY12" fmla="*/ 2128365 h 2555648"/>
                <a:gd name="connsiteX13" fmla="*/ 1097045 w 1536700"/>
                <a:gd name="connsiteY13" fmla="*/ 2215935 h 2555648"/>
                <a:gd name="connsiteX14" fmla="*/ 1189236 w 1536700"/>
                <a:gd name="connsiteY14" fmla="*/ 2303505 h 2555648"/>
                <a:gd name="connsiteX15" fmla="*/ 1097045 w 1536700"/>
                <a:gd name="connsiteY15" fmla="*/ 2391075 h 2555648"/>
                <a:gd name="connsiteX16" fmla="*/ 948071 w 1536700"/>
                <a:gd name="connsiteY16" fmla="*/ 2391075 h 2555648"/>
                <a:gd name="connsiteX17" fmla="*/ 937297 w 1536700"/>
                <a:gd name="connsiteY17" fmla="*/ 2444188 h 2555648"/>
                <a:gd name="connsiteX18" fmla="*/ 768350 w 1536700"/>
                <a:gd name="connsiteY18" fmla="*/ 2555648 h 2555648"/>
                <a:gd name="connsiteX19" fmla="*/ 599403 w 1536700"/>
                <a:gd name="connsiteY19" fmla="*/ 2444188 h 2555648"/>
                <a:gd name="connsiteX20" fmla="*/ 588630 w 1536700"/>
                <a:gd name="connsiteY20" fmla="*/ 2391075 h 2555648"/>
                <a:gd name="connsiteX21" fmla="*/ 439655 w 1536700"/>
                <a:gd name="connsiteY21" fmla="*/ 2391075 h 2555648"/>
                <a:gd name="connsiteX22" fmla="*/ 347464 w 1536700"/>
                <a:gd name="connsiteY22" fmla="*/ 2303505 h 2555648"/>
                <a:gd name="connsiteX23" fmla="*/ 439655 w 1536700"/>
                <a:gd name="connsiteY23" fmla="*/ 2215935 h 2555648"/>
                <a:gd name="connsiteX24" fmla="*/ 347464 w 1536700"/>
                <a:gd name="connsiteY24" fmla="*/ 2128365 h 2555648"/>
                <a:gd name="connsiteX25" fmla="*/ 439655 w 1536700"/>
                <a:gd name="connsiteY25" fmla="*/ 2040795 h 2555648"/>
                <a:gd name="connsiteX26" fmla="*/ 347464 w 1536700"/>
                <a:gd name="connsiteY26" fmla="*/ 1953225 h 2555648"/>
                <a:gd name="connsiteX27" fmla="*/ 439655 w 1536700"/>
                <a:gd name="connsiteY27" fmla="*/ 1865655 h 2555648"/>
                <a:gd name="connsiteX28" fmla="*/ 768350 w 1536700"/>
                <a:gd name="connsiteY28" fmla="*/ 0 h 2555648"/>
                <a:gd name="connsiteX29" fmla="*/ 1536700 w 1536700"/>
                <a:gd name="connsiteY29" fmla="*/ 770343 h 2555648"/>
                <a:gd name="connsiteX30" fmla="*/ 1521090 w 1536700"/>
                <a:gd name="connsiteY30" fmla="*/ 925594 h 2555648"/>
                <a:gd name="connsiteX31" fmla="*/ 1491688 w 1536700"/>
                <a:gd name="connsiteY31" fmla="*/ 1020556 h 2555648"/>
                <a:gd name="connsiteX32" fmla="*/ 1491950 w 1536700"/>
                <a:gd name="connsiteY32" fmla="*/ 1020556 h 2555648"/>
                <a:gd name="connsiteX33" fmla="*/ 1140478 w 1536700"/>
                <a:gd name="connsiteY33" fmla="*/ 1823920 h 2555648"/>
                <a:gd name="connsiteX34" fmla="*/ 396222 w 1536700"/>
                <a:gd name="connsiteY34" fmla="*/ 1823920 h 2555648"/>
                <a:gd name="connsiteX35" fmla="*/ 44750 w 1536700"/>
                <a:gd name="connsiteY35" fmla="*/ 1020556 h 2555648"/>
                <a:gd name="connsiteX36" fmla="*/ 45012 w 1536700"/>
                <a:gd name="connsiteY36" fmla="*/ 1020556 h 2555648"/>
                <a:gd name="connsiteX37" fmla="*/ 15610 w 1536700"/>
                <a:gd name="connsiteY37" fmla="*/ 925594 h 2555648"/>
                <a:gd name="connsiteX38" fmla="*/ 0 w 1536700"/>
                <a:gd name="connsiteY38" fmla="*/ 770343 h 2555648"/>
                <a:gd name="connsiteX39" fmla="*/ 768350 w 1536700"/>
                <a:gd name="connsiteY39" fmla="*/ 0 h 255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36700" h="2555648">
                  <a:moveTo>
                    <a:pt x="588566" y="2172931"/>
                  </a:moveTo>
                  <a:lnTo>
                    <a:pt x="588566" y="2232462"/>
                  </a:lnTo>
                  <a:lnTo>
                    <a:pt x="948135" y="2232462"/>
                  </a:lnTo>
                  <a:lnTo>
                    <a:pt x="948135" y="2172931"/>
                  </a:lnTo>
                  <a:close/>
                  <a:moveTo>
                    <a:pt x="588566" y="2014319"/>
                  </a:moveTo>
                  <a:lnTo>
                    <a:pt x="588566" y="2073850"/>
                  </a:lnTo>
                  <a:lnTo>
                    <a:pt x="948135" y="2073850"/>
                  </a:lnTo>
                  <a:lnTo>
                    <a:pt x="948135" y="2014319"/>
                  </a:lnTo>
                  <a:close/>
                  <a:moveTo>
                    <a:pt x="439655" y="1865655"/>
                  </a:moveTo>
                  <a:lnTo>
                    <a:pt x="1097045" y="1865655"/>
                  </a:lnTo>
                  <a:cubicBezTo>
                    <a:pt x="1147961" y="1865655"/>
                    <a:pt x="1189236" y="1904861"/>
                    <a:pt x="1189236" y="1953225"/>
                  </a:cubicBezTo>
                  <a:cubicBezTo>
                    <a:pt x="1189236" y="2001589"/>
                    <a:pt x="1147961" y="2040795"/>
                    <a:pt x="1097045" y="2040795"/>
                  </a:cubicBezTo>
                  <a:cubicBezTo>
                    <a:pt x="1147961" y="2040795"/>
                    <a:pt x="1189236" y="2080001"/>
                    <a:pt x="1189236" y="2128365"/>
                  </a:cubicBezTo>
                  <a:cubicBezTo>
                    <a:pt x="1189236" y="2176729"/>
                    <a:pt x="1147961" y="2215935"/>
                    <a:pt x="1097045" y="2215935"/>
                  </a:cubicBezTo>
                  <a:cubicBezTo>
                    <a:pt x="1147961" y="2215935"/>
                    <a:pt x="1189236" y="2255141"/>
                    <a:pt x="1189236" y="2303505"/>
                  </a:cubicBezTo>
                  <a:cubicBezTo>
                    <a:pt x="1189236" y="2351869"/>
                    <a:pt x="1147961" y="2391075"/>
                    <a:pt x="1097045" y="2391075"/>
                  </a:cubicBezTo>
                  <a:lnTo>
                    <a:pt x="948071" y="2391075"/>
                  </a:lnTo>
                  <a:lnTo>
                    <a:pt x="937297" y="2444188"/>
                  </a:lnTo>
                  <a:cubicBezTo>
                    <a:pt x="909462" y="2509689"/>
                    <a:pt x="844299" y="2555648"/>
                    <a:pt x="768350" y="2555648"/>
                  </a:cubicBezTo>
                  <a:cubicBezTo>
                    <a:pt x="692402" y="2555648"/>
                    <a:pt x="627238" y="2509689"/>
                    <a:pt x="599403" y="2444188"/>
                  </a:cubicBezTo>
                  <a:lnTo>
                    <a:pt x="588630" y="2391075"/>
                  </a:lnTo>
                  <a:lnTo>
                    <a:pt x="439655" y="2391075"/>
                  </a:lnTo>
                  <a:cubicBezTo>
                    <a:pt x="388739" y="2391075"/>
                    <a:pt x="347464" y="2351869"/>
                    <a:pt x="347464" y="2303505"/>
                  </a:cubicBezTo>
                  <a:cubicBezTo>
                    <a:pt x="347464" y="2255141"/>
                    <a:pt x="388739" y="2215935"/>
                    <a:pt x="439655" y="2215935"/>
                  </a:cubicBezTo>
                  <a:cubicBezTo>
                    <a:pt x="388739" y="2215935"/>
                    <a:pt x="347464" y="2176729"/>
                    <a:pt x="347464" y="2128365"/>
                  </a:cubicBezTo>
                  <a:cubicBezTo>
                    <a:pt x="347464" y="2080001"/>
                    <a:pt x="388739" y="2040795"/>
                    <a:pt x="439655" y="2040795"/>
                  </a:cubicBezTo>
                  <a:cubicBezTo>
                    <a:pt x="388739" y="2040795"/>
                    <a:pt x="347464" y="2001589"/>
                    <a:pt x="347464" y="1953225"/>
                  </a:cubicBezTo>
                  <a:cubicBezTo>
                    <a:pt x="347464" y="1904861"/>
                    <a:pt x="388739" y="1865655"/>
                    <a:pt x="439655" y="1865655"/>
                  </a:cubicBezTo>
                  <a:close/>
                  <a:moveTo>
                    <a:pt x="768350" y="0"/>
                  </a:moveTo>
                  <a:cubicBezTo>
                    <a:pt x="1192698" y="0"/>
                    <a:pt x="1536700" y="344894"/>
                    <a:pt x="1536700" y="770343"/>
                  </a:cubicBezTo>
                  <a:cubicBezTo>
                    <a:pt x="1536700" y="823524"/>
                    <a:pt x="1531325" y="875447"/>
                    <a:pt x="1521090" y="925594"/>
                  </a:cubicBezTo>
                  <a:lnTo>
                    <a:pt x="1491688" y="1020556"/>
                  </a:lnTo>
                  <a:lnTo>
                    <a:pt x="1491950" y="1020556"/>
                  </a:lnTo>
                  <a:lnTo>
                    <a:pt x="1140478" y="1823920"/>
                  </a:lnTo>
                  <a:lnTo>
                    <a:pt x="396222" y="1823920"/>
                  </a:lnTo>
                  <a:lnTo>
                    <a:pt x="44750" y="1020556"/>
                  </a:lnTo>
                  <a:lnTo>
                    <a:pt x="45012" y="1020556"/>
                  </a:lnTo>
                  <a:lnTo>
                    <a:pt x="15610" y="925594"/>
                  </a:lnTo>
                  <a:cubicBezTo>
                    <a:pt x="5375" y="875447"/>
                    <a:pt x="0" y="823524"/>
                    <a:pt x="0" y="770343"/>
                  </a:cubicBezTo>
                  <a:cubicBezTo>
                    <a:pt x="0" y="344894"/>
                    <a:pt x="344002" y="0"/>
                    <a:pt x="76835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cs typeface="+mn-ea"/>
                <a:sym typeface="+mn-lt"/>
              </a:endParaRPr>
            </a:p>
          </p:txBody>
        </p:sp>
        <p:sp>
          <p:nvSpPr>
            <p:cNvPr id="15" name="PA_KSO_Shape">
              <a:extLst>
                <a:ext uri="{FF2B5EF4-FFF2-40B4-BE49-F238E27FC236}">
                  <a16:creationId xmlns:a16="http://schemas.microsoft.com/office/drawing/2014/main" id="{04AFD5E8-4A39-4E2E-B5FC-9D91D8598965}"/>
                </a:ext>
              </a:extLst>
            </p:cNvPr>
            <p:cNvSpPr>
              <a:spLocks/>
            </p:cNvSpPr>
            <p:nvPr>
              <p:custDataLst>
                <p:tags r:id="rId6"/>
              </p:custDataLst>
            </p:nvPr>
          </p:nvSpPr>
          <p:spPr bwMode="auto">
            <a:xfrm>
              <a:off x="1850611" y="2823014"/>
              <a:ext cx="839347" cy="815566"/>
            </a:xfrm>
            <a:custGeom>
              <a:avLst/>
              <a:gdLst>
                <a:gd name="T0" fmla="*/ 1300686 w 4656"/>
                <a:gd name="T1" fmla="*/ 3684 h 4524"/>
                <a:gd name="T2" fmla="*/ 1211082 w 4656"/>
                <a:gd name="T3" fmla="*/ 23332 h 4524"/>
                <a:gd name="T4" fmla="*/ 1130071 w 4656"/>
                <a:gd name="T5" fmla="*/ 57715 h 4524"/>
                <a:gd name="T6" fmla="*/ 1056424 w 4656"/>
                <a:gd name="T7" fmla="*/ 106425 h 4524"/>
                <a:gd name="T8" fmla="*/ 991369 w 4656"/>
                <a:gd name="T9" fmla="*/ 167006 h 4524"/>
                <a:gd name="T10" fmla="*/ 943090 w 4656"/>
                <a:gd name="T11" fmla="*/ 200980 h 4524"/>
                <a:gd name="T12" fmla="*/ 882126 w 4656"/>
                <a:gd name="T13" fmla="*/ 135488 h 4524"/>
                <a:gd name="T14" fmla="*/ 812571 w 4656"/>
                <a:gd name="T15" fmla="*/ 80638 h 4524"/>
                <a:gd name="T16" fmla="*/ 735242 w 4656"/>
                <a:gd name="T17" fmla="*/ 38886 h 4524"/>
                <a:gd name="T18" fmla="*/ 650139 w 4656"/>
                <a:gd name="T19" fmla="*/ 11461 h 4524"/>
                <a:gd name="T20" fmla="*/ 556443 w 4656"/>
                <a:gd name="T21" fmla="*/ 0 h 4524"/>
                <a:gd name="T22" fmla="*/ 484842 w 4656"/>
                <a:gd name="T23" fmla="*/ 2456 h 4524"/>
                <a:gd name="T24" fmla="*/ 405467 w 4656"/>
                <a:gd name="T25" fmla="*/ 17192 h 4524"/>
                <a:gd name="T26" fmla="*/ 329774 w 4656"/>
                <a:gd name="T27" fmla="*/ 42161 h 4524"/>
                <a:gd name="T28" fmla="*/ 259810 w 4656"/>
                <a:gd name="T29" fmla="*/ 78182 h 4524"/>
                <a:gd name="T30" fmla="*/ 196392 w 4656"/>
                <a:gd name="T31" fmla="*/ 123617 h 4524"/>
                <a:gd name="T32" fmla="*/ 140338 w 4656"/>
                <a:gd name="T33" fmla="*/ 176830 h 4524"/>
                <a:gd name="T34" fmla="*/ 92059 w 4656"/>
                <a:gd name="T35" fmla="*/ 238229 h 4524"/>
                <a:gd name="T36" fmla="*/ 52780 w 4656"/>
                <a:gd name="T37" fmla="*/ 306177 h 4524"/>
                <a:gd name="T38" fmla="*/ 23731 w 4656"/>
                <a:gd name="T39" fmla="*/ 379856 h 4524"/>
                <a:gd name="T40" fmla="*/ 6137 w 4656"/>
                <a:gd name="T41" fmla="*/ 458447 h 4524"/>
                <a:gd name="T42" fmla="*/ 0 w 4656"/>
                <a:gd name="T43" fmla="*/ 540722 h 4524"/>
                <a:gd name="T44" fmla="*/ 12274 w 4656"/>
                <a:gd name="T45" fmla="*/ 663930 h 4524"/>
                <a:gd name="T46" fmla="*/ 56053 w 4656"/>
                <a:gd name="T47" fmla="*/ 798189 h 4524"/>
                <a:gd name="T48" fmla="*/ 126836 w 4656"/>
                <a:gd name="T49" fmla="*/ 919760 h 4524"/>
                <a:gd name="T50" fmla="*/ 219304 w 4656"/>
                <a:gd name="T51" fmla="*/ 1028641 h 4524"/>
                <a:gd name="T52" fmla="*/ 326910 w 4656"/>
                <a:gd name="T53" fmla="*/ 1126061 h 4524"/>
                <a:gd name="T54" fmla="*/ 461930 w 4656"/>
                <a:gd name="T55" fmla="*/ 1230439 h 4524"/>
                <a:gd name="T56" fmla="*/ 608405 w 4656"/>
                <a:gd name="T57" fmla="*/ 1357331 h 4524"/>
                <a:gd name="T58" fmla="*/ 732787 w 4656"/>
                <a:gd name="T59" fmla="*/ 1485041 h 4524"/>
                <a:gd name="T60" fmla="*/ 842439 w 4656"/>
                <a:gd name="T61" fmla="*/ 1625850 h 4524"/>
                <a:gd name="T62" fmla="*/ 925087 w 4656"/>
                <a:gd name="T63" fmla="*/ 1775255 h 4524"/>
                <a:gd name="T64" fmla="*/ 952500 w 4656"/>
                <a:gd name="T65" fmla="*/ 1851799 h 4524"/>
                <a:gd name="T66" fmla="*/ 990960 w 4656"/>
                <a:gd name="T67" fmla="*/ 1749467 h 4524"/>
                <a:gd name="T68" fmla="*/ 1078927 w 4656"/>
                <a:gd name="T69" fmla="*/ 1601700 h 4524"/>
                <a:gd name="T70" fmla="*/ 1192262 w 4656"/>
                <a:gd name="T71" fmla="*/ 1462528 h 4524"/>
                <a:gd name="T72" fmla="*/ 1317461 w 4656"/>
                <a:gd name="T73" fmla="*/ 1337274 h 4524"/>
                <a:gd name="T74" fmla="*/ 1482349 w 4656"/>
                <a:gd name="T75" fmla="*/ 1199330 h 4524"/>
                <a:gd name="T76" fmla="*/ 1596910 w 4656"/>
                <a:gd name="T77" fmla="*/ 1110506 h 4524"/>
                <a:gd name="T78" fmla="*/ 1702062 w 4656"/>
                <a:gd name="T79" fmla="*/ 1011040 h 4524"/>
                <a:gd name="T80" fmla="*/ 1791256 w 4656"/>
                <a:gd name="T81" fmla="*/ 900521 h 4524"/>
                <a:gd name="T82" fmla="*/ 1858357 w 4656"/>
                <a:gd name="T83" fmla="*/ 776904 h 4524"/>
                <a:gd name="T84" fmla="*/ 1896817 w 4656"/>
                <a:gd name="T85" fmla="*/ 639779 h 4524"/>
                <a:gd name="T86" fmla="*/ 1905000 w 4656"/>
                <a:gd name="T87" fmla="*/ 526805 h 4524"/>
                <a:gd name="T88" fmla="*/ 1896408 w 4656"/>
                <a:gd name="T89" fmla="*/ 444939 h 4524"/>
                <a:gd name="T90" fmla="*/ 1876769 w 4656"/>
                <a:gd name="T91" fmla="*/ 367167 h 4524"/>
                <a:gd name="T92" fmla="*/ 1846082 w 4656"/>
                <a:gd name="T93" fmla="*/ 294307 h 4524"/>
                <a:gd name="T94" fmla="*/ 1805168 w 4656"/>
                <a:gd name="T95" fmla="*/ 227586 h 4524"/>
                <a:gd name="T96" fmla="*/ 1755660 w 4656"/>
                <a:gd name="T97" fmla="*/ 167415 h 4524"/>
                <a:gd name="T98" fmla="*/ 1698380 w 4656"/>
                <a:gd name="T99" fmla="*/ 115021 h 4524"/>
                <a:gd name="T100" fmla="*/ 1633734 w 4656"/>
                <a:gd name="T101" fmla="*/ 71632 h 4524"/>
                <a:gd name="T102" fmla="*/ 1562951 w 4656"/>
                <a:gd name="T103" fmla="*/ 37249 h 4524"/>
                <a:gd name="T104" fmla="*/ 1486849 w 4656"/>
                <a:gd name="T105" fmla="*/ 13917 h 4524"/>
                <a:gd name="T106" fmla="*/ 1406247 w 4656"/>
                <a:gd name="T107" fmla="*/ 1637 h 452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656" h="4524">
                  <a:moveTo>
                    <a:pt x="3336" y="0"/>
                  </a:moveTo>
                  <a:lnTo>
                    <a:pt x="3336" y="0"/>
                  </a:lnTo>
                  <a:lnTo>
                    <a:pt x="3295" y="0"/>
                  </a:lnTo>
                  <a:lnTo>
                    <a:pt x="3256" y="3"/>
                  </a:lnTo>
                  <a:lnTo>
                    <a:pt x="3217" y="5"/>
                  </a:lnTo>
                  <a:lnTo>
                    <a:pt x="3179" y="9"/>
                  </a:lnTo>
                  <a:lnTo>
                    <a:pt x="3142" y="14"/>
                  </a:lnTo>
                  <a:lnTo>
                    <a:pt x="3103" y="21"/>
                  </a:lnTo>
                  <a:lnTo>
                    <a:pt x="3068" y="28"/>
                  </a:lnTo>
                  <a:lnTo>
                    <a:pt x="3031" y="37"/>
                  </a:lnTo>
                  <a:lnTo>
                    <a:pt x="2995" y="46"/>
                  </a:lnTo>
                  <a:lnTo>
                    <a:pt x="2960" y="57"/>
                  </a:lnTo>
                  <a:lnTo>
                    <a:pt x="2926" y="68"/>
                  </a:lnTo>
                  <a:lnTo>
                    <a:pt x="2892" y="81"/>
                  </a:lnTo>
                  <a:lnTo>
                    <a:pt x="2859" y="95"/>
                  </a:lnTo>
                  <a:lnTo>
                    <a:pt x="2825" y="110"/>
                  </a:lnTo>
                  <a:lnTo>
                    <a:pt x="2793" y="125"/>
                  </a:lnTo>
                  <a:lnTo>
                    <a:pt x="2762" y="141"/>
                  </a:lnTo>
                  <a:lnTo>
                    <a:pt x="2730" y="160"/>
                  </a:lnTo>
                  <a:lnTo>
                    <a:pt x="2699" y="177"/>
                  </a:lnTo>
                  <a:lnTo>
                    <a:pt x="2669" y="197"/>
                  </a:lnTo>
                  <a:lnTo>
                    <a:pt x="2640" y="217"/>
                  </a:lnTo>
                  <a:lnTo>
                    <a:pt x="2610" y="238"/>
                  </a:lnTo>
                  <a:lnTo>
                    <a:pt x="2582" y="260"/>
                  </a:lnTo>
                  <a:lnTo>
                    <a:pt x="2555" y="282"/>
                  </a:lnTo>
                  <a:lnTo>
                    <a:pt x="2527" y="306"/>
                  </a:lnTo>
                  <a:lnTo>
                    <a:pt x="2500" y="331"/>
                  </a:lnTo>
                  <a:lnTo>
                    <a:pt x="2474" y="355"/>
                  </a:lnTo>
                  <a:lnTo>
                    <a:pt x="2448" y="381"/>
                  </a:lnTo>
                  <a:lnTo>
                    <a:pt x="2423" y="408"/>
                  </a:lnTo>
                  <a:lnTo>
                    <a:pt x="2399" y="435"/>
                  </a:lnTo>
                  <a:lnTo>
                    <a:pt x="2375" y="462"/>
                  </a:lnTo>
                  <a:lnTo>
                    <a:pt x="2351" y="491"/>
                  </a:lnTo>
                  <a:lnTo>
                    <a:pt x="2328" y="520"/>
                  </a:lnTo>
                  <a:lnTo>
                    <a:pt x="2305" y="491"/>
                  </a:lnTo>
                  <a:lnTo>
                    <a:pt x="2282" y="462"/>
                  </a:lnTo>
                  <a:lnTo>
                    <a:pt x="2258" y="435"/>
                  </a:lnTo>
                  <a:lnTo>
                    <a:pt x="2232" y="408"/>
                  </a:lnTo>
                  <a:lnTo>
                    <a:pt x="2208" y="381"/>
                  </a:lnTo>
                  <a:lnTo>
                    <a:pt x="2182" y="355"/>
                  </a:lnTo>
                  <a:lnTo>
                    <a:pt x="2156" y="331"/>
                  </a:lnTo>
                  <a:lnTo>
                    <a:pt x="2129" y="306"/>
                  </a:lnTo>
                  <a:lnTo>
                    <a:pt x="2102" y="282"/>
                  </a:lnTo>
                  <a:lnTo>
                    <a:pt x="2074" y="260"/>
                  </a:lnTo>
                  <a:lnTo>
                    <a:pt x="2045" y="238"/>
                  </a:lnTo>
                  <a:lnTo>
                    <a:pt x="2016" y="217"/>
                  </a:lnTo>
                  <a:lnTo>
                    <a:pt x="1986" y="197"/>
                  </a:lnTo>
                  <a:lnTo>
                    <a:pt x="1956" y="177"/>
                  </a:lnTo>
                  <a:lnTo>
                    <a:pt x="1925" y="160"/>
                  </a:lnTo>
                  <a:lnTo>
                    <a:pt x="1894" y="141"/>
                  </a:lnTo>
                  <a:lnTo>
                    <a:pt x="1863" y="125"/>
                  </a:lnTo>
                  <a:lnTo>
                    <a:pt x="1830" y="110"/>
                  </a:lnTo>
                  <a:lnTo>
                    <a:pt x="1797" y="95"/>
                  </a:lnTo>
                  <a:lnTo>
                    <a:pt x="1763" y="81"/>
                  </a:lnTo>
                  <a:lnTo>
                    <a:pt x="1730" y="68"/>
                  </a:lnTo>
                  <a:lnTo>
                    <a:pt x="1695" y="57"/>
                  </a:lnTo>
                  <a:lnTo>
                    <a:pt x="1661" y="46"/>
                  </a:lnTo>
                  <a:lnTo>
                    <a:pt x="1625" y="37"/>
                  </a:lnTo>
                  <a:lnTo>
                    <a:pt x="1589" y="28"/>
                  </a:lnTo>
                  <a:lnTo>
                    <a:pt x="1552" y="21"/>
                  </a:lnTo>
                  <a:lnTo>
                    <a:pt x="1515" y="14"/>
                  </a:lnTo>
                  <a:lnTo>
                    <a:pt x="1477" y="9"/>
                  </a:lnTo>
                  <a:lnTo>
                    <a:pt x="1439" y="5"/>
                  </a:lnTo>
                  <a:lnTo>
                    <a:pt x="1400" y="3"/>
                  </a:lnTo>
                  <a:lnTo>
                    <a:pt x="1360" y="0"/>
                  </a:lnTo>
                  <a:lnTo>
                    <a:pt x="1320" y="0"/>
                  </a:lnTo>
                  <a:lnTo>
                    <a:pt x="1286" y="0"/>
                  </a:lnTo>
                  <a:lnTo>
                    <a:pt x="1253" y="1"/>
                  </a:lnTo>
                  <a:lnTo>
                    <a:pt x="1218" y="4"/>
                  </a:lnTo>
                  <a:lnTo>
                    <a:pt x="1185" y="6"/>
                  </a:lnTo>
                  <a:lnTo>
                    <a:pt x="1152" y="11"/>
                  </a:lnTo>
                  <a:lnTo>
                    <a:pt x="1119" y="15"/>
                  </a:lnTo>
                  <a:lnTo>
                    <a:pt x="1087" y="20"/>
                  </a:lnTo>
                  <a:lnTo>
                    <a:pt x="1054" y="27"/>
                  </a:lnTo>
                  <a:lnTo>
                    <a:pt x="1022" y="34"/>
                  </a:lnTo>
                  <a:lnTo>
                    <a:pt x="991" y="42"/>
                  </a:lnTo>
                  <a:lnTo>
                    <a:pt x="958" y="50"/>
                  </a:lnTo>
                  <a:lnTo>
                    <a:pt x="927" y="59"/>
                  </a:lnTo>
                  <a:lnTo>
                    <a:pt x="897" y="70"/>
                  </a:lnTo>
                  <a:lnTo>
                    <a:pt x="866" y="80"/>
                  </a:lnTo>
                  <a:lnTo>
                    <a:pt x="836" y="91"/>
                  </a:lnTo>
                  <a:lnTo>
                    <a:pt x="806" y="103"/>
                  </a:lnTo>
                  <a:lnTo>
                    <a:pt x="777" y="117"/>
                  </a:lnTo>
                  <a:lnTo>
                    <a:pt x="748" y="130"/>
                  </a:lnTo>
                  <a:lnTo>
                    <a:pt x="719" y="145"/>
                  </a:lnTo>
                  <a:lnTo>
                    <a:pt x="690" y="158"/>
                  </a:lnTo>
                  <a:lnTo>
                    <a:pt x="663" y="175"/>
                  </a:lnTo>
                  <a:lnTo>
                    <a:pt x="635" y="191"/>
                  </a:lnTo>
                  <a:lnTo>
                    <a:pt x="608" y="208"/>
                  </a:lnTo>
                  <a:lnTo>
                    <a:pt x="582" y="225"/>
                  </a:lnTo>
                  <a:lnTo>
                    <a:pt x="555" y="243"/>
                  </a:lnTo>
                  <a:lnTo>
                    <a:pt x="530" y="262"/>
                  </a:lnTo>
                  <a:lnTo>
                    <a:pt x="504" y="281"/>
                  </a:lnTo>
                  <a:lnTo>
                    <a:pt x="480" y="302"/>
                  </a:lnTo>
                  <a:lnTo>
                    <a:pt x="456" y="321"/>
                  </a:lnTo>
                  <a:lnTo>
                    <a:pt x="432" y="343"/>
                  </a:lnTo>
                  <a:lnTo>
                    <a:pt x="408" y="364"/>
                  </a:lnTo>
                  <a:lnTo>
                    <a:pt x="387" y="386"/>
                  </a:lnTo>
                  <a:lnTo>
                    <a:pt x="365" y="409"/>
                  </a:lnTo>
                  <a:lnTo>
                    <a:pt x="343" y="432"/>
                  </a:lnTo>
                  <a:lnTo>
                    <a:pt x="322" y="457"/>
                  </a:lnTo>
                  <a:lnTo>
                    <a:pt x="301" y="481"/>
                  </a:lnTo>
                  <a:lnTo>
                    <a:pt x="281" y="505"/>
                  </a:lnTo>
                  <a:lnTo>
                    <a:pt x="262" y="530"/>
                  </a:lnTo>
                  <a:lnTo>
                    <a:pt x="243" y="556"/>
                  </a:lnTo>
                  <a:lnTo>
                    <a:pt x="225" y="582"/>
                  </a:lnTo>
                  <a:lnTo>
                    <a:pt x="207" y="609"/>
                  </a:lnTo>
                  <a:lnTo>
                    <a:pt x="190" y="636"/>
                  </a:lnTo>
                  <a:lnTo>
                    <a:pt x="174" y="663"/>
                  </a:lnTo>
                  <a:lnTo>
                    <a:pt x="159" y="691"/>
                  </a:lnTo>
                  <a:lnTo>
                    <a:pt x="144" y="719"/>
                  </a:lnTo>
                  <a:lnTo>
                    <a:pt x="129" y="748"/>
                  </a:lnTo>
                  <a:lnTo>
                    <a:pt x="116" y="777"/>
                  </a:lnTo>
                  <a:lnTo>
                    <a:pt x="104" y="807"/>
                  </a:lnTo>
                  <a:lnTo>
                    <a:pt x="91" y="837"/>
                  </a:lnTo>
                  <a:lnTo>
                    <a:pt x="79" y="867"/>
                  </a:lnTo>
                  <a:lnTo>
                    <a:pt x="69" y="897"/>
                  </a:lnTo>
                  <a:lnTo>
                    <a:pt x="58" y="928"/>
                  </a:lnTo>
                  <a:lnTo>
                    <a:pt x="49" y="959"/>
                  </a:lnTo>
                  <a:lnTo>
                    <a:pt x="41" y="990"/>
                  </a:lnTo>
                  <a:lnTo>
                    <a:pt x="33" y="1023"/>
                  </a:lnTo>
                  <a:lnTo>
                    <a:pt x="26" y="1055"/>
                  </a:lnTo>
                  <a:lnTo>
                    <a:pt x="20" y="1087"/>
                  </a:lnTo>
                  <a:lnTo>
                    <a:pt x="15" y="1120"/>
                  </a:lnTo>
                  <a:lnTo>
                    <a:pt x="10" y="1153"/>
                  </a:lnTo>
                  <a:lnTo>
                    <a:pt x="6" y="1185"/>
                  </a:lnTo>
                  <a:lnTo>
                    <a:pt x="3" y="1219"/>
                  </a:lnTo>
                  <a:lnTo>
                    <a:pt x="1" y="1252"/>
                  </a:lnTo>
                  <a:lnTo>
                    <a:pt x="0" y="1287"/>
                  </a:lnTo>
                  <a:lnTo>
                    <a:pt x="0" y="1321"/>
                  </a:lnTo>
                  <a:lnTo>
                    <a:pt x="1" y="1383"/>
                  </a:lnTo>
                  <a:lnTo>
                    <a:pt x="4" y="1444"/>
                  </a:lnTo>
                  <a:lnTo>
                    <a:pt x="10" y="1504"/>
                  </a:lnTo>
                  <a:lnTo>
                    <a:pt x="18" y="1563"/>
                  </a:lnTo>
                  <a:lnTo>
                    <a:pt x="30" y="1622"/>
                  </a:lnTo>
                  <a:lnTo>
                    <a:pt x="42" y="1679"/>
                  </a:lnTo>
                  <a:lnTo>
                    <a:pt x="57" y="1735"/>
                  </a:lnTo>
                  <a:lnTo>
                    <a:pt x="75" y="1791"/>
                  </a:lnTo>
                  <a:lnTo>
                    <a:pt x="93" y="1845"/>
                  </a:lnTo>
                  <a:lnTo>
                    <a:pt x="114" y="1898"/>
                  </a:lnTo>
                  <a:lnTo>
                    <a:pt x="137" y="1950"/>
                  </a:lnTo>
                  <a:lnTo>
                    <a:pt x="161" y="2002"/>
                  </a:lnTo>
                  <a:lnTo>
                    <a:pt x="188" y="2053"/>
                  </a:lnTo>
                  <a:lnTo>
                    <a:pt x="217" y="2103"/>
                  </a:lnTo>
                  <a:lnTo>
                    <a:pt x="246" y="2151"/>
                  </a:lnTo>
                  <a:lnTo>
                    <a:pt x="278" y="2200"/>
                  </a:lnTo>
                  <a:lnTo>
                    <a:pt x="310" y="2247"/>
                  </a:lnTo>
                  <a:lnTo>
                    <a:pt x="345" y="2293"/>
                  </a:lnTo>
                  <a:lnTo>
                    <a:pt x="380" y="2338"/>
                  </a:lnTo>
                  <a:lnTo>
                    <a:pt x="417" y="2383"/>
                  </a:lnTo>
                  <a:lnTo>
                    <a:pt x="456" y="2427"/>
                  </a:lnTo>
                  <a:lnTo>
                    <a:pt x="495" y="2470"/>
                  </a:lnTo>
                  <a:lnTo>
                    <a:pt x="536" y="2513"/>
                  </a:lnTo>
                  <a:lnTo>
                    <a:pt x="577" y="2554"/>
                  </a:lnTo>
                  <a:lnTo>
                    <a:pt x="620" y="2595"/>
                  </a:lnTo>
                  <a:lnTo>
                    <a:pt x="663" y="2635"/>
                  </a:lnTo>
                  <a:lnTo>
                    <a:pt x="708" y="2675"/>
                  </a:lnTo>
                  <a:lnTo>
                    <a:pt x="753" y="2713"/>
                  </a:lnTo>
                  <a:lnTo>
                    <a:pt x="799" y="2751"/>
                  </a:lnTo>
                  <a:lnTo>
                    <a:pt x="845" y="2788"/>
                  </a:lnTo>
                  <a:lnTo>
                    <a:pt x="892" y="2825"/>
                  </a:lnTo>
                  <a:lnTo>
                    <a:pt x="940" y="2861"/>
                  </a:lnTo>
                  <a:lnTo>
                    <a:pt x="1032" y="2930"/>
                  </a:lnTo>
                  <a:lnTo>
                    <a:pt x="1129" y="3006"/>
                  </a:lnTo>
                  <a:lnTo>
                    <a:pt x="1229" y="3087"/>
                  </a:lnTo>
                  <a:lnTo>
                    <a:pt x="1279" y="3131"/>
                  </a:lnTo>
                  <a:lnTo>
                    <a:pt x="1331" y="3175"/>
                  </a:lnTo>
                  <a:lnTo>
                    <a:pt x="1383" y="3221"/>
                  </a:lnTo>
                  <a:lnTo>
                    <a:pt x="1435" y="3267"/>
                  </a:lnTo>
                  <a:lnTo>
                    <a:pt x="1487" y="3316"/>
                  </a:lnTo>
                  <a:lnTo>
                    <a:pt x="1539" y="3365"/>
                  </a:lnTo>
                  <a:lnTo>
                    <a:pt x="1590" y="3415"/>
                  </a:lnTo>
                  <a:lnTo>
                    <a:pt x="1642" y="3467"/>
                  </a:lnTo>
                  <a:lnTo>
                    <a:pt x="1692" y="3520"/>
                  </a:lnTo>
                  <a:lnTo>
                    <a:pt x="1743" y="3573"/>
                  </a:lnTo>
                  <a:lnTo>
                    <a:pt x="1791" y="3628"/>
                  </a:lnTo>
                  <a:lnTo>
                    <a:pt x="1840" y="3683"/>
                  </a:lnTo>
                  <a:lnTo>
                    <a:pt x="1886" y="3740"/>
                  </a:lnTo>
                  <a:lnTo>
                    <a:pt x="1932" y="3796"/>
                  </a:lnTo>
                  <a:lnTo>
                    <a:pt x="1976" y="3854"/>
                  </a:lnTo>
                  <a:lnTo>
                    <a:pt x="2019" y="3913"/>
                  </a:lnTo>
                  <a:lnTo>
                    <a:pt x="2059" y="3972"/>
                  </a:lnTo>
                  <a:lnTo>
                    <a:pt x="2098" y="4031"/>
                  </a:lnTo>
                  <a:lnTo>
                    <a:pt x="2135" y="4091"/>
                  </a:lnTo>
                  <a:lnTo>
                    <a:pt x="2171" y="4152"/>
                  </a:lnTo>
                  <a:lnTo>
                    <a:pt x="2204" y="4213"/>
                  </a:lnTo>
                  <a:lnTo>
                    <a:pt x="2234" y="4274"/>
                  </a:lnTo>
                  <a:lnTo>
                    <a:pt x="2261" y="4337"/>
                  </a:lnTo>
                  <a:lnTo>
                    <a:pt x="2287" y="4399"/>
                  </a:lnTo>
                  <a:lnTo>
                    <a:pt x="2298" y="4430"/>
                  </a:lnTo>
                  <a:lnTo>
                    <a:pt x="2309" y="4462"/>
                  </a:lnTo>
                  <a:lnTo>
                    <a:pt x="2319" y="4493"/>
                  </a:lnTo>
                  <a:lnTo>
                    <a:pt x="2328" y="4524"/>
                  </a:lnTo>
                  <a:lnTo>
                    <a:pt x="2338" y="4493"/>
                  </a:lnTo>
                  <a:lnTo>
                    <a:pt x="2347" y="4462"/>
                  </a:lnTo>
                  <a:lnTo>
                    <a:pt x="2358" y="4430"/>
                  </a:lnTo>
                  <a:lnTo>
                    <a:pt x="2369" y="4399"/>
                  </a:lnTo>
                  <a:lnTo>
                    <a:pt x="2394" y="4337"/>
                  </a:lnTo>
                  <a:lnTo>
                    <a:pt x="2422" y="4274"/>
                  </a:lnTo>
                  <a:lnTo>
                    <a:pt x="2452" y="4213"/>
                  </a:lnTo>
                  <a:lnTo>
                    <a:pt x="2484" y="4152"/>
                  </a:lnTo>
                  <a:lnTo>
                    <a:pt x="2520" y="4091"/>
                  </a:lnTo>
                  <a:lnTo>
                    <a:pt x="2557" y="4031"/>
                  </a:lnTo>
                  <a:lnTo>
                    <a:pt x="2596" y="3972"/>
                  </a:lnTo>
                  <a:lnTo>
                    <a:pt x="2637" y="3913"/>
                  </a:lnTo>
                  <a:lnTo>
                    <a:pt x="2680" y="3854"/>
                  </a:lnTo>
                  <a:lnTo>
                    <a:pt x="2723" y="3796"/>
                  </a:lnTo>
                  <a:lnTo>
                    <a:pt x="2770" y="3740"/>
                  </a:lnTo>
                  <a:lnTo>
                    <a:pt x="2817" y="3683"/>
                  </a:lnTo>
                  <a:lnTo>
                    <a:pt x="2864" y="3628"/>
                  </a:lnTo>
                  <a:lnTo>
                    <a:pt x="2914" y="3573"/>
                  </a:lnTo>
                  <a:lnTo>
                    <a:pt x="2964" y="3520"/>
                  </a:lnTo>
                  <a:lnTo>
                    <a:pt x="3015" y="3467"/>
                  </a:lnTo>
                  <a:lnTo>
                    <a:pt x="3065" y="3415"/>
                  </a:lnTo>
                  <a:lnTo>
                    <a:pt x="3117" y="3365"/>
                  </a:lnTo>
                  <a:lnTo>
                    <a:pt x="3168" y="3316"/>
                  </a:lnTo>
                  <a:lnTo>
                    <a:pt x="3220" y="3267"/>
                  </a:lnTo>
                  <a:lnTo>
                    <a:pt x="3272" y="3221"/>
                  </a:lnTo>
                  <a:lnTo>
                    <a:pt x="3324" y="3175"/>
                  </a:lnTo>
                  <a:lnTo>
                    <a:pt x="3376" y="3131"/>
                  </a:lnTo>
                  <a:lnTo>
                    <a:pt x="3427" y="3087"/>
                  </a:lnTo>
                  <a:lnTo>
                    <a:pt x="3527" y="3006"/>
                  </a:lnTo>
                  <a:lnTo>
                    <a:pt x="3623" y="2930"/>
                  </a:lnTo>
                  <a:lnTo>
                    <a:pt x="3716" y="2861"/>
                  </a:lnTo>
                  <a:lnTo>
                    <a:pt x="3763" y="2825"/>
                  </a:lnTo>
                  <a:lnTo>
                    <a:pt x="3810" y="2788"/>
                  </a:lnTo>
                  <a:lnTo>
                    <a:pt x="3858" y="2751"/>
                  </a:lnTo>
                  <a:lnTo>
                    <a:pt x="3903" y="2713"/>
                  </a:lnTo>
                  <a:lnTo>
                    <a:pt x="3948" y="2675"/>
                  </a:lnTo>
                  <a:lnTo>
                    <a:pt x="3993" y="2635"/>
                  </a:lnTo>
                  <a:lnTo>
                    <a:pt x="4037" y="2595"/>
                  </a:lnTo>
                  <a:lnTo>
                    <a:pt x="4078" y="2554"/>
                  </a:lnTo>
                  <a:lnTo>
                    <a:pt x="4120" y="2513"/>
                  </a:lnTo>
                  <a:lnTo>
                    <a:pt x="4160" y="2470"/>
                  </a:lnTo>
                  <a:lnTo>
                    <a:pt x="4201" y="2427"/>
                  </a:lnTo>
                  <a:lnTo>
                    <a:pt x="4239" y="2383"/>
                  </a:lnTo>
                  <a:lnTo>
                    <a:pt x="4276" y="2338"/>
                  </a:lnTo>
                  <a:lnTo>
                    <a:pt x="4311" y="2293"/>
                  </a:lnTo>
                  <a:lnTo>
                    <a:pt x="4345" y="2247"/>
                  </a:lnTo>
                  <a:lnTo>
                    <a:pt x="4378" y="2200"/>
                  </a:lnTo>
                  <a:lnTo>
                    <a:pt x="4410" y="2151"/>
                  </a:lnTo>
                  <a:lnTo>
                    <a:pt x="4439" y="2103"/>
                  </a:lnTo>
                  <a:lnTo>
                    <a:pt x="4468" y="2053"/>
                  </a:lnTo>
                  <a:lnTo>
                    <a:pt x="4494" y="2002"/>
                  </a:lnTo>
                  <a:lnTo>
                    <a:pt x="4519" y="1950"/>
                  </a:lnTo>
                  <a:lnTo>
                    <a:pt x="4542" y="1898"/>
                  </a:lnTo>
                  <a:lnTo>
                    <a:pt x="4562" y="1845"/>
                  </a:lnTo>
                  <a:lnTo>
                    <a:pt x="4581" y="1791"/>
                  </a:lnTo>
                  <a:lnTo>
                    <a:pt x="4598" y="1735"/>
                  </a:lnTo>
                  <a:lnTo>
                    <a:pt x="4613" y="1679"/>
                  </a:lnTo>
                  <a:lnTo>
                    <a:pt x="4626" y="1622"/>
                  </a:lnTo>
                  <a:lnTo>
                    <a:pt x="4636" y="1563"/>
                  </a:lnTo>
                  <a:lnTo>
                    <a:pt x="4646" y="1504"/>
                  </a:lnTo>
                  <a:lnTo>
                    <a:pt x="4651" y="1444"/>
                  </a:lnTo>
                  <a:lnTo>
                    <a:pt x="4655" y="1383"/>
                  </a:lnTo>
                  <a:lnTo>
                    <a:pt x="4656" y="1321"/>
                  </a:lnTo>
                  <a:lnTo>
                    <a:pt x="4656" y="1287"/>
                  </a:lnTo>
                  <a:lnTo>
                    <a:pt x="4655" y="1252"/>
                  </a:lnTo>
                  <a:lnTo>
                    <a:pt x="4653" y="1219"/>
                  </a:lnTo>
                  <a:lnTo>
                    <a:pt x="4649" y="1185"/>
                  </a:lnTo>
                  <a:lnTo>
                    <a:pt x="4646" y="1153"/>
                  </a:lnTo>
                  <a:lnTo>
                    <a:pt x="4641" y="1120"/>
                  </a:lnTo>
                  <a:lnTo>
                    <a:pt x="4635" y="1087"/>
                  </a:lnTo>
                  <a:lnTo>
                    <a:pt x="4629" y="1055"/>
                  </a:lnTo>
                  <a:lnTo>
                    <a:pt x="4623" y="1023"/>
                  </a:lnTo>
                  <a:lnTo>
                    <a:pt x="4614" y="990"/>
                  </a:lnTo>
                  <a:lnTo>
                    <a:pt x="4606" y="959"/>
                  </a:lnTo>
                  <a:lnTo>
                    <a:pt x="4597" y="928"/>
                  </a:lnTo>
                  <a:lnTo>
                    <a:pt x="4587" y="897"/>
                  </a:lnTo>
                  <a:lnTo>
                    <a:pt x="4576" y="867"/>
                  </a:lnTo>
                  <a:lnTo>
                    <a:pt x="4565" y="837"/>
                  </a:lnTo>
                  <a:lnTo>
                    <a:pt x="4552" y="807"/>
                  </a:lnTo>
                  <a:lnTo>
                    <a:pt x="4539" y="777"/>
                  </a:lnTo>
                  <a:lnTo>
                    <a:pt x="4527" y="748"/>
                  </a:lnTo>
                  <a:lnTo>
                    <a:pt x="4512" y="719"/>
                  </a:lnTo>
                  <a:lnTo>
                    <a:pt x="4497" y="691"/>
                  </a:lnTo>
                  <a:lnTo>
                    <a:pt x="4482" y="663"/>
                  </a:lnTo>
                  <a:lnTo>
                    <a:pt x="4465" y="636"/>
                  </a:lnTo>
                  <a:lnTo>
                    <a:pt x="4448" y="609"/>
                  </a:lnTo>
                  <a:lnTo>
                    <a:pt x="4431" y="582"/>
                  </a:lnTo>
                  <a:lnTo>
                    <a:pt x="4412" y="556"/>
                  </a:lnTo>
                  <a:lnTo>
                    <a:pt x="4394" y="530"/>
                  </a:lnTo>
                  <a:lnTo>
                    <a:pt x="4374" y="505"/>
                  </a:lnTo>
                  <a:lnTo>
                    <a:pt x="4355" y="481"/>
                  </a:lnTo>
                  <a:lnTo>
                    <a:pt x="4334" y="457"/>
                  </a:lnTo>
                  <a:lnTo>
                    <a:pt x="4313" y="432"/>
                  </a:lnTo>
                  <a:lnTo>
                    <a:pt x="4291" y="409"/>
                  </a:lnTo>
                  <a:lnTo>
                    <a:pt x="4269" y="386"/>
                  </a:lnTo>
                  <a:lnTo>
                    <a:pt x="4247" y="364"/>
                  </a:lnTo>
                  <a:lnTo>
                    <a:pt x="4224" y="343"/>
                  </a:lnTo>
                  <a:lnTo>
                    <a:pt x="4200" y="321"/>
                  </a:lnTo>
                  <a:lnTo>
                    <a:pt x="4175" y="302"/>
                  </a:lnTo>
                  <a:lnTo>
                    <a:pt x="4151" y="281"/>
                  </a:lnTo>
                  <a:lnTo>
                    <a:pt x="4126" y="262"/>
                  </a:lnTo>
                  <a:lnTo>
                    <a:pt x="4100" y="243"/>
                  </a:lnTo>
                  <a:lnTo>
                    <a:pt x="4074" y="225"/>
                  </a:lnTo>
                  <a:lnTo>
                    <a:pt x="4047" y="208"/>
                  </a:lnTo>
                  <a:lnTo>
                    <a:pt x="4021" y="191"/>
                  </a:lnTo>
                  <a:lnTo>
                    <a:pt x="3993" y="175"/>
                  </a:lnTo>
                  <a:lnTo>
                    <a:pt x="3965" y="158"/>
                  </a:lnTo>
                  <a:lnTo>
                    <a:pt x="3936" y="145"/>
                  </a:lnTo>
                  <a:lnTo>
                    <a:pt x="3907" y="130"/>
                  </a:lnTo>
                  <a:lnTo>
                    <a:pt x="3879" y="117"/>
                  </a:lnTo>
                  <a:lnTo>
                    <a:pt x="3850" y="103"/>
                  </a:lnTo>
                  <a:lnTo>
                    <a:pt x="3820" y="91"/>
                  </a:lnTo>
                  <a:lnTo>
                    <a:pt x="3790" y="80"/>
                  </a:lnTo>
                  <a:lnTo>
                    <a:pt x="3758" y="70"/>
                  </a:lnTo>
                  <a:lnTo>
                    <a:pt x="3728" y="59"/>
                  </a:lnTo>
                  <a:lnTo>
                    <a:pt x="3697" y="50"/>
                  </a:lnTo>
                  <a:lnTo>
                    <a:pt x="3665" y="42"/>
                  </a:lnTo>
                  <a:lnTo>
                    <a:pt x="3634" y="34"/>
                  </a:lnTo>
                  <a:lnTo>
                    <a:pt x="3601" y="27"/>
                  </a:lnTo>
                  <a:lnTo>
                    <a:pt x="3569" y="20"/>
                  </a:lnTo>
                  <a:lnTo>
                    <a:pt x="3537" y="15"/>
                  </a:lnTo>
                  <a:lnTo>
                    <a:pt x="3503" y="11"/>
                  </a:lnTo>
                  <a:lnTo>
                    <a:pt x="3470" y="6"/>
                  </a:lnTo>
                  <a:lnTo>
                    <a:pt x="3437" y="4"/>
                  </a:lnTo>
                  <a:lnTo>
                    <a:pt x="3403" y="1"/>
                  </a:lnTo>
                  <a:lnTo>
                    <a:pt x="3369" y="0"/>
                  </a:lnTo>
                  <a:lnTo>
                    <a:pt x="3336" y="0"/>
                  </a:lnTo>
                  <a:close/>
                </a:path>
              </a:pathLst>
            </a:custGeom>
            <a:solidFill>
              <a:schemeClr val="bg1"/>
            </a:solidFill>
            <a:ln>
              <a:noFill/>
            </a:ln>
          </p:spPr>
          <p:txBody>
            <a:bodyPr/>
            <a:lstStyle/>
            <a:p>
              <a:endParaRPr lang="zh-CN" altLang="en-US">
                <a:cs typeface="+mn-ea"/>
                <a:sym typeface="+mn-lt"/>
              </a:endParaRPr>
            </a:p>
          </p:txBody>
        </p:sp>
        <p:sp>
          <p:nvSpPr>
            <p:cNvPr id="16" name="PA_KSO_Shape">
              <a:extLst>
                <a:ext uri="{FF2B5EF4-FFF2-40B4-BE49-F238E27FC236}">
                  <a16:creationId xmlns:a16="http://schemas.microsoft.com/office/drawing/2014/main" id="{BB6019D6-044A-45B4-972B-E80FD47CE3CC}"/>
                </a:ext>
              </a:extLst>
            </p:cNvPr>
            <p:cNvSpPr>
              <a:spLocks/>
            </p:cNvSpPr>
            <p:nvPr>
              <p:custDataLst>
                <p:tags r:id="rId7"/>
              </p:custDataLst>
            </p:nvPr>
          </p:nvSpPr>
          <p:spPr bwMode="auto">
            <a:xfrm>
              <a:off x="7020828" y="2088393"/>
              <a:ext cx="944775" cy="1200985"/>
            </a:xfrm>
            <a:custGeom>
              <a:avLst/>
              <a:gdLst>
                <a:gd name="T0" fmla="*/ 769455 w 4116"/>
                <a:gd name="T1" fmla="*/ 749055 h 5239"/>
                <a:gd name="T2" fmla="*/ 608652 w 4116"/>
                <a:gd name="T3" fmla="*/ 766145 h 5239"/>
                <a:gd name="T4" fmla="*/ 337614 w 4116"/>
                <a:gd name="T5" fmla="*/ 920683 h 5239"/>
                <a:gd name="T6" fmla="*/ 253575 w 4116"/>
                <a:gd name="T7" fmla="*/ 1028315 h 5239"/>
                <a:gd name="T8" fmla="*/ 196457 w 4116"/>
                <a:gd name="T9" fmla="*/ 1154127 h 5239"/>
                <a:gd name="T10" fmla="*/ 171354 w 4116"/>
                <a:gd name="T11" fmla="*/ 1294120 h 5239"/>
                <a:gd name="T12" fmla="*/ 176811 w 4116"/>
                <a:gd name="T13" fmla="*/ 1414842 h 5239"/>
                <a:gd name="T14" fmla="*/ 210645 w 4116"/>
                <a:gd name="T15" fmla="*/ 1539199 h 5239"/>
                <a:gd name="T16" fmla="*/ 269218 w 4116"/>
                <a:gd name="T17" fmla="*/ 1650103 h 5239"/>
                <a:gd name="T18" fmla="*/ 349620 w 4116"/>
                <a:gd name="T19" fmla="*/ 1745371 h 5239"/>
                <a:gd name="T20" fmla="*/ 448940 w 4116"/>
                <a:gd name="T21" fmla="*/ 1821368 h 5239"/>
                <a:gd name="T22" fmla="*/ 563539 w 4116"/>
                <a:gd name="T23" fmla="*/ 1874456 h 5239"/>
                <a:gd name="T24" fmla="*/ 689781 w 4116"/>
                <a:gd name="T25" fmla="*/ 1902091 h 5239"/>
                <a:gd name="T26" fmla="*/ 808019 w 4116"/>
                <a:gd name="T27" fmla="*/ 1902091 h 5239"/>
                <a:gd name="T28" fmla="*/ 934624 w 4116"/>
                <a:gd name="T29" fmla="*/ 1874456 h 5239"/>
                <a:gd name="T30" fmla="*/ 1048860 w 4116"/>
                <a:gd name="T31" fmla="*/ 1821368 h 5239"/>
                <a:gd name="T32" fmla="*/ 1147816 w 4116"/>
                <a:gd name="T33" fmla="*/ 1745371 h 5239"/>
                <a:gd name="T34" fmla="*/ 1228218 w 4116"/>
                <a:gd name="T35" fmla="*/ 1650103 h 5239"/>
                <a:gd name="T36" fmla="*/ 1287155 w 4116"/>
                <a:gd name="T37" fmla="*/ 1539199 h 5239"/>
                <a:gd name="T38" fmla="*/ 1320625 w 4116"/>
                <a:gd name="T39" fmla="*/ 1414842 h 5239"/>
                <a:gd name="T40" fmla="*/ 1326082 w 4116"/>
                <a:gd name="T41" fmla="*/ 1291575 h 5239"/>
                <a:gd name="T42" fmla="*/ 1296977 w 4116"/>
                <a:gd name="T43" fmla="*/ 1141400 h 5239"/>
                <a:gd name="T44" fmla="*/ 1231128 w 4116"/>
                <a:gd name="T45" fmla="*/ 1007588 h 5239"/>
                <a:gd name="T46" fmla="*/ 1134355 w 4116"/>
                <a:gd name="T47" fmla="*/ 895957 h 5239"/>
                <a:gd name="T48" fmla="*/ 1120530 w 4116"/>
                <a:gd name="T49" fmla="*/ 1326846 h 5239"/>
                <a:gd name="T50" fmla="*/ 1110708 w 4116"/>
                <a:gd name="T51" fmla="*/ 1410478 h 5239"/>
                <a:gd name="T52" fmla="*/ 1075418 w 4116"/>
                <a:gd name="T53" fmla="*/ 1503928 h 5239"/>
                <a:gd name="T54" fmla="*/ 971005 w 4116"/>
                <a:gd name="T55" fmla="*/ 1624286 h 5239"/>
                <a:gd name="T56" fmla="*/ 859316 w 4116"/>
                <a:gd name="T57" fmla="*/ 1681738 h 5239"/>
                <a:gd name="T58" fmla="*/ 777459 w 4116"/>
                <a:gd name="T59" fmla="*/ 1697374 h 5239"/>
                <a:gd name="T60" fmla="*/ 701787 w 4116"/>
                <a:gd name="T61" fmla="*/ 1695192 h 5239"/>
                <a:gd name="T62" fmla="*/ 621385 w 4116"/>
                <a:gd name="T63" fmla="*/ 1675556 h 5239"/>
                <a:gd name="T64" fmla="*/ 499509 w 4116"/>
                <a:gd name="T65" fmla="*/ 1601742 h 5239"/>
                <a:gd name="T66" fmla="*/ 406738 w 4116"/>
                <a:gd name="T67" fmla="*/ 1471203 h 5239"/>
                <a:gd name="T68" fmla="*/ 383090 w 4116"/>
                <a:gd name="T69" fmla="*/ 1392297 h 5239"/>
                <a:gd name="T70" fmla="*/ 377269 w 4116"/>
                <a:gd name="T71" fmla="*/ 1317028 h 5239"/>
                <a:gd name="T72" fmla="*/ 388911 w 4116"/>
                <a:gd name="T73" fmla="*/ 1234123 h 5239"/>
                <a:gd name="T74" fmla="*/ 431113 w 4116"/>
                <a:gd name="T75" fmla="*/ 1134491 h 5239"/>
                <a:gd name="T76" fmla="*/ 541347 w 4116"/>
                <a:gd name="T77" fmla="*/ 1018860 h 5239"/>
                <a:gd name="T78" fmla="*/ 647215 w 4116"/>
                <a:gd name="T79" fmla="*/ 969772 h 5239"/>
                <a:gd name="T80" fmla="*/ 729800 w 4116"/>
                <a:gd name="T81" fmla="*/ 955954 h 5239"/>
                <a:gd name="T82" fmla="*/ 805472 w 4116"/>
                <a:gd name="T83" fmla="*/ 959954 h 5239"/>
                <a:gd name="T84" fmla="*/ 884782 w 4116"/>
                <a:gd name="T85" fmla="*/ 981771 h 5239"/>
                <a:gd name="T86" fmla="*/ 1011388 w 4116"/>
                <a:gd name="T87" fmla="*/ 1064676 h 5239"/>
                <a:gd name="T88" fmla="*/ 1094700 w 4116"/>
                <a:gd name="T89" fmla="*/ 1190852 h 5239"/>
                <a:gd name="T90" fmla="*/ 1116165 w 4116"/>
                <a:gd name="T91" fmla="*/ 1270485 h 5239"/>
                <a:gd name="T92" fmla="*/ 0 w 4116"/>
                <a:gd name="T93" fmla="*/ 167992 h 5239"/>
                <a:gd name="T94" fmla="*/ 419835 w 4116"/>
                <a:gd name="T95" fmla="*/ 1208306 h 5239"/>
                <a:gd name="T96" fmla="*/ 410740 w 4116"/>
                <a:gd name="T97" fmla="*/ 1220669 h 5239"/>
                <a:gd name="T98" fmla="*/ 534435 w 4116"/>
                <a:gd name="T99" fmla="*/ 1599924 h 5239"/>
                <a:gd name="T100" fmla="*/ 539528 w 4116"/>
                <a:gd name="T101" fmla="*/ 1614105 h 5239"/>
                <a:gd name="T102" fmla="*/ 748718 w 4116"/>
                <a:gd name="T103" fmla="*/ 1473384 h 5239"/>
                <a:gd name="T104" fmla="*/ 954270 w 4116"/>
                <a:gd name="T105" fmla="*/ 1615923 h 5239"/>
                <a:gd name="T106" fmla="*/ 963365 w 4116"/>
                <a:gd name="T107" fmla="*/ 1603923 h 5239"/>
                <a:gd name="T108" fmla="*/ 1086332 w 4116"/>
                <a:gd name="T109" fmla="*/ 1224669 h 5239"/>
                <a:gd name="T110" fmla="*/ 1081603 w 4116"/>
                <a:gd name="T111" fmla="*/ 1210124 h 5239"/>
                <a:gd name="T112" fmla="*/ 759632 w 4116"/>
                <a:gd name="T113" fmla="*/ 977044 h 5239"/>
                <a:gd name="T114" fmla="*/ 744716 w 4116"/>
                <a:gd name="T115" fmla="*/ 972317 h 523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116" h="5239">
                  <a:moveTo>
                    <a:pt x="2496" y="2121"/>
                  </a:moveTo>
                  <a:lnTo>
                    <a:pt x="2496" y="2121"/>
                  </a:lnTo>
                  <a:lnTo>
                    <a:pt x="2443" y="2107"/>
                  </a:lnTo>
                  <a:lnTo>
                    <a:pt x="2390" y="2095"/>
                  </a:lnTo>
                  <a:lnTo>
                    <a:pt x="2336" y="2084"/>
                  </a:lnTo>
                  <a:lnTo>
                    <a:pt x="2282" y="2075"/>
                  </a:lnTo>
                  <a:lnTo>
                    <a:pt x="2227" y="2068"/>
                  </a:lnTo>
                  <a:lnTo>
                    <a:pt x="2171" y="2063"/>
                  </a:lnTo>
                  <a:lnTo>
                    <a:pt x="2115" y="2060"/>
                  </a:lnTo>
                  <a:lnTo>
                    <a:pt x="2058" y="2059"/>
                  </a:lnTo>
                  <a:lnTo>
                    <a:pt x="2002" y="2060"/>
                  </a:lnTo>
                  <a:lnTo>
                    <a:pt x="1945" y="2063"/>
                  </a:lnTo>
                  <a:lnTo>
                    <a:pt x="1890" y="2068"/>
                  </a:lnTo>
                  <a:lnTo>
                    <a:pt x="1835" y="2075"/>
                  </a:lnTo>
                  <a:lnTo>
                    <a:pt x="1780" y="2084"/>
                  </a:lnTo>
                  <a:lnTo>
                    <a:pt x="1726" y="2095"/>
                  </a:lnTo>
                  <a:lnTo>
                    <a:pt x="1673" y="2107"/>
                  </a:lnTo>
                  <a:lnTo>
                    <a:pt x="1621" y="2121"/>
                  </a:lnTo>
                  <a:lnTo>
                    <a:pt x="1621" y="761"/>
                  </a:lnTo>
                  <a:lnTo>
                    <a:pt x="452" y="761"/>
                  </a:lnTo>
                  <a:lnTo>
                    <a:pt x="452" y="1438"/>
                  </a:lnTo>
                  <a:lnTo>
                    <a:pt x="1020" y="2446"/>
                  </a:lnTo>
                  <a:lnTo>
                    <a:pt x="989" y="2473"/>
                  </a:lnTo>
                  <a:lnTo>
                    <a:pt x="958" y="2502"/>
                  </a:lnTo>
                  <a:lnTo>
                    <a:pt x="928" y="2532"/>
                  </a:lnTo>
                  <a:lnTo>
                    <a:pt x="900" y="2561"/>
                  </a:lnTo>
                  <a:lnTo>
                    <a:pt x="871" y="2593"/>
                  </a:lnTo>
                  <a:lnTo>
                    <a:pt x="844" y="2624"/>
                  </a:lnTo>
                  <a:lnTo>
                    <a:pt x="817" y="2656"/>
                  </a:lnTo>
                  <a:lnTo>
                    <a:pt x="792" y="2689"/>
                  </a:lnTo>
                  <a:lnTo>
                    <a:pt x="767" y="2723"/>
                  </a:lnTo>
                  <a:lnTo>
                    <a:pt x="743" y="2758"/>
                  </a:lnTo>
                  <a:lnTo>
                    <a:pt x="720" y="2792"/>
                  </a:lnTo>
                  <a:lnTo>
                    <a:pt x="697" y="2828"/>
                  </a:lnTo>
                  <a:lnTo>
                    <a:pt x="676" y="2864"/>
                  </a:lnTo>
                  <a:lnTo>
                    <a:pt x="655" y="2901"/>
                  </a:lnTo>
                  <a:lnTo>
                    <a:pt x="636" y="2938"/>
                  </a:lnTo>
                  <a:lnTo>
                    <a:pt x="618" y="2977"/>
                  </a:lnTo>
                  <a:lnTo>
                    <a:pt x="600" y="3015"/>
                  </a:lnTo>
                  <a:lnTo>
                    <a:pt x="584" y="3054"/>
                  </a:lnTo>
                  <a:lnTo>
                    <a:pt x="569" y="3094"/>
                  </a:lnTo>
                  <a:lnTo>
                    <a:pt x="554" y="3134"/>
                  </a:lnTo>
                  <a:lnTo>
                    <a:pt x="540" y="3174"/>
                  </a:lnTo>
                  <a:lnTo>
                    <a:pt x="528" y="3216"/>
                  </a:lnTo>
                  <a:lnTo>
                    <a:pt x="517" y="3257"/>
                  </a:lnTo>
                  <a:lnTo>
                    <a:pt x="507" y="3300"/>
                  </a:lnTo>
                  <a:lnTo>
                    <a:pt x="499" y="3341"/>
                  </a:lnTo>
                  <a:lnTo>
                    <a:pt x="490" y="3384"/>
                  </a:lnTo>
                  <a:lnTo>
                    <a:pt x="483" y="3428"/>
                  </a:lnTo>
                  <a:lnTo>
                    <a:pt x="478" y="3472"/>
                  </a:lnTo>
                  <a:lnTo>
                    <a:pt x="474" y="3515"/>
                  </a:lnTo>
                  <a:lnTo>
                    <a:pt x="471" y="3559"/>
                  </a:lnTo>
                  <a:lnTo>
                    <a:pt x="469" y="3604"/>
                  </a:lnTo>
                  <a:lnTo>
                    <a:pt x="468" y="3649"/>
                  </a:lnTo>
                  <a:lnTo>
                    <a:pt x="469" y="3691"/>
                  </a:lnTo>
                  <a:lnTo>
                    <a:pt x="470" y="3731"/>
                  </a:lnTo>
                  <a:lnTo>
                    <a:pt x="473" y="3771"/>
                  </a:lnTo>
                  <a:lnTo>
                    <a:pt x="476" y="3812"/>
                  </a:lnTo>
                  <a:lnTo>
                    <a:pt x="481" y="3852"/>
                  </a:lnTo>
                  <a:lnTo>
                    <a:pt x="486" y="3891"/>
                  </a:lnTo>
                  <a:lnTo>
                    <a:pt x="493" y="3931"/>
                  </a:lnTo>
                  <a:lnTo>
                    <a:pt x="501" y="3970"/>
                  </a:lnTo>
                  <a:lnTo>
                    <a:pt x="509" y="4008"/>
                  </a:lnTo>
                  <a:lnTo>
                    <a:pt x="519" y="4046"/>
                  </a:lnTo>
                  <a:lnTo>
                    <a:pt x="529" y="4085"/>
                  </a:lnTo>
                  <a:lnTo>
                    <a:pt x="540" y="4122"/>
                  </a:lnTo>
                  <a:lnTo>
                    <a:pt x="552" y="4159"/>
                  </a:lnTo>
                  <a:lnTo>
                    <a:pt x="565" y="4196"/>
                  </a:lnTo>
                  <a:lnTo>
                    <a:pt x="579" y="4233"/>
                  </a:lnTo>
                  <a:lnTo>
                    <a:pt x="593" y="4268"/>
                  </a:lnTo>
                  <a:lnTo>
                    <a:pt x="609" y="4304"/>
                  </a:lnTo>
                  <a:lnTo>
                    <a:pt x="625" y="4339"/>
                  </a:lnTo>
                  <a:lnTo>
                    <a:pt x="642" y="4373"/>
                  </a:lnTo>
                  <a:lnTo>
                    <a:pt x="661" y="4407"/>
                  </a:lnTo>
                  <a:lnTo>
                    <a:pt x="679" y="4440"/>
                  </a:lnTo>
                  <a:lnTo>
                    <a:pt x="698" y="4474"/>
                  </a:lnTo>
                  <a:lnTo>
                    <a:pt x="719" y="4507"/>
                  </a:lnTo>
                  <a:lnTo>
                    <a:pt x="740" y="4538"/>
                  </a:lnTo>
                  <a:lnTo>
                    <a:pt x="761" y="4570"/>
                  </a:lnTo>
                  <a:lnTo>
                    <a:pt x="785" y="4600"/>
                  </a:lnTo>
                  <a:lnTo>
                    <a:pt x="807" y="4631"/>
                  </a:lnTo>
                  <a:lnTo>
                    <a:pt x="832" y="4660"/>
                  </a:lnTo>
                  <a:lnTo>
                    <a:pt x="856" y="4690"/>
                  </a:lnTo>
                  <a:lnTo>
                    <a:pt x="882" y="4718"/>
                  </a:lnTo>
                  <a:lnTo>
                    <a:pt x="907" y="4746"/>
                  </a:lnTo>
                  <a:lnTo>
                    <a:pt x="935" y="4773"/>
                  </a:lnTo>
                  <a:lnTo>
                    <a:pt x="961" y="4800"/>
                  </a:lnTo>
                  <a:lnTo>
                    <a:pt x="990" y="4826"/>
                  </a:lnTo>
                  <a:lnTo>
                    <a:pt x="1018" y="4852"/>
                  </a:lnTo>
                  <a:lnTo>
                    <a:pt x="1047" y="4876"/>
                  </a:lnTo>
                  <a:lnTo>
                    <a:pt x="1077" y="4900"/>
                  </a:lnTo>
                  <a:lnTo>
                    <a:pt x="1107" y="4923"/>
                  </a:lnTo>
                  <a:lnTo>
                    <a:pt x="1138" y="4946"/>
                  </a:lnTo>
                  <a:lnTo>
                    <a:pt x="1170" y="4968"/>
                  </a:lnTo>
                  <a:lnTo>
                    <a:pt x="1201" y="4988"/>
                  </a:lnTo>
                  <a:lnTo>
                    <a:pt x="1234" y="5009"/>
                  </a:lnTo>
                  <a:lnTo>
                    <a:pt x="1267" y="5028"/>
                  </a:lnTo>
                  <a:lnTo>
                    <a:pt x="1300" y="5047"/>
                  </a:lnTo>
                  <a:lnTo>
                    <a:pt x="1335" y="5065"/>
                  </a:lnTo>
                  <a:lnTo>
                    <a:pt x="1370" y="5082"/>
                  </a:lnTo>
                  <a:lnTo>
                    <a:pt x="1404" y="5098"/>
                  </a:lnTo>
                  <a:lnTo>
                    <a:pt x="1440" y="5114"/>
                  </a:lnTo>
                  <a:lnTo>
                    <a:pt x="1476" y="5129"/>
                  </a:lnTo>
                  <a:lnTo>
                    <a:pt x="1512" y="5142"/>
                  </a:lnTo>
                  <a:lnTo>
                    <a:pt x="1549" y="5155"/>
                  </a:lnTo>
                  <a:lnTo>
                    <a:pt x="1586" y="5168"/>
                  </a:lnTo>
                  <a:lnTo>
                    <a:pt x="1623" y="5179"/>
                  </a:lnTo>
                  <a:lnTo>
                    <a:pt x="1661" y="5189"/>
                  </a:lnTo>
                  <a:lnTo>
                    <a:pt x="1700" y="5198"/>
                  </a:lnTo>
                  <a:lnTo>
                    <a:pt x="1738" y="5206"/>
                  </a:lnTo>
                  <a:lnTo>
                    <a:pt x="1777" y="5214"/>
                  </a:lnTo>
                  <a:lnTo>
                    <a:pt x="1817" y="5221"/>
                  </a:lnTo>
                  <a:lnTo>
                    <a:pt x="1855" y="5227"/>
                  </a:lnTo>
                  <a:lnTo>
                    <a:pt x="1896" y="5231"/>
                  </a:lnTo>
                  <a:lnTo>
                    <a:pt x="1936" y="5235"/>
                  </a:lnTo>
                  <a:lnTo>
                    <a:pt x="1977" y="5237"/>
                  </a:lnTo>
                  <a:lnTo>
                    <a:pt x="2017" y="5239"/>
                  </a:lnTo>
                  <a:lnTo>
                    <a:pt x="2058" y="5239"/>
                  </a:lnTo>
                  <a:lnTo>
                    <a:pt x="2099" y="5239"/>
                  </a:lnTo>
                  <a:lnTo>
                    <a:pt x="2141" y="5237"/>
                  </a:lnTo>
                  <a:lnTo>
                    <a:pt x="2180" y="5235"/>
                  </a:lnTo>
                  <a:lnTo>
                    <a:pt x="2221" y="5231"/>
                  </a:lnTo>
                  <a:lnTo>
                    <a:pt x="2261" y="5227"/>
                  </a:lnTo>
                  <a:lnTo>
                    <a:pt x="2301" y="5221"/>
                  </a:lnTo>
                  <a:lnTo>
                    <a:pt x="2339" y="5214"/>
                  </a:lnTo>
                  <a:lnTo>
                    <a:pt x="2379" y="5206"/>
                  </a:lnTo>
                  <a:lnTo>
                    <a:pt x="2418" y="5198"/>
                  </a:lnTo>
                  <a:lnTo>
                    <a:pt x="2456" y="5189"/>
                  </a:lnTo>
                  <a:lnTo>
                    <a:pt x="2494" y="5179"/>
                  </a:lnTo>
                  <a:lnTo>
                    <a:pt x="2531" y="5168"/>
                  </a:lnTo>
                  <a:lnTo>
                    <a:pt x="2569" y="5155"/>
                  </a:lnTo>
                  <a:lnTo>
                    <a:pt x="2605" y="5142"/>
                  </a:lnTo>
                  <a:lnTo>
                    <a:pt x="2642" y="5129"/>
                  </a:lnTo>
                  <a:lnTo>
                    <a:pt x="2678" y="5114"/>
                  </a:lnTo>
                  <a:lnTo>
                    <a:pt x="2713" y="5098"/>
                  </a:lnTo>
                  <a:lnTo>
                    <a:pt x="2748" y="5082"/>
                  </a:lnTo>
                  <a:lnTo>
                    <a:pt x="2783" y="5065"/>
                  </a:lnTo>
                  <a:lnTo>
                    <a:pt x="2816" y="5047"/>
                  </a:lnTo>
                  <a:lnTo>
                    <a:pt x="2850" y="5028"/>
                  </a:lnTo>
                  <a:lnTo>
                    <a:pt x="2883" y="5009"/>
                  </a:lnTo>
                  <a:lnTo>
                    <a:pt x="2915" y="4988"/>
                  </a:lnTo>
                  <a:lnTo>
                    <a:pt x="2948" y="4968"/>
                  </a:lnTo>
                  <a:lnTo>
                    <a:pt x="2979" y="4946"/>
                  </a:lnTo>
                  <a:lnTo>
                    <a:pt x="3010" y="4923"/>
                  </a:lnTo>
                  <a:lnTo>
                    <a:pt x="3040" y="4900"/>
                  </a:lnTo>
                  <a:lnTo>
                    <a:pt x="3070" y="4876"/>
                  </a:lnTo>
                  <a:lnTo>
                    <a:pt x="3099" y="4852"/>
                  </a:lnTo>
                  <a:lnTo>
                    <a:pt x="3128" y="4826"/>
                  </a:lnTo>
                  <a:lnTo>
                    <a:pt x="3155" y="4800"/>
                  </a:lnTo>
                  <a:lnTo>
                    <a:pt x="3183" y="4773"/>
                  </a:lnTo>
                  <a:lnTo>
                    <a:pt x="3209" y="4746"/>
                  </a:lnTo>
                  <a:lnTo>
                    <a:pt x="3236" y="4718"/>
                  </a:lnTo>
                  <a:lnTo>
                    <a:pt x="3260" y="4690"/>
                  </a:lnTo>
                  <a:lnTo>
                    <a:pt x="3286" y="4660"/>
                  </a:lnTo>
                  <a:lnTo>
                    <a:pt x="3309" y="4631"/>
                  </a:lnTo>
                  <a:lnTo>
                    <a:pt x="3333" y="4600"/>
                  </a:lnTo>
                  <a:lnTo>
                    <a:pt x="3355" y="4570"/>
                  </a:lnTo>
                  <a:lnTo>
                    <a:pt x="3376" y="4538"/>
                  </a:lnTo>
                  <a:lnTo>
                    <a:pt x="3398" y="4507"/>
                  </a:lnTo>
                  <a:lnTo>
                    <a:pt x="3418" y="4474"/>
                  </a:lnTo>
                  <a:lnTo>
                    <a:pt x="3438" y="4440"/>
                  </a:lnTo>
                  <a:lnTo>
                    <a:pt x="3457" y="4407"/>
                  </a:lnTo>
                  <a:lnTo>
                    <a:pt x="3474" y="4373"/>
                  </a:lnTo>
                  <a:lnTo>
                    <a:pt x="3492" y="4339"/>
                  </a:lnTo>
                  <a:lnTo>
                    <a:pt x="3508" y="4304"/>
                  </a:lnTo>
                  <a:lnTo>
                    <a:pt x="3523" y="4268"/>
                  </a:lnTo>
                  <a:lnTo>
                    <a:pt x="3538" y="4233"/>
                  </a:lnTo>
                  <a:lnTo>
                    <a:pt x="3552" y="4196"/>
                  </a:lnTo>
                  <a:lnTo>
                    <a:pt x="3565" y="4159"/>
                  </a:lnTo>
                  <a:lnTo>
                    <a:pt x="3577" y="4122"/>
                  </a:lnTo>
                  <a:lnTo>
                    <a:pt x="3588" y="4085"/>
                  </a:lnTo>
                  <a:lnTo>
                    <a:pt x="3599" y="4046"/>
                  </a:lnTo>
                  <a:lnTo>
                    <a:pt x="3608" y="4008"/>
                  </a:lnTo>
                  <a:lnTo>
                    <a:pt x="3616" y="3970"/>
                  </a:lnTo>
                  <a:lnTo>
                    <a:pt x="3624" y="3931"/>
                  </a:lnTo>
                  <a:lnTo>
                    <a:pt x="3630" y="3891"/>
                  </a:lnTo>
                  <a:lnTo>
                    <a:pt x="3635" y="3852"/>
                  </a:lnTo>
                  <a:lnTo>
                    <a:pt x="3640" y="3812"/>
                  </a:lnTo>
                  <a:lnTo>
                    <a:pt x="3643" y="3771"/>
                  </a:lnTo>
                  <a:lnTo>
                    <a:pt x="3646" y="3731"/>
                  </a:lnTo>
                  <a:lnTo>
                    <a:pt x="3648" y="3691"/>
                  </a:lnTo>
                  <a:lnTo>
                    <a:pt x="3648" y="3649"/>
                  </a:lnTo>
                  <a:lnTo>
                    <a:pt x="3647" y="3601"/>
                  </a:lnTo>
                  <a:lnTo>
                    <a:pt x="3645" y="3552"/>
                  </a:lnTo>
                  <a:lnTo>
                    <a:pt x="3642" y="3504"/>
                  </a:lnTo>
                  <a:lnTo>
                    <a:pt x="3637" y="3457"/>
                  </a:lnTo>
                  <a:lnTo>
                    <a:pt x="3631" y="3411"/>
                  </a:lnTo>
                  <a:lnTo>
                    <a:pt x="3623" y="3364"/>
                  </a:lnTo>
                  <a:lnTo>
                    <a:pt x="3614" y="3318"/>
                  </a:lnTo>
                  <a:lnTo>
                    <a:pt x="3604" y="3272"/>
                  </a:lnTo>
                  <a:lnTo>
                    <a:pt x="3591" y="3227"/>
                  </a:lnTo>
                  <a:lnTo>
                    <a:pt x="3579" y="3182"/>
                  </a:lnTo>
                  <a:lnTo>
                    <a:pt x="3565" y="3139"/>
                  </a:lnTo>
                  <a:lnTo>
                    <a:pt x="3550" y="3095"/>
                  </a:lnTo>
                  <a:lnTo>
                    <a:pt x="3532" y="3052"/>
                  </a:lnTo>
                  <a:lnTo>
                    <a:pt x="3515" y="3010"/>
                  </a:lnTo>
                  <a:lnTo>
                    <a:pt x="3496" y="2969"/>
                  </a:lnTo>
                  <a:lnTo>
                    <a:pt x="3475" y="2928"/>
                  </a:lnTo>
                  <a:lnTo>
                    <a:pt x="3454" y="2887"/>
                  </a:lnTo>
                  <a:lnTo>
                    <a:pt x="3431" y="2847"/>
                  </a:lnTo>
                  <a:lnTo>
                    <a:pt x="3408" y="2809"/>
                  </a:lnTo>
                  <a:lnTo>
                    <a:pt x="3384" y="2771"/>
                  </a:lnTo>
                  <a:lnTo>
                    <a:pt x="3358" y="2733"/>
                  </a:lnTo>
                  <a:lnTo>
                    <a:pt x="3332" y="2697"/>
                  </a:lnTo>
                  <a:lnTo>
                    <a:pt x="3304" y="2661"/>
                  </a:lnTo>
                  <a:lnTo>
                    <a:pt x="3276" y="2626"/>
                  </a:lnTo>
                  <a:lnTo>
                    <a:pt x="3246" y="2592"/>
                  </a:lnTo>
                  <a:lnTo>
                    <a:pt x="3215" y="2559"/>
                  </a:lnTo>
                  <a:lnTo>
                    <a:pt x="3184" y="2526"/>
                  </a:lnTo>
                  <a:lnTo>
                    <a:pt x="3151" y="2495"/>
                  </a:lnTo>
                  <a:lnTo>
                    <a:pt x="3118" y="2464"/>
                  </a:lnTo>
                  <a:lnTo>
                    <a:pt x="3084" y="2435"/>
                  </a:lnTo>
                  <a:lnTo>
                    <a:pt x="3049" y="2406"/>
                  </a:lnTo>
                  <a:lnTo>
                    <a:pt x="3014" y="2378"/>
                  </a:lnTo>
                  <a:lnTo>
                    <a:pt x="3666" y="1453"/>
                  </a:lnTo>
                  <a:lnTo>
                    <a:pt x="3666" y="761"/>
                  </a:lnTo>
                  <a:lnTo>
                    <a:pt x="2496" y="761"/>
                  </a:lnTo>
                  <a:lnTo>
                    <a:pt x="2496" y="2121"/>
                  </a:lnTo>
                  <a:close/>
                  <a:moveTo>
                    <a:pt x="3080" y="3649"/>
                  </a:moveTo>
                  <a:lnTo>
                    <a:pt x="3080" y="3649"/>
                  </a:lnTo>
                  <a:lnTo>
                    <a:pt x="3079" y="3675"/>
                  </a:lnTo>
                  <a:lnTo>
                    <a:pt x="3078" y="3702"/>
                  </a:lnTo>
                  <a:lnTo>
                    <a:pt x="3077" y="3727"/>
                  </a:lnTo>
                  <a:lnTo>
                    <a:pt x="3074" y="3754"/>
                  </a:lnTo>
                  <a:lnTo>
                    <a:pt x="3072" y="3779"/>
                  </a:lnTo>
                  <a:lnTo>
                    <a:pt x="3068" y="3805"/>
                  </a:lnTo>
                  <a:lnTo>
                    <a:pt x="3064" y="3829"/>
                  </a:lnTo>
                  <a:lnTo>
                    <a:pt x="3059" y="3855"/>
                  </a:lnTo>
                  <a:lnTo>
                    <a:pt x="3053" y="3879"/>
                  </a:lnTo>
                  <a:lnTo>
                    <a:pt x="3047" y="3905"/>
                  </a:lnTo>
                  <a:lnTo>
                    <a:pt x="3041" y="3928"/>
                  </a:lnTo>
                  <a:lnTo>
                    <a:pt x="3033" y="3952"/>
                  </a:lnTo>
                  <a:lnTo>
                    <a:pt x="3026" y="3976"/>
                  </a:lnTo>
                  <a:lnTo>
                    <a:pt x="3018" y="4000"/>
                  </a:lnTo>
                  <a:lnTo>
                    <a:pt x="3009" y="4023"/>
                  </a:lnTo>
                  <a:lnTo>
                    <a:pt x="3000" y="4046"/>
                  </a:lnTo>
                  <a:lnTo>
                    <a:pt x="2979" y="4091"/>
                  </a:lnTo>
                  <a:lnTo>
                    <a:pt x="2956" y="4136"/>
                  </a:lnTo>
                  <a:lnTo>
                    <a:pt x="2931" y="4179"/>
                  </a:lnTo>
                  <a:lnTo>
                    <a:pt x="2905" y="4219"/>
                  </a:lnTo>
                  <a:lnTo>
                    <a:pt x="2876" y="4260"/>
                  </a:lnTo>
                  <a:lnTo>
                    <a:pt x="2846" y="4299"/>
                  </a:lnTo>
                  <a:lnTo>
                    <a:pt x="2814" y="4335"/>
                  </a:lnTo>
                  <a:lnTo>
                    <a:pt x="2780" y="4371"/>
                  </a:lnTo>
                  <a:lnTo>
                    <a:pt x="2745" y="4405"/>
                  </a:lnTo>
                  <a:lnTo>
                    <a:pt x="2707" y="4437"/>
                  </a:lnTo>
                  <a:lnTo>
                    <a:pt x="2669" y="4467"/>
                  </a:lnTo>
                  <a:lnTo>
                    <a:pt x="2629" y="4495"/>
                  </a:lnTo>
                  <a:lnTo>
                    <a:pt x="2588" y="4522"/>
                  </a:lnTo>
                  <a:lnTo>
                    <a:pt x="2545" y="4547"/>
                  </a:lnTo>
                  <a:lnTo>
                    <a:pt x="2500" y="4570"/>
                  </a:lnTo>
                  <a:lnTo>
                    <a:pt x="2456" y="4590"/>
                  </a:lnTo>
                  <a:lnTo>
                    <a:pt x="2432" y="4599"/>
                  </a:lnTo>
                  <a:lnTo>
                    <a:pt x="2410" y="4608"/>
                  </a:lnTo>
                  <a:lnTo>
                    <a:pt x="2385" y="4617"/>
                  </a:lnTo>
                  <a:lnTo>
                    <a:pt x="2362" y="4625"/>
                  </a:lnTo>
                  <a:lnTo>
                    <a:pt x="2337" y="4632"/>
                  </a:lnTo>
                  <a:lnTo>
                    <a:pt x="2313" y="4638"/>
                  </a:lnTo>
                  <a:lnTo>
                    <a:pt x="2288" y="4644"/>
                  </a:lnTo>
                  <a:lnTo>
                    <a:pt x="2264" y="4649"/>
                  </a:lnTo>
                  <a:lnTo>
                    <a:pt x="2239" y="4654"/>
                  </a:lnTo>
                  <a:lnTo>
                    <a:pt x="2214" y="4658"/>
                  </a:lnTo>
                  <a:lnTo>
                    <a:pt x="2189" y="4662"/>
                  </a:lnTo>
                  <a:lnTo>
                    <a:pt x="2163" y="4665"/>
                  </a:lnTo>
                  <a:lnTo>
                    <a:pt x="2137" y="4668"/>
                  </a:lnTo>
                  <a:lnTo>
                    <a:pt x="2111" y="4669"/>
                  </a:lnTo>
                  <a:lnTo>
                    <a:pt x="2085" y="4670"/>
                  </a:lnTo>
                  <a:lnTo>
                    <a:pt x="2058" y="4671"/>
                  </a:lnTo>
                  <a:lnTo>
                    <a:pt x="2032" y="4670"/>
                  </a:lnTo>
                  <a:lnTo>
                    <a:pt x="2006" y="4669"/>
                  </a:lnTo>
                  <a:lnTo>
                    <a:pt x="1980" y="4668"/>
                  </a:lnTo>
                  <a:lnTo>
                    <a:pt x="1954" y="4665"/>
                  </a:lnTo>
                  <a:lnTo>
                    <a:pt x="1929" y="4662"/>
                  </a:lnTo>
                  <a:lnTo>
                    <a:pt x="1903" y="4658"/>
                  </a:lnTo>
                  <a:lnTo>
                    <a:pt x="1878" y="4654"/>
                  </a:lnTo>
                  <a:lnTo>
                    <a:pt x="1852" y="4649"/>
                  </a:lnTo>
                  <a:lnTo>
                    <a:pt x="1828" y="4644"/>
                  </a:lnTo>
                  <a:lnTo>
                    <a:pt x="1804" y="4638"/>
                  </a:lnTo>
                  <a:lnTo>
                    <a:pt x="1779" y="4632"/>
                  </a:lnTo>
                  <a:lnTo>
                    <a:pt x="1755" y="4625"/>
                  </a:lnTo>
                  <a:lnTo>
                    <a:pt x="1731" y="4617"/>
                  </a:lnTo>
                  <a:lnTo>
                    <a:pt x="1708" y="4608"/>
                  </a:lnTo>
                  <a:lnTo>
                    <a:pt x="1684" y="4599"/>
                  </a:lnTo>
                  <a:lnTo>
                    <a:pt x="1661" y="4590"/>
                  </a:lnTo>
                  <a:lnTo>
                    <a:pt x="1616" y="4570"/>
                  </a:lnTo>
                  <a:lnTo>
                    <a:pt x="1572" y="4547"/>
                  </a:lnTo>
                  <a:lnTo>
                    <a:pt x="1530" y="4522"/>
                  </a:lnTo>
                  <a:lnTo>
                    <a:pt x="1488" y="4495"/>
                  </a:lnTo>
                  <a:lnTo>
                    <a:pt x="1448" y="4467"/>
                  </a:lnTo>
                  <a:lnTo>
                    <a:pt x="1409" y="4437"/>
                  </a:lnTo>
                  <a:lnTo>
                    <a:pt x="1373" y="4405"/>
                  </a:lnTo>
                  <a:lnTo>
                    <a:pt x="1337" y="4371"/>
                  </a:lnTo>
                  <a:lnTo>
                    <a:pt x="1303" y="4335"/>
                  </a:lnTo>
                  <a:lnTo>
                    <a:pt x="1271" y="4299"/>
                  </a:lnTo>
                  <a:lnTo>
                    <a:pt x="1240" y="4260"/>
                  </a:lnTo>
                  <a:lnTo>
                    <a:pt x="1212" y="4219"/>
                  </a:lnTo>
                  <a:lnTo>
                    <a:pt x="1185" y="4179"/>
                  </a:lnTo>
                  <a:lnTo>
                    <a:pt x="1161" y="4136"/>
                  </a:lnTo>
                  <a:lnTo>
                    <a:pt x="1138" y="4091"/>
                  </a:lnTo>
                  <a:lnTo>
                    <a:pt x="1118" y="4046"/>
                  </a:lnTo>
                  <a:lnTo>
                    <a:pt x="1108" y="4023"/>
                  </a:lnTo>
                  <a:lnTo>
                    <a:pt x="1100" y="4000"/>
                  </a:lnTo>
                  <a:lnTo>
                    <a:pt x="1091" y="3976"/>
                  </a:lnTo>
                  <a:lnTo>
                    <a:pt x="1083" y="3952"/>
                  </a:lnTo>
                  <a:lnTo>
                    <a:pt x="1076" y="3928"/>
                  </a:lnTo>
                  <a:lnTo>
                    <a:pt x="1069" y="3905"/>
                  </a:lnTo>
                  <a:lnTo>
                    <a:pt x="1064" y="3879"/>
                  </a:lnTo>
                  <a:lnTo>
                    <a:pt x="1058" y="3855"/>
                  </a:lnTo>
                  <a:lnTo>
                    <a:pt x="1053" y="3829"/>
                  </a:lnTo>
                  <a:lnTo>
                    <a:pt x="1049" y="3805"/>
                  </a:lnTo>
                  <a:lnTo>
                    <a:pt x="1046" y="3779"/>
                  </a:lnTo>
                  <a:lnTo>
                    <a:pt x="1043" y="3754"/>
                  </a:lnTo>
                  <a:lnTo>
                    <a:pt x="1041" y="3727"/>
                  </a:lnTo>
                  <a:lnTo>
                    <a:pt x="1038" y="3702"/>
                  </a:lnTo>
                  <a:lnTo>
                    <a:pt x="1037" y="3675"/>
                  </a:lnTo>
                  <a:lnTo>
                    <a:pt x="1037" y="3649"/>
                  </a:lnTo>
                  <a:lnTo>
                    <a:pt x="1037" y="3622"/>
                  </a:lnTo>
                  <a:lnTo>
                    <a:pt x="1038" y="3597"/>
                  </a:lnTo>
                  <a:lnTo>
                    <a:pt x="1041" y="3571"/>
                  </a:lnTo>
                  <a:lnTo>
                    <a:pt x="1043" y="3545"/>
                  </a:lnTo>
                  <a:lnTo>
                    <a:pt x="1046" y="3520"/>
                  </a:lnTo>
                  <a:lnTo>
                    <a:pt x="1049" y="3494"/>
                  </a:lnTo>
                  <a:lnTo>
                    <a:pt x="1053" y="3469"/>
                  </a:lnTo>
                  <a:lnTo>
                    <a:pt x="1058" y="3444"/>
                  </a:lnTo>
                  <a:lnTo>
                    <a:pt x="1064" y="3419"/>
                  </a:lnTo>
                  <a:lnTo>
                    <a:pt x="1069" y="3394"/>
                  </a:lnTo>
                  <a:lnTo>
                    <a:pt x="1076" y="3370"/>
                  </a:lnTo>
                  <a:lnTo>
                    <a:pt x="1083" y="3346"/>
                  </a:lnTo>
                  <a:lnTo>
                    <a:pt x="1091" y="3322"/>
                  </a:lnTo>
                  <a:lnTo>
                    <a:pt x="1100" y="3299"/>
                  </a:lnTo>
                  <a:lnTo>
                    <a:pt x="1108" y="3275"/>
                  </a:lnTo>
                  <a:lnTo>
                    <a:pt x="1118" y="3252"/>
                  </a:lnTo>
                  <a:lnTo>
                    <a:pt x="1138" y="3207"/>
                  </a:lnTo>
                  <a:lnTo>
                    <a:pt x="1161" y="3163"/>
                  </a:lnTo>
                  <a:lnTo>
                    <a:pt x="1185" y="3120"/>
                  </a:lnTo>
                  <a:lnTo>
                    <a:pt x="1212" y="3079"/>
                  </a:lnTo>
                  <a:lnTo>
                    <a:pt x="1240" y="3039"/>
                  </a:lnTo>
                  <a:lnTo>
                    <a:pt x="1271" y="3000"/>
                  </a:lnTo>
                  <a:lnTo>
                    <a:pt x="1303" y="2963"/>
                  </a:lnTo>
                  <a:lnTo>
                    <a:pt x="1337" y="2928"/>
                  </a:lnTo>
                  <a:lnTo>
                    <a:pt x="1373" y="2894"/>
                  </a:lnTo>
                  <a:lnTo>
                    <a:pt x="1409" y="2862"/>
                  </a:lnTo>
                  <a:lnTo>
                    <a:pt x="1448" y="2831"/>
                  </a:lnTo>
                  <a:lnTo>
                    <a:pt x="1488" y="2802"/>
                  </a:lnTo>
                  <a:lnTo>
                    <a:pt x="1530" y="2776"/>
                  </a:lnTo>
                  <a:lnTo>
                    <a:pt x="1572" y="2752"/>
                  </a:lnTo>
                  <a:lnTo>
                    <a:pt x="1616" y="2729"/>
                  </a:lnTo>
                  <a:lnTo>
                    <a:pt x="1661" y="2709"/>
                  </a:lnTo>
                  <a:lnTo>
                    <a:pt x="1684" y="2700"/>
                  </a:lnTo>
                  <a:lnTo>
                    <a:pt x="1708" y="2690"/>
                  </a:lnTo>
                  <a:lnTo>
                    <a:pt x="1731" y="2682"/>
                  </a:lnTo>
                  <a:lnTo>
                    <a:pt x="1755" y="2674"/>
                  </a:lnTo>
                  <a:lnTo>
                    <a:pt x="1779" y="2667"/>
                  </a:lnTo>
                  <a:lnTo>
                    <a:pt x="1804" y="2661"/>
                  </a:lnTo>
                  <a:lnTo>
                    <a:pt x="1828" y="2655"/>
                  </a:lnTo>
                  <a:lnTo>
                    <a:pt x="1852" y="2649"/>
                  </a:lnTo>
                  <a:lnTo>
                    <a:pt x="1878" y="2645"/>
                  </a:lnTo>
                  <a:lnTo>
                    <a:pt x="1903" y="2640"/>
                  </a:lnTo>
                  <a:lnTo>
                    <a:pt x="1929" y="2636"/>
                  </a:lnTo>
                  <a:lnTo>
                    <a:pt x="1954" y="2633"/>
                  </a:lnTo>
                  <a:lnTo>
                    <a:pt x="1980" y="2631"/>
                  </a:lnTo>
                  <a:lnTo>
                    <a:pt x="2006" y="2629"/>
                  </a:lnTo>
                  <a:lnTo>
                    <a:pt x="2032" y="2628"/>
                  </a:lnTo>
                  <a:lnTo>
                    <a:pt x="2058" y="2628"/>
                  </a:lnTo>
                  <a:lnTo>
                    <a:pt x="2085" y="2628"/>
                  </a:lnTo>
                  <a:lnTo>
                    <a:pt x="2111" y="2629"/>
                  </a:lnTo>
                  <a:lnTo>
                    <a:pt x="2137" y="2631"/>
                  </a:lnTo>
                  <a:lnTo>
                    <a:pt x="2163" y="2633"/>
                  </a:lnTo>
                  <a:lnTo>
                    <a:pt x="2189" y="2636"/>
                  </a:lnTo>
                  <a:lnTo>
                    <a:pt x="2214" y="2640"/>
                  </a:lnTo>
                  <a:lnTo>
                    <a:pt x="2239" y="2645"/>
                  </a:lnTo>
                  <a:lnTo>
                    <a:pt x="2264" y="2649"/>
                  </a:lnTo>
                  <a:lnTo>
                    <a:pt x="2288" y="2655"/>
                  </a:lnTo>
                  <a:lnTo>
                    <a:pt x="2313" y="2661"/>
                  </a:lnTo>
                  <a:lnTo>
                    <a:pt x="2337" y="2667"/>
                  </a:lnTo>
                  <a:lnTo>
                    <a:pt x="2362" y="2674"/>
                  </a:lnTo>
                  <a:lnTo>
                    <a:pt x="2385" y="2682"/>
                  </a:lnTo>
                  <a:lnTo>
                    <a:pt x="2410" y="2690"/>
                  </a:lnTo>
                  <a:lnTo>
                    <a:pt x="2432" y="2700"/>
                  </a:lnTo>
                  <a:lnTo>
                    <a:pt x="2456" y="2709"/>
                  </a:lnTo>
                  <a:lnTo>
                    <a:pt x="2500" y="2729"/>
                  </a:lnTo>
                  <a:lnTo>
                    <a:pt x="2545" y="2752"/>
                  </a:lnTo>
                  <a:lnTo>
                    <a:pt x="2588" y="2776"/>
                  </a:lnTo>
                  <a:lnTo>
                    <a:pt x="2629" y="2802"/>
                  </a:lnTo>
                  <a:lnTo>
                    <a:pt x="2669" y="2831"/>
                  </a:lnTo>
                  <a:lnTo>
                    <a:pt x="2707" y="2862"/>
                  </a:lnTo>
                  <a:lnTo>
                    <a:pt x="2745" y="2894"/>
                  </a:lnTo>
                  <a:lnTo>
                    <a:pt x="2780" y="2928"/>
                  </a:lnTo>
                  <a:lnTo>
                    <a:pt x="2814" y="2963"/>
                  </a:lnTo>
                  <a:lnTo>
                    <a:pt x="2846" y="3000"/>
                  </a:lnTo>
                  <a:lnTo>
                    <a:pt x="2876" y="3039"/>
                  </a:lnTo>
                  <a:lnTo>
                    <a:pt x="2905" y="3079"/>
                  </a:lnTo>
                  <a:lnTo>
                    <a:pt x="2931" y="3120"/>
                  </a:lnTo>
                  <a:lnTo>
                    <a:pt x="2956" y="3163"/>
                  </a:lnTo>
                  <a:lnTo>
                    <a:pt x="2979" y="3207"/>
                  </a:lnTo>
                  <a:lnTo>
                    <a:pt x="3000" y="3252"/>
                  </a:lnTo>
                  <a:lnTo>
                    <a:pt x="3009" y="3275"/>
                  </a:lnTo>
                  <a:lnTo>
                    <a:pt x="3018" y="3299"/>
                  </a:lnTo>
                  <a:lnTo>
                    <a:pt x="3026" y="3322"/>
                  </a:lnTo>
                  <a:lnTo>
                    <a:pt x="3033" y="3346"/>
                  </a:lnTo>
                  <a:lnTo>
                    <a:pt x="3041" y="3370"/>
                  </a:lnTo>
                  <a:lnTo>
                    <a:pt x="3047" y="3394"/>
                  </a:lnTo>
                  <a:lnTo>
                    <a:pt x="3053" y="3419"/>
                  </a:lnTo>
                  <a:lnTo>
                    <a:pt x="3059" y="3444"/>
                  </a:lnTo>
                  <a:lnTo>
                    <a:pt x="3064" y="3469"/>
                  </a:lnTo>
                  <a:lnTo>
                    <a:pt x="3068" y="3494"/>
                  </a:lnTo>
                  <a:lnTo>
                    <a:pt x="3072" y="3520"/>
                  </a:lnTo>
                  <a:lnTo>
                    <a:pt x="3074" y="3545"/>
                  </a:lnTo>
                  <a:lnTo>
                    <a:pt x="3077" y="3571"/>
                  </a:lnTo>
                  <a:lnTo>
                    <a:pt x="3078" y="3597"/>
                  </a:lnTo>
                  <a:lnTo>
                    <a:pt x="3079" y="3622"/>
                  </a:lnTo>
                  <a:lnTo>
                    <a:pt x="3080" y="3649"/>
                  </a:lnTo>
                  <a:close/>
                  <a:moveTo>
                    <a:pt x="0" y="0"/>
                  </a:moveTo>
                  <a:lnTo>
                    <a:pt x="0" y="462"/>
                  </a:lnTo>
                  <a:lnTo>
                    <a:pt x="4116" y="462"/>
                  </a:lnTo>
                  <a:lnTo>
                    <a:pt x="4116" y="0"/>
                  </a:lnTo>
                  <a:lnTo>
                    <a:pt x="0" y="0"/>
                  </a:lnTo>
                  <a:close/>
                  <a:moveTo>
                    <a:pt x="2024" y="2698"/>
                  </a:moveTo>
                  <a:lnTo>
                    <a:pt x="1820" y="3321"/>
                  </a:lnTo>
                  <a:lnTo>
                    <a:pt x="1165" y="3321"/>
                  </a:lnTo>
                  <a:lnTo>
                    <a:pt x="1159" y="3321"/>
                  </a:lnTo>
                  <a:lnTo>
                    <a:pt x="1154" y="3323"/>
                  </a:lnTo>
                  <a:lnTo>
                    <a:pt x="1149" y="3325"/>
                  </a:lnTo>
                  <a:lnTo>
                    <a:pt x="1143" y="3328"/>
                  </a:lnTo>
                  <a:lnTo>
                    <a:pt x="1139" y="3331"/>
                  </a:lnTo>
                  <a:lnTo>
                    <a:pt x="1135" y="3335"/>
                  </a:lnTo>
                  <a:lnTo>
                    <a:pt x="1133" y="3340"/>
                  </a:lnTo>
                  <a:lnTo>
                    <a:pt x="1130" y="3345"/>
                  </a:lnTo>
                  <a:lnTo>
                    <a:pt x="1129" y="3352"/>
                  </a:lnTo>
                  <a:lnTo>
                    <a:pt x="1129" y="3357"/>
                  </a:lnTo>
                  <a:lnTo>
                    <a:pt x="1129" y="3363"/>
                  </a:lnTo>
                  <a:lnTo>
                    <a:pt x="1130" y="3368"/>
                  </a:lnTo>
                  <a:lnTo>
                    <a:pt x="1132" y="3373"/>
                  </a:lnTo>
                  <a:lnTo>
                    <a:pt x="1135" y="3378"/>
                  </a:lnTo>
                  <a:lnTo>
                    <a:pt x="1139" y="3382"/>
                  </a:lnTo>
                  <a:lnTo>
                    <a:pt x="1143" y="3386"/>
                  </a:lnTo>
                  <a:lnTo>
                    <a:pt x="1673" y="3772"/>
                  </a:lnTo>
                  <a:lnTo>
                    <a:pt x="1469" y="4400"/>
                  </a:lnTo>
                  <a:lnTo>
                    <a:pt x="1468" y="4405"/>
                  </a:lnTo>
                  <a:lnTo>
                    <a:pt x="1467" y="4411"/>
                  </a:lnTo>
                  <a:lnTo>
                    <a:pt x="1468" y="4416"/>
                  </a:lnTo>
                  <a:lnTo>
                    <a:pt x="1469" y="4422"/>
                  </a:lnTo>
                  <a:lnTo>
                    <a:pt x="1471" y="4427"/>
                  </a:lnTo>
                  <a:lnTo>
                    <a:pt x="1475" y="4431"/>
                  </a:lnTo>
                  <a:lnTo>
                    <a:pt x="1479" y="4436"/>
                  </a:lnTo>
                  <a:lnTo>
                    <a:pt x="1483" y="4439"/>
                  </a:lnTo>
                  <a:lnTo>
                    <a:pt x="1488" y="4442"/>
                  </a:lnTo>
                  <a:lnTo>
                    <a:pt x="1493" y="4444"/>
                  </a:lnTo>
                  <a:lnTo>
                    <a:pt x="1498" y="4446"/>
                  </a:lnTo>
                  <a:lnTo>
                    <a:pt x="1504" y="4446"/>
                  </a:lnTo>
                  <a:lnTo>
                    <a:pt x="1509" y="4446"/>
                  </a:lnTo>
                  <a:lnTo>
                    <a:pt x="1515" y="4444"/>
                  </a:lnTo>
                  <a:lnTo>
                    <a:pt x="1520" y="4442"/>
                  </a:lnTo>
                  <a:lnTo>
                    <a:pt x="1525" y="4439"/>
                  </a:lnTo>
                  <a:lnTo>
                    <a:pt x="2058" y="4052"/>
                  </a:lnTo>
                  <a:lnTo>
                    <a:pt x="2591" y="4439"/>
                  </a:lnTo>
                  <a:lnTo>
                    <a:pt x="2596" y="4442"/>
                  </a:lnTo>
                  <a:lnTo>
                    <a:pt x="2601" y="4444"/>
                  </a:lnTo>
                  <a:lnTo>
                    <a:pt x="2606" y="4446"/>
                  </a:lnTo>
                  <a:lnTo>
                    <a:pt x="2612" y="4446"/>
                  </a:lnTo>
                  <a:lnTo>
                    <a:pt x="2617" y="4446"/>
                  </a:lnTo>
                  <a:lnTo>
                    <a:pt x="2623" y="4444"/>
                  </a:lnTo>
                  <a:lnTo>
                    <a:pt x="2628" y="4442"/>
                  </a:lnTo>
                  <a:lnTo>
                    <a:pt x="2633" y="4439"/>
                  </a:lnTo>
                  <a:lnTo>
                    <a:pt x="2638" y="4436"/>
                  </a:lnTo>
                  <a:lnTo>
                    <a:pt x="2641" y="4431"/>
                  </a:lnTo>
                  <a:lnTo>
                    <a:pt x="2644" y="4427"/>
                  </a:lnTo>
                  <a:lnTo>
                    <a:pt x="2646" y="4422"/>
                  </a:lnTo>
                  <a:lnTo>
                    <a:pt x="2648" y="4416"/>
                  </a:lnTo>
                  <a:lnTo>
                    <a:pt x="2648" y="4411"/>
                  </a:lnTo>
                  <a:lnTo>
                    <a:pt x="2648" y="4405"/>
                  </a:lnTo>
                  <a:lnTo>
                    <a:pt x="2646" y="4400"/>
                  </a:lnTo>
                  <a:lnTo>
                    <a:pt x="2442" y="3772"/>
                  </a:lnTo>
                  <a:lnTo>
                    <a:pt x="2973" y="3386"/>
                  </a:lnTo>
                  <a:lnTo>
                    <a:pt x="2977" y="3382"/>
                  </a:lnTo>
                  <a:lnTo>
                    <a:pt x="2981" y="3378"/>
                  </a:lnTo>
                  <a:lnTo>
                    <a:pt x="2984" y="3373"/>
                  </a:lnTo>
                  <a:lnTo>
                    <a:pt x="2986" y="3368"/>
                  </a:lnTo>
                  <a:lnTo>
                    <a:pt x="2987" y="3363"/>
                  </a:lnTo>
                  <a:lnTo>
                    <a:pt x="2988" y="3357"/>
                  </a:lnTo>
                  <a:lnTo>
                    <a:pt x="2987" y="3352"/>
                  </a:lnTo>
                  <a:lnTo>
                    <a:pt x="2986" y="3345"/>
                  </a:lnTo>
                  <a:lnTo>
                    <a:pt x="2984" y="3340"/>
                  </a:lnTo>
                  <a:lnTo>
                    <a:pt x="2981" y="3335"/>
                  </a:lnTo>
                  <a:lnTo>
                    <a:pt x="2977" y="3331"/>
                  </a:lnTo>
                  <a:lnTo>
                    <a:pt x="2973" y="3328"/>
                  </a:lnTo>
                  <a:lnTo>
                    <a:pt x="2968" y="3325"/>
                  </a:lnTo>
                  <a:lnTo>
                    <a:pt x="2963" y="3323"/>
                  </a:lnTo>
                  <a:lnTo>
                    <a:pt x="2958" y="3321"/>
                  </a:lnTo>
                  <a:lnTo>
                    <a:pt x="2952" y="3321"/>
                  </a:lnTo>
                  <a:lnTo>
                    <a:pt x="2296" y="3321"/>
                  </a:lnTo>
                  <a:lnTo>
                    <a:pt x="2093" y="2698"/>
                  </a:lnTo>
                  <a:lnTo>
                    <a:pt x="2091" y="2691"/>
                  </a:lnTo>
                  <a:lnTo>
                    <a:pt x="2088" y="2687"/>
                  </a:lnTo>
                  <a:lnTo>
                    <a:pt x="2084" y="2682"/>
                  </a:lnTo>
                  <a:lnTo>
                    <a:pt x="2080" y="2679"/>
                  </a:lnTo>
                  <a:lnTo>
                    <a:pt x="2075" y="2676"/>
                  </a:lnTo>
                  <a:lnTo>
                    <a:pt x="2069" y="2674"/>
                  </a:lnTo>
                  <a:lnTo>
                    <a:pt x="2064" y="2673"/>
                  </a:lnTo>
                  <a:lnTo>
                    <a:pt x="2058" y="2672"/>
                  </a:lnTo>
                  <a:lnTo>
                    <a:pt x="2053" y="2673"/>
                  </a:lnTo>
                  <a:lnTo>
                    <a:pt x="2047" y="2674"/>
                  </a:lnTo>
                  <a:lnTo>
                    <a:pt x="2042" y="2676"/>
                  </a:lnTo>
                  <a:lnTo>
                    <a:pt x="2037" y="2679"/>
                  </a:lnTo>
                  <a:lnTo>
                    <a:pt x="2033" y="2682"/>
                  </a:lnTo>
                  <a:lnTo>
                    <a:pt x="2030" y="2687"/>
                  </a:lnTo>
                  <a:lnTo>
                    <a:pt x="2027" y="2691"/>
                  </a:lnTo>
                  <a:lnTo>
                    <a:pt x="2024" y="2698"/>
                  </a:lnTo>
                  <a:close/>
                </a:path>
              </a:pathLst>
            </a:custGeom>
            <a:solidFill>
              <a:schemeClr val="bg1"/>
            </a:solidFill>
            <a:ln>
              <a:noFill/>
            </a:ln>
          </p:spPr>
          <p:txBody>
            <a:bodyPr/>
            <a:lstStyle/>
            <a:p>
              <a:endParaRPr lang="zh-CN" altLang="en-US">
                <a:cs typeface="+mn-ea"/>
                <a:sym typeface="+mn-lt"/>
              </a:endParaRPr>
            </a:p>
          </p:txBody>
        </p:sp>
        <p:sp>
          <p:nvSpPr>
            <p:cNvPr id="17" name="PA_KSO_Shape">
              <a:extLst>
                <a:ext uri="{FF2B5EF4-FFF2-40B4-BE49-F238E27FC236}">
                  <a16:creationId xmlns:a16="http://schemas.microsoft.com/office/drawing/2014/main" id="{B569E6EE-7453-4DBD-8D5D-AE90D8AEA278}"/>
                </a:ext>
              </a:extLst>
            </p:cNvPr>
            <p:cNvSpPr>
              <a:spLocks/>
            </p:cNvSpPr>
            <p:nvPr>
              <p:custDataLst>
                <p:tags r:id="rId8"/>
              </p:custDataLst>
            </p:nvPr>
          </p:nvSpPr>
          <p:spPr bwMode="auto">
            <a:xfrm>
              <a:off x="4135898" y="2020334"/>
              <a:ext cx="1198983" cy="1200984"/>
            </a:xfrm>
            <a:custGeom>
              <a:avLst/>
              <a:gdLst>
                <a:gd name="T0" fmla="*/ 1677554 w 4408"/>
                <a:gd name="T1" fmla="*/ 780497 h 4408"/>
                <a:gd name="T2" fmla="*/ 1588217 w 4408"/>
                <a:gd name="T3" fmla="*/ 591639 h 4408"/>
                <a:gd name="T4" fmla="*/ 1608502 w 4408"/>
                <a:gd name="T5" fmla="*/ 502180 h 4408"/>
                <a:gd name="T6" fmla="*/ 1696976 w 4408"/>
                <a:gd name="T7" fmla="*/ 375555 h 4408"/>
                <a:gd name="T8" fmla="*/ 1554554 w 4408"/>
                <a:gd name="T9" fmla="*/ 213924 h 4408"/>
                <a:gd name="T10" fmla="*/ 1473848 w 4408"/>
                <a:gd name="T11" fmla="*/ 222135 h 4408"/>
                <a:gd name="T12" fmla="*/ 1343079 w 4408"/>
                <a:gd name="T13" fmla="*/ 316780 h 4408"/>
                <a:gd name="T14" fmla="*/ 1147142 w 4408"/>
                <a:gd name="T15" fmla="*/ 246336 h 4408"/>
                <a:gd name="T16" fmla="*/ 1097941 w 4408"/>
                <a:gd name="T17" fmla="*/ 168978 h 4408"/>
                <a:gd name="T18" fmla="*/ 1070752 w 4408"/>
                <a:gd name="T19" fmla="*/ 16855 h 4408"/>
                <a:gd name="T20" fmla="*/ 856688 w 4408"/>
                <a:gd name="T21" fmla="*/ 3025 h 4408"/>
                <a:gd name="T22" fmla="*/ 805761 w 4408"/>
                <a:gd name="T23" fmla="*/ 65690 h 4408"/>
                <a:gd name="T24" fmla="*/ 779866 w 4408"/>
                <a:gd name="T25" fmla="*/ 225592 h 4408"/>
                <a:gd name="T26" fmla="*/ 591266 w 4408"/>
                <a:gd name="T27" fmla="*/ 314619 h 4408"/>
                <a:gd name="T28" fmla="*/ 502360 w 4408"/>
                <a:gd name="T29" fmla="*/ 294739 h 4408"/>
                <a:gd name="T30" fmla="*/ 375044 w 4408"/>
                <a:gd name="T31" fmla="*/ 206145 h 4408"/>
                <a:gd name="T32" fmla="*/ 214064 w 4408"/>
                <a:gd name="T33" fmla="*/ 348328 h 4408"/>
                <a:gd name="T34" fmla="*/ 221833 w 4408"/>
                <a:gd name="T35" fmla="*/ 428711 h 4408"/>
                <a:gd name="T36" fmla="*/ 316780 w 4408"/>
                <a:gd name="T37" fmla="*/ 560091 h 4408"/>
                <a:gd name="T38" fmla="*/ 246001 w 4408"/>
                <a:gd name="T39" fmla="*/ 756728 h 4408"/>
                <a:gd name="T40" fmla="*/ 168748 w 4408"/>
                <a:gd name="T41" fmla="*/ 805563 h 4408"/>
                <a:gd name="T42" fmla="*/ 16832 w 4408"/>
                <a:gd name="T43" fmla="*/ 832357 h 4408"/>
                <a:gd name="T44" fmla="*/ 3453 w 4408"/>
                <a:gd name="T45" fmla="*/ 1047577 h 4408"/>
                <a:gd name="T46" fmla="*/ 65600 w 4408"/>
                <a:gd name="T47" fmla="*/ 1098573 h 4408"/>
                <a:gd name="T48" fmla="*/ 225717 w 4408"/>
                <a:gd name="T49" fmla="*/ 1124935 h 4408"/>
                <a:gd name="T50" fmla="*/ 314191 w 4408"/>
                <a:gd name="T51" fmla="*/ 1313361 h 4408"/>
                <a:gd name="T52" fmla="*/ 294338 w 4408"/>
                <a:gd name="T53" fmla="*/ 1402820 h 4408"/>
                <a:gd name="T54" fmla="*/ 205864 w 4408"/>
                <a:gd name="T55" fmla="*/ 1529445 h 4408"/>
                <a:gd name="T56" fmla="*/ 348286 w 4408"/>
                <a:gd name="T57" fmla="*/ 1691076 h 4408"/>
                <a:gd name="T58" fmla="*/ 428560 w 4408"/>
                <a:gd name="T59" fmla="*/ 1682865 h 4408"/>
                <a:gd name="T60" fmla="*/ 559329 w 4408"/>
                <a:gd name="T61" fmla="*/ 1588220 h 4408"/>
                <a:gd name="T62" fmla="*/ 755698 w 4408"/>
                <a:gd name="T63" fmla="*/ 1658664 h 4408"/>
                <a:gd name="T64" fmla="*/ 804467 w 4408"/>
                <a:gd name="T65" fmla="*/ 1736886 h 4408"/>
                <a:gd name="T66" fmla="*/ 831656 w 4408"/>
                <a:gd name="T67" fmla="*/ 1888578 h 4408"/>
                <a:gd name="T68" fmla="*/ 1046152 w 4408"/>
                <a:gd name="T69" fmla="*/ 1901543 h 4408"/>
                <a:gd name="T70" fmla="*/ 1097510 w 4408"/>
                <a:gd name="T71" fmla="*/ 1839310 h 4408"/>
                <a:gd name="T72" fmla="*/ 1123405 w 4408"/>
                <a:gd name="T73" fmla="*/ 1679840 h 4408"/>
                <a:gd name="T74" fmla="*/ 1311574 w 4408"/>
                <a:gd name="T75" fmla="*/ 1590813 h 4408"/>
                <a:gd name="T76" fmla="*/ 1400911 w 4408"/>
                <a:gd name="T77" fmla="*/ 1610693 h 4408"/>
                <a:gd name="T78" fmla="*/ 1527364 w 4408"/>
                <a:gd name="T79" fmla="*/ 1699288 h 4408"/>
                <a:gd name="T80" fmla="*/ 1688776 w 4408"/>
                <a:gd name="T81" fmla="*/ 1556672 h 4408"/>
                <a:gd name="T82" fmla="*/ 1681007 w 4408"/>
                <a:gd name="T83" fmla="*/ 1475856 h 4408"/>
                <a:gd name="T84" fmla="*/ 1586059 w 4408"/>
                <a:gd name="T85" fmla="*/ 1344909 h 4408"/>
                <a:gd name="T86" fmla="*/ 1656407 w 4408"/>
                <a:gd name="T87" fmla="*/ 1148705 h 4408"/>
                <a:gd name="T88" fmla="*/ 1734092 w 4408"/>
                <a:gd name="T89" fmla="*/ 1099437 h 4408"/>
                <a:gd name="T90" fmla="*/ 1886008 w 4408"/>
                <a:gd name="T91" fmla="*/ 1072211 h 4408"/>
                <a:gd name="T92" fmla="*/ 1899387 w 4408"/>
                <a:gd name="T93" fmla="*/ 857423 h 4408"/>
                <a:gd name="T94" fmla="*/ 1836808 w 4408"/>
                <a:gd name="T95" fmla="*/ 805995 h 4408"/>
                <a:gd name="T96" fmla="*/ 1281363 w 4408"/>
                <a:gd name="T97" fmla="*/ 1111106 h 4408"/>
                <a:gd name="T98" fmla="*/ 1141100 w 4408"/>
                <a:gd name="T99" fmla="*/ 1265390 h 4408"/>
                <a:gd name="T100" fmla="*/ 951636 w 4408"/>
                <a:gd name="T101" fmla="*/ 1318547 h 4408"/>
                <a:gd name="T102" fmla="*/ 747066 w 4408"/>
                <a:gd name="T103" fmla="*/ 1256315 h 4408"/>
                <a:gd name="T104" fmla="*/ 614139 w 4408"/>
                <a:gd name="T105" fmla="*/ 1095116 h 4408"/>
                <a:gd name="T106" fmla="*/ 589539 w 4408"/>
                <a:gd name="T107" fmla="*/ 896318 h 4408"/>
                <a:gd name="T108" fmla="*/ 680603 w 4408"/>
                <a:gd name="T109" fmla="*/ 706164 h 4408"/>
                <a:gd name="T110" fmla="*/ 860140 w 4408"/>
                <a:gd name="T111" fmla="*/ 597689 h 4408"/>
                <a:gd name="T112" fmla="*/ 1060394 w 4408"/>
                <a:gd name="T113" fmla="*/ 602443 h 4408"/>
                <a:gd name="T114" fmla="*/ 1233458 w 4408"/>
                <a:gd name="T115" fmla="*/ 719561 h 4408"/>
                <a:gd name="T116" fmla="*/ 1315458 w 4408"/>
                <a:gd name="T117" fmla="*/ 914901 h 440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08" h="4408">
                  <a:moveTo>
                    <a:pt x="4239" y="1864"/>
                  </a:moveTo>
                  <a:lnTo>
                    <a:pt x="4036" y="1864"/>
                  </a:lnTo>
                  <a:lnTo>
                    <a:pt x="4018" y="1864"/>
                  </a:lnTo>
                  <a:lnTo>
                    <a:pt x="4001" y="1861"/>
                  </a:lnTo>
                  <a:lnTo>
                    <a:pt x="3983" y="1857"/>
                  </a:lnTo>
                  <a:lnTo>
                    <a:pt x="3966" y="1852"/>
                  </a:lnTo>
                  <a:lnTo>
                    <a:pt x="3949" y="1845"/>
                  </a:lnTo>
                  <a:lnTo>
                    <a:pt x="3933" y="1837"/>
                  </a:lnTo>
                  <a:lnTo>
                    <a:pt x="3916" y="1828"/>
                  </a:lnTo>
                  <a:lnTo>
                    <a:pt x="3901" y="1818"/>
                  </a:lnTo>
                  <a:lnTo>
                    <a:pt x="3887" y="1806"/>
                  </a:lnTo>
                  <a:lnTo>
                    <a:pt x="3873" y="1793"/>
                  </a:lnTo>
                  <a:lnTo>
                    <a:pt x="3861" y="1780"/>
                  </a:lnTo>
                  <a:lnTo>
                    <a:pt x="3848" y="1766"/>
                  </a:lnTo>
                  <a:lnTo>
                    <a:pt x="3838" y="1751"/>
                  </a:lnTo>
                  <a:lnTo>
                    <a:pt x="3829" y="1736"/>
                  </a:lnTo>
                  <a:lnTo>
                    <a:pt x="3822" y="1719"/>
                  </a:lnTo>
                  <a:lnTo>
                    <a:pt x="3816" y="1703"/>
                  </a:lnTo>
                  <a:lnTo>
                    <a:pt x="3699" y="1419"/>
                  </a:lnTo>
                  <a:lnTo>
                    <a:pt x="3691" y="1403"/>
                  </a:lnTo>
                  <a:lnTo>
                    <a:pt x="3685" y="1387"/>
                  </a:lnTo>
                  <a:lnTo>
                    <a:pt x="3680" y="1369"/>
                  </a:lnTo>
                  <a:lnTo>
                    <a:pt x="3677" y="1351"/>
                  </a:lnTo>
                  <a:lnTo>
                    <a:pt x="3675" y="1333"/>
                  </a:lnTo>
                  <a:lnTo>
                    <a:pt x="3675" y="1315"/>
                  </a:lnTo>
                  <a:lnTo>
                    <a:pt x="3675" y="1296"/>
                  </a:lnTo>
                  <a:lnTo>
                    <a:pt x="3678" y="1278"/>
                  </a:lnTo>
                  <a:lnTo>
                    <a:pt x="3681" y="1260"/>
                  </a:lnTo>
                  <a:lnTo>
                    <a:pt x="3685" y="1242"/>
                  </a:lnTo>
                  <a:lnTo>
                    <a:pt x="3691" y="1224"/>
                  </a:lnTo>
                  <a:lnTo>
                    <a:pt x="3698" y="1208"/>
                  </a:lnTo>
                  <a:lnTo>
                    <a:pt x="3706" y="1192"/>
                  </a:lnTo>
                  <a:lnTo>
                    <a:pt x="3717" y="1177"/>
                  </a:lnTo>
                  <a:lnTo>
                    <a:pt x="3727" y="1162"/>
                  </a:lnTo>
                  <a:lnTo>
                    <a:pt x="3739" y="1149"/>
                  </a:lnTo>
                  <a:lnTo>
                    <a:pt x="3883" y="1005"/>
                  </a:lnTo>
                  <a:lnTo>
                    <a:pt x="3895" y="992"/>
                  </a:lnTo>
                  <a:lnTo>
                    <a:pt x="3904" y="979"/>
                  </a:lnTo>
                  <a:lnTo>
                    <a:pt x="3913" y="965"/>
                  </a:lnTo>
                  <a:lnTo>
                    <a:pt x="3920" y="949"/>
                  </a:lnTo>
                  <a:lnTo>
                    <a:pt x="3926" y="933"/>
                  </a:lnTo>
                  <a:lnTo>
                    <a:pt x="3930" y="918"/>
                  </a:lnTo>
                  <a:lnTo>
                    <a:pt x="3932" y="902"/>
                  </a:lnTo>
                  <a:lnTo>
                    <a:pt x="3933" y="886"/>
                  </a:lnTo>
                  <a:lnTo>
                    <a:pt x="3932" y="869"/>
                  </a:lnTo>
                  <a:lnTo>
                    <a:pt x="3930" y="853"/>
                  </a:lnTo>
                  <a:lnTo>
                    <a:pt x="3926" y="837"/>
                  </a:lnTo>
                  <a:lnTo>
                    <a:pt x="3920" y="822"/>
                  </a:lnTo>
                  <a:lnTo>
                    <a:pt x="3913" y="806"/>
                  </a:lnTo>
                  <a:lnTo>
                    <a:pt x="3904" y="792"/>
                  </a:lnTo>
                  <a:lnTo>
                    <a:pt x="3895" y="778"/>
                  </a:lnTo>
                  <a:lnTo>
                    <a:pt x="3883" y="765"/>
                  </a:lnTo>
                  <a:lnTo>
                    <a:pt x="3643" y="525"/>
                  </a:lnTo>
                  <a:lnTo>
                    <a:pt x="3630" y="514"/>
                  </a:lnTo>
                  <a:lnTo>
                    <a:pt x="3616" y="504"/>
                  </a:lnTo>
                  <a:lnTo>
                    <a:pt x="3602" y="495"/>
                  </a:lnTo>
                  <a:lnTo>
                    <a:pt x="3587" y="489"/>
                  </a:lnTo>
                  <a:lnTo>
                    <a:pt x="3572" y="483"/>
                  </a:lnTo>
                  <a:lnTo>
                    <a:pt x="3555" y="479"/>
                  </a:lnTo>
                  <a:lnTo>
                    <a:pt x="3539" y="477"/>
                  </a:lnTo>
                  <a:lnTo>
                    <a:pt x="3523" y="476"/>
                  </a:lnTo>
                  <a:lnTo>
                    <a:pt x="3507" y="477"/>
                  </a:lnTo>
                  <a:lnTo>
                    <a:pt x="3490" y="479"/>
                  </a:lnTo>
                  <a:lnTo>
                    <a:pt x="3474" y="483"/>
                  </a:lnTo>
                  <a:lnTo>
                    <a:pt x="3459" y="489"/>
                  </a:lnTo>
                  <a:lnTo>
                    <a:pt x="3444" y="495"/>
                  </a:lnTo>
                  <a:lnTo>
                    <a:pt x="3430" y="504"/>
                  </a:lnTo>
                  <a:lnTo>
                    <a:pt x="3415" y="514"/>
                  </a:lnTo>
                  <a:lnTo>
                    <a:pt x="3403" y="525"/>
                  </a:lnTo>
                  <a:lnTo>
                    <a:pt x="3259" y="669"/>
                  </a:lnTo>
                  <a:lnTo>
                    <a:pt x="3246" y="682"/>
                  </a:lnTo>
                  <a:lnTo>
                    <a:pt x="3232" y="692"/>
                  </a:lnTo>
                  <a:lnTo>
                    <a:pt x="3217" y="702"/>
                  </a:lnTo>
                  <a:lnTo>
                    <a:pt x="3200" y="710"/>
                  </a:lnTo>
                  <a:lnTo>
                    <a:pt x="3183" y="717"/>
                  </a:lnTo>
                  <a:lnTo>
                    <a:pt x="3166" y="723"/>
                  </a:lnTo>
                  <a:lnTo>
                    <a:pt x="3149" y="727"/>
                  </a:lnTo>
                  <a:lnTo>
                    <a:pt x="3130" y="731"/>
                  </a:lnTo>
                  <a:lnTo>
                    <a:pt x="3112" y="733"/>
                  </a:lnTo>
                  <a:lnTo>
                    <a:pt x="3093" y="733"/>
                  </a:lnTo>
                  <a:lnTo>
                    <a:pt x="3075" y="733"/>
                  </a:lnTo>
                  <a:lnTo>
                    <a:pt x="3056" y="731"/>
                  </a:lnTo>
                  <a:lnTo>
                    <a:pt x="3039" y="728"/>
                  </a:lnTo>
                  <a:lnTo>
                    <a:pt x="3022" y="723"/>
                  </a:lnTo>
                  <a:lnTo>
                    <a:pt x="3005" y="717"/>
                  </a:lnTo>
                  <a:lnTo>
                    <a:pt x="2989" y="710"/>
                  </a:lnTo>
                  <a:lnTo>
                    <a:pt x="2705" y="592"/>
                  </a:lnTo>
                  <a:lnTo>
                    <a:pt x="2689" y="587"/>
                  </a:lnTo>
                  <a:lnTo>
                    <a:pt x="2673" y="579"/>
                  </a:lnTo>
                  <a:lnTo>
                    <a:pt x="2658" y="570"/>
                  </a:lnTo>
                  <a:lnTo>
                    <a:pt x="2642" y="560"/>
                  </a:lnTo>
                  <a:lnTo>
                    <a:pt x="2628" y="549"/>
                  </a:lnTo>
                  <a:lnTo>
                    <a:pt x="2615" y="536"/>
                  </a:lnTo>
                  <a:lnTo>
                    <a:pt x="2603" y="522"/>
                  </a:lnTo>
                  <a:lnTo>
                    <a:pt x="2591" y="507"/>
                  </a:lnTo>
                  <a:lnTo>
                    <a:pt x="2581" y="492"/>
                  </a:lnTo>
                  <a:lnTo>
                    <a:pt x="2571" y="476"/>
                  </a:lnTo>
                  <a:lnTo>
                    <a:pt x="2563" y="460"/>
                  </a:lnTo>
                  <a:lnTo>
                    <a:pt x="2556" y="442"/>
                  </a:lnTo>
                  <a:lnTo>
                    <a:pt x="2551" y="425"/>
                  </a:lnTo>
                  <a:lnTo>
                    <a:pt x="2547" y="408"/>
                  </a:lnTo>
                  <a:lnTo>
                    <a:pt x="2544" y="391"/>
                  </a:lnTo>
                  <a:lnTo>
                    <a:pt x="2543" y="373"/>
                  </a:lnTo>
                  <a:lnTo>
                    <a:pt x="2543" y="169"/>
                  </a:lnTo>
                  <a:lnTo>
                    <a:pt x="2543" y="152"/>
                  </a:lnTo>
                  <a:lnTo>
                    <a:pt x="2540" y="135"/>
                  </a:lnTo>
                  <a:lnTo>
                    <a:pt x="2536" y="119"/>
                  </a:lnTo>
                  <a:lnTo>
                    <a:pt x="2530" y="103"/>
                  </a:lnTo>
                  <a:lnTo>
                    <a:pt x="2523" y="88"/>
                  </a:lnTo>
                  <a:lnTo>
                    <a:pt x="2515" y="75"/>
                  </a:lnTo>
                  <a:lnTo>
                    <a:pt x="2505" y="62"/>
                  </a:lnTo>
                  <a:lnTo>
                    <a:pt x="2493" y="50"/>
                  </a:lnTo>
                  <a:lnTo>
                    <a:pt x="2481" y="39"/>
                  </a:lnTo>
                  <a:lnTo>
                    <a:pt x="2469" y="28"/>
                  </a:lnTo>
                  <a:lnTo>
                    <a:pt x="2455" y="20"/>
                  </a:lnTo>
                  <a:lnTo>
                    <a:pt x="2440" y="13"/>
                  </a:lnTo>
                  <a:lnTo>
                    <a:pt x="2424" y="7"/>
                  </a:lnTo>
                  <a:lnTo>
                    <a:pt x="2408" y="3"/>
                  </a:lnTo>
                  <a:lnTo>
                    <a:pt x="2391" y="1"/>
                  </a:lnTo>
                  <a:lnTo>
                    <a:pt x="2374" y="0"/>
                  </a:lnTo>
                  <a:lnTo>
                    <a:pt x="2035" y="0"/>
                  </a:lnTo>
                  <a:lnTo>
                    <a:pt x="2018" y="1"/>
                  </a:lnTo>
                  <a:lnTo>
                    <a:pt x="2001" y="3"/>
                  </a:lnTo>
                  <a:lnTo>
                    <a:pt x="1985" y="7"/>
                  </a:lnTo>
                  <a:lnTo>
                    <a:pt x="1969" y="13"/>
                  </a:lnTo>
                  <a:lnTo>
                    <a:pt x="1955" y="20"/>
                  </a:lnTo>
                  <a:lnTo>
                    <a:pt x="1941" y="28"/>
                  </a:lnTo>
                  <a:lnTo>
                    <a:pt x="1927" y="39"/>
                  </a:lnTo>
                  <a:lnTo>
                    <a:pt x="1915" y="50"/>
                  </a:lnTo>
                  <a:lnTo>
                    <a:pt x="1904" y="62"/>
                  </a:lnTo>
                  <a:lnTo>
                    <a:pt x="1894" y="75"/>
                  </a:lnTo>
                  <a:lnTo>
                    <a:pt x="1886" y="88"/>
                  </a:lnTo>
                  <a:lnTo>
                    <a:pt x="1879" y="103"/>
                  </a:lnTo>
                  <a:lnTo>
                    <a:pt x="1873" y="119"/>
                  </a:lnTo>
                  <a:lnTo>
                    <a:pt x="1869" y="135"/>
                  </a:lnTo>
                  <a:lnTo>
                    <a:pt x="1867" y="152"/>
                  </a:lnTo>
                  <a:lnTo>
                    <a:pt x="1866" y="169"/>
                  </a:lnTo>
                  <a:lnTo>
                    <a:pt x="1866" y="373"/>
                  </a:lnTo>
                  <a:lnTo>
                    <a:pt x="1864" y="391"/>
                  </a:lnTo>
                  <a:lnTo>
                    <a:pt x="1861" y="408"/>
                  </a:lnTo>
                  <a:lnTo>
                    <a:pt x="1858" y="425"/>
                  </a:lnTo>
                  <a:lnTo>
                    <a:pt x="1852" y="442"/>
                  </a:lnTo>
                  <a:lnTo>
                    <a:pt x="1845" y="460"/>
                  </a:lnTo>
                  <a:lnTo>
                    <a:pt x="1837" y="476"/>
                  </a:lnTo>
                  <a:lnTo>
                    <a:pt x="1828" y="492"/>
                  </a:lnTo>
                  <a:lnTo>
                    <a:pt x="1818" y="507"/>
                  </a:lnTo>
                  <a:lnTo>
                    <a:pt x="1807" y="522"/>
                  </a:lnTo>
                  <a:lnTo>
                    <a:pt x="1793" y="536"/>
                  </a:lnTo>
                  <a:lnTo>
                    <a:pt x="1780" y="549"/>
                  </a:lnTo>
                  <a:lnTo>
                    <a:pt x="1766" y="560"/>
                  </a:lnTo>
                  <a:lnTo>
                    <a:pt x="1751" y="570"/>
                  </a:lnTo>
                  <a:lnTo>
                    <a:pt x="1736" y="579"/>
                  </a:lnTo>
                  <a:lnTo>
                    <a:pt x="1719" y="587"/>
                  </a:lnTo>
                  <a:lnTo>
                    <a:pt x="1703" y="592"/>
                  </a:lnTo>
                  <a:lnTo>
                    <a:pt x="1419" y="710"/>
                  </a:lnTo>
                  <a:lnTo>
                    <a:pt x="1404" y="717"/>
                  </a:lnTo>
                  <a:lnTo>
                    <a:pt x="1387" y="723"/>
                  </a:lnTo>
                  <a:lnTo>
                    <a:pt x="1370" y="728"/>
                  </a:lnTo>
                  <a:lnTo>
                    <a:pt x="1352" y="731"/>
                  </a:lnTo>
                  <a:lnTo>
                    <a:pt x="1334" y="733"/>
                  </a:lnTo>
                  <a:lnTo>
                    <a:pt x="1316" y="733"/>
                  </a:lnTo>
                  <a:lnTo>
                    <a:pt x="1297" y="733"/>
                  </a:lnTo>
                  <a:lnTo>
                    <a:pt x="1278" y="731"/>
                  </a:lnTo>
                  <a:lnTo>
                    <a:pt x="1261" y="727"/>
                  </a:lnTo>
                  <a:lnTo>
                    <a:pt x="1243" y="723"/>
                  </a:lnTo>
                  <a:lnTo>
                    <a:pt x="1225" y="717"/>
                  </a:lnTo>
                  <a:lnTo>
                    <a:pt x="1208" y="710"/>
                  </a:lnTo>
                  <a:lnTo>
                    <a:pt x="1193" y="702"/>
                  </a:lnTo>
                  <a:lnTo>
                    <a:pt x="1178" y="692"/>
                  </a:lnTo>
                  <a:lnTo>
                    <a:pt x="1164" y="682"/>
                  </a:lnTo>
                  <a:lnTo>
                    <a:pt x="1150" y="669"/>
                  </a:lnTo>
                  <a:lnTo>
                    <a:pt x="1005" y="525"/>
                  </a:lnTo>
                  <a:lnTo>
                    <a:pt x="993" y="514"/>
                  </a:lnTo>
                  <a:lnTo>
                    <a:pt x="979" y="504"/>
                  </a:lnTo>
                  <a:lnTo>
                    <a:pt x="965" y="495"/>
                  </a:lnTo>
                  <a:lnTo>
                    <a:pt x="950" y="489"/>
                  </a:lnTo>
                  <a:lnTo>
                    <a:pt x="934" y="483"/>
                  </a:lnTo>
                  <a:lnTo>
                    <a:pt x="918" y="479"/>
                  </a:lnTo>
                  <a:lnTo>
                    <a:pt x="902" y="477"/>
                  </a:lnTo>
                  <a:lnTo>
                    <a:pt x="886" y="476"/>
                  </a:lnTo>
                  <a:lnTo>
                    <a:pt x="869" y="477"/>
                  </a:lnTo>
                  <a:lnTo>
                    <a:pt x="853" y="479"/>
                  </a:lnTo>
                  <a:lnTo>
                    <a:pt x="837" y="483"/>
                  </a:lnTo>
                  <a:lnTo>
                    <a:pt x="822" y="489"/>
                  </a:lnTo>
                  <a:lnTo>
                    <a:pt x="807" y="495"/>
                  </a:lnTo>
                  <a:lnTo>
                    <a:pt x="792" y="504"/>
                  </a:lnTo>
                  <a:lnTo>
                    <a:pt x="779" y="514"/>
                  </a:lnTo>
                  <a:lnTo>
                    <a:pt x="766" y="525"/>
                  </a:lnTo>
                  <a:lnTo>
                    <a:pt x="527" y="765"/>
                  </a:lnTo>
                  <a:lnTo>
                    <a:pt x="514" y="778"/>
                  </a:lnTo>
                  <a:lnTo>
                    <a:pt x="504" y="792"/>
                  </a:lnTo>
                  <a:lnTo>
                    <a:pt x="496" y="806"/>
                  </a:lnTo>
                  <a:lnTo>
                    <a:pt x="489" y="822"/>
                  </a:lnTo>
                  <a:lnTo>
                    <a:pt x="484" y="837"/>
                  </a:lnTo>
                  <a:lnTo>
                    <a:pt x="480" y="853"/>
                  </a:lnTo>
                  <a:lnTo>
                    <a:pt x="477" y="869"/>
                  </a:lnTo>
                  <a:lnTo>
                    <a:pt x="477" y="886"/>
                  </a:lnTo>
                  <a:lnTo>
                    <a:pt x="477" y="902"/>
                  </a:lnTo>
                  <a:lnTo>
                    <a:pt x="480" y="918"/>
                  </a:lnTo>
                  <a:lnTo>
                    <a:pt x="484" y="933"/>
                  </a:lnTo>
                  <a:lnTo>
                    <a:pt x="489" y="949"/>
                  </a:lnTo>
                  <a:lnTo>
                    <a:pt x="496" y="965"/>
                  </a:lnTo>
                  <a:lnTo>
                    <a:pt x="504" y="979"/>
                  </a:lnTo>
                  <a:lnTo>
                    <a:pt x="514" y="992"/>
                  </a:lnTo>
                  <a:lnTo>
                    <a:pt x="527" y="1005"/>
                  </a:lnTo>
                  <a:lnTo>
                    <a:pt x="670" y="1149"/>
                  </a:lnTo>
                  <a:lnTo>
                    <a:pt x="682" y="1162"/>
                  </a:lnTo>
                  <a:lnTo>
                    <a:pt x="693" y="1177"/>
                  </a:lnTo>
                  <a:lnTo>
                    <a:pt x="702" y="1192"/>
                  </a:lnTo>
                  <a:lnTo>
                    <a:pt x="710" y="1208"/>
                  </a:lnTo>
                  <a:lnTo>
                    <a:pt x="717" y="1224"/>
                  </a:lnTo>
                  <a:lnTo>
                    <a:pt x="723" y="1242"/>
                  </a:lnTo>
                  <a:lnTo>
                    <a:pt x="728" y="1260"/>
                  </a:lnTo>
                  <a:lnTo>
                    <a:pt x="732" y="1278"/>
                  </a:lnTo>
                  <a:lnTo>
                    <a:pt x="734" y="1296"/>
                  </a:lnTo>
                  <a:lnTo>
                    <a:pt x="735" y="1315"/>
                  </a:lnTo>
                  <a:lnTo>
                    <a:pt x="734" y="1333"/>
                  </a:lnTo>
                  <a:lnTo>
                    <a:pt x="732" y="1351"/>
                  </a:lnTo>
                  <a:lnTo>
                    <a:pt x="728" y="1369"/>
                  </a:lnTo>
                  <a:lnTo>
                    <a:pt x="723" y="1387"/>
                  </a:lnTo>
                  <a:lnTo>
                    <a:pt x="717" y="1403"/>
                  </a:lnTo>
                  <a:lnTo>
                    <a:pt x="710" y="1419"/>
                  </a:lnTo>
                  <a:lnTo>
                    <a:pt x="594" y="1703"/>
                  </a:lnTo>
                  <a:lnTo>
                    <a:pt x="587" y="1719"/>
                  </a:lnTo>
                  <a:lnTo>
                    <a:pt x="579" y="1736"/>
                  </a:lnTo>
                  <a:lnTo>
                    <a:pt x="570" y="1751"/>
                  </a:lnTo>
                  <a:lnTo>
                    <a:pt x="560" y="1766"/>
                  </a:lnTo>
                  <a:lnTo>
                    <a:pt x="549" y="1780"/>
                  </a:lnTo>
                  <a:lnTo>
                    <a:pt x="536" y="1793"/>
                  </a:lnTo>
                  <a:lnTo>
                    <a:pt x="523" y="1806"/>
                  </a:lnTo>
                  <a:lnTo>
                    <a:pt x="508" y="1818"/>
                  </a:lnTo>
                  <a:lnTo>
                    <a:pt x="493" y="1828"/>
                  </a:lnTo>
                  <a:lnTo>
                    <a:pt x="477" y="1837"/>
                  </a:lnTo>
                  <a:lnTo>
                    <a:pt x="460" y="1845"/>
                  </a:lnTo>
                  <a:lnTo>
                    <a:pt x="443" y="1852"/>
                  </a:lnTo>
                  <a:lnTo>
                    <a:pt x="426" y="1857"/>
                  </a:lnTo>
                  <a:lnTo>
                    <a:pt x="409" y="1861"/>
                  </a:lnTo>
                  <a:lnTo>
                    <a:pt x="391" y="1864"/>
                  </a:lnTo>
                  <a:lnTo>
                    <a:pt x="373" y="1865"/>
                  </a:lnTo>
                  <a:lnTo>
                    <a:pt x="170" y="1864"/>
                  </a:lnTo>
                  <a:lnTo>
                    <a:pt x="152" y="1865"/>
                  </a:lnTo>
                  <a:lnTo>
                    <a:pt x="136" y="1868"/>
                  </a:lnTo>
                  <a:lnTo>
                    <a:pt x="120" y="1873"/>
                  </a:lnTo>
                  <a:lnTo>
                    <a:pt x="104" y="1879"/>
                  </a:lnTo>
                  <a:lnTo>
                    <a:pt x="89" y="1886"/>
                  </a:lnTo>
                  <a:lnTo>
                    <a:pt x="75" y="1894"/>
                  </a:lnTo>
                  <a:lnTo>
                    <a:pt x="62" y="1904"/>
                  </a:lnTo>
                  <a:lnTo>
                    <a:pt x="50" y="1915"/>
                  </a:lnTo>
                  <a:lnTo>
                    <a:pt x="39" y="1926"/>
                  </a:lnTo>
                  <a:lnTo>
                    <a:pt x="30" y="1939"/>
                  </a:lnTo>
                  <a:lnTo>
                    <a:pt x="20" y="1954"/>
                  </a:lnTo>
                  <a:lnTo>
                    <a:pt x="13" y="1969"/>
                  </a:lnTo>
                  <a:lnTo>
                    <a:pt x="8" y="1984"/>
                  </a:lnTo>
                  <a:lnTo>
                    <a:pt x="3" y="2000"/>
                  </a:lnTo>
                  <a:lnTo>
                    <a:pt x="1" y="2018"/>
                  </a:lnTo>
                  <a:lnTo>
                    <a:pt x="0" y="2035"/>
                  </a:lnTo>
                  <a:lnTo>
                    <a:pt x="0" y="2374"/>
                  </a:lnTo>
                  <a:lnTo>
                    <a:pt x="1" y="2391"/>
                  </a:lnTo>
                  <a:lnTo>
                    <a:pt x="3" y="2408"/>
                  </a:lnTo>
                  <a:lnTo>
                    <a:pt x="8" y="2424"/>
                  </a:lnTo>
                  <a:lnTo>
                    <a:pt x="13" y="2440"/>
                  </a:lnTo>
                  <a:lnTo>
                    <a:pt x="20" y="2454"/>
                  </a:lnTo>
                  <a:lnTo>
                    <a:pt x="30" y="2468"/>
                  </a:lnTo>
                  <a:lnTo>
                    <a:pt x="39" y="2481"/>
                  </a:lnTo>
                  <a:lnTo>
                    <a:pt x="50" y="2493"/>
                  </a:lnTo>
                  <a:lnTo>
                    <a:pt x="62" y="2504"/>
                  </a:lnTo>
                  <a:lnTo>
                    <a:pt x="75" y="2515"/>
                  </a:lnTo>
                  <a:lnTo>
                    <a:pt x="89" y="2523"/>
                  </a:lnTo>
                  <a:lnTo>
                    <a:pt x="104" y="2530"/>
                  </a:lnTo>
                  <a:lnTo>
                    <a:pt x="120" y="2536"/>
                  </a:lnTo>
                  <a:lnTo>
                    <a:pt x="136" y="2540"/>
                  </a:lnTo>
                  <a:lnTo>
                    <a:pt x="152" y="2542"/>
                  </a:lnTo>
                  <a:lnTo>
                    <a:pt x="170" y="2543"/>
                  </a:lnTo>
                  <a:lnTo>
                    <a:pt x="373" y="2543"/>
                  </a:lnTo>
                  <a:lnTo>
                    <a:pt x="391" y="2544"/>
                  </a:lnTo>
                  <a:lnTo>
                    <a:pt x="408" y="2547"/>
                  </a:lnTo>
                  <a:lnTo>
                    <a:pt x="426" y="2551"/>
                  </a:lnTo>
                  <a:lnTo>
                    <a:pt x="443" y="2556"/>
                  </a:lnTo>
                  <a:lnTo>
                    <a:pt x="460" y="2563"/>
                  </a:lnTo>
                  <a:lnTo>
                    <a:pt x="477" y="2571"/>
                  </a:lnTo>
                  <a:lnTo>
                    <a:pt x="492" y="2581"/>
                  </a:lnTo>
                  <a:lnTo>
                    <a:pt x="507" y="2591"/>
                  </a:lnTo>
                  <a:lnTo>
                    <a:pt x="523" y="2603"/>
                  </a:lnTo>
                  <a:lnTo>
                    <a:pt x="536" y="2615"/>
                  </a:lnTo>
                  <a:lnTo>
                    <a:pt x="549" y="2628"/>
                  </a:lnTo>
                  <a:lnTo>
                    <a:pt x="560" y="2642"/>
                  </a:lnTo>
                  <a:lnTo>
                    <a:pt x="570" y="2658"/>
                  </a:lnTo>
                  <a:lnTo>
                    <a:pt x="579" y="2673"/>
                  </a:lnTo>
                  <a:lnTo>
                    <a:pt x="586" y="2689"/>
                  </a:lnTo>
                  <a:lnTo>
                    <a:pt x="593" y="2705"/>
                  </a:lnTo>
                  <a:lnTo>
                    <a:pt x="710" y="2989"/>
                  </a:lnTo>
                  <a:lnTo>
                    <a:pt x="717" y="3006"/>
                  </a:lnTo>
                  <a:lnTo>
                    <a:pt x="723" y="3022"/>
                  </a:lnTo>
                  <a:lnTo>
                    <a:pt x="728" y="3039"/>
                  </a:lnTo>
                  <a:lnTo>
                    <a:pt x="732" y="3057"/>
                  </a:lnTo>
                  <a:lnTo>
                    <a:pt x="734" y="3075"/>
                  </a:lnTo>
                  <a:lnTo>
                    <a:pt x="735" y="3094"/>
                  </a:lnTo>
                  <a:lnTo>
                    <a:pt x="734" y="3112"/>
                  </a:lnTo>
                  <a:lnTo>
                    <a:pt x="732" y="3130"/>
                  </a:lnTo>
                  <a:lnTo>
                    <a:pt x="727" y="3149"/>
                  </a:lnTo>
                  <a:lnTo>
                    <a:pt x="723" y="3166"/>
                  </a:lnTo>
                  <a:lnTo>
                    <a:pt x="717" y="3184"/>
                  </a:lnTo>
                  <a:lnTo>
                    <a:pt x="710" y="3200"/>
                  </a:lnTo>
                  <a:lnTo>
                    <a:pt x="702" y="3217"/>
                  </a:lnTo>
                  <a:lnTo>
                    <a:pt x="693" y="3232"/>
                  </a:lnTo>
                  <a:lnTo>
                    <a:pt x="682" y="3246"/>
                  </a:lnTo>
                  <a:lnTo>
                    <a:pt x="670" y="3259"/>
                  </a:lnTo>
                  <a:lnTo>
                    <a:pt x="526" y="3403"/>
                  </a:lnTo>
                  <a:lnTo>
                    <a:pt x="514" y="3415"/>
                  </a:lnTo>
                  <a:lnTo>
                    <a:pt x="504" y="3430"/>
                  </a:lnTo>
                  <a:lnTo>
                    <a:pt x="496" y="3444"/>
                  </a:lnTo>
                  <a:lnTo>
                    <a:pt x="489" y="3459"/>
                  </a:lnTo>
                  <a:lnTo>
                    <a:pt x="483" y="3474"/>
                  </a:lnTo>
                  <a:lnTo>
                    <a:pt x="480" y="3490"/>
                  </a:lnTo>
                  <a:lnTo>
                    <a:pt x="477" y="3507"/>
                  </a:lnTo>
                  <a:lnTo>
                    <a:pt x="477" y="3523"/>
                  </a:lnTo>
                  <a:lnTo>
                    <a:pt x="477" y="3539"/>
                  </a:lnTo>
                  <a:lnTo>
                    <a:pt x="480" y="3555"/>
                  </a:lnTo>
                  <a:lnTo>
                    <a:pt x="483" y="3572"/>
                  </a:lnTo>
                  <a:lnTo>
                    <a:pt x="489" y="3587"/>
                  </a:lnTo>
                  <a:lnTo>
                    <a:pt x="496" y="3602"/>
                  </a:lnTo>
                  <a:lnTo>
                    <a:pt x="504" y="3616"/>
                  </a:lnTo>
                  <a:lnTo>
                    <a:pt x="514" y="3630"/>
                  </a:lnTo>
                  <a:lnTo>
                    <a:pt x="526" y="3643"/>
                  </a:lnTo>
                  <a:lnTo>
                    <a:pt x="766" y="3883"/>
                  </a:lnTo>
                  <a:lnTo>
                    <a:pt x="779" y="3894"/>
                  </a:lnTo>
                  <a:lnTo>
                    <a:pt x="792" y="3904"/>
                  </a:lnTo>
                  <a:lnTo>
                    <a:pt x="807" y="3913"/>
                  </a:lnTo>
                  <a:lnTo>
                    <a:pt x="822" y="3921"/>
                  </a:lnTo>
                  <a:lnTo>
                    <a:pt x="837" y="3926"/>
                  </a:lnTo>
                  <a:lnTo>
                    <a:pt x="853" y="3930"/>
                  </a:lnTo>
                  <a:lnTo>
                    <a:pt x="869" y="3932"/>
                  </a:lnTo>
                  <a:lnTo>
                    <a:pt x="886" y="3933"/>
                  </a:lnTo>
                  <a:lnTo>
                    <a:pt x="902" y="3932"/>
                  </a:lnTo>
                  <a:lnTo>
                    <a:pt x="918" y="3930"/>
                  </a:lnTo>
                  <a:lnTo>
                    <a:pt x="934" y="3926"/>
                  </a:lnTo>
                  <a:lnTo>
                    <a:pt x="950" y="3921"/>
                  </a:lnTo>
                  <a:lnTo>
                    <a:pt x="965" y="3913"/>
                  </a:lnTo>
                  <a:lnTo>
                    <a:pt x="979" y="3904"/>
                  </a:lnTo>
                  <a:lnTo>
                    <a:pt x="993" y="3894"/>
                  </a:lnTo>
                  <a:lnTo>
                    <a:pt x="1005" y="3883"/>
                  </a:lnTo>
                  <a:lnTo>
                    <a:pt x="1150" y="3739"/>
                  </a:lnTo>
                  <a:lnTo>
                    <a:pt x="1163" y="3727"/>
                  </a:lnTo>
                  <a:lnTo>
                    <a:pt x="1177" y="3717"/>
                  </a:lnTo>
                  <a:lnTo>
                    <a:pt x="1192" y="3706"/>
                  </a:lnTo>
                  <a:lnTo>
                    <a:pt x="1208" y="3698"/>
                  </a:lnTo>
                  <a:lnTo>
                    <a:pt x="1225" y="3691"/>
                  </a:lnTo>
                  <a:lnTo>
                    <a:pt x="1243" y="3685"/>
                  </a:lnTo>
                  <a:lnTo>
                    <a:pt x="1260" y="3681"/>
                  </a:lnTo>
                  <a:lnTo>
                    <a:pt x="1278" y="3678"/>
                  </a:lnTo>
                  <a:lnTo>
                    <a:pt x="1296" y="3675"/>
                  </a:lnTo>
                  <a:lnTo>
                    <a:pt x="1315" y="3675"/>
                  </a:lnTo>
                  <a:lnTo>
                    <a:pt x="1333" y="3675"/>
                  </a:lnTo>
                  <a:lnTo>
                    <a:pt x="1351" y="3677"/>
                  </a:lnTo>
                  <a:lnTo>
                    <a:pt x="1370" y="3681"/>
                  </a:lnTo>
                  <a:lnTo>
                    <a:pt x="1387" y="3685"/>
                  </a:lnTo>
                  <a:lnTo>
                    <a:pt x="1403" y="3691"/>
                  </a:lnTo>
                  <a:lnTo>
                    <a:pt x="1419" y="3699"/>
                  </a:lnTo>
                  <a:lnTo>
                    <a:pt x="1703" y="3816"/>
                  </a:lnTo>
                  <a:lnTo>
                    <a:pt x="1719" y="3822"/>
                  </a:lnTo>
                  <a:lnTo>
                    <a:pt x="1736" y="3829"/>
                  </a:lnTo>
                  <a:lnTo>
                    <a:pt x="1751" y="3838"/>
                  </a:lnTo>
                  <a:lnTo>
                    <a:pt x="1766" y="3848"/>
                  </a:lnTo>
                  <a:lnTo>
                    <a:pt x="1780" y="3861"/>
                  </a:lnTo>
                  <a:lnTo>
                    <a:pt x="1793" y="3873"/>
                  </a:lnTo>
                  <a:lnTo>
                    <a:pt x="1807" y="3887"/>
                  </a:lnTo>
                  <a:lnTo>
                    <a:pt x="1818" y="3901"/>
                  </a:lnTo>
                  <a:lnTo>
                    <a:pt x="1828" y="3916"/>
                  </a:lnTo>
                  <a:lnTo>
                    <a:pt x="1837" y="3933"/>
                  </a:lnTo>
                  <a:lnTo>
                    <a:pt x="1845" y="3949"/>
                  </a:lnTo>
                  <a:lnTo>
                    <a:pt x="1852" y="3966"/>
                  </a:lnTo>
                  <a:lnTo>
                    <a:pt x="1858" y="3983"/>
                  </a:lnTo>
                  <a:lnTo>
                    <a:pt x="1861" y="4001"/>
                  </a:lnTo>
                  <a:lnTo>
                    <a:pt x="1864" y="4019"/>
                  </a:lnTo>
                  <a:lnTo>
                    <a:pt x="1866" y="4036"/>
                  </a:lnTo>
                  <a:lnTo>
                    <a:pt x="1866" y="4239"/>
                  </a:lnTo>
                  <a:lnTo>
                    <a:pt x="1867" y="4256"/>
                  </a:lnTo>
                  <a:lnTo>
                    <a:pt x="1869" y="4272"/>
                  </a:lnTo>
                  <a:lnTo>
                    <a:pt x="1873" y="4289"/>
                  </a:lnTo>
                  <a:lnTo>
                    <a:pt x="1879" y="4305"/>
                  </a:lnTo>
                  <a:lnTo>
                    <a:pt x="1886" y="4319"/>
                  </a:lnTo>
                  <a:lnTo>
                    <a:pt x="1894" y="4333"/>
                  </a:lnTo>
                  <a:lnTo>
                    <a:pt x="1904" y="4347"/>
                  </a:lnTo>
                  <a:lnTo>
                    <a:pt x="1915" y="4359"/>
                  </a:lnTo>
                  <a:lnTo>
                    <a:pt x="1927" y="4370"/>
                  </a:lnTo>
                  <a:lnTo>
                    <a:pt x="1941" y="4379"/>
                  </a:lnTo>
                  <a:lnTo>
                    <a:pt x="1954" y="4388"/>
                  </a:lnTo>
                  <a:lnTo>
                    <a:pt x="1969" y="4395"/>
                  </a:lnTo>
                  <a:lnTo>
                    <a:pt x="1984" y="4400"/>
                  </a:lnTo>
                  <a:lnTo>
                    <a:pt x="2000" y="4405"/>
                  </a:lnTo>
                  <a:lnTo>
                    <a:pt x="2018" y="4407"/>
                  </a:lnTo>
                  <a:lnTo>
                    <a:pt x="2035" y="4408"/>
                  </a:lnTo>
                  <a:lnTo>
                    <a:pt x="2374" y="4408"/>
                  </a:lnTo>
                  <a:lnTo>
                    <a:pt x="2391" y="4407"/>
                  </a:lnTo>
                  <a:lnTo>
                    <a:pt x="2408" y="4405"/>
                  </a:lnTo>
                  <a:lnTo>
                    <a:pt x="2424" y="4400"/>
                  </a:lnTo>
                  <a:lnTo>
                    <a:pt x="2440" y="4395"/>
                  </a:lnTo>
                  <a:lnTo>
                    <a:pt x="2455" y="4388"/>
                  </a:lnTo>
                  <a:lnTo>
                    <a:pt x="2469" y="4379"/>
                  </a:lnTo>
                  <a:lnTo>
                    <a:pt x="2481" y="4370"/>
                  </a:lnTo>
                  <a:lnTo>
                    <a:pt x="2493" y="4359"/>
                  </a:lnTo>
                  <a:lnTo>
                    <a:pt x="2505" y="4347"/>
                  </a:lnTo>
                  <a:lnTo>
                    <a:pt x="2515" y="4333"/>
                  </a:lnTo>
                  <a:lnTo>
                    <a:pt x="2523" y="4319"/>
                  </a:lnTo>
                  <a:lnTo>
                    <a:pt x="2530" y="4305"/>
                  </a:lnTo>
                  <a:lnTo>
                    <a:pt x="2536" y="4289"/>
                  </a:lnTo>
                  <a:lnTo>
                    <a:pt x="2540" y="4272"/>
                  </a:lnTo>
                  <a:lnTo>
                    <a:pt x="2543" y="4256"/>
                  </a:lnTo>
                  <a:lnTo>
                    <a:pt x="2543" y="4239"/>
                  </a:lnTo>
                  <a:lnTo>
                    <a:pt x="2543" y="4036"/>
                  </a:lnTo>
                  <a:lnTo>
                    <a:pt x="2544" y="4019"/>
                  </a:lnTo>
                  <a:lnTo>
                    <a:pt x="2547" y="4001"/>
                  </a:lnTo>
                  <a:lnTo>
                    <a:pt x="2551" y="3983"/>
                  </a:lnTo>
                  <a:lnTo>
                    <a:pt x="2556" y="3966"/>
                  </a:lnTo>
                  <a:lnTo>
                    <a:pt x="2563" y="3949"/>
                  </a:lnTo>
                  <a:lnTo>
                    <a:pt x="2571" y="3933"/>
                  </a:lnTo>
                  <a:lnTo>
                    <a:pt x="2581" y="3916"/>
                  </a:lnTo>
                  <a:lnTo>
                    <a:pt x="2591" y="3901"/>
                  </a:lnTo>
                  <a:lnTo>
                    <a:pt x="2603" y="3887"/>
                  </a:lnTo>
                  <a:lnTo>
                    <a:pt x="2615" y="3873"/>
                  </a:lnTo>
                  <a:lnTo>
                    <a:pt x="2628" y="3861"/>
                  </a:lnTo>
                  <a:lnTo>
                    <a:pt x="2642" y="3848"/>
                  </a:lnTo>
                  <a:lnTo>
                    <a:pt x="2658" y="3838"/>
                  </a:lnTo>
                  <a:lnTo>
                    <a:pt x="2673" y="3829"/>
                  </a:lnTo>
                  <a:lnTo>
                    <a:pt x="2689" y="3822"/>
                  </a:lnTo>
                  <a:lnTo>
                    <a:pt x="2705" y="3816"/>
                  </a:lnTo>
                  <a:lnTo>
                    <a:pt x="2989" y="3699"/>
                  </a:lnTo>
                  <a:lnTo>
                    <a:pt x="3006" y="3691"/>
                  </a:lnTo>
                  <a:lnTo>
                    <a:pt x="3022" y="3685"/>
                  </a:lnTo>
                  <a:lnTo>
                    <a:pt x="3039" y="3681"/>
                  </a:lnTo>
                  <a:lnTo>
                    <a:pt x="3057" y="3677"/>
                  </a:lnTo>
                  <a:lnTo>
                    <a:pt x="3076" y="3675"/>
                  </a:lnTo>
                  <a:lnTo>
                    <a:pt x="3094" y="3675"/>
                  </a:lnTo>
                  <a:lnTo>
                    <a:pt x="3112" y="3675"/>
                  </a:lnTo>
                  <a:lnTo>
                    <a:pt x="3130" y="3678"/>
                  </a:lnTo>
                  <a:lnTo>
                    <a:pt x="3149" y="3681"/>
                  </a:lnTo>
                  <a:lnTo>
                    <a:pt x="3167" y="3685"/>
                  </a:lnTo>
                  <a:lnTo>
                    <a:pt x="3184" y="3691"/>
                  </a:lnTo>
                  <a:lnTo>
                    <a:pt x="3201" y="3698"/>
                  </a:lnTo>
                  <a:lnTo>
                    <a:pt x="3217" y="3706"/>
                  </a:lnTo>
                  <a:lnTo>
                    <a:pt x="3232" y="3717"/>
                  </a:lnTo>
                  <a:lnTo>
                    <a:pt x="3246" y="3727"/>
                  </a:lnTo>
                  <a:lnTo>
                    <a:pt x="3259" y="3739"/>
                  </a:lnTo>
                  <a:lnTo>
                    <a:pt x="3403" y="3883"/>
                  </a:lnTo>
                  <a:lnTo>
                    <a:pt x="3415" y="3894"/>
                  </a:lnTo>
                  <a:lnTo>
                    <a:pt x="3430" y="3904"/>
                  </a:lnTo>
                  <a:lnTo>
                    <a:pt x="3444" y="3913"/>
                  </a:lnTo>
                  <a:lnTo>
                    <a:pt x="3459" y="3921"/>
                  </a:lnTo>
                  <a:lnTo>
                    <a:pt x="3474" y="3926"/>
                  </a:lnTo>
                  <a:lnTo>
                    <a:pt x="3490" y="3930"/>
                  </a:lnTo>
                  <a:lnTo>
                    <a:pt x="3507" y="3932"/>
                  </a:lnTo>
                  <a:lnTo>
                    <a:pt x="3523" y="3933"/>
                  </a:lnTo>
                  <a:lnTo>
                    <a:pt x="3539" y="3932"/>
                  </a:lnTo>
                  <a:lnTo>
                    <a:pt x="3555" y="3930"/>
                  </a:lnTo>
                  <a:lnTo>
                    <a:pt x="3572" y="3926"/>
                  </a:lnTo>
                  <a:lnTo>
                    <a:pt x="3587" y="3921"/>
                  </a:lnTo>
                  <a:lnTo>
                    <a:pt x="3602" y="3913"/>
                  </a:lnTo>
                  <a:lnTo>
                    <a:pt x="3616" y="3904"/>
                  </a:lnTo>
                  <a:lnTo>
                    <a:pt x="3630" y="3894"/>
                  </a:lnTo>
                  <a:lnTo>
                    <a:pt x="3643" y="3883"/>
                  </a:lnTo>
                  <a:lnTo>
                    <a:pt x="3883" y="3643"/>
                  </a:lnTo>
                  <a:lnTo>
                    <a:pt x="3895" y="3630"/>
                  </a:lnTo>
                  <a:lnTo>
                    <a:pt x="3904" y="3616"/>
                  </a:lnTo>
                  <a:lnTo>
                    <a:pt x="3913" y="3602"/>
                  </a:lnTo>
                  <a:lnTo>
                    <a:pt x="3920" y="3587"/>
                  </a:lnTo>
                  <a:lnTo>
                    <a:pt x="3926" y="3572"/>
                  </a:lnTo>
                  <a:lnTo>
                    <a:pt x="3930" y="3555"/>
                  </a:lnTo>
                  <a:lnTo>
                    <a:pt x="3932" y="3539"/>
                  </a:lnTo>
                  <a:lnTo>
                    <a:pt x="3933" y="3523"/>
                  </a:lnTo>
                  <a:lnTo>
                    <a:pt x="3932" y="3507"/>
                  </a:lnTo>
                  <a:lnTo>
                    <a:pt x="3930" y="3490"/>
                  </a:lnTo>
                  <a:lnTo>
                    <a:pt x="3926" y="3474"/>
                  </a:lnTo>
                  <a:lnTo>
                    <a:pt x="3920" y="3459"/>
                  </a:lnTo>
                  <a:lnTo>
                    <a:pt x="3913" y="3444"/>
                  </a:lnTo>
                  <a:lnTo>
                    <a:pt x="3904" y="3430"/>
                  </a:lnTo>
                  <a:lnTo>
                    <a:pt x="3895" y="3415"/>
                  </a:lnTo>
                  <a:lnTo>
                    <a:pt x="3883" y="3403"/>
                  </a:lnTo>
                  <a:lnTo>
                    <a:pt x="3739" y="3259"/>
                  </a:lnTo>
                  <a:lnTo>
                    <a:pt x="3727" y="3246"/>
                  </a:lnTo>
                  <a:lnTo>
                    <a:pt x="3717" y="3232"/>
                  </a:lnTo>
                  <a:lnTo>
                    <a:pt x="3706" y="3217"/>
                  </a:lnTo>
                  <a:lnTo>
                    <a:pt x="3698" y="3200"/>
                  </a:lnTo>
                  <a:lnTo>
                    <a:pt x="3691" y="3184"/>
                  </a:lnTo>
                  <a:lnTo>
                    <a:pt x="3685" y="3166"/>
                  </a:lnTo>
                  <a:lnTo>
                    <a:pt x="3681" y="3149"/>
                  </a:lnTo>
                  <a:lnTo>
                    <a:pt x="3678" y="3130"/>
                  </a:lnTo>
                  <a:lnTo>
                    <a:pt x="3675" y="3112"/>
                  </a:lnTo>
                  <a:lnTo>
                    <a:pt x="3675" y="3094"/>
                  </a:lnTo>
                  <a:lnTo>
                    <a:pt x="3675" y="3075"/>
                  </a:lnTo>
                  <a:lnTo>
                    <a:pt x="3677" y="3057"/>
                  </a:lnTo>
                  <a:lnTo>
                    <a:pt x="3680" y="3039"/>
                  </a:lnTo>
                  <a:lnTo>
                    <a:pt x="3685" y="3022"/>
                  </a:lnTo>
                  <a:lnTo>
                    <a:pt x="3691" y="3006"/>
                  </a:lnTo>
                  <a:lnTo>
                    <a:pt x="3699" y="2989"/>
                  </a:lnTo>
                  <a:lnTo>
                    <a:pt x="3816" y="2705"/>
                  </a:lnTo>
                  <a:lnTo>
                    <a:pt x="3822" y="2689"/>
                  </a:lnTo>
                  <a:lnTo>
                    <a:pt x="3829" y="2673"/>
                  </a:lnTo>
                  <a:lnTo>
                    <a:pt x="3838" y="2658"/>
                  </a:lnTo>
                  <a:lnTo>
                    <a:pt x="3848" y="2642"/>
                  </a:lnTo>
                  <a:lnTo>
                    <a:pt x="3861" y="2628"/>
                  </a:lnTo>
                  <a:lnTo>
                    <a:pt x="3873" y="2615"/>
                  </a:lnTo>
                  <a:lnTo>
                    <a:pt x="3887" y="2603"/>
                  </a:lnTo>
                  <a:lnTo>
                    <a:pt x="3901" y="2591"/>
                  </a:lnTo>
                  <a:lnTo>
                    <a:pt x="3916" y="2581"/>
                  </a:lnTo>
                  <a:lnTo>
                    <a:pt x="3933" y="2571"/>
                  </a:lnTo>
                  <a:lnTo>
                    <a:pt x="3949" y="2563"/>
                  </a:lnTo>
                  <a:lnTo>
                    <a:pt x="3966" y="2556"/>
                  </a:lnTo>
                  <a:lnTo>
                    <a:pt x="3983" y="2551"/>
                  </a:lnTo>
                  <a:lnTo>
                    <a:pt x="4001" y="2547"/>
                  </a:lnTo>
                  <a:lnTo>
                    <a:pt x="4018" y="2544"/>
                  </a:lnTo>
                  <a:lnTo>
                    <a:pt x="4036" y="2543"/>
                  </a:lnTo>
                  <a:lnTo>
                    <a:pt x="4239" y="2543"/>
                  </a:lnTo>
                  <a:lnTo>
                    <a:pt x="4256" y="2543"/>
                  </a:lnTo>
                  <a:lnTo>
                    <a:pt x="4273" y="2540"/>
                  </a:lnTo>
                  <a:lnTo>
                    <a:pt x="4290" y="2536"/>
                  </a:lnTo>
                  <a:lnTo>
                    <a:pt x="4305" y="2530"/>
                  </a:lnTo>
                  <a:lnTo>
                    <a:pt x="4320" y="2523"/>
                  </a:lnTo>
                  <a:lnTo>
                    <a:pt x="4333" y="2515"/>
                  </a:lnTo>
                  <a:lnTo>
                    <a:pt x="4346" y="2504"/>
                  </a:lnTo>
                  <a:lnTo>
                    <a:pt x="4359" y="2493"/>
                  </a:lnTo>
                  <a:lnTo>
                    <a:pt x="4370" y="2481"/>
                  </a:lnTo>
                  <a:lnTo>
                    <a:pt x="4380" y="2469"/>
                  </a:lnTo>
                  <a:lnTo>
                    <a:pt x="4388" y="2455"/>
                  </a:lnTo>
                  <a:lnTo>
                    <a:pt x="4395" y="2440"/>
                  </a:lnTo>
                  <a:lnTo>
                    <a:pt x="4401" y="2424"/>
                  </a:lnTo>
                  <a:lnTo>
                    <a:pt x="4405" y="2408"/>
                  </a:lnTo>
                  <a:lnTo>
                    <a:pt x="4407" y="2391"/>
                  </a:lnTo>
                  <a:lnTo>
                    <a:pt x="4408" y="2374"/>
                  </a:lnTo>
                  <a:lnTo>
                    <a:pt x="4408" y="2035"/>
                  </a:lnTo>
                  <a:lnTo>
                    <a:pt x="4407" y="2018"/>
                  </a:lnTo>
                  <a:lnTo>
                    <a:pt x="4405" y="2000"/>
                  </a:lnTo>
                  <a:lnTo>
                    <a:pt x="4401" y="1984"/>
                  </a:lnTo>
                  <a:lnTo>
                    <a:pt x="4395" y="1969"/>
                  </a:lnTo>
                  <a:lnTo>
                    <a:pt x="4388" y="1954"/>
                  </a:lnTo>
                  <a:lnTo>
                    <a:pt x="4380" y="1939"/>
                  </a:lnTo>
                  <a:lnTo>
                    <a:pt x="4370" y="1926"/>
                  </a:lnTo>
                  <a:lnTo>
                    <a:pt x="4359" y="1915"/>
                  </a:lnTo>
                  <a:lnTo>
                    <a:pt x="4346" y="1904"/>
                  </a:lnTo>
                  <a:lnTo>
                    <a:pt x="4333" y="1894"/>
                  </a:lnTo>
                  <a:lnTo>
                    <a:pt x="4320" y="1886"/>
                  </a:lnTo>
                  <a:lnTo>
                    <a:pt x="4305" y="1879"/>
                  </a:lnTo>
                  <a:lnTo>
                    <a:pt x="4290" y="1873"/>
                  </a:lnTo>
                  <a:lnTo>
                    <a:pt x="4273" y="1868"/>
                  </a:lnTo>
                  <a:lnTo>
                    <a:pt x="4256" y="1865"/>
                  </a:lnTo>
                  <a:lnTo>
                    <a:pt x="4239" y="1864"/>
                  </a:lnTo>
                  <a:close/>
                  <a:moveTo>
                    <a:pt x="3052" y="2204"/>
                  </a:moveTo>
                  <a:lnTo>
                    <a:pt x="3052" y="2204"/>
                  </a:lnTo>
                  <a:lnTo>
                    <a:pt x="3051" y="2248"/>
                  </a:lnTo>
                  <a:lnTo>
                    <a:pt x="3048" y="2290"/>
                  </a:lnTo>
                  <a:lnTo>
                    <a:pt x="3043" y="2333"/>
                  </a:lnTo>
                  <a:lnTo>
                    <a:pt x="3035" y="2375"/>
                  </a:lnTo>
                  <a:lnTo>
                    <a:pt x="3026" y="2415"/>
                  </a:lnTo>
                  <a:lnTo>
                    <a:pt x="3015" y="2456"/>
                  </a:lnTo>
                  <a:lnTo>
                    <a:pt x="3002" y="2495"/>
                  </a:lnTo>
                  <a:lnTo>
                    <a:pt x="2986" y="2534"/>
                  </a:lnTo>
                  <a:lnTo>
                    <a:pt x="2969" y="2571"/>
                  </a:lnTo>
                  <a:lnTo>
                    <a:pt x="2950" y="2608"/>
                  </a:lnTo>
                  <a:lnTo>
                    <a:pt x="2929" y="2643"/>
                  </a:lnTo>
                  <a:lnTo>
                    <a:pt x="2908" y="2678"/>
                  </a:lnTo>
                  <a:lnTo>
                    <a:pt x="2884" y="2711"/>
                  </a:lnTo>
                  <a:lnTo>
                    <a:pt x="2858" y="2743"/>
                  </a:lnTo>
                  <a:lnTo>
                    <a:pt x="2832" y="2774"/>
                  </a:lnTo>
                  <a:lnTo>
                    <a:pt x="2805" y="2804"/>
                  </a:lnTo>
                  <a:lnTo>
                    <a:pt x="2775" y="2831"/>
                  </a:lnTo>
                  <a:lnTo>
                    <a:pt x="2744" y="2858"/>
                  </a:lnTo>
                  <a:lnTo>
                    <a:pt x="2712" y="2883"/>
                  </a:lnTo>
                  <a:lnTo>
                    <a:pt x="2679" y="2907"/>
                  </a:lnTo>
                  <a:lnTo>
                    <a:pt x="2644" y="2928"/>
                  </a:lnTo>
                  <a:lnTo>
                    <a:pt x="2609" y="2949"/>
                  </a:lnTo>
                  <a:lnTo>
                    <a:pt x="2572" y="2968"/>
                  </a:lnTo>
                  <a:lnTo>
                    <a:pt x="2535" y="2985"/>
                  </a:lnTo>
                  <a:lnTo>
                    <a:pt x="2496" y="3000"/>
                  </a:lnTo>
                  <a:lnTo>
                    <a:pt x="2457" y="3014"/>
                  </a:lnTo>
                  <a:lnTo>
                    <a:pt x="2416" y="3025"/>
                  </a:lnTo>
                  <a:lnTo>
                    <a:pt x="2376" y="3034"/>
                  </a:lnTo>
                  <a:lnTo>
                    <a:pt x="2334" y="3042"/>
                  </a:lnTo>
                  <a:lnTo>
                    <a:pt x="2292" y="3047"/>
                  </a:lnTo>
                  <a:lnTo>
                    <a:pt x="2249" y="3050"/>
                  </a:lnTo>
                  <a:lnTo>
                    <a:pt x="2205" y="3051"/>
                  </a:lnTo>
                  <a:lnTo>
                    <a:pt x="2162" y="3050"/>
                  </a:lnTo>
                  <a:lnTo>
                    <a:pt x="2118" y="3047"/>
                  </a:lnTo>
                  <a:lnTo>
                    <a:pt x="2075" y="3042"/>
                  </a:lnTo>
                  <a:lnTo>
                    <a:pt x="2034" y="3034"/>
                  </a:lnTo>
                  <a:lnTo>
                    <a:pt x="1993" y="3025"/>
                  </a:lnTo>
                  <a:lnTo>
                    <a:pt x="1953" y="3014"/>
                  </a:lnTo>
                  <a:lnTo>
                    <a:pt x="1913" y="3000"/>
                  </a:lnTo>
                  <a:lnTo>
                    <a:pt x="1875" y="2985"/>
                  </a:lnTo>
                  <a:lnTo>
                    <a:pt x="1837" y="2968"/>
                  </a:lnTo>
                  <a:lnTo>
                    <a:pt x="1801" y="2949"/>
                  </a:lnTo>
                  <a:lnTo>
                    <a:pt x="1765" y="2928"/>
                  </a:lnTo>
                  <a:lnTo>
                    <a:pt x="1731" y="2907"/>
                  </a:lnTo>
                  <a:lnTo>
                    <a:pt x="1697" y="2883"/>
                  </a:lnTo>
                  <a:lnTo>
                    <a:pt x="1666" y="2858"/>
                  </a:lnTo>
                  <a:lnTo>
                    <a:pt x="1635" y="2831"/>
                  </a:lnTo>
                  <a:lnTo>
                    <a:pt x="1605" y="2804"/>
                  </a:lnTo>
                  <a:lnTo>
                    <a:pt x="1577" y="2774"/>
                  </a:lnTo>
                  <a:lnTo>
                    <a:pt x="1551" y="2743"/>
                  </a:lnTo>
                  <a:lnTo>
                    <a:pt x="1526" y="2711"/>
                  </a:lnTo>
                  <a:lnTo>
                    <a:pt x="1501" y="2678"/>
                  </a:lnTo>
                  <a:lnTo>
                    <a:pt x="1480" y="2643"/>
                  </a:lnTo>
                  <a:lnTo>
                    <a:pt x="1460" y="2608"/>
                  </a:lnTo>
                  <a:lnTo>
                    <a:pt x="1441" y="2571"/>
                  </a:lnTo>
                  <a:lnTo>
                    <a:pt x="1423" y="2534"/>
                  </a:lnTo>
                  <a:lnTo>
                    <a:pt x="1408" y="2495"/>
                  </a:lnTo>
                  <a:lnTo>
                    <a:pt x="1395" y="2456"/>
                  </a:lnTo>
                  <a:lnTo>
                    <a:pt x="1384" y="2415"/>
                  </a:lnTo>
                  <a:lnTo>
                    <a:pt x="1375" y="2375"/>
                  </a:lnTo>
                  <a:lnTo>
                    <a:pt x="1366" y="2333"/>
                  </a:lnTo>
                  <a:lnTo>
                    <a:pt x="1361" y="2290"/>
                  </a:lnTo>
                  <a:lnTo>
                    <a:pt x="1358" y="2248"/>
                  </a:lnTo>
                  <a:lnTo>
                    <a:pt x="1357" y="2204"/>
                  </a:lnTo>
                  <a:lnTo>
                    <a:pt x="1358" y="2161"/>
                  </a:lnTo>
                  <a:lnTo>
                    <a:pt x="1361" y="2117"/>
                  </a:lnTo>
                  <a:lnTo>
                    <a:pt x="1366" y="2074"/>
                  </a:lnTo>
                  <a:lnTo>
                    <a:pt x="1375" y="2033"/>
                  </a:lnTo>
                  <a:lnTo>
                    <a:pt x="1384" y="1992"/>
                  </a:lnTo>
                  <a:lnTo>
                    <a:pt x="1395" y="1952"/>
                  </a:lnTo>
                  <a:lnTo>
                    <a:pt x="1408" y="1912"/>
                  </a:lnTo>
                  <a:lnTo>
                    <a:pt x="1423" y="1874"/>
                  </a:lnTo>
                  <a:lnTo>
                    <a:pt x="1441" y="1836"/>
                  </a:lnTo>
                  <a:lnTo>
                    <a:pt x="1460" y="1799"/>
                  </a:lnTo>
                  <a:lnTo>
                    <a:pt x="1480" y="1764"/>
                  </a:lnTo>
                  <a:lnTo>
                    <a:pt x="1501" y="1729"/>
                  </a:lnTo>
                  <a:lnTo>
                    <a:pt x="1526" y="1697"/>
                  </a:lnTo>
                  <a:lnTo>
                    <a:pt x="1551" y="1665"/>
                  </a:lnTo>
                  <a:lnTo>
                    <a:pt x="1577" y="1634"/>
                  </a:lnTo>
                  <a:lnTo>
                    <a:pt x="1605" y="1605"/>
                  </a:lnTo>
                  <a:lnTo>
                    <a:pt x="1635" y="1576"/>
                  </a:lnTo>
                  <a:lnTo>
                    <a:pt x="1666" y="1550"/>
                  </a:lnTo>
                  <a:lnTo>
                    <a:pt x="1697" y="1525"/>
                  </a:lnTo>
                  <a:lnTo>
                    <a:pt x="1731" y="1501"/>
                  </a:lnTo>
                  <a:lnTo>
                    <a:pt x="1765" y="1479"/>
                  </a:lnTo>
                  <a:lnTo>
                    <a:pt x="1801" y="1459"/>
                  </a:lnTo>
                  <a:lnTo>
                    <a:pt x="1837" y="1439"/>
                  </a:lnTo>
                  <a:lnTo>
                    <a:pt x="1875" y="1423"/>
                  </a:lnTo>
                  <a:lnTo>
                    <a:pt x="1913" y="1408"/>
                  </a:lnTo>
                  <a:lnTo>
                    <a:pt x="1953" y="1394"/>
                  </a:lnTo>
                  <a:lnTo>
                    <a:pt x="1993" y="1383"/>
                  </a:lnTo>
                  <a:lnTo>
                    <a:pt x="2034" y="1373"/>
                  </a:lnTo>
                  <a:lnTo>
                    <a:pt x="2075" y="1365"/>
                  </a:lnTo>
                  <a:lnTo>
                    <a:pt x="2118" y="1360"/>
                  </a:lnTo>
                  <a:lnTo>
                    <a:pt x="2162" y="1357"/>
                  </a:lnTo>
                  <a:lnTo>
                    <a:pt x="2205" y="1356"/>
                  </a:lnTo>
                  <a:lnTo>
                    <a:pt x="2249" y="1357"/>
                  </a:lnTo>
                  <a:lnTo>
                    <a:pt x="2292" y="1360"/>
                  </a:lnTo>
                  <a:lnTo>
                    <a:pt x="2334" y="1365"/>
                  </a:lnTo>
                  <a:lnTo>
                    <a:pt x="2376" y="1373"/>
                  </a:lnTo>
                  <a:lnTo>
                    <a:pt x="2416" y="1383"/>
                  </a:lnTo>
                  <a:lnTo>
                    <a:pt x="2457" y="1394"/>
                  </a:lnTo>
                  <a:lnTo>
                    <a:pt x="2496" y="1408"/>
                  </a:lnTo>
                  <a:lnTo>
                    <a:pt x="2535" y="1423"/>
                  </a:lnTo>
                  <a:lnTo>
                    <a:pt x="2572" y="1439"/>
                  </a:lnTo>
                  <a:lnTo>
                    <a:pt x="2609" y="1459"/>
                  </a:lnTo>
                  <a:lnTo>
                    <a:pt x="2644" y="1479"/>
                  </a:lnTo>
                  <a:lnTo>
                    <a:pt x="2679" y="1501"/>
                  </a:lnTo>
                  <a:lnTo>
                    <a:pt x="2712" y="1525"/>
                  </a:lnTo>
                  <a:lnTo>
                    <a:pt x="2744" y="1550"/>
                  </a:lnTo>
                  <a:lnTo>
                    <a:pt x="2775" y="1576"/>
                  </a:lnTo>
                  <a:lnTo>
                    <a:pt x="2805" y="1605"/>
                  </a:lnTo>
                  <a:lnTo>
                    <a:pt x="2832" y="1634"/>
                  </a:lnTo>
                  <a:lnTo>
                    <a:pt x="2858" y="1665"/>
                  </a:lnTo>
                  <a:lnTo>
                    <a:pt x="2884" y="1697"/>
                  </a:lnTo>
                  <a:lnTo>
                    <a:pt x="2908" y="1729"/>
                  </a:lnTo>
                  <a:lnTo>
                    <a:pt x="2929" y="1764"/>
                  </a:lnTo>
                  <a:lnTo>
                    <a:pt x="2950" y="1799"/>
                  </a:lnTo>
                  <a:lnTo>
                    <a:pt x="2969" y="1836"/>
                  </a:lnTo>
                  <a:lnTo>
                    <a:pt x="2986" y="1874"/>
                  </a:lnTo>
                  <a:lnTo>
                    <a:pt x="3002" y="1912"/>
                  </a:lnTo>
                  <a:lnTo>
                    <a:pt x="3015" y="1952"/>
                  </a:lnTo>
                  <a:lnTo>
                    <a:pt x="3026" y="1992"/>
                  </a:lnTo>
                  <a:lnTo>
                    <a:pt x="3035" y="2033"/>
                  </a:lnTo>
                  <a:lnTo>
                    <a:pt x="3043" y="2074"/>
                  </a:lnTo>
                  <a:lnTo>
                    <a:pt x="3048" y="2117"/>
                  </a:lnTo>
                  <a:lnTo>
                    <a:pt x="3051" y="2161"/>
                  </a:lnTo>
                  <a:lnTo>
                    <a:pt x="3052" y="2204"/>
                  </a:lnTo>
                  <a:close/>
                </a:path>
              </a:pathLst>
            </a:custGeom>
            <a:solidFill>
              <a:schemeClr val="bg1"/>
            </a:solidFill>
            <a:ln>
              <a:noFill/>
            </a:ln>
          </p:spPr>
          <p:txBody>
            <a:bodyPr/>
            <a:lstStyle/>
            <a:p>
              <a:endParaRPr lang="zh-CN" altLang="en-US">
                <a:cs typeface="+mn-ea"/>
                <a:sym typeface="+mn-lt"/>
              </a:endParaRPr>
            </a:p>
          </p:txBody>
        </p:sp>
        <p:sp>
          <p:nvSpPr>
            <p:cNvPr id="18" name="30">
              <a:extLst>
                <a:ext uri="{FF2B5EF4-FFF2-40B4-BE49-F238E27FC236}">
                  <a16:creationId xmlns:a16="http://schemas.microsoft.com/office/drawing/2014/main" id="{9CB67254-A598-46C9-9BE1-FEA51FB4D02E}"/>
                </a:ext>
              </a:extLst>
            </p:cNvPr>
            <p:cNvSpPr txBox="1"/>
            <p:nvPr>
              <p:custDataLst>
                <p:tags r:id="rId9"/>
              </p:custDataLst>
            </p:nvPr>
          </p:nvSpPr>
          <p:spPr>
            <a:xfrm>
              <a:off x="1593047" y="3924528"/>
              <a:ext cx="1289882" cy="429961"/>
            </a:xfrm>
            <a:prstGeom prst="rect">
              <a:avLst/>
            </a:prstGeom>
            <a:solidFill>
              <a:srgbClr val="25998C"/>
            </a:solidFill>
          </p:spPr>
          <p:txBody>
            <a:bodyPr wrap="none" rtlCol="0">
              <a:spAutoFit/>
            </a:bodyPr>
            <a:lstStyle/>
            <a:p>
              <a:r>
                <a:rPr lang="zh-CN" altLang="en-US" dirty="0">
                  <a:solidFill>
                    <a:schemeClr val="bg1"/>
                  </a:solidFill>
                  <a:cs typeface="+mn-ea"/>
                  <a:sym typeface="+mn-lt"/>
                </a:rPr>
                <a:t>加入标题</a:t>
              </a:r>
            </a:p>
          </p:txBody>
        </p:sp>
        <p:sp>
          <p:nvSpPr>
            <p:cNvPr id="19" name="31">
              <a:extLst>
                <a:ext uri="{FF2B5EF4-FFF2-40B4-BE49-F238E27FC236}">
                  <a16:creationId xmlns:a16="http://schemas.microsoft.com/office/drawing/2014/main" id="{2D545D7E-9205-4440-B868-AF34AA20EF40}"/>
                </a:ext>
              </a:extLst>
            </p:cNvPr>
            <p:cNvSpPr txBox="1"/>
            <p:nvPr>
              <p:custDataLst>
                <p:tags r:id="rId10"/>
              </p:custDataLst>
            </p:nvPr>
          </p:nvSpPr>
          <p:spPr>
            <a:xfrm>
              <a:off x="4061967" y="3924528"/>
              <a:ext cx="1409315" cy="465791"/>
            </a:xfrm>
            <a:prstGeom prst="rect">
              <a:avLst/>
            </a:prstGeom>
            <a:solidFill>
              <a:schemeClr val="accent1">
                <a:lumMod val="75000"/>
              </a:schemeClr>
            </a:solidFill>
            <a:ln>
              <a:noFill/>
            </a:ln>
          </p:spPr>
          <p:txBody>
            <a:bodyPr wrap="none" rtlCol="0">
              <a:spAutoFit/>
            </a:bodyPr>
            <a:lstStyle/>
            <a:p>
              <a:pPr lvl="0"/>
              <a:r>
                <a:rPr lang="zh-CN" altLang="en-US" sz="2000" dirty="0">
                  <a:solidFill>
                    <a:srgbClr val="FFFFFF"/>
                  </a:solidFill>
                  <a:cs typeface="+mn-ea"/>
                  <a:sym typeface="+mn-lt"/>
                </a:rPr>
                <a:t>加入标题</a:t>
              </a:r>
            </a:p>
          </p:txBody>
        </p:sp>
        <p:sp>
          <p:nvSpPr>
            <p:cNvPr id="20" name="32">
              <a:extLst>
                <a:ext uri="{FF2B5EF4-FFF2-40B4-BE49-F238E27FC236}">
                  <a16:creationId xmlns:a16="http://schemas.microsoft.com/office/drawing/2014/main" id="{81F56BEA-138A-4F19-ACAE-51A62D13F8B4}"/>
                </a:ext>
              </a:extLst>
            </p:cNvPr>
            <p:cNvSpPr txBox="1"/>
            <p:nvPr>
              <p:custDataLst>
                <p:tags r:id="rId11"/>
              </p:custDataLst>
            </p:nvPr>
          </p:nvSpPr>
          <p:spPr>
            <a:xfrm>
              <a:off x="6822288" y="3924528"/>
              <a:ext cx="1409315" cy="465791"/>
            </a:xfrm>
            <a:prstGeom prst="rect">
              <a:avLst/>
            </a:prstGeom>
            <a:solidFill>
              <a:srgbClr val="25998C"/>
            </a:solidFill>
          </p:spPr>
          <p:txBody>
            <a:bodyPr wrap="none" rtlCol="0">
              <a:spAutoFit/>
            </a:bodyPr>
            <a:lstStyle/>
            <a:p>
              <a:pPr lvl="0"/>
              <a:r>
                <a:rPr lang="zh-CN" altLang="en-US" sz="2000" dirty="0">
                  <a:solidFill>
                    <a:srgbClr val="FFFFFF"/>
                  </a:solidFill>
                  <a:cs typeface="+mn-ea"/>
                  <a:sym typeface="+mn-lt"/>
                </a:rPr>
                <a:t>加入标题</a:t>
              </a:r>
            </a:p>
          </p:txBody>
        </p:sp>
        <p:sp>
          <p:nvSpPr>
            <p:cNvPr id="21" name="3">
              <a:extLst>
                <a:ext uri="{FF2B5EF4-FFF2-40B4-BE49-F238E27FC236}">
                  <a16:creationId xmlns:a16="http://schemas.microsoft.com/office/drawing/2014/main" id="{278ABFA5-D0D4-4D43-9D07-F44FC13470BE}"/>
                </a:ext>
              </a:extLst>
            </p:cNvPr>
            <p:cNvSpPr txBox="1"/>
            <p:nvPr>
              <p:custDataLst>
                <p:tags r:id="rId12"/>
              </p:custDataLst>
            </p:nvPr>
          </p:nvSpPr>
          <p:spPr>
            <a:xfrm>
              <a:off x="9301257" y="3924528"/>
              <a:ext cx="1289882" cy="429961"/>
            </a:xfrm>
            <a:prstGeom prst="rect">
              <a:avLst/>
            </a:prstGeom>
            <a:solidFill>
              <a:schemeClr val="accent1">
                <a:lumMod val="75000"/>
              </a:schemeClr>
            </a:solidFill>
          </p:spPr>
          <p:txBody>
            <a:bodyPr wrap="none" rtlCol="0">
              <a:spAutoFit/>
            </a:bodyPr>
            <a:lstStyle/>
            <a:p>
              <a:pPr lvl="0"/>
              <a:r>
                <a:rPr lang="zh-CN" altLang="en-US" dirty="0">
                  <a:solidFill>
                    <a:srgbClr val="FFFFFF"/>
                  </a:solidFill>
                  <a:cs typeface="+mn-ea"/>
                  <a:sym typeface="+mn-lt"/>
                </a:rPr>
                <a:t>加入标题</a:t>
              </a:r>
            </a:p>
          </p:txBody>
        </p:sp>
        <p:sp>
          <p:nvSpPr>
            <p:cNvPr id="22" name="15">
              <a:extLst>
                <a:ext uri="{FF2B5EF4-FFF2-40B4-BE49-F238E27FC236}">
                  <a16:creationId xmlns:a16="http://schemas.microsoft.com/office/drawing/2014/main" id="{25C8902F-6E25-4EAA-9F86-48D29C4DB73C}"/>
                </a:ext>
              </a:extLst>
            </p:cNvPr>
            <p:cNvSpPr txBox="1"/>
            <p:nvPr>
              <p:custDataLst>
                <p:tags r:id="rId13"/>
              </p:custDataLst>
            </p:nvPr>
          </p:nvSpPr>
          <p:spPr>
            <a:xfrm>
              <a:off x="1264820" y="4487743"/>
              <a:ext cx="2003298" cy="1074902"/>
            </a:xfrm>
            <a:prstGeom prst="rect">
              <a:avLst/>
            </a:prstGeom>
            <a:noFill/>
          </p:spPr>
          <p:txBody>
            <a:bodyPr wrap="square" rtlCol="0">
              <a:spAutoFit/>
            </a:bodyPr>
            <a:lstStyle/>
            <a:p>
              <a:pPr algn="ctr">
                <a:lnSpc>
                  <a:spcPct val="150000"/>
                </a:lnSpc>
              </a:pPr>
              <a:r>
                <a:rPr lang="zh-CN" altLang="en-US" sz="1200" dirty="0">
                  <a:solidFill>
                    <a:schemeClr val="bg1">
                      <a:lumMod val="50000"/>
                    </a:schemeClr>
                  </a:solidFill>
                  <a:cs typeface="+mn-ea"/>
                  <a:sym typeface="+mn-lt"/>
                </a:rPr>
                <a:t>这里输入简单的文字概述这里输入简单字概述这里输简单简单的文字</a:t>
              </a:r>
            </a:p>
          </p:txBody>
        </p:sp>
        <p:sp>
          <p:nvSpPr>
            <p:cNvPr id="23" name="15">
              <a:extLst>
                <a:ext uri="{FF2B5EF4-FFF2-40B4-BE49-F238E27FC236}">
                  <a16:creationId xmlns:a16="http://schemas.microsoft.com/office/drawing/2014/main" id="{14E2CC7D-41BF-4B1C-8702-D1BF0BF9EBE9}"/>
                </a:ext>
              </a:extLst>
            </p:cNvPr>
            <p:cNvSpPr txBox="1"/>
            <p:nvPr>
              <p:custDataLst>
                <p:tags r:id="rId14"/>
              </p:custDataLst>
            </p:nvPr>
          </p:nvSpPr>
          <p:spPr>
            <a:xfrm>
              <a:off x="3718467" y="4487743"/>
              <a:ext cx="2003298" cy="1074902"/>
            </a:xfrm>
            <a:prstGeom prst="rect">
              <a:avLst/>
            </a:prstGeom>
            <a:noFill/>
          </p:spPr>
          <p:txBody>
            <a:bodyPr wrap="square" rtlCol="0">
              <a:spAutoFit/>
            </a:bodyPr>
            <a:lstStyle/>
            <a:p>
              <a:pPr algn="ctr">
                <a:lnSpc>
                  <a:spcPct val="150000"/>
                </a:lnSpc>
              </a:pPr>
              <a:r>
                <a:rPr lang="zh-CN" altLang="en-US" sz="1200" dirty="0">
                  <a:solidFill>
                    <a:schemeClr val="bg1">
                      <a:lumMod val="50000"/>
                    </a:schemeClr>
                  </a:solidFill>
                  <a:cs typeface="+mn-ea"/>
                  <a:sym typeface="+mn-lt"/>
                </a:rPr>
                <a:t>这里输入简单的文字概述这里输入简单字概述这里输入单简单的文字</a:t>
              </a:r>
            </a:p>
          </p:txBody>
        </p:sp>
        <p:sp>
          <p:nvSpPr>
            <p:cNvPr id="24" name="15">
              <a:extLst>
                <a:ext uri="{FF2B5EF4-FFF2-40B4-BE49-F238E27FC236}">
                  <a16:creationId xmlns:a16="http://schemas.microsoft.com/office/drawing/2014/main" id="{5F121672-93B1-4BE7-88A1-2692C23E5542}"/>
                </a:ext>
              </a:extLst>
            </p:cNvPr>
            <p:cNvSpPr txBox="1"/>
            <p:nvPr>
              <p:custDataLst>
                <p:tags r:id="rId15"/>
              </p:custDataLst>
            </p:nvPr>
          </p:nvSpPr>
          <p:spPr>
            <a:xfrm>
              <a:off x="6434418" y="4487743"/>
              <a:ext cx="2003298" cy="1074902"/>
            </a:xfrm>
            <a:prstGeom prst="rect">
              <a:avLst/>
            </a:prstGeom>
            <a:noFill/>
          </p:spPr>
          <p:txBody>
            <a:bodyPr wrap="square" rtlCol="0">
              <a:spAutoFit/>
            </a:bodyPr>
            <a:lstStyle/>
            <a:p>
              <a:pPr algn="ctr">
                <a:lnSpc>
                  <a:spcPct val="150000"/>
                </a:lnSpc>
              </a:pPr>
              <a:r>
                <a:rPr lang="zh-CN" altLang="en-US" sz="1200" dirty="0">
                  <a:solidFill>
                    <a:schemeClr val="bg1">
                      <a:lumMod val="50000"/>
                    </a:schemeClr>
                  </a:solidFill>
                  <a:cs typeface="+mn-ea"/>
                  <a:sym typeface="+mn-lt"/>
                </a:rPr>
                <a:t>这里输入简单的文字概述这里输入简单字概述这里输入单简单的文字</a:t>
              </a:r>
            </a:p>
          </p:txBody>
        </p:sp>
        <p:sp>
          <p:nvSpPr>
            <p:cNvPr id="25" name="15">
              <a:extLst>
                <a:ext uri="{FF2B5EF4-FFF2-40B4-BE49-F238E27FC236}">
                  <a16:creationId xmlns:a16="http://schemas.microsoft.com/office/drawing/2014/main" id="{9BD86E33-0F71-4336-B3A2-ED09FADBC9C5}"/>
                </a:ext>
              </a:extLst>
            </p:cNvPr>
            <p:cNvSpPr txBox="1"/>
            <p:nvPr>
              <p:custDataLst>
                <p:tags r:id="rId16"/>
              </p:custDataLst>
            </p:nvPr>
          </p:nvSpPr>
          <p:spPr>
            <a:xfrm>
              <a:off x="8925117" y="4487743"/>
              <a:ext cx="2003298" cy="1074902"/>
            </a:xfrm>
            <a:prstGeom prst="rect">
              <a:avLst/>
            </a:prstGeom>
            <a:noFill/>
          </p:spPr>
          <p:txBody>
            <a:bodyPr wrap="square" rtlCol="0">
              <a:spAutoFit/>
            </a:bodyPr>
            <a:lstStyle/>
            <a:p>
              <a:pPr algn="ctr">
                <a:lnSpc>
                  <a:spcPct val="150000"/>
                </a:lnSpc>
              </a:pPr>
              <a:r>
                <a:rPr lang="zh-CN" altLang="en-US" sz="1200" dirty="0">
                  <a:solidFill>
                    <a:schemeClr val="bg1">
                      <a:lumMod val="50000"/>
                    </a:schemeClr>
                  </a:solidFill>
                  <a:cs typeface="+mn-ea"/>
                  <a:sym typeface="+mn-lt"/>
                </a:rPr>
                <a:t>这里输入简单的文字概述这输入简单字概述这里输入简单简单的文字</a:t>
              </a:r>
            </a:p>
          </p:txBody>
        </p:sp>
      </p:grpSp>
    </p:spTree>
    <p:extLst>
      <p:ext uri="{BB962C8B-B14F-4D97-AF65-F5344CB8AC3E}">
        <p14:creationId xmlns:p14="http://schemas.microsoft.com/office/powerpoint/2010/main" val="838797767"/>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A34C5E46-EC63-463D-8548-1AEFB193B93F}"/>
              </a:ext>
            </a:extLst>
          </p:cNvPr>
          <p:cNvSpPr/>
          <p:nvPr/>
        </p:nvSpPr>
        <p:spPr>
          <a:xfrm>
            <a:off x="4659410" y="435277"/>
            <a:ext cx="2877711" cy="584775"/>
          </a:xfrm>
          <a:prstGeom prst="rect">
            <a:avLst/>
          </a:prstGeom>
        </p:spPr>
        <p:txBody>
          <a:bodyPr wrap="none">
            <a:spAutoFit/>
          </a:bodyPr>
          <a:lstStyle/>
          <a:p>
            <a:pPr algn="ctr"/>
            <a:r>
              <a:rPr lang="zh-CN" altLang="en-US" sz="3200" b="1" spc="300" dirty="0">
                <a:solidFill>
                  <a:srgbClr val="25998C"/>
                </a:solidFill>
                <a:cs typeface="+mn-ea"/>
                <a:sym typeface="+mn-lt"/>
              </a:rPr>
              <a:t>加入标题描述</a:t>
            </a:r>
          </a:p>
        </p:txBody>
      </p:sp>
      <p:grpSp>
        <p:nvGrpSpPr>
          <p:cNvPr id="6" name="组合 5">
            <a:extLst>
              <a:ext uri="{FF2B5EF4-FFF2-40B4-BE49-F238E27FC236}">
                <a16:creationId xmlns:a16="http://schemas.microsoft.com/office/drawing/2014/main" id="{7E89C3CB-3E3B-4380-873A-68B27579194E}"/>
              </a:ext>
            </a:extLst>
          </p:cNvPr>
          <p:cNvGrpSpPr/>
          <p:nvPr/>
        </p:nvGrpSpPr>
        <p:grpSpPr>
          <a:xfrm>
            <a:off x="3812270" y="347437"/>
            <a:ext cx="4571998" cy="773790"/>
            <a:chOff x="4564337" y="378280"/>
            <a:chExt cx="3063327" cy="773790"/>
          </a:xfrm>
        </p:grpSpPr>
        <p:cxnSp>
          <p:nvCxnSpPr>
            <p:cNvPr id="7" name="直接连接符 6">
              <a:extLst>
                <a:ext uri="{FF2B5EF4-FFF2-40B4-BE49-F238E27FC236}">
                  <a16:creationId xmlns:a16="http://schemas.microsoft.com/office/drawing/2014/main" id="{44B058DF-4FD1-4383-B9D4-93E37DF2FA7D}"/>
                </a:ext>
              </a:extLst>
            </p:cNvPr>
            <p:cNvCxnSpPr/>
            <p:nvPr/>
          </p:nvCxnSpPr>
          <p:spPr>
            <a:xfrm flipH="1">
              <a:off x="4564337" y="1152070"/>
              <a:ext cx="3063327" cy="0"/>
            </a:xfrm>
            <a:prstGeom prst="line">
              <a:avLst/>
            </a:prstGeom>
            <a:ln>
              <a:solidFill>
                <a:srgbClr val="25998C"/>
              </a:solidFill>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A7E80AA4-ACC1-4A30-A9C5-A3904405A357}"/>
                </a:ext>
              </a:extLst>
            </p:cNvPr>
            <p:cNvCxnSpPr/>
            <p:nvPr/>
          </p:nvCxnSpPr>
          <p:spPr>
            <a:xfrm>
              <a:off x="4564337" y="378280"/>
              <a:ext cx="3063327" cy="0"/>
            </a:xfrm>
            <a:prstGeom prst="line">
              <a:avLst/>
            </a:prstGeom>
            <a:ln>
              <a:solidFill>
                <a:srgbClr val="25998C"/>
              </a:solidFill>
            </a:ln>
          </p:spPr>
          <p:style>
            <a:lnRef idx="1">
              <a:schemeClr val="accent1"/>
            </a:lnRef>
            <a:fillRef idx="0">
              <a:schemeClr val="accent1"/>
            </a:fillRef>
            <a:effectRef idx="0">
              <a:schemeClr val="accent1"/>
            </a:effectRef>
            <a:fontRef idx="minor">
              <a:schemeClr val="tx1"/>
            </a:fontRef>
          </p:style>
        </p:cxnSp>
      </p:grpSp>
      <p:grpSp>
        <p:nvGrpSpPr>
          <p:cNvPr id="9" name="组合 8">
            <a:extLst>
              <a:ext uri="{FF2B5EF4-FFF2-40B4-BE49-F238E27FC236}">
                <a16:creationId xmlns:a16="http://schemas.microsoft.com/office/drawing/2014/main" id="{6C686732-A921-486E-9B9E-58DB6580946C}"/>
              </a:ext>
            </a:extLst>
          </p:cNvPr>
          <p:cNvGrpSpPr/>
          <p:nvPr/>
        </p:nvGrpSpPr>
        <p:grpSpPr>
          <a:xfrm>
            <a:off x="1919015" y="1895017"/>
            <a:ext cx="8703620" cy="3592599"/>
            <a:chOff x="1875472" y="1997222"/>
            <a:chExt cx="8703620" cy="3592599"/>
          </a:xfrm>
        </p:grpSpPr>
        <p:grpSp>
          <p:nvGrpSpPr>
            <p:cNvPr id="10" name="组合 9">
              <a:extLst>
                <a:ext uri="{FF2B5EF4-FFF2-40B4-BE49-F238E27FC236}">
                  <a16:creationId xmlns:a16="http://schemas.microsoft.com/office/drawing/2014/main" id="{0334E5AC-5C32-4DE1-9A5E-2DF5FF4A0DDB}"/>
                </a:ext>
              </a:extLst>
            </p:cNvPr>
            <p:cNvGrpSpPr/>
            <p:nvPr/>
          </p:nvGrpSpPr>
          <p:grpSpPr>
            <a:xfrm>
              <a:off x="1875472" y="1997222"/>
              <a:ext cx="8479305" cy="3592599"/>
              <a:chOff x="1725731" y="1904093"/>
              <a:chExt cx="8999488" cy="3812999"/>
            </a:xfrm>
          </p:grpSpPr>
          <p:sp>
            <p:nvSpPr>
              <p:cNvPr id="17" name="矩形 16">
                <a:extLst>
                  <a:ext uri="{FF2B5EF4-FFF2-40B4-BE49-F238E27FC236}">
                    <a16:creationId xmlns:a16="http://schemas.microsoft.com/office/drawing/2014/main" id="{B2E71C9E-3501-447D-8A8B-0BA5CB3C12B8}"/>
                  </a:ext>
                </a:extLst>
              </p:cNvPr>
              <p:cNvSpPr/>
              <p:nvPr/>
            </p:nvSpPr>
            <p:spPr>
              <a:xfrm>
                <a:off x="1725731" y="1904093"/>
                <a:ext cx="2672855" cy="1999831"/>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kumimoji="1" lang="zh-CN" altLang="en-US" sz="1400">
                  <a:solidFill>
                    <a:prstClr val="white"/>
                  </a:solidFill>
                  <a:cs typeface="+mn-ea"/>
                  <a:sym typeface="+mn-lt"/>
                </a:endParaRPr>
              </a:p>
            </p:txBody>
          </p:sp>
          <p:sp>
            <p:nvSpPr>
              <p:cNvPr id="18" name="矩形 17">
                <a:extLst>
                  <a:ext uri="{FF2B5EF4-FFF2-40B4-BE49-F238E27FC236}">
                    <a16:creationId xmlns:a16="http://schemas.microsoft.com/office/drawing/2014/main" id="{789E7B0D-B824-4C1B-833C-6CFD9FE568FF}"/>
                  </a:ext>
                </a:extLst>
              </p:cNvPr>
              <p:cNvSpPr/>
              <p:nvPr/>
            </p:nvSpPr>
            <p:spPr>
              <a:xfrm>
                <a:off x="4880584" y="1904093"/>
                <a:ext cx="2672855" cy="1999831"/>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kumimoji="1" lang="zh-CN" altLang="en-US" sz="1400">
                  <a:solidFill>
                    <a:prstClr val="white"/>
                  </a:solidFill>
                  <a:cs typeface="+mn-ea"/>
                  <a:sym typeface="+mn-lt"/>
                </a:endParaRPr>
              </a:p>
            </p:txBody>
          </p:sp>
          <p:sp>
            <p:nvSpPr>
              <p:cNvPr id="19" name="矩形 18">
                <a:extLst>
                  <a:ext uri="{FF2B5EF4-FFF2-40B4-BE49-F238E27FC236}">
                    <a16:creationId xmlns:a16="http://schemas.microsoft.com/office/drawing/2014/main" id="{C2BE270D-C571-4946-85B7-F0B21542ACDC}"/>
                  </a:ext>
                </a:extLst>
              </p:cNvPr>
              <p:cNvSpPr/>
              <p:nvPr/>
            </p:nvSpPr>
            <p:spPr>
              <a:xfrm>
                <a:off x="8035437" y="1904093"/>
                <a:ext cx="2672855" cy="1999831"/>
              </a:xfrm>
              <a:prstGeom prst="rect">
                <a:avLst/>
              </a:prstGeom>
              <a:blipFill dpi="0" rotWithShape="1">
                <a:blip r:embed="rId5" cstate="screen">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kumimoji="1" lang="zh-CN" altLang="en-US" sz="1400">
                  <a:solidFill>
                    <a:prstClr val="white"/>
                  </a:solidFill>
                  <a:cs typeface="+mn-ea"/>
                  <a:sym typeface="+mn-lt"/>
                </a:endParaRPr>
              </a:p>
            </p:txBody>
          </p:sp>
          <p:sp>
            <p:nvSpPr>
              <p:cNvPr id="20" name="矩形 19">
                <a:extLst>
                  <a:ext uri="{FF2B5EF4-FFF2-40B4-BE49-F238E27FC236}">
                    <a16:creationId xmlns:a16="http://schemas.microsoft.com/office/drawing/2014/main" id="{F3C678CF-23E3-47EA-98E7-ED628FEF5DB5}"/>
                  </a:ext>
                </a:extLst>
              </p:cNvPr>
              <p:cNvSpPr/>
              <p:nvPr/>
            </p:nvSpPr>
            <p:spPr>
              <a:xfrm>
                <a:off x="1742658" y="4863474"/>
                <a:ext cx="8982561" cy="853618"/>
              </a:xfrm>
              <a:prstGeom prst="rect">
                <a:avLst/>
              </a:prstGeom>
              <a:solidFill>
                <a:srgbClr val="25998C"/>
              </a:solidFill>
              <a:ln w="9525" cap="flat" cmpd="sng" algn="ctr">
                <a:noFill/>
                <a:prstDash val="solid"/>
              </a:ln>
              <a:effectLst/>
            </p:spPr>
            <p:txBody>
              <a:bodyPr lIns="91438" tIns="45719" rIns="91438" bIns="45719" rtlCol="0" anchor="ctr"/>
              <a:lstStyle/>
              <a:p>
                <a:pPr marL="0" marR="0" lvl="0" indent="0" algn="ctr" defTabSz="457189" eaLnBrk="1" fontAlgn="auto" latinLnBrk="0" hangingPunct="1">
                  <a:lnSpc>
                    <a:spcPct val="100000"/>
                  </a:lnSpc>
                  <a:spcBef>
                    <a:spcPts val="0"/>
                  </a:spcBef>
                  <a:spcAft>
                    <a:spcPts val="0"/>
                  </a:spcAft>
                  <a:buClrTx/>
                  <a:buSzTx/>
                  <a:buFontTx/>
                  <a:buNone/>
                  <a:tabLst/>
                  <a:defRPr/>
                </a:pPr>
                <a:endParaRPr kumimoji="1" lang="zh-CN" altLang="en-US" sz="1400" b="0" i="0" u="none" strike="noStrike" kern="0" cap="none" spc="0" normalizeH="0" baseline="0" noProof="0">
                  <a:ln>
                    <a:noFill/>
                  </a:ln>
                  <a:solidFill>
                    <a:srgbClr val="FFFFFF"/>
                  </a:solidFill>
                  <a:effectLst/>
                  <a:uLnTx/>
                  <a:uFillTx/>
                  <a:cs typeface="+mn-ea"/>
                  <a:sym typeface="+mn-lt"/>
                </a:endParaRPr>
              </a:p>
            </p:txBody>
          </p:sp>
          <p:sp>
            <p:nvSpPr>
              <p:cNvPr id="21" name="文本框 6">
                <a:extLst>
                  <a:ext uri="{FF2B5EF4-FFF2-40B4-BE49-F238E27FC236}">
                    <a16:creationId xmlns:a16="http://schemas.microsoft.com/office/drawing/2014/main" id="{E03F380B-EF51-4CA1-8E31-3BC5025A9F8E}"/>
                  </a:ext>
                </a:extLst>
              </p:cNvPr>
              <p:cNvSpPr txBox="1"/>
              <p:nvPr/>
            </p:nvSpPr>
            <p:spPr>
              <a:xfrm>
                <a:off x="1916640" y="4987947"/>
                <a:ext cx="8691344" cy="662774"/>
              </a:xfrm>
              <a:prstGeom prst="rect">
                <a:avLst/>
              </a:prstGeom>
              <a:noFill/>
            </p:spPr>
            <p:txBody>
              <a:bodyPr wrap="square" lIns="91438" tIns="45719" rIns="91438" bIns="45719" rtlCol="0">
                <a:spAutoFit/>
              </a:bodyPr>
              <a:lstStyle/>
              <a:p>
                <a:pPr algn="ctr" defTabSz="457189">
                  <a:lnSpc>
                    <a:spcPct val="130000"/>
                  </a:lnSpc>
                </a:pPr>
                <a:r>
                  <a:rPr lang="zh-CN" altLang="en-US" sz="1400" b="1" dirty="0">
                    <a:solidFill>
                      <a:schemeClr val="bg1"/>
                    </a:solidFill>
                    <a:cs typeface="+mn-ea"/>
                    <a:sym typeface="+mn-lt"/>
                  </a:rPr>
                  <a:t>标题数字等都可以通过点击和重新输入进行更改，顶部“开始”面板中可以对字体、字号、颜色、行距等进行修改。建议正文</a:t>
                </a:r>
                <a:r>
                  <a:rPr lang="en-US" altLang="zh-CN" sz="1400" b="1" dirty="0">
                    <a:solidFill>
                      <a:schemeClr val="bg1"/>
                    </a:solidFill>
                    <a:cs typeface="+mn-ea"/>
                    <a:sym typeface="+mn-lt"/>
                  </a:rPr>
                  <a:t>12</a:t>
                </a:r>
                <a:r>
                  <a:rPr lang="zh-CN" altLang="en-US" sz="1400" b="1" dirty="0">
                    <a:solidFill>
                      <a:schemeClr val="bg1"/>
                    </a:solidFill>
                    <a:cs typeface="+mn-ea"/>
                    <a:sym typeface="+mn-lt"/>
                  </a:rPr>
                  <a:t>号字，</a:t>
                </a:r>
                <a:r>
                  <a:rPr lang="en-US" altLang="zh-CN" sz="1400" b="1" dirty="0">
                    <a:solidFill>
                      <a:schemeClr val="bg1"/>
                    </a:solidFill>
                    <a:cs typeface="+mn-ea"/>
                    <a:sym typeface="+mn-lt"/>
                  </a:rPr>
                  <a:t>1.3</a:t>
                </a:r>
                <a:r>
                  <a:rPr lang="zh-CN" altLang="en-US" sz="1400" b="1" dirty="0">
                    <a:solidFill>
                      <a:schemeClr val="bg1"/>
                    </a:solidFill>
                    <a:cs typeface="+mn-ea"/>
                    <a:sym typeface="+mn-lt"/>
                  </a:rPr>
                  <a:t>倍字间距。顶部“开始”面板中可以对字体、字号、颜色。</a:t>
                </a:r>
              </a:p>
            </p:txBody>
          </p:sp>
        </p:grpSp>
        <p:sp>
          <p:nvSpPr>
            <p:cNvPr id="11" name="TextBox 10">
              <a:extLst>
                <a:ext uri="{FF2B5EF4-FFF2-40B4-BE49-F238E27FC236}">
                  <a16:creationId xmlns:a16="http://schemas.microsoft.com/office/drawing/2014/main" id="{AB6A21DA-6F6B-4B86-918A-4E8E396FC74F}"/>
                </a:ext>
              </a:extLst>
            </p:cNvPr>
            <p:cNvSpPr txBox="1"/>
            <p:nvPr/>
          </p:nvSpPr>
          <p:spPr>
            <a:xfrm>
              <a:off x="1875474" y="3957553"/>
              <a:ext cx="832883" cy="276999"/>
            </a:xfrm>
            <a:prstGeom prst="rect">
              <a:avLst/>
            </a:prstGeom>
            <a:solidFill>
              <a:schemeClr val="accent1">
                <a:lumMod val="75000"/>
              </a:schemeClr>
            </a:solidFill>
          </p:spPr>
          <p:txBody>
            <a:bodyPr wrap="square" rtlCol="0">
              <a:spAutoFit/>
            </a:bodyPr>
            <a:lstStyle/>
            <a:p>
              <a:r>
                <a:rPr lang="zh-CN" altLang="en-US" sz="1200" dirty="0">
                  <a:solidFill>
                    <a:schemeClr val="bg1"/>
                  </a:solidFill>
                  <a:cs typeface="+mn-ea"/>
                  <a:sym typeface="+mn-lt"/>
                </a:rPr>
                <a:t>加入标题</a:t>
              </a:r>
              <a:endParaRPr lang="en-US" sz="1200" dirty="0">
                <a:solidFill>
                  <a:schemeClr val="bg1"/>
                </a:solidFill>
                <a:cs typeface="+mn-ea"/>
                <a:sym typeface="+mn-lt"/>
              </a:endParaRPr>
            </a:p>
          </p:txBody>
        </p:sp>
        <p:sp>
          <p:nvSpPr>
            <p:cNvPr id="12" name="TextBox 11">
              <a:extLst>
                <a:ext uri="{FF2B5EF4-FFF2-40B4-BE49-F238E27FC236}">
                  <a16:creationId xmlns:a16="http://schemas.microsoft.com/office/drawing/2014/main" id="{D259410D-6664-406E-B9C5-B770E7FB3F20}"/>
                </a:ext>
              </a:extLst>
            </p:cNvPr>
            <p:cNvSpPr txBox="1"/>
            <p:nvPr/>
          </p:nvSpPr>
          <p:spPr>
            <a:xfrm>
              <a:off x="1875472" y="4238472"/>
              <a:ext cx="2760028" cy="415498"/>
            </a:xfrm>
            <a:prstGeom prst="rect">
              <a:avLst/>
            </a:prstGeom>
            <a:noFill/>
          </p:spPr>
          <p:txBody>
            <a:bodyPr wrap="square" rtlCol="0">
              <a:spAutoFit/>
            </a:bodyPr>
            <a:lstStyle/>
            <a:p>
              <a:r>
                <a:rPr lang="zh-CN" altLang="en-US" sz="1050" dirty="0">
                  <a:solidFill>
                    <a:schemeClr val="tx1">
                      <a:lumMod val="50000"/>
                      <a:lumOff val="50000"/>
                    </a:schemeClr>
                  </a:solidFill>
                  <a:cs typeface="+mn-ea"/>
                  <a:sym typeface="+mn-lt"/>
                </a:rPr>
                <a:t>此处添加详细文本描述，建议与标题相关并符合整体语言风格，语言描述尽量简洁生动。</a:t>
              </a:r>
              <a:endParaRPr lang="en-US" sz="1050" dirty="0">
                <a:solidFill>
                  <a:schemeClr val="tx1">
                    <a:lumMod val="50000"/>
                    <a:lumOff val="50000"/>
                  </a:schemeClr>
                </a:solidFill>
                <a:cs typeface="+mn-ea"/>
                <a:sym typeface="+mn-lt"/>
              </a:endParaRPr>
            </a:p>
          </p:txBody>
        </p:sp>
        <p:sp>
          <p:nvSpPr>
            <p:cNvPr id="13" name="TextBox 12">
              <a:extLst>
                <a:ext uri="{FF2B5EF4-FFF2-40B4-BE49-F238E27FC236}">
                  <a16:creationId xmlns:a16="http://schemas.microsoft.com/office/drawing/2014/main" id="{50250B76-2C49-4130-B4B7-B7FDEE1DA35B}"/>
                </a:ext>
              </a:extLst>
            </p:cNvPr>
            <p:cNvSpPr txBox="1"/>
            <p:nvPr/>
          </p:nvSpPr>
          <p:spPr>
            <a:xfrm>
              <a:off x="4859971" y="3957553"/>
              <a:ext cx="832883" cy="276999"/>
            </a:xfrm>
            <a:prstGeom prst="rect">
              <a:avLst/>
            </a:prstGeom>
            <a:solidFill>
              <a:srgbClr val="25998C"/>
            </a:solidFill>
          </p:spPr>
          <p:txBody>
            <a:bodyPr wrap="square" rtlCol="0">
              <a:spAutoFit/>
            </a:bodyPr>
            <a:lstStyle/>
            <a:p>
              <a:r>
                <a:rPr lang="zh-CN" altLang="en-US" sz="1200" dirty="0">
                  <a:solidFill>
                    <a:schemeClr val="bg1"/>
                  </a:solidFill>
                  <a:cs typeface="+mn-ea"/>
                  <a:sym typeface="+mn-lt"/>
                </a:rPr>
                <a:t>加入标题</a:t>
              </a:r>
              <a:endParaRPr lang="en-US" altLang="zh-CN" sz="1200" dirty="0">
                <a:solidFill>
                  <a:schemeClr val="bg1"/>
                </a:solidFill>
                <a:cs typeface="+mn-ea"/>
                <a:sym typeface="+mn-lt"/>
              </a:endParaRPr>
            </a:p>
          </p:txBody>
        </p:sp>
        <p:sp>
          <p:nvSpPr>
            <p:cNvPr id="14" name="TextBox 13">
              <a:extLst>
                <a:ext uri="{FF2B5EF4-FFF2-40B4-BE49-F238E27FC236}">
                  <a16:creationId xmlns:a16="http://schemas.microsoft.com/office/drawing/2014/main" id="{9548D82F-853E-4DDA-8C09-867FAF9B93F2}"/>
                </a:ext>
              </a:extLst>
            </p:cNvPr>
            <p:cNvSpPr txBox="1"/>
            <p:nvPr/>
          </p:nvSpPr>
          <p:spPr>
            <a:xfrm>
              <a:off x="4859969" y="4238472"/>
              <a:ext cx="2760028" cy="415498"/>
            </a:xfrm>
            <a:prstGeom prst="rect">
              <a:avLst/>
            </a:prstGeom>
            <a:noFill/>
          </p:spPr>
          <p:txBody>
            <a:bodyPr wrap="square" rtlCol="0">
              <a:spAutoFit/>
            </a:bodyPr>
            <a:lstStyle/>
            <a:p>
              <a:r>
                <a:rPr lang="zh-CN" altLang="en-US" sz="1050" dirty="0">
                  <a:solidFill>
                    <a:schemeClr val="tx1">
                      <a:lumMod val="50000"/>
                      <a:lumOff val="50000"/>
                    </a:schemeClr>
                  </a:solidFill>
                  <a:cs typeface="+mn-ea"/>
                  <a:sym typeface="+mn-lt"/>
                </a:rPr>
                <a:t>此处添加详细文本描述，建议与标题相关并符合整体语言风格，语言描述尽量简洁生动。</a:t>
              </a:r>
              <a:endParaRPr lang="en-US" sz="1050" dirty="0">
                <a:solidFill>
                  <a:schemeClr val="tx1">
                    <a:lumMod val="50000"/>
                    <a:lumOff val="50000"/>
                  </a:schemeClr>
                </a:solidFill>
                <a:cs typeface="+mn-ea"/>
                <a:sym typeface="+mn-lt"/>
              </a:endParaRPr>
            </a:p>
          </p:txBody>
        </p:sp>
        <p:sp>
          <p:nvSpPr>
            <p:cNvPr id="15" name="TextBox 14">
              <a:extLst>
                <a:ext uri="{FF2B5EF4-FFF2-40B4-BE49-F238E27FC236}">
                  <a16:creationId xmlns:a16="http://schemas.microsoft.com/office/drawing/2014/main" id="{B75B4627-67E7-4D5E-A960-713A36715805}"/>
                </a:ext>
              </a:extLst>
            </p:cNvPr>
            <p:cNvSpPr txBox="1"/>
            <p:nvPr/>
          </p:nvSpPr>
          <p:spPr>
            <a:xfrm>
              <a:off x="7819066" y="3957553"/>
              <a:ext cx="832883" cy="276999"/>
            </a:xfrm>
            <a:prstGeom prst="rect">
              <a:avLst/>
            </a:prstGeom>
            <a:solidFill>
              <a:schemeClr val="accent1">
                <a:lumMod val="75000"/>
              </a:schemeClr>
            </a:solidFill>
          </p:spPr>
          <p:txBody>
            <a:bodyPr wrap="square" rtlCol="0">
              <a:spAutoFit/>
            </a:bodyPr>
            <a:lstStyle/>
            <a:p>
              <a:r>
                <a:rPr lang="zh-CN" altLang="en-US" sz="1200" dirty="0">
                  <a:solidFill>
                    <a:schemeClr val="bg1"/>
                  </a:solidFill>
                  <a:cs typeface="+mn-ea"/>
                  <a:sym typeface="+mn-lt"/>
                </a:rPr>
                <a:t>加入标题</a:t>
              </a:r>
              <a:endParaRPr lang="en-US" altLang="zh-CN" sz="1200" dirty="0">
                <a:solidFill>
                  <a:schemeClr val="bg1"/>
                </a:solidFill>
                <a:cs typeface="+mn-ea"/>
                <a:sym typeface="+mn-lt"/>
              </a:endParaRPr>
            </a:p>
          </p:txBody>
        </p:sp>
        <p:sp>
          <p:nvSpPr>
            <p:cNvPr id="16" name="TextBox 15">
              <a:extLst>
                <a:ext uri="{FF2B5EF4-FFF2-40B4-BE49-F238E27FC236}">
                  <a16:creationId xmlns:a16="http://schemas.microsoft.com/office/drawing/2014/main" id="{8F8E9D6F-B245-48E3-8536-33979C49D5B6}"/>
                </a:ext>
              </a:extLst>
            </p:cNvPr>
            <p:cNvSpPr txBox="1"/>
            <p:nvPr/>
          </p:nvSpPr>
          <p:spPr>
            <a:xfrm>
              <a:off x="7819064" y="4238472"/>
              <a:ext cx="2760028" cy="415498"/>
            </a:xfrm>
            <a:prstGeom prst="rect">
              <a:avLst/>
            </a:prstGeom>
            <a:noFill/>
          </p:spPr>
          <p:txBody>
            <a:bodyPr wrap="square" rtlCol="0">
              <a:spAutoFit/>
            </a:bodyPr>
            <a:lstStyle/>
            <a:p>
              <a:r>
                <a:rPr lang="zh-CN" altLang="en-US" sz="1050" dirty="0">
                  <a:solidFill>
                    <a:schemeClr val="tx1">
                      <a:lumMod val="50000"/>
                      <a:lumOff val="50000"/>
                    </a:schemeClr>
                  </a:solidFill>
                  <a:cs typeface="+mn-ea"/>
                  <a:sym typeface="+mn-lt"/>
                </a:rPr>
                <a:t>此处添加详细文本描述，建议与标题相关并符合整体语言风格，语言描述尽量简洁生动。</a:t>
              </a:r>
              <a:endParaRPr lang="en-US" sz="1050" dirty="0">
                <a:solidFill>
                  <a:schemeClr val="tx1">
                    <a:lumMod val="50000"/>
                    <a:lumOff val="50000"/>
                  </a:schemeClr>
                </a:solidFill>
                <a:cs typeface="+mn-ea"/>
                <a:sym typeface="+mn-lt"/>
              </a:endParaRPr>
            </a:p>
          </p:txBody>
        </p:sp>
      </p:grpSp>
    </p:spTree>
    <p:extLst>
      <p:ext uri="{BB962C8B-B14F-4D97-AF65-F5344CB8AC3E}">
        <p14:creationId xmlns:p14="http://schemas.microsoft.com/office/powerpoint/2010/main" val="4123230299"/>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16" presetClass="entr" presetSubtype="26"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Horizontal)">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A34C5E46-EC63-463D-8548-1AEFB193B93F}"/>
              </a:ext>
            </a:extLst>
          </p:cNvPr>
          <p:cNvSpPr/>
          <p:nvPr/>
        </p:nvSpPr>
        <p:spPr>
          <a:xfrm>
            <a:off x="4659410" y="435277"/>
            <a:ext cx="2877711" cy="584775"/>
          </a:xfrm>
          <a:prstGeom prst="rect">
            <a:avLst/>
          </a:prstGeom>
        </p:spPr>
        <p:txBody>
          <a:bodyPr wrap="none">
            <a:spAutoFit/>
          </a:bodyPr>
          <a:lstStyle/>
          <a:p>
            <a:pPr algn="ctr"/>
            <a:r>
              <a:rPr lang="zh-CN" altLang="en-US" sz="3200" b="1" spc="300" dirty="0">
                <a:solidFill>
                  <a:srgbClr val="25998C"/>
                </a:solidFill>
                <a:cs typeface="+mn-ea"/>
                <a:sym typeface="+mn-lt"/>
              </a:rPr>
              <a:t>加入标题描述</a:t>
            </a:r>
          </a:p>
        </p:txBody>
      </p:sp>
      <p:grpSp>
        <p:nvGrpSpPr>
          <p:cNvPr id="6" name="组合 5">
            <a:extLst>
              <a:ext uri="{FF2B5EF4-FFF2-40B4-BE49-F238E27FC236}">
                <a16:creationId xmlns:a16="http://schemas.microsoft.com/office/drawing/2014/main" id="{7E89C3CB-3E3B-4380-873A-68B27579194E}"/>
              </a:ext>
            </a:extLst>
          </p:cNvPr>
          <p:cNvGrpSpPr/>
          <p:nvPr/>
        </p:nvGrpSpPr>
        <p:grpSpPr>
          <a:xfrm>
            <a:off x="3812270" y="347437"/>
            <a:ext cx="4571998" cy="773790"/>
            <a:chOff x="4564337" y="378280"/>
            <a:chExt cx="3063327" cy="773790"/>
          </a:xfrm>
        </p:grpSpPr>
        <p:cxnSp>
          <p:nvCxnSpPr>
            <p:cNvPr id="7" name="直接连接符 6">
              <a:extLst>
                <a:ext uri="{FF2B5EF4-FFF2-40B4-BE49-F238E27FC236}">
                  <a16:creationId xmlns:a16="http://schemas.microsoft.com/office/drawing/2014/main" id="{44B058DF-4FD1-4383-B9D4-93E37DF2FA7D}"/>
                </a:ext>
              </a:extLst>
            </p:cNvPr>
            <p:cNvCxnSpPr/>
            <p:nvPr/>
          </p:nvCxnSpPr>
          <p:spPr>
            <a:xfrm flipH="1">
              <a:off x="4564337" y="1152070"/>
              <a:ext cx="3063327" cy="0"/>
            </a:xfrm>
            <a:prstGeom prst="line">
              <a:avLst/>
            </a:prstGeom>
            <a:ln>
              <a:solidFill>
                <a:srgbClr val="25998C"/>
              </a:solidFill>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A7E80AA4-ACC1-4A30-A9C5-A3904405A357}"/>
                </a:ext>
              </a:extLst>
            </p:cNvPr>
            <p:cNvCxnSpPr/>
            <p:nvPr/>
          </p:nvCxnSpPr>
          <p:spPr>
            <a:xfrm>
              <a:off x="4564337" y="378280"/>
              <a:ext cx="3063327" cy="0"/>
            </a:xfrm>
            <a:prstGeom prst="line">
              <a:avLst/>
            </a:prstGeom>
            <a:ln>
              <a:solidFill>
                <a:srgbClr val="25998C"/>
              </a:solidFill>
            </a:ln>
          </p:spPr>
          <p:style>
            <a:lnRef idx="1">
              <a:schemeClr val="accent1"/>
            </a:lnRef>
            <a:fillRef idx="0">
              <a:schemeClr val="accent1"/>
            </a:fillRef>
            <a:effectRef idx="0">
              <a:schemeClr val="accent1"/>
            </a:effectRef>
            <a:fontRef idx="minor">
              <a:schemeClr val="tx1"/>
            </a:fontRef>
          </p:style>
        </p:cxnSp>
      </p:grpSp>
      <p:grpSp>
        <p:nvGrpSpPr>
          <p:cNvPr id="9" name="组合 8">
            <a:extLst>
              <a:ext uri="{FF2B5EF4-FFF2-40B4-BE49-F238E27FC236}">
                <a16:creationId xmlns:a16="http://schemas.microsoft.com/office/drawing/2014/main" id="{5B06D605-4DCB-4A97-8004-0E645DC29A8D}"/>
              </a:ext>
            </a:extLst>
          </p:cNvPr>
          <p:cNvGrpSpPr/>
          <p:nvPr/>
        </p:nvGrpSpPr>
        <p:grpSpPr>
          <a:xfrm>
            <a:off x="1799772" y="1895017"/>
            <a:ext cx="3340920" cy="3340920"/>
            <a:chOff x="2601227" y="2771221"/>
            <a:chExt cx="2241550" cy="2241550"/>
          </a:xfrm>
        </p:grpSpPr>
        <p:sp>
          <p:nvSpPr>
            <p:cNvPr id="10" name="Freeform 22">
              <a:extLst>
                <a:ext uri="{FF2B5EF4-FFF2-40B4-BE49-F238E27FC236}">
                  <a16:creationId xmlns:a16="http://schemas.microsoft.com/office/drawing/2014/main" id="{D7AFDC64-0C6F-45A1-AD33-9E027C88E4AB}"/>
                </a:ext>
              </a:extLst>
            </p:cNvPr>
            <p:cNvSpPr/>
            <p:nvPr/>
          </p:nvSpPr>
          <p:spPr bwMode="auto">
            <a:xfrm>
              <a:off x="3774389" y="2771221"/>
              <a:ext cx="1068388" cy="1281113"/>
            </a:xfrm>
            <a:custGeom>
              <a:avLst/>
              <a:gdLst>
                <a:gd name="T0" fmla="*/ 0 w 285"/>
                <a:gd name="T1" fmla="*/ 0 h 342"/>
                <a:gd name="T2" fmla="*/ 0 w 285"/>
                <a:gd name="T3" fmla="*/ 68 h 342"/>
                <a:gd name="T4" fmla="*/ 52 w 285"/>
                <a:gd name="T5" fmla="*/ 143 h 342"/>
                <a:gd name="T6" fmla="*/ 0 w 285"/>
                <a:gd name="T7" fmla="*/ 217 h 342"/>
                <a:gd name="T8" fmla="*/ 0 w 285"/>
                <a:gd name="T9" fmla="*/ 285 h 342"/>
                <a:gd name="T10" fmla="*/ 86 w 285"/>
                <a:gd name="T11" fmla="*/ 285 h 342"/>
                <a:gd name="T12" fmla="*/ 142 w 285"/>
                <a:gd name="T13" fmla="*/ 342 h 342"/>
                <a:gd name="T14" fmla="*/ 199 w 285"/>
                <a:gd name="T15" fmla="*/ 285 h 342"/>
                <a:gd name="T16" fmla="*/ 285 w 285"/>
                <a:gd name="T17" fmla="*/ 285 h 342"/>
                <a:gd name="T18" fmla="*/ 285 w 285"/>
                <a:gd name="T19" fmla="*/ 0 h 342"/>
                <a:gd name="T20" fmla="*/ 0 w 285"/>
                <a:gd name="T21" fmla="*/ 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5" h="342">
                  <a:moveTo>
                    <a:pt x="0" y="0"/>
                  </a:moveTo>
                  <a:cubicBezTo>
                    <a:pt x="0" y="68"/>
                    <a:pt x="0" y="68"/>
                    <a:pt x="0" y="68"/>
                  </a:cubicBezTo>
                  <a:cubicBezTo>
                    <a:pt x="30" y="79"/>
                    <a:pt x="52" y="108"/>
                    <a:pt x="52" y="143"/>
                  </a:cubicBezTo>
                  <a:cubicBezTo>
                    <a:pt x="52" y="177"/>
                    <a:pt x="30" y="206"/>
                    <a:pt x="0" y="217"/>
                  </a:cubicBezTo>
                  <a:cubicBezTo>
                    <a:pt x="0" y="285"/>
                    <a:pt x="0" y="285"/>
                    <a:pt x="0" y="285"/>
                  </a:cubicBezTo>
                  <a:cubicBezTo>
                    <a:pt x="86" y="285"/>
                    <a:pt x="86" y="285"/>
                    <a:pt x="86" y="285"/>
                  </a:cubicBezTo>
                  <a:cubicBezTo>
                    <a:pt x="86" y="316"/>
                    <a:pt x="111" y="342"/>
                    <a:pt x="142" y="342"/>
                  </a:cubicBezTo>
                  <a:cubicBezTo>
                    <a:pt x="173" y="342"/>
                    <a:pt x="199" y="316"/>
                    <a:pt x="199" y="285"/>
                  </a:cubicBezTo>
                  <a:cubicBezTo>
                    <a:pt x="285" y="285"/>
                    <a:pt x="285" y="285"/>
                    <a:pt x="285" y="285"/>
                  </a:cubicBezTo>
                  <a:cubicBezTo>
                    <a:pt x="285" y="0"/>
                    <a:pt x="285" y="0"/>
                    <a:pt x="285" y="0"/>
                  </a:cubicBezTo>
                  <a:lnTo>
                    <a:pt x="0" y="0"/>
                  </a:lnTo>
                  <a:close/>
                </a:path>
              </a:pathLst>
            </a:custGeom>
            <a:solidFill>
              <a:schemeClr val="accent1">
                <a:lumMod val="75000"/>
              </a:schemeClr>
            </a:solidFill>
            <a:ln w="6350">
              <a:noFill/>
            </a:ln>
          </p:spPr>
          <p:txBody>
            <a:bodyPr/>
            <a:lstStyle/>
            <a:p>
              <a:endParaRPr lang="zh-CN" altLang="en-US">
                <a:cs typeface="+mn-ea"/>
                <a:sym typeface="+mn-lt"/>
              </a:endParaRPr>
            </a:p>
          </p:txBody>
        </p:sp>
        <p:sp>
          <p:nvSpPr>
            <p:cNvPr id="11" name="Freeform 23">
              <a:extLst>
                <a:ext uri="{FF2B5EF4-FFF2-40B4-BE49-F238E27FC236}">
                  <a16:creationId xmlns:a16="http://schemas.microsoft.com/office/drawing/2014/main" id="{5E0857A0-4798-4155-8AA1-88EA3CA13C6E}"/>
                </a:ext>
              </a:extLst>
            </p:cNvPr>
            <p:cNvSpPr/>
            <p:nvPr/>
          </p:nvSpPr>
          <p:spPr bwMode="auto">
            <a:xfrm>
              <a:off x="3561664" y="3944384"/>
              <a:ext cx="1281113" cy="1068387"/>
            </a:xfrm>
            <a:custGeom>
              <a:avLst/>
              <a:gdLst>
                <a:gd name="T0" fmla="*/ 274 w 342"/>
                <a:gd name="T1" fmla="*/ 0 h 285"/>
                <a:gd name="T2" fmla="*/ 199 w 342"/>
                <a:gd name="T3" fmla="*/ 52 h 285"/>
                <a:gd name="T4" fmla="*/ 124 w 342"/>
                <a:gd name="T5" fmla="*/ 0 h 285"/>
                <a:gd name="T6" fmla="*/ 57 w 342"/>
                <a:gd name="T7" fmla="*/ 0 h 285"/>
                <a:gd name="T8" fmla="*/ 57 w 342"/>
                <a:gd name="T9" fmla="*/ 86 h 285"/>
                <a:gd name="T10" fmla="*/ 0 w 342"/>
                <a:gd name="T11" fmla="*/ 142 h 285"/>
                <a:gd name="T12" fmla="*/ 57 w 342"/>
                <a:gd name="T13" fmla="*/ 199 h 285"/>
                <a:gd name="T14" fmla="*/ 57 w 342"/>
                <a:gd name="T15" fmla="*/ 285 h 285"/>
                <a:gd name="T16" fmla="*/ 342 w 342"/>
                <a:gd name="T17" fmla="*/ 285 h 285"/>
                <a:gd name="T18" fmla="*/ 342 w 342"/>
                <a:gd name="T19" fmla="*/ 0 h 285"/>
                <a:gd name="T20" fmla="*/ 274 w 342"/>
                <a:gd name="T21" fmla="*/ 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2" h="285">
                  <a:moveTo>
                    <a:pt x="274" y="0"/>
                  </a:moveTo>
                  <a:cubicBezTo>
                    <a:pt x="263" y="30"/>
                    <a:pt x="234" y="52"/>
                    <a:pt x="199" y="52"/>
                  </a:cubicBezTo>
                  <a:cubicBezTo>
                    <a:pt x="165" y="52"/>
                    <a:pt x="136" y="30"/>
                    <a:pt x="124" y="0"/>
                  </a:cubicBezTo>
                  <a:cubicBezTo>
                    <a:pt x="57" y="0"/>
                    <a:pt x="57" y="0"/>
                    <a:pt x="57" y="0"/>
                  </a:cubicBezTo>
                  <a:cubicBezTo>
                    <a:pt x="57" y="86"/>
                    <a:pt x="57" y="86"/>
                    <a:pt x="57" y="86"/>
                  </a:cubicBezTo>
                  <a:cubicBezTo>
                    <a:pt x="25" y="86"/>
                    <a:pt x="0" y="111"/>
                    <a:pt x="0" y="142"/>
                  </a:cubicBezTo>
                  <a:cubicBezTo>
                    <a:pt x="0" y="173"/>
                    <a:pt x="25" y="199"/>
                    <a:pt x="57" y="199"/>
                  </a:cubicBezTo>
                  <a:cubicBezTo>
                    <a:pt x="57" y="285"/>
                    <a:pt x="57" y="285"/>
                    <a:pt x="57" y="285"/>
                  </a:cubicBezTo>
                  <a:cubicBezTo>
                    <a:pt x="342" y="285"/>
                    <a:pt x="342" y="285"/>
                    <a:pt x="342" y="285"/>
                  </a:cubicBezTo>
                  <a:cubicBezTo>
                    <a:pt x="342" y="0"/>
                    <a:pt x="342" y="0"/>
                    <a:pt x="342" y="0"/>
                  </a:cubicBezTo>
                  <a:lnTo>
                    <a:pt x="274" y="0"/>
                  </a:lnTo>
                  <a:close/>
                </a:path>
              </a:pathLst>
            </a:custGeom>
            <a:solidFill>
              <a:srgbClr val="25998C"/>
            </a:solidFill>
            <a:ln>
              <a:noFill/>
            </a:ln>
          </p:spPr>
          <p:txBody>
            <a:bodyPr/>
            <a:lstStyle/>
            <a:p>
              <a:endParaRPr lang="zh-CN" altLang="en-US" dirty="0">
                <a:cs typeface="+mn-ea"/>
                <a:sym typeface="+mn-lt"/>
              </a:endParaRPr>
            </a:p>
          </p:txBody>
        </p:sp>
        <p:sp>
          <p:nvSpPr>
            <p:cNvPr id="12" name="Freeform 24">
              <a:extLst>
                <a:ext uri="{FF2B5EF4-FFF2-40B4-BE49-F238E27FC236}">
                  <a16:creationId xmlns:a16="http://schemas.microsoft.com/office/drawing/2014/main" id="{5A313F4F-438B-4C0A-9B27-00CA1DBEAA5C}"/>
                </a:ext>
              </a:extLst>
            </p:cNvPr>
            <p:cNvSpPr/>
            <p:nvPr/>
          </p:nvSpPr>
          <p:spPr bwMode="auto">
            <a:xfrm>
              <a:off x="2601227" y="3730071"/>
              <a:ext cx="1068387" cy="1282700"/>
            </a:xfrm>
            <a:custGeom>
              <a:avLst/>
              <a:gdLst>
                <a:gd name="T0" fmla="*/ 285 w 285"/>
                <a:gd name="T1" fmla="*/ 124 h 342"/>
                <a:gd name="T2" fmla="*/ 285 w 285"/>
                <a:gd name="T3" fmla="*/ 57 h 342"/>
                <a:gd name="T4" fmla="*/ 199 w 285"/>
                <a:gd name="T5" fmla="*/ 57 h 342"/>
                <a:gd name="T6" fmla="*/ 142 w 285"/>
                <a:gd name="T7" fmla="*/ 0 h 342"/>
                <a:gd name="T8" fmla="*/ 86 w 285"/>
                <a:gd name="T9" fmla="*/ 57 h 342"/>
                <a:gd name="T10" fmla="*/ 0 w 285"/>
                <a:gd name="T11" fmla="*/ 57 h 342"/>
                <a:gd name="T12" fmla="*/ 0 w 285"/>
                <a:gd name="T13" fmla="*/ 342 h 342"/>
                <a:gd name="T14" fmla="*/ 285 w 285"/>
                <a:gd name="T15" fmla="*/ 342 h 342"/>
                <a:gd name="T16" fmla="*/ 285 w 285"/>
                <a:gd name="T17" fmla="*/ 274 h 342"/>
                <a:gd name="T18" fmla="*/ 233 w 285"/>
                <a:gd name="T19" fmla="*/ 199 h 342"/>
                <a:gd name="T20" fmla="*/ 285 w 285"/>
                <a:gd name="T21" fmla="*/ 124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5" h="342">
                  <a:moveTo>
                    <a:pt x="285" y="124"/>
                  </a:moveTo>
                  <a:cubicBezTo>
                    <a:pt x="285" y="57"/>
                    <a:pt x="285" y="57"/>
                    <a:pt x="285" y="57"/>
                  </a:cubicBezTo>
                  <a:cubicBezTo>
                    <a:pt x="199" y="57"/>
                    <a:pt x="199" y="57"/>
                    <a:pt x="199" y="57"/>
                  </a:cubicBezTo>
                  <a:cubicBezTo>
                    <a:pt x="199" y="25"/>
                    <a:pt x="174" y="0"/>
                    <a:pt x="142" y="0"/>
                  </a:cubicBezTo>
                  <a:cubicBezTo>
                    <a:pt x="111" y="0"/>
                    <a:pt x="86" y="25"/>
                    <a:pt x="86" y="57"/>
                  </a:cubicBezTo>
                  <a:cubicBezTo>
                    <a:pt x="0" y="57"/>
                    <a:pt x="0" y="57"/>
                    <a:pt x="0" y="57"/>
                  </a:cubicBezTo>
                  <a:cubicBezTo>
                    <a:pt x="0" y="342"/>
                    <a:pt x="0" y="342"/>
                    <a:pt x="0" y="342"/>
                  </a:cubicBezTo>
                  <a:cubicBezTo>
                    <a:pt x="285" y="342"/>
                    <a:pt x="285" y="342"/>
                    <a:pt x="285" y="342"/>
                  </a:cubicBezTo>
                  <a:cubicBezTo>
                    <a:pt x="285" y="274"/>
                    <a:pt x="285" y="274"/>
                    <a:pt x="285" y="274"/>
                  </a:cubicBezTo>
                  <a:cubicBezTo>
                    <a:pt x="255" y="263"/>
                    <a:pt x="233" y="234"/>
                    <a:pt x="233" y="199"/>
                  </a:cubicBezTo>
                  <a:cubicBezTo>
                    <a:pt x="233" y="165"/>
                    <a:pt x="255" y="136"/>
                    <a:pt x="285" y="124"/>
                  </a:cubicBezTo>
                  <a:close/>
                </a:path>
              </a:pathLst>
            </a:custGeom>
            <a:solidFill>
              <a:schemeClr val="accent1">
                <a:lumMod val="75000"/>
              </a:schemeClr>
            </a:solidFill>
            <a:ln w="6350">
              <a:noFill/>
            </a:ln>
          </p:spPr>
          <p:txBody>
            <a:bodyPr/>
            <a:lstStyle/>
            <a:p>
              <a:endParaRPr lang="zh-CN" altLang="en-US">
                <a:cs typeface="+mn-ea"/>
                <a:sym typeface="+mn-lt"/>
              </a:endParaRPr>
            </a:p>
          </p:txBody>
        </p:sp>
        <p:sp>
          <p:nvSpPr>
            <p:cNvPr id="13" name="Freeform 25">
              <a:extLst>
                <a:ext uri="{FF2B5EF4-FFF2-40B4-BE49-F238E27FC236}">
                  <a16:creationId xmlns:a16="http://schemas.microsoft.com/office/drawing/2014/main" id="{B53E97C6-3DEF-4EF9-B6D2-C140DA675818}"/>
                </a:ext>
              </a:extLst>
            </p:cNvPr>
            <p:cNvSpPr/>
            <p:nvPr/>
          </p:nvSpPr>
          <p:spPr bwMode="auto">
            <a:xfrm>
              <a:off x="2601227" y="2771221"/>
              <a:ext cx="1277937" cy="1068388"/>
            </a:xfrm>
            <a:custGeom>
              <a:avLst/>
              <a:gdLst>
                <a:gd name="T0" fmla="*/ 217 w 341"/>
                <a:gd name="T1" fmla="*/ 285 h 285"/>
                <a:gd name="T2" fmla="*/ 285 w 341"/>
                <a:gd name="T3" fmla="*/ 285 h 285"/>
                <a:gd name="T4" fmla="*/ 285 w 341"/>
                <a:gd name="T5" fmla="*/ 199 h 285"/>
                <a:gd name="T6" fmla="*/ 341 w 341"/>
                <a:gd name="T7" fmla="*/ 143 h 285"/>
                <a:gd name="T8" fmla="*/ 285 w 341"/>
                <a:gd name="T9" fmla="*/ 86 h 285"/>
                <a:gd name="T10" fmla="*/ 285 w 341"/>
                <a:gd name="T11" fmla="*/ 0 h 285"/>
                <a:gd name="T12" fmla="*/ 0 w 341"/>
                <a:gd name="T13" fmla="*/ 0 h 285"/>
                <a:gd name="T14" fmla="*/ 0 w 341"/>
                <a:gd name="T15" fmla="*/ 285 h 285"/>
                <a:gd name="T16" fmla="*/ 68 w 341"/>
                <a:gd name="T17" fmla="*/ 285 h 285"/>
                <a:gd name="T18" fmla="*/ 142 w 341"/>
                <a:gd name="T19" fmla="*/ 233 h 285"/>
                <a:gd name="T20" fmla="*/ 217 w 341"/>
                <a:gd name="T21"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1" h="285">
                  <a:moveTo>
                    <a:pt x="217" y="285"/>
                  </a:moveTo>
                  <a:cubicBezTo>
                    <a:pt x="285" y="285"/>
                    <a:pt x="285" y="285"/>
                    <a:pt x="285" y="285"/>
                  </a:cubicBezTo>
                  <a:cubicBezTo>
                    <a:pt x="285" y="199"/>
                    <a:pt x="285" y="199"/>
                    <a:pt x="285" y="199"/>
                  </a:cubicBezTo>
                  <a:cubicBezTo>
                    <a:pt x="316" y="199"/>
                    <a:pt x="341" y="174"/>
                    <a:pt x="341" y="143"/>
                  </a:cubicBezTo>
                  <a:cubicBezTo>
                    <a:pt x="341" y="111"/>
                    <a:pt x="316" y="86"/>
                    <a:pt x="285" y="86"/>
                  </a:cubicBezTo>
                  <a:cubicBezTo>
                    <a:pt x="285" y="0"/>
                    <a:pt x="285" y="0"/>
                    <a:pt x="285" y="0"/>
                  </a:cubicBezTo>
                  <a:cubicBezTo>
                    <a:pt x="0" y="0"/>
                    <a:pt x="0" y="0"/>
                    <a:pt x="0" y="0"/>
                  </a:cubicBezTo>
                  <a:cubicBezTo>
                    <a:pt x="0" y="285"/>
                    <a:pt x="0" y="285"/>
                    <a:pt x="0" y="285"/>
                  </a:cubicBezTo>
                  <a:cubicBezTo>
                    <a:pt x="68" y="285"/>
                    <a:pt x="68" y="285"/>
                    <a:pt x="68" y="285"/>
                  </a:cubicBezTo>
                  <a:cubicBezTo>
                    <a:pt x="79" y="255"/>
                    <a:pt x="108" y="233"/>
                    <a:pt x="142" y="233"/>
                  </a:cubicBezTo>
                  <a:cubicBezTo>
                    <a:pt x="177" y="233"/>
                    <a:pt x="206" y="255"/>
                    <a:pt x="217" y="285"/>
                  </a:cubicBezTo>
                  <a:close/>
                </a:path>
              </a:pathLst>
            </a:custGeom>
            <a:solidFill>
              <a:srgbClr val="25998C"/>
            </a:solidFill>
            <a:ln>
              <a:noFill/>
            </a:ln>
          </p:spPr>
          <p:txBody>
            <a:bodyPr/>
            <a:lstStyle/>
            <a:p>
              <a:endParaRPr lang="zh-CN" altLang="en-US" dirty="0">
                <a:cs typeface="+mn-ea"/>
                <a:sym typeface="+mn-lt"/>
              </a:endParaRPr>
            </a:p>
          </p:txBody>
        </p:sp>
        <p:sp>
          <p:nvSpPr>
            <p:cNvPr id="14" name="矩形 13">
              <a:extLst>
                <a:ext uri="{FF2B5EF4-FFF2-40B4-BE49-F238E27FC236}">
                  <a16:creationId xmlns:a16="http://schemas.microsoft.com/office/drawing/2014/main" id="{468ED03E-1BB5-4520-B889-BBCD022F7203}"/>
                </a:ext>
              </a:extLst>
            </p:cNvPr>
            <p:cNvSpPr/>
            <p:nvPr/>
          </p:nvSpPr>
          <p:spPr>
            <a:xfrm>
              <a:off x="2817207" y="3025563"/>
              <a:ext cx="636425" cy="4501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cs typeface="+mn-ea"/>
                  <a:sym typeface="+mn-lt"/>
                </a:rPr>
                <a:t>01</a:t>
              </a:r>
              <a:endParaRPr lang="zh-CN" altLang="en-US" sz="3200" b="1" dirty="0">
                <a:cs typeface="+mn-ea"/>
                <a:sym typeface="+mn-lt"/>
              </a:endParaRPr>
            </a:p>
          </p:txBody>
        </p:sp>
        <p:sp>
          <p:nvSpPr>
            <p:cNvPr id="15" name="矩形 14">
              <a:extLst>
                <a:ext uri="{FF2B5EF4-FFF2-40B4-BE49-F238E27FC236}">
                  <a16:creationId xmlns:a16="http://schemas.microsoft.com/office/drawing/2014/main" id="{F95AFD6C-6D5E-444E-B87C-5612F2792CEF}"/>
                </a:ext>
              </a:extLst>
            </p:cNvPr>
            <p:cNvSpPr/>
            <p:nvPr/>
          </p:nvSpPr>
          <p:spPr>
            <a:xfrm>
              <a:off x="4050646" y="3031135"/>
              <a:ext cx="636425" cy="4501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bg1"/>
                  </a:solidFill>
                  <a:cs typeface="+mn-ea"/>
                  <a:sym typeface="+mn-lt"/>
                </a:rPr>
                <a:t>02</a:t>
              </a:r>
              <a:endParaRPr lang="zh-CN" altLang="en-US" sz="3200" b="1" dirty="0">
                <a:solidFill>
                  <a:schemeClr val="bg1"/>
                </a:solidFill>
                <a:cs typeface="+mn-ea"/>
                <a:sym typeface="+mn-lt"/>
              </a:endParaRPr>
            </a:p>
          </p:txBody>
        </p:sp>
        <p:sp>
          <p:nvSpPr>
            <p:cNvPr id="16" name="矩形 15">
              <a:extLst>
                <a:ext uri="{FF2B5EF4-FFF2-40B4-BE49-F238E27FC236}">
                  <a16:creationId xmlns:a16="http://schemas.microsoft.com/office/drawing/2014/main" id="{C5B7FB5C-F998-44A0-8CD0-7F1CFA692B51}"/>
                </a:ext>
              </a:extLst>
            </p:cNvPr>
            <p:cNvSpPr/>
            <p:nvPr/>
          </p:nvSpPr>
          <p:spPr>
            <a:xfrm>
              <a:off x="2817206" y="4253494"/>
              <a:ext cx="636425" cy="4501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bg1"/>
                  </a:solidFill>
                  <a:cs typeface="+mn-ea"/>
                  <a:sym typeface="+mn-lt"/>
                </a:rPr>
                <a:t>03</a:t>
              </a:r>
              <a:endParaRPr lang="zh-CN" altLang="en-US" sz="3200" b="1" dirty="0">
                <a:solidFill>
                  <a:schemeClr val="bg1"/>
                </a:solidFill>
                <a:cs typeface="+mn-ea"/>
                <a:sym typeface="+mn-lt"/>
              </a:endParaRPr>
            </a:p>
          </p:txBody>
        </p:sp>
        <p:sp>
          <p:nvSpPr>
            <p:cNvPr id="17" name="矩形 16">
              <a:extLst>
                <a:ext uri="{FF2B5EF4-FFF2-40B4-BE49-F238E27FC236}">
                  <a16:creationId xmlns:a16="http://schemas.microsoft.com/office/drawing/2014/main" id="{EF63FD03-4FBD-4471-803B-42A36130DB00}"/>
                </a:ext>
              </a:extLst>
            </p:cNvPr>
            <p:cNvSpPr/>
            <p:nvPr/>
          </p:nvSpPr>
          <p:spPr>
            <a:xfrm>
              <a:off x="3993626" y="4253494"/>
              <a:ext cx="636425" cy="4501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cs typeface="+mn-ea"/>
                  <a:sym typeface="+mn-lt"/>
                </a:rPr>
                <a:t>04</a:t>
              </a:r>
              <a:endParaRPr lang="zh-CN" altLang="en-US" sz="3200" b="1" dirty="0">
                <a:cs typeface="+mn-ea"/>
                <a:sym typeface="+mn-lt"/>
              </a:endParaRPr>
            </a:p>
          </p:txBody>
        </p:sp>
      </p:grpSp>
      <p:grpSp>
        <p:nvGrpSpPr>
          <p:cNvPr id="18" name="组合 15">
            <a:extLst>
              <a:ext uri="{FF2B5EF4-FFF2-40B4-BE49-F238E27FC236}">
                <a16:creationId xmlns:a16="http://schemas.microsoft.com/office/drawing/2014/main" id="{98BFE169-F6D5-41FE-BE0D-939145373547}"/>
              </a:ext>
            </a:extLst>
          </p:cNvPr>
          <p:cNvGrpSpPr>
            <a:grpSpLocks/>
          </p:cNvGrpSpPr>
          <p:nvPr/>
        </p:nvGrpSpPr>
        <p:grpSpPr bwMode="auto">
          <a:xfrm>
            <a:off x="5888721" y="2193921"/>
            <a:ext cx="2357438" cy="1214279"/>
            <a:chOff x="0" y="0"/>
            <a:chExt cx="2358517" cy="1215285"/>
          </a:xfrm>
        </p:grpSpPr>
        <p:sp>
          <p:nvSpPr>
            <p:cNvPr id="19" name="矩形 127">
              <a:extLst>
                <a:ext uri="{FF2B5EF4-FFF2-40B4-BE49-F238E27FC236}">
                  <a16:creationId xmlns:a16="http://schemas.microsoft.com/office/drawing/2014/main" id="{778F19B2-6921-42BD-8975-7AA6D420E5EE}"/>
                </a:ext>
              </a:extLst>
            </p:cNvPr>
            <p:cNvSpPr>
              <a:spLocks noChangeArrowheads="1"/>
            </p:cNvSpPr>
            <p:nvPr/>
          </p:nvSpPr>
          <p:spPr bwMode="auto">
            <a:xfrm>
              <a:off x="0" y="476009"/>
              <a:ext cx="2358517" cy="739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0" eaLnBrk="1" hangingPunct="1">
                <a:spcBef>
                  <a:spcPts val="0"/>
                </a:spcBef>
                <a:buNone/>
              </a:pPr>
              <a:r>
                <a:rPr lang="zh-CN" altLang="en-US" sz="1400" dirty="0">
                  <a:solidFill>
                    <a:srgbClr val="000000">
                      <a:lumMod val="50000"/>
                      <a:lumOff val="50000"/>
                    </a:srgbClr>
                  </a:solidFill>
                  <a:latin typeface="+mn-lt"/>
                  <a:ea typeface="+mn-ea"/>
                  <a:cs typeface="+mn-ea"/>
                  <a:sym typeface="+mn-lt"/>
                </a:rPr>
                <a:t>此处添加详细文本描述，建议与标题相关并符合整体语言风格，描述尽量简洁生动。</a:t>
              </a:r>
              <a:endParaRPr lang="en-US" altLang="zh-CN" sz="1400" dirty="0">
                <a:solidFill>
                  <a:srgbClr val="000000">
                    <a:lumMod val="50000"/>
                    <a:lumOff val="50000"/>
                  </a:srgbClr>
                </a:solidFill>
                <a:latin typeface="+mn-lt"/>
                <a:ea typeface="+mn-ea"/>
                <a:cs typeface="+mn-ea"/>
                <a:sym typeface="+mn-lt"/>
              </a:endParaRPr>
            </a:p>
          </p:txBody>
        </p:sp>
        <p:grpSp>
          <p:nvGrpSpPr>
            <p:cNvPr id="20" name="组合 11">
              <a:extLst>
                <a:ext uri="{FF2B5EF4-FFF2-40B4-BE49-F238E27FC236}">
                  <a16:creationId xmlns:a16="http://schemas.microsoft.com/office/drawing/2014/main" id="{D55383C1-4036-4B10-8E5E-7B02BFDA3D84}"/>
                </a:ext>
              </a:extLst>
            </p:cNvPr>
            <p:cNvGrpSpPr>
              <a:grpSpLocks/>
            </p:cNvGrpSpPr>
            <p:nvPr/>
          </p:nvGrpSpPr>
          <p:grpSpPr bwMode="auto">
            <a:xfrm>
              <a:off x="33757" y="0"/>
              <a:ext cx="1854752" cy="426903"/>
              <a:chOff x="0" y="0"/>
              <a:chExt cx="1854752" cy="426903"/>
            </a:xfrm>
          </p:grpSpPr>
          <p:grpSp>
            <p:nvGrpSpPr>
              <p:cNvPr id="21" name="组合 79">
                <a:extLst>
                  <a:ext uri="{FF2B5EF4-FFF2-40B4-BE49-F238E27FC236}">
                    <a16:creationId xmlns:a16="http://schemas.microsoft.com/office/drawing/2014/main" id="{CC94BD38-134E-4223-8648-EB4C9CE0C26B}"/>
                  </a:ext>
                </a:extLst>
              </p:cNvPr>
              <p:cNvGrpSpPr>
                <a:grpSpLocks/>
              </p:cNvGrpSpPr>
              <p:nvPr/>
            </p:nvGrpSpPr>
            <p:grpSpPr bwMode="auto">
              <a:xfrm>
                <a:off x="0" y="0"/>
                <a:ext cx="422357" cy="422357"/>
                <a:chOff x="0" y="0"/>
                <a:chExt cx="612620" cy="612620"/>
              </a:xfrm>
            </p:grpSpPr>
            <p:sp>
              <p:nvSpPr>
                <p:cNvPr id="23" name="椭圆 82">
                  <a:extLst>
                    <a:ext uri="{FF2B5EF4-FFF2-40B4-BE49-F238E27FC236}">
                      <a16:creationId xmlns:a16="http://schemas.microsoft.com/office/drawing/2014/main" id="{33687FCB-F7B5-4B00-A280-72CB714EE44D}"/>
                    </a:ext>
                  </a:extLst>
                </p:cNvPr>
                <p:cNvSpPr>
                  <a:spLocks noChangeArrowheads="1"/>
                </p:cNvSpPr>
                <p:nvPr/>
              </p:nvSpPr>
              <p:spPr bwMode="auto">
                <a:xfrm>
                  <a:off x="0" y="0"/>
                  <a:ext cx="612620" cy="612620"/>
                </a:xfrm>
                <a:prstGeom prst="ellipse">
                  <a:avLst/>
                </a:prstGeom>
                <a:solidFill>
                  <a:srgbClr val="25998C"/>
                </a:solidFill>
                <a:ln>
                  <a:noFill/>
                </a:ln>
                <a:extLst>
                  <a:ext uri="{91240B29-F687-4F45-9708-019B960494DF}">
                    <a14:hiddenLine xmlns:a14="http://schemas.microsoft.com/office/drawing/2010/main" w="25400">
                      <a:solidFill>
                        <a:srgbClr val="000000"/>
                      </a:solidFill>
                      <a:bevel/>
                      <a:headEnd/>
                      <a:tailE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dirty="0">
                    <a:solidFill>
                      <a:schemeClr val="bg1">
                        <a:lumMod val="50000"/>
                      </a:schemeClr>
                    </a:solidFill>
                    <a:latin typeface="+mn-lt"/>
                    <a:ea typeface="+mn-ea"/>
                    <a:cs typeface="+mn-ea"/>
                    <a:sym typeface="+mn-lt"/>
                  </a:endParaRPr>
                </a:p>
              </p:txBody>
            </p:sp>
            <p:grpSp>
              <p:nvGrpSpPr>
                <p:cNvPr id="24" name="组合 83">
                  <a:extLst>
                    <a:ext uri="{FF2B5EF4-FFF2-40B4-BE49-F238E27FC236}">
                      <a16:creationId xmlns:a16="http://schemas.microsoft.com/office/drawing/2014/main" id="{352E2329-985D-4BCB-8B9E-0D256E91B297}"/>
                    </a:ext>
                  </a:extLst>
                </p:cNvPr>
                <p:cNvGrpSpPr>
                  <a:grpSpLocks/>
                </p:cNvGrpSpPr>
                <p:nvPr/>
              </p:nvGrpSpPr>
              <p:grpSpPr bwMode="auto">
                <a:xfrm>
                  <a:off x="146814" y="146814"/>
                  <a:ext cx="318993" cy="318993"/>
                  <a:chOff x="0" y="0"/>
                  <a:chExt cx="479425" cy="479425"/>
                </a:xfrm>
              </p:grpSpPr>
              <p:sp>
                <p:nvSpPr>
                  <p:cNvPr id="25" name="Freeform 7">
                    <a:extLst>
                      <a:ext uri="{FF2B5EF4-FFF2-40B4-BE49-F238E27FC236}">
                        <a16:creationId xmlns:a16="http://schemas.microsoft.com/office/drawing/2014/main" id="{231A1E58-8C33-41B5-A466-5E0291C7574C}"/>
                      </a:ext>
                    </a:extLst>
                  </p:cNvPr>
                  <p:cNvSpPr>
                    <a:spLocks noChangeArrowheads="1"/>
                  </p:cNvSpPr>
                  <p:nvPr/>
                </p:nvSpPr>
                <p:spPr bwMode="auto">
                  <a:xfrm>
                    <a:off x="88900" y="88900"/>
                    <a:ext cx="300037" cy="120650"/>
                  </a:xfrm>
                  <a:custGeom>
                    <a:avLst/>
                    <a:gdLst>
                      <a:gd name="T0" fmla="*/ 476307944 w 189"/>
                      <a:gd name="T1" fmla="*/ 191531875 h 76"/>
                      <a:gd name="T2" fmla="*/ 0 w 189"/>
                      <a:gd name="T3" fmla="*/ 191531875 h 76"/>
                      <a:gd name="T4" fmla="*/ 0 w 189"/>
                      <a:gd name="T5" fmla="*/ 0 h 76"/>
                      <a:gd name="T6" fmla="*/ 47882095 w 189"/>
                      <a:gd name="T7" fmla="*/ 0 h 76"/>
                      <a:gd name="T8" fmla="*/ 47882095 w 189"/>
                      <a:gd name="T9" fmla="*/ 143648113 h 76"/>
                      <a:gd name="T10" fmla="*/ 428425849 w 189"/>
                      <a:gd name="T11" fmla="*/ 143648113 h 76"/>
                      <a:gd name="T12" fmla="*/ 428425849 w 189"/>
                      <a:gd name="T13" fmla="*/ 0 h 76"/>
                      <a:gd name="T14" fmla="*/ 476307944 w 189"/>
                      <a:gd name="T15" fmla="*/ 0 h 76"/>
                      <a:gd name="T16" fmla="*/ 476307944 w 189"/>
                      <a:gd name="T17" fmla="*/ 191531875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9"/>
                      <a:gd name="T28" fmla="*/ 0 h 76"/>
                      <a:gd name="T29" fmla="*/ 189 w 189"/>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9" h="76">
                        <a:moveTo>
                          <a:pt x="189" y="76"/>
                        </a:moveTo>
                        <a:lnTo>
                          <a:pt x="0" y="76"/>
                        </a:lnTo>
                        <a:lnTo>
                          <a:pt x="0" y="0"/>
                        </a:lnTo>
                        <a:lnTo>
                          <a:pt x="19" y="0"/>
                        </a:lnTo>
                        <a:lnTo>
                          <a:pt x="19" y="57"/>
                        </a:lnTo>
                        <a:lnTo>
                          <a:pt x="170" y="57"/>
                        </a:lnTo>
                        <a:lnTo>
                          <a:pt x="170" y="0"/>
                        </a:lnTo>
                        <a:lnTo>
                          <a:pt x="189" y="0"/>
                        </a:lnTo>
                        <a:lnTo>
                          <a:pt x="189" y="76"/>
                        </a:lnTo>
                        <a:close/>
                      </a:path>
                    </a:pathLst>
                  </a:cu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a:lstStyle/>
                  <a:p>
                    <a:endParaRPr lang="zh-CN" altLang="en-US">
                      <a:solidFill>
                        <a:schemeClr val="bg1">
                          <a:lumMod val="50000"/>
                        </a:schemeClr>
                      </a:solidFill>
                      <a:cs typeface="+mn-ea"/>
                      <a:sym typeface="+mn-lt"/>
                    </a:endParaRPr>
                  </a:p>
                </p:txBody>
              </p:sp>
              <p:sp>
                <p:nvSpPr>
                  <p:cNvPr id="26" name="Freeform 8">
                    <a:extLst>
                      <a:ext uri="{FF2B5EF4-FFF2-40B4-BE49-F238E27FC236}">
                        <a16:creationId xmlns:a16="http://schemas.microsoft.com/office/drawing/2014/main" id="{65B1DE8A-DDE9-4D0B-A836-2152D600FC06}"/>
                      </a:ext>
                    </a:extLst>
                  </p:cNvPr>
                  <p:cNvSpPr>
                    <a:spLocks noChangeArrowheads="1"/>
                  </p:cNvSpPr>
                  <p:nvPr/>
                </p:nvSpPr>
                <p:spPr bwMode="auto">
                  <a:xfrm>
                    <a:off x="239712" y="88900"/>
                    <a:ext cx="88900" cy="60325"/>
                  </a:xfrm>
                  <a:custGeom>
                    <a:avLst/>
                    <a:gdLst>
                      <a:gd name="T0" fmla="*/ 141128750 w 56"/>
                      <a:gd name="T1" fmla="*/ 95765938 h 38"/>
                      <a:gd name="T2" fmla="*/ 0 w 56"/>
                      <a:gd name="T3" fmla="*/ 95765938 h 38"/>
                      <a:gd name="T4" fmla="*/ 0 w 56"/>
                      <a:gd name="T5" fmla="*/ 0 h 38"/>
                      <a:gd name="T6" fmla="*/ 47883763 w 56"/>
                      <a:gd name="T7" fmla="*/ 0 h 38"/>
                      <a:gd name="T8" fmla="*/ 47883763 w 56"/>
                      <a:gd name="T9" fmla="*/ 47883763 h 38"/>
                      <a:gd name="T10" fmla="*/ 93246575 w 56"/>
                      <a:gd name="T11" fmla="*/ 47883763 h 38"/>
                      <a:gd name="T12" fmla="*/ 93246575 w 56"/>
                      <a:gd name="T13" fmla="*/ 0 h 38"/>
                      <a:gd name="T14" fmla="*/ 141128750 w 56"/>
                      <a:gd name="T15" fmla="*/ 0 h 38"/>
                      <a:gd name="T16" fmla="*/ 141128750 w 56"/>
                      <a:gd name="T17" fmla="*/ 95765938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6"/>
                      <a:gd name="T28" fmla="*/ 0 h 38"/>
                      <a:gd name="T29" fmla="*/ 56 w 56"/>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6" h="38">
                        <a:moveTo>
                          <a:pt x="56" y="38"/>
                        </a:moveTo>
                        <a:lnTo>
                          <a:pt x="0" y="38"/>
                        </a:lnTo>
                        <a:lnTo>
                          <a:pt x="0" y="0"/>
                        </a:lnTo>
                        <a:lnTo>
                          <a:pt x="19" y="0"/>
                        </a:lnTo>
                        <a:lnTo>
                          <a:pt x="19" y="19"/>
                        </a:lnTo>
                        <a:lnTo>
                          <a:pt x="37" y="19"/>
                        </a:lnTo>
                        <a:lnTo>
                          <a:pt x="37" y="0"/>
                        </a:lnTo>
                        <a:lnTo>
                          <a:pt x="56" y="0"/>
                        </a:lnTo>
                        <a:lnTo>
                          <a:pt x="56" y="38"/>
                        </a:lnTo>
                        <a:close/>
                      </a:path>
                    </a:pathLst>
                  </a:cu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a:lstStyle/>
                  <a:p>
                    <a:endParaRPr lang="zh-CN" altLang="en-US">
                      <a:solidFill>
                        <a:schemeClr val="bg1">
                          <a:lumMod val="50000"/>
                        </a:schemeClr>
                      </a:solidFill>
                      <a:cs typeface="+mn-ea"/>
                      <a:sym typeface="+mn-lt"/>
                    </a:endParaRPr>
                  </a:p>
                </p:txBody>
              </p:sp>
              <p:sp>
                <p:nvSpPr>
                  <p:cNvPr id="27" name="Freeform 9">
                    <a:extLst>
                      <a:ext uri="{FF2B5EF4-FFF2-40B4-BE49-F238E27FC236}">
                        <a16:creationId xmlns:a16="http://schemas.microsoft.com/office/drawing/2014/main" id="{27B13B68-94F2-4D35-B59D-AF580AF9DAC5}"/>
                      </a:ext>
                    </a:extLst>
                  </p:cNvPr>
                  <p:cNvSpPr>
                    <a:spLocks noChangeArrowheads="1"/>
                  </p:cNvSpPr>
                  <p:nvPr/>
                </p:nvSpPr>
                <p:spPr bwMode="auto">
                  <a:xfrm>
                    <a:off x="0" y="0"/>
                    <a:ext cx="479425" cy="479425"/>
                  </a:xfrm>
                  <a:custGeom>
                    <a:avLst/>
                    <a:gdLst>
                      <a:gd name="T0" fmla="*/ 761087188 w 302"/>
                      <a:gd name="T1" fmla="*/ 761087188 h 302"/>
                      <a:gd name="T2" fmla="*/ 0 w 302"/>
                      <a:gd name="T3" fmla="*/ 761087188 h 302"/>
                      <a:gd name="T4" fmla="*/ 0 w 302"/>
                      <a:gd name="T5" fmla="*/ 0 h 302"/>
                      <a:gd name="T6" fmla="*/ 617437488 w 302"/>
                      <a:gd name="T7" fmla="*/ 0 h 302"/>
                      <a:gd name="T8" fmla="*/ 617437488 w 302"/>
                      <a:gd name="T9" fmla="*/ 45362813 h 302"/>
                      <a:gd name="T10" fmla="*/ 45362813 w 302"/>
                      <a:gd name="T11" fmla="*/ 45362813 h 302"/>
                      <a:gd name="T12" fmla="*/ 45362813 w 302"/>
                      <a:gd name="T13" fmla="*/ 713205013 h 302"/>
                      <a:gd name="T14" fmla="*/ 713205013 w 302"/>
                      <a:gd name="T15" fmla="*/ 713205013 h 302"/>
                      <a:gd name="T16" fmla="*/ 713205013 w 302"/>
                      <a:gd name="T17" fmla="*/ 141128750 h 302"/>
                      <a:gd name="T18" fmla="*/ 761087188 w 302"/>
                      <a:gd name="T19" fmla="*/ 141128750 h 302"/>
                      <a:gd name="T20" fmla="*/ 761087188 w 302"/>
                      <a:gd name="T21" fmla="*/ 761087188 h 3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2"/>
                      <a:gd name="T34" fmla="*/ 0 h 302"/>
                      <a:gd name="T35" fmla="*/ 302 w 302"/>
                      <a:gd name="T36" fmla="*/ 302 h 30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2" h="302">
                        <a:moveTo>
                          <a:pt x="302" y="302"/>
                        </a:moveTo>
                        <a:lnTo>
                          <a:pt x="0" y="302"/>
                        </a:lnTo>
                        <a:lnTo>
                          <a:pt x="0" y="0"/>
                        </a:lnTo>
                        <a:lnTo>
                          <a:pt x="245" y="0"/>
                        </a:lnTo>
                        <a:lnTo>
                          <a:pt x="245" y="18"/>
                        </a:lnTo>
                        <a:lnTo>
                          <a:pt x="18" y="18"/>
                        </a:lnTo>
                        <a:lnTo>
                          <a:pt x="18" y="283"/>
                        </a:lnTo>
                        <a:lnTo>
                          <a:pt x="283" y="283"/>
                        </a:lnTo>
                        <a:lnTo>
                          <a:pt x="283" y="56"/>
                        </a:lnTo>
                        <a:lnTo>
                          <a:pt x="302" y="56"/>
                        </a:lnTo>
                        <a:lnTo>
                          <a:pt x="302" y="302"/>
                        </a:lnTo>
                        <a:close/>
                      </a:path>
                    </a:pathLst>
                  </a:cu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a:lstStyle/>
                  <a:p>
                    <a:endParaRPr lang="zh-CN" altLang="en-US">
                      <a:solidFill>
                        <a:schemeClr val="bg1">
                          <a:lumMod val="50000"/>
                        </a:schemeClr>
                      </a:solidFill>
                      <a:cs typeface="+mn-ea"/>
                      <a:sym typeface="+mn-lt"/>
                    </a:endParaRPr>
                  </a:p>
                </p:txBody>
              </p:sp>
              <p:sp>
                <p:nvSpPr>
                  <p:cNvPr id="28" name="Rectangle 10">
                    <a:extLst>
                      <a:ext uri="{FF2B5EF4-FFF2-40B4-BE49-F238E27FC236}">
                        <a16:creationId xmlns:a16="http://schemas.microsoft.com/office/drawing/2014/main" id="{B2D78575-BF68-4391-A48A-B86E1BC6715B}"/>
                      </a:ext>
                    </a:extLst>
                  </p:cNvPr>
                  <p:cNvSpPr>
                    <a:spLocks noChangeArrowheads="1"/>
                  </p:cNvSpPr>
                  <p:nvPr/>
                </p:nvSpPr>
                <p:spPr bwMode="auto">
                  <a:xfrm>
                    <a:off x="88900" y="269875"/>
                    <a:ext cx="300037" cy="30163"/>
                  </a:xfrm>
                  <a:prstGeom prst="rect">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chemeClr val="bg1">
                          <a:lumMod val="50000"/>
                        </a:schemeClr>
                      </a:solidFill>
                      <a:latin typeface="+mn-lt"/>
                      <a:ea typeface="+mn-ea"/>
                      <a:cs typeface="+mn-ea"/>
                      <a:sym typeface="+mn-lt"/>
                    </a:endParaRPr>
                  </a:p>
                </p:txBody>
              </p:sp>
              <p:sp>
                <p:nvSpPr>
                  <p:cNvPr id="29" name="Rectangle 11">
                    <a:extLst>
                      <a:ext uri="{FF2B5EF4-FFF2-40B4-BE49-F238E27FC236}">
                        <a16:creationId xmlns:a16="http://schemas.microsoft.com/office/drawing/2014/main" id="{9C5969F8-FCD9-4584-B14D-D986B3A9065B}"/>
                      </a:ext>
                    </a:extLst>
                  </p:cNvPr>
                  <p:cNvSpPr>
                    <a:spLocks noChangeArrowheads="1"/>
                  </p:cNvSpPr>
                  <p:nvPr/>
                </p:nvSpPr>
                <p:spPr bwMode="auto">
                  <a:xfrm>
                    <a:off x="88900" y="328613"/>
                    <a:ext cx="300037" cy="30163"/>
                  </a:xfrm>
                  <a:prstGeom prst="rect">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chemeClr val="bg1">
                          <a:lumMod val="50000"/>
                        </a:schemeClr>
                      </a:solidFill>
                      <a:latin typeface="+mn-lt"/>
                      <a:ea typeface="+mn-ea"/>
                      <a:cs typeface="+mn-ea"/>
                      <a:sym typeface="+mn-lt"/>
                    </a:endParaRPr>
                  </a:p>
                </p:txBody>
              </p:sp>
              <p:sp>
                <p:nvSpPr>
                  <p:cNvPr id="30" name="Rectangle 12">
                    <a:extLst>
                      <a:ext uri="{FF2B5EF4-FFF2-40B4-BE49-F238E27FC236}">
                        <a16:creationId xmlns:a16="http://schemas.microsoft.com/office/drawing/2014/main" id="{38BEB15F-C9BB-4C3F-94E5-CDDBECC662A0}"/>
                      </a:ext>
                    </a:extLst>
                  </p:cNvPr>
                  <p:cNvSpPr>
                    <a:spLocks noChangeArrowheads="1"/>
                  </p:cNvSpPr>
                  <p:nvPr/>
                </p:nvSpPr>
                <p:spPr bwMode="auto">
                  <a:xfrm>
                    <a:off x="88900" y="388938"/>
                    <a:ext cx="300037" cy="30163"/>
                  </a:xfrm>
                  <a:prstGeom prst="rect">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chemeClr val="bg1">
                          <a:lumMod val="50000"/>
                        </a:schemeClr>
                      </a:solidFill>
                      <a:latin typeface="+mn-lt"/>
                      <a:ea typeface="+mn-ea"/>
                      <a:cs typeface="+mn-ea"/>
                      <a:sym typeface="+mn-lt"/>
                    </a:endParaRPr>
                  </a:p>
                </p:txBody>
              </p:sp>
            </p:grpSp>
          </p:grpSp>
          <p:sp>
            <p:nvSpPr>
              <p:cNvPr id="22" name="矩形 128">
                <a:extLst>
                  <a:ext uri="{FF2B5EF4-FFF2-40B4-BE49-F238E27FC236}">
                    <a16:creationId xmlns:a16="http://schemas.microsoft.com/office/drawing/2014/main" id="{D884E293-1E52-4490-B82B-2362E9EFF6D2}"/>
                  </a:ext>
                </a:extLst>
              </p:cNvPr>
              <p:cNvSpPr>
                <a:spLocks noChangeArrowheads="1"/>
              </p:cNvSpPr>
              <p:nvPr/>
            </p:nvSpPr>
            <p:spPr bwMode="auto">
              <a:xfrm>
                <a:off x="426901" y="88068"/>
                <a:ext cx="1427851" cy="338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1600" dirty="0">
                    <a:solidFill>
                      <a:schemeClr val="bg1">
                        <a:lumMod val="50000"/>
                      </a:schemeClr>
                    </a:solidFill>
                    <a:latin typeface="+mn-lt"/>
                    <a:ea typeface="+mn-ea"/>
                    <a:cs typeface="+mn-ea"/>
                    <a:sym typeface="+mn-lt"/>
                  </a:rPr>
                  <a:t>加入标题描述</a:t>
                </a:r>
                <a:endParaRPr lang="en-US" altLang="zh-CN" sz="1600" dirty="0">
                  <a:solidFill>
                    <a:schemeClr val="bg1">
                      <a:lumMod val="50000"/>
                    </a:schemeClr>
                  </a:solidFill>
                  <a:latin typeface="+mn-lt"/>
                  <a:ea typeface="+mn-ea"/>
                  <a:cs typeface="+mn-ea"/>
                  <a:sym typeface="+mn-lt"/>
                </a:endParaRPr>
              </a:p>
            </p:txBody>
          </p:sp>
        </p:grpSp>
      </p:grpSp>
      <p:grpSp>
        <p:nvGrpSpPr>
          <p:cNvPr id="31" name="组合 16">
            <a:extLst>
              <a:ext uri="{FF2B5EF4-FFF2-40B4-BE49-F238E27FC236}">
                <a16:creationId xmlns:a16="http://schemas.microsoft.com/office/drawing/2014/main" id="{7DB4C1BF-2B90-4B29-AF9A-9B74DBF30086}"/>
              </a:ext>
            </a:extLst>
          </p:cNvPr>
          <p:cNvGrpSpPr>
            <a:grpSpLocks/>
          </p:cNvGrpSpPr>
          <p:nvPr/>
        </p:nvGrpSpPr>
        <p:grpSpPr bwMode="auto">
          <a:xfrm>
            <a:off x="8441421" y="2193921"/>
            <a:ext cx="2359025" cy="1214278"/>
            <a:chOff x="0" y="0"/>
            <a:chExt cx="2358517" cy="1215285"/>
          </a:xfrm>
        </p:grpSpPr>
        <p:sp>
          <p:nvSpPr>
            <p:cNvPr id="32" name="矩形 130">
              <a:extLst>
                <a:ext uri="{FF2B5EF4-FFF2-40B4-BE49-F238E27FC236}">
                  <a16:creationId xmlns:a16="http://schemas.microsoft.com/office/drawing/2014/main" id="{EBCF7296-341D-4B5C-A28C-6028CBCD93CA}"/>
                </a:ext>
              </a:extLst>
            </p:cNvPr>
            <p:cNvSpPr>
              <a:spLocks noChangeArrowheads="1"/>
            </p:cNvSpPr>
            <p:nvPr/>
          </p:nvSpPr>
          <p:spPr bwMode="auto">
            <a:xfrm>
              <a:off x="0" y="476009"/>
              <a:ext cx="2358517" cy="739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0" eaLnBrk="1" hangingPunct="1">
                <a:spcBef>
                  <a:spcPts val="0"/>
                </a:spcBef>
                <a:buNone/>
              </a:pPr>
              <a:r>
                <a:rPr lang="zh-CN" altLang="en-US" sz="1400" dirty="0">
                  <a:solidFill>
                    <a:srgbClr val="000000">
                      <a:lumMod val="50000"/>
                      <a:lumOff val="50000"/>
                    </a:srgbClr>
                  </a:solidFill>
                  <a:latin typeface="+mn-lt"/>
                  <a:ea typeface="+mn-ea"/>
                  <a:cs typeface="+mn-ea"/>
                  <a:sym typeface="+mn-lt"/>
                </a:rPr>
                <a:t>此处添加详细文本描述，建议与标题相关并符合整体语言风格，描述尽量简洁生动。</a:t>
              </a:r>
              <a:endParaRPr lang="en-US" altLang="zh-CN" sz="1400" dirty="0">
                <a:solidFill>
                  <a:srgbClr val="000000">
                    <a:lumMod val="50000"/>
                    <a:lumOff val="50000"/>
                  </a:srgbClr>
                </a:solidFill>
                <a:latin typeface="+mn-lt"/>
                <a:ea typeface="+mn-ea"/>
                <a:cs typeface="+mn-ea"/>
                <a:sym typeface="+mn-lt"/>
              </a:endParaRPr>
            </a:p>
          </p:txBody>
        </p:sp>
        <p:sp>
          <p:nvSpPr>
            <p:cNvPr id="33" name="椭圆 134">
              <a:extLst>
                <a:ext uri="{FF2B5EF4-FFF2-40B4-BE49-F238E27FC236}">
                  <a16:creationId xmlns:a16="http://schemas.microsoft.com/office/drawing/2014/main" id="{52232F16-B9AF-409A-9123-6C1985B65E20}"/>
                </a:ext>
              </a:extLst>
            </p:cNvPr>
            <p:cNvSpPr>
              <a:spLocks noChangeArrowheads="1"/>
            </p:cNvSpPr>
            <p:nvPr/>
          </p:nvSpPr>
          <p:spPr bwMode="auto">
            <a:xfrm>
              <a:off x="33757" y="0"/>
              <a:ext cx="422357" cy="422357"/>
            </a:xfrm>
            <a:prstGeom prst="ellipse">
              <a:avLst/>
            </a:prstGeom>
            <a:solidFill>
              <a:schemeClr val="accent1">
                <a:lumMod val="75000"/>
              </a:schemeClr>
            </a:solidFill>
            <a:ln>
              <a:noFill/>
            </a:ln>
            <a:extLst>
              <a:ext uri="{91240B29-F687-4F45-9708-019B960494DF}">
                <a14:hiddenLine xmlns:a14="http://schemas.microsoft.com/office/drawing/2010/main" w="25400">
                  <a:solidFill>
                    <a:srgbClr val="000000"/>
                  </a:solidFill>
                  <a:bevel/>
                  <a:headEnd/>
                  <a:tailE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chemeClr val="bg1">
                    <a:lumMod val="50000"/>
                  </a:schemeClr>
                </a:solidFill>
                <a:latin typeface="+mn-lt"/>
                <a:ea typeface="+mn-ea"/>
                <a:cs typeface="+mn-ea"/>
                <a:sym typeface="+mn-lt"/>
              </a:endParaRPr>
            </a:p>
          </p:txBody>
        </p:sp>
        <p:sp>
          <p:nvSpPr>
            <p:cNvPr id="34" name="矩形 133">
              <a:extLst>
                <a:ext uri="{FF2B5EF4-FFF2-40B4-BE49-F238E27FC236}">
                  <a16:creationId xmlns:a16="http://schemas.microsoft.com/office/drawing/2014/main" id="{7060C270-8AFB-4155-807B-26BACAD1E2C8}"/>
                </a:ext>
              </a:extLst>
            </p:cNvPr>
            <p:cNvSpPr>
              <a:spLocks noChangeArrowheads="1"/>
            </p:cNvSpPr>
            <p:nvPr/>
          </p:nvSpPr>
          <p:spPr bwMode="auto">
            <a:xfrm>
              <a:off x="460658" y="88068"/>
              <a:ext cx="1427851" cy="338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0" eaLnBrk="1" hangingPunct="1">
                <a:spcBef>
                  <a:spcPct val="0"/>
                </a:spcBef>
                <a:buNone/>
              </a:pPr>
              <a:r>
                <a:rPr lang="zh-CN" altLang="en-US" sz="1600" dirty="0">
                  <a:solidFill>
                    <a:schemeClr val="bg1">
                      <a:lumMod val="50000"/>
                    </a:schemeClr>
                  </a:solidFill>
                  <a:latin typeface="+mn-lt"/>
                  <a:ea typeface="+mn-ea"/>
                  <a:cs typeface="+mn-ea"/>
                  <a:sym typeface="+mn-lt"/>
                </a:rPr>
                <a:t>加入标题描述</a:t>
              </a:r>
              <a:endParaRPr lang="en-US" altLang="zh-CN" sz="1600" dirty="0">
                <a:solidFill>
                  <a:schemeClr val="bg1">
                    <a:lumMod val="50000"/>
                  </a:schemeClr>
                </a:solidFill>
                <a:latin typeface="+mn-lt"/>
                <a:ea typeface="+mn-ea"/>
                <a:cs typeface="+mn-ea"/>
                <a:sym typeface="+mn-lt"/>
              </a:endParaRPr>
            </a:p>
          </p:txBody>
        </p:sp>
        <p:grpSp>
          <p:nvGrpSpPr>
            <p:cNvPr id="35" name="组合 14">
              <a:extLst>
                <a:ext uri="{FF2B5EF4-FFF2-40B4-BE49-F238E27FC236}">
                  <a16:creationId xmlns:a16="http://schemas.microsoft.com/office/drawing/2014/main" id="{3814DF02-B2CA-4FE3-9B8A-8ACABC20118D}"/>
                </a:ext>
              </a:extLst>
            </p:cNvPr>
            <p:cNvGrpSpPr>
              <a:grpSpLocks/>
            </p:cNvGrpSpPr>
            <p:nvPr/>
          </p:nvGrpSpPr>
          <p:grpSpPr bwMode="auto">
            <a:xfrm>
              <a:off x="134973" y="141998"/>
              <a:ext cx="219923" cy="151470"/>
              <a:chOff x="0" y="0"/>
              <a:chExt cx="219923" cy="151470"/>
            </a:xfrm>
          </p:grpSpPr>
          <p:sp>
            <p:nvSpPr>
              <p:cNvPr id="36" name="Rectangle 27">
                <a:extLst>
                  <a:ext uri="{FF2B5EF4-FFF2-40B4-BE49-F238E27FC236}">
                    <a16:creationId xmlns:a16="http://schemas.microsoft.com/office/drawing/2014/main" id="{B3D82B28-6203-4385-B9E1-705BB326D8D8}"/>
                  </a:ext>
                </a:extLst>
              </p:cNvPr>
              <p:cNvSpPr>
                <a:spLocks noChangeArrowheads="1"/>
              </p:cNvSpPr>
              <p:nvPr/>
            </p:nvSpPr>
            <p:spPr bwMode="auto">
              <a:xfrm>
                <a:off x="40780" y="61899"/>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chemeClr val="bg1">
                      <a:lumMod val="50000"/>
                    </a:schemeClr>
                  </a:solidFill>
                  <a:latin typeface="+mn-lt"/>
                  <a:ea typeface="+mn-ea"/>
                  <a:cs typeface="+mn-ea"/>
                  <a:sym typeface="+mn-lt"/>
                </a:endParaRPr>
              </a:p>
            </p:txBody>
          </p:sp>
          <p:sp>
            <p:nvSpPr>
              <p:cNvPr id="37" name="Rectangle 28">
                <a:extLst>
                  <a:ext uri="{FF2B5EF4-FFF2-40B4-BE49-F238E27FC236}">
                    <a16:creationId xmlns:a16="http://schemas.microsoft.com/office/drawing/2014/main" id="{F9314B1B-D306-448D-A7E6-B1AE3EA145AA}"/>
                  </a:ext>
                </a:extLst>
              </p:cNvPr>
              <p:cNvSpPr>
                <a:spLocks noChangeArrowheads="1"/>
              </p:cNvSpPr>
              <p:nvPr/>
            </p:nvSpPr>
            <p:spPr bwMode="auto">
              <a:xfrm>
                <a:off x="82289" y="61899"/>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chemeClr val="bg1">
                      <a:lumMod val="50000"/>
                    </a:schemeClr>
                  </a:solidFill>
                  <a:latin typeface="+mn-lt"/>
                  <a:ea typeface="+mn-ea"/>
                  <a:cs typeface="+mn-ea"/>
                  <a:sym typeface="+mn-lt"/>
                </a:endParaRPr>
              </a:p>
            </p:txBody>
          </p:sp>
          <p:sp>
            <p:nvSpPr>
              <p:cNvPr id="38" name="Rectangle 29">
                <a:extLst>
                  <a:ext uri="{FF2B5EF4-FFF2-40B4-BE49-F238E27FC236}">
                    <a16:creationId xmlns:a16="http://schemas.microsoft.com/office/drawing/2014/main" id="{F2B05528-61F3-480D-8E60-DF7CA08F4C5F}"/>
                  </a:ext>
                </a:extLst>
              </p:cNvPr>
              <p:cNvSpPr>
                <a:spLocks noChangeArrowheads="1"/>
              </p:cNvSpPr>
              <p:nvPr/>
            </p:nvSpPr>
            <p:spPr bwMode="auto">
              <a:xfrm>
                <a:off x="123798" y="61899"/>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chemeClr val="bg1">
                      <a:lumMod val="50000"/>
                    </a:schemeClr>
                  </a:solidFill>
                  <a:latin typeface="+mn-lt"/>
                  <a:ea typeface="+mn-ea"/>
                  <a:cs typeface="+mn-ea"/>
                  <a:sym typeface="+mn-lt"/>
                </a:endParaRPr>
              </a:p>
            </p:txBody>
          </p:sp>
          <p:sp>
            <p:nvSpPr>
              <p:cNvPr id="39" name="Rectangle 30">
                <a:extLst>
                  <a:ext uri="{FF2B5EF4-FFF2-40B4-BE49-F238E27FC236}">
                    <a16:creationId xmlns:a16="http://schemas.microsoft.com/office/drawing/2014/main" id="{FF419EC6-0456-4E65-82D7-E009CDB202BC}"/>
                  </a:ext>
                </a:extLst>
              </p:cNvPr>
              <p:cNvSpPr>
                <a:spLocks noChangeArrowheads="1"/>
              </p:cNvSpPr>
              <p:nvPr/>
            </p:nvSpPr>
            <p:spPr bwMode="auto">
              <a:xfrm>
                <a:off x="165307" y="61899"/>
                <a:ext cx="13108" cy="13836"/>
              </a:xfrm>
              <a:prstGeom prst="rect">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chemeClr val="bg1">
                      <a:lumMod val="50000"/>
                    </a:schemeClr>
                  </a:solidFill>
                  <a:latin typeface="+mn-lt"/>
                  <a:ea typeface="+mn-ea"/>
                  <a:cs typeface="+mn-ea"/>
                  <a:sym typeface="+mn-lt"/>
                </a:endParaRPr>
              </a:p>
            </p:txBody>
          </p:sp>
          <p:sp>
            <p:nvSpPr>
              <p:cNvPr id="40" name="Rectangle 31">
                <a:extLst>
                  <a:ext uri="{FF2B5EF4-FFF2-40B4-BE49-F238E27FC236}">
                    <a16:creationId xmlns:a16="http://schemas.microsoft.com/office/drawing/2014/main" id="{660DF49A-E049-4A39-91A4-8A6B2A17600C}"/>
                  </a:ext>
                </a:extLst>
              </p:cNvPr>
              <p:cNvSpPr>
                <a:spLocks noChangeArrowheads="1"/>
              </p:cNvSpPr>
              <p:nvPr/>
            </p:nvSpPr>
            <p:spPr bwMode="auto">
              <a:xfrm>
                <a:off x="40780" y="34226"/>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chemeClr val="bg1">
                      <a:lumMod val="50000"/>
                    </a:schemeClr>
                  </a:solidFill>
                  <a:latin typeface="+mn-lt"/>
                  <a:ea typeface="+mn-ea"/>
                  <a:cs typeface="+mn-ea"/>
                  <a:sym typeface="+mn-lt"/>
                </a:endParaRPr>
              </a:p>
            </p:txBody>
          </p:sp>
          <p:sp>
            <p:nvSpPr>
              <p:cNvPr id="41" name="Rectangle 32">
                <a:extLst>
                  <a:ext uri="{FF2B5EF4-FFF2-40B4-BE49-F238E27FC236}">
                    <a16:creationId xmlns:a16="http://schemas.microsoft.com/office/drawing/2014/main" id="{44A5F421-A479-4B5D-BDAC-7A8230EC3324}"/>
                  </a:ext>
                </a:extLst>
              </p:cNvPr>
              <p:cNvSpPr>
                <a:spLocks noChangeArrowheads="1"/>
              </p:cNvSpPr>
              <p:nvPr/>
            </p:nvSpPr>
            <p:spPr bwMode="auto">
              <a:xfrm>
                <a:off x="82289" y="34226"/>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chemeClr val="bg1">
                      <a:lumMod val="50000"/>
                    </a:schemeClr>
                  </a:solidFill>
                  <a:latin typeface="+mn-lt"/>
                  <a:ea typeface="+mn-ea"/>
                  <a:cs typeface="+mn-ea"/>
                  <a:sym typeface="+mn-lt"/>
                </a:endParaRPr>
              </a:p>
            </p:txBody>
          </p:sp>
          <p:sp>
            <p:nvSpPr>
              <p:cNvPr id="42" name="Rectangle 33">
                <a:extLst>
                  <a:ext uri="{FF2B5EF4-FFF2-40B4-BE49-F238E27FC236}">
                    <a16:creationId xmlns:a16="http://schemas.microsoft.com/office/drawing/2014/main" id="{349D4012-2AEC-44F7-9160-AB08F9DF9531}"/>
                  </a:ext>
                </a:extLst>
              </p:cNvPr>
              <p:cNvSpPr>
                <a:spLocks noChangeArrowheads="1"/>
              </p:cNvSpPr>
              <p:nvPr/>
            </p:nvSpPr>
            <p:spPr bwMode="auto">
              <a:xfrm>
                <a:off x="123798" y="34226"/>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chemeClr val="bg1">
                      <a:lumMod val="50000"/>
                    </a:schemeClr>
                  </a:solidFill>
                  <a:latin typeface="+mn-lt"/>
                  <a:ea typeface="+mn-ea"/>
                  <a:cs typeface="+mn-ea"/>
                  <a:sym typeface="+mn-lt"/>
                </a:endParaRPr>
              </a:p>
            </p:txBody>
          </p:sp>
          <p:sp>
            <p:nvSpPr>
              <p:cNvPr id="43" name="Rectangle 34">
                <a:extLst>
                  <a:ext uri="{FF2B5EF4-FFF2-40B4-BE49-F238E27FC236}">
                    <a16:creationId xmlns:a16="http://schemas.microsoft.com/office/drawing/2014/main" id="{9B51C0FD-1ACC-46A5-A37A-D51EC9CC9EC7}"/>
                  </a:ext>
                </a:extLst>
              </p:cNvPr>
              <p:cNvSpPr>
                <a:spLocks noChangeArrowheads="1"/>
              </p:cNvSpPr>
              <p:nvPr/>
            </p:nvSpPr>
            <p:spPr bwMode="auto">
              <a:xfrm>
                <a:off x="165307" y="34226"/>
                <a:ext cx="13108" cy="13836"/>
              </a:xfrm>
              <a:prstGeom prst="rect">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chemeClr val="bg1">
                      <a:lumMod val="50000"/>
                    </a:schemeClr>
                  </a:solidFill>
                  <a:latin typeface="+mn-lt"/>
                  <a:ea typeface="+mn-ea"/>
                  <a:cs typeface="+mn-ea"/>
                  <a:sym typeface="+mn-lt"/>
                </a:endParaRPr>
              </a:p>
            </p:txBody>
          </p:sp>
          <p:sp>
            <p:nvSpPr>
              <p:cNvPr id="44" name="Rectangle 35">
                <a:extLst>
                  <a:ext uri="{FF2B5EF4-FFF2-40B4-BE49-F238E27FC236}">
                    <a16:creationId xmlns:a16="http://schemas.microsoft.com/office/drawing/2014/main" id="{630A60FB-B8B6-4D1C-99B5-94021968DC70}"/>
                  </a:ext>
                </a:extLst>
              </p:cNvPr>
              <p:cNvSpPr>
                <a:spLocks noChangeArrowheads="1"/>
              </p:cNvSpPr>
              <p:nvPr/>
            </p:nvSpPr>
            <p:spPr bwMode="auto">
              <a:xfrm>
                <a:off x="54617" y="103407"/>
                <a:ext cx="110690" cy="13836"/>
              </a:xfrm>
              <a:prstGeom prst="rect">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chemeClr val="bg1">
                      <a:lumMod val="50000"/>
                    </a:schemeClr>
                  </a:solidFill>
                  <a:latin typeface="+mn-lt"/>
                  <a:ea typeface="+mn-ea"/>
                  <a:cs typeface="+mn-ea"/>
                  <a:sym typeface="+mn-lt"/>
                </a:endParaRPr>
              </a:p>
            </p:txBody>
          </p:sp>
          <p:sp>
            <p:nvSpPr>
              <p:cNvPr id="45" name="Freeform 36">
                <a:extLst>
                  <a:ext uri="{FF2B5EF4-FFF2-40B4-BE49-F238E27FC236}">
                    <a16:creationId xmlns:a16="http://schemas.microsoft.com/office/drawing/2014/main" id="{35058641-FECB-40F9-B398-D4E246DF4D1B}"/>
                  </a:ext>
                </a:extLst>
              </p:cNvPr>
              <p:cNvSpPr>
                <a:spLocks noChangeArrowheads="1"/>
              </p:cNvSpPr>
              <p:nvPr/>
            </p:nvSpPr>
            <p:spPr bwMode="auto">
              <a:xfrm>
                <a:off x="0" y="0"/>
                <a:ext cx="219923" cy="151470"/>
              </a:xfrm>
              <a:custGeom>
                <a:avLst/>
                <a:gdLst>
                  <a:gd name="T0" fmla="*/ 160152735 w 302"/>
                  <a:gd name="T1" fmla="*/ 110303658 h 208"/>
                  <a:gd name="T2" fmla="*/ 0 w 302"/>
                  <a:gd name="T3" fmla="*/ 110303658 h 208"/>
                  <a:gd name="T4" fmla="*/ 0 w 302"/>
                  <a:gd name="T5" fmla="*/ 14848429 h 208"/>
                  <a:gd name="T6" fmla="*/ 10075678 w 302"/>
                  <a:gd name="T7" fmla="*/ 14848429 h 208"/>
                  <a:gd name="T8" fmla="*/ 10075678 w 302"/>
                  <a:gd name="T9" fmla="*/ 100227990 h 208"/>
                  <a:gd name="T10" fmla="*/ 150077057 w 302"/>
                  <a:gd name="T11" fmla="*/ 100227990 h 208"/>
                  <a:gd name="T12" fmla="*/ 150077057 w 302"/>
                  <a:gd name="T13" fmla="*/ 10075668 h 208"/>
                  <a:gd name="T14" fmla="*/ 0 w 302"/>
                  <a:gd name="T15" fmla="*/ 10075668 h 208"/>
                  <a:gd name="T16" fmla="*/ 0 w 302"/>
                  <a:gd name="T17" fmla="*/ 0 h 208"/>
                  <a:gd name="T18" fmla="*/ 160152735 w 302"/>
                  <a:gd name="T19" fmla="*/ 0 h 208"/>
                  <a:gd name="T20" fmla="*/ 160152735 w 302"/>
                  <a:gd name="T21" fmla="*/ 110303658 h 2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2"/>
                  <a:gd name="T34" fmla="*/ 0 h 208"/>
                  <a:gd name="T35" fmla="*/ 302 w 302"/>
                  <a:gd name="T36" fmla="*/ 208 h 20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2" h="208">
                    <a:moveTo>
                      <a:pt x="302" y="208"/>
                    </a:moveTo>
                    <a:lnTo>
                      <a:pt x="0" y="208"/>
                    </a:lnTo>
                    <a:lnTo>
                      <a:pt x="0" y="28"/>
                    </a:lnTo>
                    <a:lnTo>
                      <a:pt x="19" y="28"/>
                    </a:lnTo>
                    <a:lnTo>
                      <a:pt x="19" y="189"/>
                    </a:lnTo>
                    <a:lnTo>
                      <a:pt x="283" y="189"/>
                    </a:lnTo>
                    <a:lnTo>
                      <a:pt x="283" y="19"/>
                    </a:lnTo>
                    <a:lnTo>
                      <a:pt x="0" y="19"/>
                    </a:lnTo>
                    <a:lnTo>
                      <a:pt x="0" y="0"/>
                    </a:lnTo>
                    <a:lnTo>
                      <a:pt x="302" y="0"/>
                    </a:lnTo>
                    <a:lnTo>
                      <a:pt x="302" y="208"/>
                    </a:lnTo>
                    <a:close/>
                  </a:path>
                </a:pathLst>
              </a:cu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a:lstStyle/>
              <a:p>
                <a:endParaRPr lang="zh-CN" altLang="en-US">
                  <a:solidFill>
                    <a:schemeClr val="bg1">
                      <a:lumMod val="50000"/>
                    </a:schemeClr>
                  </a:solidFill>
                  <a:cs typeface="+mn-ea"/>
                  <a:sym typeface="+mn-lt"/>
                </a:endParaRPr>
              </a:p>
            </p:txBody>
          </p:sp>
        </p:grpSp>
      </p:grpSp>
      <p:grpSp>
        <p:nvGrpSpPr>
          <p:cNvPr id="46" name="组合 18">
            <a:extLst>
              <a:ext uri="{FF2B5EF4-FFF2-40B4-BE49-F238E27FC236}">
                <a16:creationId xmlns:a16="http://schemas.microsoft.com/office/drawing/2014/main" id="{67596BE3-039B-4EED-A394-953C6657E42D}"/>
              </a:ext>
            </a:extLst>
          </p:cNvPr>
          <p:cNvGrpSpPr>
            <a:grpSpLocks/>
          </p:cNvGrpSpPr>
          <p:nvPr/>
        </p:nvGrpSpPr>
        <p:grpSpPr bwMode="auto">
          <a:xfrm>
            <a:off x="5888721" y="3750353"/>
            <a:ext cx="2357438" cy="1214843"/>
            <a:chOff x="0" y="0"/>
            <a:chExt cx="2358517" cy="1214408"/>
          </a:xfrm>
        </p:grpSpPr>
        <p:sp>
          <p:nvSpPr>
            <p:cNvPr id="47" name="矩形 142">
              <a:extLst>
                <a:ext uri="{FF2B5EF4-FFF2-40B4-BE49-F238E27FC236}">
                  <a16:creationId xmlns:a16="http://schemas.microsoft.com/office/drawing/2014/main" id="{18DDBE9F-3449-4F83-900F-F06307AFDA8C}"/>
                </a:ext>
              </a:extLst>
            </p:cNvPr>
            <p:cNvSpPr>
              <a:spLocks noChangeArrowheads="1"/>
            </p:cNvSpPr>
            <p:nvPr/>
          </p:nvSpPr>
          <p:spPr bwMode="auto">
            <a:xfrm>
              <a:off x="0" y="476009"/>
              <a:ext cx="2358517" cy="738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0" eaLnBrk="1" hangingPunct="1">
                <a:spcBef>
                  <a:spcPts val="0"/>
                </a:spcBef>
                <a:buNone/>
              </a:pPr>
              <a:r>
                <a:rPr lang="zh-CN" altLang="en-US" sz="1400" dirty="0">
                  <a:solidFill>
                    <a:srgbClr val="000000">
                      <a:lumMod val="50000"/>
                      <a:lumOff val="50000"/>
                    </a:srgbClr>
                  </a:solidFill>
                  <a:latin typeface="+mn-lt"/>
                  <a:ea typeface="+mn-ea"/>
                  <a:cs typeface="+mn-ea"/>
                  <a:sym typeface="+mn-lt"/>
                </a:rPr>
                <a:t>此处添加详细文本描述，建议与标题相关并符合整体语言风格，描述尽量简洁生动。</a:t>
              </a:r>
              <a:endParaRPr lang="en-US" altLang="zh-CN" sz="1400" dirty="0">
                <a:solidFill>
                  <a:srgbClr val="000000">
                    <a:lumMod val="50000"/>
                    <a:lumOff val="50000"/>
                  </a:srgbClr>
                </a:solidFill>
                <a:latin typeface="+mn-lt"/>
                <a:ea typeface="+mn-ea"/>
                <a:cs typeface="+mn-ea"/>
                <a:sym typeface="+mn-lt"/>
              </a:endParaRPr>
            </a:p>
          </p:txBody>
        </p:sp>
        <p:sp>
          <p:nvSpPr>
            <p:cNvPr id="48" name="椭圆 146">
              <a:extLst>
                <a:ext uri="{FF2B5EF4-FFF2-40B4-BE49-F238E27FC236}">
                  <a16:creationId xmlns:a16="http://schemas.microsoft.com/office/drawing/2014/main" id="{2D6BC6EB-42F0-401D-A07D-386EB0C8BB66}"/>
                </a:ext>
              </a:extLst>
            </p:cNvPr>
            <p:cNvSpPr>
              <a:spLocks noChangeArrowheads="1"/>
            </p:cNvSpPr>
            <p:nvPr/>
          </p:nvSpPr>
          <p:spPr bwMode="auto">
            <a:xfrm>
              <a:off x="33757" y="0"/>
              <a:ext cx="422357" cy="422357"/>
            </a:xfrm>
            <a:prstGeom prst="ellipse">
              <a:avLst/>
            </a:prstGeom>
            <a:solidFill>
              <a:schemeClr val="accent1">
                <a:lumMod val="75000"/>
              </a:schemeClr>
            </a:solidFill>
            <a:ln>
              <a:noFill/>
            </a:ln>
            <a:extLst>
              <a:ext uri="{91240B29-F687-4F45-9708-019B960494DF}">
                <a14:hiddenLine xmlns:a14="http://schemas.microsoft.com/office/drawing/2010/main" w="25400">
                  <a:solidFill>
                    <a:srgbClr val="000000"/>
                  </a:solidFill>
                  <a:bevel/>
                  <a:headEnd/>
                  <a:tailE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chemeClr val="bg1">
                    <a:lumMod val="50000"/>
                  </a:schemeClr>
                </a:solidFill>
                <a:latin typeface="+mn-lt"/>
                <a:ea typeface="+mn-ea"/>
                <a:cs typeface="+mn-ea"/>
                <a:sym typeface="+mn-lt"/>
              </a:endParaRPr>
            </a:p>
          </p:txBody>
        </p:sp>
        <p:sp>
          <p:nvSpPr>
            <p:cNvPr id="49" name="矩形 145">
              <a:extLst>
                <a:ext uri="{FF2B5EF4-FFF2-40B4-BE49-F238E27FC236}">
                  <a16:creationId xmlns:a16="http://schemas.microsoft.com/office/drawing/2014/main" id="{B8A03B9E-D388-4433-B72F-FAF00ED517D6}"/>
                </a:ext>
              </a:extLst>
            </p:cNvPr>
            <p:cNvSpPr>
              <a:spLocks noChangeArrowheads="1"/>
            </p:cNvSpPr>
            <p:nvPr/>
          </p:nvSpPr>
          <p:spPr bwMode="auto">
            <a:xfrm>
              <a:off x="460658" y="88068"/>
              <a:ext cx="1427851" cy="338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0" eaLnBrk="1" hangingPunct="1">
                <a:spcBef>
                  <a:spcPct val="0"/>
                </a:spcBef>
                <a:buNone/>
              </a:pPr>
              <a:r>
                <a:rPr lang="zh-CN" altLang="en-US" sz="1600" dirty="0">
                  <a:solidFill>
                    <a:schemeClr val="bg1">
                      <a:lumMod val="50000"/>
                    </a:schemeClr>
                  </a:solidFill>
                  <a:latin typeface="+mn-lt"/>
                  <a:ea typeface="+mn-ea"/>
                  <a:cs typeface="+mn-ea"/>
                  <a:sym typeface="+mn-lt"/>
                </a:rPr>
                <a:t>加入标题描述</a:t>
              </a:r>
              <a:endParaRPr lang="en-US" altLang="zh-CN" sz="1600" dirty="0">
                <a:solidFill>
                  <a:schemeClr val="bg1">
                    <a:lumMod val="50000"/>
                  </a:schemeClr>
                </a:solidFill>
                <a:latin typeface="+mn-lt"/>
                <a:ea typeface="+mn-ea"/>
                <a:cs typeface="+mn-ea"/>
                <a:sym typeface="+mn-lt"/>
              </a:endParaRPr>
            </a:p>
          </p:txBody>
        </p:sp>
        <p:grpSp>
          <p:nvGrpSpPr>
            <p:cNvPr id="50" name="组合 118">
              <a:extLst>
                <a:ext uri="{FF2B5EF4-FFF2-40B4-BE49-F238E27FC236}">
                  <a16:creationId xmlns:a16="http://schemas.microsoft.com/office/drawing/2014/main" id="{F8AD9D1D-4028-4667-96DC-2C47EC6D35E2}"/>
                </a:ext>
              </a:extLst>
            </p:cNvPr>
            <p:cNvGrpSpPr>
              <a:grpSpLocks/>
            </p:cNvGrpSpPr>
            <p:nvPr/>
          </p:nvGrpSpPr>
          <p:grpSpPr bwMode="auto">
            <a:xfrm>
              <a:off x="135678" y="103701"/>
              <a:ext cx="218514" cy="214955"/>
              <a:chOff x="0" y="0"/>
              <a:chExt cx="487362" cy="479425"/>
            </a:xfrm>
          </p:grpSpPr>
          <p:sp>
            <p:nvSpPr>
              <p:cNvPr id="51" name="Freeform 37">
                <a:extLst>
                  <a:ext uri="{FF2B5EF4-FFF2-40B4-BE49-F238E27FC236}">
                    <a16:creationId xmlns:a16="http://schemas.microsoft.com/office/drawing/2014/main" id="{A2CD532A-2385-4463-AC38-391370C30C9A}"/>
                  </a:ext>
                </a:extLst>
              </p:cNvPr>
              <p:cNvSpPr>
                <a:spLocks noEditPoints="1" noChangeArrowheads="1"/>
              </p:cNvSpPr>
              <p:nvPr/>
            </p:nvSpPr>
            <p:spPr bwMode="auto">
              <a:xfrm>
                <a:off x="100012" y="93662"/>
                <a:ext cx="296862" cy="295275"/>
              </a:xfrm>
              <a:custGeom>
                <a:avLst/>
                <a:gdLst>
                  <a:gd name="T0" fmla="*/ 204131519 w 187"/>
                  <a:gd name="T1" fmla="*/ 468749063 h 186"/>
                  <a:gd name="T2" fmla="*/ 0 w 187"/>
                  <a:gd name="T3" fmla="*/ 267136563 h 186"/>
                  <a:gd name="T4" fmla="*/ 269655471 w 187"/>
                  <a:gd name="T5" fmla="*/ 0 h 186"/>
                  <a:gd name="T6" fmla="*/ 471267631 w 187"/>
                  <a:gd name="T7" fmla="*/ 201612500 h 186"/>
                  <a:gd name="T8" fmla="*/ 204131519 w 187"/>
                  <a:gd name="T9" fmla="*/ 468749063 h 186"/>
                  <a:gd name="T10" fmla="*/ 65523952 w 187"/>
                  <a:gd name="T11" fmla="*/ 267136563 h 186"/>
                  <a:gd name="T12" fmla="*/ 204131519 w 187"/>
                  <a:gd name="T13" fmla="*/ 398184688 h 186"/>
                  <a:gd name="T14" fmla="*/ 400703375 w 187"/>
                  <a:gd name="T15" fmla="*/ 201612500 h 186"/>
                  <a:gd name="T16" fmla="*/ 269655471 w 187"/>
                  <a:gd name="T17" fmla="*/ 65524063 h 186"/>
                  <a:gd name="T18" fmla="*/ 65523952 w 187"/>
                  <a:gd name="T19" fmla="*/ 267136563 h 1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7"/>
                  <a:gd name="T31" fmla="*/ 0 h 186"/>
                  <a:gd name="T32" fmla="*/ 187 w 187"/>
                  <a:gd name="T33" fmla="*/ 186 h 1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7" h="186">
                    <a:moveTo>
                      <a:pt x="81" y="186"/>
                    </a:moveTo>
                    <a:lnTo>
                      <a:pt x="0" y="106"/>
                    </a:lnTo>
                    <a:lnTo>
                      <a:pt x="107" y="0"/>
                    </a:lnTo>
                    <a:lnTo>
                      <a:pt x="187" y="80"/>
                    </a:lnTo>
                    <a:lnTo>
                      <a:pt x="81" y="186"/>
                    </a:lnTo>
                    <a:close/>
                    <a:moveTo>
                      <a:pt x="26" y="106"/>
                    </a:moveTo>
                    <a:lnTo>
                      <a:pt x="81" y="158"/>
                    </a:lnTo>
                    <a:lnTo>
                      <a:pt x="159" y="80"/>
                    </a:lnTo>
                    <a:lnTo>
                      <a:pt x="107" y="26"/>
                    </a:lnTo>
                    <a:lnTo>
                      <a:pt x="26" y="106"/>
                    </a:lnTo>
                    <a:close/>
                  </a:path>
                </a:pathLst>
              </a:cu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a:lstStyle/>
              <a:p>
                <a:endParaRPr lang="zh-CN" altLang="en-US">
                  <a:solidFill>
                    <a:schemeClr val="bg1">
                      <a:lumMod val="50000"/>
                    </a:schemeClr>
                  </a:solidFill>
                  <a:cs typeface="+mn-ea"/>
                  <a:sym typeface="+mn-lt"/>
                </a:endParaRPr>
              </a:p>
            </p:txBody>
          </p:sp>
          <p:sp>
            <p:nvSpPr>
              <p:cNvPr id="52" name="Freeform 38">
                <a:extLst>
                  <a:ext uri="{FF2B5EF4-FFF2-40B4-BE49-F238E27FC236}">
                    <a16:creationId xmlns:a16="http://schemas.microsoft.com/office/drawing/2014/main" id="{AA856A21-559C-4A47-A810-DFAE64C949FA}"/>
                  </a:ext>
                </a:extLst>
              </p:cNvPr>
              <p:cNvSpPr>
                <a:spLocks noChangeArrowheads="1"/>
              </p:cNvSpPr>
              <p:nvPr/>
            </p:nvSpPr>
            <p:spPr bwMode="auto">
              <a:xfrm>
                <a:off x="0" y="284162"/>
                <a:ext cx="201612" cy="195263"/>
              </a:xfrm>
              <a:custGeom>
                <a:avLst/>
                <a:gdLst>
                  <a:gd name="T0" fmla="*/ 362423705 w 54"/>
                  <a:gd name="T1" fmla="*/ 733223830 h 52"/>
                  <a:gd name="T2" fmla="*/ 125454934 w 54"/>
                  <a:gd name="T3" fmla="*/ 634522139 h 52"/>
                  <a:gd name="T4" fmla="*/ 125454934 w 54"/>
                  <a:gd name="T5" fmla="*/ 155106413 h 52"/>
                  <a:gd name="T6" fmla="*/ 278788327 w 54"/>
                  <a:gd name="T7" fmla="*/ 0 h 52"/>
                  <a:gd name="T8" fmla="*/ 362423705 w 54"/>
                  <a:gd name="T9" fmla="*/ 84601450 h 52"/>
                  <a:gd name="T10" fmla="*/ 209090312 w 54"/>
                  <a:gd name="T11" fmla="*/ 239707863 h 52"/>
                  <a:gd name="T12" fmla="*/ 139396030 w 54"/>
                  <a:gd name="T13" fmla="*/ 394814276 h 52"/>
                  <a:gd name="T14" fmla="*/ 209090312 w 54"/>
                  <a:gd name="T15" fmla="*/ 549916934 h 52"/>
                  <a:gd name="T16" fmla="*/ 362423705 w 54"/>
                  <a:gd name="T17" fmla="*/ 620421897 h 52"/>
                  <a:gd name="T18" fmla="*/ 515760832 w 54"/>
                  <a:gd name="T19" fmla="*/ 549916934 h 52"/>
                  <a:gd name="T20" fmla="*/ 669094225 w 54"/>
                  <a:gd name="T21" fmla="*/ 394814276 h 52"/>
                  <a:gd name="T22" fmla="*/ 752729603 w 54"/>
                  <a:gd name="T23" fmla="*/ 479415726 h 52"/>
                  <a:gd name="T24" fmla="*/ 599396210 w 54"/>
                  <a:gd name="T25" fmla="*/ 634522139 h 52"/>
                  <a:gd name="T26" fmla="*/ 362423705 w 54"/>
                  <a:gd name="T27" fmla="*/ 733223830 h 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
                  <a:gd name="T43" fmla="*/ 0 h 52"/>
                  <a:gd name="T44" fmla="*/ 54 w 54"/>
                  <a:gd name="T45" fmla="*/ 52 h 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 h="52">
                    <a:moveTo>
                      <a:pt x="26" y="52"/>
                    </a:moveTo>
                    <a:cubicBezTo>
                      <a:pt x="20" y="52"/>
                      <a:pt x="14" y="50"/>
                      <a:pt x="9" y="45"/>
                    </a:cubicBezTo>
                    <a:cubicBezTo>
                      <a:pt x="0" y="36"/>
                      <a:pt x="0" y="20"/>
                      <a:pt x="9" y="11"/>
                    </a:cubicBezTo>
                    <a:cubicBezTo>
                      <a:pt x="20" y="0"/>
                      <a:pt x="20" y="0"/>
                      <a:pt x="20" y="0"/>
                    </a:cubicBezTo>
                    <a:cubicBezTo>
                      <a:pt x="26" y="6"/>
                      <a:pt x="26" y="6"/>
                      <a:pt x="26" y="6"/>
                    </a:cubicBezTo>
                    <a:cubicBezTo>
                      <a:pt x="15" y="17"/>
                      <a:pt x="15" y="17"/>
                      <a:pt x="15" y="17"/>
                    </a:cubicBezTo>
                    <a:cubicBezTo>
                      <a:pt x="12" y="20"/>
                      <a:pt x="10" y="24"/>
                      <a:pt x="10" y="28"/>
                    </a:cubicBezTo>
                    <a:cubicBezTo>
                      <a:pt x="10" y="32"/>
                      <a:pt x="12" y="36"/>
                      <a:pt x="15" y="39"/>
                    </a:cubicBezTo>
                    <a:cubicBezTo>
                      <a:pt x="18" y="42"/>
                      <a:pt x="22" y="44"/>
                      <a:pt x="26" y="44"/>
                    </a:cubicBezTo>
                    <a:cubicBezTo>
                      <a:pt x="30" y="44"/>
                      <a:pt x="34" y="42"/>
                      <a:pt x="37" y="39"/>
                    </a:cubicBezTo>
                    <a:cubicBezTo>
                      <a:pt x="48" y="28"/>
                      <a:pt x="48" y="28"/>
                      <a:pt x="48" y="28"/>
                    </a:cubicBezTo>
                    <a:cubicBezTo>
                      <a:pt x="54" y="34"/>
                      <a:pt x="54" y="34"/>
                      <a:pt x="54" y="34"/>
                    </a:cubicBezTo>
                    <a:cubicBezTo>
                      <a:pt x="43" y="45"/>
                      <a:pt x="43" y="45"/>
                      <a:pt x="43" y="45"/>
                    </a:cubicBezTo>
                    <a:cubicBezTo>
                      <a:pt x="38" y="50"/>
                      <a:pt x="32" y="52"/>
                      <a:pt x="26" y="52"/>
                    </a:cubicBezTo>
                  </a:path>
                </a:pathLst>
              </a:cu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a:lstStyle/>
              <a:p>
                <a:endParaRPr lang="zh-CN" altLang="en-US">
                  <a:solidFill>
                    <a:schemeClr val="bg1">
                      <a:lumMod val="50000"/>
                    </a:schemeClr>
                  </a:solidFill>
                  <a:cs typeface="+mn-ea"/>
                  <a:sym typeface="+mn-lt"/>
                </a:endParaRPr>
              </a:p>
            </p:txBody>
          </p:sp>
          <p:sp>
            <p:nvSpPr>
              <p:cNvPr id="53" name="Freeform 39">
                <a:extLst>
                  <a:ext uri="{FF2B5EF4-FFF2-40B4-BE49-F238E27FC236}">
                    <a16:creationId xmlns:a16="http://schemas.microsoft.com/office/drawing/2014/main" id="{26A0B283-EA2F-4001-88A6-37CDBB2629BF}"/>
                  </a:ext>
                </a:extLst>
              </p:cNvPr>
              <p:cNvSpPr>
                <a:spLocks noChangeArrowheads="1"/>
              </p:cNvSpPr>
              <p:nvPr/>
            </p:nvSpPr>
            <p:spPr bwMode="auto">
              <a:xfrm>
                <a:off x="292100" y="0"/>
                <a:ext cx="195262" cy="193675"/>
              </a:xfrm>
              <a:custGeom>
                <a:avLst/>
                <a:gdLst>
                  <a:gd name="T0" fmla="*/ 479409515 w 52"/>
                  <a:gd name="T1" fmla="*/ 721346262 h 52"/>
                  <a:gd name="T2" fmla="*/ 394808499 w 52"/>
                  <a:gd name="T3" fmla="*/ 638114431 h 52"/>
                  <a:gd name="T4" fmla="*/ 549914118 w 52"/>
                  <a:gd name="T5" fmla="*/ 485520878 h 52"/>
                  <a:gd name="T6" fmla="*/ 620414965 w 52"/>
                  <a:gd name="T7" fmla="*/ 332927325 h 52"/>
                  <a:gd name="T8" fmla="*/ 549914118 w 52"/>
                  <a:gd name="T9" fmla="*/ 180337497 h 52"/>
                  <a:gd name="T10" fmla="*/ 239706635 w 52"/>
                  <a:gd name="T11" fmla="*/ 180337497 h 52"/>
                  <a:gd name="T12" fmla="*/ 84601017 w 52"/>
                  <a:gd name="T13" fmla="*/ 332927325 h 52"/>
                  <a:gd name="T14" fmla="*/ 0 w 52"/>
                  <a:gd name="T15" fmla="*/ 249695494 h 52"/>
                  <a:gd name="T16" fmla="*/ 155101864 w 52"/>
                  <a:gd name="T17" fmla="*/ 97105665 h 52"/>
                  <a:gd name="T18" fmla="*/ 394808499 w 52"/>
                  <a:gd name="T19" fmla="*/ 0 h 52"/>
                  <a:gd name="T20" fmla="*/ 634515134 w 52"/>
                  <a:gd name="T21" fmla="*/ 97105665 h 52"/>
                  <a:gd name="T22" fmla="*/ 733216320 w 52"/>
                  <a:gd name="T23" fmla="*/ 332927325 h 52"/>
                  <a:gd name="T24" fmla="*/ 634515134 w 52"/>
                  <a:gd name="T25" fmla="*/ 568752709 h 52"/>
                  <a:gd name="T26" fmla="*/ 479409515 w 52"/>
                  <a:gd name="T27" fmla="*/ 721346262 h 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2"/>
                  <a:gd name="T43" fmla="*/ 0 h 52"/>
                  <a:gd name="T44" fmla="*/ 52 w 52"/>
                  <a:gd name="T45" fmla="*/ 52 h 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2" h="52">
                    <a:moveTo>
                      <a:pt x="34" y="52"/>
                    </a:moveTo>
                    <a:cubicBezTo>
                      <a:pt x="28" y="46"/>
                      <a:pt x="28" y="46"/>
                      <a:pt x="28" y="46"/>
                    </a:cubicBezTo>
                    <a:cubicBezTo>
                      <a:pt x="39" y="35"/>
                      <a:pt x="39" y="35"/>
                      <a:pt x="39" y="35"/>
                    </a:cubicBezTo>
                    <a:cubicBezTo>
                      <a:pt x="42" y="32"/>
                      <a:pt x="44" y="28"/>
                      <a:pt x="44" y="24"/>
                    </a:cubicBezTo>
                    <a:cubicBezTo>
                      <a:pt x="44" y="20"/>
                      <a:pt x="42" y="16"/>
                      <a:pt x="39" y="13"/>
                    </a:cubicBezTo>
                    <a:cubicBezTo>
                      <a:pt x="33" y="7"/>
                      <a:pt x="23" y="7"/>
                      <a:pt x="17" y="13"/>
                    </a:cubicBezTo>
                    <a:cubicBezTo>
                      <a:pt x="6" y="24"/>
                      <a:pt x="6" y="24"/>
                      <a:pt x="6" y="24"/>
                    </a:cubicBezTo>
                    <a:cubicBezTo>
                      <a:pt x="0" y="18"/>
                      <a:pt x="0" y="18"/>
                      <a:pt x="0" y="18"/>
                    </a:cubicBezTo>
                    <a:cubicBezTo>
                      <a:pt x="11" y="7"/>
                      <a:pt x="11" y="7"/>
                      <a:pt x="11" y="7"/>
                    </a:cubicBezTo>
                    <a:cubicBezTo>
                      <a:pt x="16" y="2"/>
                      <a:pt x="22" y="0"/>
                      <a:pt x="28" y="0"/>
                    </a:cubicBezTo>
                    <a:cubicBezTo>
                      <a:pt x="34" y="0"/>
                      <a:pt x="40" y="2"/>
                      <a:pt x="45" y="7"/>
                    </a:cubicBezTo>
                    <a:cubicBezTo>
                      <a:pt x="50" y="12"/>
                      <a:pt x="52" y="18"/>
                      <a:pt x="52" y="24"/>
                    </a:cubicBezTo>
                    <a:cubicBezTo>
                      <a:pt x="52" y="30"/>
                      <a:pt x="50" y="36"/>
                      <a:pt x="45" y="41"/>
                    </a:cubicBezTo>
                    <a:lnTo>
                      <a:pt x="34" y="52"/>
                    </a:lnTo>
                    <a:close/>
                  </a:path>
                </a:pathLst>
              </a:cu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a:lstStyle/>
              <a:p>
                <a:endParaRPr lang="zh-CN" altLang="en-US">
                  <a:solidFill>
                    <a:schemeClr val="bg1">
                      <a:lumMod val="50000"/>
                    </a:schemeClr>
                  </a:solidFill>
                  <a:cs typeface="+mn-ea"/>
                  <a:sym typeface="+mn-lt"/>
                </a:endParaRPr>
              </a:p>
            </p:txBody>
          </p:sp>
          <p:sp>
            <p:nvSpPr>
              <p:cNvPr id="54" name="Freeform 40">
                <a:extLst>
                  <a:ext uri="{FF2B5EF4-FFF2-40B4-BE49-F238E27FC236}">
                    <a16:creationId xmlns:a16="http://schemas.microsoft.com/office/drawing/2014/main" id="{1710CCF4-B5F8-4F03-84D2-900E944BEBDA}"/>
                  </a:ext>
                </a:extLst>
              </p:cNvPr>
              <p:cNvSpPr>
                <a:spLocks noChangeArrowheads="1"/>
              </p:cNvSpPr>
              <p:nvPr/>
            </p:nvSpPr>
            <p:spPr bwMode="auto">
              <a:xfrm>
                <a:off x="163512" y="231775"/>
                <a:ext cx="46037" cy="44450"/>
              </a:xfrm>
              <a:custGeom>
                <a:avLst/>
                <a:gdLst>
                  <a:gd name="T0" fmla="*/ 37801139 w 29"/>
                  <a:gd name="T1" fmla="*/ 70564375 h 28"/>
                  <a:gd name="T2" fmla="*/ 0 w 29"/>
                  <a:gd name="T3" fmla="*/ 35282188 h 28"/>
                  <a:gd name="T4" fmla="*/ 37801139 w 29"/>
                  <a:gd name="T5" fmla="*/ 0 h 28"/>
                  <a:gd name="T6" fmla="*/ 73082944 w 29"/>
                  <a:gd name="T7" fmla="*/ 35282188 h 28"/>
                  <a:gd name="T8" fmla="*/ 37801139 w 29"/>
                  <a:gd name="T9" fmla="*/ 70564375 h 28"/>
                  <a:gd name="T10" fmla="*/ 0 60000 65536"/>
                  <a:gd name="T11" fmla="*/ 0 60000 65536"/>
                  <a:gd name="T12" fmla="*/ 0 60000 65536"/>
                  <a:gd name="T13" fmla="*/ 0 60000 65536"/>
                  <a:gd name="T14" fmla="*/ 0 60000 65536"/>
                  <a:gd name="T15" fmla="*/ 0 w 29"/>
                  <a:gd name="T16" fmla="*/ 0 h 28"/>
                  <a:gd name="T17" fmla="*/ 29 w 29"/>
                  <a:gd name="T18" fmla="*/ 28 h 28"/>
                </a:gdLst>
                <a:ahLst/>
                <a:cxnLst>
                  <a:cxn ang="T10">
                    <a:pos x="T0" y="T1"/>
                  </a:cxn>
                  <a:cxn ang="T11">
                    <a:pos x="T2" y="T3"/>
                  </a:cxn>
                  <a:cxn ang="T12">
                    <a:pos x="T4" y="T5"/>
                  </a:cxn>
                  <a:cxn ang="T13">
                    <a:pos x="T6" y="T7"/>
                  </a:cxn>
                  <a:cxn ang="T14">
                    <a:pos x="T8" y="T9"/>
                  </a:cxn>
                </a:cxnLst>
                <a:rect l="T15" t="T16" r="T17" b="T18"/>
                <a:pathLst>
                  <a:path w="29" h="28">
                    <a:moveTo>
                      <a:pt x="15" y="28"/>
                    </a:moveTo>
                    <a:lnTo>
                      <a:pt x="0" y="14"/>
                    </a:lnTo>
                    <a:lnTo>
                      <a:pt x="15" y="0"/>
                    </a:lnTo>
                    <a:lnTo>
                      <a:pt x="29" y="14"/>
                    </a:lnTo>
                    <a:lnTo>
                      <a:pt x="15" y="28"/>
                    </a:lnTo>
                    <a:close/>
                  </a:path>
                </a:pathLst>
              </a:cu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a:lstStyle/>
              <a:p>
                <a:endParaRPr lang="zh-CN" altLang="en-US">
                  <a:solidFill>
                    <a:schemeClr val="bg1">
                      <a:lumMod val="50000"/>
                    </a:schemeClr>
                  </a:solidFill>
                  <a:cs typeface="+mn-ea"/>
                  <a:sym typeface="+mn-lt"/>
                </a:endParaRPr>
              </a:p>
            </p:txBody>
          </p:sp>
          <p:sp>
            <p:nvSpPr>
              <p:cNvPr id="55" name="Freeform 41">
                <a:extLst>
                  <a:ext uri="{FF2B5EF4-FFF2-40B4-BE49-F238E27FC236}">
                    <a16:creationId xmlns:a16="http://schemas.microsoft.com/office/drawing/2014/main" id="{5035A9E4-48B2-4C88-83CC-FDD97805411B}"/>
                  </a:ext>
                </a:extLst>
              </p:cNvPr>
              <p:cNvSpPr>
                <a:spLocks noChangeArrowheads="1"/>
              </p:cNvSpPr>
              <p:nvPr/>
            </p:nvSpPr>
            <p:spPr bwMode="auto">
              <a:xfrm>
                <a:off x="223837" y="217487"/>
                <a:ext cx="46037" cy="44450"/>
              </a:xfrm>
              <a:custGeom>
                <a:avLst/>
                <a:gdLst>
                  <a:gd name="T0" fmla="*/ 35281804 w 29"/>
                  <a:gd name="T1" fmla="*/ 70564375 h 28"/>
                  <a:gd name="T2" fmla="*/ 0 w 29"/>
                  <a:gd name="T3" fmla="*/ 35282188 h 28"/>
                  <a:gd name="T4" fmla="*/ 35281804 w 29"/>
                  <a:gd name="T5" fmla="*/ 0 h 28"/>
                  <a:gd name="T6" fmla="*/ 73082944 w 29"/>
                  <a:gd name="T7" fmla="*/ 35282188 h 28"/>
                  <a:gd name="T8" fmla="*/ 35281804 w 29"/>
                  <a:gd name="T9" fmla="*/ 70564375 h 28"/>
                  <a:gd name="T10" fmla="*/ 0 60000 65536"/>
                  <a:gd name="T11" fmla="*/ 0 60000 65536"/>
                  <a:gd name="T12" fmla="*/ 0 60000 65536"/>
                  <a:gd name="T13" fmla="*/ 0 60000 65536"/>
                  <a:gd name="T14" fmla="*/ 0 60000 65536"/>
                  <a:gd name="T15" fmla="*/ 0 w 29"/>
                  <a:gd name="T16" fmla="*/ 0 h 28"/>
                  <a:gd name="T17" fmla="*/ 29 w 29"/>
                  <a:gd name="T18" fmla="*/ 28 h 28"/>
                </a:gdLst>
                <a:ahLst/>
                <a:cxnLst>
                  <a:cxn ang="T10">
                    <a:pos x="T0" y="T1"/>
                  </a:cxn>
                  <a:cxn ang="T11">
                    <a:pos x="T2" y="T3"/>
                  </a:cxn>
                  <a:cxn ang="T12">
                    <a:pos x="T4" y="T5"/>
                  </a:cxn>
                  <a:cxn ang="T13">
                    <a:pos x="T6" y="T7"/>
                  </a:cxn>
                  <a:cxn ang="T14">
                    <a:pos x="T8" y="T9"/>
                  </a:cxn>
                </a:cxnLst>
                <a:rect l="T15" t="T16" r="T17" b="T18"/>
                <a:pathLst>
                  <a:path w="29" h="28">
                    <a:moveTo>
                      <a:pt x="14" y="28"/>
                    </a:moveTo>
                    <a:lnTo>
                      <a:pt x="0" y="14"/>
                    </a:lnTo>
                    <a:lnTo>
                      <a:pt x="14" y="0"/>
                    </a:lnTo>
                    <a:lnTo>
                      <a:pt x="29" y="14"/>
                    </a:lnTo>
                    <a:lnTo>
                      <a:pt x="14" y="28"/>
                    </a:lnTo>
                    <a:close/>
                  </a:path>
                </a:pathLst>
              </a:cu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a:lstStyle/>
              <a:p>
                <a:endParaRPr lang="zh-CN" altLang="en-US">
                  <a:solidFill>
                    <a:schemeClr val="bg1">
                      <a:lumMod val="50000"/>
                    </a:schemeClr>
                  </a:solidFill>
                  <a:cs typeface="+mn-ea"/>
                  <a:sym typeface="+mn-lt"/>
                </a:endParaRPr>
              </a:p>
            </p:txBody>
          </p:sp>
          <p:sp>
            <p:nvSpPr>
              <p:cNvPr id="56" name="Freeform 42">
                <a:extLst>
                  <a:ext uri="{FF2B5EF4-FFF2-40B4-BE49-F238E27FC236}">
                    <a16:creationId xmlns:a16="http://schemas.microsoft.com/office/drawing/2014/main" id="{423BD652-6270-49AF-BAAD-12370DC3A98D}"/>
                  </a:ext>
                </a:extLst>
              </p:cNvPr>
              <p:cNvSpPr>
                <a:spLocks noChangeArrowheads="1"/>
              </p:cNvSpPr>
              <p:nvPr/>
            </p:nvSpPr>
            <p:spPr bwMode="auto">
              <a:xfrm>
                <a:off x="239712" y="157162"/>
                <a:ext cx="44450" cy="44450"/>
              </a:xfrm>
              <a:custGeom>
                <a:avLst/>
                <a:gdLst>
                  <a:gd name="T0" fmla="*/ 35282188 w 28"/>
                  <a:gd name="T1" fmla="*/ 70564375 h 28"/>
                  <a:gd name="T2" fmla="*/ 0 w 28"/>
                  <a:gd name="T3" fmla="*/ 35282188 h 28"/>
                  <a:gd name="T4" fmla="*/ 35282188 w 28"/>
                  <a:gd name="T5" fmla="*/ 0 h 28"/>
                  <a:gd name="T6" fmla="*/ 70564375 w 28"/>
                  <a:gd name="T7" fmla="*/ 35282188 h 28"/>
                  <a:gd name="T8" fmla="*/ 35282188 w 28"/>
                  <a:gd name="T9" fmla="*/ 70564375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14" y="28"/>
                    </a:moveTo>
                    <a:lnTo>
                      <a:pt x="0" y="14"/>
                    </a:lnTo>
                    <a:lnTo>
                      <a:pt x="14" y="0"/>
                    </a:lnTo>
                    <a:lnTo>
                      <a:pt x="28" y="14"/>
                    </a:lnTo>
                    <a:lnTo>
                      <a:pt x="14" y="28"/>
                    </a:lnTo>
                    <a:close/>
                  </a:path>
                </a:pathLst>
              </a:cu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a:lstStyle/>
              <a:p>
                <a:endParaRPr lang="zh-CN" altLang="en-US">
                  <a:solidFill>
                    <a:schemeClr val="bg1">
                      <a:lumMod val="50000"/>
                    </a:schemeClr>
                  </a:solidFill>
                  <a:cs typeface="+mn-ea"/>
                  <a:sym typeface="+mn-lt"/>
                </a:endParaRPr>
              </a:p>
            </p:txBody>
          </p:sp>
          <p:sp>
            <p:nvSpPr>
              <p:cNvPr id="57" name="Freeform 43">
                <a:extLst>
                  <a:ext uri="{FF2B5EF4-FFF2-40B4-BE49-F238E27FC236}">
                    <a16:creationId xmlns:a16="http://schemas.microsoft.com/office/drawing/2014/main" id="{E734F879-2325-4399-9B5E-8FF850EDF0E5}"/>
                  </a:ext>
                </a:extLst>
              </p:cNvPr>
              <p:cNvSpPr>
                <a:spLocks noChangeArrowheads="1"/>
              </p:cNvSpPr>
              <p:nvPr/>
            </p:nvSpPr>
            <p:spPr bwMode="auto">
              <a:xfrm>
                <a:off x="209550" y="276225"/>
                <a:ext cx="44450" cy="46038"/>
              </a:xfrm>
              <a:custGeom>
                <a:avLst/>
                <a:gdLst>
                  <a:gd name="T0" fmla="*/ 35282188 w 28"/>
                  <a:gd name="T1" fmla="*/ 73086119 h 29"/>
                  <a:gd name="T2" fmla="*/ 0 w 28"/>
                  <a:gd name="T3" fmla="*/ 37803548 h 29"/>
                  <a:gd name="T4" fmla="*/ 35282188 w 28"/>
                  <a:gd name="T5" fmla="*/ 0 h 29"/>
                  <a:gd name="T6" fmla="*/ 70564375 w 28"/>
                  <a:gd name="T7" fmla="*/ 37803548 h 29"/>
                  <a:gd name="T8" fmla="*/ 35282188 w 28"/>
                  <a:gd name="T9" fmla="*/ 73086119 h 29"/>
                  <a:gd name="T10" fmla="*/ 0 60000 65536"/>
                  <a:gd name="T11" fmla="*/ 0 60000 65536"/>
                  <a:gd name="T12" fmla="*/ 0 60000 65536"/>
                  <a:gd name="T13" fmla="*/ 0 60000 65536"/>
                  <a:gd name="T14" fmla="*/ 0 60000 65536"/>
                  <a:gd name="T15" fmla="*/ 0 w 28"/>
                  <a:gd name="T16" fmla="*/ 0 h 29"/>
                  <a:gd name="T17" fmla="*/ 28 w 28"/>
                  <a:gd name="T18" fmla="*/ 29 h 29"/>
                </a:gdLst>
                <a:ahLst/>
                <a:cxnLst>
                  <a:cxn ang="T10">
                    <a:pos x="T0" y="T1"/>
                  </a:cxn>
                  <a:cxn ang="T11">
                    <a:pos x="T2" y="T3"/>
                  </a:cxn>
                  <a:cxn ang="T12">
                    <a:pos x="T4" y="T5"/>
                  </a:cxn>
                  <a:cxn ang="T13">
                    <a:pos x="T6" y="T7"/>
                  </a:cxn>
                  <a:cxn ang="T14">
                    <a:pos x="T8" y="T9"/>
                  </a:cxn>
                </a:cxnLst>
                <a:rect l="T15" t="T16" r="T17" b="T18"/>
                <a:pathLst>
                  <a:path w="28" h="29">
                    <a:moveTo>
                      <a:pt x="14" y="29"/>
                    </a:moveTo>
                    <a:lnTo>
                      <a:pt x="0" y="15"/>
                    </a:lnTo>
                    <a:lnTo>
                      <a:pt x="14" y="0"/>
                    </a:lnTo>
                    <a:lnTo>
                      <a:pt x="28" y="15"/>
                    </a:lnTo>
                    <a:lnTo>
                      <a:pt x="14" y="29"/>
                    </a:lnTo>
                    <a:close/>
                  </a:path>
                </a:pathLst>
              </a:cu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a:lstStyle/>
              <a:p>
                <a:endParaRPr lang="zh-CN" altLang="en-US">
                  <a:solidFill>
                    <a:schemeClr val="bg1">
                      <a:lumMod val="50000"/>
                    </a:schemeClr>
                  </a:solidFill>
                  <a:cs typeface="+mn-ea"/>
                  <a:sym typeface="+mn-lt"/>
                </a:endParaRPr>
              </a:p>
            </p:txBody>
          </p:sp>
          <p:sp>
            <p:nvSpPr>
              <p:cNvPr id="58" name="Freeform 44">
                <a:extLst>
                  <a:ext uri="{FF2B5EF4-FFF2-40B4-BE49-F238E27FC236}">
                    <a16:creationId xmlns:a16="http://schemas.microsoft.com/office/drawing/2014/main" id="{BB659398-C250-4B48-9732-36B95F587EB2}"/>
                  </a:ext>
                </a:extLst>
              </p:cNvPr>
              <p:cNvSpPr>
                <a:spLocks noChangeArrowheads="1"/>
              </p:cNvSpPr>
              <p:nvPr/>
            </p:nvSpPr>
            <p:spPr bwMode="auto">
              <a:xfrm>
                <a:off x="284162" y="201612"/>
                <a:ext cx="44450" cy="46038"/>
              </a:xfrm>
              <a:custGeom>
                <a:avLst/>
                <a:gdLst>
                  <a:gd name="T0" fmla="*/ 35282188 w 28"/>
                  <a:gd name="T1" fmla="*/ 73086119 h 29"/>
                  <a:gd name="T2" fmla="*/ 0 w 28"/>
                  <a:gd name="T3" fmla="*/ 35282571 h 29"/>
                  <a:gd name="T4" fmla="*/ 35282188 w 28"/>
                  <a:gd name="T5" fmla="*/ 0 h 29"/>
                  <a:gd name="T6" fmla="*/ 70564375 w 28"/>
                  <a:gd name="T7" fmla="*/ 35282571 h 29"/>
                  <a:gd name="T8" fmla="*/ 35282188 w 28"/>
                  <a:gd name="T9" fmla="*/ 73086119 h 29"/>
                  <a:gd name="T10" fmla="*/ 0 60000 65536"/>
                  <a:gd name="T11" fmla="*/ 0 60000 65536"/>
                  <a:gd name="T12" fmla="*/ 0 60000 65536"/>
                  <a:gd name="T13" fmla="*/ 0 60000 65536"/>
                  <a:gd name="T14" fmla="*/ 0 60000 65536"/>
                  <a:gd name="T15" fmla="*/ 0 w 28"/>
                  <a:gd name="T16" fmla="*/ 0 h 29"/>
                  <a:gd name="T17" fmla="*/ 28 w 28"/>
                  <a:gd name="T18" fmla="*/ 29 h 29"/>
                </a:gdLst>
                <a:ahLst/>
                <a:cxnLst>
                  <a:cxn ang="T10">
                    <a:pos x="T0" y="T1"/>
                  </a:cxn>
                  <a:cxn ang="T11">
                    <a:pos x="T2" y="T3"/>
                  </a:cxn>
                  <a:cxn ang="T12">
                    <a:pos x="T4" y="T5"/>
                  </a:cxn>
                  <a:cxn ang="T13">
                    <a:pos x="T6" y="T7"/>
                  </a:cxn>
                  <a:cxn ang="T14">
                    <a:pos x="T8" y="T9"/>
                  </a:cxn>
                </a:cxnLst>
                <a:rect l="T15" t="T16" r="T17" b="T18"/>
                <a:pathLst>
                  <a:path w="28" h="29">
                    <a:moveTo>
                      <a:pt x="14" y="29"/>
                    </a:moveTo>
                    <a:lnTo>
                      <a:pt x="0" y="14"/>
                    </a:lnTo>
                    <a:lnTo>
                      <a:pt x="14" y="0"/>
                    </a:lnTo>
                    <a:lnTo>
                      <a:pt x="28" y="14"/>
                    </a:lnTo>
                    <a:lnTo>
                      <a:pt x="14" y="29"/>
                    </a:lnTo>
                    <a:close/>
                  </a:path>
                </a:pathLst>
              </a:cu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a:lstStyle/>
              <a:p>
                <a:endParaRPr lang="zh-CN" altLang="en-US">
                  <a:solidFill>
                    <a:schemeClr val="bg1">
                      <a:lumMod val="50000"/>
                    </a:schemeClr>
                  </a:solidFill>
                  <a:cs typeface="+mn-ea"/>
                  <a:sym typeface="+mn-lt"/>
                </a:endParaRPr>
              </a:p>
            </p:txBody>
          </p:sp>
        </p:grpSp>
      </p:grpSp>
      <p:grpSp>
        <p:nvGrpSpPr>
          <p:cNvPr id="59" name="组合 17">
            <a:extLst>
              <a:ext uri="{FF2B5EF4-FFF2-40B4-BE49-F238E27FC236}">
                <a16:creationId xmlns:a16="http://schemas.microsoft.com/office/drawing/2014/main" id="{8B714716-F4A2-440C-96BA-60D09416CAEC}"/>
              </a:ext>
            </a:extLst>
          </p:cNvPr>
          <p:cNvGrpSpPr>
            <a:grpSpLocks/>
          </p:cNvGrpSpPr>
          <p:nvPr/>
        </p:nvGrpSpPr>
        <p:grpSpPr bwMode="auto">
          <a:xfrm>
            <a:off x="8441421" y="3750353"/>
            <a:ext cx="2359025" cy="1214843"/>
            <a:chOff x="0" y="0"/>
            <a:chExt cx="2358517" cy="1214408"/>
          </a:xfrm>
        </p:grpSpPr>
        <p:sp>
          <p:nvSpPr>
            <p:cNvPr id="60" name="矩形 154">
              <a:extLst>
                <a:ext uri="{FF2B5EF4-FFF2-40B4-BE49-F238E27FC236}">
                  <a16:creationId xmlns:a16="http://schemas.microsoft.com/office/drawing/2014/main" id="{EF109B08-BF37-4FF2-B16A-E12C2C735C38}"/>
                </a:ext>
              </a:extLst>
            </p:cNvPr>
            <p:cNvSpPr>
              <a:spLocks noChangeArrowheads="1"/>
            </p:cNvSpPr>
            <p:nvPr/>
          </p:nvSpPr>
          <p:spPr bwMode="auto">
            <a:xfrm>
              <a:off x="0" y="476009"/>
              <a:ext cx="2358517" cy="738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0" eaLnBrk="1" hangingPunct="1">
                <a:spcBef>
                  <a:spcPts val="0"/>
                </a:spcBef>
                <a:buNone/>
              </a:pPr>
              <a:r>
                <a:rPr lang="zh-CN" altLang="en-US" sz="1400" dirty="0">
                  <a:solidFill>
                    <a:srgbClr val="000000">
                      <a:lumMod val="50000"/>
                      <a:lumOff val="50000"/>
                    </a:srgbClr>
                  </a:solidFill>
                  <a:latin typeface="+mn-lt"/>
                  <a:ea typeface="+mn-ea"/>
                  <a:cs typeface="+mn-ea"/>
                  <a:sym typeface="+mn-lt"/>
                </a:rPr>
                <a:t>此处添加详细文本描述，建议与标题相关并符合整体语言风格，描述尽量简洁生动。</a:t>
              </a:r>
              <a:endParaRPr lang="en-US" altLang="zh-CN" sz="1400" dirty="0">
                <a:solidFill>
                  <a:srgbClr val="000000">
                    <a:lumMod val="50000"/>
                    <a:lumOff val="50000"/>
                  </a:srgbClr>
                </a:solidFill>
                <a:latin typeface="+mn-lt"/>
                <a:ea typeface="+mn-ea"/>
                <a:cs typeface="+mn-ea"/>
                <a:sym typeface="+mn-lt"/>
              </a:endParaRPr>
            </a:p>
          </p:txBody>
        </p:sp>
        <p:sp>
          <p:nvSpPr>
            <p:cNvPr id="61" name="椭圆 155">
              <a:extLst>
                <a:ext uri="{FF2B5EF4-FFF2-40B4-BE49-F238E27FC236}">
                  <a16:creationId xmlns:a16="http://schemas.microsoft.com/office/drawing/2014/main" id="{02FCF5A9-C2A8-446C-AFB3-B7BD542767D8}"/>
                </a:ext>
              </a:extLst>
            </p:cNvPr>
            <p:cNvSpPr>
              <a:spLocks noChangeArrowheads="1"/>
            </p:cNvSpPr>
            <p:nvPr/>
          </p:nvSpPr>
          <p:spPr bwMode="auto">
            <a:xfrm>
              <a:off x="33757" y="0"/>
              <a:ext cx="422357" cy="422357"/>
            </a:xfrm>
            <a:prstGeom prst="ellipse">
              <a:avLst/>
            </a:prstGeom>
            <a:solidFill>
              <a:srgbClr val="25998C"/>
            </a:solidFill>
            <a:ln>
              <a:noFill/>
            </a:ln>
            <a:extLst>
              <a:ext uri="{91240B29-F687-4F45-9708-019B960494DF}">
                <a14:hiddenLine xmlns:a14="http://schemas.microsoft.com/office/drawing/2010/main" w="25400">
                  <a:solidFill>
                    <a:srgbClr val="000000"/>
                  </a:solidFill>
                  <a:bevel/>
                  <a:headEnd/>
                  <a:tailE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dirty="0">
                <a:solidFill>
                  <a:schemeClr val="bg1">
                    <a:lumMod val="50000"/>
                  </a:schemeClr>
                </a:solidFill>
                <a:latin typeface="+mn-lt"/>
                <a:ea typeface="+mn-ea"/>
                <a:cs typeface="+mn-ea"/>
                <a:sym typeface="+mn-lt"/>
              </a:endParaRPr>
            </a:p>
          </p:txBody>
        </p:sp>
        <p:sp>
          <p:nvSpPr>
            <p:cNvPr id="62" name="矩形 156">
              <a:extLst>
                <a:ext uri="{FF2B5EF4-FFF2-40B4-BE49-F238E27FC236}">
                  <a16:creationId xmlns:a16="http://schemas.microsoft.com/office/drawing/2014/main" id="{05859E11-DD49-4DDD-8084-05A6D12642BE}"/>
                </a:ext>
              </a:extLst>
            </p:cNvPr>
            <p:cNvSpPr>
              <a:spLocks noChangeArrowheads="1"/>
            </p:cNvSpPr>
            <p:nvPr/>
          </p:nvSpPr>
          <p:spPr bwMode="auto">
            <a:xfrm>
              <a:off x="460658" y="88068"/>
              <a:ext cx="1427851" cy="338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0" eaLnBrk="1" hangingPunct="1">
                <a:spcBef>
                  <a:spcPct val="0"/>
                </a:spcBef>
                <a:buNone/>
              </a:pPr>
              <a:r>
                <a:rPr lang="zh-CN" altLang="en-US" sz="1600" dirty="0">
                  <a:solidFill>
                    <a:schemeClr val="bg1">
                      <a:lumMod val="50000"/>
                    </a:schemeClr>
                  </a:solidFill>
                  <a:latin typeface="+mn-lt"/>
                  <a:ea typeface="+mn-ea"/>
                  <a:cs typeface="+mn-ea"/>
                  <a:sym typeface="+mn-lt"/>
                </a:rPr>
                <a:t>加入标题描述</a:t>
              </a:r>
              <a:endParaRPr lang="en-US" altLang="zh-CN" sz="1600" dirty="0">
                <a:solidFill>
                  <a:schemeClr val="bg1">
                    <a:lumMod val="50000"/>
                  </a:schemeClr>
                </a:solidFill>
                <a:latin typeface="+mn-lt"/>
                <a:ea typeface="+mn-ea"/>
                <a:cs typeface="+mn-ea"/>
                <a:sym typeface="+mn-lt"/>
              </a:endParaRPr>
            </a:p>
          </p:txBody>
        </p:sp>
        <p:grpSp>
          <p:nvGrpSpPr>
            <p:cNvPr id="63" name="组合 100">
              <a:extLst>
                <a:ext uri="{FF2B5EF4-FFF2-40B4-BE49-F238E27FC236}">
                  <a16:creationId xmlns:a16="http://schemas.microsoft.com/office/drawing/2014/main" id="{C0DBAF4C-88CF-429D-B537-AF7FDAEB6175}"/>
                </a:ext>
              </a:extLst>
            </p:cNvPr>
            <p:cNvGrpSpPr>
              <a:grpSpLocks/>
            </p:cNvGrpSpPr>
            <p:nvPr/>
          </p:nvGrpSpPr>
          <p:grpSpPr bwMode="auto">
            <a:xfrm>
              <a:off x="148689" y="104493"/>
              <a:ext cx="212641" cy="213370"/>
              <a:chOff x="0" y="0"/>
              <a:chExt cx="463550" cy="465138"/>
            </a:xfrm>
          </p:grpSpPr>
          <p:sp>
            <p:nvSpPr>
              <p:cNvPr id="64" name="Freeform 23">
                <a:extLst>
                  <a:ext uri="{FF2B5EF4-FFF2-40B4-BE49-F238E27FC236}">
                    <a16:creationId xmlns:a16="http://schemas.microsoft.com/office/drawing/2014/main" id="{983E8B12-6080-40FD-AA4E-AA1D5795C8B4}"/>
                  </a:ext>
                </a:extLst>
              </p:cNvPr>
              <p:cNvSpPr>
                <a:spLocks noEditPoints="1" noChangeArrowheads="1"/>
              </p:cNvSpPr>
              <p:nvPr/>
            </p:nvSpPr>
            <p:spPr bwMode="auto">
              <a:xfrm>
                <a:off x="47625" y="0"/>
                <a:ext cx="415925" cy="417513"/>
              </a:xfrm>
              <a:custGeom>
                <a:avLst/>
                <a:gdLst>
                  <a:gd name="T0" fmla="*/ 257055938 w 262"/>
                  <a:gd name="T1" fmla="*/ 662802681 h 263"/>
                  <a:gd name="T2" fmla="*/ 0 w 262"/>
                  <a:gd name="T3" fmla="*/ 400706117 h 263"/>
                  <a:gd name="T4" fmla="*/ 511590925 w 262"/>
                  <a:gd name="T5" fmla="*/ 0 h 263"/>
                  <a:gd name="T6" fmla="*/ 660280938 w 262"/>
                  <a:gd name="T7" fmla="*/ 148690191 h 263"/>
                  <a:gd name="T8" fmla="*/ 257055938 w 262"/>
                  <a:gd name="T9" fmla="*/ 662802681 h 263"/>
                  <a:gd name="T10" fmla="*/ 73083738 w 262"/>
                  <a:gd name="T11" fmla="*/ 405746436 h 263"/>
                  <a:gd name="T12" fmla="*/ 252015625 w 262"/>
                  <a:gd name="T13" fmla="*/ 589717269 h 263"/>
                  <a:gd name="T14" fmla="*/ 597276238 w 262"/>
                  <a:gd name="T15" fmla="*/ 156249875 h 263"/>
                  <a:gd name="T16" fmla="*/ 506550613 w 262"/>
                  <a:gd name="T17" fmla="*/ 65524141 h 263"/>
                  <a:gd name="T18" fmla="*/ 73083738 w 262"/>
                  <a:gd name="T19" fmla="*/ 405746436 h 2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2"/>
                  <a:gd name="T31" fmla="*/ 0 h 263"/>
                  <a:gd name="T32" fmla="*/ 262 w 262"/>
                  <a:gd name="T33" fmla="*/ 263 h 2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2" h="263">
                    <a:moveTo>
                      <a:pt x="102" y="263"/>
                    </a:moveTo>
                    <a:lnTo>
                      <a:pt x="0" y="159"/>
                    </a:lnTo>
                    <a:lnTo>
                      <a:pt x="203" y="0"/>
                    </a:lnTo>
                    <a:lnTo>
                      <a:pt x="262" y="59"/>
                    </a:lnTo>
                    <a:lnTo>
                      <a:pt x="102" y="263"/>
                    </a:lnTo>
                    <a:close/>
                    <a:moveTo>
                      <a:pt x="29" y="161"/>
                    </a:moveTo>
                    <a:lnTo>
                      <a:pt x="100" y="234"/>
                    </a:lnTo>
                    <a:lnTo>
                      <a:pt x="237" y="62"/>
                    </a:lnTo>
                    <a:lnTo>
                      <a:pt x="201" y="26"/>
                    </a:lnTo>
                    <a:lnTo>
                      <a:pt x="29" y="161"/>
                    </a:lnTo>
                    <a:close/>
                  </a:path>
                </a:pathLst>
              </a:cu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a:lstStyle/>
              <a:p>
                <a:endParaRPr lang="zh-CN" altLang="en-US">
                  <a:solidFill>
                    <a:schemeClr val="bg1">
                      <a:lumMod val="50000"/>
                    </a:schemeClr>
                  </a:solidFill>
                  <a:cs typeface="+mn-ea"/>
                  <a:sym typeface="+mn-lt"/>
                </a:endParaRPr>
              </a:p>
            </p:txBody>
          </p:sp>
          <p:sp>
            <p:nvSpPr>
              <p:cNvPr id="65" name="Freeform 24">
                <a:extLst>
                  <a:ext uri="{FF2B5EF4-FFF2-40B4-BE49-F238E27FC236}">
                    <a16:creationId xmlns:a16="http://schemas.microsoft.com/office/drawing/2014/main" id="{E8881E38-2A6B-40B5-B900-69E8EF49A4AE}"/>
                  </a:ext>
                </a:extLst>
              </p:cNvPr>
              <p:cNvSpPr>
                <a:spLocks noChangeArrowheads="1"/>
              </p:cNvSpPr>
              <p:nvPr/>
            </p:nvSpPr>
            <p:spPr bwMode="auto">
              <a:xfrm>
                <a:off x="149225" y="90487"/>
                <a:ext cx="220662" cy="179388"/>
              </a:xfrm>
              <a:custGeom>
                <a:avLst/>
                <a:gdLst>
                  <a:gd name="T0" fmla="*/ 30241806 w 139"/>
                  <a:gd name="T1" fmla="*/ 284779244 h 113"/>
                  <a:gd name="T2" fmla="*/ 0 w 139"/>
                  <a:gd name="T3" fmla="*/ 249496958 h 113"/>
                  <a:gd name="T4" fmla="*/ 322579269 w 139"/>
                  <a:gd name="T5" fmla="*/ 0 h 113"/>
                  <a:gd name="T6" fmla="*/ 350300131 w 139"/>
                  <a:gd name="T7" fmla="*/ 35282286 h 113"/>
                  <a:gd name="T8" fmla="*/ 30241806 w 139"/>
                  <a:gd name="T9" fmla="*/ 284779244 h 113"/>
                  <a:gd name="T10" fmla="*/ 0 60000 65536"/>
                  <a:gd name="T11" fmla="*/ 0 60000 65536"/>
                  <a:gd name="T12" fmla="*/ 0 60000 65536"/>
                  <a:gd name="T13" fmla="*/ 0 60000 65536"/>
                  <a:gd name="T14" fmla="*/ 0 60000 65536"/>
                  <a:gd name="T15" fmla="*/ 0 w 139"/>
                  <a:gd name="T16" fmla="*/ 0 h 113"/>
                  <a:gd name="T17" fmla="*/ 139 w 139"/>
                  <a:gd name="T18" fmla="*/ 113 h 113"/>
                </a:gdLst>
                <a:ahLst/>
                <a:cxnLst>
                  <a:cxn ang="T10">
                    <a:pos x="T0" y="T1"/>
                  </a:cxn>
                  <a:cxn ang="T11">
                    <a:pos x="T2" y="T3"/>
                  </a:cxn>
                  <a:cxn ang="T12">
                    <a:pos x="T4" y="T5"/>
                  </a:cxn>
                  <a:cxn ang="T13">
                    <a:pos x="T6" y="T7"/>
                  </a:cxn>
                  <a:cxn ang="T14">
                    <a:pos x="T8" y="T9"/>
                  </a:cxn>
                </a:cxnLst>
                <a:rect l="T15" t="T16" r="T17" b="T18"/>
                <a:pathLst>
                  <a:path w="139" h="113">
                    <a:moveTo>
                      <a:pt x="12" y="113"/>
                    </a:moveTo>
                    <a:lnTo>
                      <a:pt x="0" y="99"/>
                    </a:lnTo>
                    <a:lnTo>
                      <a:pt x="128" y="0"/>
                    </a:lnTo>
                    <a:lnTo>
                      <a:pt x="139" y="14"/>
                    </a:lnTo>
                    <a:lnTo>
                      <a:pt x="12" y="113"/>
                    </a:lnTo>
                    <a:close/>
                  </a:path>
                </a:pathLst>
              </a:cu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a:lstStyle/>
              <a:p>
                <a:endParaRPr lang="zh-CN" altLang="en-US">
                  <a:solidFill>
                    <a:schemeClr val="bg1">
                      <a:lumMod val="50000"/>
                    </a:schemeClr>
                  </a:solidFill>
                  <a:cs typeface="+mn-ea"/>
                  <a:sym typeface="+mn-lt"/>
                </a:endParaRPr>
              </a:p>
            </p:txBody>
          </p:sp>
          <p:sp>
            <p:nvSpPr>
              <p:cNvPr id="66" name="Freeform 25">
                <a:extLst>
                  <a:ext uri="{FF2B5EF4-FFF2-40B4-BE49-F238E27FC236}">
                    <a16:creationId xmlns:a16="http://schemas.microsoft.com/office/drawing/2014/main" id="{9A4A2E7E-17F2-4B35-9091-1D7DA7CB5E4B}"/>
                  </a:ext>
                </a:extLst>
              </p:cNvPr>
              <p:cNvSpPr>
                <a:spLocks noChangeArrowheads="1"/>
              </p:cNvSpPr>
              <p:nvPr/>
            </p:nvSpPr>
            <p:spPr bwMode="auto">
              <a:xfrm>
                <a:off x="11113" y="293687"/>
                <a:ext cx="160337" cy="160338"/>
              </a:xfrm>
              <a:custGeom>
                <a:avLst/>
                <a:gdLst>
                  <a:gd name="T0" fmla="*/ 166843699 w 43"/>
                  <a:gd name="T1" fmla="*/ 597866843 h 43"/>
                  <a:gd name="T2" fmla="*/ 0 w 43"/>
                  <a:gd name="T3" fmla="*/ 431018374 h 43"/>
                  <a:gd name="T4" fmla="*/ 41709993 w 43"/>
                  <a:gd name="T5" fmla="*/ 403212782 h 43"/>
                  <a:gd name="T6" fmla="*/ 41709993 w 43"/>
                  <a:gd name="T7" fmla="*/ 166844740 h 43"/>
                  <a:gd name="T8" fmla="*/ 0 w 43"/>
                  <a:gd name="T9" fmla="*/ 125134487 h 43"/>
                  <a:gd name="T10" fmla="*/ 125133707 w 43"/>
                  <a:gd name="T11" fmla="*/ 0 h 43"/>
                  <a:gd name="T12" fmla="*/ 194652847 w 43"/>
                  <a:gd name="T13" fmla="*/ 83424234 h 43"/>
                  <a:gd name="T14" fmla="*/ 152939125 w 43"/>
                  <a:gd name="T15" fmla="*/ 125134487 h 43"/>
                  <a:gd name="T16" fmla="*/ 152939125 w 43"/>
                  <a:gd name="T17" fmla="*/ 431018374 h 43"/>
                  <a:gd name="T18" fmla="*/ 166843699 w 43"/>
                  <a:gd name="T19" fmla="*/ 444923035 h 43"/>
                  <a:gd name="T20" fmla="*/ 472725679 w 43"/>
                  <a:gd name="T21" fmla="*/ 444923035 h 43"/>
                  <a:gd name="T22" fmla="*/ 514435671 w 43"/>
                  <a:gd name="T23" fmla="*/ 403212782 h 43"/>
                  <a:gd name="T24" fmla="*/ 597859385 w 43"/>
                  <a:gd name="T25" fmla="*/ 472732356 h 43"/>
                  <a:gd name="T26" fmla="*/ 472725679 w 43"/>
                  <a:gd name="T27" fmla="*/ 597866843 h 43"/>
                  <a:gd name="T28" fmla="*/ 431015686 w 43"/>
                  <a:gd name="T29" fmla="*/ 556156590 h 43"/>
                  <a:gd name="T30" fmla="*/ 194652847 w 43"/>
                  <a:gd name="T31" fmla="*/ 556156590 h 43"/>
                  <a:gd name="T32" fmla="*/ 166843699 w 43"/>
                  <a:gd name="T33" fmla="*/ 597866843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3"/>
                  <a:gd name="T53" fmla="*/ 43 w 43"/>
                  <a:gd name="T54" fmla="*/ 43 h 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3">
                    <a:moveTo>
                      <a:pt x="12" y="43"/>
                    </a:moveTo>
                    <a:cubicBezTo>
                      <a:pt x="0" y="31"/>
                      <a:pt x="0" y="31"/>
                      <a:pt x="0" y="31"/>
                    </a:cubicBezTo>
                    <a:cubicBezTo>
                      <a:pt x="3" y="29"/>
                      <a:pt x="3" y="29"/>
                      <a:pt x="3" y="29"/>
                    </a:cubicBezTo>
                    <a:cubicBezTo>
                      <a:pt x="8" y="24"/>
                      <a:pt x="8" y="16"/>
                      <a:pt x="3" y="12"/>
                    </a:cubicBezTo>
                    <a:cubicBezTo>
                      <a:pt x="0" y="9"/>
                      <a:pt x="0" y="9"/>
                      <a:pt x="0" y="9"/>
                    </a:cubicBezTo>
                    <a:cubicBezTo>
                      <a:pt x="9" y="0"/>
                      <a:pt x="9" y="0"/>
                      <a:pt x="9" y="0"/>
                    </a:cubicBezTo>
                    <a:cubicBezTo>
                      <a:pt x="14" y="6"/>
                      <a:pt x="14" y="6"/>
                      <a:pt x="14" y="6"/>
                    </a:cubicBezTo>
                    <a:cubicBezTo>
                      <a:pt x="11" y="9"/>
                      <a:pt x="11" y="9"/>
                      <a:pt x="11" y="9"/>
                    </a:cubicBezTo>
                    <a:cubicBezTo>
                      <a:pt x="16" y="16"/>
                      <a:pt x="16" y="25"/>
                      <a:pt x="11" y="31"/>
                    </a:cubicBezTo>
                    <a:cubicBezTo>
                      <a:pt x="12" y="32"/>
                      <a:pt x="12" y="32"/>
                      <a:pt x="12" y="32"/>
                    </a:cubicBezTo>
                    <a:cubicBezTo>
                      <a:pt x="18" y="27"/>
                      <a:pt x="27" y="27"/>
                      <a:pt x="34" y="32"/>
                    </a:cubicBezTo>
                    <a:cubicBezTo>
                      <a:pt x="37" y="29"/>
                      <a:pt x="37" y="29"/>
                      <a:pt x="37" y="29"/>
                    </a:cubicBezTo>
                    <a:cubicBezTo>
                      <a:pt x="43" y="34"/>
                      <a:pt x="43" y="34"/>
                      <a:pt x="43" y="34"/>
                    </a:cubicBezTo>
                    <a:cubicBezTo>
                      <a:pt x="34" y="43"/>
                      <a:pt x="34" y="43"/>
                      <a:pt x="34" y="43"/>
                    </a:cubicBezTo>
                    <a:cubicBezTo>
                      <a:pt x="31" y="40"/>
                      <a:pt x="31" y="40"/>
                      <a:pt x="31" y="40"/>
                    </a:cubicBezTo>
                    <a:cubicBezTo>
                      <a:pt x="27" y="35"/>
                      <a:pt x="19" y="35"/>
                      <a:pt x="14" y="40"/>
                    </a:cubicBezTo>
                    <a:lnTo>
                      <a:pt x="12" y="43"/>
                    </a:lnTo>
                    <a:close/>
                  </a:path>
                </a:pathLst>
              </a:cu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a:lstStyle/>
              <a:p>
                <a:endParaRPr lang="zh-CN" altLang="en-US">
                  <a:solidFill>
                    <a:schemeClr val="bg1">
                      <a:lumMod val="50000"/>
                    </a:schemeClr>
                  </a:solidFill>
                  <a:cs typeface="+mn-ea"/>
                  <a:sym typeface="+mn-lt"/>
                </a:endParaRPr>
              </a:p>
            </p:txBody>
          </p:sp>
          <p:sp>
            <p:nvSpPr>
              <p:cNvPr id="67" name="Freeform 26">
                <a:extLst>
                  <a:ext uri="{FF2B5EF4-FFF2-40B4-BE49-F238E27FC236}">
                    <a16:creationId xmlns:a16="http://schemas.microsoft.com/office/drawing/2014/main" id="{ED5D7DF7-54E8-4CEC-BECB-A5E2EBE77F0C}"/>
                  </a:ext>
                </a:extLst>
              </p:cNvPr>
              <p:cNvSpPr>
                <a:spLocks noChangeArrowheads="1"/>
              </p:cNvSpPr>
              <p:nvPr/>
            </p:nvSpPr>
            <p:spPr bwMode="auto">
              <a:xfrm>
                <a:off x="0" y="409575"/>
                <a:ext cx="55562" cy="55563"/>
              </a:xfrm>
              <a:custGeom>
                <a:avLst/>
                <a:gdLst>
                  <a:gd name="T0" fmla="*/ 35281870 w 35"/>
                  <a:gd name="T1" fmla="*/ 88207056 h 35"/>
                  <a:gd name="T2" fmla="*/ 0 w 35"/>
                  <a:gd name="T3" fmla="*/ 52924551 h 35"/>
                  <a:gd name="T4" fmla="*/ 52922011 w 35"/>
                  <a:gd name="T5" fmla="*/ 0 h 35"/>
                  <a:gd name="T6" fmla="*/ 88203881 w 35"/>
                  <a:gd name="T7" fmla="*/ 35282505 h 35"/>
                  <a:gd name="T8" fmla="*/ 35281870 w 35"/>
                  <a:gd name="T9" fmla="*/ 88207056 h 35"/>
                  <a:gd name="T10" fmla="*/ 0 60000 65536"/>
                  <a:gd name="T11" fmla="*/ 0 60000 65536"/>
                  <a:gd name="T12" fmla="*/ 0 60000 65536"/>
                  <a:gd name="T13" fmla="*/ 0 60000 65536"/>
                  <a:gd name="T14" fmla="*/ 0 60000 65536"/>
                  <a:gd name="T15" fmla="*/ 0 w 35"/>
                  <a:gd name="T16" fmla="*/ 0 h 35"/>
                  <a:gd name="T17" fmla="*/ 35 w 35"/>
                  <a:gd name="T18" fmla="*/ 35 h 35"/>
                </a:gdLst>
                <a:ahLst/>
                <a:cxnLst>
                  <a:cxn ang="T10">
                    <a:pos x="T0" y="T1"/>
                  </a:cxn>
                  <a:cxn ang="T11">
                    <a:pos x="T2" y="T3"/>
                  </a:cxn>
                  <a:cxn ang="T12">
                    <a:pos x="T4" y="T5"/>
                  </a:cxn>
                  <a:cxn ang="T13">
                    <a:pos x="T6" y="T7"/>
                  </a:cxn>
                  <a:cxn ang="T14">
                    <a:pos x="T8" y="T9"/>
                  </a:cxn>
                </a:cxnLst>
                <a:rect l="T15" t="T16" r="T17" b="T18"/>
                <a:pathLst>
                  <a:path w="35" h="35">
                    <a:moveTo>
                      <a:pt x="14" y="35"/>
                    </a:moveTo>
                    <a:lnTo>
                      <a:pt x="0" y="21"/>
                    </a:lnTo>
                    <a:lnTo>
                      <a:pt x="21" y="0"/>
                    </a:lnTo>
                    <a:lnTo>
                      <a:pt x="35" y="14"/>
                    </a:lnTo>
                    <a:lnTo>
                      <a:pt x="14" y="35"/>
                    </a:lnTo>
                    <a:close/>
                  </a:path>
                </a:pathLst>
              </a:cu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a:lstStyle/>
              <a:p>
                <a:endParaRPr lang="zh-CN" altLang="en-US">
                  <a:solidFill>
                    <a:schemeClr val="bg1">
                      <a:lumMod val="50000"/>
                    </a:schemeClr>
                  </a:solidFill>
                  <a:cs typeface="+mn-ea"/>
                  <a:sym typeface="+mn-lt"/>
                </a:endParaRPr>
              </a:p>
            </p:txBody>
          </p:sp>
        </p:grpSp>
      </p:grpSp>
    </p:spTree>
    <p:extLst>
      <p:ext uri="{BB962C8B-B14F-4D97-AF65-F5344CB8AC3E}">
        <p14:creationId xmlns:p14="http://schemas.microsoft.com/office/powerpoint/2010/main" val="4066100497"/>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5" presetClass="entr" presetSubtype="0"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25" dur="1000" fill="hold"/>
                                        <p:tgtEl>
                                          <p:spTgt spid="18"/>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18"/>
                                        </p:tgtEl>
                                        <p:attrNameLst>
                                          <p:attrName>ppt_y</p:attrName>
                                        </p:attrNameLst>
                                      </p:cBhvr>
                                      <p:tavLst>
                                        <p:tav tm="0">
                                          <p:val>
                                            <p:strVal val="#ppt_y+.1"/>
                                          </p:val>
                                        </p:tav>
                                        <p:tav tm="100000">
                                          <p:val>
                                            <p:strVal val="#ppt_y"/>
                                          </p:val>
                                        </p:tav>
                                      </p:tavLst>
                                    </p:anim>
                                    <p:animEffect>
                                      <p:cBhvr>
                                        <p:cTn id="29" dur="1000" decel="50000">
                                          <p:stCondLst>
                                            <p:cond delay="0"/>
                                          </p:stCondLst>
                                        </p:cTn>
                                        <p:tgtEl>
                                          <p:spTgt spid="18"/>
                                        </p:tgtEl>
                                      </p:cBhvr>
                                    </p:animEffect>
                                  </p:childTnLst>
                                </p:cTn>
                              </p:par>
                            </p:childTnLst>
                          </p:cTn>
                        </p:par>
                        <p:par>
                          <p:cTn id="30" fill="hold">
                            <p:stCondLst>
                              <p:cond delay="2500"/>
                            </p:stCondLst>
                            <p:childTnLst>
                              <p:par>
                                <p:cTn id="31" presetID="25" presetClass="entr" presetSubtype="0"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500" decel="50000" fill="hold">
                                          <p:stCondLst>
                                            <p:cond delay="0"/>
                                          </p:stCondLst>
                                        </p:cTn>
                                        <p:tgtEl>
                                          <p:spTgt spid="31"/>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31"/>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31"/>
                                        </p:tgtEl>
                                        <p:attrNameLst>
                                          <p:attrName>ppt_w</p:attrName>
                                        </p:attrNameLst>
                                      </p:cBhvr>
                                      <p:tavLst>
                                        <p:tav tm="0">
                                          <p:val>
                                            <p:strVal val="#ppt_w*.05"/>
                                          </p:val>
                                        </p:tav>
                                        <p:tav tm="100000">
                                          <p:val>
                                            <p:strVal val="#ppt_w"/>
                                          </p:val>
                                        </p:tav>
                                      </p:tavLst>
                                    </p:anim>
                                    <p:anim calcmode="lin" valueType="num">
                                      <p:cBhvr>
                                        <p:cTn id="36" dur="1000" fill="hold"/>
                                        <p:tgtEl>
                                          <p:spTgt spid="31"/>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31"/>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31"/>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31"/>
                                        </p:tgtEl>
                                        <p:attrNameLst>
                                          <p:attrName>ppt_y</p:attrName>
                                        </p:attrNameLst>
                                      </p:cBhvr>
                                      <p:tavLst>
                                        <p:tav tm="0">
                                          <p:val>
                                            <p:strVal val="#ppt_y+.1"/>
                                          </p:val>
                                        </p:tav>
                                        <p:tav tm="100000">
                                          <p:val>
                                            <p:strVal val="#ppt_y"/>
                                          </p:val>
                                        </p:tav>
                                      </p:tavLst>
                                    </p:anim>
                                    <p:animEffect>
                                      <p:cBhvr>
                                        <p:cTn id="40" dur="1000" decel="50000">
                                          <p:stCondLst>
                                            <p:cond delay="0"/>
                                          </p:stCondLst>
                                        </p:cTn>
                                        <p:tgtEl>
                                          <p:spTgt spid="31"/>
                                        </p:tgtEl>
                                      </p:cBhvr>
                                    </p:animEffect>
                                  </p:childTnLst>
                                </p:cTn>
                              </p:par>
                            </p:childTnLst>
                          </p:cTn>
                        </p:par>
                        <p:par>
                          <p:cTn id="41" fill="hold">
                            <p:stCondLst>
                              <p:cond delay="3500"/>
                            </p:stCondLst>
                            <p:childTnLst>
                              <p:par>
                                <p:cTn id="42" presetID="25" presetClass="entr" presetSubtype="0" fill="hold" nodeType="afterEffect">
                                  <p:stCondLst>
                                    <p:cond delay="0"/>
                                  </p:stCondLst>
                                  <p:childTnLst>
                                    <p:set>
                                      <p:cBhvr>
                                        <p:cTn id="43" dur="1" fill="hold">
                                          <p:stCondLst>
                                            <p:cond delay="0"/>
                                          </p:stCondLst>
                                        </p:cTn>
                                        <p:tgtEl>
                                          <p:spTgt spid="46"/>
                                        </p:tgtEl>
                                        <p:attrNameLst>
                                          <p:attrName>style.visibility</p:attrName>
                                        </p:attrNameLst>
                                      </p:cBhvr>
                                      <p:to>
                                        <p:strVal val="visible"/>
                                      </p:to>
                                    </p:set>
                                    <p:anim calcmode="lin" valueType="num">
                                      <p:cBhvr>
                                        <p:cTn id="44" dur="500" decel="50000" fill="hold">
                                          <p:stCondLst>
                                            <p:cond delay="0"/>
                                          </p:stCondLst>
                                        </p:cTn>
                                        <p:tgtEl>
                                          <p:spTgt spid="46"/>
                                        </p:tgtEl>
                                        <p:attrNameLst>
                                          <p:attrName>style.rotation</p:attrName>
                                        </p:attrNameLst>
                                      </p:cBhvr>
                                      <p:tavLst>
                                        <p:tav tm="0">
                                          <p:val>
                                            <p:fltVal val="-90"/>
                                          </p:val>
                                        </p:tav>
                                        <p:tav tm="100000">
                                          <p:val>
                                            <p:fltVal val="0"/>
                                          </p:val>
                                        </p:tav>
                                      </p:tavLst>
                                    </p:anim>
                                    <p:anim calcmode="lin" valueType="num">
                                      <p:cBhvr>
                                        <p:cTn id="45" dur="500" decel="50000" fill="hold">
                                          <p:stCondLst>
                                            <p:cond delay="0"/>
                                          </p:stCondLst>
                                        </p:cTn>
                                        <p:tgtEl>
                                          <p:spTgt spid="46"/>
                                        </p:tgtEl>
                                        <p:attrNameLst>
                                          <p:attrName>ppt_w</p:attrName>
                                        </p:attrNameLst>
                                      </p:cBhvr>
                                      <p:tavLst>
                                        <p:tav tm="0">
                                          <p:val>
                                            <p:strVal val="#ppt_w"/>
                                          </p:val>
                                        </p:tav>
                                        <p:tav tm="100000">
                                          <p:val>
                                            <p:strVal val="#ppt_w*.05"/>
                                          </p:val>
                                        </p:tav>
                                      </p:tavLst>
                                    </p:anim>
                                    <p:anim calcmode="lin" valueType="num">
                                      <p:cBhvr>
                                        <p:cTn id="46" dur="500" accel="50000" fill="hold">
                                          <p:stCondLst>
                                            <p:cond delay="500"/>
                                          </p:stCondLst>
                                        </p:cTn>
                                        <p:tgtEl>
                                          <p:spTgt spid="46"/>
                                        </p:tgtEl>
                                        <p:attrNameLst>
                                          <p:attrName>ppt_w</p:attrName>
                                        </p:attrNameLst>
                                      </p:cBhvr>
                                      <p:tavLst>
                                        <p:tav tm="0">
                                          <p:val>
                                            <p:strVal val="#ppt_w*.05"/>
                                          </p:val>
                                        </p:tav>
                                        <p:tav tm="100000">
                                          <p:val>
                                            <p:strVal val="#ppt_w"/>
                                          </p:val>
                                        </p:tav>
                                      </p:tavLst>
                                    </p:anim>
                                    <p:anim calcmode="lin" valueType="num">
                                      <p:cBhvr>
                                        <p:cTn id="47" dur="1000" fill="hold"/>
                                        <p:tgtEl>
                                          <p:spTgt spid="46"/>
                                        </p:tgtEl>
                                        <p:attrNameLst>
                                          <p:attrName>ppt_h</p:attrName>
                                        </p:attrNameLst>
                                      </p:cBhvr>
                                      <p:tavLst>
                                        <p:tav tm="0">
                                          <p:val>
                                            <p:strVal val="#ppt_h"/>
                                          </p:val>
                                        </p:tav>
                                        <p:tav tm="100000">
                                          <p:val>
                                            <p:strVal val="#ppt_h"/>
                                          </p:val>
                                        </p:tav>
                                      </p:tavLst>
                                    </p:anim>
                                    <p:anim calcmode="lin" valueType="num">
                                      <p:cBhvr>
                                        <p:cTn id="48" dur="500" decel="50000" fill="hold">
                                          <p:stCondLst>
                                            <p:cond delay="0"/>
                                          </p:stCondLst>
                                        </p:cTn>
                                        <p:tgtEl>
                                          <p:spTgt spid="46"/>
                                        </p:tgtEl>
                                        <p:attrNameLst>
                                          <p:attrName>ppt_x</p:attrName>
                                        </p:attrNameLst>
                                      </p:cBhvr>
                                      <p:tavLst>
                                        <p:tav tm="0">
                                          <p:val>
                                            <p:strVal val="#ppt_x+.4"/>
                                          </p:val>
                                        </p:tav>
                                        <p:tav tm="100000">
                                          <p:val>
                                            <p:strVal val="#ppt_x"/>
                                          </p:val>
                                        </p:tav>
                                      </p:tavLst>
                                    </p:anim>
                                    <p:anim calcmode="lin" valueType="num">
                                      <p:cBhvr>
                                        <p:cTn id="49" dur="500" decel="50000" fill="hold">
                                          <p:stCondLst>
                                            <p:cond delay="0"/>
                                          </p:stCondLst>
                                        </p:cTn>
                                        <p:tgtEl>
                                          <p:spTgt spid="46"/>
                                        </p:tgtEl>
                                        <p:attrNameLst>
                                          <p:attrName>ppt_y</p:attrName>
                                        </p:attrNameLst>
                                      </p:cBhvr>
                                      <p:tavLst>
                                        <p:tav tm="0">
                                          <p:val>
                                            <p:strVal val="#ppt_y-.2"/>
                                          </p:val>
                                        </p:tav>
                                        <p:tav tm="100000">
                                          <p:val>
                                            <p:strVal val="#ppt_y+.1"/>
                                          </p:val>
                                        </p:tav>
                                      </p:tavLst>
                                    </p:anim>
                                    <p:anim calcmode="lin" valueType="num">
                                      <p:cBhvr>
                                        <p:cTn id="50" dur="500" accel="50000" fill="hold">
                                          <p:stCondLst>
                                            <p:cond delay="500"/>
                                          </p:stCondLst>
                                        </p:cTn>
                                        <p:tgtEl>
                                          <p:spTgt spid="46"/>
                                        </p:tgtEl>
                                        <p:attrNameLst>
                                          <p:attrName>ppt_y</p:attrName>
                                        </p:attrNameLst>
                                      </p:cBhvr>
                                      <p:tavLst>
                                        <p:tav tm="0">
                                          <p:val>
                                            <p:strVal val="#ppt_y+.1"/>
                                          </p:val>
                                        </p:tav>
                                        <p:tav tm="100000">
                                          <p:val>
                                            <p:strVal val="#ppt_y"/>
                                          </p:val>
                                        </p:tav>
                                      </p:tavLst>
                                    </p:anim>
                                    <p:animEffect>
                                      <p:cBhvr>
                                        <p:cTn id="51" dur="1000" decel="50000">
                                          <p:stCondLst>
                                            <p:cond delay="0"/>
                                          </p:stCondLst>
                                        </p:cTn>
                                        <p:tgtEl>
                                          <p:spTgt spid="46"/>
                                        </p:tgtEl>
                                      </p:cBhvr>
                                    </p:animEffect>
                                  </p:childTnLst>
                                </p:cTn>
                              </p:par>
                            </p:childTnLst>
                          </p:cTn>
                        </p:par>
                        <p:par>
                          <p:cTn id="52" fill="hold">
                            <p:stCondLst>
                              <p:cond delay="4500"/>
                            </p:stCondLst>
                            <p:childTnLst>
                              <p:par>
                                <p:cTn id="53" presetID="25" presetClass="entr" presetSubtype="0"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p:cTn id="55" dur="500" decel="50000" fill="hold">
                                          <p:stCondLst>
                                            <p:cond delay="0"/>
                                          </p:stCondLst>
                                        </p:cTn>
                                        <p:tgtEl>
                                          <p:spTgt spid="59"/>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59"/>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59"/>
                                        </p:tgtEl>
                                        <p:attrNameLst>
                                          <p:attrName>ppt_w</p:attrName>
                                        </p:attrNameLst>
                                      </p:cBhvr>
                                      <p:tavLst>
                                        <p:tav tm="0">
                                          <p:val>
                                            <p:strVal val="#ppt_w*.05"/>
                                          </p:val>
                                        </p:tav>
                                        <p:tav tm="100000">
                                          <p:val>
                                            <p:strVal val="#ppt_w"/>
                                          </p:val>
                                        </p:tav>
                                      </p:tavLst>
                                    </p:anim>
                                    <p:anim calcmode="lin" valueType="num">
                                      <p:cBhvr>
                                        <p:cTn id="58" dur="1000" fill="hold"/>
                                        <p:tgtEl>
                                          <p:spTgt spid="59"/>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59"/>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59"/>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59"/>
                                        </p:tgtEl>
                                        <p:attrNameLst>
                                          <p:attrName>ppt_y</p:attrName>
                                        </p:attrNameLst>
                                      </p:cBhvr>
                                      <p:tavLst>
                                        <p:tav tm="0">
                                          <p:val>
                                            <p:strVal val="#ppt_y+.1"/>
                                          </p:val>
                                        </p:tav>
                                        <p:tav tm="100000">
                                          <p:val>
                                            <p:strVal val="#ppt_y"/>
                                          </p:val>
                                        </p:tav>
                                      </p:tavLst>
                                    </p:anim>
                                    <p:animEffect>
                                      <p:cBhvr>
                                        <p:cTn id="62" dur="1000" decel="50000">
                                          <p:stCondLst>
                                            <p:cond delay="0"/>
                                          </p:stCondLst>
                                        </p:cTn>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A34C5E46-EC63-463D-8548-1AEFB193B93F}"/>
              </a:ext>
            </a:extLst>
          </p:cNvPr>
          <p:cNvSpPr/>
          <p:nvPr/>
        </p:nvSpPr>
        <p:spPr>
          <a:xfrm>
            <a:off x="4659410" y="435277"/>
            <a:ext cx="2877711" cy="584775"/>
          </a:xfrm>
          <a:prstGeom prst="rect">
            <a:avLst/>
          </a:prstGeom>
        </p:spPr>
        <p:txBody>
          <a:bodyPr wrap="none">
            <a:spAutoFit/>
          </a:bodyPr>
          <a:lstStyle/>
          <a:p>
            <a:pPr algn="ctr"/>
            <a:r>
              <a:rPr lang="zh-CN" altLang="en-US" sz="3200" b="1" spc="300" dirty="0">
                <a:solidFill>
                  <a:srgbClr val="25998C"/>
                </a:solidFill>
                <a:cs typeface="+mn-ea"/>
                <a:sym typeface="+mn-lt"/>
              </a:rPr>
              <a:t>加入标题描述</a:t>
            </a:r>
          </a:p>
        </p:txBody>
      </p:sp>
      <p:grpSp>
        <p:nvGrpSpPr>
          <p:cNvPr id="6" name="组合 5">
            <a:extLst>
              <a:ext uri="{FF2B5EF4-FFF2-40B4-BE49-F238E27FC236}">
                <a16:creationId xmlns:a16="http://schemas.microsoft.com/office/drawing/2014/main" id="{7E89C3CB-3E3B-4380-873A-68B27579194E}"/>
              </a:ext>
            </a:extLst>
          </p:cNvPr>
          <p:cNvGrpSpPr/>
          <p:nvPr/>
        </p:nvGrpSpPr>
        <p:grpSpPr>
          <a:xfrm>
            <a:off x="3812270" y="347437"/>
            <a:ext cx="4571998" cy="773790"/>
            <a:chOff x="4564337" y="378280"/>
            <a:chExt cx="3063327" cy="773790"/>
          </a:xfrm>
        </p:grpSpPr>
        <p:cxnSp>
          <p:nvCxnSpPr>
            <p:cNvPr id="7" name="直接连接符 6">
              <a:extLst>
                <a:ext uri="{FF2B5EF4-FFF2-40B4-BE49-F238E27FC236}">
                  <a16:creationId xmlns:a16="http://schemas.microsoft.com/office/drawing/2014/main" id="{44B058DF-4FD1-4383-B9D4-93E37DF2FA7D}"/>
                </a:ext>
              </a:extLst>
            </p:cNvPr>
            <p:cNvCxnSpPr/>
            <p:nvPr/>
          </p:nvCxnSpPr>
          <p:spPr>
            <a:xfrm flipH="1">
              <a:off x="4564337" y="1152070"/>
              <a:ext cx="3063327" cy="0"/>
            </a:xfrm>
            <a:prstGeom prst="line">
              <a:avLst/>
            </a:prstGeom>
            <a:ln>
              <a:solidFill>
                <a:srgbClr val="25998C"/>
              </a:solidFill>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A7E80AA4-ACC1-4A30-A9C5-A3904405A357}"/>
                </a:ext>
              </a:extLst>
            </p:cNvPr>
            <p:cNvCxnSpPr/>
            <p:nvPr/>
          </p:nvCxnSpPr>
          <p:spPr>
            <a:xfrm>
              <a:off x="4564337" y="378280"/>
              <a:ext cx="3063327" cy="0"/>
            </a:xfrm>
            <a:prstGeom prst="line">
              <a:avLst/>
            </a:prstGeom>
            <a:ln>
              <a:solidFill>
                <a:srgbClr val="25998C"/>
              </a:solidFill>
            </a:ln>
          </p:spPr>
          <p:style>
            <a:lnRef idx="1">
              <a:schemeClr val="accent1"/>
            </a:lnRef>
            <a:fillRef idx="0">
              <a:schemeClr val="accent1"/>
            </a:fillRef>
            <a:effectRef idx="0">
              <a:schemeClr val="accent1"/>
            </a:effectRef>
            <a:fontRef idx="minor">
              <a:schemeClr val="tx1"/>
            </a:fontRef>
          </p:style>
        </p:cxnSp>
      </p:grpSp>
      <p:grpSp>
        <p:nvGrpSpPr>
          <p:cNvPr id="9" name="组合 8">
            <a:extLst>
              <a:ext uri="{FF2B5EF4-FFF2-40B4-BE49-F238E27FC236}">
                <a16:creationId xmlns:a16="http://schemas.microsoft.com/office/drawing/2014/main" id="{DBB0AC3B-948C-423F-A457-F94B4F94ADE6}"/>
              </a:ext>
            </a:extLst>
          </p:cNvPr>
          <p:cNvGrpSpPr/>
          <p:nvPr/>
        </p:nvGrpSpPr>
        <p:grpSpPr>
          <a:xfrm>
            <a:off x="1156042" y="1793841"/>
            <a:ext cx="10513444" cy="3439257"/>
            <a:chOff x="683800" y="1500040"/>
            <a:chExt cx="8064664" cy="2638190"/>
          </a:xfrm>
        </p:grpSpPr>
        <p:grpSp>
          <p:nvGrpSpPr>
            <p:cNvPr id="10" name="组合 9">
              <a:extLst>
                <a:ext uri="{FF2B5EF4-FFF2-40B4-BE49-F238E27FC236}">
                  <a16:creationId xmlns:a16="http://schemas.microsoft.com/office/drawing/2014/main" id="{D14360B7-E44D-4429-B494-F7BF51E51007}"/>
                </a:ext>
              </a:extLst>
            </p:cNvPr>
            <p:cNvGrpSpPr>
              <a:grpSpLocks/>
            </p:cNvGrpSpPr>
            <p:nvPr/>
          </p:nvGrpSpPr>
          <p:grpSpPr bwMode="auto">
            <a:xfrm>
              <a:off x="2192543" y="1977629"/>
              <a:ext cx="4830365" cy="922734"/>
              <a:chOff x="2922847" y="2636911"/>
              <a:chExt cx="6440416" cy="1229529"/>
            </a:xfrm>
          </p:grpSpPr>
          <p:sp>
            <p:nvSpPr>
              <p:cNvPr id="31" name="直接连接符 30">
                <a:extLst>
                  <a:ext uri="{FF2B5EF4-FFF2-40B4-BE49-F238E27FC236}">
                    <a16:creationId xmlns:a16="http://schemas.microsoft.com/office/drawing/2014/main" id="{3ADCA339-1445-42F1-9F39-295695133410}"/>
                  </a:ext>
                </a:extLst>
              </p:cNvPr>
              <p:cNvSpPr>
                <a:spLocks noChangeShapeType="1"/>
              </p:cNvSpPr>
              <p:nvPr/>
            </p:nvSpPr>
            <p:spPr bwMode="auto">
              <a:xfrm>
                <a:off x="2922847" y="3186087"/>
                <a:ext cx="1839656" cy="680353"/>
              </a:xfrm>
              <a:prstGeom prst="line">
                <a:avLst/>
              </a:prstGeom>
              <a:noFill/>
              <a:ln w="9525">
                <a:solidFill>
                  <a:schemeClr val="tx1"/>
                </a:solidFill>
                <a:bevel/>
                <a:headEnd/>
                <a:tailEnd/>
              </a:ln>
              <a:extLst>
                <a:ext uri="{909E8E84-426E-40DD-AFC4-6F175D3DCCD1}">
                  <a14:hiddenFill xmlns:a14="http://schemas.microsoft.com/office/drawing/2010/main">
                    <a:noFill/>
                  </a14:hiddenFill>
                </a:ext>
              </a:extLst>
            </p:spPr>
            <p:txBody>
              <a:bodyPr/>
              <a:lstStyle/>
              <a:p>
                <a:endParaRPr lang="zh-CN" altLang="en-US" sz="1050">
                  <a:solidFill>
                    <a:schemeClr val="accent2"/>
                  </a:solidFill>
                  <a:cs typeface="+mn-ea"/>
                  <a:sym typeface="+mn-lt"/>
                </a:endParaRPr>
              </a:p>
            </p:txBody>
          </p:sp>
          <p:sp>
            <p:nvSpPr>
              <p:cNvPr id="32" name="直接连接符 158">
                <a:extLst>
                  <a:ext uri="{FF2B5EF4-FFF2-40B4-BE49-F238E27FC236}">
                    <a16:creationId xmlns:a16="http://schemas.microsoft.com/office/drawing/2014/main" id="{352CE7B9-4B63-42B3-9351-4AF099E13C90}"/>
                  </a:ext>
                </a:extLst>
              </p:cNvPr>
              <p:cNvSpPr>
                <a:spLocks noChangeShapeType="1"/>
              </p:cNvSpPr>
              <p:nvPr/>
            </p:nvSpPr>
            <p:spPr bwMode="auto">
              <a:xfrm flipV="1">
                <a:off x="4762503" y="2636911"/>
                <a:ext cx="2628847" cy="1229527"/>
              </a:xfrm>
              <a:prstGeom prst="line">
                <a:avLst/>
              </a:prstGeom>
              <a:noFill/>
              <a:ln w="9525">
                <a:solidFill>
                  <a:schemeClr val="tx1"/>
                </a:solidFill>
                <a:bevel/>
                <a:headEnd/>
                <a:tailEnd/>
              </a:ln>
              <a:extLst>
                <a:ext uri="{909E8E84-426E-40DD-AFC4-6F175D3DCCD1}">
                  <a14:hiddenFill xmlns:a14="http://schemas.microsoft.com/office/drawing/2010/main">
                    <a:noFill/>
                  </a14:hiddenFill>
                </a:ext>
              </a:extLst>
            </p:spPr>
            <p:txBody>
              <a:bodyPr/>
              <a:lstStyle/>
              <a:p>
                <a:endParaRPr lang="zh-CN" altLang="en-US" sz="1050">
                  <a:solidFill>
                    <a:schemeClr val="accent2"/>
                  </a:solidFill>
                  <a:cs typeface="+mn-ea"/>
                  <a:sym typeface="+mn-lt"/>
                </a:endParaRPr>
              </a:p>
            </p:txBody>
          </p:sp>
          <p:sp>
            <p:nvSpPr>
              <p:cNvPr id="33" name="直接连接符 159">
                <a:extLst>
                  <a:ext uri="{FF2B5EF4-FFF2-40B4-BE49-F238E27FC236}">
                    <a16:creationId xmlns:a16="http://schemas.microsoft.com/office/drawing/2014/main" id="{1A2E0616-56F2-4BA2-9072-9DDB0CBCDBC3}"/>
                  </a:ext>
                </a:extLst>
              </p:cNvPr>
              <p:cNvSpPr>
                <a:spLocks noChangeShapeType="1"/>
              </p:cNvSpPr>
              <p:nvPr/>
            </p:nvSpPr>
            <p:spPr bwMode="auto">
              <a:xfrm>
                <a:off x="7391350" y="2636912"/>
                <a:ext cx="1971913" cy="961472"/>
              </a:xfrm>
              <a:prstGeom prst="line">
                <a:avLst/>
              </a:prstGeom>
              <a:noFill/>
              <a:ln w="9525">
                <a:solidFill>
                  <a:schemeClr val="tx1"/>
                </a:solidFill>
                <a:bevel/>
                <a:headEnd/>
                <a:tailEnd/>
              </a:ln>
              <a:extLst>
                <a:ext uri="{909E8E84-426E-40DD-AFC4-6F175D3DCCD1}">
                  <a14:hiddenFill xmlns:a14="http://schemas.microsoft.com/office/drawing/2010/main">
                    <a:noFill/>
                  </a14:hiddenFill>
                </a:ext>
              </a:extLst>
            </p:spPr>
            <p:txBody>
              <a:bodyPr/>
              <a:lstStyle/>
              <a:p>
                <a:endParaRPr lang="zh-CN" altLang="en-US" sz="1050">
                  <a:solidFill>
                    <a:schemeClr val="accent2"/>
                  </a:solidFill>
                  <a:cs typeface="+mn-ea"/>
                  <a:sym typeface="+mn-lt"/>
                </a:endParaRPr>
              </a:p>
            </p:txBody>
          </p:sp>
        </p:grpSp>
        <p:grpSp>
          <p:nvGrpSpPr>
            <p:cNvPr id="11" name="组合 10">
              <a:extLst>
                <a:ext uri="{FF2B5EF4-FFF2-40B4-BE49-F238E27FC236}">
                  <a16:creationId xmlns:a16="http://schemas.microsoft.com/office/drawing/2014/main" id="{1B2F1801-5865-4072-8DDB-9EEC54F9CBD1}"/>
                </a:ext>
              </a:extLst>
            </p:cNvPr>
            <p:cNvGrpSpPr>
              <a:grpSpLocks/>
            </p:cNvGrpSpPr>
            <p:nvPr/>
          </p:nvGrpSpPr>
          <p:grpSpPr bwMode="auto">
            <a:xfrm>
              <a:off x="1576983" y="2091930"/>
              <a:ext cx="647700" cy="682228"/>
              <a:chOff x="2102110" y="2789212"/>
              <a:chExt cx="863600" cy="909637"/>
            </a:xfrm>
            <a:solidFill>
              <a:schemeClr val="accent6"/>
            </a:solidFill>
          </p:grpSpPr>
          <p:sp>
            <p:nvSpPr>
              <p:cNvPr id="29" name="矩形 2">
                <a:extLst>
                  <a:ext uri="{FF2B5EF4-FFF2-40B4-BE49-F238E27FC236}">
                    <a16:creationId xmlns:a16="http://schemas.microsoft.com/office/drawing/2014/main" id="{D47F5DFE-17FC-4B44-8E4D-D0DA38247BFE}"/>
                  </a:ext>
                </a:extLst>
              </p:cNvPr>
              <p:cNvSpPr>
                <a:spLocks noChangeArrowheads="1"/>
              </p:cNvSpPr>
              <p:nvPr/>
            </p:nvSpPr>
            <p:spPr bwMode="auto">
              <a:xfrm>
                <a:off x="2102110" y="2789212"/>
                <a:ext cx="863600" cy="909637"/>
              </a:xfrm>
              <a:prstGeom prst="rect">
                <a:avLst/>
              </a:prstGeom>
              <a:solidFill>
                <a:srgbClr val="25998C"/>
              </a:solidFill>
              <a:ln>
                <a:noFill/>
              </a:ln>
              <a:effectLst/>
            </p:spPr>
            <p:txBody>
              <a:bodyPr anchor="ctr"/>
              <a:lstStyle/>
              <a:p>
                <a:pPr algn="ctr" defTabSz="685732" eaLnBrk="1" fontAlgn="auto" hangingPunct="1">
                  <a:spcBef>
                    <a:spcPts val="0"/>
                  </a:spcBef>
                  <a:spcAft>
                    <a:spcPts val="0"/>
                  </a:spcAft>
                  <a:defRPr/>
                </a:pPr>
                <a:endParaRPr lang="zh-CN" altLang="zh-CN" sz="1100">
                  <a:solidFill>
                    <a:schemeClr val="bg1"/>
                  </a:solidFill>
                  <a:cs typeface="+mn-ea"/>
                  <a:sym typeface="+mn-lt"/>
                </a:endParaRPr>
              </a:p>
            </p:txBody>
          </p:sp>
          <p:sp>
            <p:nvSpPr>
              <p:cNvPr id="30" name="文本框 19">
                <a:extLst>
                  <a:ext uri="{FF2B5EF4-FFF2-40B4-BE49-F238E27FC236}">
                    <a16:creationId xmlns:a16="http://schemas.microsoft.com/office/drawing/2014/main" id="{53070567-42E1-4D8D-9962-2D41834A2B79}"/>
                  </a:ext>
                </a:extLst>
              </p:cNvPr>
              <p:cNvSpPr>
                <a:spLocks noChangeArrowheads="1"/>
              </p:cNvSpPr>
              <p:nvPr/>
            </p:nvSpPr>
            <p:spPr bwMode="auto">
              <a:xfrm>
                <a:off x="2129162" y="2895217"/>
                <a:ext cx="809497" cy="53513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800" dirty="0">
                    <a:solidFill>
                      <a:schemeClr val="bg1"/>
                    </a:solidFill>
                    <a:latin typeface="+mn-lt"/>
                    <a:ea typeface="+mn-ea"/>
                    <a:cs typeface="+mn-ea"/>
                    <a:sym typeface="+mn-lt"/>
                  </a:rPr>
                  <a:t>01</a:t>
                </a:r>
                <a:endParaRPr lang="zh-CN" altLang="en-US" sz="2800" dirty="0">
                  <a:solidFill>
                    <a:schemeClr val="bg1"/>
                  </a:solidFill>
                  <a:latin typeface="+mn-lt"/>
                  <a:ea typeface="+mn-ea"/>
                  <a:cs typeface="+mn-ea"/>
                  <a:sym typeface="+mn-lt"/>
                </a:endParaRPr>
              </a:p>
            </p:txBody>
          </p:sp>
        </p:grpSp>
        <p:grpSp>
          <p:nvGrpSpPr>
            <p:cNvPr id="12" name="组合 11">
              <a:extLst>
                <a:ext uri="{FF2B5EF4-FFF2-40B4-BE49-F238E27FC236}">
                  <a16:creationId xmlns:a16="http://schemas.microsoft.com/office/drawing/2014/main" id="{9865C11D-D9C8-4C35-B53B-65D58EE842C1}"/>
                </a:ext>
              </a:extLst>
            </p:cNvPr>
            <p:cNvGrpSpPr>
              <a:grpSpLocks/>
            </p:cNvGrpSpPr>
            <p:nvPr/>
          </p:nvGrpSpPr>
          <p:grpSpPr bwMode="auto">
            <a:xfrm>
              <a:off x="3108364" y="2197894"/>
              <a:ext cx="885032" cy="933450"/>
              <a:chOff x="4197139" y="3106258"/>
              <a:chExt cx="1181100" cy="1244600"/>
            </a:xfrm>
            <a:solidFill>
              <a:schemeClr val="accent6"/>
            </a:solidFill>
          </p:grpSpPr>
          <p:sp>
            <p:nvSpPr>
              <p:cNvPr id="27" name="矩形 150">
                <a:extLst>
                  <a:ext uri="{FF2B5EF4-FFF2-40B4-BE49-F238E27FC236}">
                    <a16:creationId xmlns:a16="http://schemas.microsoft.com/office/drawing/2014/main" id="{ED8DCD07-4E14-4895-BD03-0EFDF4C0AB8A}"/>
                  </a:ext>
                </a:extLst>
              </p:cNvPr>
              <p:cNvSpPr>
                <a:spLocks noChangeArrowheads="1"/>
              </p:cNvSpPr>
              <p:nvPr/>
            </p:nvSpPr>
            <p:spPr bwMode="auto">
              <a:xfrm>
                <a:off x="4197139" y="3106258"/>
                <a:ext cx="1181100" cy="1244600"/>
              </a:xfrm>
              <a:prstGeom prst="rect">
                <a:avLst/>
              </a:prstGeom>
              <a:solidFill>
                <a:schemeClr val="accent1">
                  <a:lumMod val="75000"/>
                </a:schemeClr>
              </a:solidFill>
              <a:ln>
                <a:noFill/>
              </a:ln>
              <a:effectLst/>
            </p:spPr>
            <p:txBody>
              <a:bodyPr anchor="ctr"/>
              <a:lstStyle/>
              <a:p>
                <a:pPr algn="ctr" defTabSz="685732" eaLnBrk="1" fontAlgn="auto" hangingPunct="1">
                  <a:spcBef>
                    <a:spcPts val="0"/>
                  </a:spcBef>
                  <a:spcAft>
                    <a:spcPts val="0"/>
                  </a:spcAft>
                  <a:defRPr/>
                </a:pPr>
                <a:endParaRPr lang="zh-CN" altLang="zh-CN" sz="1100">
                  <a:solidFill>
                    <a:schemeClr val="bg1"/>
                  </a:solidFill>
                  <a:cs typeface="+mn-ea"/>
                  <a:sym typeface="+mn-lt"/>
                </a:endParaRPr>
              </a:p>
            </p:txBody>
          </p:sp>
          <p:sp>
            <p:nvSpPr>
              <p:cNvPr id="28" name="文本框 19">
                <a:extLst>
                  <a:ext uri="{FF2B5EF4-FFF2-40B4-BE49-F238E27FC236}">
                    <a16:creationId xmlns:a16="http://schemas.microsoft.com/office/drawing/2014/main" id="{95CE523D-6EDC-448D-995E-CFE442F103F6}"/>
                  </a:ext>
                </a:extLst>
              </p:cNvPr>
              <p:cNvSpPr>
                <a:spLocks noChangeArrowheads="1"/>
              </p:cNvSpPr>
              <p:nvPr/>
            </p:nvSpPr>
            <p:spPr bwMode="auto">
              <a:xfrm>
                <a:off x="4224463" y="3338709"/>
                <a:ext cx="1126448" cy="59809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200" dirty="0">
                    <a:solidFill>
                      <a:schemeClr val="bg1"/>
                    </a:solidFill>
                    <a:latin typeface="+mn-lt"/>
                    <a:ea typeface="+mn-ea"/>
                    <a:cs typeface="+mn-ea"/>
                    <a:sym typeface="+mn-lt"/>
                  </a:rPr>
                  <a:t>02</a:t>
                </a:r>
                <a:endParaRPr lang="zh-CN" altLang="en-US" sz="3200" dirty="0">
                  <a:solidFill>
                    <a:schemeClr val="bg1"/>
                  </a:solidFill>
                  <a:latin typeface="+mn-lt"/>
                  <a:ea typeface="+mn-ea"/>
                  <a:cs typeface="+mn-ea"/>
                  <a:sym typeface="+mn-lt"/>
                </a:endParaRPr>
              </a:p>
            </p:txBody>
          </p:sp>
        </p:grpSp>
        <p:grpSp>
          <p:nvGrpSpPr>
            <p:cNvPr id="13" name="组合 12">
              <a:extLst>
                <a:ext uri="{FF2B5EF4-FFF2-40B4-BE49-F238E27FC236}">
                  <a16:creationId xmlns:a16="http://schemas.microsoft.com/office/drawing/2014/main" id="{FC704ACD-A7B2-4097-A78D-0B14E33FAA52}"/>
                </a:ext>
              </a:extLst>
            </p:cNvPr>
            <p:cNvGrpSpPr>
              <a:grpSpLocks/>
            </p:cNvGrpSpPr>
            <p:nvPr/>
          </p:nvGrpSpPr>
          <p:grpSpPr bwMode="auto">
            <a:xfrm>
              <a:off x="4990646" y="1500040"/>
              <a:ext cx="1033328" cy="1089422"/>
              <a:chOff x="6534338" y="2152171"/>
              <a:chExt cx="1377950" cy="1452562"/>
            </a:xfrm>
            <a:solidFill>
              <a:schemeClr val="accent6"/>
            </a:solidFill>
          </p:grpSpPr>
          <p:sp>
            <p:nvSpPr>
              <p:cNvPr id="25" name="矩形 156">
                <a:extLst>
                  <a:ext uri="{FF2B5EF4-FFF2-40B4-BE49-F238E27FC236}">
                    <a16:creationId xmlns:a16="http://schemas.microsoft.com/office/drawing/2014/main" id="{CC491DB5-CE06-49C1-A01D-F49510AFF5B9}"/>
                  </a:ext>
                </a:extLst>
              </p:cNvPr>
              <p:cNvSpPr>
                <a:spLocks noChangeArrowheads="1"/>
              </p:cNvSpPr>
              <p:nvPr/>
            </p:nvSpPr>
            <p:spPr bwMode="auto">
              <a:xfrm>
                <a:off x="6534338" y="2152171"/>
                <a:ext cx="1377950" cy="1452562"/>
              </a:xfrm>
              <a:prstGeom prst="rect">
                <a:avLst/>
              </a:prstGeom>
              <a:solidFill>
                <a:srgbClr val="25998C"/>
              </a:solidFill>
              <a:ln>
                <a:noFill/>
              </a:ln>
              <a:effectLst/>
            </p:spPr>
            <p:txBody>
              <a:bodyPr anchor="ctr"/>
              <a:lstStyle/>
              <a:p>
                <a:pPr algn="ctr" defTabSz="685732" eaLnBrk="1" fontAlgn="auto" hangingPunct="1">
                  <a:spcBef>
                    <a:spcPts val="0"/>
                  </a:spcBef>
                  <a:spcAft>
                    <a:spcPts val="0"/>
                  </a:spcAft>
                  <a:defRPr/>
                </a:pPr>
                <a:endParaRPr lang="zh-CN" altLang="zh-CN" sz="1100">
                  <a:solidFill>
                    <a:schemeClr val="bg1"/>
                  </a:solidFill>
                  <a:cs typeface="+mn-ea"/>
                  <a:sym typeface="+mn-lt"/>
                </a:endParaRPr>
              </a:p>
            </p:txBody>
          </p:sp>
          <p:sp>
            <p:nvSpPr>
              <p:cNvPr id="26" name="文本框 19">
                <a:extLst>
                  <a:ext uri="{FF2B5EF4-FFF2-40B4-BE49-F238E27FC236}">
                    <a16:creationId xmlns:a16="http://schemas.microsoft.com/office/drawing/2014/main" id="{9534B002-5B46-4FE6-919B-F89356B41FBC}"/>
                  </a:ext>
                </a:extLst>
              </p:cNvPr>
              <p:cNvSpPr>
                <a:spLocks noChangeArrowheads="1"/>
              </p:cNvSpPr>
              <p:nvPr/>
            </p:nvSpPr>
            <p:spPr bwMode="auto">
              <a:xfrm>
                <a:off x="6881331" y="2447566"/>
                <a:ext cx="683962" cy="66105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685732" eaLnBrk="1" fontAlgn="auto" hangingPunct="1">
                  <a:spcBef>
                    <a:spcPts val="0"/>
                  </a:spcBef>
                  <a:spcAft>
                    <a:spcPts val="0"/>
                  </a:spcAft>
                  <a:defRPr/>
                </a:pPr>
                <a:r>
                  <a:rPr lang="en-US" sz="3600" spc="-113" dirty="0">
                    <a:solidFill>
                      <a:schemeClr val="bg1"/>
                    </a:solidFill>
                    <a:cs typeface="+mn-ea"/>
                    <a:sym typeface="+mn-lt"/>
                  </a:rPr>
                  <a:t>03</a:t>
                </a:r>
                <a:endParaRPr lang="zh-CN" altLang="en-US" sz="1400" spc="-113" dirty="0">
                  <a:solidFill>
                    <a:schemeClr val="bg1"/>
                  </a:solidFill>
                  <a:cs typeface="+mn-ea"/>
                  <a:sym typeface="+mn-lt"/>
                </a:endParaRPr>
              </a:p>
            </p:txBody>
          </p:sp>
        </p:grpSp>
        <p:grpSp>
          <p:nvGrpSpPr>
            <p:cNvPr id="14" name="组合 13">
              <a:extLst>
                <a:ext uri="{FF2B5EF4-FFF2-40B4-BE49-F238E27FC236}">
                  <a16:creationId xmlns:a16="http://schemas.microsoft.com/office/drawing/2014/main" id="{EF5ECEA5-CE74-40E2-8108-7D9B99E1B16B}"/>
                </a:ext>
              </a:extLst>
            </p:cNvPr>
            <p:cNvGrpSpPr>
              <a:grpSpLocks/>
            </p:cNvGrpSpPr>
            <p:nvPr/>
          </p:nvGrpSpPr>
          <p:grpSpPr bwMode="auto">
            <a:xfrm>
              <a:off x="6807404" y="2068116"/>
              <a:ext cx="885825" cy="933450"/>
              <a:chOff x="9036558" y="2991386"/>
              <a:chExt cx="1181100" cy="1244600"/>
            </a:xfrm>
            <a:solidFill>
              <a:schemeClr val="accent6"/>
            </a:solidFill>
          </p:grpSpPr>
          <p:sp>
            <p:nvSpPr>
              <p:cNvPr id="23" name="矩形 157">
                <a:extLst>
                  <a:ext uri="{FF2B5EF4-FFF2-40B4-BE49-F238E27FC236}">
                    <a16:creationId xmlns:a16="http://schemas.microsoft.com/office/drawing/2014/main" id="{8F9E1185-6F88-45B5-87AE-FC5EC0B5E743}"/>
                  </a:ext>
                </a:extLst>
              </p:cNvPr>
              <p:cNvSpPr>
                <a:spLocks noChangeArrowheads="1"/>
              </p:cNvSpPr>
              <p:nvPr/>
            </p:nvSpPr>
            <p:spPr bwMode="auto">
              <a:xfrm>
                <a:off x="9036558" y="2991386"/>
                <a:ext cx="1181100" cy="1244600"/>
              </a:xfrm>
              <a:prstGeom prst="rect">
                <a:avLst/>
              </a:prstGeom>
              <a:solidFill>
                <a:schemeClr val="accent1">
                  <a:lumMod val="75000"/>
                </a:schemeClr>
              </a:solidFill>
              <a:ln>
                <a:noFill/>
              </a:ln>
              <a:effectLst/>
            </p:spPr>
            <p:txBody>
              <a:bodyPr anchor="ctr"/>
              <a:lstStyle/>
              <a:p>
                <a:pPr algn="ctr" defTabSz="685732" eaLnBrk="1" fontAlgn="auto" hangingPunct="1">
                  <a:spcBef>
                    <a:spcPts val="0"/>
                  </a:spcBef>
                  <a:spcAft>
                    <a:spcPts val="0"/>
                  </a:spcAft>
                  <a:defRPr/>
                </a:pPr>
                <a:endParaRPr lang="zh-CN" altLang="zh-CN" sz="1100">
                  <a:solidFill>
                    <a:schemeClr val="bg1"/>
                  </a:solidFill>
                  <a:cs typeface="+mn-ea"/>
                  <a:sym typeface="+mn-lt"/>
                </a:endParaRPr>
              </a:p>
            </p:txBody>
          </p:sp>
          <p:sp>
            <p:nvSpPr>
              <p:cNvPr id="24" name="文本框 19">
                <a:extLst>
                  <a:ext uri="{FF2B5EF4-FFF2-40B4-BE49-F238E27FC236}">
                    <a16:creationId xmlns:a16="http://schemas.microsoft.com/office/drawing/2014/main" id="{993B307C-7D64-448D-A845-28BEBDA9E929}"/>
                  </a:ext>
                </a:extLst>
              </p:cNvPr>
              <p:cNvSpPr>
                <a:spLocks noChangeArrowheads="1"/>
              </p:cNvSpPr>
              <p:nvPr/>
            </p:nvSpPr>
            <p:spPr bwMode="auto">
              <a:xfrm>
                <a:off x="9317898" y="3264873"/>
                <a:ext cx="618424" cy="53513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800" dirty="0">
                    <a:solidFill>
                      <a:schemeClr val="bg1"/>
                    </a:solidFill>
                    <a:latin typeface="+mn-lt"/>
                    <a:ea typeface="+mn-ea"/>
                    <a:cs typeface="+mn-ea"/>
                    <a:sym typeface="+mn-lt"/>
                  </a:rPr>
                  <a:t>04</a:t>
                </a:r>
                <a:endParaRPr lang="zh-CN" altLang="en-US" sz="1600" dirty="0">
                  <a:solidFill>
                    <a:schemeClr val="bg1"/>
                  </a:solidFill>
                  <a:latin typeface="+mn-lt"/>
                  <a:ea typeface="+mn-ea"/>
                  <a:cs typeface="+mn-ea"/>
                  <a:sym typeface="+mn-lt"/>
                </a:endParaRPr>
              </a:p>
            </p:txBody>
          </p:sp>
        </p:grpSp>
        <p:sp>
          <p:nvSpPr>
            <p:cNvPr id="15" name="TextBox 11">
              <a:extLst>
                <a:ext uri="{FF2B5EF4-FFF2-40B4-BE49-F238E27FC236}">
                  <a16:creationId xmlns:a16="http://schemas.microsoft.com/office/drawing/2014/main" id="{82291631-3B71-4A78-8086-961BA177D56B}"/>
                </a:ext>
              </a:extLst>
            </p:cNvPr>
            <p:cNvSpPr txBox="1">
              <a:spLocks noChangeArrowheads="1"/>
            </p:cNvSpPr>
            <p:nvPr/>
          </p:nvSpPr>
          <p:spPr bwMode="auto">
            <a:xfrm flipH="1">
              <a:off x="683800" y="3182610"/>
              <a:ext cx="2088000" cy="368300"/>
            </a:xfrm>
            <a:prstGeom prst="rect">
              <a:avLst/>
            </a:prstGeom>
            <a:noFill/>
            <a:ln>
              <a:noFill/>
            </a:ln>
            <a:effec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lvl="0" eaLnBrk="1" hangingPunct="1">
                <a:lnSpc>
                  <a:spcPct val="120000"/>
                </a:lnSpc>
                <a:defRPr/>
              </a:pPr>
              <a:r>
                <a:rPr lang="zh-CN" altLang="en-US" sz="1050" dirty="0">
                  <a:solidFill>
                    <a:schemeClr val="bg1">
                      <a:lumMod val="50000"/>
                    </a:schemeClr>
                  </a:solidFill>
                  <a:latin typeface="+mn-lt"/>
                  <a:ea typeface="+mn-ea"/>
                  <a:cs typeface="+mn-ea"/>
                  <a:sym typeface="+mn-lt"/>
                </a:rPr>
                <a:t>您的内容打在这里，或者通过复制您的文本后，在此框中选择粘贴，并选择只保留文字</a:t>
              </a:r>
              <a:r>
                <a:rPr lang="zh-CN" altLang="en-US" sz="900" dirty="0">
                  <a:solidFill>
                    <a:schemeClr val="bg1">
                      <a:lumMod val="50000"/>
                    </a:schemeClr>
                  </a:solidFill>
                  <a:latin typeface="+mn-lt"/>
                  <a:ea typeface="+mn-ea"/>
                  <a:cs typeface="+mn-ea"/>
                  <a:sym typeface="+mn-lt"/>
                </a:rPr>
                <a:t>。</a:t>
              </a:r>
              <a:endParaRPr lang="en-US" altLang="zh-CN" sz="900" dirty="0">
                <a:solidFill>
                  <a:schemeClr val="bg1">
                    <a:lumMod val="50000"/>
                  </a:schemeClr>
                </a:solidFill>
                <a:latin typeface="+mn-lt"/>
                <a:ea typeface="+mn-ea"/>
                <a:cs typeface="+mn-ea"/>
                <a:sym typeface="+mn-lt"/>
              </a:endParaRPr>
            </a:p>
          </p:txBody>
        </p:sp>
        <p:sp>
          <p:nvSpPr>
            <p:cNvPr id="16" name="TextBox 11">
              <a:extLst>
                <a:ext uri="{FF2B5EF4-FFF2-40B4-BE49-F238E27FC236}">
                  <a16:creationId xmlns:a16="http://schemas.microsoft.com/office/drawing/2014/main" id="{318147A1-0066-4AE2-B70C-AA7BA09874C5}"/>
                </a:ext>
              </a:extLst>
            </p:cNvPr>
            <p:cNvSpPr txBox="1">
              <a:spLocks noChangeArrowheads="1"/>
            </p:cNvSpPr>
            <p:nvPr/>
          </p:nvSpPr>
          <p:spPr bwMode="auto">
            <a:xfrm flipH="1">
              <a:off x="683816" y="2887861"/>
              <a:ext cx="1628775" cy="259698"/>
            </a:xfrm>
            <a:prstGeom prst="rect">
              <a:avLst/>
            </a:prstGeom>
            <a:noFill/>
            <a:ln>
              <a:noFill/>
            </a:ln>
            <a:effec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auto" hangingPunct="1">
                <a:spcBef>
                  <a:spcPts val="0"/>
                </a:spcBef>
                <a:spcAft>
                  <a:spcPts val="0"/>
                </a:spcAft>
                <a:defRPr/>
              </a:pPr>
              <a:r>
                <a:rPr lang="zh-CN" altLang="en-US" sz="1600" b="1" kern="0" dirty="0">
                  <a:solidFill>
                    <a:schemeClr val="bg1">
                      <a:lumMod val="50000"/>
                    </a:schemeClr>
                  </a:solidFill>
                  <a:latin typeface="+mn-lt"/>
                  <a:ea typeface="+mn-ea"/>
                  <a:cs typeface="+mn-ea"/>
                  <a:sym typeface="+mn-lt"/>
                </a:rPr>
                <a:t>点击添加标题    </a:t>
              </a:r>
              <a:endParaRPr lang="en-US" altLang="zh-CN" sz="1600" b="1" kern="0" dirty="0">
                <a:solidFill>
                  <a:schemeClr val="bg1">
                    <a:lumMod val="50000"/>
                  </a:schemeClr>
                </a:solidFill>
                <a:latin typeface="+mn-lt"/>
                <a:ea typeface="+mn-ea"/>
                <a:cs typeface="+mn-ea"/>
                <a:sym typeface="+mn-lt"/>
              </a:endParaRPr>
            </a:p>
          </p:txBody>
        </p:sp>
        <p:sp>
          <p:nvSpPr>
            <p:cNvPr id="17" name="TextBox 11">
              <a:extLst>
                <a:ext uri="{FF2B5EF4-FFF2-40B4-BE49-F238E27FC236}">
                  <a16:creationId xmlns:a16="http://schemas.microsoft.com/office/drawing/2014/main" id="{E7C175B6-C55E-4B6B-B59E-C3732CBCF29F}"/>
                </a:ext>
              </a:extLst>
            </p:cNvPr>
            <p:cNvSpPr txBox="1">
              <a:spLocks noChangeArrowheads="1"/>
            </p:cNvSpPr>
            <p:nvPr/>
          </p:nvSpPr>
          <p:spPr bwMode="auto">
            <a:xfrm flipH="1">
              <a:off x="2772042" y="3769930"/>
              <a:ext cx="2088000" cy="368300"/>
            </a:xfrm>
            <a:prstGeom prst="rect">
              <a:avLst/>
            </a:prstGeom>
            <a:noFill/>
            <a:ln>
              <a:noFill/>
            </a:ln>
            <a:effec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lvl="0" eaLnBrk="1" hangingPunct="1">
                <a:lnSpc>
                  <a:spcPct val="120000"/>
                </a:lnSpc>
                <a:defRPr/>
              </a:pPr>
              <a:r>
                <a:rPr lang="zh-CN" altLang="en-US" sz="1050" dirty="0">
                  <a:solidFill>
                    <a:schemeClr val="bg1">
                      <a:lumMod val="50000"/>
                    </a:schemeClr>
                  </a:solidFill>
                  <a:latin typeface="+mn-lt"/>
                  <a:ea typeface="+mn-ea"/>
                  <a:cs typeface="+mn-ea"/>
                  <a:sym typeface="+mn-lt"/>
                </a:rPr>
                <a:t>您的内容打在这里，或者通过复制您的文本后，在此框中选择粘贴，并选择只保留文字</a:t>
              </a:r>
              <a:r>
                <a:rPr lang="zh-CN" altLang="en-US" sz="900" dirty="0">
                  <a:solidFill>
                    <a:schemeClr val="bg1">
                      <a:lumMod val="50000"/>
                    </a:schemeClr>
                  </a:solidFill>
                  <a:latin typeface="+mn-lt"/>
                  <a:ea typeface="+mn-ea"/>
                  <a:cs typeface="+mn-ea"/>
                  <a:sym typeface="+mn-lt"/>
                </a:rPr>
                <a:t>。</a:t>
              </a:r>
              <a:endParaRPr lang="en-US" altLang="zh-CN" sz="900" dirty="0">
                <a:solidFill>
                  <a:schemeClr val="bg1">
                    <a:lumMod val="50000"/>
                  </a:schemeClr>
                </a:solidFill>
                <a:latin typeface="+mn-lt"/>
                <a:ea typeface="+mn-ea"/>
                <a:cs typeface="+mn-ea"/>
                <a:sym typeface="+mn-lt"/>
              </a:endParaRPr>
            </a:p>
          </p:txBody>
        </p:sp>
        <p:sp>
          <p:nvSpPr>
            <p:cNvPr id="18" name="TextBox 11">
              <a:extLst>
                <a:ext uri="{FF2B5EF4-FFF2-40B4-BE49-F238E27FC236}">
                  <a16:creationId xmlns:a16="http://schemas.microsoft.com/office/drawing/2014/main" id="{4C8E6F41-7BB4-4249-A300-ACE291B1F8C7}"/>
                </a:ext>
              </a:extLst>
            </p:cNvPr>
            <p:cNvSpPr txBox="1">
              <a:spLocks noChangeArrowheads="1"/>
            </p:cNvSpPr>
            <p:nvPr/>
          </p:nvSpPr>
          <p:spPr bwMode="auto">
            <a:xfrm flipH="1">
              <a:off x="2772058" y="3475182"/>
              <a:ext cx="1628775" cy="259698"/>
            </a:xfrm>
            <a:prstGeom prst="rect">
              <a:avLst/>
            </a:prstGeom>
            <a:noFill/>
            <a:ln>
              <a:noFill/>
            </a:ln>
            <a:effec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auto" hangingPunct="1">
                <a:spcBef>
                  <a:spcPts val="0"/>
                </a:spcBef>
                <a:spcAft>
                  <a:spcPts val="0"/>
                </a:spcAft>
                <a:defRPr/>
              </a:pPr>
              <a:r>
                <a:rPr lang="zh-CN" altLang="en-US" sz="1600" b="1" kern="0" dirty="0">
                  <a:solidFill>
                    <a:schemeClr val="bg1">
                      <a:lumMod val="50000"/>
                    </a:schemeClr>
                  </a:solidFill>
                  <a:latin typeface="+mn-lt"/>
                  <a:ea typeface="+mn-ea"/>
                  <a:cs typeface="+mn-ea"/>
                  <a:sym typeface="+mn-lt"/>
                </a:rPr>
                <a:t>点击添加标题    </a:t>
              </a:r>
              <a:endParaRPr lang="en-US" altLang="zh-CN" sz="1600" b="1" kern="0" dirty="0">
                <a:solidFill>
                  <a:schemeClr val="bg1">
                    <a:lumMod val="50000"/>
                  </a:schemeClr>
                </a:solidFill>
                <a:latin typeface="+mn-lt"/>
                <a:ea typeface="+mn-ea"/>
                <a:cs typeface="+mn-ea"/>
                <a:sym typeface="+mn-lt"/>
              </a:endParaRPr>
            </a:p>
          </p:txBody>
        </p:sp>
        <p:sp>
          <p:nvSpPr>
            <p:cNvPr id="19" name="TextBox 11">
              <a:extLst>
                <a:ext uri="{FF2B5EF4-FFF2-40B4-BE49-F238E27FC236}">
                  <a16:creationId xmlns:a16="http://schemas.microsoft.com/office/drawing/2014/main" id="{DB977329-3506-4040-A33B-227A0AD1BA24}"/>
                </a:ext>
              </a:extLst>
            </p:cNvPr>
            <p:cNvSpPr txBox="1">
              <a:spLocks noChangeArrowheads="1"/>
            </p:cNvSpPr>
            <p:nvPr/>
          </p:nvSpPr>
          <p:spPr bwMode="auto">
            <a:xfrm flipH="1">
              <a:off x="4644240" y="3010515"/>
              <a:ext cx="2088000" cy="368300"/>
            </a:xfrm>
            <a:prstGeom prst="rect">
              <a:avLst/>
            </a:prstGeom>
            <a:noFill/>
            <a:ln>
              <a:noFill/>
            </a:ln>
            <a:effec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lvl="0" eaLnBrk="1" hangingPunct="1">
                <a:lnSpc>
                  <a:spcPct val="120000"/>
                </a:lnSpc>
                <a:defRPr/>
              </a:pPr>
              <a:r>
                <a:rPr lang="zh-CN" altLang="en-US" sz="1050" dirty="0">
                  <a:solidFill>
                    <a:schemeClr val="bg1">
                      <a:lumMod val="50000"/>
                    </a:schemeClr>
                  </a:solidFill>
                  <a:latin typeface="+mn-lt"/>
                  <a:ea typeface="+mn-ea"/>
                  <a:cs typeface="+mn-ea"/>
                  <a:sym typeface="+mn-lt"/>
                </a:rPr>
                <a:t>您的内容打在这里，或者通过复制您的文本后，在此框中选择粘贴，并选择只保留文字</a:t>
              </a:r>
              <a:r>
                <a:rPr lang="zh-CN" altLang="en-US" sz="900" dirty="0">
                  <a:solidFill>
                    <a:schemeClr val="bg1">
                      <a:lumMod val="50000"/>
                    </a:schemeClr>
                  </a:solidFill>
                  <a:latin typeface="+mn-lt"/>
                  <a:ea typeface="+mn-ea"/>
                  <a:cs typeface="+mn-ea"/>
                  <a:sym typeface="+mn-lt"/>
                </a:rPr>
                <a:t>。</a:t>
              </a:r>
              <a:endParaRPr lang="en-US" altLang="zh-CN" sz="900" dirty="0">
                <a:solidFill>
                  <a:schemeClr val="bg1">
                    <a:lumMod val="50000"/>
                  </a:schemeClr>
                </a:solidFill>
                <a:latin typeface="+mn-lt"/>
                <a:ea typeface="+mn-ea"/>
                <a:cs typeface="+mn-ea"/>
                <a:sym typeface="+mn-lt"/>
              </a:endParaRPr>
            </a:p>
          </p:txBody>
        </p:sp>
        <p:sp>
          <p:nvSpPr>
            <p:cNvPr id="20" name="TextBox 11">
              <a:extLst>
                <a:ext uri="{FF2B5EF4-FFF2-40B4-BE49-F238E27FC236}">
                  <a16:creationId xmlns:a16="http://schemas.microsoft.com/office/drawing/2014/main" id="{10E8F674-CA7A-43DB-B10D-3A0A2EB3C92C}"/>
                </a:ext>
              </a:extLst>
            </p:cNvPr>
            <p:cNvSpPr txBox="1">
              <a:spLocks noChangeArrowheads="1"/>
            </p:cNvSpPr>
            <p:nvPr/>
          </p:nvSpPr>
          <p:spPr bwMode="auto">
            <a:xfrm flipH="1">
              <a:off x="4644256" y="2715766"/>
              <a:ext cx="1628775" cy="259698"/>
            </a:xfrm>
            <a:prstGeom prst="rect">
              <a:avLst/>
            </a:prstGeom>
            <a:noFill/>
            <a:ln>
              <a:noFill/>
            </a:ln>
            <a:effec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auto" hangingPunct="1">
                <a:spcBef>
                  <a:spcPts val="0"/>
                </a:spcBef>
                <a:spcAft>
                  <a:spcPts val="0"/>
                </a:spcAft>
                <a:defRPr/>
              </a:pPr>
              <a:r>
                <a:rPr lang="zh-CN" altLang="en-US" sz="1600" b="1" kern="0" dirty="0">
                  <a:solidFill>
                    <a:schemeClr val="bg1">
                      <a:lumMod val="50000"/>
                    </a:schemeClr>
                  </a:solidFill>
                  <a:latin typeface="+mn-lt"/>
                  <a:ea typeface="+mn-ea"/>
                  <a:cs typeface="+mn-ea"/>
                  <a:sym typeface="+mn-lt"/>
                </a:rPr>
                <a:t>点击添加标题    </a:t>
              </a:r>
              <a:endParaRPr lang="en-US" altLang="zh-CN" sz="1600" b="1" kern="0" dirty="0">
                <a:solidFill>
                  <a:schemeClr val="bg1">
                    <a:lumMod val="50000"/>
                  </a:schemeClr>
                </a:solidFill>
                <a:latin typeface="+mn-lt"/>
                <a:ea typeface="+mn-ea"/>
                <a:cs typeface="+mn-ea"/>
                <a:sym typeface="+mn-lt"/>
              </a:endParaRPr>
            </a:p>
          </p:txBody>
        </p:sp>
        <p:sp>
          <p:nvSpPr>
            <p:cNvPr id="21" name="TextBox 11">
              <a:extLst>
                <a:ext uri="{FF2B5EF4-FFF2-40B4-BE49-F238E27FC236}">
                  <a16:creationId xmlns:a16="http://schemas.microsoft.com/office/drawing/2014/main" id="{5F7E1AEC-E85D-4141-A607-082365EC2466}"/>
                </a:ext>
              </a:extLst>
            </p:cNvPr>
            <p:cNvSpPr txBox="1">
              <a:spLocks noChangeArrowheads="1"/>
            </p:cNvSpPr>
            <p:nvPr/>
          </p:nvSpPr>
          <p:spPr bwMode="auto">
            <a:xfrm flipH="1">
              <a:off x="6660464" y="3769930"/>
              <a:ext cx="2088000" cy="368300"/>
            </a:xfrm>
            <a:prstGeom prst="rect">
              <a:avLst/>
            </a:prstGeom>
            <a:noFill/>
            <a:ln>
              <a:noFill/>
            </a:ln>
            <a:effec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lvl="0" eaLnBrk="1" hangingPunct="1">
                <a:lnSpc>
                  <a:spcPct val="120000"/>
                </a:lnSpc>
                <a:defRPr/>
              </a:pPr>
              <a:r>
                <a:rPr lang="zh-CN" altLang="en-US" sz="1050" dirty="0">
                  <a:solidFill>
                    <a:schemeClr val="bg1">
                      <a:lumMod val="50000"/>
                    </a:schemeClr>
                  </a:solidFill>
                  <a:latin typeface="+mn-lt"/>
                  <a:ea typeface="+mn-ea"/>
                  <a:cs typeface="+mn-ea"/>
                  <a:sym typeface="+mn-lt"/>
                </a:rPr>
                <a:t>您的内容打在这里，或者通过复制您的文本后，在此框中选择粘贴，并选择只保留文字</a:t>
              </a:r>
              <a:r>
                <a:rPr lang="zh-CN" altLang="en-US" sz="900" dirty="0">
                  <a:solidFill>
                    <a:schemeClr val="bg1">
                      <a:lumMod val="50000"/>
                    </a:schemeClr>
                  </a:solidFill>
                  <a:latin typeface="+mn-lt"/>
                  <a:ea typeface="+mn-ea"/>
                  <a:cs typeface="+mn-ea"/>
                  <a:sym typeface="+mn-lt"/>
                </a:rPr>
                <a:t>。</a:t>
              </a:r>
              <a:endParaRPr lang="en-US" altLang="zh-CN" sz="900" dirty="0">
                <a:solidFill>
                  <a:schemeClr val="bg1">
                    <a:lumMod val="50000"/>
                  </a:schemeClr>
                </a:solidFill>
                <a:latin typeface="+mn-lt"/>
                <a:ea typeface="+mn-ea"/>
                <a:cs typeface="+mn-ea"/>
                <a:sym typeface="+mn-lt"/>
              </a:endParaRPr>
            </a:p>
          </p:txBody>
        </p:sp>
        <p:sp>
          <p:nvSpPr>
            <p:cNvPr id="22" name="TextBox 11">
              <a:extLst>
                <a:ext uri="{FF2B5EF4-FFF2-40B4-BE49-F238E27FC236}">
                  <a16:creationId xmlns:a16="http://schemas.microsoft.com/office/drawing/2014/main" id="{A6FE4142-29E5-45A6-B048-B27ADAEE7D64}"/>
                </a:ext>
              </a:extLst>
            </p:cNvPr>
            <p:cNvSpPr txBox="1">
              <a:spLocks noChangeArrowheads="1"/>
            </p:cNvSpPr>
            <p:nvPr/>
          </p:nvSpPr>
          <p:spPr bwMode="auto">
            <a:xfrm flipH="1">
              <a:off x="6660480" y="3475182"/>
              <a:ext cx="1628775" cy="259698"/>
            </a:xfrm>
            <a:prstGeom prst="rect">
              <a:avLst/>
            </a:prstGeom>
            <a:noFill/>
            <a:ln>
              <a:noFill/>
            </a:ln>
            <a:effec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auto" hangingPunct="1">
                <a:spcBef>
                  <a:spcPts val="0"/>
                </a:spcBef>
                <a:spcAft>
                  <a:spcPts val="0"/>
                </a:spcAft>
                <a:defRPr/>
              </a:pPr>
              <a:r>
                <a:rPr lang="zh-CN" altLang="en-US" sz="1600" b="1" kern="0" dirty="0">
                  <a:solidFill>
                    <a:schemeClr val="bg1">
                      <a:lumMod val="50000"/>
                    </a:schemeClr>
                  </a:solidFill>
                  <a:latin typeface="+mn-lt"/>
                  <a:ea typeface="+mn-ea"/>
                  <a:cs typeface="+mn-ea"/>
                  <a:sym typeface="+mn-lt"/>
                </a:rPr>
                <a:t>点击添加标题    </a:t>
              </a:r>
              <a:endParaRPr lang="en-US" altLang="zh-CN" sz="1600" b="1" kern="0" dirty="0">
                <a:solidFill>
                  <a:schemeClr val="bg1">
                    <a:lumMod val="50000"/>
                  </a:schemeClr>
                </a:solidFill>
                <a:latin typeface="+mn-lt"/>
                <a:ea typeface="+mn-ea"/>
                <a:cs typeface="+mn-ea"/>
                <a:sym typeface="+mn-lt"/>
              </a:endParaRPr>
            </a:p>
          </p:txBody>
        </p:sp>
      </p:grpSp>
    </p:spTree>
    <p:extLst>
      <p:ext uri="{BB962C8B-B14F-4D97-AF65-F5344CB8AC3E}">
        <p14:creationId xmlns:p14="http://schemas.microsoft.com/office/powerpoint/2010/main" val="289916689"/>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836E3725-FD8E-4C95-86A0-D2A26426C91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240"/>
            <a:ext cx="12190413" cy="6857107"/>
          </a:xfrm>
          <a:prstGeom prst="rect">
            <a:avLst/>
          </a:prstGeom>
        </p:spPr>
      </p:pic>
      <p:pic>
        <p:nvPicPr>
          <p:cNvPr id="9" name="图片 8">
            <a:extLst>
              <a:ext uri="{FF2B5EF4-FFF2-40B4-BE49-F238E27FC236}">
                <a16:creationId xmlns:a16="http://schemas.microsoft.com/office/drawing/2014/main" id="{7260F1B6-DE82-4A3C-AE4B-C6BEA72486A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434990" y="3429793"/>
            <a:ext cx="3967256" cy="3539414"/>
          </a:xfrm>
          <a:prstGeom prst="rect">
            <a:avLst/>
          </a:prstGeom>
        </p:spPr>
      </p:pic>
      <p:grpSp>
        <p:nvGrpSpPr>
          <p:cNvPr id="10" name="组合 9">
            <a:extLst>
              <a:ext uri="{FF2B5EF4-FFF2-40B4-BE49-F238E27FC236}">
                <a16:creationId xmlns:a16="http://schemas.microsoft.com/office/drawing/2014/main" id="{EB31C2CA-0101-4946-B274-CE0C10A65AF7}"/>
              </a:ext>
            </a:extLst>
          </p:cNvPr>
          <p:cNvGrpSpPr/>
          <p:nvPr/>
        </p:nvGrpSpPr>
        <p:grpSpPr>
          <a:xfrm>
            <a:off x="3241816" y="1978025"/>
            <a:ext cx="5724644" cy="1550089"/>
            <a:chOff x="-131645" y="3179919"/>
            <a:chExt cx="5724644" cy="1550089"/>
          </a:xfrm>
        </p:grpSpPr>
        <p:sp>
          <p:nvSpPr>
            <p:cNvPr id="12" name="文本框 11">
              <a:extLst>
                <a:ext uri="{FF2B5EF4-FFF2-40B4-BE49-F238E27FC236}">
                  <a16:creationId xmlns:a16="http://schemas.microsoft.com/office/drawing/2014/main" id="{7CDEAE29-80CE-417F-81D0-C64557036434}"/>
                </a:ext>
              </a:extLst>
            </p:cNvPr>
            <p:cNvSpPr txBox="1"/>
            <p:nvPr/>
          </p:nvSpPr>
          <p:spPr>
            <a:xfrm>
              <a:off x="1347287" y="4360676"/>
              <a:ext cx="2766783" cy="369332"/>
            </a:xfrm>
            <a:prstGeom prst="rect">
              <a:avLst/>
            </a:prstGeom>
            <a:noFill/>
          </p:spPr>
          <p:txBody>
            <a:bodyPr wrap="none" rtlCol="0">
              <a:spAutoFit/>
            </a:bodyPr>
            <a:lstStyle/>
            <a:p>
              <a:pPr algn="ctr"/>
              <a:r>
                <a:rPr lang="en-US" altLang="zh-CN" cap="all" dirty="0">
                  <a:solidFill>
                    <a:srgbClr val="25998C"/>
                  </a:solidFill>
                  <a:cs typeface="+mn-ea"/>
                  <a:sym typeface="+mn-lt"/>
                </a:rPr>
                <a:t>THE Scenery DESIGN</a:t>
              </a:r>
              <a:endParaRPr lang="zh-CN" altLang="en-US" cap="all" dirty="0">
                <a:solidFill>
                  <a:srgbClr val="25998C"/>
                </a:solidFill>
                <a:cs typeface="+mn-ea"/>
                <a:sym typeface="+mn-lt"/>
              </a:endParaRPr>
            </a:p>
          </p:txBody>
        </p:sp>
        <p:sp>
          <p:nvSpPr>
            <p:cNvPr id="13" name="文本框 12">
              <a:extLst>
                <a:ext uri="{FF2B5EF4-FFF2-40B4-BE49-F238E27FC236}">
                  <a16:creationId xmlns:a16="http://schemas.microsoft.com/office/drawing/2014/main" id="{A5CC91D0-2D8D-4FC7-AEF7-51A12F170538}"/>
                </a:ext>
              </a:extLst>
            </p:cNvPr>
            <p:cNvSpPr txBox="1"/>
            <p:nvPr/>
          </p:nvSpPr>
          <p:spPr>
            <a:xfrm>
              <a:off x="-131645" y="3179919"/>
              <a:ext cx="5724644" cy="923330"/>
            </a:xfrm>
            <a:prstGeom prst="rect">
              <a:avLst/>
            </a:prstGeom>
            <a:noFill/>
          </p:spPr>
          <p:txBody>
            <a:bodyPr wrap="none" rtlCol="0">
              <a:spAutoFit/>
            </a:bodyPr>
            <a:lstStyle/>
            <a:p>
              <a:pPr algn="ctr"/>
              <a:r>
                <a:rPr lang="zh-CN" altLang="en-US" sz="5400" b="1" dirty="0">
                  <a:solidFill>
                    <a:schemeClr val="accent1">
                      <a:lumMod val="75000"/>
                    </a:schemeClr>
                  </a:solidFill>
                  <a:cs typeface="+mn-ea"/>
                  <a:sym typeface="+mn-lt"/>
                </a:rPr>
                <a:t>点击加入你的标题</a:t>
              </a:r>
            </a:p>
          </p:txBody>
        </p:sp>
        <p:sp>
          <p:nvSpPr>
            <p:cNvPr id="14" name="矩形 13">
              <a:extLst>
                <a:ext uri="{FF2B5EF4-FFF2-40B4-BE49-F238E27FC236}">
                  <a16:creationId xmlns:a16="http://schemas.microsoft.com/office/drawing/2014/main" id="{FAD1949D-83A3-489F-844A-2DA12849D0AF}"/>
                </a:ext>
              </a:extLst>
            </p:cNvPr>
            <p:cNvSpPr/>
            <p:nvPr/>
          </p:nvSpPr>
          <p:spPr>
            <a:xfrm>
              <a:off x="1110677" y="4182637"/>
              <a:ext cx="3240000" cy="18000"/>
            </a:xfrm>
            <a:prstGeom prst="rect">
              <a:avLst/>
            </a:prstGeom>
            <a:solidFill>
              <a:srgbClr val="25998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grpSp>
      <p:sp>
        <p:nvSpPr>
          <p:cNvPr id="15" name="矩形 14">
            <a:extLst>
              <a:ext uri="{FF2B5EF4-FFF2-40B4-BE49-F238E27FC236}">
                <a16:creationId xmlns:a16="http://schemas.microsoft.com/office/drawing/2014/main" id="{52F0D109-10D2-4078-B3C6-2599FE4CAEEF}"/>
              </a:ext>
            </a:extLst>
          </p:cNvPr>
          <p:cNvSpPr/>
          <p:nvPr/>
        </p:nvSpPr>
        <p:spPr>
          <a:xfrm>
            <a:off x="5332671" y="873427"/>
            <a:ext cx="1531189" cy="584775"/>
          </a:xfrm>
          <a:prstGeom prst="rect">
            <a:avLst/>
          </a:prstGeom>
        </p:spPr>
        <p:txBody>
          <a:bodyPr wrap="none">
            <a:spAutoFit/>
          </a:bodyPr>
          <a:lstStyle/>
          <a:p>
            <a:pPr algn="ctr"/>
            <a:r>
              <a:rPr lang="zh-CN" altLang="en-US" sz="3200" b="1" spc="300" dirty="0">
                <a:solidFill>
                  <a:srgbClr val="25998C"/>
                </a:solidFill>
                <a:cs typeface="+mn-ea"/>
                <a:sym typeface="+mn-lt"/>
              </a:rPr>
              <a:t>第三章</a:t>
            </a:r>
          </a:p>
        </p:txBody>
      </p:sp>
      <p:grpSp>
        <p:nvGrpSpPr>
          <p:cNvPr id="19" name="组合 18">
            <a:extLst>
              <a:ext uri="{FF2B5EF4-FFF2-40B4-BE49-F238E27FC236}">
                <a16:creationId xmlns:a16="http://schemas.microsoft.com/office/drawing/2014/main" id="{0FD732F4-6257-4DE4-8973-C871CFD19ED9}"/>
              </a:ext>
            </a:extLst>
          </p:cNvPr>
          <p:cNvGrpSpPr/>
          <p:nvPr/>
        </p:nvGrpSpPr>
        <p:grpSpPr>
          <a:xfrm>
            <a:off x="3812270" y="785587"/>
            <a:ext cx="4571998" cy="773790"/>
            <a:chOff x="4564337" y="378280"/>
            <a:chExt cx="3063327" cy="773790"/>
          </a:xfrm>
        </p:grpSpPr>
        <p:cxnSp>
          <p:nvCxnSpPr>
            <p:cNvPr id="20" name="直接连接符 19">
              <a:extLst>
                <a:ext uri="{FF2B5EF4-FFF2-40B4-BE49-F238E27FC236}">
                  <a16:creationId xmlns:a16="http://schemas.microsoft.com/office/drawing/2014/main" id="{83372B1B-990C-42A3-A519-DBF444E788B6}"/>
                </a:ext>
              </a:extLst>
            </p:cNvPr>
            <p:cNvCxnSpPr/>
            <p:nvPr/>
          </p:nvCxnSpPr>
          <p:spPr>
            <a:xfrm flipH="1">
              <a:off x="4564337" y="1152070"/>
              <a:ext cx="3063327" cy="0"/>
            </a:xfrm>
            <a:prstGeom prst="line">
              <a:avLst/>
            </a:prstGeom>
            <a:ln>
              <a:solidFill>
                <a:srgbClr val="25998C"/>
              </a:solidFill>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id="{E11B3640-4342-4BA8-9B66-8105D97FCBC9}"/>
                </a:ext>
              </a:extLst>
            </p:cNvPr>
            <p:cNvCxnSpPr/>
            <p:nvPr/>
          </p:nvCxnSpPr>
          <p:spPr>
            <a:xfrm>
              <a:off x="4564337" y="378280"/>
              <a:ext cx="3063327" cy="0"/>
            </a:xfrm>
            <a:prstGeom prst="line">
              <a:avLst/>
            </a:prstGeom>
            <a:ln>
              <a:solidFill>
                <a:srgbClr val="25998C"/>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25081125"/>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750"/>
                                        <p:tgtEl>
                                          <p:spTgt spid="8"/>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1+#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p:cTn id="16" dur="500" fill="hold"/>
                                        <p:tgtEl>
                                          <p:spTgt spid="19"/>
                                        </p:tgtEl>
                                        <p:attrNameLst>
                                          <p:attrName>ppt_w</p:attrName>
                                        </p:attrNameLst>
                                      </p:cBhvr>
                                      <p:tavLst>
                                        <p:tav tm="0">
                                          <p:val>
                                            <p:fltVal val="0"/>
                                          </p:val>
                                        </p:tav>
                                        <p:tav tm="100000">
                                          <p:val>
                                            <p:strVal val="#ppt_w"/>
                                          </p:val>
                                        </p:tav>
                                      </p:tavLst>
                                    </p:anim>
                                    <p:anim calcmode="lin" valueType="num">
                                      <p:cBhvr>
                                        <p:cTn id="17" dur="500" fill="hold"/>
                                        <p:tgtEl>
                                          <p:spTgt spid="19"/>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3" presetClass="entr" presetSubtype="16"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childTnLst>
                                </p:cTn>
                              </p:par>
                            </p:childTnLst>
                          </p:cTn>
                        </p:par>
                        <p:par>
                          <p:cTn id="23" fill="hold">
                            <p:stCondLst>
                              <p:cond delay="2500"/>
                            </p:stCondLst>
                            <p:childTnLst>
                              <p:par>
                                <p:cTn id="24" presetID="22" presetClass="entr" presetSubtype="8"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A34C5E46-EC63-463D-8548-1AEFB193B93F}"/>
              </a:ext>
            </a:extLst>
          </p:cNvPr>
          <p:cNvSpPr/>
          <p:nvPr/>
        </p:nvSpPr>
        <p:spPr>
          <a:xfrm>
            <a:off x="4659410" y="435277"/>
            <a:ext cx="2877711" cy="584775"/>
          </a:xfrm>
          <a:prstGeom prst="rect">
            <a:avLst/>
          </a:prstGeom>
        </p:spPr>
        <p:txBody>
          <a:bodyPr wrap="none">
            <a:spAutoFit/>
          </a:bodyPr>
          <a:lstStyle/>
          <a:p>
            <a:pPr algn="ctr"/>
            <a:r>
              <a:rPr lang="zh-CN" altLang="en-US" sz="3200" b="1" spc="300" dirty="0">
                <a:solidFill>
                  <a:srgbClr val="25998C"/>
                </a:solidFill>
                <a:cs typeface="+mn-ea"/>
                <a:sym typeface="+mn-lt"/>
              </a:rPr>
              <a:t>加入标题描述</a:t>
            </a:r>
          </a:p>
        </p:txBody>
      </p:sp>
      <p:grpSp>
        <p:nvGrpSpPr>
          <p:cNvPr id="6" name="组合 5">
            <a:extLst>
              <a:ext uri="{FF2B5EF4-FFF2-40B4-BE49-F238E27FC236}">
                <a16:creationId xmlns:a16="http://schemas.microsoft.com/office/drawing/2014/main" id="{7E89C3CB-3E3B-4380-873A-68B27579194E}"/>
              </a:ext>
            </a:extLst>
          </p:cNvPr>
          <p:cNvGrpSpPr/>
          <p:nvPr/>
        </p:nvGrpSpPr>
        <p:grpSpPr>
          <a:xfrm>
            <a:off x="3812270" y="347437"/>
            <a:ext cx="4571998" cy="773790"/>
            <a:chOff x="4564337" y="378280"/>
            <a:chExt cx="3063327" cy="773790"/>
          </a:xfrm>
        </p:grpSpPr>
        <p:cxnSp>
          <p:nvCxnSpPr>
            <p:cNvPr id="7" name="直接连接符 6">
              <a:extLst>
                <a:ext uri="{FF2B5EF4-FFF2-40B4-BE49-F238E27FC236}">
                  <a16:creationId xmlns:a16="http://schemas.microsoft.com/office/drawing/2014/main" id="{44B058DF-4FD1-4383-B9D4-93E37DF2FA7D}"/>
                </a:ext>
              </a:extLst>
            </p:cNvPr>
            <p:cNvCxnSpPr/>
            <p:nvPr/>
          </p:nvCxnSpPr>
          <p:spPr>
            <a:xfrm flipH="1">
              <a:off x="4564337" y="1152070"/>
              <a:ext cx="3063327" cy="0"/>
            </a:xfrm>
            <a:prstGeom prst="line">
              <a:avLst/>
            </a:prstGeom>
            <a:ln>
              <a:solidFill>
                <a:srgbClr val="25998C"/>
              </a:solidFill>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A7E80AA4-ACC1-4A30-A9C5-A3904405A357}"/>
                </a:ext>
              </a:extLst>
            </p:cNvPr>
            <p:cNvCxnSpPr/>
            <p:nvPr/>
          </p:nvCxnSpPr>
          <p:spPr>
            <a:xfrm>
              <a:off x="4564337" y="378280"/>
              <a:ext cx="3063327" cy="0"/>
            </a:xfrm>
            <a:prstGeom prst="line">
              <a:avLst/>
            </a:prstGeom>
            <a:ln>
              <a:solidFill>
                <a:srgbClr val="25998C"/>
              </a:solidFill>
            </a:ln>
          </p:spPr>
          <p:style>
            <a:lnRef idx="1">
              <a:schemeClr val="accent1"/>
            </a:lnRef>
            <a:fillRef idx="0">
              <a:schemeClr val="accent1"/>
            </a:fillRef>
            <a:effectRef idx="0">
              <a:schemeClr val="accent1"/>
            </a:effectRef>
            <a:fontRef idx="minor">
              <a:schemeClr val="tx1"/>
            </a:fontRef>
          </p:style>
        </p:cxnSp>
      </p:grpSp>
      <p:grpSp>
        <p:nvGrpSpPr>
          <p:cNvPr id="9" name="组合 8">
            <a:extLst>
              <a:ext uri="{FF2B5EF4-FFF2-40B4-BE49-F238E27FC236}">
                <a16:creationId xmlns:a16="http://schemas.microsoft.com/office/drawing/2014/main" id="{80364CAB-C26A-42B1-856D-B9C976712CC7}"/>
              </a:ext>
            </a:extLst>
          </p:cNvPr>
          <p:cNvGrpSpPr/>
          <p:nvPr/>
        </p:nvGrpSpPr>
        <p:grpSpPr>
          <a:xfrm flipH="1">
            <a:off x="1030129" y="1773981"/>
            <a:ext cx="5175058" cy="4119721"/>
            <a:chOff x="418296" y="412277"/>
            <a:chExt cx="4217204" cy="4106383"/>
          </a:xfrm>
        </p:grpSpPr>
        <p:sp>
          <p:nvSpPr>
            <p:cNvPr id="10" name="矩形 9">
              <a:extLst>
                <a:ext uri="{FF2B5EF4-FFF2-40B4-BE49-F238E27FC236}">
                  <a16:creationId xmlns:a16="http://schemas.microsoft.com/office/drawing/2014/main" id="{62BB8B5C-49E5-49D2-A3B4-ED1D6D1249E7}"/>
                </a:ext>
              </a:extLst>
            </p:cNvPr>
            <p:cNvSpPr/>
            <p:nvPr/>
          </p:nvSpPr>
          <p:spPr>
            <a:xfrm>
              <a:off x="579570" y="3414352"/>
              <a:ext cx="4055930" cy="1104308"/>
            </a:xfrm>
            <a:prstGeom prst="rect">
              <a:avLst/>
            </a:prstGeom>
            <a:solidFill>
              <a:srgbClr val="2599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cs typeface="+mn-ea"/>
                <a:sym typeface="+mn-lt"/>
              </a:endParaRPr>
            </a:p>
          </p:txBody>
        </p:sp>
        <p:sp>
          <p:nvSpPr>
            <p:cNvPr id="11" name="矩形 10">
              <a:extLst>
                <a:ext uri="{FF2B5EF4-FFF2-40B4-BE49-F238E27FC236}">
                  <a16:creationId xmlns:a16="http://schemas.microsoft.com/office/drawing/2014/main" id="{C5A90D03-1AE1-4268-9689-DDFDCDD3FA46}"/>
                </a:ext>
              </a:extLst>
            </p:cNvPr>
            <p:cNvSpPr/>
            <p:nvPr/>
          </p:nvSpPr>
          <p:spPr>
            <a:xfrm>
              <a:off x="579570" y="412277"/>
              <a:ext cx="4055930" cy="2909255"/>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cs typeface="+mn-ea"/>
                <a:sym typeface="+mn-lt"/>
              </a:endParaRPr>
            </a:p>
          </p:txBody>
        </p:sp>
        <p:sp>
          <p:nvSpPr>
            <p:cNvPr id="12" name="TextBox 14">
              <a:extLst>
                <a:ext uri="{FF2B5EF4-FFF2-40B4-BE49-F238E27FC236}">
                  <a16:creationId xmlns:a16="http://schemas.microsoft.com/office/drawing/2014/main" id="{F2B34625-11B5-4986-B095-B9BF1BE6ADED}"/>
                </a:ext>
              </a:extLst>
            </p:cNvPr>
            <p:cNvSpPr txBox="1"/>
            <p:nvPr/>
          </p:nvSpPr>
          <p:spPr>
            <a:xfrm>
              <a:off x="939390" y="3564242"/>
              <a:ext cx="3512357" cy="582882"/>
            </a:xfrm>
            <a:prstGeom prst="rect">
              <a:avLst/>
            </a:prstGeom>
            <a:noFill/>
          </p:spPr>
          <p:txBody>
            <a:bodyPr wrap="square" rtlCol="0">
              <a:spAutoFit/>
            </a:bodyPr>
            <a:lstStyle/>
            <a:p>
              <a:pPr lvl="0"/>
              <a:r>
                <a:rPr lang="zh-CN" altLang="en-US" sz="1600" dirty="0">
                  <a:solidFill>
                    <a:schemeClr val="bg1"/>
                  </a:solidFill>
                  <a:cs typeface="+mn-ea"/>
                  <a:sym typeface="+mn-lt"/>
                </a:rPr>
                <a:t>此处添加详细文本描述，建议与标题相关并符合整体语言风格，描述尽量简洁生动。</a:t>
              </a:r>
              <a:endParaRPr lang="en-US" altLang="zh-CN" sz="1600" dirty="0">
                <a:solidFill>
                  <a:schemeClr val="bg1"/>
                </a:solidFill>
                <a:cs typeface="+mn-ea"/>
                <a:sym typeface="+mn-lt"/>
              </a:endParaRPr>
            </a:p>
          </p:txBody>
        </p:sp>
        <p:sp>
          <p:nvSpPr>
            <p:cNvPr id="13" name="TextBox 15">
              <a:extLst>
                <a:ext uri="{FF2B5EF4-FFF2-40B4-BE49-F238E27FC236}">
                  <a16:creationId xmlns:a16="http://schemas.microsoft.com/office/drawing/2014/main" id="{478144E9-7981-4762-8D82-85F24567400C}"/>
                </a:ext>
              </a:extLst>
            </p:cNvPr>
            <p:cNvSpPr txBox="1"/>
            <p:nvPr/>
          </p:nvSpPr>
          <p:spPr>
            <a:xfrm>
              <a:off x="418296" y="3491277"/>
              <a:ext cx="633832" cy="766950"/>
            </a:xfrm>
            <a:prstGeom prst="rect">
              <a:avLst/>
            </a:prstGeom>
            <a:noFill/>
          </p:spPr>
          <p:txBody>
            <a:bodyPr wrap="square" rtlCol="0">
              <a:spAutoFit/>
            </a:bodyPr>
            <a:lstStyle/>
            <a:p>
              <a:r>
                <a:rPr lang="en-US" altLang="zh-CN" sz="4400" b="1" dirty="0">
                  <a:solidFill>
                    <a:schemeClr val="bg1"/>
                  </a:solidFill>
                  <a:cs typeface="+mn-ea"/>
                  <a:sym typeface="+mn-lt"/>
                </a:rPr>
                <a:t>”</a:t>
              </a:r>
              <a:endParaRPr lang="zh-CN" altLang="en-US" sz="4400" b="1" dirty="0">
                <a:solidFill>
                  <a:schemeClr val="bg1"/>
                </a:solidFill>
                <a:cs typeface="+mn-ea"/>
                <a:sym typeface="+mn-lt"/>
              </a:endParaRPr>
            </a:p>
          </p:txBody>
        </p:sp>
        <p:cxnSp>
          <p:nvCxnSpPr>
            <p:cNvPr id="15" name="直接连接符 14">
              <a:extLst>
                <a:ext uri="{FF2B5EF4-FFF2-40B4-BE49-F238E27FC236}">
                  <a16:creationId xmlns:a16="http://schemas.microsoft.com/office/drawing/2014/main" id="{87FE753D-5F90-4693-B84D-BDF00236E172}"/>
                </a:ext>
              </a:extLst>
            </p:cNvPr>
            <p:cNvCxnSpPr/>
            <p:nvPr/>
          </p:nvCxnSpPr>
          <p:spPr>
            <a:xfrm>
              <a:off x="867012" y="4221373"/>
              <a:ext cx="3637608"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16" name="椭圆 15">
            <a:extLst>
              <a:ext uri="{FF2B5EF4-FFF2-40B4-BE49-F238E27FC236}">
                <a16:creationId xmlns:a16="http://schemas.microsoft.com/office/drawing/2014/main" id="{E4C7D5C7-266F-4525-8A16-0B450DC2CC0D}"/>
              </a:ext>
            </a:extLst>
          </p:cNvPr>
          <p:cNvSpPr/>
          <p:nvPr/>
        </p:nvSpPr>
        <p:spPr>
          <a:xfrm>
            <a:off x="6385806" y="2059094"/>
            <a:ext cx="576622" cy="576785"/>
          </a:xfrm>
          <a:prstGeom prst="ellipse">
            <a:avLst/>
          </a:prstGeom>
          <a:solidFill>
            <a:srgbClr val="2599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cs typeface="+mn-ea"/>
                <a:sym typeface="+mn-lt"/>
              </a:rPr>
              <a:t>1</a:t>
            </a:r>
            <a:endParaRPr lang="zh-CN" altLang="en-US" sz="1600" dirty="0">
              <a:cs typeface="+mn-ea"/>
              <a:sym typeface="+mn-lt"/>
            </a:endParaRPr>
          </a:p>
        </p:txBody>
      </p:sp>
      <p:cxnSp>
        <p:nvCxnSpPr>
          <p:cNvPr id="17" name="直接连接符 16">
            <a:extLst>
              <a:ext uri="{FF2B5EF4-FFF2-40B4-BE49-F238E27FC236}">
                <a16:creationId xmlns:a16="http://schemas.microsoft.com/office/drawing/2014/main" id="{ED2E1080-D9E9-4517-8726-C960FCCF5591}"/>
              </a:ext>
            </a:extLst>
          </p:cNvPr>
          <p:cNvCxnSpPr/>
          <p:nvPr/>
        </p:nvCxnSpPr>
        <p:spPr>
          <a:xfrm>
            <a:off x="6950244" y="2325826"/>
            <a:ext cx="1007039" cy="0"/>
          </a:xfrm>
          <a:prstGeom prst="line">
            <a:avLst/>
          </a:prstGeom>
          <a:ln w="6350">
            <a:solidFill>
              <a:schemeClr val="bg1">
                <a:lumMod val="65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8" name="标题 11">
            <a:extLst>
              <a:ext uri="{FF2B5EF4-FFF2-40B4-BE49-F238E27FC236}">
                <a16:creationId xmlns:a16="http://schemas.microsoft.com/office/drawing/2014/main" id="{BB31DD42-3BAF-4DAE-8966-BCD5E6D44694}"/>
              </a:ext>
            </a:extLst>
          </p:cNvPr>
          <p:cNvSpPr txBox="1">
            <a:spLocks/>
          </p:cNvSpPr>
          <p:nvPr/>
        </p:nvSpPr>
        <p:spPr>
          <a:xfrm>
            <a:off x="7979785" y="2105238"/>
            <a:ext cx="3865930"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200" dirty="0">
                <a:solidFill>
                  <a:schemeClr val="bg1">
                    <a:lumMod val="50000"/>
                  </a:schemeClr>
                </a:solidFill>
                <a:latin typeface="+mn-lt"/>
                <a:ea typeface="+mn-ea"/>
                <a:cs typeface="+mn-ea"/>
                <a:sym typeface="+mn-lt"/>
              </a:rPr>
              <a:t>请在此处输入详细的文字介绍信息和简介，表达图表的含义</a:t>
            </a:r>
            <a:r>
              <a:rPr lang="en-US" altLang="zh-CN" sz="1200" dirty="0">
                <a:solidFill>
                  <a:schemeClr val="bg1">
                    <a:lumMod val="50000"/>
                  </a:schemeClr>
                </a:solidFill>
                <a:latin typeface="+mn-lt"/>
                <a:ea typeface="+mn-ea"/>
                <a:cs typeface="+mn-ea"/>
                <a:sym typeface="+mn-lt"/>
              </a:rPr>
              <a:t>.</a:t>
            </a:r>
            <a:r>
              <a:rPr lang="zh-CN" altLang="en-US" sz="1200" dirty="0">
                <a:solidFill>
                  <a:schemeClr val="bg1">
                    <a:lumMod val="50000"/>
                  </a:schemeClr>
                </a:solidFill>
                <a:latin typeface="+mn-lt"/>
                <a:ea typeface="+mn-ea"/>
                <a:cs typeface="+mn-ea"/>
                <a:sym typeface="+mn-lt"/>
              </a:rPr>
              <a:t>表达图表的含义</a:t>
            </a:r>
            <a:r>
              <a:rPr lang="en-US" altLang="zh-CN" sz="1200" dirty="0">
                <a:solidFill>
                  <a:schemeClr val="bg1">
                    <a:lumMod val="50000"/>
                  </a:schemeClr>
                </a:solidFill>
                <a:latin typeface="+mn-lt"/>
                <a:ea typeface="+mn-ea"/>
                <a:cs typeface="+mn-ea"/>
                <a:sym typeface="+mn-lt"/>
              </a:rPr>
              <a:t>.</a:t>
            </a:r>
            <a:endParaRPr lang="zh-CN" altLang="en-US" sz="1200" dirty="0">
              <a:solidFill>
                <a:schemeClr val="bg1">
                  <a:lumMod val="50000"/>
                </a:schemeClr>
              </a:solidFill>
              <a:latin typeface="+mn-lt"/>
              <a:ea typeface="+mn-ea"/>
              <a:cs typeface="+mn-ea"/>
              <a:sym typeface="+mn-lt"/>
            </a:endParaRPr>
          </a:p>
          <a:p>
            <a:pPr algn="l"/>
            <a:endParaRPr lang="zh-CN" altLang="en-US" sz="1200" dirty="0">
              <a:solidFill>
                <a:schemeClr val="bg1">
                  <a:lumMod val="50000"/>
                </a:schemeClr>
              </a:solidFill>
              <a:latin typeface="+mn-lt"/>
              <a:ea typeface="+mn-ea"/>
              <a:cs typeface="+mn-ea"/>
              <a:sym typeface="+mn-lt"/>
            </a:endParaRPr>
          </a:p>
        </p:txBody>
      </p:sp>
      <p:sp>
        <p:nvSpPr>
          <p:cNvPr id="19" name="椭圆 18">
            <a:extLst>
              <a:ext uri="{FF2B5EF4-FFF2-40B4-BE49-F238E27FC236}">
                <a16:creationId xmlns:a16="http://schemas.microsoft.com/office/drawing/2014/main" id="{B9B8B70F-4AA7-4629-B81D-876437DD66B4}"/>
              </a:ext>
            </a:extLst>
          </p:cNvPr>
          <p:cNvSpPr/>
          <p:nvPr/>
        </p:nvSpPr>
        <p:spPr>
          <a:xfrm>
            <a:off x="6385807" y="2991046"/>
            <a:ext cx="576622" cy="57678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cs typeface="+mn-ea"/>
                <a:sym typeface="+mn-lt"/>
              </a:rPr>
              <a:t>2</a:t>
            </a:r>
            <a:endParaRPr lang="zh-CN" altLang="en-US" sz="1600" dirty="0">
              <a:cs typeface="+mn-ea"/>
              <a:sym typeface="+mn-lt"/>
            </a:endParaRPr>
          </a:p>
        </p:txBody>
      </p:sp>
      <p:cxnSp>
        <p:nvCxnSpPr>
          <p:cNvPr id="20" name="直接连接符 19">
            <a:extLst>
              <a:ext uri="{FF2B5EF4-FFF2-40B4-BE49-F238E27FC236}">
                <a16:creationId xmlns:a16="http://schemas.microsoft.com/office/drawing/2014/main" id="{FBFB7DE7-BA2B-4767-99A8-91BA496776AC}"/>
              </a:ext>
            </a:extLst>
          </p:cNvPr>
          <p:cNvCxnSpPr/>
          <p:nvPr/>
        </p:nvCxnSpPr>
        <p:spPr>
          <a:xfrm>
            <a:off x="6950245" y="3257778"/>
            <a:ext cx="1007039" cy="0"/>
          </a:xfrm>
          <a:prstGeom prst="line">
            <a:avLst/>
          </a:prstGeom>
          <a:ln w="6350">
            <a:solidFill>
              <a:schemeClr val="bg1">
                <a:lumMod val="65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1" name="标题 11">
            <a:extLst>
              <a:ext uri="{FF2B5EF4-FFF2-40B4-BE49-F238E27FC236}">
                <a16:creationId xmlns:a16="http://schemas.microsoft.com/office/drawing/2014/main" id="{6AE8D733-FCCC-4EA7-8297-CBA14601F1B1}"/>
              </a:ext>
            </a:extLst>
          </p:cNvPr>
          <p:cNvSpPr txBox="1">
            <a:spLocks/>
          </p:cNvSpPr>
          <p:nvPr/>
        </p:nvSpPr>
        <p:spPr>
          <a:xfrm>
            <a:off x="7979786" y="3037190"/>
            <a:ext cx="3865930"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200" dirty="0">
                <a:solidFill>
                  <a:schemeClr val="bg1">
                    <a:lumMod val="50000"/>
                  </a:schemeClr>
                </a:solidFill>
                <a:latin typeface="+mn-lt"/>
                <a:ea typeface="+mn-ea"/>
                <a:cs typeface="+mn-ea"/>
                <a:sym typeface="+mn-lt"/>
              </a:rPr>
              <a:t>请在此处输入详细的文字介绍信息和简介，表达图表的含义</a:t>
            </a:r>
            <a:r>
              <a:rPr lang="en-US" altLang="zh-CN" sz="1200" dirty="0">
                <a:solidFill>
                  <a:schemeClr val="bg1">
                    <a:lumMod val="50000"/>
                  </a:schemeClr>
                </a:solidFill>
                <a:latin typeface="+mn-lt"/>
                <a:ea typeface="+mn-ea"/>
                <a:cs typeface="+mn-ea"/>
                <a:sym typeface="+mn-lt"/>
              </a:rPr>
              <a:t>.</a:t>
            </a:r>
            <a:r>
              <a:rPr lang="zh-CN" altLang="en-US" sz="1200" dirty="0">
                <a:solidFill>
                  <a:schemeClr val="bg1">
                    <a:lumMod val="50000"/>
                  </a:schemeClr>
                </a:solidFill>
                <a:latin typeface="+mn-lt"/>
                <a:ea typeface="+mn-ea"/>
                <a:cs typeface="+mn-ea"/>
                <a:sym typeface="+mn-lt"/>
              </a:rPr>
              <a:t>表达图表的含义</a:t>
            </a:r>
            <a:r>
              <a:rPr lang="en-US" altLang="zh-CN" sz="1200" dirty="0">
                <a:solidFill>
                  <a:schemeClr val="bg1">
                    <a:lumMod val="50000"/>
                  </a:schemeClr>
                </a:solidFill>
                <a:latin typeface="+mn-lt"/>
                <a:ea typeface="+mn-ea"/>
                <a:cs typeface="+mn-ea"/>
                <a:sym typeface="+mn-lt"/>
              </a:rPr>
              <a:t>.</a:t>
            </a:r>
            <a:endParaRPr lang="zh-CN" altLang="en-US" sz="1200" dirty="0">
              <a:solidFill>
                <a:schemeClr val="bg1">
                  <a:lumMod val="50000"/>
                </a:schemeClr>
              </a:solidFill>
              <a:latin typeface="+mn-lt"/>
              <a:ea typeface="+mn-ea"/>
              <a:cs typeface="+mn-ea"/>
              <a:sym typeface="+mn-lt"/>
            </a:endParaRPr>
          </a:p>
          <a:p>
            <a:pPr algn="l"/>
            <a:endParaRPr lang="zh-CN" altLang="en-US" sz="1200" dirty="0">
              <a:solidFill>
                <a:schemeClr val="bg1">
                  <a:lumMod val="50000"/>
                </a:schemeClr>
              </a:solidFill>
              <a:latin typeface="+mn-lt"/>
              <a:ea typeface="+mn-ea"/>
              <a:cs typeface="+mn-ea"/>
              <a:sym typeface="+mn-lt"/>
            </a:endParaRPr>
          </a:p>
        </p:txBody>
      </p:sp>
      <p:sp>
        <p:nvSpPr>
          <p:cNvPr id="22" name="椭圆 21">
            <a:extLst>
              <a:ext uri="{FF2B5EF4-FFF2-40B4-BE49-F238E27FC236}">
                <a16:creationId xmlns:a16="http://schemas.microsoft.com/office/drawing/2014/main" id="{4D7EBB21-DFCE-4CAD-925F-5F251DF7847D}"/>
              </a:ext>
            </a:extLst>
          </p:cNvPr>
          <p:cNvSpPr/>
          <p:nvPr/>
        </p:nvSpPr>
        <p:spPr>
          <a:xfrm>
            <a:off x="6385807" y="3906344"/>
            <a:ext cx="576622" cy="576785"/>
          </a:xfrm>
          <a:prstGeom prst="ellipse">
            <a:avLst/>
          </a:prstGeom>
          <a:solidFill>
            <a:srgbClr val="2599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cs typeface="+mn-ea"/>
                <a:sym typeface="+mn-lt"/>
              </a:rPr>
              <a:t>3</a:t>
            </a:r>
            <a:endParaRPr lang="zh-CN" altLang="en-US" sz="1600" dirty="0">
              <a:cs typeface="+mn-ea"/>
              <a:sym typeface="+mn-lt"/>
            </a:endParaRPr>
          </a:p>
        </p:txBody>
      </p:sp>
      <p:cxnSp>
        <p:nvCxnSpPr>
          <p:cNvPr id="23" name="直接连接符 22">
            <a:extLst>
              <a:ext uri="{FF2B5EF4-FFF2-40B4-BE49-F238E27FC236}">
                <a16:creationId xmlns:a16="http://schemas.microsoft.com/office/drawing/2014/main" id="{04CD2498-D8AD-4053-B508-601A6DB2A140}"/>
              </a:ext>
            </a:extLst>
          </p:cNvPr>
          <p:cNvCxnSpPr/>
          <p:nvPr/>
        </p:nvCxnSpPr>
        <p:spPr>
          <a:xfrm>
            <a:off x="6950245" y="4173076"/>
            <a:ext cx="1007039" cy="0"/>
          </a:xfrm>
          <a:prstGeom prst="line">
            <a:avLst/>
          </a:prstGeom>
          <a:ln w="6350">
            <a:solidFill>
              <a:schemeClr val="bg1">
                <a:lumMod val="65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4" name="标题 11">
            <a:extLst>
              <a:ext uri="{FF2B5EF4-FFF2-40B4-BE49-F238E27FC236}">
                <a16:creationId xmlns:a16="http://schemas.microsoft.com/office/drawing/2014/main" id="{019E1921-C601-4B82-9204-ADC6254B225D}"/>
              </a:ext>
            </a:extLst>
          </p:cNvPr>
          <p:cNvSpPr txBox="1">
            <a:spLocks/>
          </p:cNvSpPr>
          <p:nvPr/>
        </p:nvSpPr>
        <p:spPr>
          <a:xfrm>
            <a:off x="7979786" y="3952488"/>
            <a:ext cx="3865930"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200" dirty="0">
                <a:solidFill>
                  <a:schemeClr val="bg1">
                    <a:lumMod val="50000"/>
                  </a:schemeClr>
                </a:solidFill>
                <a:latin typeface="+mn-lt"/>
                <a:ea typeface="+mn-ea"/>
                <a:cs typeface="+mn-ea"/>
                <a:sym typeface="+mn-lt"/>
              </a:rPr>
              <a:t>请在此处输入详细的文字介绍信息和简介，表达图表的含义</a:t>
            </a:r>
            <a:r>
              <a:rPr lang="en-US" altLang="zh-CN" sz="1200" dirty="0">
                <a:solidFill>
                  <a:schemeClr val="bg1">
                    <a:lumMod val="50000"/>
                  </a:schemeClr>
                </a:solidFill>
                <a:latin typeface="+mn-lt"/>
                <a:ea typeface="+mn-ea"/>
                <a:cs typeface="+mn-ea"/>
                <a:sym typeface="+mn-lt"/>
              </a:rPr>
              <a:t>.</a:t>
            </a:r>
            <a:r>
              <a:rPr lang="zh-CN" altLang="en-US" sz="1200" dirty="0">
                <a:solidFill>
                  <a:schemeClr val="bg1">
                    <a:lumMod val="50000"/>
                  </a:schemeClr>
                </a:solidFill>
                <a:latin typeface="+mn-lt"/>
                <a:ea typeface="+mn-ea"/>
                <a:cs typeface="+mn-ea"/>
                <a:sym typeface="+mn-lt"/>
              </a:rPr>
              <a:t>表达图表的含义</a:t>
            </a:r>
            <a:r>
              <a:rPr lang="en-US" altLang="zh-CN" sz="1200" dirty="0">
                <a:solidFill>
                  <a:schemeClr val="bg1">
                    <a:lumMod val="50000"/>
                  </a:schemeClr>
                </a:solidFill>
                <a:latin typeface="+mn-lt"/>
                <a:ea typeface="+mn-ea"/>
                <a:cs typeface="+mn-ea"/>
                <a:sym typeface="+mn-lt"/>
              </a:rPr>
              <a:t>.</a:t>
            </a:r>
            <a:endParaRPr lang="zh-CN" altLang="en-US" sz="1200" dirty="0">
              <a:solidFill>
                <a:schemeClr val="bg1">
                  <a:lumMod val="50000"/>
                </a:schemeClr>
              </a:solidFill>
              <a:latin typeface="+mn-lt"/>
              <a:ea typeface="+mn-ea"/>
              <a:cs typeface="+mn-ea"/>
              <a:sym typeface="+mn-lt"/>
            </a:endParaRPr>
          </a:p>
          <a:p>
            <a:pPr algn="l"/>
            <a:endParaRPr lang="zh-CN" altLang="en-US" sz="1200" dirty="0">
              <a:solidFill>
                <a:schemeClr val="bg1">
                  <a:lumMod val="50000"/>
                </a:schemeClr>
              </a:solidFill>
              <a:latin typeface="+mn-lt"/>
              <a:ea typeface="+mn-ea"/>
              <a:cs typeface="+mn-ea"/>
              <a:sym typeface="+mn-lt"/>
            </a:endParaRPr>
          </a:p>
        </p:txBody>
      </p:sp>
      <p:sp>
        <p:nvSpPr>
          <p:cNvPr id="25" name="椭圆 24">
            <a:extLst>
              <a:ext uri="{FF2B5EF4-FFF2-40B4-BE49-F238E27FC236}">
                <a16:creationId xmlns:a16="http://schemas.microsoft.com/office/drawing/2014/main" id="{DFC0EAEE-0206-4A43-8775-37C145A1A9E4}"/>
              </a:ext>
            </a:extLst>
          </p:cNvPr>
          <p:cNvSpPr/>
          <p:nvPr/>
        </p:nvSpPr>
        <p:spPr>
          <a:xfrm>
            <a:off x="6385808" y="4804842"/>
            <a:ext cx="576622" cy="57678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cs typeface="+mn-ea"/>
                <a:sym typeface="+mn-lt"/>
              </a:rPr>
              <a:t>4</a:t>
            </a:r>
            <a:endParaRPr lang="zh-CN" altLang="en-US" sz="1600" dirty="0">
              <a:cs typeface="+mn-ea"/>
              <a:sym typeface="+mn-lt"/>
            </a:endParaRPr>
          </a:p>
        </p:txBody>
      </p:sp>
      <p:cxnSp>
        <p:nvCxnSpPr>
          <p:cNvPr id="26" name="直接连接符 25">
            <a:extLst>
              <a:ext uri="{FF2B5EF4-FFF2-40B4-BE49-F238E27FC236}">
                <a16:creationId xmlns:a16="http://schemas.microsoft.com/office/drawing/2014/main" id="{5E062FAC-9E2F-4B06-A08F-B4E1DD2F32C0}"/>
              </a:ext>
            </a:extLst>
          </p:cNvPr>
          <p:cNvCxnSpPr/>
          <p:nvPr/>
        </p:nvCxnSpPr>
        <p:spPr>
          <a:xfrm>
            <a:off x="6950246" y="5071574"/>
            <a:ext cx="1007039" cy="0"/>
          </a:xfrm>
          <a:prstGeom prst="line">
            <a:avLst/>
          </a:prstGeom>
          <a:ln w="6350">
            <a:solidFill>
              <a:schemeClr val="bg1">
                <a:lumMod val="65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7" name="标题 11">
            <a:extLst>
              <a:ext uri="{FF2B5EF4-FFF2-40B4-BE49-F238E27FC236}">
                <a16:creationId xmlns:a16="http://schemas.microsoft.com/office/drawing/2014/main" id="{B6BD8D5C-0DA9-47DF-9DAB-E60CA3C4E8C1}"/>
              </a:ext>
            </a:extLst>
          </p:cNvPr>
          <p:cNvSpPr txBox="1">
            <a:spLocks/>
          </p:cNvSpPr>
          <p:nvPr/>
        </p:nvSpPr>
        <p:spPr>
          <a:xfrm>
            <a:off x="7979787" y="4850986"/>
            <a:ext cx="3865930"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200" dirty="0">
                <a:solidFill>
                  <a:schemeClr val="bg1">
                    <a:lumMod val="50000"/>
                  </a:schemeClr>
                </a:solidFill>
                <a:latin typeface="+mn-lt"/>
                <a:ea typeface="+mn-ea"/>
                <a:cs typeface="+mn-ea"/>
                <a:sym typeface="+mn-lt"/>
              </a:rPr>
              <a:t>请在此处输入详细的文字介绍信息和简介，表达图表的含义</a:t>
            </a:r>
            <a:r>
              <a:rPr lang="en-US" altLang="zh-CN" sz="1200" dirty="0">
                <a:solidFill>
                  <a:schemeClr val="bg1">
                    <a:lumMod val="50000"/>
                  </a:schemeClr>
                </a:solidFill>
                <a:latin typeface="+mn-lt"/>
                <a:ea typeface="+mn-ea"/>
                <a:cs typeface="+mn-ea"/>
                <a:sym typeface="+mn-lt"/>
              </a:rPr>
              <a:t>.</a:t>
            </a:r>
            <a:r>
              <a:rPr lang="zh-CN" altLang="en-US" sz="1200" dirty="0">
                <a:solidFill>
                  <a:schemeClr val="bg1">
                    <a:lumMod val="50000"/>
                  </a:schemeClr>
                </a:solidFill>
                <a:latin typeface="+mn-lt"/>
                <a:ea typeface="+mn-ea"/>
                <a:cs typeface="+mn-ea"/>
                <a:sym typeface="+mn-lt"/>
              </a:rPr>
              <a:t>表达图表的含义</a:t>
            </a:r>
            <a:r>
              <a:rPr lang="en-US" altLang="zh-CN" sz="1200" dirty="0">
                <a:solidFill>
                  <a:schemeClr val="bg1">
                    <a:lumMod val="50000"/>
                  </a:schemeClr>
                </a:solidFill>
                <a:latin typeface="+mn-lt"/>
                <a:ea typeface="+mn-ea"/>
                <a:cs typeface="+mn-ea"/>
                <a:sym typeface="+mn-lt"/>
              </a:rPr>
              <a:t>.</a:t>
            </a:r>
            <a:endParaRPr lang="zh-CN" altLang="en-US" sz="1200" dirty="0">
              <a:solidFill>
                <a:schemeClr val="bg1">
                  <a:lumMod val="50000"/>
                </a:schemeClr>
              </a:solidFill>
              <a:latin typeface="+mn-lt"/>
              <a:ea typeface="+mn-ea"/>
              <a:cs typeface="+mn-ea"/>
              <a:sym typeface="+mn-lt"/>
            </a:endParaRPr>
          </a:p>
          <a:p>
            <a:pPr algn="l"/>
            <a:endParaRPr lang="zh-CN" altLang="en-US" sz="1200" dirty="0">
              <a:solidFill>
                <a:schemeClr val="bg1">
                  <a:lumMod val="50000"/>
                </a:schemeClr>
              </a:solidFill>
              <a:latin typeface="+mn-lt"/>
              <a:ea typeface="+mn-ea"/>
              <a:cs typeface="+mn-ea"/>
              <a:sym typeface="+mn-lt"/>
            </a:endParaRPr>
          </a:p>
        </p:txBody>
      </p:sp>
    </p:spTree>
    <p:extLst>
      <p:ext uri="{BB962C8B-B14F-4D97-AF65-F5344CB8AC3E}">
        <p14:creationId xmlns:p14="http://schemas.microsoft.com/office/powerpoint/2010/main" val="3146508367"/>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p:cTn id="31" dur="500" fill="hold"/>
                                        <p:tgtEl>
                                          <p:spTgt spid="18"/>
                                        </p:tgtEl>
                                        <p:attrNameLst>
                                          <p:attrName>ppt_w</p:attrName>
                                        </p:attrNameLst>
                                      </p:cBhvr>
                                      <p:tavLst>
                                        <p:tav tm="0">
                                          <p:val>
                                            <p:fltVal val="0"/>
                                          </p:val>
                                        </p:tav>
                                        <p:tav tm="100000">
                                          <p:val>
                                            <p:strVal val="#ppt_w"/>
                                          </p:val>
                                        </p:tav>
                                      </p:tavLst>
                                    </p:anim>
                                    <p:anim calcmode="lin" valueType="num">
                                      <p:cBhvr>
                                        <p:cTn id="32" dur="500" fill="hold"/>
                                        <p:tgtEl>
                                          <p:spTgt spid="18"/>
                                        </p:tgtEl>
                                        <p:attrNameLst>
                                          <p:attrName>ppt_h</p:attrName>
                                        </p:attrNameLst>
                                      </p:cBhvr>
                                      <p:tavLst>
                                        <p:tav tm="0">
                                          <p:val>
                                            <p:fltVal val="0"/>
                                          </p:val>
                                        </p:tav>
                                        <p:tav tm="100000">
                                          <p:val>
                                            <p:strVal val="#ppt_h"/>
                                          </p:val>
                                        </p:tav>
                                      </p:tavLst>
                                    </p:anim>
                                    <p:animEffect transition="in" filter="fade">
                                      <p:cBhvr>
                                        <p:cTn id="33" dur="500"/>
                                        <p:tgtEl>
                                          <p:spTgt spid="18"/>
                                        </p:tgtEl>
                                      </p:cBhvr>
                                    </p:animEffect>
                                  </p:childTnLst>
                                </p:cTn>
                              </p:par>
                            </p:childTnLst>
                          </p:cTn>
                        </p:par>
                        <p:par>
                          <p:cTn id="34" fill="hold">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par>
                          <p:cTn id="38" fill="hold">
                            <p:stCondLst>
                              <p:cond delay="4000"/>
                            </p:stCondLst>
                            <p:childTnLst>
                              <p:par>
                                <p:cTn id="39" presetID="22" presetClass="entr" presetSubtype="8"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left)">
                                      <p:cBhvr>
                                        <p:cTn id="41" dur="500"/>
                                        <p:tgtEl>
                                          <p:spTgt spid="20"/>
                                        </p:tgtEl>
                                      </p:cBhvr>
                                    </p:animEffect>
                                  </p:childTnLst>
                                </p:cTn>
                              </p:par>
                            </p:childTnLst>
                          </p:cTn>
                        </p:par>
                        <p:par>
                          <p:cTn id="42" fill="hold">
                            <p:stCondLst>
                              <p:cond delay="4500"/>
                            </p:stCondLst>
                            <p:childTnLst>
                              <p:par>
                                <p:cTn id="43" presetID="53" presetClass="entr" presetSubtype="16" fill="hold" grpId="0"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p:cTn id="45" dur="500" fill="hold"/>
                                        <p:tgtEl>
                                          <p:spTgt spid="21"/>
                                        </p:tgtEl>
                                        <p:attrNameLst>
                                          <p:attrName>ppt_w</p:attrName>
                                        </p:attrNameLst>
                                      </p:cBhvr>
                                      <p:tavLst>
                                        <p:tav tm="0">
                                          <p:val>
                                            <p:fltVal val="0"/>
                                          </p:val>
                                        </p:tav>
                                        <p:tav tm="100000">
                                          <p:val>
                                            <p:strVal val="#ppt_w"/>
                                          </p:val>
                                        </p:tav>
                                      </p:tavLst>
                                    </p:anim>
                                    <p:anim calcmode="lin" valueType="num">
                                      <p:cBhvr>
                                        <p:cTn id="46" dur="500" fill="hold"/>
                                        <p:tgtEl>
                                          <p:spTgt spid="21"/>
                                        </p:tgtEl>
                                        <p:attrNameLst>
                                          <p:attrName>ppt_h</p:attrName>
                                        </p:attrNameLst>
                                      </p:cBhvr>
                                      <p:tavLst>
                                        <p:tav tm="0">
                                          <p:val>
                                            <p:fltVal val="0"/>
                                          </p:val>
                                        </p:tav>
                                        <p:tav tm="100000">
                                          <p:val>
                                            <p:strVal val="#ppt_h"/>
                                          </p:val>
                                        </p:tav>
                                      </p:tavLst>
                                    </p:anim>
                                    <p:animEffect transition="in" filter="fade">
                                      <p:cBhvr>
                                        <p:cTn id="47" dur="500"/>
                                        <p:tgtEl>
                                          <p:spTgt spid="21"/>
                                        </p:tgtEl>
                                      </p:cBhvr>
                                    </p:animEffect>
                                  </p:childTnLst>
                                </p:cTn>
                              </p:par>
                            </p:childTnLst>
                          </p:cTn>
                        </p:par>
                        <p:par>
                          <p:cTn id="48" fill="hold">
                            <p:stCondLst>
                              <p:cond delay="5000"/>
                            </p:stCondLst>
                            <p:childTnLst>
                              <p:par>
                                <p:cTn id="49" presetID="10" presetClass="entr" presetSubtype="0"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500"/>
                                        <p:tgtEl>
                                          <p:spTgt spid="22"/>
                                        </p:tgtEl>
                                      </p:cBhvr>
                                    </p:animEffect>
                                  </p:childTnLst>
                                </p:cTn>
                              </p:par>
                            </p:childTnLst>
                          </p:cTn>
                        </p:par>
                        <p:par>
                          <p:cTn id="52" fill="hold">
                            <p:stCondLst>
                              <p:cond delay="5500"/>
                            </p:stCondLst>
                            <p:childTnLst>
                              <p:par>
                                <p:cTn id="53" presetID="22" presetClass="entr" presetSubtype="8" fill="hold"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left)">
                                      <p:cBhvr>
                                        <p:cTn id="55" dur="500"/>
                                        <p:tgtEl>
                                          <p:spTgt spid="23"/>
                                        </p:tgtEl>
                                      </p:cBhvr>
                                    </p:animEffect>
                                  </p:childTnLst>
                                </p:cTn>
                              </p:par>
                            </p:childTnLst>
                          </p:cTn>
                        </p:par>
                        <p:par>
                          <p:cTn id="56" fill="hold">
                            <p:stCondLst>
                              <p:cond delay="6000"/>
                            </p:stCondLst>
                            <p:childTnLst>
                              <p:par>
                                <p:cTn id="57" presetID="53" presetClass="entr" presetSubtype="16" fill="hold" grpId="0" nodeType="after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500" fill="hold"/>
                                        <p:tgtEl>
                                          <p:spTgt spid="24"/>
                                        </p:tgtEl>
                                        <p:attrNameLst>
                                          <p:attrName>ppt_w</p:attrName>
                                        </p:attrNameLst>
                                      </p:cBhvr>
                                      <p:tavLst>
                                        <p:tav tm="0">
                                          <p:val>
                                            <p:fltVal val="0"/>
                                          </p:val>
                                        </p:tav>
                                        <p:tav tm="100000">
                                          <p:val>
                                            <p:strVal val="#ppt_w"/>
                                          </p:val>
                                        </p:tav>
                                      </p:tavLst>
                                    </p:anim>
                                    <p:anim calcmode="lin" valueType="num">
                                      <p:cBhvr>
                                        <p:cTn id="60" dur="500" fill="hold"/>
                                        <p:tgtEl>
                                          <p:spTgt spid="24"/>
                                        </p:tgtEl>
                                        <p:attrNameLst>
                                          <p:attrName>ppt_h</p:attrName>
                                        </p:attrNameLst>
                                      </p:cBhvr>
                                      <p:tavLst>
                                        <p:tav tm="0">
                                          <p:val>
                                            <p:fltVal val="0"/>
                                          </p:val>
                                        </p:tav>
                                        <p:tav tm="100000">
                                          <p:val>
                                            <p:strVal val="#ppt_h"/>
                                          </p:val>
                                        </p:tav>
                                      </p:tavLst>
                                    </p:anim>
                                    <p:animEffect transition="in" filter="fade">
                                      <p:cBhvr>
                                        <p:cTn id="61" dur="500"/>
                                        <p:tgtEl>
                                          <p:spTgt spid="24"/>
                                        </p:tgtEl>
                                      </p:cBhvr>
                                    </p:animEffect>
                                  </p:childTnLst>
                                </p:cTn>
                              </p:par>
                            </p:childTnLst>
                          </p:cTn>
                        </p:par>
                        <p:par>
                          <p:cTn id="62" fill="hold">
                            <p:stCondLst>
                              <p:cond delay="6500"/>
                            </p:stCondLst>
                            <p:childTnLst>
                              <p:par>
                                <p:cTn id="63" presetID="10" presetClass="entr" presetSubtype="0"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500"/>
                                        <p:tgtEl>
                                          <p:spTgt spid="25"/>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left)">
                                      <p:cBhvr>
                                        <p:cTn id="69" dur="500"/>
                                        <p:tgtEl>
                                          <p:spTgt spid="26"/>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 calcmode="lin" valueType="num">
                                      <p:cBhvr>
                                        <p:cTn id="73" dur="500" fill="hold"/>
                                        <p:tgtEl>
                                          <p:spTgt spid="27"/>
                                        </p:tgtEl>
                                        <p:attrNameLst>
                                          <p:attrName>ppt_w</p:attrName>
                                        </p:attrNameLst>
                                      </p:cBhvr>
                                      <p:tavLst>
                                        <p:tav tm="0">
                                          <p:val>
                                            <p:fltVal val="0"/>
                                          </p:val>
                                        </p:tav>
                                        <p:tav tm="100000">
                                          <p:val>
                                            <p:strVal val="#ppt_w"/>
                                          </p:val>
                                        </p:tav>
                                      </p:tavLst>
                                    </p:anim>
                                    <p:anim calcmode="lin" valueType="num">
                                      <p:cBhvr>
                                        <p:cTn id="74" dur="500" fill="hold"/>
                                        <p:tgtEl>
                                          <p:spTgt spid="27"/>
                                        </p:tgtEl>
                                        <p:attrNameLst>
                                          <p:attrName>ppt_h</p:attrName>
                                        </p:attrNameLst>
                                      </p:cBhvr>
                                      <p:tavLst>
                                        <p:tav tm="0">
                                          <p:val>
                                            <p:fltVal val="0"/>
                                          </p:val>
                                        </p:tav>
                                        <p:tav tm="100000">
                                          <p:val>
                                            <p:strVal val="#ppt_h"/>
                                          </p:val>
                                        </p:tav>
                                      </p:tavLst>
                                    </p:anim>
                                    <p:animEffect transition="in" filter="fade">
                                      <p:cBhvr>
                                        <p:cTn id="7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animBg="1"/>
      <p:bldP spid="18" grpId="0"/>
      <p:bldP spid="19" grpId="0" animBg="1"/>
      <p:bldP spid="21" grpId="0"/>
      <p:bldP spid="22" grpId="0" animBg="1"/>
      <p:bldP spid="24" grpId="0"/>
      <p:bldP spid="25" grpId="0" animBg="1"/>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A34C5E46-EC63-463D-8548-1AEFB193B93F}"/>
              </a:ext>
            </a:extLst>
          </p:cNvPr>
          <p:cNvSpPr/>
          <p:nvPr/>
        </p:nvSpPr>
        <p:spPr>
          <a:xfrm>
            <a:off x="4659410" y="435277"/>
            <a:ext cx="2877711" cy="584775"/>
          </a:xfrm>
          <a:prstGeom prst="rect">
            <a:avLst/>
          </a:prstGeom>
        </p:spPr>
        <p:txBody>
          <a:bodyPr wrap="none">
            <a:spAutoFit/>
          </a:bodyPr>
          <a:lstStyle/>
          <a:p>
            <a:pPr algn="ctr"/>
            <a:r>
              <a:rPr lang="zh-CN" altLang="en-US" sz="3200" b="1" spc="300" dirty="0">
                <a:solidFill>
                  <a:srgbClr val="25998C"/>
                </a:solidFill>
                <a:cs typeface="+mn-ea"/>
                <a:sym typeface="+mn-lt"/>
              </a:rPr>
              <a:t>加入标题描述</a:t>
            </a:r>
          </a:p>
        </p:txBody>
      </p:sp>
      <p:grpSp>
        <p:nvGrpSpPr>
          <p:cNvPr id="6" name="组合 5">
            <a:extLst>
              <a:ext uri="{FF2B5EF4-FFF2-40B4-BE49-F238E27FC236}">
                <a16:creationId xmlns:a16="http://schemas.microsoft.com/office/drawing/2014/main" id="{7E89C3CB-3E3B-4380-873A-68B27579194E}"/>
              </a:ext>
            </a:extLst>
          </p:cNvPr>
          <p:cNvGrpSpPr/>
          <p:nvPr/>
        </p:nvGrpSpPr>
        <p:grpSpPr>
          <a:xfrm>
            <a:off x="3812270" y="347437"/>
            <a:ext cx="4571998" cy="773790"/>
            <a:chOff x="4564337" y="378280"/>
            <a:chExt cx="3063327" cy="773790"/>
          </a:xfrm>
        </p:grpSpPr>
        <p:cxnSp>
          <p:nvCxnSpPr>
            <p:cNvPr id="7" name="直接连接符 6">
              <a:extLst>
                <a:ext uri="{FF2B5EF4-FFF2-40B4-BE49-F238E27FC236}">
                  <a16:creationId xmlns:a16="http://schemas.microsoft.com/office/drawing/2014/main" id="{44B058DF-4FD1-4383-B9D4-93E37DF2FA7D}"/>
                </a:ext>
              </a:extLst>
            </p:cNvPr>
            <p:cNvCxnSpPr/>
            <p:nvPr/>
          </p:nvCxnSpPr>
          <p:spPr>
            <a:xfrm flipH="1">
              <a:off x="4564337" y="1152070"/>
              <a:ext cx="3063327" cy="0"/>
            </a:xfrm>
            <a:prstGeom prst="line">
              <a:avLst/>
            </a:prstGeom>
            <a:ln>
              <a:solidFill>
                <a:srgbClr val="25998C"/>
              </a:solidFill>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A7E80AA4-ACC1-4A30-A9C5-A3904405A357}"/>
                </a:ext>
              </a:extLst>
            </p:cNvPr>
            <p:cNvCxnSpPr/>
            <p:nvPr/>
          </p:nvCxnSpPr>
          <p:spPr>
            <a:xfrm>
              <a:off x="4564337" y="378280"/>
              <a:ext cx="3063327" cy="0"/>
            </a:xfrm>
            <a:prstGeom prst="line">
              <a:avLst/>
            </a:prstGeom>
            <a:ln>
              <a:solidFill>
                <a:srgbClr val="25998C"/>
              </a:solidFill>
            </a:ln>
          </p:spPr>
          <p:style>
            <a:lnRef idx="1">
              <a:schemeClr val="accent1"/>
            </a:lnRef>
            <a:fillRef idx="0">
              <a:schemeClr val="accent1"/>
            </a:fillRef>
            <a:effectRef idx="0">
              <a:schemeClr val="accent1"/>
            </a:effectRef>
            <a:fontRef idx="minor">
              <a:schemeClr val="tx1"/>
            </a:fontRef>
          </p:style>
        </p:cxnSp>
      </p:grpSp>
      <p:grpSp>
        <p:nvGrpSpPr>
          <p:cNvPr id="2" name="组合 1">
            <a:extLst>
              <a:ext uri="{FF2B5EF4-FFF2-40B4-BE49-F238E27FC236}">
                <a16:creationId xmlns:a16="http://schemas.microsoft.com/office/drawing/2014/main" id="{BA95F1BE-9B09-4EC7-922C-F62899A6C696}"/>
              </a:ext>
            </a:extLst>
          </p:cNvPr>
          <p:cNvGrpSpPr/>
          <p:nvPr/>
        </p:nvGrpSpPr>
        <p:grpSpPr>
          <a:xfrm flipH="1">
            <a:off x="2118860" y="1793841"/>
            <a:ext cx="8345940" cy="3584987"/>
            <a:chOff x="1382713" y="2014538"/>
            <a:chExt cx="9745662" cy="4186237"/>
          </a:xfrm>
        </p:grpSpPr>
        <p:sp>
          <p:nvSpPr>
            <p:cNvPr id="9" name="AutoShape 3">
              <a:extLst>
                <a:ext uri="{FF2B5EF4-FFF2-40B4-BE49-F238E27FC236}">
                  <a16:creationId xmlns:a16="http://schemas.microsoft.com/office/drawing/2014/main" id="{C7DB082A-E53A-46EE-A465-54AB86D6D2EC}"/>
                </a:ext>
              </a:extLst>
            </p:cNvPr>
            <p:cNvSpPr>
              <a:spLocks/>
            </p:cNvSpPr>
            <p:nvPr/>
          </p:nvSpPr>
          <p:spPr bwMode="auto">
            <a:xfrm>
              <a:off x="3275013" y="2014538"/>
              <a:ext cx="931862" cy="823912"/>
            </a:xfrm>
            <a:custGeom>
              <a:avLst/>
              <a:gdLst>
                <a:gd name="T0" fmla="*/ 2147483647 w 21600"/>
                <a:gd name="T1" fmla="*/ 2147483647 h 21600"/>
                <a:gd name="T2" fmla="*/ 2147483647 w 21600"/>
                <a:gd name="T3" fmla="*/ 0 h 21600"/>
                <a:gd name="T4" fmla="*/ 2147483647 w 21600"/>
                <a:gd name="T5" fmla="*/ 2147483647 h 21600"/>
                <a:gd name="T6" fmla="*/ 2147483647 w 21600"/>
                <a:gd name="T7" fmla="*/ 0 h 21600"/>
                <a:gd name="T8" fmla="*/ 2147483647 w 21600"/>
                <a:gd name="T9" fmla="*/ 2147483647 h 21600"/>
                <a:gd name="T10" fmla="*/ 0 w 21600"/>
                <a:gd name="T11" fmla="*/ 2147483647 h 21600"/>
                <a:gd name="T12" fmla="*/ 2147483647 w 21600"/>
                <a:gd name="T13" fmla="*/ 2147483647 h 21600"/>
                <a:gd name="T14" fmla="*/ 2147483647 w 21600"/>
                <a:gd name="T15" fmla="*/ 2147483647 h 21600"/>
                <a:gd name="T16" fmla="*/ 2147483647 w 21600"/>
                <a:gd name="T17" fmla="*/ 2147483647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0886" y="341"/>
                  </a:moveTo>
                  <a:lnTo>
                    <a:pt x="10886" y="0"/>
                  </a:lnTo>
                  <a:lnTo>
                    <a:pt x="10800" y="171"/>
                  </a:lnTo>
                  <a:lnTo>
                    <a:pt x="10714" y="0"/>
                  </a:lnTo>
                  <a:lnTo>
                    <a:pt x="10714" y="341"/>
                  </a:lnTo>
                  <a:lnTo>
                    <a:pt x="0" y="21600"/>
                  </a:lnTo>
                  <a:lnTo>
                    <a:pt x="21600" y="21600"/>
                  </a:lnTo>
                  <a:cubicBezTo>
                    <a:pt x="21600" y="21600"/>
                    <a:pt x="10886" y="341"/>
                    <a:pt x="10886" y="341"/>
                  </a:cubicBezTo>
                  <a:close/>
                  <a:moveTo>
                    <a:pt x="10886" y="341"/>
                  </a:moveTo>
                </a:path>
              </a:pathLst>
            </a:custGeom>
            <a:solidFill>
              <a:srgbClr val="25998C"/>
            </a:solidFill>
            <a:ln>
              <a:noFill/>
            </a:ln>
          </p:spPr>
          <p:txBody>
            <a:bodyPr anchor="ctr"/>
            <a:lstStyle/>
            <a:p>
              <a:pPr algn="r"/>
              <a:endParaRPr lang="zh-CN" altLang="en-US" sz="1600">
                <a:cs typeface="+mn-ea"/>
                <a:sym typeface="+mn-lt"/>
              </a:endParaRPr>
            </a:p>
          </p:txBody>
        </p:sp>
        <p:sp>
          <p:nvSpPr>
            <p:cNvPr id="10" name="AutoShape 4">
              <a:extLst>
                <a:ext uri="{FF2B5EF4-FFF2-40B4-BE49-F238E27FC236}">
                  <a16:creationId xmlns:a16="http://schemas.microsoft.com/office/drawing/2014/main" id="{4CEB01A6-3BB0-47F3-B39E-CF76538B3A61}"/>
                </a:ext>
              </a:extLst>
            </p:cNvPr>
            <p:cNvSpPr>
              <a:spLocks/>
            </p:cNvSpPr>
            <p:nvPr/>
          </p:nvSpPr>
          <p:spPr bwMode="auto">
            <a:xfrm>
              <a:off x="2792413" y="2855913"/>
              <a:ext cx="1897062" cy="835025"/>
            </a:xfrm>
            <a:custGeom>
              <a:avLst/>
              <a:gdLst>
                <a:gd name="T0" fmla="*/ 0 w 21600"/>
                <a:gd name="T1" fmla="*/ 2147483647 h 21600"/>
                <a:gd name="T2" fmla="*/ 2147483647 w 21600"/>
                <a:gd name="T3" fmla="*/ 2147483647 h 21600"/>
                <a:gd name="T4" fmla="*/ 2147483647 w 21600"/>
                <a:gd name="T5" fmla="*/ 0 h 21600"/>
                <a:gd name="T6" fmla="*/ 2147483647 w 21600"/>
                <a:gd name="T7" fmla="*/ 0 h 21600"/>
                <a:gd name="T8" fmla="*/ 0 w 21600"/>
                <a:gd name="T9" fmla="*/ 2147483647 h 21600"/>
                <a:gd name="T10" fmla="*/ 0 w 21600"/>
                <a:gd name="T11" fmla="*/ 2147483647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21600"/>
                  </a:moveTo>
                  <a:lnTo>
                    <a:pt x="21600" y="21600"/>
                  </a:lnTo>
                  <a:lnTo>
                    <a:pt x="16167" y="0"/>
                  </a:lnTo>
                  <a:lnTo>
                    <a:pt x="5432" y="0"/>
                  </a:lnTo>
                  <a:cubicBezTo>
                    <a:pt x="5432" y="0"/>
                    <a:pt x="0" y="21600"/>
                    <a:pt x="0" y="21600"/>
                  </a:cubicBezTo>
                  <a:close/>
                  <a:moveTo>
                    <a:pt x="0" y="21600"/>
                  </a:moveTo>
                </a:path>
              </a:pathLst>
            </a:custGeom>
            <a:solidFill>
              <a:schemeClr val="accent1">
                <a:lumMod val="75000"/>
                <a:alpha val="85000"/>
              </a:schemeClr>
            </a:solidFill>
            <a:ln>
              <a:noFill/>
            </a:ln>
          </p:spPr>
          <p:txBody>
            <a:bodyPr lIns="0" tIns="0" rIns="0" bIns="0"/>
            <a:lstStyle/>
            <a:p>
              <a:pPr algn="r"/>
              <a:endParaRPr lang="zh-CN" altLang="en-US" sz="1600">
                <a:cs typeface="+mn-ea"/>
                <a:sym typeface="+mn-lt"/>
              </a:endParaRPr>
            </a:p>
          </p:txBody>
        </p:sp>
        <p:sp>
          <p:nvSpPr>
            <p:cNvPr id="11" name="AutoShape 5">
              <a:extLst>
                <a:ext uri="{FF2B5EF4-FFF2-40B4-BE49-F238E27FC236}">
                  <a16:creationId xmlns:a16="http://schemas.microsoft.com/office/drawing/2014/main" id="{E56FA76C-E190-4A9D-8584-37C44AB3090E}"/>
                </a:ext>
              </a:extLst>
            </p:cNvPr>
            <p:cNvSpPr>
              <a:spLocks/>
            </p:cNvSpPr>
            <p:nvPr/>
          </p:nvSpPr>
          <p:spPr bwMode="auto">
            <a:xfrm>
              <a:off x="2316163" y="3706813"/>
              <a:ext cx="2851150" cy="831850"/>
            </a:xfrm>
            <a:custGeom>
              <a:avLst/>
              <a:gdLst>
                <a:gd name="T0" fmla="*/ 0 w 21600"/>
                <a:gd name="T1" fmla="*/ 2147483647 h 21600"/>
                <a:gd name="T2" fmla="*/ 2147483647 w 21600"/>
                <a:gd name="T3" fmla="*/ 2147483647 h 21600"/>
                <a:gd name="T4" fmla="*/ 2147483647 w 21600"/>
                <a:gd name="T5" fmla="*/ 0 h 21600"/>
                <a:gd name="T6" fmla="*/ 2147483647 w 21600"/>
                <a:gd name="T7" fmla="*/ 0 h 21600"/>
                <a:gd name="T8" fmla="*/ 0 w 21600"/>
                <a:gd name="T9" fmla="*/ 2147483647 h 21600"/>
                <a:gd name="T10" fmla="*/ 0 w 21600"/>
                <a:gd name="T11" fmla="*/ 2147483647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21600"/>
                  </a:moveTo>
                  <a:lnTo>
                    <a:pt x="21600" y="21600"/>
                  </a:lnTo>
                  <a:lnTo>
                    <a:pt x="18007" y="0"/>
                  </a:lnTo>
                  <a:lnTo>
                    <a:pt x="3593" y="0"/>
                  </a:lnTo>
                  <a:cubicBezTo>
                    <a:pt x="3593" y="0"/>
                    <a:pt x="0" y="21600"/>
                    <a:pt x="0" y="21600"/>
                  </a:cubicBezTo>
                  <a:close/>
                  <a:moveTo>
                    <a:pt x="0" y="21600"/>
                  </a:moveTo>
                </a:path>
              </a:pathLst>
            </a:custGeom>
            <a:solidFill>
              <a:srgbClr val="25998C"/>
            </a:solidFill>
            <a:ln>
              <a:noFill/>
            </a:ln>
          </p:spPr>
          <p:txBody>
            <a:bodyPr anchor="ctr"/>
            <a:lstStyle/>
            <a:p>
              <a:pPr algn="r"/>
              <a:endParaRPr lang="zh-CN" altLang="en-US" sz="1600">
                <a:cs typeface="+mn-ea"/>
                <a:sym typeface="+mn-lt"/>
              </a:endParaRPr>
            </a:p>
          </p:txBody>
        </p:sp>
        <p:sp>
          <p:nvSpPr>
            <p:cNvPr id="12" name="AutoShape 6">
              <a:extLst>
                <a:ext uri="{FF2B5EF4-FFF2-40B4-BE49-F238E27FC236}">
                  <a16:creationId xmlns:a16="http://schemas.microsoft.com/office/drawing/2014/main" id="{510A54AE-40E0-4F69-B848-3B0A7BCB1E70}"/>
                </a:ext>
              </a:extLst>
            </p:cNvPr>
            <p:cNvSpPr>
              <a:spLocks/>
            </p:cNvSpPr>
            <p:nvPr/>
          </p:nvSpPr>
          <p:spPr bwMode="auto">
            <a:xfrm>
              <a:off x="1833563" y="4559300"/>
              <a:ext cx="3821112" cy="836613"/>
            </a:xfrm>
            <a:custGeom>
              <a:avLst/>
              <a:gdLst>
                <a:gd name="T0" fmla="*/ 0 w 21600"/>
                <a:gd name="T1" fmla="*/ 2147483647 h 21600"/>
                <a:gd name="T2" fmla="*/ 2147483647 w 21600"/>
                <a:gd name="T3" fmla="*/ 2147483647 h 21600"/>
                <a:gd name="T4" fmla="*/ 2147483647 w 21600"/>
                <a:gd name="T5" fmla="*/ 0 h 21600"/>
                <a:gd name="T6" fmla="*/ 2147483647 w 21600"/>
                <a:gd name="T7" fmla="*/ 0 h 21600"/>
                <a:gd name="T8" fmla="*/ 0 w 21600"/>
                <a:gd name="T9" fmla="*/ 2147483647 h 21600"/>
                <a:gd name="T10" fmla="*/ 0 w 21600"/>
                <a:gd name="T11" fmla="*/ 2147483647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21600"/>
                  </a:moveTo>
                  <a:lnTo>
                    <a:pt x="21600" y="21600"/>
                  </a:lnTo>
                  <a:lnTo>
                    <a:pt x="18901" y="0"/>
                  </a:lnTo>
                  <a:lnTo>
                    <a:pt x="2699" y="0"/>
                  </a:lnTo>
                  <a:cubicBezTo>
                    <a:pt x="2699" y="0"/>
                    <a:pt x="0" y="21600"/>
                    <a:pt x="0" y="21600"/>
                  </a:cubicBezTo>
                  <a:close/>
                  <a:moveTo>
                    <a:pt x="0" y="21600"/>
                  </a:moveTo>
                </a:path>
              </a:pathLst>
            </a:custGeom>
            <a:solidFill>
              <a:schemeClr val="accent1">
                <a:lumMod val="75000"/>
                <a:alpha val="85000"/>
              </a:schemeClr>
            </a:solidFill>
            <a:ln>
              <a:noFill/>
            </a:ln>
          </p:spPr>
          <p:txBody>
            <a:bodyPr lIns="0" tIns="0" rIns="0" bIns="0"/>
            <a:lstStyle/>
            <a:p>
              <a:pPr algn="r"/>
              <a:endParaRPr lang="zh-CN" altLang="en-US" sz="1600">
                <a:cs typeface="+mn-ea"/>
                <a:sym typeface="+mn-lt"/>
              </a:endParaRPr>
            </a:p>
          </p:txBody>
        </p:sp>
        <p:sp>
          <p:nvSpPr>
            <p:cNvPr id="13" name="AutoShape 7">
              <a:extLst>
                <a:ext uri="{FF2B5EF4-FFF2-40B4-BE49-F238E27FC236}">
                  <a16:creationId xmlns:a16="http://schemas.microsoft.com/office/drawing/2014/main" id="{55189756-1041-421A-B2AB-DB663D0DC356}"/>
                </a:ext>
              </a:extLst>
            </p:cNvPr>
            <p:cNvSpPr>
              <a:spLocks/>
            </p:cNvSpPr>
            <p:nvPr/>
          </p:nvSpPr>
          <p:spPr bwMode="auto">
            <a:xfrm>
              <a:off x="1382713" y="5411788"/>
              <a:ext cx="4721225" cy="788987"/>
            </a:xfrm>
            <a:custGeom>
              <a:avLst/>
              <a:gdLst>
                <a:gd name="T0" fmla="*/ 0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0 h 21600"/>
                <a:gd name="T10" fmla="*/ 2147483647 w 21600"/>
                <a:gd name="T11" fmla="*/ 0 h 21600"/>
                <a:gd name="T12" fmla="*/ 0 w 21600"/>
                <a:gd name="T13" fmla="*/ 2147483647 h 21600"/>
                <a:gd name="T14" fmla="*/ 0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0" y="21600"/>
                  </a:moveTo>
                  <a:lnTo>
                    <a:pt x="10783" y="21600"/>
                  </a:lnTo>
                  <a:lnTo>
                    <a:pt x="10817" y="21600"/>
                  </a:lnTo>
                  <a:lnTo>
                    <a:pt x="21600" y="21600"/>
                  </a:lnTo>
                  <a:lnTo>
                    <a:pt x="19540" y="0"/>
                  </a:lnTo>
                  <a:lnTo>
                    <a:pt x="2060" y="0"/>
                  </a:lnTo>
                  <a:cubicBezTo>
                    <a:pt x="2060" y="0"/>
                    <a:pt x="0" y="21600"/>
                    <a:pt x="0" y="21600"/>
                  </a:cubicBezTo>
                  <a:close/>
                  <a:moveTo>
                    <a:pt x="0" y="21600"/>
                  </a:moveTo>
                </a:path>
              </a:pathLst>
            </a:custGeom>
            <a:solidFill>
              <a:srgbClr val="25998C"/>
            </a:solidFill>
            <a:ln>
              <a:noFill/>
            </a:ln>
          </p:spPr>
          <p:txBody>
            <a:bodyPr anchor="ctr"/>
            <a:lstStyle/>
            <a:p>
              <a:pPr algn="r"/>
              <a:endParaRPr lang="zh-CN" altLang="en-US" sz="1600">
                <a:cs typeface="+mn-ea"/>
                <a:sym typeface="+mn-lt"/>
              </a:endParaRPr>
            </a:p>
          </p:txBody>
        </p:sp>
        <p:cxnSp>
          <p:nvCxnSpPr>
            <p:cNvPr id="14" name="直接连接符 71">
              <a:extLst>
                <a:ext uri="{FF2B5EF4-FFF2-40B4-BE49-F238E27FC236}">
                  <a16:creationId xmlns:a16="http://schemas.microsoft.com/office/drawing/2014/main" id="{67A9FD33-DFBB-43EE-AA59-1B53F9291526}"/>
                </a:ext>
              </a:extLst>
            </p:cNvPr>
            <p:cNvCxnSpPr>
              <a:cxnSpLocks noChangeShapeType="1"/>
            </p:cNvCxnSpPr>
            <p:nvPr/>
          </p:nvCxnSpPr>
          <p:spPr bwMode="auto">
            <a:xfrm>
              <a:off x="4373563" y="2838450"/>
              <a:ext cx="6619875" cy="0"/>
            </a:xfrm>
            <a:prstGeom prst="line">
              <a:avLst/>
            </a:prstGeom>
            <a:noFill/>
            <a:ln w="6350">
              <a:solidFill>
                <a:srgbClr val="ADBACA"/>
              </a:solidFill>
              <a:round/>
              <a:headEnd/>
              <a:tailEnd/>
            </a:ln>
            <a:extLst>
              <a:ext uri="{909E8E84-426E-40DD-AFC4-6F175D3DCCD1}">
                <a14:hiddenFill xmlns:a14="http://schemas.microsoft.com/office/drawing/2010/main">
                  <a:noFill/>
                </a14:hiddenFill>
              </a:ext>
            </a:extLst>
          </p:spPr>
        </p:cxnSp>
        <p:cxnSp>
          <p:nvCxnSpPr>
            <p:cNvPr id="15" name="直接连接符 72">
              <a:extLst>
                <a:ext uri="{FF2B5EF4-FFF2-40B4-BE49-F238E27FC236}">
                  <a16:creationId xmlns:a16="http://schemas.microsoft.com/office/drawing/2014/main" id="{7D5CBC8C-C445-42C7-8DD7-334038FA90C3}"/>
                </a:ext>
              </a:extLst>
            </p:cNvPr>
            <p:cNvCxnSpPr>
              <a:cxnSpLocks noChangeShapeType="1"/>
            </p:cNvCxnSpPr>
            <p:nvPr/>
          </p:nvCxnSpPr>
          <p:spPr bwMode="auto">
            <a:xfrm>
              <a:off x="4803775" y="3678238"/>
              <a:ext cx="6189663" cy="0"/>
            </a:xfrm>
            <a:prstGeom prst="line">
              <a:avLst/>
            </a:prstGeom>
            <a:noFill/>
            <a:ln w="6350">
              <a:solidFill>
                <a:srgbClr val="ADBACA"/>
              </a:solidFill>
              <a:round/>
              <a:headEnd/>
              <a:tailEnd/>
            </a:ln>
            <a:extLst>
              <a:ext uri="{909E8E84-426E-40DD-AFC4-6F175D3DCCD1}">
                <a14:hiddenFill xmlns:a14="http://schemas.microsoft.com/office/drawing/2010/main">
                  <a:noFill/>
                </a14:hiddenFill>
              </a:ext>
            </a:extLst>
          </p:spPr>
        </p:cxnSp>
        <p:cxnSp>
          <p:nvCxnSpPr>
            <p:cNvPr id="16" name="直接连接符 73">
              <a:extLst>
                <a:ext uri="{FF2B5EF4-FFF2-40B4-BE49-F238E27FC236}">
                  <a16:creationId xmlns:a16="http://schemas.microsoft.com/office/drawing/2014/main" id="{7BDBB27D-FD11-4DD7-B8EC-E77D1E4E4839}"/>
                </a:ext>
              </a:extLst>
            </p:cNvPr>
            <p:cNvCxnSpPr>
              <a:cxnSpLocks noChangeShapeType="1"/>
            </p:cNvCxnSpPr>
            <p:nvPr/>
          </p:nvCxnSpPr>
          <p:spPr bwMode="auto">
            <a:xfrm>
              <a:off x="5326063" y="4548188"/>
              <a:ext cx="5667375" cy="0"/>
            </a:xfrm>
            <a:prstGeom prst="line">
              <a:avLst/>
            </a:prstGeom>
            <a:noFill/>
            <a:ln w="6350">
              <a:solidFill>
                <a:srgbClr val="ADBACA"/>
              </a:solidFill>
              <a:round/>
              <a:headEnd/>
              <a:tailEnd/>
            </a:ln>
            <a:extLst>
              <a:ext uri="{909E8E84-426E-40DD-AFC4-6F175D3DCCD1}">
                <a14:hiddenFill xmlns:a14="http://schemas.microsoft.com/office/drawing/2010/main">
                  <a:noFill/>
                </a14:hiddenFill>
              </a:ext>
            </a:extLst>
          </p:spPr>
        </p:cxnSp>
        <p:cxnSp>
          <p:nvCxnSpPr>
            <p:cNvPr id="17" name="直接连接符 74">
              <a:extLst>
                <a:ext uri="{FF2B5EF4-FFF2-40B4-BE49-F238E27FC236}">
                  <a16:creationId xmlns:a16="http://schemas.microsoft.com/office/drawing/2014/main" id="{54AD151D-E72C-4662-A3FD-ED585BD74AB5}"/>
                </a:ext>
              </a:extLst>
            </p:cNvPr>
            <p:cNvCxnSpPr>
              <a:cxnSpLocks noChangeShapeType="1"/>
            </p:cNvCxnSpPr>
            <p:nvPr/>
          </p:nvCxnSpPr>
          <p:spPr bwMode="auto">
            <a:xfrm>
              <a:off x="5802313" y="5394325"/>
              <a:ext cx="5191125" cy="0"/>
            </a:xfrm>
            <a:prstGeom prst="line">
              <a:avLst/>
            </a:prstGeom>
            <a:noFill/>
            <a:ln w="6350">
              <a:solidFill>
                <a:srgbClr val="ADBACA"/>
              </a:solidFill>
              <a:round/>
              <a:headEnd/>
              <a:tailEnd/>
            </a:ln>
            <a:extLst>
              <a:ext uri="{909E8E84-426E-40DD-AFC4-6F175D3DCCD1}">
                <a14:hiddenFill xmlns:a14="http://schemas.microsoft.com/office/drawing/2010/main">
                  <a:noFill/>
                </a14:hiddenFill>
              </a:ext>
            </a:extLst>
          </p:spPr>
        </p:cxnSp>
        <p:cxnSp>
          <p:nvCxnSpPr>
            <p:cNvPr id="18" name="直接连接符 75">
              <a:extLst>
                <a:ext uri="{FF2B5EF4-FFF2-40B4-BE49-F238E27FC236}">
                  <a16:creationId xmlns:a16="http://schemas.microsoft.com/office/drawing/2014/main" id="{F8D207D0-57CB-4367-ABE8-BA0CA71D0F74}"/>
                </a:ext>
              </a:extLst>
            </p:cNvPr>
            <p:cNvCxnSpPr>
              <a:cxnSpLocks noChangeShapeType="1"/>
            </p:cNvCxnSpPr>
            <p:nvPr/>
          </p:nvCxnSpPr>
          <p:spPr bwMode="auto">
            <a:xfrm>
              <a:off x="6186488" y="6161088"/>
              <a:ext cx="4806950" cy="0"/>
            </a:xfrm>
            <a:prstGeom prst="line">
              <a:avLst/>
            </a:prstGeom>
            <a:noFill/>
            <a:ln w="6350">
              <a:solidFill>
                <a:srgbClr val="ADBACA"/>
              </a:solidFill>
              <a:round/>
              <a:headEnd/>
              <a:tailEnd/>
            </a:ln>
            <a:extLst>
              <a:ext uri="{909E8E84-426E-40DD-AFC4-6F175D3DCCD1}">
                <a14:hiddenFill xmlns:a14="http://schemas.microsoft.com/office/drawing/2010/main">
                  <a:noFill/>
                </a14:hiddenFill>
              </a:ext>
            </a:extLst>
          </p:spPr>
        </p:cxnSp>
        <p:sp>
          <p:nvSpPr>
            <p:cNvPr id="19" name="文本框 76">
              <a:extLst>
                <a:ext uri="{FF2B5EF4-FFF2-40B4-BE49-F238E27FC236}">
                  <a16:creationId xmlns:a16="http://schemas.microsoft.com/office/drawing/2014/main" id="{59C40913-DFF0-468E-AA7F-45EBE7886CB1}"/>
                </a:ext>
              </a:extLst>
            </p:cNvPr>
            <p:cNvSpPr txBox="1">
              <a:spLocks noChangeArrowheads="1"/>
            </p:cNvSpPr>
            <p:nvPr/>
          </p:nvSpPr>
          <p:spPr bwMode="auto">
            <a:xfrm>
              <a:off x="3509962" y="2274888"/>
              <a:ext cx="554038" cy="610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r>
                <a:rPr lang="en-US" altLang="zh-CN" sz="2800" b="1" dirty="0">
                  <a:solidFill>
                    <a:schemeClr val="bg1"/>
                  </a:solidFill>
                  <a:latin typeface="+mn-lt"/>
                  <a:ea typeface="+mn-ea"/>
                  <a:cs typeface="+mn-ea"/>
                  <a:sym typeface="+mn-lt"/>
                </a:rPr>
                <a:t>A</a:t>
              </a:r>
              <a:endParaRPr lang="zh-CN" altLang="en-US" sz="2800" b="1" dirty="0">
                <a:solidFill>
                  <a:schemeClr val="bg1"/>
                </a:solidFill>
                <a:latin typeface="+mn-lt"/>
                <a:ea typeface="+mn-ea"/>
                <a:cs typeface="+mn-ea"/>
                <a:sym typeface="+mn-lt"/>
              </a:endParaRPr>
            </a:p>
          </p:txBody>
        </p:sp>
        <p:sp>
          <p:nvSpPr>
            <p:cNvPr id="20" name="文本框 77">
              <a:extLst>
                <a:ext uri="{FF2B5EF4-FFF2-40B4-BE49-F238E27FC236}">
                  <a16:creationId xmlns:a16="http://schemas.microsoft.com/office/drawing/2014/main" id="{9A2341C7-8903-49C5-81DA-FE355AB652F9}"/>
                </a:ext>
              </a:extLst>
            </p:cNvPr>
            <p:cNvSpPr txBox="1">
              <a:spLocks noChangeArrowheads="1"/>
            </p:cNvSpPr>
            <p:nvPr/>
          </p:nvSpPr>
          <p:spPr bwMode="auto">
            <a:xfrm>
              <a:off x="3509962" y="3017838"/>
              <a:ext cx="554038" cy="610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r>
                <a:rPr lang="en-US" altLang="zh-CN" sz="2800" b="1">
                  <a:solidFill>
                    <a:schemeClr val="bg1"/>
                  </a:solidFill>
                  <a:latin typeface="+mn-lt"/>
                  <a:ea typeface="+mn-ea"/>
                  <a:cs typeface="+mn-ea"/>
                  <a:sym typeface="+mn-lt"/>
                </a:rPr>
                <a:t>B</a:t>
              </a:r>
              <a:endParaRPr lang="zh-CN" altLang="en-US" sz="2800" b="1">
                <a:solidFill>
                  <a:schemeClr val="bg1"/>
                </a:solidFill>
                <a:latin typeface="+mn-lt"/>
                <a:ea typeface="+mn-ea"/>
                <a:cs typeface="+mn-ea"/>
                <a:sym typeface="+mn-lt"/>
              </a:endParaRPr>
            </a:p>
          </p:txBody>
        </p:sp>
        <p:sp>
          <p:nvSpPr>
            <p:cNvPr id="21" name="文本框 78">
              <a:extLst>
                <a:ext uri="{FF2B5EF4-FFF2-40B4-BE49-F238E27FC236}">
                  <a16:creationId xmlns:a16="http://schemas.microsoft.com/office/drawing/2014/main" id="{2AF2933F-4E02-42F6-8F77-31334B3E1265}"/>
                </a:ext>
              </a:extLst>
            </p:cNvPr>
            <p:cNvSpPr txBox="1">
              <a:spLocks noChangeArrowheads="1"/>
            </p:cNvSpPr>
            <p:nvPr/>
          </p:nvSpPr>
          <p:spPr bwMode="auto">
            <a:xfrm>
              <a:off x="3509962" y="3840164"/>
              <a:ext cx="554038" cy="610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r>
                <a:rPr lang="en-US" altLang="zh-CN" sz="2800" b="1">
                  <a:solidFill>
                    <a:schemeClr val="bg1"/>
                  </a:solidFill>
                  <a:latin typeface="+mn-lt"/>
                  <a:ea typeface="+mn-ea"/>
                  <a:cs typeface="+mn-ea"/>
                  <a:sym typeface="+mn-lt"/>
                </a:rPr>
                <a:t>C</a:t>
              </a:r>
              <a:endParaRPr lang="zh-CN" altLang="en-US" sz="2800" b="1">
                <a:solidFill>
                  <a:schemeClr val="bg1"/>
                </a:solidFill>
                <a:latin typeface="+mn-lt"/>
                <a:ea typeface="+mn-ea"/>
                <a:cs typeface="+mn-ea"/>
                <a:sym typeface="+mn-lt"/>
              </a:endParaRPr>
            </a:p>
          </p:txBody>
        </p:sp>
        <p:sp>
          <p:nvSpPr>
            <p:cNvPr id="22" name="文本框 79">
              <a:extLst>
                <a:ext uri="{FF2B5EF4-FFF2-40B4-BE49-F238E27FC236}">
                  <a16:creationId xmlns:a16="http://schemas.microsoft.com/office/drawing/2014/main" id="{1B9F9F3F-1C7A-4A78-91BA-BB9233773E3C}"/>
                </a:ext>
              </a:extLst>
            </p:cNvPr>
            <p:cNvSpPr txBox="1">
              <a:spLocks noChangeArrowheads="1"/>
            </p:cNvSpPr>
            <p:nvPr/>
          </p:nvSpPr>
          <p:spPr bwMode="auto">
            <a:xfrm>
              <a:off x="3509962" y="4741863"/>
              <a:ext cx="554038" cy="610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r>
                <a:rPr lang="en-US" altLang="zh-CN" sz="2800" b="1">
                  <a:solidFill>
                    <a:schemeClr val="bg1"/>
                  </a:solidFill>
                  <a:latin typeface="+mn-lt"/>
                  <a:ea typeface="+mn-ea"/>
                  <a:cs typeface="+mn-ea"/>
                  <a:sym typeface="+mn-lt"/>
                </a:rPr>
                <a:t>D</a:t>
              </a:r>
              <a:endParaRPr lang="zh-CN" altLang="en-US" sz="2800" b="1">
                <a:solidFill>
                  <a:schemeClr val="bg1"/>
                </a:solidFill>
                <a:latin typeface="+mn-lt"/>
                <a:ea typeface="+mn-ea"/>
                <a:cs typeface="+mn-ea"/>
                <a:sym typeface="+mn-lt"/>
              </a:endParaRPr>
            </a:p>
          </p:txBody>
        </p:sp>
        <p:sp>
          <p:nvSpPr>
            <p:cNvPr id="23" name="文本框 80">
              <a:extLst>
                <a:ext uri="{FF2B5EF4-FFF2-40B4-BE49-F238E27FC236}">
                  <a16:creationId xmlns:a16="http://schemas.microsoft.com/office/drawing/2014/main" id="{44EF19C4-7529-4BFD-A177-777DDE8B0998}"/>
                </a:ext>
              </a:extLst>
            </p:cNvPr>
            <p:cNvSpPr txBox="1">
              <a:spLocks noChangeArrowheads="1"/>
            </p:cNvSpPr>
            <p:nvPr/>
          </p:nvSpPr>
          <p:spPr bwMode="auto">
            <a:xfrm>
              <a:off x="3509962" y="5534025"/>
              <a:ext cx="554038" cy="610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r>
                <a:rPr lang="en-US" altLang="zh-CN" sz="2800" b="1">
                  <a:solidFill>
                    <a:schemeClr val="bg1"/>
                  </a:solidFill>
                  <a:latin typeface="+mn-lt"/>
                  <a:ea typeface="+mn-ea"/>
                  <a:cs typeface="+mn-ea"/>
                  <a:sym typeface="+mn-lt"/>
                </a:rPr>
                <a:t>E</a:t>
              </a:r>
              <a:endParaRPr lang="zh-CN" altLang="en-US" sz="2800" b="1">
                <a:solidFill>
                  <a:schemeClr val="bg1"/>
                </a:solidFill>
                <a:latin typeface="+mn-lt"/>
                <a:ea typeface="+mn-ea"/>
                <a:cs typeface="+mn-ea"/>
                <a:sym typeface="+mn-lt"/>
              </a:endParaRPr>
            </a:p>
          </p:txBody>
        </p:sp>
        <p:sp>
          <p:nvSpPr>
            <p:cNvPr id="24" name="矩形 81">
              <a:extLst>
                <a:ext uri="{FF2B5EF4-FFF2-40B4-BE49-F238E27FC236}">
                  <a16:creationId xmlns:a16="http://schemas.microsoft.com/office/drawing/2014/main" id="{D74CFF1A-FB8C-4329-9B37-758442733E2D}"/>
                </a:ext>
              </a:extLst>
            </p:cNvPr>
            <p:cNvSpPr>
              <a:spLocks noChangeArrowheads="1"/>
            </p:cNvSpPr>
            <p:nvPr/>
          </p:nvSpPr>
          <p:spPr bwMode="auto">
            <a:xfrm>
              <a:off x="4441825" y="2212975"/>
              <a:ext cx="5870574" cy="49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lnSpc>
                  <a:spcPct val="120000"/>
                </a:lnSpc>
                <a:spcBef>
                  <a:spcPct val="20000"/>
                </a:spcBef>
              </a:pPr>
              <a:r>
                <a:rPr lang="zh-CN" altLang="en-US" sz="1200" dirty="0">
                  <a:solidFill>
                    <a:schemeClr val="bg1">
                      <a:lumMod val="50000"/>
                    </a:schemeClr>
                  </a:solidFill>
                  <a:latin typeface="+mn-lt"/>
                  <a:ea typeface="+mn-ea"/>
                  <a:cs typeface="+mn-ea"/>
                  <a:sym typeface="+mn-lt"/>
                </a:rPr>
                <a:t>单击此处编辑您要的内容，建议您在展示时采用微软雅黑字体，本模版所有图形线条及其相应素材均可自由编辑、改色、替换。</a:t>
              </a:r>
              <a:endParaRPr lang="en-US" altLang="zh-CN" sz="1200" dirty="0">
                <a:solidFill>
                  <a:schemeClr val="bg1">
                    <a:lumMod val="50000"/>
                  </a:schemeClr>
                </a:solidFill>
                <a:latin typeface="+mn-lt"/>
                <a:ea typeface="+mn-ea"/>
                <a:cs typeface="+mn-ea"/>
                <a:sym typeface="+mn-lt"/>
              </a:endParaRPr>
            </a:p>
          </p:txBody>
        </p:sp>
        <p:sp>
          <p:nvSpPr>
            <p:cNvPr id="25" name="矩形 82">
              <a:extLst>
                <a:ext uri="{FF2B5EF4-FFF2-40B4-BE49-F238E27FC236}">
                  <a16:creationId xmlns:a16="http://schemas.microsoft.com/office/drawing/2014/main" id="{139CAF9D-7AE7-40C1-8D0F-DF388850C4E3}"/>
                </a:ext>
              </a:extLst>
            </p:cNvPr>
            <p:cNvSpPr>
              <a:spLocks noChangeArrowheads="1"/>
            </p:cNvSpPr>
            <p:nvPr/>
          </p:nvSpPr>
          <p:spPr bwMode="auto">
            <a:xfrm>
              <a:off x="4803776" y="3036887"/>
              <a:ext cx="5870574" cy="49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lnSpc>
                  <a:spcPct val="120000"/>
                </a:lnSpc>
                <a:spcBef>
                  <a:spcPct val="20000"/>
                </a:spcBef>
              </a:pPr>
              <a:r>
                <a:rPr lang="zh-CN" altLang="en-US" sz="1200">
                  <a:solidFill>
                    <a:schemeClr val="bg1">
                      <a:lumMod val="50000"/>
                    </a:schemeClr>
                  </a:solidFill>
                  <a:latin typeface="+mn-lt"/>
                  <a:ea typeface="+mn-ea"/>
                  <a:cs typeface="+mn-ea"/>
                  <a:sym typeface="+mn-lt"/>
                </a:rPr>
                <a:t>单击此处编辑您要的内容，建议您在展示时采用微软雅黑字体，本模版所有图形线条及其相应素材均可自由编辑、改色、替换。</a:t>
              </a:r>
              <a:endParaRPr lang="en-US" altLang="zh-CN" sz="1200">
                <a:solidFill>
                  <a:schemeClr val="bg1">
                    <a:lumMod val="50000"/>
                  </a:schemeClr>
                </a:solidFill>
                <a:latin typeface="+mn-lt"/>
                <a:ea typeface="+mn-ea"/>
                <a:cs typeface="+mn-ea"/>
                <a:sym typeface="+mn-lt"/>
              </a:endParaRPr>
            </a:p>
          </p:txBody>
        </p:sp>
        <p:sp>
          <p:nvSpPr>
            <p:cNvPr id="26" name="矩形 83">
              <a:extLst>
                <a:ext uri="{FF2B5EF4-FFF2-40B4-BE49-F238E27FC236}">
                  <a16:creationId xmlns:a16="http://schemas.microsoft.com/office/drawing/2014/main" id="{DB43958B-2414-49D4-99EA-80BBC201985B}"/>
                </a:ext>
              </a:extLst>
            </p:cNvPr>
            <p:cNvSpPr>
              <a:spLocks noChangeArrowheads="1"/>
            </p:cNvSpPr>
            <p:nvPr/>
          </p:nvSpPr>
          <p:spPr bwMode="auto">
            <a:xfrm>
              <a:off x="5257801" y="3887787"/>
              <a:ext cx="5735638" cy="49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lnSpc>
                  <a:spcPct val="120000"/>
                </a:lnSpc>
                <a:spcBef>
                  <a:spcPct val="20000"/>
                </a:spcBef>
              </a:pPr>
              <a:r>
                <a:rPr lang="zh-CN" altLang="en-US" sz="1200">
                  <a:solidFill>
                    <a:schemeClr val="bg1">
                      <a:lumMod val="50000"/>
                    </a:schemeClr>
                  </a:solidFill>
                  <a:latin typeface="+mn-lt"/>
                  <a:ea typeface="+mn-ea"/>
                  <a:cs typeface="+mn-ea"/>
                  <a:sym typeface="+mn-lt"/>
                </a:rPr>
                <a:t>单击此处编辑您要的内容，建议您在展示时采用微软雅黑字体，本模版所有图形线条及其相应素材均可自由编辑、改色、替换。</a:t>
              </a:r>
              <a:endParaRPr lang="en-US" altLang="zh-CN" sz="1200">
                <a:solidFill>
                  <a:schemeClr val="bg1">
                    <a:lumMod val="50000"/>
                  </a:schemeClr>
                </a:solidFill>
                <a:latin typeface="+mn-lt"/>
                <a:ea typeface="+mn-ea"/>
                <a:cs typeface="+mn-ea"/>
                <a:sym typeface="+mn-lt"/>
              </a:endParaRPr>
            </a:p>
          </p:txBody>
        </p:sp>
        <p:sp>
          <p:nvSpPr>
            <p:cNvPr id="27" name="矩形 84">
              <a:extLst>
                <a:ext uri="{FF2B5EF4-FFF2-40B4-BE49-F238E27FC236}">
                  <a16:creationId xmlns:a16="http://schemas.microsoft.com/office/drawing/2014/main" id="{36CCAF1A-0ACF-4D25-B977-AD2B1186E9C0}"/>
                </a:ext>
              </a:extLst>
            </p:cNvPr>
            <p:cNvSpPr>
              <a:spLocks noChangeArrowheads="1"/>
            </p:cNvSpPr>
            <p:nvPr/>
          </p:nvSpPr>
          <p:spPr bwMode="auto">
            <a:xfrm>
              <a:off x="5740399" y="4751388"/>
              <a:ext cx="5253038" cy="49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lnSpc>
                  <a:spcPct val="120000"/>
                </a:lnSpc>
                <a:spcBef>
                  <a:spcPct val="20000"/>
                </a:spcBef>
              </a:pPr>
              <a:r>
                <a:rPr lang="zh-CN" altLang="en-US" sz="1200">
                  <a:solidFill>
                    <a:schemeClr val="bg1">
                      <a:lumMod val="50000"/>
                    </a:schemeClr>
                  </a:solidFill>
                  <a:latin typeface="+mn-lt"/>
                  <a:ea typeface="+mn-ea"/>
                  <a:cs typeface="+mn-ea"/>
                  <a:sym typeface="+mn-lt"/>
                </a:rPr>
                <a:t>单击此处编辑您要的内容，建议您在展示时采用微软雅黑字体，本模版所有图形线条及其相应素材均可自由编辑、改色、替换。</a:t>
              </a:r>
              <a:endParaRPr lang="en-US" altLang="zh-CN" sz="1200">
                <a:solidFill>
                  <a:schemeClr val="bg1">
                    <a:lumMod val="50000"/>
                  </a:schemeClr>
                </a:solidFill>
                <a:latin typeface="+mn-lt"/>
                <a:ea typeface="+mn-ea"/>
                <a:cs typeface="+mn-ea"/>
                <a:sym typeface="+mn-lt"/>
              </a:endParaRPr>
            </a:p>
          </p:txBody>
        </p:sp>
        <p:sp>
          <p:nvSpPr>
            <p:cNvPr id="28" name="矩形 85">
              <a:extLst>
                <a:ext uri="{FF2B5EF4-FFF2-40B4-BE49-F238E27FC236}">
                  <a16:creationId xmlns:a16="http://schemas.microsoft.com/office/drawing/2014/main" id="{381CAB87-CD49-4565-AD2D-92B5AE6DE5DC}"/>
                </a:ext>
              </a:extLst>
            </p:cNvPr>
            <p:cNvSpPr>
              <a:spLocks noChangeArrowheads="1"/>
            </p:cNvSpPr>
            <p:nvPr/>
          </p:nvSpPr>
          <p:spPr bwMode="auto">
            <a:xfrm>
              <a:off x="6186488" y="5554664"/>
              <a:ext cx="4941887" cy="49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lnSpc>
                  <a:spcPct val="120000"/>
                </a:lnSpc>
                <a:spcBef>
                  <a:spcPct val="20000"/>
                </a:spcBef>
              </a:pPr>
              <a:r>
                <a:rPr lang="zh-CN" altLang="en-US" sz="1200">
                  <a:solidFill>
                    <a:schemeClr val="bg1">
                      <a:lumMod val="50000"/>
                    </a:schemeClr>
                  </a:solidFill>
                  <a:latin typeface="+mn-lt"/>
                  <a:ea typeface="+mn-ea"/>
                  <a:cs typeface="+mn-ea"/>
                  <a:sym typeface="+mn-lt"/>
                </a:rPr>
                <a:t>单击此处编辑您要的内容，建议您在展示时采用微软雅黑字体，本模版所有图形线条及其相应素材均可自由编辑、改色、替换。</a:t>
              </a:r>
              <a:endParaRPr lang="en-US" altLang="zh-CN" sz="1200">
                <a:solidFill>
                  <a:schemeClr val="bg1">
                    <a:lumMod val="50000"/>
                  </a:schemeClr>
                </a:solidFill>
                <a:latin typeface="+mn-lt"/>
                <a:ea typeface="+mn-ea"/>
                <a:cs typeface="+mn-ea"/>
                <a:sym typeface="+mn-lt"/>
              </a:endParaRPr>
            </a:p>
          </p:txBody>
        </p:sp>
      </p:grpSp>
    </p:spTree>
    <p:extLst>
      <p:ext uri="{BB962C8B-B14F-4D97-AF65-F5344CB8AC3E}">
        <p14:creationId xmlns:p14="http://schemas.microsoft.com/office/powerpoint/2010/main" val="2406504575"/>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A34C5E46-EC63-463D-8548-1AEFB193B93F}"/>
              </a:ext>
            </a:extLst>
          </p:cNvPr>
          <p:cNvSpPr/>
          <p:nvPr/>
        </p:nvSpPr>
        <p:spPr>
          <a:xfrm>
            <a:off x="4659410" y="435277"/>
            <a:ext cx="2877711" cy="584775"/>
          </a:xfrm>
          <a:prstGeom prst="rect">
            <a:avLst/>
          </a:prstGeom>
        </p:spPr>
        <p:txBody>
          <a:bodyPr wrap="none">
            <a:spAutoFit/>
          </a:bodyPr>
          <a:lstStyle/>
          <a:p>
            <a:pPr algn="ctr"/>
            <a:r>
              <a:rPr lang="zh-CN" altLang="en-US" sz="3200" b="1" spc="300" dirty="0">
                <a:solidFill>
                  <a:srgbClr val="25998C"/>
                </a:solidFill>
                <a:cs typeface="+mn-ea"/>
                <a:sym typeface="+mn-lt"/>
              </a:rPr>
              <a:t>加入标题描述</a:t>
            </a:r>
          </a:p>
        </p:txBody>
      </p:sp>
      <p:grpSp>
        <p:nvGrpSpPr>
          <p:cNvPr id="6" name="组合 5">
            <a:extLst>
              <a:ext uri="{FF2B5EF4-FFF2-40B4-BE49-F238E27FC236}">
                <a16:creationId xmlns:a16="http://schemas.microsoft.com/office/drawing/2014/main" id="{7E89C3CB-3E3B-4380-873A-68B27579194E}"/>
              </a:ext>
            </a:extLst>
          </p:cNvPr>
          <p:cNvGrpSpPr/>
          <p:nvPr/>
        </p:nvGrpSpPr>
        <p:grpSpPr>
          <a:xfrm>
            <a:off x="3812270" y="347437"/>
            <a:ext cx="4571998" cy="773790"/>
            <a:chOff x="4564337" y="378280"/>
            <a:chExt cx="3063327" cy="773790"/>
          </a:xfrm>
        </p:grpSpPr>
        <p:cxnSp>
          <p:nvCxnSpPr>
            <p:cNvPr id="7" name="直接连接符 6">
              <a:extLst>
                <a:ext uri="{FF2B5EF4-FFF2-40B4-BE49-F238E27FC236}">
                  <a16:creationId xmlns:a16="http://schemas.microsoft.com/office/drawing/2014/main" id="{44B058DF-4FD1-4383-B9D4-93E37DF2FA7D}"/>
                </a:ext>
              </a:extLst>
            </p:cNvPr>
            <p:cNvCxnSpPr/>
            <p:nvPr/>
          </p:nvCxnSpPr>
          <p:spPr>
            <a:xfrm flipH="1">
              <a:off x="4564337" y="1152070"/>
              <a:ext cx="3063327" cy="0"/>
            </a:xfrm>
            <a:prstGeom prst="line">
              <a:avLst/>
            </a:prstGeom>
            <a:ln>
              <a:solidFill>
                <a:srgbClr val="25998C"/>
              </a:solidFill>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A7E80AA4-ACC1-4A30-A9C5-A3904405A357}"/>
                </a:ext>
              </a:extLst>
            </p:cNvPr>
            <p:cNvCxnSpPr/>
            <p:nvPr/>
          </p:nvCxnSpPr>
          <p:spPr>
            <a:xfrm>
              <a:off x="4564337" y="378280"/>
              <a:ext cx="3063327" cy="0"/>
            </a:xfrm>
            <a:prstGeom prst="line">
              <a:avLst/>
            </a:prstGeom>
            <a:ln>
              <a:solidFill>
                <a:srgbClr val="25998C"/>
              </a:solidFill>
            </a:ln>
          </p:spPr>
          <p:style>
            <a:lnRef idx="1">
              <a:schemeClr val="accent1"/>
            </a:lnRef>
            <a:fillRef idx="0">
              <a:schemeClr val="accent1"/>
            </a:fillRef>
            <a:effectRef idx="0">
              <a:schemeClr val="accent1"/>
            </a:effectRef>
            <a:fontRef idx="minor">
              <a:schemeClr val="tx1"/>
            </a:fontRef>
          </p:style>
        </p:cxnSp>
      </p:grpSp>
      <p:grpSp>
        <p:nvGrpSpPr>
          <p:cNvPr id="9" name="Group 3">
            <a:extLst>
              <a:ext uri="{FF2B5EF4-FFF2-40B4-BE49-F238E27FC236}">
                <a16:creationId xmlns:a16="http://schemas.microsoft.com/office/drawing/2014/main" id="{A439B4A2-5481-4969-9291-D32849C84453}"/>
              </a:ext>
            </a:extLst>
          </p:cNvPr>
          <p:cNvGrpSpPr/>
          <p:nvPr/>
        </p:nvGrpSpPr>
        <p:grpSpPr>
          <a:xfrm>
            <a:off x="856763" y="1232938"/>
            <a:ext cx="10601230" cy="4639424"/>
            <a:chOff x="1100786" y="1551735"/>
            <a:chExt cx="10052640" cy="4399344"/>
          </a:xfrm>
        </p:grpSpPr>
        <p:sp>
          <p:nvSpPr>
            <p:cNvPr id="10" name="Freeform 21">
              <a:extLst>
                <a:ext uri="{FF2B5EF4-FFF2-40B4-BE49-F238E27FC236}">
                  <a16:creationId xmlns:a16="http://schemas.microsoft.com/office/drawing/2014/main" id="{3C55A797-36E1-4479-89FD-04466E604896}"/>
                </a:ext>
              </a:extLst>
            </p:cNvPr>
            <p:cNvSpPr/>
            <p:nvPr/>
          </p:nvSpPr>
          <p:spPr>
            <a:xfrm rot="19805282">
              <a:off x="1456384" y="1551735"/>
              <a:ext cx="9350488" cy="4399344"/>
            </a:xfrm>
            <a:custGeom>
              <a:avLst/>
              <a:gdLst>
                <a:gd name="connsiteX0" fmla="*/ 9210674 w 9350488"/>
                <a:gd name="connsiteY0" fmla="*/ 3819266 h 4399344"/>
                <a:gd name="connsiteX1" fmla="*/ 9350488 w 9350488"/>
                <a:gd name="connsiteY1" fmla="*/ 4082226 h 4399344"/>
                <a:gd name="connsiteX2" fmla="*/ 9033370 w 9350488"/>
                <a:gd name="connsiteY2" fmla="*/ 4399344 h 4399344"/>
                <a:gd name="connsiteX3" fmla="*/ 6852320 w 9350488"/>
                <a:gd name="connsiteY3" fmla="*/ 4399344 h 4399344"/>
                <a:gd name="connsiteX4" fmla="*/ 6844759 w 9350488"/>
                <a:gd name="connsiteY4" fmla="*/ 4398581 h 4399344"/>
                <a:gd name="connsiteX5" fmla="*/ 6831730 w 9350488"/>
                <a:gd name="connsiteY5" fmla="*/ 4398964 h 4399344"/>
                <a:gd name="connsiteX6" fmla="*/ 6805150 w 9350488"/>
                <a:gd name="connsiteY6" fmla="*/ 4394589 h 4399344"/>
                <a:gd name="connsiteX7" fmla="*/ 6788410 w 9350488"/>
                <a:gd name="connsiteY7" fmla="*/ 4392901 h 4399344"/>
                <a:gd name="connsiteX8" fmla="*/ 6781081 w 9350488"/>
                <a:gd name="connsiteY8" fmla="*/ 4390626 h 4399344"/>
                <a:gd name="connsiteX9" fmla="*/ 6771692 w 9350488"/>
                <a:gd name="connsiteY9" fmla="*/ 4389080 h 4399344"/>
                <a:gd name="connsiteX10" fmla="*/ 6748678 w 9350488"/>
                <a:gd name="connsiteY10" fmla="*/ 4380567 h 4399344"/>
                <a:gd name="connsiteX11" fmla="*/ 6728884 w 9350488"/>
                <a:gd name="connsiteY11" fmla="*/ 4374423 h 4399344"/>
                <a:gd name="connsiteX12" fmla="*/ 6722076 w 9350488"/>
                <a:gd name="connsiteY12" fmla="*/ 4370728 h 4399344"/>
                <a:gd name="connsiteX13" fmla="*/ 6714626 w 9350488"/>
                <a:gd name="connsiteY13" fmla="*/ 4367972 h 4399344"/>
                <a:gd name="connsiteX14" fmla="*/ 6695104 w 9350488"/>
                <a:gd name="connsiteY14" fmla="*/ 4356088 h 4399344"/>
                <a:gd name="connsiteX15" fmla="*/ 6675017 w 9350488"/>
                <a:gd name="connsiteY15" fmla="*/ 4345185 h 4399344"/>
                <a:gd name="connsiteX16" fmla="*/ 6668890 w 9350488"/>
                <a:gd name="connsiteY16" fmla="*/ 4340130 h 4399344"/>
                <a:gd name="connsiteX17" fmla="*/ 6662274 w 9350488"/>
                <a:gd name="connsiteY17" fmla="*/ 4336102 h 4399344"/>
                <a:gd name="connsiteX18" fmla="*/ 6647012 w 9350488"/>
                <a:gd name="connsiteY18" fmla="*/ 4322079 h 4399344"/>
                <a:gd name="connsiteX19" fmla="*/ 6628085 w 9350488"/>
                <a:gd name="connsiteY19" fmla="*/ 4306462 h 4399344"/>
                <a:gd name="connsiteX20" fmla="*/ 6622029 w 9350488"/>
                <a:gd name="connsiteY20" fmla="*/ 4299122 h 4399344"/>
                <a:gd name="connsiteX21" fmla="*/ 6616378 w 9350488"/>
                <a:gd name="connsiteY21" fmla="*/ 4293931 h 4399344"/>
                <a:gd name="connsiteX22" fmla="*/ 6606505 w 9350488"/>
                <a:gd name="connsiteY22" fmla="*/ 4280307 h 4399344"/>
                <a:gd name="connsiteX23" fmla="*/ 6589361 w 9350488"/>
                <a:gd name="connsiteY23" fmla="*/ 4259529 h 4399344"/>
                <a:gd name="connsiteX24" fmla="*/ 6583143 w 9350488"/>
                <a:gd name="connsiteY24" fmla="*/ 4248073 h 4399344"/>
                <a:gd name="connsiteX25" fmla="*/ 6578683 w 9350488"/>
                <a:gd name="connsiteY25" fmla="*/ 4241920 h 4399344"/>
                <a:gd name="connsiteX26" fmla="*/ 5577164 w 9350488"/>
                <a:gd name="connsiteY26" fmla="*/ 2519482 h 4399344"/>
                <a:gd name="connsiteX27" fmla="*/ 3584720 w 9350488"/>
                <a:gd name="connsiteY27" fmla="*/ 2519482 h 4399344"/>
                <a:gd name="connsiteX28" fmla="*/ 3577151 w 9350488"/>
                <a:gd name="connsiteY28" fmla="*/ 2518719 h 4399344"/>
                <a:gd name="connsiteX29" fmla="*/ 3564128 w 9350488"/>
                <a:gd name="connsiteY29" fmla="*/ 2519102 h 4399344"/>
                <a:gd name="connsiteX30" fmla="*/ 3537559 w 9350488"/>
                <a:gd name="connsiteY30" fmla="*/ 2514728 h 4399344"/>
                <a:gd name="connsiteX31" fmla="*/ 3520810 w 9350488"/>
                <a:gd name="connsiteY31" fmla="*/ 2513039 h 4399344"/>
                <a:gd name="connsiteX32" fmla="*/ 3513476 w 9350488"/>
                <a:gd name="connsiteY32" fmla="*/ 2510763 h 4399344"/>
                <a:gd name="connsiteX33" fmla="*/ 3504091 w 9350488"/>
                <a:gd name="connsiteY33" fmla="*/ 2509217 h 4399344"/>
                <a:gd name="connsiteX34" fmla="*/ 3481082 w 9350488"/>
                <a:gd name="connsiteY34" fmla="*/ 2500707 h 4399344"/>
                <a:gd name="connsiteX35" fmla="*/ 3461284 w 9350488"/>
                <a:gd name="connsiteY35" fmla="*/ 2494561 h 4399344"/>
                <a:gd name="connsiteX36" fmla="*/ 3454474 w 9350488"/>
                <a:gd name="connsiteY36" fmla="*/ 2490865 h 4399344"/>
                <a:gd name="connsiteX37" fmla="*/ 3447024 w 9350488"/>
                <a:gd name="connsiteY37" fmla="*/ 2488109 h 4399344"/>
                <a:gd name="connsiteX38" fmla="*/ 3427503 w 9350488"/>
                <a:gd name="connsiteY38" fmla="*/ 2476226 h 4399344"/>
                <a:gd name="connsiteX39" fmla="*/ 3407416 w 9350488"/>
                <a:gd name="connsiteY39" fmla="*/ 2465323 h 4399344"/>
                <a:gd name="connsiteX40" fmla="*/ 3401290 w 9350488"/>
                <a:gd name="connsiteY40" fmla="*/ 2460268 h 4399344"/>
                <a:gd name="connsiteX41" fmla="*/ 3394672 w 9350488"/>
                <a:gd name="connsiteY41" fmla="*/ 2456239 h 4399344"/>
                <a:gd name="connsiteX42" fmla="*/ 3379407 w 9350488"/>
                <a:gd name="connsiteY42" fmla="*/ 2442213 h 4399344"/>
                <a:gd name="connsiteX43" fmla="*/ 3360484 w 9350488"/>
                <a:gd name="connsiteY43" fmla="*/ 2426600 h 4399344"/>
                <a:gd name="connsiteX44" fmla="*/ 3354430 w 9350488"/>
                <a:gd name="connsiteY44" fmla="*/ 2419263 h 4399344"/>
                <a:gd name="connsiteX45" fmla="*/ 3348776 w 9350488"/>
                <a:gd name="connsiteY45" fmla="*/ 2414068 h 4399344"/>
                <a:gd name="connsiteX46" fmla="*/ 3338897 w 9350488"/>
                <a:gd name="connsiteY46" fmla="*/ 2400437 h 4399344"/>
                <a:gd name="connsiteX47" fmla="*/ 3321761 w 9350488"/>
                <a:gd name="connsiteY47" fmla="*/ 2379667 h 4399344"/>
                <a:gd name="connsiteX48" fmla="*/ 3315545 w 9350488"/>
                <a:gd name="connsiteY48" fmla="*/ 2368216 h 4399344"/>
                <a:gd name="connsiteX49" fmla="*/ 3311081 w 9350488"/>
                <a:gd name="connsiteY49" fmla="*/ 2362057 h 4399344"/>
                <a:gd name="connsiteX50" fmla="*/ 2309562 w 9350488"/>
                <a:gd name="connsiteY50" fmla="*/ 639619 h 4399344"/>
                <a:gd name="connsiteX51" fmla="*/ 317118 w 9350488"/>
                <a:gd name="connsiteY51" fmla="*/ 639619 h 4399344"/>
                <a:gd name="connsiteX52" fmla="*/ 1 w 9350488"/>
                <a:gd name="connsiteY52" fmla="*/ 322501 h 4399344"/>
                <a:gd name="connsiteX53" fmla="*/ 317119 w 9350488"/>
                <a:gd name="connsiteY53" fmla="*/ 5383 h 4399344"/>
                <a:gd name="connsiteX54" fmla="*/ 2436279 w 9350488"/>
                <a:gd name="connsiteY54" fmla="*/ 5383 h 4399344"/>
                <a:gd name="connsiteX55" fmla="*/ 2448735 w 9350488"/>
                <a:gd name="connsiteY55" fmla="*/ 2523 h 4399344"/>
                <a:gd name="connsiteX56" fmla="*/ 2627103 w 9350488"/>
                <a:gd name="connsiteY56" fmla="*/ 31715 h 4399344"/>
                <a:gd name="connsiteX57" fmla="*/ 2650943 w 9350488"/>
                <a:gd name="connsiteY57" fmla="*/ 46228 h 4399344"/>
                <a:gd name="connsiteX58" fmla="*/ 2675472 w 9350488"/>
                <a:gd name="connsiteY58" fmla="*/ 59542 h 4399344"/>
                <a:gd name="connsiteX59" fmla="*/ 2790366 w 9350488"/>
                <a:gd name="connsiteY59" fmla="*/ 199065 h 4399344"/>
                <a:gd name="connsiteX60" fmla="*/ 2794154 w 9350488"/>
                <a:gd name="connsiteY60" fmla="*/ 211270 h 4399344"/>
                <a:gd name="connsiteX61" fmla="*/ 3767495 w 9350488"/>
                <a:gd name="connsiteY61" fmla="*/ 1885246 h 4399344"/>
                <a:gd name="connsiteX62" fmla="*/ 5703881 w 9350488"/>
                <a:gd name="connsiteY62" fmla="*/ 1885246 h 4399344"/>
                <a:gd name="connsiteX63" fmla="*/ 5716337 w 9350488"/>
                <a:gd name="connsiteY63" fmla="*/ 1882386 h 4399344"/>
                <a:gd name="connsiteX64" fmla="*/ 5894704 w 9350488"/>
                <a:gd name="connsiteY64" fmla="*/ 1911577 h 4399344"/>
                <a:gd name="connsiteX65" fmla="*/ 5930433 w 9350488"/>
                <a:gd name="connsiteY65" fmla="*/ 1933328 h 4399344"/>
                <a:gd name="connsiteX66" fmla="*/ 5943074 w 9350488"/>
                <a:gd name="connsiteY66" fmla="*/ 1939405 h 4399344"/>
                <a:gd name="connsiteX67" fmla="*/ 6044613 w 9350488"/>
                <a:gd name="connsiteY67" fmla="*/ 2051207 h 4399344"/>
                <a:gd name="connsiteX68" fmla="*/ 6057322 w 9350488"/>
                <a:gd name="connsiteY68" fmla="*/ 2083506 h 4399344"/>
                <a:gd name="connsiteX69" fmla="*/ 7035096 w 9350488"/>
                <a:gd name="connsiteY69" fmla="*/ 3765107 h 4399344"/>
                <a:gd name="connsiteX70" fmla="*/ 9033370 w 9350488"/>
                <a:gd name="connsiteY70" fmla="*/ 3765107 h 4399344"/>
                <a:gd name="connsiteX71" fmla="*/ 9210674 w 9350488"/>
                <a:gd name="connsiteY71" fmla="*/ 3819266 h 439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9350488" h="4399344">
                  <a:moveTo>
                    <a:pt x="9210674" y="3819266"/>
                  </a:moveTo>
                  <a:cubicBezTo>
                    <a:pt x="9295028" y="3876255"/>
                    <a:pt x="9350488" y="3972763"/>
                    <a:pt x="9350488" y="4082226"/>
                  </a:cubicBezTo>
                  <a:cubicBezTo>
                    <a:pt x="9350488" y="4257365"/>
                    <a:pt x="9208509" y="4399344"/>
                    <a:pt x="9033370" y="4399344"/>
                  </a:cubicBezTo>
                  <a:lnTo>
                    <a:pt x="6852320" y="4399344"/>
                  </a:lnTo>
                  <a:lnTo>
                    <a:pt x="6844759" y="4398581"/>
                  </a:lnTo>
                  <a:lnTo>
                    <a:pt x="6831730" y="4398964"/>
                  </a:lnTo>
                  <a:lnTo>
                    <a:pt x="6805150" y="4394589"/>
                  </a:lnTo>
                  <a:lnTo>
                    <a:pt x="6788410" y="4392901"/>
                  </a:lnTo>
                  <a:lnTo>
                    <a:pt x="6781081" y="4390626"/>
                  </a:lnTo>
                  <a:lnTo>
                    <a:pt x="6771692" y="4389080"/>
                  </a:lnTo>
                  <a:lnTo>
                    <a:pt x="6748678" y="4380567"/>
                  </a:lnTo>
                  <a:lnTo>
                    <a:pt x="6728884" y="4374423"/>
                  </a:lnTo>
                  <a:lnTo>
                    <a:pt x="6722076" y="4370728"/>
                  </a:lnTo>
                  <a:lnTo>
                    <a:pt x="6714626" y="4367972"/>
                  </a:lnTo>
                  <a:lnTo>
                    <a:pt x="6695104" y="4356088"/>
                  </a:lnTo>
                  <a:lnTo>
                    <a:pt x="6675017" y="4345185"/>
                  </a:lnTo>
                  <a:lnTo>
                    <a:pt x="6668890" y="4340130"/>
                  </a:lnTo>
                  <a:lnTo>
                    <a:pt x="6662274" y="4336102"/>
                  </a:lnTo>
                  <a:lnTo>
                    <a:pt x="6647012" y="4322079"/>
                  </a:lnTo>
                  <a:lnTo>
                    <a:pt x="6628085" y="4306462"/>
                  </a:lnTo>
                  <a:lnTo>
                    <a:pt x="6622029" y="4299122"/>
                  </a:lnTo>
                  <a:lnTo>
                    <a:pt x="6616378" y="4293931"/>
                  </a:lnTo>
                  <a:lnTo>
                    <a:pt x="6606505" y="4280307"/>
                  </a:lnTo>
                  <a:lnTo>
                    <a:pt x="6589361" y="4259529"/>
                  </a:lnTo>
                  <a:lnTo>
                    <a:pt x="6583143" y="4248073"/>
                  </a:lnTo>
                  <a:lnTo>
                    <a:pt x="6578683" y="4241920"/>
                  </a:lnTo>
                  <a:lnTo>
                    <a:pt x="5577164" y="2519482"/>
                  </a:lnTo>
                  <a:lnTo>
                    <a:pt x="3584720" y="2519482"/>
                  </a:lnTo>
                  <a:lnTo>
                    <a:pt x="3577151" y="2518719"/>
                  </a:lnTo>
                  <a:lnTo>
                    <a:pt x="3564128" y="2519102"/>
                  </a:lnTo>
                  <a:lnTo>
                    <a:pt x="3537559" y="2514728"/>
                  </a:lnTo>
                  <a:lnTo>
                    <a:pt x="3520810" y="2513039"/>
                  </a:lnTo>
                  <a:lnTo>
                    <a:pt x="3513476" y="2510763"/>
                  </a:lnTo>
                  <a:lnTo>
                    <a:pt x="3504091" y="2509217"/>
                  </a:lnTo>
                  <a:lnTo>
                    <a:pt x="3481082" y="2500707"/>
                  </a:lnTo>
                  <a:lnTo>
                    <a:pt x="3461284" y="2494561"/>
                  </a:lnTo>
                  <a:lnTo>
                    <a:pt x="3454474" y="2490865"/>
                  </a:lnTo>
                  <a:lnTo>
                    <a:pt x="3447024" y="2488109"/>
                  </a:lnTo>
                  <a:lnTo>
                    <a:pt x="3427503" y="2476226"/>
                  </a:lnTo>
                  <a:lnTo>
                    <a:pt x="3407416" y="2465323"/>
                  </a:lnTo>
                  <a:lnTo>
                    <a:pt x="3401290" y="2460268"/>
                  </a:lnTo>
                  <a:lnTo>
                    <a:pt x="3394672" y="2456239"/>
                  </a:lnTo>
                  <a:lnTo>
                    <a:pt x="3379407" y="2442213"/>
                  </a:lnTo>
                  <a:lnTo>
                    <a:pt x="3360484" y="2426600"/>
                  </a:lnTo>
                  <a:lnTo>
                    <a:pt x="3354430" y="2419263"/>
                  </a:lnTo>
                  <a:lnTo>
                    <a:pt x="3348776" y="2414068"/>
                  </a:lnTo>
                  <a:lnTo>
                    <a:pt x="3338897" y="2400437"/>
                  </a:lnTo>
                  <a:lnTo>
                    <a:pt x="3321761" y="2379667"/>
                  </a:lnTo>
                  <a:lnTo>
                    <a:pt x="3315545" y="2368216"/>
                  </a:lnTo>
                  <a:lnTo>
                    <a:pt x="3311081" y="2362057"/>
                  </a:lnTo>
                  <a:lnTo>
                    <a:pt x="2309562" y="639619"/>
                  </a:lnTo>
                  <a:lnTo>
                    <a:pt x="317118" y="639619"/>
                  </a:lnTo>
                  <a:cubicBezTo>
                    <a:pt x="141979" y="639619"/>
                    <a:pt x="0" y="497640"/>
                    <a:pt x="1" y="322501"/>
                  </a:cubicBezTo>
                  <a:cubicBezTo>
                    <a:pt x="0" y="147362"/>
                    <a:pt x="141979" y="5383"/>
                    <a:pt x="317119" y="5383"/>
                  </a:cubicBezTo>
                  <a:lnTo>
                    <a:pt x="2436279" y="5383"/>
                  </a:lnTo>
                  <a:lnTo>
                    <a:pt x="2448735" y="2523"/>
                  </a:lnTo>
                  <a:cubicBezTo>
                    <a:pt x="2510031" y="-5274"/>
                    <a:pt x="2572102" y="5149"/>
                    <a:pt x="2627103" y="31715"/>
                  </a:cubicBezTo>
                  <a:lnTo>
                    <a:pt x="2650943" y="46228"/>
                  </a:lnTo>
                  <a:lnTo>
                    <a:pt x="2675472" y="59542"/>
                  </a:lnTo>
                  <a:cubicBezTo>
                    <a:pt x="2726084" y="93735"/>
                    <a:pt x="2766295" y="142156"/>
                    <a:pt x="2790366" y="199065"/>
                  </a:cubicBezTo>
                  <a:lnTo>
                    <a:pt x="2794154" y="211270"/>
                  </a:lnTo>
                  <a:lnTo>
                    <a:pt x="3767495" y="1885246"/>
                  </a:lnTo>
                  <a:lnTo>
                    <a:pt x="5703881" y="1885246"/>
                  </a:lnTo>
                  <a:lnTo>
                    <a:pt x="5716337" y="1882386"/>
                  </a:lnTo>
                  <a:cubicBezTo>
                    <a:pt x="5777633" y="1874589"/>
                    <a:pt x="5839704" y="1885011"/>
                    <a:pt x="5894704" y="1911577"/>
                  </a:cubicBezTo>
                  <a:lnTo>
                    <a:pt x="5930433" y="1933328"/>
                  </a:lnTo>
                  <a:lnTo>
                    <a:pt x="5943074" y="1939405"/>
                  </a:lnTo>
                  <a:cubicBezTo>
                    <a:pt x="5985251" y="1967899"/>
                    <a:pt x="6020204" y="2006273"/>
                    <a:pt x="6044613" y="2051207"/>
                  </a:cubicBezTo>
                  <a:lnTo>
                    <a:pt x="6057322" y="2083506"/>
                  </a:lnTo>
                  <a:lnTo>
                    <a:pt x="7035096" y="3765107"/>
                  </a:lnTo>
                  <a:lnTo>
                    <a:pt x="9033370" y="3765107"/>
                  </a:lnTo>
                  <a:cubicBezTo>
                    <a:pt x="9099047" y="3765107"/>
                    <a:pt x="9160061" y="3785073"/>
                    <a:pt x="9210674" y="3819266"/>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49">
                <a:cs typeface="+mn-ea"/>
                <a:sym typeface="+mn-lt"/>
              </a:endParaRPr>
            </a:p>
          </p:txBody>
        </p:sp>
        <p:sp>
          <p:nvSpPr>
            <p:cNvPr id="11" name="Rounded Rectangle 4">
              <a:extLst>
                <a:ext uri="{FF2B5EF4-FFF2-40B4-BE49-F238E27FC236}">
                  <a16:creationId xmlns:a16="http://schemas.microsoft.com/office/drawing/2014/main" id="{8DE227D0-8F8A-474D-A9DE-B134256B46EB}"/>
                </a:ext>
              </a:extLst>
            </p:cNvPr>
            <p:cNvSpPr/>
            <p:nvPr/>
          </p:nvSpPr>
          <p:spPr>
            <a:xfrm rot="19805282">
              <a:off x="1100786" y="3962064"/>
              <a:ext cx="634909" cy="634236"/>
            </a:xfrm>
            <a:prstGeom prst="roundRect">
              <a:avLst>
                <a:gd name="adj" fmla="val 50000"/>
              </a:avLst>
            </a:prstGeom>
            <a:solidFill>
              <a:srgbClr val="2599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49">
                <a:cs typeface="+mn-ea"/>
                <a:sym typeface="+mn-lt"/>
              </a:endParaRPr>
            </a:p>
          </p:txBody>
        </p:sp>
        <p:sp>
          <p:nvSpPr>
            <p:cNvPr id="12" name="Rounded Rectangle 17">
              <a:extLst>
                <a:ext uri="{FF2B5EF4-FFF2-40B4-BE49-F238E27FC236}">
                  <a16:creationId xmlns:a16="http://schemas.microsoft.com/office/drawing/2014/main" id="{FC3DF0BB-68E3-4286-963D-F9C4D18ABF2A}"/>
                </a:ext>
              </a:extLst>
            </p:cNvPr>
            <p:cNvSpPr/>
            <p:nvPr/>
          </p:nvSpPr>
          <p:spPr>
            <a:xfrm rot="19805282">
              <a:off x="2976655" y="2907046"/>
              <a:ext cx="634909" cy="634236"/>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49">
                <a:cs typeface="+mn-ea"/>
                <a:sym typeface="+mn-lt"/>
              </a:endParaRPr>
            </a:p>
          </p:txBody>
        </p:sp>
        <p:sp>
          <p:nvSpPr>
            <p:cNvPr id="13" name="Rounded Rectangle 18">
              <a:extLst>
                <a:ext uri="{FF2B5EF4-FFF2-40B4-BE49-F238E27FC236}">
                  <a16:creationId xmlns:a16="http://schemas.microsoft.com/office/drawing/2014/main" id="{8941080D-35C7-4D52-BEEC-56723918F616}"/>
                </a:ext>
              </a:extLst>
            </p:cNvPr>
            <p:cNvSpPr/>
            <p:nvPr/>
          </p:nvSpPr>
          <p:spPr>
            <a:xfrm rot="19805282">
              <a:off x="4856481" y="3966200"/>
              <a:ext cx="634909" cy="634236"/>
            </a:xfrm>
            <a:prstGeom prst="roundRect">
              <a:avLst>
                <a:gd name="adj" fmla="val 50000"/>
              </a:avLst>
            </a:prstGeom>
            <a:solidFill>
              <a:srgbClr val="2599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49">
                <a:cs typeface="+mn-ea"/>
                <a:sym typeface="+mn-lt"/>
              </a:endParaRPr>
            </a:p>
          </p:txBody>
        </p:sp>
        <p:sp>
          <p:nvSpPr>
            <p:cNvPr id="14" name="Rounded Rectangle 19">
              <a:extLst>
                <a:ext uri="{FF2B5EF4-FFF2-40B4-BE49-F238E27FC236}">
                  <a16:creationId xmlns:a16="http://schemas.microsoft.com/office/drawing/2014/main" id="{DD4BDC89-17DA-49E2-91DF-5B34384BD86A}"/>
                </a:ext>
              </a:extLst>
            </p:cNvPr>
            <p:cNvSpPr/>
            <p:nvPr/>
          </p:nvSpPr>
          <p:spPr>
            <a:xfrm rot="19805282">
              <a:off x="6750373" y="2907049"/>
              <a:ext cx="634909" cy="634236"/>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49">
                <a:cs typeface="+mn-ea"/>
                <a:sym typeface="+mn-lt"/>
              </a:endParaRPr>
            </a:p>
          </p:txBody>
        </p:sp>
        <p:sp>
          <p:nvSpPr>
            <p:cNvPr id="15" name="Rounded Rectangle 20">
              <a:extLst>
                <a:ext uri="{FF2B5EF4-FFF2-40B4-BE49-F238E27FC236}">
                  <a16:creationId xmlns:a16="http://schemas.microsoft.com/office/drawing/2014/main" id="{64E75722-9134-415A-8DAC-E1984B9CB30A}"/>
                </a:ext>
              </a:extLst>
            </p:cNvPr>
            <p:cNvSpPr/>
            <p:nvPr/>
          </p:nvSpPr>
          <p:spPr>
            <a:xfrm rot="19805282">
              <a:off x="10518517" y="2907047"/>
              <a:ext cx="634909" cy="634236"/>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49">
                <a:cs typeface="+mn-ea"/>
                <a:sym typeface="+mn-lt"/>
              </a:endParaRPr>
            </a:p>
          </p:txBody>
        </p:sp>
        <p:sp>
          <p:nvSpPr>
            <p:cNvPr id="16" name="Rounded Rectangle 22">
              <a:extLst>
                <a:ext uri="{FF2B5EF4-FFF2-40B4-BE49-F238E27FC236}">
                  <a16:creationId xmlns:a16="http://schemas.microsoft.com/office/drawing/2014/main" id="{600D6892-9687-49AE-BE3D-96AFCFBFA200}"/>
                </a:ext>
              </a:extLst>
            </p:cNvPr>
            <p:cNvSpPr/>
            <p:nvPr/>
          </p:nvSpPr>
          <p:spPr>
            <a:xfrm rot="19805282">
              <a:off x="8614859" y="3962065"/>
              <a:ext cx="634909" cy="634236"/>
            </a:xfrm>
            <a:prstGeom prst="roundRect">
              <a:avLst>
                <a:gd name="adj" fmla="val 50000"/>
              </a:avLst>
            </a:prstGeom>
            <a:solidFill>
              <a:srgbClr val="2599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49">
                <a:cs typeface="+mn-ea"/>
                <a:sym typeface="+mn-lt"/>
              </a:endParaRPr>
            </a:p>
          </p:txBody>
        </p:sp>
        <p:sp>
          <p:nvSpPr>
            <p:cNvPr id="17" name="Freeform 23">
              <a:extLst>
                <a:ext uri="{FF2B5EF4-FFF2-40B4-BE49-F238E27FC236}">
                  <a16:creationId xmlns:a16="http://schemas.microsoft.com/office/drawing/2014/main" id="{02E1CF90-4188-4C90-BE92-159ED0EC4873}"/>
                </a:ext>
              </a:extLst>
            </p:cNvPr>
            <p:cNvSpPr>
              <a:spLocks noEditPoints="1"/>
            </p:cNvSpPr>
            <p:nvPr/>
          </p:nvSpPr>
          <p:spPr bwMode="auto">
            <a:xfrm>
              <a:off x="3100417" y="3031426"/>
              <a:ext cx="387383" cy="385476"/>
            </a:xfrm>
            <a:custGeom>
              <a:avLst/>
              <a:gdLst>
                <a:gd name="T0" fmla="*/ 6 w 94"/>
                <a:gd name="T1" fmla="*/ 28 h 94"/>
                <a:gd name="T2" fmla="*/ 32 w 94"/>
                <a:gd name="T3" fmla="*/ 4 h 94"/>
                <a:gd name="T4" fmla="*/ 67 w 94"/>
                <a:gd name="T5" fmla="*/ 6 h 94"/>
                <a:gd name="T6" fmla="*/ 90 w 94"/>
                <a:gd name="T7" fmla="*/ 32 h 94"/>
                <a:gd name="T8" fmla="*/ 88 w 94"/>
                <a:gd name="T9" fmla="*/ 67 h 94"/>
                <a:gd name="T10" fmla="*/ 88 w 94"/>
                <a:gd name="T11" fmla="*/ 67 h 94"/>
                <a:gd name="T12" fmla="*/ 62 w 94"/>
                <a:gd name="T13" fmla="*/ 90 h 94"/>
                <a:gd name="T14" fmla="*/ 27 w 94"/>
                <a:gd name="T15" fmla="*/ 89 h 94"/>
                <a:gd name="T16" fmla="*/ 27 w 94"/>
                <a:gd name="T17" fmla="*/ 89 h 94"/>
                <a:gd name="T18" fmla="*/ 4 w 94"/>
                <a:gd name="T19" fmla="*/ 62 h 94"/>
                <a:gd name="T20" fmla="*/ 6 w 94"/>
                <a:gd name="T21" fmla="*/ 28 h 94"/>
                <a:gd name="T22" fmla="*/ 6 w 94"/>
                <a:gd name="T23" fmla="*/ 28 h 94"/>
                <a:gd name="T24" fmla="*/ 20 w 94"/>
                <a:gd name="T25" fmla="*/ 27 h 94"/>
                <a:gd name="T26" fmla="*/ 16 w 94"/>
                <a:gd name="T27" fmla="*/ 32 h 94"/>
                <a:gd name="T28" fmla="*/ 16 w 94"/>
                <a:gd name="T29" fmla="*/ 32 h 94"/>
                <a:gd name="T30" fmla="*/ 15 w 94"/>
                <a:gd name="T31" fmla="*/ 35 h 94"/>
                <a:gd name="T32" fmla="*/ 36 w 94"/>
                <a:gd name="T33" fmla="*/ 37 h 94"/>
                <a:gd name="T34" fmla="*/ 34 w 94"/>
                <a:gd name="T35" fmla="*/ 40 h 94"/>
                <a:gd name="T36" fmla="*/ 32 w 94"/>
                <a:gd name="T37" fmla="*/ 45 h 94"/>
                <a:gd name="T38" fmla="*/ 13 w 94"/>
                <a:gd name="T39" fmla="*/ 53 h 94"/>
                <a:gd name="T40" fmla="*/ 15 w 94"/>
                <a:gd name="T41" fmla="*/ 59 h 94"/>
                <a:gd name="T42" fmla="*/ 15 w 94"/>
                <a:gd name="T43" fmla="*/ 59 h 94"/>
                <a:gd name="T44" fmla="*/ 16 w 94"/>
                <a:gd name="T45" fmla="*/ 60 h 94"/>
                <a:gd name="T46" fmla="*/ 29 w 94"/>
                <a:gd name="T47" fmla="*/ 54 h 94"/>
                <a:gd name="T48" fmla="*/ 26 w 94"/>
                <a:gd name="T49" fmla="*/ 74 h 94"/>
                <a:gd name="T50" fmla="*/ 32 w 94"/>
                <a:gd name="T51" fmla="*/ 78 h 94"/>
                <a:gd name="T52" fmla="*/ 32 w 94"/>
                <a:gd name="T53" fmla="*/ 78 h 94"/>
                <a:gd name="T54" fmla="*/ 33 w 94"/>
                <a:gd name="T55" fmla="*/ 79 h 94"/>
                <a:gd name="T56" fmla="*/ 34 w 94"/>
                <a:gd name="T57" fmla="*/ 78 h 94"/>
                <a:gd name="T58" fmla="*/ 36 w 94"/>
                <a:gd name="T59" fmla="*/ 55 h 94"/>
                <a:gd name="T60" fmla="*/ 48 w 94"/>
                <a:gd name="T61" fmla="*/ 67 h 94"/>
                <a:gd name="T62" fmla="*/ 60 w 94"/>
                <a:gd name="T63" fmla="*/ 79 h 94"/>
                <a:gd name="T64" fmla="*/ 65 w 94"/>
                <a:gd name="T65" fmla="*/ 77 h 94"/>
                <a:gd name="T66" fmla="*/ 66 w 94"/>
                <a:gd name="T67" fmla="*/ 74 h 94"/>
                <a:gd name="T68" fmla="*/ 54 w 94"/>
                <a:gd name="T69" fmla="*/ 62 h 94"/>
                <a:gd name="T70" fmla="*/ 39 w 94"/>
                <a:gd name="T71" fmla="*/ 48 h 94"/>
                <a:gd name="T72" fmla="*/ 41 w 94"/>
                <a:gd name="T73" fmla="*/ 43 h 94"/>
                <a:gd name="T74" fmla="*/ 43 w 94"/>
                <a:gd name="T75" fmla="*/ 39 h 94"/>
                <a:gd name="T76" fmla="*/ 49 w 94"/>
                <a:gd name="T77" fmla="*/ 42 h 94"/>
                <a:gd name="T78" fmla="*/ 77 w 94"/>
                <a:gd name="T79" fmla="*/ 64 h 94"/>
                <a:gd name="T80" fmla="*/ 78 w 94"/>
                <a:gd name="T81" fmla="*/ 62 h 94"/>
                <a:gd name="T82" fmla="*/ 78 w 94"/>
                <a:gd name="T83" fmla="*/ 62 h 94"/>
                <a:gd name="T84" fmla="*/ 80 w 94"/>
                <a:gd name="T85" fmla="*/ 56 h 94"/>
                <a:gd name="T86" fmla="*/ 53 w 94"/>
                <a:gd name="T87" fmla="*/ 35 h 94"/>
                <a:gd name="T88" fmla="*/ 47 w 94"/>
                <a:gd name="T89" fmla="*/ 32 h 94"/>
                <a:gd name="T90" fmla="*/ 50 w 94"/>
                <a:gd name="T91" fmla="*/ 28 h 94"/>
                <a:gd name="T92" fmla="*/ 56 w 94"/>
                <a:gd name="T93" fmla="*/ 30 h 94"/>
                <a:gd name="T94" fmla="*/ 74 w 94"/>
                <a:gd name="T95" fmla="*/ 28 h 94"/>
                <a:gd name="T96" fmla="*/ 71 w 94"/>
                <a:gd name="T97" fmla="*/ 23 h 94"/>
                <a:gd name="T98" fmla="*/ 70 w 94"/>
                <a:gd name="T99" fmla="*/ 22 h 94"/>
                <a:gd name="T100" fmla="*/ 58 w 94"/>
                <a:gd name="T101" fmla="*/ 23 h 94"/>
                <a:gd name="T102" fmla="*/ 55 w 94"/>
                <a:gd name="T103" fmla="*/ 22 h 94"/>
                <a:gd name="T104" fmla="*/ 62 w 94"/>
                <a:gd name="T105" fmla="*/ 16 h 94"/>
                <a:gd name="T106" fmla="*/ 53 w 94"/>
                <a:gd name="T107" fmla="*/ 14 h 94"/>
                <a:gd name="T108" fmla="*/ 49 w 94"/>
                <a:gd name="T109" fmla="*/ 18 h 94"/>
                <a:gd name="T110" fmla="*/ 43 w 94"/>
                <a:gd name="T111" fmla="*/ 13 h 94"/>
                <a:gd name="T112" fmla="*/ 37 w 94"/>
                <a:gd name="T113" fmla="*/ 15 h 94"/>
                <a:gd name="T114" fmla="*/ 35 w 94"/>
                <a:gd name="T115" fmla="*/ 16 h 94"/>
                <a:gd name="T116" fmla="*/ 44 w 94"/>
                <a:gd name="T117" fmla="*/ 24 h 94"/>
                <a:gd name="T118" fmla="*/ 40 w 94"/>
                <a:gd name="T119" fmla="*/ 30 h 94"/>
                <a:gd name="T120" fmla="*/ 20 w 94"/>
                <a:gd name="T121" fmla="*/ 2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4" h="94">
                  <a:moveTo>
                    <a:pt x="6" y="28"/>
                  </a:moveTo>
                  <a:cubicBezTo>
                    <a:pt x="11" y="16"/>
                    <a:pt x="21" y="8"/>
                    <a:pt x="32" y="4"/>
                  </a:cubicBezTo>
                  <a:cubicBezTo>
                    <a:pt x="43" y="0"/>
                    <a:pt x="56" y="1"/>
                    <a:pt x="67" y="6"/>
                  </a:cubicBezTo>
                  <a:cubicBezTo>
                    <a:pt x="78" y="12"/>
                    <a:pt x="86" y="21"/>
                    <a:pt x="90" y="32"/>
                  </a:cubicBezTo>
                  <a:cubicBezTo>
                    <a:pt x="94" y="43"/>
                    <a:pt x="94" y="56"/>
                    <a:pt x="88" y="67"/>
                  </a:cubicBezTo>
                  <a:cubicBezTo>
                    <a:pt x="88" y="67"/>
                    <a:pt x="88" y="67"/>
                    <a:pt x="88" y="67"/>
                  </a:cubicBezTo>
                  <a:cubicBezTo>
                    <a:pt x="83" y="78"/>
                    <a:pt x="73" y="87"/>
                    <a:pt x="62" y="90"/>
                  </a:cubicBezTo>
                  <a:cubicBezTo>
                    <a:pt x="51" y="94"/>
                    <a:pt x="39" y="94"/>
                    <a:pt x="27" y="89"/>
                  </a:cubicBezTo>
                  <a:cubicBezTo>
                    <a:pt x="27" y="89"/>
                    <a:pt x="27" y="89"/>
                    <a:pt x="27" y="89"/>
                  </a:cubicBezTo>
                  <a:cubicBezTo>
                    <a:pt x="16" y="83"/>
                    <a:pt x="8" y="73"/>
                    <a:pt x="4" y="62"/>
                  </a:cubicBezTo>
                  <a:cubicBezTo>
                    <a:pt x="0" y="51"/>
                    <a:pt x="1" y="39"/>
                    <a:pt x="6" y="28"/>
                  </a:cubicBezTo>
                  <a:cubicBezTo>
                    <a:pt x="6" y="28"/>
                    <a:pt x="6" y="28"/>
                    <a:pt x="6" y="28"/>
                  </a:cubicBezTo>
                  <a:close/>
                  <a:moveTo>
                    <a:pt x="20" y="27"/>
                  </a:moveTo>
                  <a:cubicBezTo>
                    <a:pt x="18" y="29"/>
                    <a:pt x="17" y="30"/>
                    <a:pt x="16" y="32"/>
                  </a:cubicBezTo>
                  <a:cubicBezTo>
                    <a:pt x="16" y="32"/>
                    <a:pt x="16" y="32"/>
                    <a:pt x="16" y="32"/>
                  </a:cubicBezTo>
                  <a:cubicBezTo>
                    <a:pt x="16" y="33"/>
                    <a:pt x="15" y="34"/>
                    <a:pt x="15" y="35"/>
                  </a:cubicBezTo>
                  <a:cubicBezTo>
                    <a:pt x="21" y="34"/>
                    <a:pt x="28" y="34"/>
                    <a:pt x="36" y="37"/>
                  </a:cubicBezTo>
                  <a:cubicBezTo>
                    <a:pt x="35" y="38"/>
                    <a:pt x="35" y="39"/>
                    <a:pt x="34" y="40"/>
                  </a:cubicBezTo>
                  <a:cubicBezTo>
                    <a:pt x="33" y="42"/>
                    <a:pt x="32" y="43"/>
                    <a:pt x="32" y="45"/>
                  </a:cubicBezTo>
                  <a:cubicBezTo>
                    <a:pt x="26" y="45"/>
                    <a:pt x="20" y="47"/>
                    <a:pt x="13" y="53"/>
                  </a:cubicBezTo>
                  <a:cubicBezTo>
                    <a:pt x="14" y="55"/>
                    <a:pt x="14" y="57"/>
                    <a:pt x="15" y="59"/>
                  </a:cubicBezTo>
                  <a:cubicBezTo>
                    <a:pt x="15" y="59"/>
                    <a:pt x="15" y="59"/>
                    <a:pt x="15" y="59"/>
                  </a:cubicBezTo>
                  <a:cubicBezTo>
                    <a:pt x="16" y="60"/>
                    <a:pt x="16" y="60"/>
                    <a:pt x="16" y="60"/>
                  </a:cubicBezTo>
                  <a:cubicBezTo>
                    <a:pt x="21" y="56"/>
                    <a:pt x="25" y="54"/>
                    <a:pt x="29" y="54"/>
                  </a:cubicBezTo>
                  <a:cubicBezTo>
                    <a:pt x="27" y="61"/>
                    <a:pt x="26" y="68"/>
                    <a:pt x="26" y="74"/>
                  </a:cubicBezTo>
                  <a:cubicBezTo>
                    <a:pt x="28" y="76"/>
                    <a:pt x="30" y="77"/>
                    <a:pt x="32" y="78"/>
                  </a:cubicBezTo>
                  <a:cubicBezTo>
                    <a:pt x="32" y="78"/>
                    <a:pt x="32" y="78"/>
                    <a:pt x="32" y="78"/>
                  </a:cubicBezTo>
                  <a:cubicBezTo>
                    <a:pt x="33" y="78"/>
                    <a:pt x="33" y="78"/>
                    <a:pt x="33" y="79"/>
                  </a:cubicBezTo>
                  <a:cubicBezTo>
                    <a:pt x="34" y="78"/>
                    <a:pt x="34" y="78"/>
                    <a:pt x="34" y="78"/>
                  </a:cubicBezTo>
                  <a:cubicBezTo>
                    <a:pt x="33" y="72"/>
                    <a:pt x="34" y="64"/>
                    <a:pt x="36" y="55"/>
                  </a:cubicBezTo>
                  <a:cubicBezTo>
                    <a:pt x="41" y="58"/>
                    <a:pt x="44" y="62"/>
                    <a:pt x="48" y="67"/>
                  </a:cubicBezTo>
                  <a:cubicBezTo>
                    <a:pt x="52" y="71"/>
                    <a:pt x="56" y="76"/>
                    <a:pt x="60" y="79"/>
                  </a:cubicBezTo>
                  <a:cubicBezTo>
                    <a:pt x="62" y="78"/>
                    <a:pt x="63" y="78"/>
                    <a:pt x="65" y="77"/>
                  </a:cubicBezTo>
                  <a:cubicBezTo>
                    <a:pt x="66" y="74"/>
                    <a:pt x="66" y="74"/>
                    <a:pt x="66" y="74"/>
                  </a:cubicBezTo>
                  <a:cubicBezTo>
                    <a:pt x="62" y="71"/>
                    <a:pt x="58" y="67"/>
                    <a:pt x="54" y="62"/>
                  </a:cubicBezTo>
                  <a:cubicBezTo>
                    <a:pt x="49" y="56"/>
                    <a:pt x="44" y="51"/>
                    <a:pt x="39" y="48"/>
                  </a:cubicBezTo>
                  <a:cubicBezTo>
                    <a:pt x="40" y="46"/>
                    <a:pt x="40" y="45"/>
                    <a:pt x="41" y="43"/>
                  </a:cubicBezTo>
                  <a:cubicBezTo>
                    <a:pt x="42" y="42"/>
                    <a:pt x="42" y="40"/>
                    <a:pt x="43" y="39"/>
                  </a:cubicBezTo>
                  <a:cubicBezTo>
                    <a:pt x="45" y="40"/>
                    <a:pt x="47" y="41"/>
                    <a:pt x="49" y="42"/>
                  </a:cubicBezTo>
                  <a:cubicBezTo>
                    <a:pt x="61" y="47"/>
                    <a:pt x="71" y="55"/>
                    <a:pt x="77" y="64"/>
                  </a:cubicBezTo>
                  <a:cubicBezTo>
                    <a:pt x="77" y="63"/>
                    <a:pt x="78" y="63"/>
                    <a:pt x="78" y="62"/>
                  </a:cubicBezTo>
                  <a:cubicBezTo>
                    <a:pt x="78" y="62"/>
                    <a:pt x="78" y="62"/>
                    <a:pt x="78" y="62"/>
                  </a:cubicBezTo>
                  <a:cubicBezTo>
                    <a:pt x="79" y="60"/>
                    <a:pt x="80" y="58"/>
                    <a:pt x="80" y="56"/>
                  </a:cubicBezTo>
                  <a:cubicBezTo>
                    <a:pt x="74" y="47"/>
                    <a:pt x="63" y="40"/>
                    <a:pt x="53" y="35"/>
                  </a:cubicBezTo>
                  <a:cubicBezTo>
                    <a:pt x="51" y="34"/>
                    <a:pt x="49" y="33"/>
                    <a:pt x="47" y="32"/>
                  </a:cubicBezTo>
                  <a:cubicBezTo>
                    <a:pt x="48" y="31"/>
                    <a:pt x="49" y="29"/>
                    <a:pt x="50" y="28"/>
                  </a:cubicBezTo>
                  <a:cubicBezTo>
                    <a:pt x="52" y="29"/>
                    <a:pt x="54" y="30"/>
                    <a:pt x="56" y="30"/>
                  </a:cubicBezTo>
                  <a:cubicBezTo>
                    <a:pt x="66" y="32"/>
                    <a:pt x="73" y="28"/>
                    <a:pt x="74" y="28"/>
                  </a:cubicBezTo>
                  <a:cubicBezTo>
                    <a:pt x="71" y="23"/>
                    <a:pt x="71" y="23"/>
                    <a:pt x="71" y="23"/>
                  </a:cubicBezTo>
                  <a:cubicBezTo>
                    <a:pt x="71" y="22"/>
                    <a:pt x="70" y="22"/>
                    <a:pt x="70" y="22"/>
                  </a:cubicBezTo>
                  <a:cubicBezTo>
                    <a:pt x="68" y="22"/>
                    <a:pt x="63" y="24"/>
                    <a:pt x="58" y="23"/>
                  </a:cubicBezTo>
                  <a:cubicBezTo>
                    <a:pt x="57" y="23"/>
                    <a:pt x="56" y="22"/>
                    <a:pt x="55" y="22"/>
                  </a:cubicBezTo>
                  <a:cubicBezTo>
                    <a:pt x="57" y="20"/>
                    <a:pt x="60" y="18"/>
                    <a:pt x="62" y="16"/>
                  </a:cubicBezTo>
                  <a:cubicBezTo>
                    <a:pt x="59" y="15"/>
                    <a:pt x="56" y="14"/>
                    <a:pt x="53" y="14"/>
                  </a:cubicBezTo>
                  <a:cubicBezTo>
                    <a:pt x="52" y="15"/>
                    <a:pt x="50" y="16"/>
                    <a:pt x="49" y="18"/>
                  </a:cubicBezTo>
                  <a:cubicBezTo>
                    <a:pt x="47" y="16"/>
                    <a:pt x="45" y="15"/>
                    <a:pt x="43" y="13"/>
                  </a:cubicBezTo>
                  <a:cubicBezTo>
                    <a:pt x="41" y="14"/>
                    <a:pt x="39" y="14"/>
                    <a:pt x="37" y="15"/>
                  </a:cubicBezTo>
                  <a:cubicBezTo>
                    <a:pt x="35" y="16"/>
                    <a:pt x="35" y="16"/>
                    <a:pt x="35" y="16"/>
                  </a:cubicBezTo>
                  <a:cubicBezTo>
                    <a:pt x="35" y="16"/>
                    <a:pt x="39" y="20"/>
                    <a:pt x="44" y="24"/>
                  </a:cubicBezTo>
                  <a:cubicBezTo>
                    <a:pt x="42" y="26"/>
                    <a:pt x="41" y="28"/>
                    <a:pt x="40" y="30"/>
                  </a:cubicBezTo>
                  <a:cubicBezTo>
                    <a:pt x="33" y="28"/>
                    <a:pt x="26" y="27"/>
                    <a:pt x="20" y="27"/>
                  </a:cubicBezTo>
                  <a:close/>
                </a:path>
              </a:pathLst>
            </a:custGeom>
            <a:solidFill>
              <a:schemeClr val="bg1"/>
            </a:solidFill>
            <a:ln>
              <a:noFill/>
            </a:ln>
          </p:spPr>
          <p:txBody>
            <a:bodyPr vert="horz" wrap="square" lIns="96430" tIns="48216" rIns="96430" bIns="482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49">
                <a:solidFill>
                  <a:prstClr val="black"/>
                </a:solidFill>
                <a:cs typeface="+mn-ea"/>
                <a:sym typeface="+mn-lt"/>
              </a:endParaRPr>
            </a:p>
          </p:txBody>
        </p:sp>
        <p:sp>
          <p:nvSpPr>
            <p:cNvPr id="18" name="Freeform 24">
              <a:extLst>
                <a:ext uri="{FF2B5EF4-FFF2-40B4-BE49-F238E27FC236}">
                  <a16:creationId xmlns:a16="http://schemas.microsoft.com/office/drawing/2014/main" id="{8C455B58-EADE-4EE8-BB81-5220E0E4F8C0}"/>
                </a:ext>
              </a:extLst>
            </p:cNvPr>
            <p:cNvSpPr>
              <a:spLocks noEditPoints="1"/>
            </p:cNvSpPr>
            <p:nvPr/>
          </p:nvSpPr>
          <p:spPr bwMode="auto">
            <a:xfrm>
              <a:off x="6878905" y="3031426"/>
              <a:ext cx="377843" cy="362576"/>
            </a:xfrm>
            <a:custGeom>
              <a:avLst/>
              <a:gdLst>
                <a:gd name="T0" fmla="*/ 80 w 198"/>
                <a:gd name="T1" fmla="*/ 39 h 190"/>
                <a:gd name="T2" fmla="*/ 32 w 198"/>
                <a:gd name="T3" fmla="*/ 39 h 190"/>
                <a:gd name="T4" fmla="*/ 24 w 198"/>
                <a:gd name="T5" fmla="*/ 52 h 190"/>
                <a:gd name="T6" fmla="*/ 32 w 198"/>
                <a:gd name="T7" fmla="*/ 65 h 190"/>
                <a:gd name="T8" fmla="*/ 80 w 198"/>
                <a:gd name="T9" fmla="*/ 65 h 190"/>
                <a:gd name="T10" fmla="*/ 80 w 198"/>
                <a:gd name="T11" fmla="*/ 39 h 190"/>
                <a:gd name="T12" fmla="*/ 80 w 198"/>
                <a:gd name="T13" fmla="*/ 39 h 190"/>
                <a:gd name="T14" fmla="*/ 114 w 198"/>
                <a:gd name="T15" fmla="*/ 65 h 190"/>
                <a:gd name="T16" fmla="*/ 170 w 198"/>
                <a:gd name="T17" fmla="*/ 65 h 190"/>
                <a:gd name="T18" fmla="*/ 177 w 198"/>
                <a:gd name="T19" fmla="*/ 65 h 190"/>
                <a:gd name="T20" fmla="*/ 179 w 198"/>
                <a:gd name="T21" fmla="*/ 69 h 190"/>
                <a:gd name="T22" fmla="*/ 194 w 198"/>
                <a:gd name="T23" fmla="*/ 93 h 190"/>
                <a:gd name="T24" fmla="*/ 198 w 198"/>
                <a:gd name="T25" fmla="*/ 99 h 190"/>
                <a:gd name="T26" fmla="*/ 194 w 198"/>
                <a:gd name="T27" fmla="*/ 103 h 190"/>
                <a:gd name="T28" fmla="*/ 179 w 198"/>
                <a:gd name="T29" fmla="*/ 127 h 190"/>
                <a:gd name="T30" fmla="*/ 177 w 198"/>
                <a:gd name="T31" fmla="*/ 134 h 190"/>
                <a:gd name="T32" fmla="*/ 170 w 198"/>
                <a:gd name="T33" fmla="*/ 134 h 190"/>
                <a:gd name="T34" fmla="*/ 114 w 198"/>
                <a:gd name="T35" fmla="*/ 134 h 190"/>
                <a:gd name="T36" fmla="*/ 114 w 198"/>
                <a:gd name="T37" fmla="*/ 164 h 190"/>
                <a:gd name="T38" fmla="*/ 164 w 198"/>
                <a:gd name="T39" fmla="*/ 164 h 190"/>
                <a:gd name="T40" fmla="*/ 164 w 198"/>
                <a:gd name="T41" fmla="*/ 190 h 190"/>
                <a:gd name="T42" fmla="*/ 37 w 198"/>
                <a:gd name="T43" fmla="*/ 190 h 190"/>
                <a:gd name="T44" fmla="*/ 37 w 198"/>
                <a:gd name="T45" fmla="*/ 164 h 190"/>
                <a:gd name="T46" fmla="*/ 82 w 198"/>
                <a:gd name="T47" fmla="*/ 164 h 190"/>
                <a:gd name="T48" fmla="*/ 82 w 198"/>
                <a:gd name="T49" fmla="*/ 86 h 190"/>
                <a:gd name="T50" fmla="*/ 26 w 198"/>
                <a:gd name="T51" fmla="*/ 86 h 190"/>
                <a:gd name="T52" fmla="*/ 19 w 198"/>
                <a:gd name="T53" fmla="*/ 86 h 190"/>
                <a:gd name="T54" fmla="*/ 17 w 198"/>
                <a:gd name="T55" fmla="*/ 80 h 190"/>
                <a:gd name="T56" fmla="*/ 2 w 198"/>
                <a:gd name="T57" fmla="*/ 56 h 190"/>
                <a:gd name="T58" fmla="*/ 0 w 198"/>
                <a:gd name="T59" fmla="*/ 52 h 190"/>
                <a:gd name="T60" fmla="*/ 2 w 198"/>
                <a:gd name="T61" fmla="*/ 45 h 190"/>
                <a:gd name="T62" fmla="*/ 17 w 198"/>
                <a:gd name="T63" fmla="*/ 21 h 190"/>
                <a:gd name="T64" fmla="*/ 19 w 198"/>
                <a:gd name="T65" fmla="*/ 17 h 190"/>
                <a:gd name="T66" fmla="*/ 26 w 198"/>
                <a:gd name="T67" fmla="*/ 17 h 190"/>
                <a:gd name="T68" fmla="*/ 82 w 198"/>
                <a:gd name="T69" fmla="*/ 17 h 190"/>
                <a:gd name="T70" fmla="*/ 82 w 198"/>
                <a:gd name="T71" fmla="*/ 13 h 190"/>
                <a:gd name="T72" fmla="*/ 99 w 198"/>
                <a:gd name="T73" fmla="*/ 0 h 190"/>
                <a:gd name="T74" fmla="*/ 114 w 198"/>
                <a:gd name="T75" fmla="*/ 13 h 190"/>
                <a:gd name="T76" fmla="*/ 114 w 198"/>
                <a:gd name="T77" fmla="*/ 65 h 190"/>
                <a:gd name="T78" fmla="*/ 114 w 198"/>
                <a:gd name="T79" fmla="*/ 65 h 190"/>
                <a:gd name="T80" fmla="*/ 166 w 198"/>
                <a:gd name="T81" fmla="*/ 84 h 190"/>
                <a:gd name="T82" fmla="*/ 116 w 198"/>
                <a:gd name="T83" fmla="*/ 84 h 190"/>
                <a:gd name="T84" fmla="*/ 116 w 198"/>
                <a:gd name="T85" fmla="*/ 112 h 190"/>
                <a:gd name="T86" fmla="*/ 166 w 198"/>
                <a:gd name="T87" fmla="*/ 112 h 190"/>
                <a:gd name="T88" fmla="*/ 175 w 198"/>
                <a:gd name="T89" fmla="*/ 99 h 190"/>
                <a:gd name="T90" fmla="*/ 166 w 198"/>
                <a:gd name="T91" fmla="*/ 8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8" h="190">
                  <a:moveTo>
                    <a:pt x="80" y="39"/>
                  </a:moveTo>
                  <a:lnTo>
                    <a:pt x="32" y="39"/>
                  </a:lnTo>
                  <a:lnTo>
                    <a:pt x="24" y="52"/>
                  </a:lnTo>
                  <a:lnTo>
                    <a:pt x="32" y="65"/>
                  </a:lnTo>
                  <a:lnTo>
                    <a:pt x="80" y="65"/>
                  </a:lnTo>
                  <a:lnTo>
                    <a:pt x="80" y="39"/>
                  </a:lnTo>
                  <a:lnTo>
                    <a:pt x="80" y="39"/>
                  </a:lnTo>
                  <a:close/>
                  <a:moveTo>
                    <a:pt x="114" y="65"/>
                  </a:moveTo>
                  <a:lnTo>
                    <a:pt x="170" y="65"/>
                  </a:lnTo>
                  <a:lnTo>
                    <a:pt x="177" y="65"/>
                  </a:lnTo>
                  <a:lnTo>
                    <a:pt x="179" y="69"/>
                  </a:lnTo>
                  <a:lnTo>
                    <a:pt x="194" y="93"/>
                  </a:lnTo>
                  <a:lnTo>
                    <a:pt x="198" y="99"/>
                  </a:lnTo>
                  <a:lnTo>
                    <a:pt x="194" y="103"/>
                  </a:lnTo>
                  <a:lnTo>
                    <a:pt x="179" y="127"/>
                  </a:lnTo>
                  <a:lnTo>
                    <a:pt x="177" y="134"/>
                  </a:lnTo>
                  <a:lnTo>
                    <a:pt x="170" y="134"/>
                  </a:lnTo>
                  <a:lnTo>
                    <a:pt x="114" y="134"/>
                  </a:lnTo>
                  <a:lnTo>
                    <a:pt x="114" y="164"/>
                  </a:lnTo>
                  <a:lnTo>
                    <a:pt x="164" y="164"/>
                  </a:lnTo>
                  <a:lnTo>
                    <a:pt x="164" y="190"/>
                  </a:lnTo>
                  <a:lnTo>
                    <a:pt x="37" y="190"/>
                  </a:lnTo>
                  <a:lnTo>
                    <a:pt x="37" y="164"/>
                  </a:lnTo>
                  <a:lnTo>
                    <a:pt x="82" y="164"/>
                  </a:lnTo>
                  <a:lnTo>
                    <a:pt x="82" y="86"/>
                  </a:lnTo>
                  <a:lnTo>
                    <a:pt x="26" y="86"/>
                  </a:lnTo>
                  <a:lnTo>
                    <a:pt x="19" y="86"/>
                  </a:lnTo>
                  <a:lnTo>
                    <a:pt x="17" y="80"/>
                  </a:lnTo>
                  <a:lnTo>
                    <a:pt x="2" y="56"/>
                  </a:lnTo>
                  <a:lnTo>
                    <a:pt x="0" y="52"/>
                  </a:lnTo>
                  <a:lnTo>
                    <a:pt x="2" y="45"/>
                  </a:lnTo>
                  <a:lnTo>
                    <a:pt x="17" y="21"/>
                  </a:lnTo>
                  <a:lnTo>
                    <a:pt x="19" y="17"/>
                  </a:lnTo>
                  <a:lnTo>
                    <a:pt x="26" y="17"/>
                  </a:lnTo>
                  <a:lnTo>
                    <a:pt x="82" y="17"/>
                  </a:lnTo>
                  <a:lnTo>
                    <a:pt x="82" y="13"/>
                  </a:lnTo>
                  <a:lnTo>
                    <a:pt x="99" y="0"/>
                  </a:lnTo>
                  <a:lnTo>
                    <a:pt x="114" y="13"/>
                  </a:lnTo>
                  <a:lnTo>
                    <a:pt x="114" y="65"/>
                  </a:lnTo>
                  <a:lnTo>
                    <a:pt x="114" y="65"/>
                  </a:lnTo>
                  <a:close/>
                  <a:moveTo>
                    <a:pt x="166" y="84"/>
                  </a:moveTo>
                  <a:lnTo>
                    <a:pt x="116" y="84"/>
                  </a:lnTo>
                  <a:lnTo>
                    <a:pt x="116" y="112"/>
                  </a:lnTo>
                  <a:lnTo>
                    <a:pt x="166" y="112"/>
                  </a:lnTo>
                  <a:lnTo>
                    <a:pt x="175" y="99"/>
                  </a:lnTo>
                  <a:lnTo>
                    <a:pt x="166" y="84"/>
                  </a:lnTo>
                  <a:close/>
                </a:path>
              </a:pathLst>
            </a:custGeom>
            <a:solidFill>
              <a:schemeClr val="bg1"/>
            </a:solidFill>
            <a:ln>
              <a:noFill/>
            </a:ln>
          </p:spPr>
          <p:txBody>
            <a:bodyPr vert="horz" wrap="square" lIns="96430" tIns="48216" rIns="96430" bIns="482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49">
                <a:solidFill>
                  <a:prstClr val="black"/>
                </a:solidFill>
                <a:cs typeface="+mn-ea"/>
                <a:sym typeface="+mn-lt"/>
              </a:endParaRPr>
            </a:p>
          </p:txBody>
        </p:sp>
        <p:sp>
          <p:nvSpPr>
            <p:cNvPr id="19" name="Freeform 25">
              <a:extLst>
                <a:ext uri="{FF2B5EF4-FFF2-40B4-BE49-F238E27FC236}">
                  <a16:creationId xmlns:a16="http://schemas.microsoft.com/office/drawing/2014/main" id="{27D45976-B0EA-4E93-B80E-5CEE5E1A3168}"/>
                </a:ext>
              </a:extLst>
            </p:cNvPr>
            <p:cNvSpPr>
              <a:spLocks noEditPoints="1"/>
            </p:cNvSpPr>
            <p:nvPr/>
          </p:nvSpPr>
          <p:spPr bwMode="auto">
            <a:xfrm>
              <a:off x="5005051" y="4114114"/>
              <a:ext cx="337768" cy="330136"/>
            </a:xfrm>
            <a:custGeom>
              <a:avLst/>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chemeClr val="bg1"/>
            </a:solidFill>
            <a:ln>
              <a:noFill/>
            </a:ln>
          </p:spPr>
          <p:txBody>
            <a:bodyPr vert="horz" wrap="square" lIns="96430" tIns="48216" rIns="96430" bIns="482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49">
                <a:solidFill>
                  <a:prstClr val="black"/>
                </a:solidFill>
                <a:cs typeface="+mn-ea"/>
                <a:sym typeface="+mn-lt"/>
              </a:endParaRPr>
            </a:p>
          </p:txBody>
        </p:sp>
        <p:sp>
          <p:nvSpPr>
            <p:cNvPr id="20" name="Freeform 26">
              <a:extLst>
                <a:ext uri="{FF2B5EF4-FFF2-40B4-BE49-F238E27FC236}">
                  <a16:creationId xmlns:a16="http://schemas.microsoft.com/office/drawing/2014/main" id="{D93CDFEE-3352-445B-9D49-DFE46C2DAF65}"/>
                </a:ext>
              </a:extLst>
            </p:cNvPr>
            <p:cNvSpPr>
              <a:spLocks noEditPoints="1"/>
            </p:cNvSpPr>
            <p:nvPr/>
          </p:nvSpPr>
          <p:spPr bwMode="auto">
            <a:xfrm>
              <a:off x="8773924" y="4087398"/>
              <a:ext cx="316777" cy="383568"/>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ln>
          </p:spPr>
          <p:txBody>
            <a:bodyPr vert="horz" wrap="square" lIns="96430" tIns="48216" rIns="96430" bIns="482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49">
                <a:solidFill>
                  <a:prstClr val="black"/>
                </a:solidFill>
                <a:cs typeface="+mn-ea"/>
                <a:sym typeface="+mn-lt"/>
              </a:endParaRPr>
            </a:p>
          </p:txBody>
        </p:sp>
      </p:grpSp>
      <p:grpSp>
        <p:nvGrpSpPr>
          <p:cNvPr id="31" name="Group 6">
            <a:extLst>
              <a:ext uri="{FF2B5EF4-FFF2-40B4-BE49-F238E27FC236}">
                <a16:creationId xmlns:a16="http://schemas.microsoft.com/office/drawing/2014/main" id="{3ADE67DE-70F8-46AB-9316-4182B0A018F7}"/>
              </a:ext>
            </a:extLst>
          </p:cNvPr>
          <p:cNvGrpSpPr/>
          <p:nvPr/>
        </p:nvGrpSpPr>
        <p:grpSpPr>
          <a:xfrm>
            <a:off x="3869533" y="1759148"/>
            <a:ext cx="2611174" cy="1053710"/>
            <a:chOff x="4038291" y="1512738"/>
            <a:chExt cx="2304129" cy="999184"/>
          </a:xfrm>
        </p:grpSpPr>
        <p:sp>
          <p:nvSpPr>
            <p:cNvPr id="32" name="TextBox 56">
              <a:extLst>
                <a:ext uri="{FF2B5EF4-FFF2-40B4-BE49-F238E27FC236}">
                  <a16:creationId xmlns:a16="http://schemas.microsoft.com/office/drawing/2014/main" id="{78FB4190-E33B-40BC-9724-9F3575C4E618}"/>
                </a:ext>
              </a:extLst>
            </p:cNvPr>
            <p:cNvSpPr txBox="1"/>
            <p:nvPr/>
          </p:nvSpPr>
          <p:spPr>
            <a:xfrm>
              <a:off x="4395968" y="1512738"/>
              <a:ext cx="1588776" cy="375635"/>
            </a:xfrm>
            <a:prstGeom prst="rect">
              <a:avLst/>
            </a:prstGeom>
            <a:noFill/>
          </p:spPr>
          <p:txBody>
            <a:bodyPr wrap="none" rtlCol="0">
              <a:spAutoFit/>
            </a:bodyPr>
            <a:lstStyle/>
            <a:p>
              <a:pPr algn="ctr">
                <a:lnSpc>
                  <a:spcPct val="120000"/>
                </a:lnSpc>
              </a:pPr>
              <a:r>
                <a:rPr lang="zh-CN" altLang="en-US" dirty="0">
                  <a:solidFill>
                    <a:schemeClr val="bg1">
                      <a:lumMod val="50000"/>
                    </a:schemeClr>
                  </a:solidFill>
                  <a:cs typeface="+mn-ea"/>
                  <a:sym typeface="+mn-lt"/>
                </a:rPr>
                <a:t>请替换文字内容</a:t>
              </a:r>
              <a:endParaRPr lang="en-GB" dirty="0">
                <a:solidFill>
                  <a:schemeClr val="bg1">
                    <a:lumMod val="50000"/>
                  </a:schemeClr>
                </a:solidFill>
                <a:cs typeface="+mn-ea"/>
                <a:sym typeface="+mn-lt"/>
              </a:endParaRPr>
            </a:p>
          </p:txBody>
        </p:sp>
        <p:sp>
          <p:nvSpPr>
            <p:cNvPr id="33" name="Rectangle 50">
              <a:extLst>
                <a:ext uri="{FF2B5EF4-FFF2-40B4-BE49-F238E27FC236}">
                  <a16:creationId xmlns:a16="http://schemas.microsoft.com/office/drawing/2014/main" id="{8539B7B6-93B5-4292-B236-E9BAD40C7C42}"/>
                </a:ext>
              </a:extLst>
            </p:cNvPr>
            <p:cNvSpPr/>
            <p:nvPr/>
          </p:nvSpPr>
          <p:spPr>
            <a:xfrm>
              <a:off x="4038291" y="1899037"/>
              <a:ext cx="2304129" cy="612885"/>
            </a:xfrm>
            <a:prstGeom prst="rect">
              <a:avLst/>
            </a:prstGeom>
          </p:spPr>
          <p:txBody>
            <a:bodyPr wrap="square">
              <a:spAutoFit/>
            </a:bodyPr>
            <a:lstStyle/>
            <a:p>
              <a:pPr lvl="0" algn="ctr"/>
              <a:r>
                <a:rPr lang="zh-CN" altLang="en-US" sz="1200" dirty="0">
                  <a:solidFill>
                    <a:schemeClr val="bg1">
                      <a:lumMod val="50000"/>
                    </a:schemeClr>
                  </a:solidFill>
                  <a:cs typeface="+mn-ea"/>
                  <a:sym typeface="+mn-lt"/>
                </a:rPr>
                <a:t>此处添加详细文本描述，建议与标题相关并符合整体语言风格，描述尽量简洁生动。</a:t>
              </a:r>
              <a:endParaRPr lang="en-US" altLang="zh-CN" sz="1200" dirty="0">
                <a:solidFill>
                  <a:schemeClr val="bg1">
                    <a:lumMod val="50000"/>
                  </a:schemeClr>
                </a:solidFill>
                <a:cs typeface="+mn-ea"/>
                <a:sym typeface="+mn-lt"/>
              </a:endParaRPr>
            </a:p>
          </p:txBody>
        </p:sp>
      </p:grpSp>
      <p:grpSp>
        <p:nvGrpSpPr>
          <p:cNvPr id="37" name="Group 6">
            <a:extLst>
              <a:ext uri="{FF2B5EF4-FFF2-40B4-BE49-F238E27FC236}">
                <a16:creationId xmlns:a16="http://schemas.microsoft.com/office/drawing/2014/main" id="{6C1F8332-AF5C-450E-90A9-2A30282A6797}"/>
              </a:ext>
            </a:extLst>
          </p:cNvPr>
          <p:cNvGrpSpPr/>
          <p:nvPr/>
        </p:nvGrpSpPr>
        <p:grpSpPr>
          <a:xfrm>
            <a:off x="7797370" y="1739668"/>
            <a:ext cx="2611174" cy="1053710"/>
            <a:chOff x="4038291" y="1512738"/>
            <a:chExt cx="2304129" cy="999184"/>
          </a:xfrm>
        </p:grpSpPr>
        <p:sp>
          <p:nvSpPr>
            <p:cNvPr id="38" name="TextBox 56">
              <a:extLst>
                <a:ext uri="{FF2B5EF4-FFF2-40B4-BE49-F238E27FC236}">
                  <a16:creationId xmlns:a16="http://schemas.microsoft.com/office/drawing/2014/main" id="{83532F2E-AA0F-40E7-94BD-3B4CCBB73293}"/>
                </a:ext>
              </a:extLst>
            </p:cNvPr>
            <p:cNvSpPr txBox="1"/>
            <p:nvPr/>
          </p:nvSpPr>
          <p:spPr>
            <a:xfrm>
              <a:off x="4395968" y="1512738"/>
              <a:ext cx="1588776" cy="375635"/>
            </a:xfrm>
            <a:prstGeom prst="rect">
              <a:avLst/>
            </a:prstGeom>
            <a:noFill/>
          </p:spPr>
          <p:txBody>
            <a:bodyPr wrap="none" rtlCol="0">
              <a:spAutoFit/>
            </a:bodyPr>
            <a:lstStyle/>
            <a:p>
              <a:pPr algn="ctr">
                <a:lnSpc>
                  <a:spcPct val="120000"/>
                </a:lnSpc>
              </a:pPr>
              <a:r>
                <a:rPr lang="zh-CN" altLang="en-US" dirty="0">
                  <a:solidFill>
                    <a:schemeClr val="bg1">
                      <a:lumMod val="50000"/>
                    </a:schemeClr>
                  </a:solidFill>
                  <a:cs typeface="+mn-ea"/>
                  <a:sym typeface="+mn-lt"/>
                </a:rPr>
                <a:t>请替换文字内容</a:t>
              </a:r>
              <a:endParaRPr lang="en-GB" dirty="0">
                <a:solidFill>
                  <a:schemeClr val="bg1">
                    <a:lumMod val="50000"/>
                  </a:schemeClr>
                </a:solidFill>
                <a:cs typeface="+mn-ea"/>
                <a:sym typeface="+mn-lt"/>
              </a:endParaRPr>
            </a:p>
          </p:txBody>
        </p:sp>
        <p:sp>
          <p:nvSpPr>
            <p:cNvPr id="39" name="Rectangle 50">
              <a:extLst>
                <a:ext uri="{FF2B5EF4-FFF2-40B4-BE49-F238E27FC236}">
                  <a16:creationId xmlns:a16="http://schemas.microsoft.com/office/drawing/2014/main" id="{34A51EB3-3DD2-4EC6-8DA9-C77C281A339A}"/>
                </a:ext>
              </a:extLst>
            </p:cNvPr>
            <p:cNvSpPr/>
            <p:nvPr/>
          </p:nvSpPr>
          <p:spPr>
            <a:xfrm>
              <a:off x="4038291" y="1899037"/>
              <a:ext cx="2304129" cy="612885"/>
            </a:xfrm>
            <a:prstGeom prst="rect">
              <a:avLst/>
            </a:prstGeom>
          </p:spPr>
          <p:txBody>
            <a:bodyPr wrap="square">
              <a:spAutoFit/>
            </a:bodyPr>
            <a:lstStyle/>
            <a:p>
              <a:pPr lvl="0" algn="ctr"/>
              <a:r>
                <a:rPr lang="zh-CN" altLang="en-US" sz="1200" dirty="0">
                  <a:solidFill>
                    <a:schemeClr val="bg1">
                      <a:lumMod val="50000"/>
                    </a:schemeClr>
                  </a:solidFill>
                  <a:cs typeface="+mn-ea"/>
                  <a:sym typeface="+mn-lt"/>
                </a:rPr>
                <a:t>此处添加详细文本描述，建议与标题相关并符合整体语言风格，描述尽量简洁生动。</a:t>
              </a:r>
              <a:endParaRPr lang="en-US" altLang="zh-CN" sz="1200" dirty="0">
                <a:solidFill>
                  <a:schemeClr val="bg1">
                    <a:lumMod val="50000"/>
                  </a:schemeClr>
                </a:solidFill>
                <a:cs typeface="+mn-ea"/>
                <a:sym typeface="+mn-lt"/>
              </a:endParaRPr>
            </a:p>
          </p:txBody>
        </p:sp>
      </p:grpSp>
      <p:grpSp>
        <p:nvGrpSpPr>
          <p:cNvPr id="40" name="Group 6">
            <a:extLst>
              <a:ext uri="{FF2B5EF4-FFF2-40B4-BE49-F238E27FC236}">
                <a16:creationId xmlns:a16="http://schemas.microsoft.com/office/drawing/2014/main" id="{98A6964B-A4CB-419D-8960-267C4DA0A746}"/>
              </a:ext>
            </a:extLst>
          </p:cNvPr>
          <p:cNvGrpSpPr/>
          <p:nvPr/>
        </p:nvGrpSpPr>
        <p:grpSpPr>
          <a:xfrm>
            <a:off x="1845257" y="4070354"/>
            <a:ext cx="2611174" cy="1053710"/>
            <a:chOff x="4038291" y="1512738"/>
            <a:chExt cx="2304129" cy="999184"/>
          </a:xfrm>
        </p:grpSpPr>
        <p:sp>
          <p:nvSpPr>
            <p:cNvPr id="41" name="TextBox 56">
              <a:extLst>
                <a:ext uri="{FF2B5EF4-FFF2-40B4-BE49-F238E27FC236}">
                  <a16:creationId xmlns:a16="http://schemas.microsoft.com/office/drawing/2014/main" id="{8FAAD283-33A6-4026-88DE-8957513CCDA4}"/>
                </a:ext>
              </a:extLst>
            </p:cNvPr>
            <p:cNvSpPr txBox="1"/>
            <p:nvPr/>
          </p:nvSpPr>
          <p:spPr>
            <a:xfrm>
              <a:off x="4395968" y="1512738"/>
              <a:ext cx="1588776" cy="375635"/>
            </a:xfrm>
            <a:prstGeom prst="rect">
              <a:avLst/>
            </a:prstGeom>
            <a:noFill/>
          </p:spPr>
          <p:txBody>
            <a:bodyPr wrap="none" rtlCol="0">
              <a:spAutoFit/>
            </a:bodyPr>
            <a:lstStyle/>
            <a:p>
              <a:pPr algn="ctr">
                <a:lnSpc>
                  <a:spcPct val="120000"/>
                </a:lnSpc>
              </a:pPr>
              <a:r>
                <a:rPr lang="zh-CN" altLang="en-US" dirty="0">
                  <a:solidFill>
                    <a:schemeClr val="bg1">
                      <a:lumMod val="50000"/>
                    </a:schemeClr>
                  </a:solidFill>
                  <a:cs typeface="+mn-ea"/>
                  <a:sym typeface="+mn-lt"/>
                </a:rPr>
                <a:t>请替换文字内容</a:t>
              </a:r>
              <a:endParaRPr lang="en-GB" dirty="0">
                <a:solidFill>
                  <a:schemeClr val="bg1">
                    <a:lumMod val="50000"/>
                  </a:schemeClr>
                </a:solidFill>
                <a:cs typeface="+mn-ea"/>
                <a:sym typeface="+mn-lt"/>
              </a:endParaRPr>
            </a:p>
          </p:txBody>
        </p:sp>
        <p:sp>
          <p:nvSpPr>
            <p:cNvPr id="42" name="Rectangle 50">
              <a:extLst>
                <a:ext uri="{FF2B5EF4-FFF2-40B4-BE49-F238E27FC236}">
                  <a16:creationId xmlns:a16="http://schemas.microsoft.com/office/drawing/2014/main" id="{9D0021D4-C1A1-4AEB-BAB7-1B98475A5673}"/>
                </a:ext>
              </a:extLst>
            </p:cNvPr>
            <p:cNvSpPr/>
            <p:nvPr/>
          </p:nvSpPr>
          <p:spPr>
            <a:xfrm>
              <a:off x="4038291" y="1899037"/>
              <a:ext cx="2304129" cy="612885"/>
            </a:xfrm>
            <a:prstGeom prst="rect">
              <a:avLst/>
            </a:prstGeom>
          </p:spPr>
          <p:txBody>
            <a:bodyPr wrap="square">
              <a:spAutoFit/>
            </a:bodyPr>
            <a:lstStyle/>
            <a:p>
              <a:pPr lvl="0" algn="ctr"/>
              <a:r>
                <a:rPr lang="zh-CN" altLang="en-US" sz="1200" dirty="0">
                  <a:solidFill>
                    <a:schemeClr val="bg1">
                      <a:lumMod val="50000"/>
                    </a:schemeClr>
                  </a:solidFill>
                  <a:cs typeface="+mn-ea"/>
                  <a:sym typeface="+mn-lt"/>
                </a:rPr>
                <a:t>此处添加详细文本描述，建议与标题相关并符合整体语言风格，描述尽量简洁生动。</a:t>
              </a:r>
              <a:endParaRPr lang="en-US" altLang="zh-CN" sz="1200" dirty="0">
                <a:solidFill>
                  <a:schemeClr val="bg1">
                    <a:lumMod val="50000"/>
                  </a:schemeClr>
                </a:solidFill>
                <a:cs typeface="+mn-ea"/>
                <a:sym typeface="+mn-lt"/>
              </a:endParaRPr>
            </a:p>
          </p:txBody>
        </p:sp>
      </p:grpSp>
      <p:grpSp>
        <p:nvGrpSpPr>
          <p:cNvPr id="43" name="Group 6">
            <a:extLst>
              <a:ext uri="{FF2B5EF4-FFF2-40B4-BE49-F238E27FC236}">
                <a16:creationId xmlns:a16="http://schemas.microsoft.com/office/drawing/2014/main" id="{27D2C554-4BEC-41EC-99F1-9436C179DFA3}"/>
              </a:ext>
            </a:extLst>
          </p:cNvPr>
          <p:cNvGrpSpPr/>
          <p:nvPr/>
        </p:nvGrpSpPr>
        <p:grpSpPr>
          <a:xfrm>
            <a:off x="5773094" y="4050874"/>
            <a:ext cx="2611174" cy="1053710"/>
            <a:chOff x="4038291" y="1512738"/>
            <a:chExt cx="2304129" cy="999184"/>
          </a:xfrm>
        </p:grpSpPr>
        <p:sp>
          <p:nvSpPr>
            <p:cNvPr id="44" name="TextBox 56">
              <a:extLst>
                <a:ext uri="{FF2B5EF4-FFF2-40B4-BE49-F238E27FC236}">
                  <a16:creationId xmlns:a16="http://schemas.microsoft.com/office/drawing/2014/main" id="{2CC3F142-B6AB-4819-A020-FED1AFCCB2CB}"/>
                </a:ext>
              </a:extLst>
            </p:cNvPr>
            <p:cNvSpPr txBox="1"/>
            <p:nvPr/>
          </p:nvSpPr>
          <p:spPr>
            <a:xfrm>
              <a:off x="4395968" y="1512738"/>
              <a:ext cx="1588776" cy="375635"/>
            </a:xfrm>
            <a:prstGeom prst="rect">
              <a:avLst/>
            </a:prstGeom>
            <a:noFill/>
          </p:spPr>
          <p:txBody>
            <a:bodyPr wrap="none" rtlCol="0">
              <a:spAutoFit/>
            </a:bodyPr>
            <a:lstStyle/>
            <a:p>
              <a:pPr algn="ctr">
                <a:lnSpc>
                  <a:spcPct val="120000"/>
                </a:lnSpc>
              </a:pPr>
              <a:r>
                <a:rPr lang="zh-CN" altLang="en-US" dirty="0">
                  <a:solidFill>
                    <a:schemeClr val="bg1">
                      <a:lumMod val="50000"/>
                    </a:schemeClr>
                  </a:solidFill>
                  <a:cs typeface="+mn-ea"/>
                  <a:sym typeface="+mn-lt"/>
                </a:rPr>
                <a:t>请替换文字内容</a:t>
              </a:r>
              <a:endParaRPr lang="en-GB" dirty="0">
                <a:solidFill>
                  <a:schemeClr val="bg1">
                    <a:lumMod val="50000"/>
                  </a:schemeClr>
                </a:solidFill>
                <a:cs typeface="+mn-ea"/>
                <a:sym typeface="+mn-lt"/>
              </a:endParaRPr>
            </a:p>
          </p:txBody>
        </p:sp>
        <p:sp>
          <p:nvSpPr>
            <p:cNvPr id="45" name="Rectangle 50">
              <a:extLst>
                <a:ext uri="{FF2B5EF4-FFF2-40B4-BE49-F238E27FC236}">
                  <a16:creationId xmlns:a16="http://schemas.microsoft.com/office/drawing/2014/main" id="{7FBA3ACE-D49B-4CE4-B213-2E6D0F70691C}"/>
                </a:ext>
              </a:extLst>
            </p:cNvPr>
            <p:cNvSpPr/>
            <p:nvPr/>
          </p:nvSpPr>
          <p:spPr>
            <a:xfrm>
              <a:off x="4038291" y="1899037"/>
              <a:ext cx="2304129" cy="612885"/>
            </a:xfrm>
            <a:prstGeom prst="rect">
              <a:avLst/>
            </a:prstGeom>
          </p:spPr>
          <p:txBody>
            <a:bodyPr wrap="square">
              <a:spAutoFit/>
            </a:bodyPr>
            <a:lstStyle/>
            <a:p>
              <a:pPr lvl="0" algn="ctr"/>
              <a:r>
                <a:rPr lang="zh-CN" altLang="en-US" sz="1200" dirty="0">
                  <a:solidFill>
                    <a:schemeClr val="bg1">
                      <a:lumMod val="50000"/>
                    </a:schemeClr>
                  </a:solidFill>
                  <a:cs typeface="+mn-ea"/>
                  <a:sym typeface="+mn-lt"/>
                </a:rPr>
                <a:t>此处添加详细文本描述，建议与标题相关并符合整体语言风格，描述尽量简洁生动。</a:t>
              </a:r>
              <a:endParaRPr lang="en-US" altLang="zh-CN" sz="1200" dirty="0">
                <a:solidFill>
                  <a:schemeClr val="bg1">
                    <a:lumMod val="50000"/>
                  </a:schemeClr>
                </a:solidFill>
                <a:cs typeface="+mn-ea"/>
                <a:sym typeface="+mn-lt"/>
              </a:endParaRPr>
            </a:p>
          </p:txBody>
        </p:sp>
      </p:grpSp>
    </p:spTree>
    <p:extLst>
      <p:ext uri="{BB962C8B-B14F-4D97-AF65-F5344CB8AC3E}">
        <p14:creationId xmlns:p14="http://schemas.microsoft.com/office/powerpoint/2010/main" val="2939523068"/>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500"/>
                                        <p:tgtEl>
                                          <p:spTgt spid="37"/>
                                        </p:tgtEl>
                                      </p:cBhvr>
                                    </p:animEffect>
                                  </p:childTnLst>
                                </p:cTn>
                              </p:par>
                            </p:childTnLst>
                          </p:cTn>
                        </p:par>
                        <p:par>
                          <p:cTn id="26" fill="hold">
                            <p:stCondLst>
                              <p:cond delay="2500"/>
                            </p:stCondLst>
                            <p:childTnLst>
                              <p:par>
                                <p:cTn id="27" presetID="10" presetClass="entr" presetSubtype="0" fill="hold"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500"/>
                                        <p:tgtEl>
                                          <p:spTgt spid="40"/>
                                        </p:tgtEl>
                                      </p:cBhvr>
                                    </p:animEffect>
                                  </p:childTnLst>
                                </p:cTn>
                              </p:par>
                            </p:childTnLst>
                          </p:cTn>
                        </p:par>
                        <p:par>
                          <p:cTn id="30" fill="hold">
                            <p:stCondLst>
                              <p:cond delay="3000"/>
                            </p:stCondLst>
                            <p:childTnLst>
                              <p:par>
                                <p:cTn id="31" presetID="10" presetClass="entr" presetSubtype="0" fill="hold" nodeType="after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fade">
                                      <p:cBhvr>
                                        <p:cTn id="3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A34C5E46-EC63-463D-8548-1AEFB193B93F}"/>
              </a:ext>
            </a:extLst>
          </p:cNvPr>
          <p:cNvSpPr/>
          <p:nvPr/>
        </p:nvSpPr>
        <p:spPr>
          <a:xfrm>
            <a:off x="4659410" y="435277"/>
            <a:ext cx="2877711" cy="584775"/>
          </a:xfrm>
          <a:prstGeom prst="rect">
            <a:avLst/>
          </a:prstGeom>
        </p:spPr>
        <p:txBody>
          <a:bodyPr wrap="none">
            <a:spAutoFit/>
          </a:bodyPr>
          <a:lstStyle/>
          <a:p>
            <a:pPr algn="ctr"/>
            <a:r>
              <a:rPr lang="zh-CN" altLang="en-US" sz="3200" b="1" spc="300" dirty="0">
                <a:solidFill>
                  <a:srgbClr val="25998C"/>
                </a:solidFill>
                <a:cs typeface="+mn-ea"/>
                <a:sym typeface="+mn-lt"/>
              </a:rPr>
              <a:t>加入标题描述</a:t>
            </a:r>
          </a:p>
        </p:txBody>
      </p:sp>
      <p:grpSp>
        <p:nvGrpSpPr>
          <p:cNvPr id="6" name="组合 5">
            <a:extLst>
              <a:ext uri="{FF2B5EF4-FFF2-40B4-BE49-F238E27FC236}">
                <a16:creationId xmlns:a16="http://schemas.microsoft.com/office/drawing/2014/main" id="{7E89C3CB-3E3B-4380-873A-68B27579194E}"/>
              </a:ext>
            </a:extLst>
          </p:cNvPr>
          <p:cNvGrpSpPr/>
          <p:nvPr/>
        </p:nvGrpSpPr>
        <p:grpSpPr>
          <a:xfrm>
            <a:off x="3812270" y="347437"/>
            <a:ext cx="4571998" cy="773790"/>
            <a:chOff x="4564337" y="378280"/>
            <a:chExt cx="3063327" cy="773790"/>
          </a:xfrm>
        </p:grpSpPr>
        <p:cxnSp>
          <p:nvCxnSpPr>
            <p:cNvPr id="7" name="直接连接符 6">
              <a:extLst>
                <a:ext uri="{FF2B5EF4-FFF2-40B4-BE49-F238E27FC236}">
                  <a16:creationId xmlns:a16="http://schemas.microsoft.com/office/drawing/2014/main" id="{44B058DF-4FD1-4383-B9D4-93E37DF2FA7D}"/>
                </a:ext>
              </a:extLst>
            </p:cNvPr>
            <p:cNvCxnSpPr/>
            <p:nvPr/>
          </p:nvCxnSpPr>
          <p:spPr>
            <a:xfrm flipH="1">
              <a:off x="4564337" y="1152070"/>
              <a:ext cx="3063327" cy="0"/>
            </a:xfrm>
            <a:prstGeom prst="line">
              <a:avLst/>
            </a:prstGeom>
            <a:ln>
              <a:solidFill>
                <a:srgbClr val="25998C"/>
              </a:solidFill>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A7E80AA4-ACC1-4A30-A9C5-A3904405A357}"/>
                </a:ext>
              </a:extLst>
            </p:cNvPr>
            <p:cNvCxnSpPr/>
            <p:nvPr/>
          </p:nvCxnSpPr>
          <p:spPr>
            <a:xfrm>
              <a:off x="4564337" y="378280"/>
              <a:ext cx="3063327" cy="0"/>
            </a:xfrm>
            <a:prstGeom prst="line">
              <a:avLst/>
            </a:prstGeom>
            <a:ln>
              <a:solidFill>
                <a:srgbClr val="25998C"/>
              </a:solidFill>
            </a:ln>
          </p:spPr>
          <p:style>
            <a:lnRef idx="1">
              <a:schemeClr val="accent1"/>
            </a:lnRef>
            <a:fillRef idx="0">
              <a:schemeClr val="accent1"/>
            </a:fillRef>
            <a:effectRef idx="0">
              <a:schemeClr val="accent1"/>
            </a:effectRef>
            <a:fontRef idx="minor">
              <a:schemeClr val="tx1"/>
            </a:fontRef>
          </p:style>
        </p:cxnSp>
      </p:grpSp>
      <p:grpSp>
        <p:nvGrpSpPr>
          <p:cNvPr id="9" name="组合 8">
            <a:extLst>
              <a:ext uri="{FF2B5EF4-FFF2-40B4-BE49-F238E27FC236}">
                <a16:creationId xmlns:a16="http://schemas.microsoft.com/office/drawing/2014/main" id="{7C3ECA19-E081-4F53-91C4-AB6FDC8D3D1D}"/>
              </a:ext>
            </a:extLst>
          </p:cNvPr>
          <p:cNvGrpSpPr/>
          <p:nvPr/>
        </p:nvGrpSpPr>
        <p:grpSpPr>
          <a:xfrm>
            <a:off x="1913192" y="1793841"/>
            <a:ext cx="4437290" cy="3624306"/>
            <a:chOff x="1175672" y="1141379"/>
            <a:chExt cx="5198938" cy="3462569"/>
          </a:xfrm>
        </p:grpSpPr>
        <p:sp>
          <p:nvSpPr>
            <p:cNvPr id="10" name="矩形 9">
              <a:extLst>
                <a:ext uri="{FF2B5EF4-FFF2-40B4-BE49-F238E27FC236}">
                  <a16:creationId xmlns:a16="http://schemas.microsoft.com/office/drawing/2014/main" id="{00B77618-7F94-4B04-9543-ECBABC9B6547}"/>
                </a:ext>
              </a:extLst>
            </p:cNvPr>
            <p:cNvSpPr/>
            <p:nvPr/>
          </p:nvSpPr>
          <p:spPr>
            <a:xfrm>
              <a:off x="4632991" y="2867768"/>
              <a:ext cx="1741619" cy="1736180"/>
            </a:xfrm>
            <a:prstGeom prst="rect">
              <a:avLst/>
            </a:prstGeom>
            <a:solidFill>
              <a:schemeClr val="accent1">
                <a:lumMod val="75000"/>
              </a:schemeClr>
            </a:solidFill>
            <a:ln w="12700" cap="flat" cmpd="sng" algn="ctr">
              <a:noFill/>
              <a:prstDash val="solid"/>
              <a:miter lim="800000"/>
            </a:ln>
            <a:effectLst/>
          </p:spPr>
          <p:txBody>
            <a:bodyPr lIns="100774" tIns="50388" rIns="100774" bIns="50388" anchor="ctr"/>
            <a:lstStyle/>
            <a:p>
              <a:pPr algn="ctr">
                <a:lnSpc>
                  <a:spcPct val="130000"/>
                </a:lnSpc>
                <a:defRPr/>
              </a:pPr>
              <a:r>
                <a:rPr lang="zh-CN" altLang="en-US" sz="1600" kern="0" dirty="0">
                  <a:solidFill>
                    <a:srgbClr val="F9F9F9"/>
                  </a:solidFill>
                  <a:cs typeface="+mn-ea"/>
                  <a:sym typeface="+mn-lt"/>
                </a:rPr>
                <a:t>标题</a:t>
              </a:r>
              <a:endParaRPr lang="en-US" altLang="zh-CN" sz="1600" kern="0" dirty="0">
                <a:solidFill>
                  <a:srgbClr val="F9F9F9"/>
                </a:solidFill>
                <a:cs typeface="+mn-ea"/>
                <a:sym typeface="+mn-lt"/>
              </a:endParaRPr>
            </a:p>
            <a:p>
              <a:pPr algn="ctr">
                <a:lnSpc>
                  <a:spcPct val="130000"/>
                </a:lnSpc>
                <a:defRPr/>
              </a:pPr>
              <a:r>
                <a:rPr lang="zh-CN" altLang="en-US" sz="1500" kern="0" dirty="0">
                  <a:solidFill>
                    <a:srgbClr val="F9F9F9"/>
                  </a:solidFill>
                  <a:cs typeface="+mn-ea"/>
                  <a:sym typeface="+mn-lt"/>
                </a:rPr>
                <a:t>点击添加内容</a:t>
              </a:r>
              <a:endParaRPr lang="en-US" altLang="zh-CN" sz="1500" kern="0" dirty="0">
                <a:solidFill>
                  <a:srgbClr val="F9F9F9"/>
                </a:solidFill>
                <a:cs typeface="+mn-ea"/>
                <a:sym typeface="+mn-lt"/>
              </a:endParaRPr>
            </a:p>
            <a:p>
              <a:pPr algn="ctr">
                <a:lnSpc>
                  <a:spcPct val="130000"/>
                </a:lnSpc>
                <a:defRPr/>
              </a:pPr>
              <a:r>
                <a:rPr lang="zh-CN" altLang="en-US" sz="1500" kern="0" dirty="0">
                  <a:solidFill>
                    <a:srgbClr val="F9F9F9"/>
                  </a:solidFill>
                  <a:cs typeface="+mn-ea"/>
                  <a:sym typeface="+mn-lt"/>
                </a:rPr>
                <a:t>点击添加内容</a:t>
              </a:r>
            </a:p>
            <a:p>
              <a:pPr algn="ctr">
                <a:lnSpc>
                  <a:spcPct val="130000"/>
                </a:lnSpc>
                <a:defRPr/>
              </a:pPr>
              <a:r>
                <a:rPr lang="zh-CN" altLang="en-US" sz="1500" kern="0" dirty="0">
                  <a:solidFill>
                    <a:srgbClr val="F9F9F9"/>
                  </a:solidFill>
                  <a:cs typeface="+mn-ea"/>
                  <a:sym typeface="+mn-lt"/>
                </a:rPr>
                <a:t>点击添加内容</a:t>
              </a:r>
            </a:p>
            <a:p>
              <a:pPr algn="ctr">
                <a:lnSpc>
                  <a:spcPct val="130000"/>
                </a:lnSpc>
                <a:defRPr/>
              </a:pPr>
              <a:endParaRPr lang="zh-CN" altLang="en-US" sz="1500" kern="0" dirty="0">
                <a:solidFill>
                  <a:srgbClr val="F9F9F9"/>
                </a:solidFill>
                <a:cs typeface="+mn-ea"/>
                <a:sym typeface="+mn-lt"/>
              </a:endParaRPr>
            </a:p>
          </p:txBody>
        </p:sp>
        <p:sp>
          <p:nvSpPr>
            <p:cNvPr id="11" name="矩形 10">
              <a:extLst>
                <a:ext uri="{FF2B5EF4-FFF2-40B4-BE49-F238E27FC236}">
                  <a16:creationId xmlns:a16="http://schemas.microsoft.com/office/drawing/2014/main" id="{AFB06480-6BD6-459B-AE0A-7C464CF12F31}"/>
                </a:ext>
              </a:extLst>
            </p:cNvPr>
            <p:cNvSpPr/>
            <p:nvPr/>
          </p:nvSpPr>
          <p:spPr>
            <a:xfrm>
              <a:off x="2912829" y="1141379"/>
              <a:ext cx="3461781" cy="1716603"/>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w="12700" cap="flat" cmpd="sng" algn="ctr">
              <a:noFill/>
              <a:prstDash val="solid"/>
              <a:miter lim="800000"/>
            </a:ln>
            <a:effectLst/>
          </p:spPr>
          <p:txBody>
            <a:bodyPr lIns="100774" tIns="50388" rIns="100774" bIns="50388" anchor="ctr"/>
            <a:lstStyle/>
            <a:p>
              <a:pPr algn="ctr">
                <a:lnSpc>
                  <a:spcPct val="130000"/>
                </a:lnSpc>
                <a:defRPr/>
              </a:pPr>
              <a:endParaRPr lang="zh-CN" altLang="en-US" sz="1500" kern="0" dirty="0">
                <a:solidFill>
                  <a:srgbClr val="F9F9F9"/>
                </a:solidFill>
                <a:cs typeface="+mn-ea"/>
                <a:sym typeface="+mn-lt"/>
              </a:endParaRPr>
            </a:p>
          </p:txBody>
        </p:sp>
        <p:sp>
          <p:nvSpPr>
            <p:cNvPr id="12" name="矩形 11">
              <a:extLst>
                <a:ext uri="{FF2B5EF4-FFF2-40B4-BE49-F238E27FC236}">
                  <a16:creationId xmlns:a16="http://schemas.microsoft.com/office/drawing/2014/main" id="{33595E72-8CDE-4417-8CC2-B4C8A27A6BC1}"/>
                </a:ext>
              </a:extLst>
            </p:cNvPr>
            <p:cNvSpPr/>
            <p:nvPr/>
          </p:nvSpPr>
          <p:spPr>
            <a:xfrm>
              <a:off x="1175672" y="1141379"/>
              <a:ext cx="1737157" cy="1736180"/>
            </a:xfrm>
            <a:prstGeom prst="rect">
              <a:avLst/>
            </a:prstGeom>
            <a:solidFill>
              <a:srgbClr val="25998C"/>
            </a:solidFill>
            <a:ln w="12700" cap="flat" cmpd="sng" algn="ctr">
              <a:noFill/>
              <a:prstDash val="solid"/>
              <a:miter lim="800000"/>
            </a:ln>
            <a:effectLst/>
          </p:spPr>
          <p:txBody>
            <a:bodyPr lIns="100774" tIns="50388" rIns="100774" bIns="50388" anchor="ctr"/>
            <a:lstStyle/>
            <a:p>
              <a:pPr algn="ctr">
                <a:lnSpc>
                  <a:spcPct val="130000"/>
                </a:lnSpc>
                <a:defRPr/>
              </a:pPr>
              <a:r>
                <a:rPr lang="zh-CN" altLang="en-US" sz="1600" kern="0" dirty="0">
                  <a:solidFill>
                    <a:srgbClr val="F9F9F9"/>
                  </a:solidFill>
                  <a:cs typeface="+mn-ea"/>
                  <a:sym typeface="+mn-lt"/>
                </a:rPr>
                <a:t>标题</a:t>
              </a:r>
              <a:endParaRPr lang="en-US" altLang="zh-CN" sz="1600" kern="0" dirty="0">
                <a:solidFill>
                  <a:srgbClr val="F9F9F9"/>
                </a:solidFill>
                <a:cs typeface="+mn-ea"/>
                <a:sym typeface="+mn-lt"/>
              </a:endParaRPr>
            </a:p>
            <a:p>
              <a:pPr algn="ctr">
                <a:lnSpc>
                  <a:spcPct val="130000"/>
                </a:lnSpc>
                <a:defRPr/>
              </a:pPr>
              <a:r>
                <a:rPr lang="zh-CN" altLang="en-US" sz="1500" kern="0" dirty="0">
                  <a:solidFill>
                    <a:srgbClr val="F9F9F9"/>
                  </a:solidFill>
                  <a:cs typeface="+mn-ea"/>
                  <a:sym typeface="+mn-lt"/>
                </a:rPr>
                <a:t>点击添加内容</a:t>
              </a:r>
              <a:endParaRPr lang="en-US" altLang="zh-CN" sz="1500" kern="0" dirty="0">
                <a:solidFill>
                  <a:srgbClr val="F9F9F9"/>
                </a:solidFill>
                <a:cs typeface="+mn-ea"/>
                <a:sym typeface="+mn-lt"/>
              </a:endParaRPr>
            </a:p>
            <a:p>
              <a:pPr algn="ctr">
                <a:lnSpc>
                  <a:spcPct val="130000"/>
                </a:lnSpc>
                <a:defRPr/>
              </a:pPr>
              <a:r>
                <a:rPr lang="zh-CN" altLang="en-US" sz="1500" kern="0" dirty="0">
                  <a:solidFill>
                    <a:srgbClr val="F9F9F9"/>
                  </a:solidFill>
                  <a:cs typeface="+mn-ea"/>
                  <a:sym typeface="+mn-lt"/>
                </a:rPr>
                <a:t>点击添加内容</a:t>
              </a:r>
            </a:p>
            <a:p>
              <a:pPr algn="ctr">
                <a:lnSpc>
                  <a:spcPct val="130000"/>
                </a:lnSpc>
                <a:defRPr/>
              </a:pPr>
              <a:r>
                <a:rPr lang="zh-CN" altLang="en-US" sz="1500" kern="0" dirty="0">
                  <a:solidFill>
                    <a:srgbClr val="F9F9F9"/>
                  </a:solidFill>
                  <a:cs typeface="+mn-ea"/>
                  <a:sym typeface="+mn-lt"/>
                </a:rPr>
                <a:t>点击添加内容</a:t>
              </a:r>
            </a:p>
            <a:p>
              <a:pPr algn="ctr">
                <a:lnSpc>
                  <a:spcPct val="130000"/>
                </a:lnSpc>
                <a:defRPr/>
              </a:pPr>
              <a:endParaRPr lang="zh-CN" altLang="en-US" sz="1500" kern="0" dirty="0">
                <a:solidFill>
                  <a:srgbClr val="F9F9F9"/>
                </a:solidFill>
                <a:cs typeface="+mn-ea"/>
                <a:sym typeface="+mn-lt"/>
              </a:endParaRPr>
            </a:p>
          </p:txBody>
        </p:sp>
        <p:sp>
          <p:nvSpPr>
            <p:cNvPr id="13" name="矩形 12">
              <a:extLst>
                <a:ext uri="{FF2B5EF4-FFF2-40B4-BE49-F238E27FC236}">
                  <a16:creationId xmlns:a16="http://schemas.microsoft.com/office/drawing/2014/main" id="{A2831AEF-75FA-467E-BF53-5BDAF3C22B6F}"/>
                </a:ext>
              </a:extLst>
            </p:cNvPr>
            <p:cNvSpPr/>
            <p:nvPr/>
          </p:nvSpPr>
          <p:spPr>
            <a:xfrm>
              <a:off x="1175672" y="2867768"/>
              <a:ext cx="3462940" cy="1736180"/>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w="12700" cap="flat" cmpd="sng" algn="ctr">
              <a:noFill/>
              <a:prstDash val="solid"/>
              <a:miter lim="800000"/>
            </a:ln>
            <a:effectLst/>
          </p:spPr>
          <p:txBody>
            <a:bodyPr lIns="100774" tIns="50388" rIns="100774" bIns="50388" anchor="ctr"/>
            <a:lstStyle/>
            <a:p>
              <a:pPr algn="ctr">
                <a:lnSpc>
                  <a:spcPct val="130000"/>
                </a:lnSpc>
                <a:defRPr/>
              </a:pPr>
              <a:endParaRPr lang="zh-CN" altLang="en-US" sz="1500" kern="0" dirty="0">
                <a:solidFill>
                  <a:srgbClr val="F9F9F9"/>
                </a:solidFill>
                <a:cs typeface="+mn-ea"/>
                <a:sym typeface="+mn-lt"/>
              </a:endParaRPr>
            </a:p>
          </p:txBody>
        </p:sp>
      </p:grpSp>
      <p:grpSp>
        <p:nvGrpSpPr>
          <p:cNvPr id="14" name="组合 13">
            <a:extLst>
              <a:ext uri="{FF2B5EF4-FFF2-40B4-BE49-F238E27FC236}">
                <a16:creationId xmlns:a16="http://schemas.microsoft.com/office/drawing/2014/main" id="{E3A107E6-5819-4E41-9181-201EB570D069}"/>
              </a:ext>
            </a:extLst>
          </p:cNvPr>
          <p:cNvGrpSpPr/>
          <p:nvPr/>
        </p:nvGrpSpPr>
        <p:grpSpPr>
          <a:xfrm flipH="1">
            <a:off x="6763432" y="1871997"/>
            <a:ext cx="3629450" cy="3546150"/>
            <a:chOff x="8747036" y="2319451"/>
            <a:chExt cx="2800778" cy="3811208"/>
          </a:xfrm>
        </p:grpSpPr>
        <p:grpSp>
          <p:nvGrpSpPr>
            <p:cNvPr id="15" name="组合 14">
              <a:extLst>
                <a:ext uri="{FF2B5EF4-FFF2-40B4-BE49-F238E27FC236}">
                  <a16:creationId xmlns:a16="http://schemas.microsoft.com/office/drawing/2014/main" id="{F59EA094-6415-403D-8348-C7B0A2D77AD2}"/>
                </a:ext>
              </a:extLst>
            </p:cNvPr>
            <p:cNvGrpSpPr/>
            <p:nvPr/>
          </p:nvGrpSpPr>
          <p:grpSpPr>
            <a:xfrm>
              <a:off x="8747036" y="2319451"/>
              <a:ext cx="2800778" cy="3811208"/>
              <a:chOff x="812800" y="1410749"/>
              <a:chExt cx="3384329" cy="4605287"/>
            </a:xfrm>
          </p:grpSpPr>
          <p:sp>
            <p:nvSpPr>
              <p:cNvPr id="17" name="矩形 16">
                <a:extLst>
                  <a:ext uri="{FF2B5EF4-FFF2-40B4-BE49-F238E27FC236}">
                    <a16:creationId xmlns:a16="http://schemas.microsoft.com/office/drawing/2014/main" id="{ECBA88ED-9DFC-4C75-8BD1-F406698C67D3}"/>
                  </a:ext>
                </a:extLst>
              </p:cNvPr>
              <p:cNvSpPr/>
              <p:nvPr/>
            </p:nvSpPr>
            <p:spPr>
              <a:xfrm>
                <a:off x="812801" y="1410749"/>
                <a:ext cx="3384327" cy="498721"/>
              </a:xfrm>
              <a:prstGeom prst="rect">
                <a:avLst/>
              </a:prstGeom>
              <a:solidFill>
                <a:srgbClr val="2599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0"/>
                  </a:spcBef>
                  <a:spcAft>
                    <a:spcPts val="0"/>
                  </a:spcAft>
                </a:pPr>
                <a:r>
                  <a:rPr lang="zh-CN" altLang="en-US" sz="2400" dirty="0">
                    <a:solidFill>
                      <a:schemeClr val="bg1"/>
                    </a:solidFill>
                    <a:cs typeface="+mn-ea"/>
                    <a:sym typeface="+mn-lt"/>
                  </a:rPr>
                  <a:t>请替换文字内容</a:t>
                </a:r>
                <a:endParaRPr lang="en-US" altLang="zh-CN" sz="2400" b="1" dirty="0">
                  <a:solidFill>
                    <a:schemeClr val="bg1"/>
                  </a:solidFill>
                  <a:cs typeface="+mn-ea"/>
                  <a:sym typeface="+mn-lt"/>
                </a:endParaRPr>
              </a:p>
            </p:txBody>
          </p:sp>
          <p:sp>
            <p:nvSpPr>
              <p:cNvPr id="18" name="Content Placeholder 2">
                <a:extLst>
                  <a:ext uri="{FF2B5EF4-FFF2-40B4-BE49-F238E27FC236}">
                    <a16:creationId xmlns:a16="http://schemas.microsoft.com/office/drawing/2014/main" id="{4983C8A1-FC40-4415-A753-3D3434DCE9FA}"/>
                  </a:ext>
                </a:extLst>
              </p:cNvPr>
              <p:cNvSpPr txBox="1">
                <a:spLocks/>
              </p:cNvSpPr>
              <p:nvPr/>
            </p:nvSpPr>
            <p:spPr>
              <a:xfrm>
                <a:off x="812801" y="2016974"/>
                <a:ext cx="3384328" cy="179865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50000"/>
                  </a:lnSpc>
                  <a:spcBef>
                    <a:spcPts val="0"/>
                  </a:spcBef>
                  <a:spcAft>
                    <a:spcPts val="0"/>
                  </a:spcAft>
                </a:pPr>
                <a:r>
                  <a:rPr lang="zh-CN" altLang="en-US" sz="1000" dirty="0">
                    <a:solidFill>
                      <a:schemeClr val="bg1">
                        <a:lumMod val="50000"/>
                      </a:schemeClr>
                    </a:solidFill>
                    <a:cs typeface="+mn-ea"/>
                    <a:sym typeface="+mn-lt"/>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a:t>
                </a:r>
                <a:endParaRPr lang="en-US" altLang="zh-CN" sz="1000" b="1" dirty="0">
                  <a:solidFill>
                    <a:schemeClr val="bg1">
                      <a:lumMod val="50000"/>
                    </a:schemeClr>
                  </a:solidFill>
                  <a:cs typeface="+mn-ea"/>
                  <a:sym typeface="+mn-lt"/>
                </a:endParaRPr>
              </a:p>
            </p:txBody>
          </p:sp>
          <p:sp>
            <p:nvSpPr>
              <p:cNvPr id="19" name="Content Placeholder 2">
                <a:extLst>
                  <a:ext uri="{FF2B5EF4-FFF2-40B4-BE49-F238E27FC236}">
                    <a16:creationId xmlns:a16="http://schemas.microsoft.com/office/drawing/2014/main" id="{F3256DD4-3975-46CF-B40D-806559F8678D}"/>
                  </a:ext>
                </a:extLst>
              </p:cNvPr>
              <p:cNvSpPr txBox="1">
                <a:spLocks/>
              </p:cNvSpPr>
              <p:nvPr/>
            </p:nvSpPr>
            <p:spPr>
              <a:xfrm>
                <a:off x="812800" y="4852574"/>
                <a:ext cx="3384328" cy="1163462"/>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50000"/>
                  </a:lnSpc>
                  <a:spcBef>
                    <a:spcPts val="0"/>
                  </a:spcBef>
                  <a:spcAft>
                    <a:spcPts val="0"/>
                  </a:spcAft>
                </a:pPr>
                <a:r>
                  <a:rPr lang="zh-CN" altLang="en-US" sz="1000" dirty="0">
                    <a:solidFill>
                      <a:schemeClr val="bg1">
                        <a:lumMod val="50000"/>
                      </a:schemeClr>
                    </a:solidFill>
                    <a:cs typeface="+mn-ea"/>
                    <a:sym typeface="+mn-lt"/>
                  </a:rPr>
                  <a:t>请替换文字内容，添加相关标题，修改文字内容，也可以直接复制你的内容到此。请替换文字内容，添加相关标题，修改文字内容，也可以直接复制你的内容到此。请替换文字内容，，修改文字内容，也可以直接复制你的内容到此。请替换文字修改文字内</a:t>
                </a:r>
                <a:endParaRPr lang="en-US" altLang="zh-CN" sz="1000" b="1" dirty="0">
                  <a:solidFill>
                    <a:schemeClr val="bg1">
                      <a:lumMod val="50000"/>
                    </a:schemeClr>
                  </a:solidFill>
                  <a:cs typeface="+mn-ea"/>
                  <a:sym typeface="+mn-lt"/>
                </a:endParaRPr>
              </a:p>
            </p:txBody>
          </p:sp>
        </p:grpSp>
        <p:sp>
          <p:nvSpPr>
            <p:cNvPr id="16" name="矩形 15">
              <a:extLst>
                <a:ext uri="{FF2B5EF4-FFF2-40B4-BE49-F238E27FC236}">
                  <a16:creationId xmlns:a16="http://schemas.microsoft.com/office/drawing/2014/main" id="{4045851C-70BB-41E9-B554-B3CE93409560}"/>
                </a:ext>
              </a:extLst>
            </p:cNvPr>
            <p:cNvSpPr/>
            <p:nvPr/>
          </p:nvSpPr>
          <p:spPr>
            <a:xfrm>
              <a:off x="8747036" y="4630348"/>
              <a:ext cx="2800777" cy="41272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0"/>
                </a:spcBef>
                <a:spcAft>
                  <a:spcPts val="0"/>
                </a:spcAft>
              </a:pPr>
              <a:r>
                <a:rPr lang="zh-CN" altLang="en-US" sz="2400" dirty="0">
                  <a:solidFill>
                    <a:schemeClr val="bg1"/>
                  </a:solidFill>
                  <a:cs typeface="+mn-ea"/>
                  <a:sym typeface="+mn-lt"/>
                </a:rPr>
                <a:t>请替换文字内容</a:t>
              </a:r>
              <a:endParaRPr lang="en-US" altLang="zh-CN" sz="2400" b="1" dirty="0">
                <a:solidFill>
                  <a:schemeClr val="bg1"/>
                </a:solidFill>
                <a:cs typeface="+mn-ea"/>
                <a:sym typeface="+mn-lt"/>
              </a:endParaRPr>
            </a:p>
          </p:txBody>
        </p:sp>
      </p:grpSp>
    </p:spTree>
    <p:extLst>
      <p:ext uri="{BB962C8B-B14F-4D97-AF65-F5344CB8AC3E}">
        <p14:creationId xmlns:p14="http://schemas.microsoft.com/office/powerpoint/2010/main" val="2888634331"/>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6C8E6740-AD7B-406E-A7F2-6179D7AB0D4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240"/>
            <a:ext cx="12190413" cy="6857107"/>
          </a:xfrm>
          <a:prstGeom prst="rect">
            <a:avLst/>
          </a:prstGeom>
        </p:spPr>
      </p:pic>
      <p:grpSp>
        <p:nvGrpSpPr>
          <p:cNvPr id="10" name="组合 9">
            <a:extLst>
              <a:ext uri="{FF2B5EF4-FFF2-40B4-BE49-F238E27FC236}">
                <a16:creationId xmlns:a16="http://schemas.microsoft.com/office/drawing/2014/main" id="{1AA1C000-F9EB-4BC1-BEBA-B89AAE29F990}"/>
              </a:ext>
            </a:extLst>
          </p:cNvPr>
          <p:cNvGrpSpPr/>
          <p:nvPr/>
        </p:nvGrpSpPr>
        <p:grpSpPr>
          <a:xfrm>
            <a:off x="2624193" y="2144004"/>
            <a:ext cx="3213712" cy="542334"/>
            <a:chOff x="4150600" y="1393760"/>
            <a:chExt cx="4209176" cy="710326"/>
          </a:xfrm>
        </p:grpSpPr>
        <p:sp>
          <p:nvSpPr>
            <p:cNvPr id="11" name="圆角矩形 52">
              <a:extLst>
                <a:ext uri="{FF2B5EF4-FFF2-40B4-BE49-F238E27FC236}">
                  <a16:creationId xmlns:a16="http://schemas.microsoft.com/office/drawing/2014/main" id="{8053FB6E-DF88-4B59-B52B-48F9460DE097}"/>
                </a:ext>
              </a:extLst>
            </p:cNvPr>
            <p:cNvSpPr/>
            <p:nvPr/>
          </p:nvSpPr>
          <p:spPr>
            <a:xfrm>
              <a:off x="4533900" y="1463173"/>
              <a:ext cx="3825876" cy="571500"/>
            </a:xfrm>
            <a:prstGeom prst="roundRect">
              <a:avLst/>
            </a:prstGeom>
            <a:noFill/>
            <a:ln>
              <a:solidFill>
                <a:srgbClr val="2599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12" name="椭圆 11">
              <a:extLst>
                <a:ext uri="{FF2B5EF4-FFF2-40B4-BE49-F238E27FC236}">
                  <a16:creationId xmlns:a16="http://schemas.microsoft.com/office/drawing/2014/main" id="{3DFB171D-A20D-450D-9873-5A98B6B678AD}"/>
                </a:ext>
              </a:extLst>
            </p:cNvPr>
            <p:cNvSpPr/>
            <p:nvPr/>
          </p:nvSpPr>
          <p:spPr>
            <a:xfrm>
              <a:off x="4150600" y="1393760"/>
              <a:ext cx="710326" cy="710326"/>
            </a:xfrm>
            <a:prstGeom prst="ellipse">
              <a:avLst/>
            </a:prstGeom>
            <a:solidFill>
              <a:srgbClr val="25998C"/>
            </a:solidFill>
            <a:ln w="1206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white"/>
                  </a:solidFill>
                  <a:cs typeface="+mn-ea"/>
                  <a:sym typeface="+mn-lt"/>
                </a:rPr>
                <a:t>1</a:t>
              </a:r>
            </a:p>
          </p:txBody>
        </p:sp>
        <p:sp>
          <p:nvSpPr>
            <p:cNvPr id="13" name="文本框 12">
              <a:extLst>
                <a:ext uri="{FF2B5EF4-FFF2-40B4-BE49-F238E27FC236}">
                  <a16:creationId xmlns:a16="http://schemas.microsoft.com/office/drawing/2014/main" id="{235835F6-73F5-4DB7-8E95-2A84D689E2BD}"/>
                </a:ext>
              </a:extLst>
            </p:cNvPr>
            <p:cNvSpPr txBox="1"/>
            <p:nvPr/>
          </p:nvSpPr>
          <p:spPr>
            <a:xfrm>
              <a:off x="5199662" y="1524911"/>
              <a:ext cx="2929281" cy="524047"/>
            </a:xfrm>
            <a:prstGeom prst="rect">
              <a:avLst/>
            </a:prstGeom>
            <a:noFill/>
          </p:spPr>
          <p:txBody>
            <a:bodyPr wrap="none" rtlCol="0">
              <a:spAutoFit/>
            </a:bodyPr>
            <a:lstStyle/>
            <a:p>
              <a:r>
                <a:rPr lang="zh-CN" altLang="en-US" sz="2000" dirty="0">
                  <a:solidFill>
                    <a:schemeClr val="tx1">
                      <a:lumMod val="50000"/>
                      <a:lumOff val="50000"/>
                    </a:schemeClr>
                  </a:solidFill>
                  <a:cs typeface="+mn-ea"/>
                  <a:sym typeface="+mn-lt"/>
                </a:rPr>
                <a:t>加入你的标题描述</a:t>
              </a:r>
            </a:p>
          </p:txBody>
        </p:sp>
      </p:grpSp>
      <p:grpSp>
        <p:nvGrpSpPr>
          <p:cNvPr id="14" name="组合 13">
            <a:extLst>
              <a:ext uri="{FF2B5EF4-FFF2-40B4-BE49-F238E27FC236}">
                <a16:creationId xmlns:a16="http://schemas.microsoft.com/office/drawing/2014/main" id="{2693CEA7-55AE-4FA1-98E0-3C9F6977A852}"/>
              </a:ext>
            </a:extLst>
          </p:cNvPr>
          <p:cNvGrpSpPr/>
          <p:nvPr/>
        </p:nvGrpSpPr>
        <p:grpSpPr>
          <a:xfrm>
            <a:off x="2638707" y="3089010"/>
            <a:ext cx="3213712" cy="542334"/>
            <a:chOff x="4150600" y="1393760"/>
            <a:chExt cx="4209176" cy="710326"/>
          </a:xfrm>
        </p:grpSpPr>
        <p:sp>
          <p:nvSpPr>
            <p:cNvPr id="15" name="圆角矩形 52">
              <a:extLst>
                <a:ext uri="{FF2B5EF4-FFF2-40B4-BE49-F238E27FC236}">
                  <a16:creationId xmlns:a16="http://schemas.microsoft.com/office/drawing/2014/main" id="{0A97AB72-515C-4836-8FCA-EE139CA5E9EB}"/>
                </a:ext>
              </a:extLst>
            </p:cNvPr>
            <p:cNvSpPr/>
            <p:nvPr/>
          </p:nvSpPr>
          <p:spPr>
            <a:xfrm>
              <a:off x="4533900" y="1463173"/>
              <a:ext cx="3825876" cy="571500"/>
            </a:xfrm>
            <a:prstGeom prst="round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16" name="椭圆 15">
              <a:extLst>
                <a:ext uri="{FF2B5EF4-FFF2-40B4-BE49-F238E27FC236}">
                  <a16:creationId xmlns:a16="http://schemas.microsoft.com/office/drawing/2014/main" id="{3AF449B3-5858-4EE5-A4FE-99E168267BC8}"/>
                </a:ext>
              </a:extLst>
            </p:cNvPr>
            <p:cNvSpPr/>
            <p:nvPr/>
          </p:nvSpPr>
          <p:spPr>
            <a:xfrm>
              <a:off x="4150600" y="1393760"/>
              <a:ext cx="710326" cy="710326"/>
            </a:xfrm>
            <a:prstGeom prst="ellipse">
              <a:avLst/>
            </a:prstGeom>
            <a:solidFill>
              <a:schemeClr val="accent1">
                <a:lumMod val="75000"/>
              </a:schemeClr>
            </a:solidFill>
            <a:ln w="1206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white"/>
                  </a:solidFill>
                  <a:cs typeface="+mn-ea"/>
                  <a:sym typeface="+mn-lt"/>
                </a:rPr>
                <a:t>2</a:t>
              </a:r>
            </a:p>
          </p:txBody>
        </p:sp>
        <p:sp>
          <p:nvSpPr>
            <p:cNvPr id="17" name="文本框 16">
              <a:extLst>
                <a:ext uri="{FF2B5EF4-FFF2-40B4-BE49-F238E27FC236}">
                  <a16:creationId xmlns:a16="http://schemas.microsoft.com/office/drawing/2014/main" id="{F6985168-3640-4472-92A2-068DCB3518A5}"/>
                </a:ext>
              </a:extLst>
            </p:cNvPr>
            <p:cNvSpPr txBox="1"/>
            <p:nvPr/>
          </p:nvSpPr>
          <p:spPr>
            <a:xfrm>
              <a:off x="5199662" y="1524911"/>
              <a:ext cx="2929281" cy="524047"/>
            </a:xfrm>
            <a:prstGeom prst="rect">
              <a:avLst/>
            </a:prstGeom>
            <a:noFill/>
          </p:spPr>
          <p:txBody>
            <a:bodyPr wrap="none" rtlCol="0">
              <a:spAutoFit/>
            </a:bodyPr>
            <a:lstStyle/>
            <a:p>
              <a:r>
                <a:rPr lang="zh-CN" altLang="en-US" sz="2000" dirty="0">
                  <a:solidFill>
                    <a:schemeClr val="tx1">
                      <a:lumMod val="50000"/>
                      <a:lumOff val="50000"/>
                    </a:schemeClr>
                  </a:solidFill>
                  <a:cs typeface="+mn-ea"/>
                  <a:sym typeface="+mn-lt"/>
                </a:rPr>
                <a:t>加入你的标题描述</a:t>
              </a:r>
            </a:p>
          </p:txBody>
        </p:sp>
      </p:grpSp>
      <p:grpSp>
        <p:nvGrpSpPr>
          <p:cNvPr id="18" name="组合 17">
            <a:extLst>
              <a:ext uri="{FF2B5EF4-FFF2-40B4-BE49-F238E27FC236}">
                <a16:creationId xmlns:a16="http://schemas.microsoft.com/office/drawing/2014/main" id="{59F732A9-B58D-4D82-A659-71AD6E0A2870}"/>
              </a:ext>
            </a:extLst>
          </p:cNvPr>
          <p:cNvGrpSpPr/>
          <p:nvPr/>
        </p:nvGrpSpPr>
        <p:grpSpPr>
          <a:xfrm>
            <a:off x="6438494" y="2144003"/>
            <a:ext cx="3213712" cy="542334"/>
            <a:chOff x="4150600" y="1393760"/>
            <a:chExt cx="4209176" cy="710326"/>
          </a:xfrm>
        </p:grpSpPr>
        <p:sp>
          <p:nvSpPr>
            <p:cNvPr id="19" name="圆角矩形 52">
              <a:extLst>
                <a:ext uri="{FF2B5EF4-FFF2-40B4-BE49-F238E27FC236}">
                  <a16:creationId xmlns:a16="http://schemas.microsoft.com/office/drawing/2014/main" id="{268AC2B3-F3E0-4666-82E6-E2A404F9D387}"/>
                </a:ext>
              </a:extLst>
            </p:cNvPr>
            <p:cNvSpPr/>
            <p:nvPr/>
          </p:nvSpPr>
          <p:spPr>
            <a:xfrm>
              <a:off x="4533900" y="1463173"/>
              <a:ext cx="3825876" cy="571500"/>
            </a:xfrm>
            <a:prstGeom prst="round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20" name="椭圆 19">
              <a:extLst>
                <a:ext uri="{FF2B5EF4-FFF2-40B4-BE49-F238E27FC236}">
                  <a16:creationId xmlns:a16="http://schemas.microsoft.com/office/drawing/2014/main" id="{FEBB60FB-7B79-4171-AF04-E98FD1066376}"/>
                </a:ext>
              </a:extLst>
            </p:cNvPr>
            <p:cNvSpPr/>
            <p:nvPr/>
          </p:nvSpPr>
          <p:spPr>
            <a:xfrm>
              <a:off x="4150600" y="1393760"/>
              <a:ext cx="710326" cy="710326"/>
            </a:xfrm>
            <a:prstGeom prst="ellipse">
              <a:avLst/>
            </a:prstGeom>
            <a:solidFill>
              <a:schemeClr val="accent1">
                <a:lumMod val="75000"/>
              </a:schemeClr>
            </a:solidFill>
            <a:ln w="1206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white"/>
                  </a:solidFill>
                  <a:cs typeface="+mn-ea"/>
                  <a:sym typeface="+mn-lt"/>
                </a:rPr>
                <a:t>3</a:t>
              </a:r>
            </a:p>
          </p:txBody>
        </p:sp>
        <p:sp>
          <p:nvSpPr>
            <p:cNvPr id="21" name="文本框 20">
              <a:extLst>
                <a:ext uri="{FF2B5EF4-FFF2-40B4-BE49-F238E27FC236}">
                  <a16:creationId xmlns:a16="http://schemas.microsoft.com/office/drawing/2014/main" id="{AB0D15BA-779B-40A0-82CE-869927384919}"/>
                </a:ext>
              </a:extLst>
            </p:cNvPr>
            <p:cNvSpPr txBox="1"/>
            <p:nvPr/>
          </p:nvSpPr>
          <p:spPr>
            <a:xfrm>
              <a:off x="5199662" y="1524911"/>
              <a:ext cx="2929281" cy="524047"/>
            </a:xfrm>
            <a:prstGeom prst="rect">
              <a:avLst/>
            </a:prstGeom>
            <a:noFill/>
          </p:spPr>
          <p:txBody>
            <a:bodyPr wrap="none" rtlCol="0">
              <a:spAutoFit/>
            </a:bodyPr>
            <a:lstStyle/>
            <a:p>
              <a:r>
                <a:rPr lang="zh-CN" altLang="en-US" sz="2000" dirty="0">
                  <a:solidFill>
                    <a:schemeClr val="tx1">
                      <a:lumMod val="50000"/>
                      <a:lumOff val="50000"/>
                    </a:schemeClr>
                  </a:solidFill>
                  <a:cs typeface="+mn-ea"/>
                  <a:sym typeface="+mn-lt"/>
                </a:rPr>
                <a:t>加入你的标题描述</a:t>
              </a:r>
            </a:p>
          </p:txBody>
        </p:sp>
      </p:grpSp>
      <p:grpSp>
        <p:nvGrpSpPr>
          <p:cNvPr id="22" name="组合 21">
            <a:extLst>
              <a:ext uri="{FF2B5EF4-FFF2-40B4-BE49-F238E27FC236}">
                <a16:creationId xmlns:a16="http://schemas.microsoft.com/office/drawing/2014/main" id="{F4B5D84F-24AA-4352-BEE3-B45F989B6533}"/>
              </a:ext>
            </a:extLst>
          </p:cNvPr>
          <p:cNvGrpSpPr/>
          <p:nvPr/>
        </p:nvGrpSpPr>
        <p:grpSpPr>
          <a:xfrm>
            <a:off x="6453008" y="3089010"/>
            <a:ext cx="3213712" cy="542334"/>
            <a:chOff x="4150600" y="1393760"/>
            <a:chExt cx="4209176" cy="710326"/>
          </a:xfrm>
        </p:grpSpPr>
        <p:sp>
          <p:nvSpPr>
            <p:cNvPr id="23" name="圆角矩形 52">
              <a:extLst>
                <a:ext uri="{FF2B5EF4-FFF2-40B4-BE49-F238E27FC236}">
                  <a16:creationId xmlns:a16="http://schemas.microsoft.com/office/drawing/2014/main" id="{E3E1FDE7-8FAE-4E93-B0FD-8F44A438FDD2}"/>
                </a:ext>
              </a:extLst>
            </p:cNvPr>
            <p:cNvSpPr/>
            <p:nvPr/>
          </p:nvSpPr>
          <p:spPr>
            <a:xfrm>
              <a:off x="4533900" y="1463173"/>
              <a:ext cx="3825876" cy="571500"/>
            </a:xfrm>
            <a:prstGeom prst="roundRect">
              <a:avLst/>
            </a:prstGeom>
            <a:noFill/>
            <a:ln>
              <a:solidFill>
                <a:srgbClr val="2599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24" name="椭圆 23">
              <a:extLst>
                <a:ext uri="{FF2B5EF4-FFF2-40B4-BE49-F238E27FC236}">
                  <a16:creationId xmlns:a16="http://schemas.microsoft.com/office/drawing/2014/main" id="{20E8738D-76C7-4123-AFE7-8C77EFB8AA59}"/>
                </a:ext>
              </a:extLst>
            </p:cNvPr>
            <p:cNvSpPr/>
            <p:nvPr/>
          </p:nvSpPr>
          <p:spPr>
            <a:xfrm>
              <a:off x="4150600" y="1393760"/>
              <a:ext cx="710326" cy="710326"/>
            </a:xfrm>
            <a:prstGeom prst="ellipse">
              <a:avLst/>
            </a:prstGeom>
            <a:solidFill>
              <a:srgbClr val="25998C"/>
            </a:solidFill>
            <a:ln w="1206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white"/>
                  </a:solidFill>
                  <a:cs typeface="+mn-ea"/>
                  <a:sym typeface="+mn-lt"/>
                </a:rPr>
                <a:t>4</a:t>
              </a:r>
            </a:p>
          </p:txBody>
        </p:sp>
        <p:sp>
          <p:nvSpPr>
            <p:cNvPr id="25" name="文本框 24">
              <a:extLst>
                <a:ext uri="{FF2B5EF4-FFF2-40B4-BE49-F238E27FC236}">
                  <a16:creationId xmlns:a16="http://schemas.microsoft.com/office/drawing/2014/main" id="{B9A7FFEE-C71F-4CD6-BAE5-6DF49389F91B}"/>
                </a:ext>
              </a:extLst>
            </p:cNvPr>
            <p:cNvSpPr txBox="1"/>
            <p:nvPr/>
          </p:nvSpPr>
          <p:spPr>
            <a:xfrm>
              <a:off x="5199662" y="1524911"/>
              <a:ext cx="2929281" cy="524047"/>
            </a:xfrm>
            <a:prstGeom prst="rect">
              <a:avLst/>
            </a:prstGeom>
            <a:noFill/>
          </p:spPr>
          <p:txBody>
            <a:bodyPr wrap="none" rtlCol="0">
              <a:spAutoFit/>
            </a:bodyPr>
            <a:lstStyle/>
            <a:p>
              <a:r>
                <a:rPr lang="zh-CN" altLang="en-US" sz="2000" dirty="0">
                  <a:solidFill>
                    <a:schemeClr val="tx1">
                      <a:lumMod val="50000"/>
                      <a:lumOff val="50000"/>
                    </a:schemeClr>
                  </a:solidFill>
                  <a:cs typeface="+mn-ea"/>
                  <a:sym typeface="+mn-lt"/>
                </a:rPr>
                <a:t>加入你的标题描述</a:t>
              </a:r>
            </a:p>
          </p:txBody>
        </p:sp>
      </p:grpSp>
      <p:pic>
        <p:nvPicPr>
          <p:cNvPr id="26" name="图片 25">
            <a:extLst>
              <a:ext uri="{FF2B5EF4-FFF2-40B4-BE49-F238E27FC236}">
                <a16:creationId xmlns:a16="http://schemas.microsoft.com/office/drawing/2014/main" id="{CDD04D82-1EB8-47DA-9955-CC062585061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434990" y="3429793"/>
            <a:ext cx="3967256" cy="3539414"/>
          </a:xfrm>
          <a:prstGeom prst="rect">
            <a:avLst/>
          </a:prstGeom>
        </p:spPr>
      </p:pic>
      <p:sp>
        <p:nvSpPr>
          <p:cNvPr id="27" name="矩形 26">
            <a:extLst>
              <a:ext uri="{FF2B5EF4-FFF2-40B4-BE49-F238E27FC236}">
                <a16:creationId xmlns:a16="http://schemas.microsoft.com/office/drawing/2014/main" id="{49EA23DD-F62E-4C5B-B342-975853E247B3}"/>
              </a:ext>
            </a:extLst>
          </p:cNvPr>
          <p:cNvSpPr/>
          <p:nvPr/>
        </p:nvSpPr>
        <p:spPr>
          <a:xfrm>
            <a:off x="5332671" y="873427"/>
            <a:ext cx="1531188" cy="584775"/>
          </a:xfrm>
          <a:prstGeom prst="rect">
            <a:avLst/>
          </a:prstGeom>
        </p:spPr>
        <p:txBody>
          <a:bodyPr wrap="none">
            <a:spAutoFit/>
          </a:bodyPr>
          <a:lstStyle/>
          <a:p>
            <a:pPr algn="ctr"/>
            <a:r>
              <a:rPr lang="zh-CN" altLang="en-US" sz="3200" b="1" spc="300" dirty="0">
                <a:solidFill>
                  <a:srgbClr val="25998C"/>
                </a:solidFill>
                <a:cs typeface="+mn-ea"/>
                <a:sym typeface="+mn-lt"/>
              </a:rPr>
              <a:t>主目录</a:t>
            </a:r>
          </a:p>
        </p:txBody>
      </p:sp>
      <p:grpSp>
        <p:nvGrpSpPr>
          <p:cNvPr id="28" name="组合 27">
            <a:extLst>
              <a:ext uri="{FF2B5EF4-FFF2-40B4-BE49-F238E27FC236}">
                <a16:creationId xmlns:a16="http://schemas.microsoft.com/office/drawing/2014/main" id="{A8C96F55-8B17-4140-A7A1-A23A40B0D7E4}"/>
              </a:ext>
            </a:extLst>
          </p:cNvPr>
          <p:cNvGrpSpPr/>
          <p:nvPr/>
        </p:nvGrpSpPr>
        <p:grpSpPr>
          <a:xfrm>
            <a:off x="3812270" y="785587"/>
            <a:ext cx="4571998" cy="773790"/>
            <a:chOff x="4564337" y="378280"/>
            <a:chExt cx="3063327" cy="773790"/>
          </a:xfrm>
        </p:grpSpPr>
        <p:cxnSp>
          <p:nvCxnSpPr>
            <p:cNvPr id="29" name="直接连接符 28">
              <a:extLst>
                <a:ext uri="{FF2B5EF4-FFF2-40B4-BE49-F238E27FC236}">
                  <a16:creationId xmlns:a16="http://schemas.microsoft.com/office/drawing/2014/main" id="{796E21DC-638C-44E2-9CB8-0D09865F1B92}"/>
                </a:ext>
              </a:extLst>
            </p:cNvPr>
            <p:cNvCxnSpPr/>
            <p:nvPr/>
          </p:nvCxnSpPr>
          <p:spPr>
            <a:xfrm flipH="1">
              <a:off x="4564337" y="1152070"/>
              <a:ext cx="3063327" cy="0"/>
            </a:xfrm>
            <a:prstGeom prst="line">
              <a:avLst/>
            </a:prstGeom>
            <a:ln>
              <a:solidFill>
                <a:srgbClr val="25998C"/>
              </a:solidFill>
            </a:ln>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a16="http://schemas.microsoft.com/office/drawing/2014/main" id="{13DDE8F9-0870-444B-8E72-1CD5A9E13756}"/>
                </a:ext>
              </a:extLst>
            </p:cNvPr>
            <p:cNvCxnSpPr/>
            <p:nvPr/>
          </p:nvCxnSpPr>
          <p:spPr>
            <a:xfrm>
              <a:off x="4564337" y="378280"/>
              <a:ext cx="3063327" cy="0"/>
            </a:xfrm>
            <a:prstGeom prst="line">
              <a:avLst/>
            </a:prstGeom>
            <a:ln>
              <a:solidFill>
                <a:srgbClr val="25998C"/>
              </a:solidFill>
            </a:ln>
          </p:spPr>
          <p:style>
            <a:lnRef idx="1">
              <a:schemeClr val="accent1"/>
            </a:lnRef>
            <a:fillRef idx="0">
              <a:schemeClr val="accent1"/>
            </a:fillRef>
            <a:effectRef idx="0">
              <a:schemeClr val="accent1"/>
            </a:effectRef>
            <a:fontRef idx="minor">
              <a:schemeClr val="tx1"/>
            </a:fontRef>
          </p:style>
        </p:cxnSp>
      </p:grpSp>
      <p:sp>
        <p:nvSpPr>
          <p:cNvPr id="2" name="文本框 1"/>
          <p:cNvSpPr txBox="1"/>
          <p:nvPr/>
        </p:nvSpPr>
        <p:spPr>
          <a:xfrm>
            <a:off x="3009530" y="1003177"/>
            <a:ext cx="1890944" cy="461665"/>
          </a:xfrm>
          <a:prstGeom prst="rect">
            <a:avLst/>
          </a:prstGeom>
          <a:noFill/>
        </p:spPr>
        <p:txBody>
          <a:bodyPr wrap="square" rtlCol="0">
            <a:spAutoFit/>
          </a:bodyPr>
          <a:lstStyle/>
          <a:p>
            <a:r>
              <a:rPr lang="en-US" altLang="zh-CN" sz="1200" smtClean="0">
                <a:solidFill>
                  <a:srgbClr val="EFFFFE"/>
                </a:solidFill>
              </a:rPr>
              <a:t>https://www.PPT818.com/</a:t>
            </a:r>
            <a:endParaRPr lang="zh-CN" altLang="en-US" sz="1200" dirty="0">
              <a:solidFill>
                <a:srgbClr val="EFFFFE"/>
              </a:solidFill>
            </a:endParaRPr>
          </a:p>
        </p:txBody>
      </p:sp>
    </p:spTree>
    <p:extLst>
      <p:ext uri="{BB962C8B-B14F-4D97-AF65-F5344CB8AC3E}">
        <p14:creationId xmlns:p14="http://schemas.microsoft.com/office/powerpoint/2010/main" val="804804066"/>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750"/>
                                        <p:tgtEl>
                                          <p:spTgt spid="9"/>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750" fill="hold"/>
                                        <p:tgtEl>
                                          <p:spTgt spid="26"/>
                                        </p:tgtEl>
                                        <p:attrNameLst>
                                          <p:attrName>ppt_x</p:attrName>
                                        </p:attrNameLst>
                                      </p:cBhvr>
                                      <p:tavLst>
                                        <p:tav tm="0">
                                          <p:val>
                                            <p:strVal val="1+#ppt_w/2"/>
                                          </p:val>
                                        </p:tav>
                                        <p:tav tm="100000">
                                          <p:val>
                                            <p:strVal val="#ppt_x"/>
                                          </p:val>
                                        </p:tav>
                                      </p:tavLst>
                                    </p:anim>
                                    <p:anim calcmode="lin" valueType="num">
                                      <p:cBhvr additive="base">
                                        <p:cTn id="12" dur="75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p:cTn id="16" dur="500" fill="hold"/>
                                        <p:tgtEl>
                                          <p:spTgt spid="28"/>
                                        </p:tgtEl>
                                        <p:attrNameLst>
                                          <p:attrName>ppt_w</p:attrName>
                                        </p:attrNameLst>
                                      </p:cBhvr>
                                      <p:tavLst>
                                        <p:tav tm="0">
                                          <p:val>
                                            <p:fltVal val="0"/>
                                          </p:val>
                                        </p:tav>
                                        <p:tav tm="100000">
                                          <p:val>
                                            <p:strVal val="#ppt_w"/>
                                          </p:val>
                                        </p:tav>
                                      </p:tavLst>
                                    </p:anim>
                                    <p:anim calcmode="lin" valueType="num">
                                      <p:cBhvr>
                                        <p:cTn id="17" dur="500" fill="hold"/>
                                        <p:tgtEl>
                                          <p:spTgt spid="28"/>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3" presetClass="entr" presetSubtype="16"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500" fill="hold"/>
                                        <p:tgtEl>
                                          <p:spTgt spid="27"/>
                                        </p:tgtEl>
                                        <p:attrNameLst>
                                          <p:attrName>ppt_w</p:attrName>
                                        </p:attrNameLst>
                                      </p:cBhvr>
                                      <p:tavLst>
                                        <p:tav tm="0">
                                          <p:val>
                                            <p:fltVal val="0"/>
                                          </p:val>
                                        </p:tav>
                                        <p:tav tm="100000">
                                          <p:val>
                                            <p:strVal val="#ppt_w"/>
                                          </p:val>
                                        </p:tav>
                                      </p:tavLst>
                                    </p:anim>
                                    <p:anim calcmode="lin" valueType="num">
                                      <p:cBhvr>
                                        <p:cTn id="22" dur="500" fill="hold"/>
                                        <p:tgtEl>
                                          <p:spTgt spid="27"/>
                                        </p:tgtEl>
                                        <p:attrNameLst>
                                          <p:attrName>ppt_h</p:attrName>
                                        </p:attrNameLst>
                                      </p:cBhvr>
                                      <p:tavLst>
                                        <p:tav tm="0">
                                          <p:val>
                                            <p:fltVal val="0"/>
                                          </p:val>
                                        </p:tav>
                                        <p:tav tm="100000">
                                          <p:val>
                                            <p:strVal val="#ppt_h"/>
                                          </p:val>
                                        </p:tav>
                                      </p:tavLst>
                                    </p:anim>
                                  </p:childTnLst>
                                </p:cTn>
                              </p:par>
                            </p:childTnLst>
                          </p:cTn>
                        </p:par>
                        <p:par>
                          <p:cTn id="23" fill="hold">
                            <p:stCondLst>
                              <p:cond delay="2500"/>
                            </p:stCondLst>
                            <p:childTnLst>
                              <p:par>
                                <p:cTn id="24" presetID="23" presetClass="entr" presetSubtype="16"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childTnLst>
                                </p:cTn>
                              </p:par>
                            </p:childTnLst>
                          </p:cTn>
                        </p:par>
                        <p:par>
                          <p:cTn id="28" fill="hold">
                            <p:stCondLst>
                              <p:cond delay="3000"/>
                            </p:stCondLst>
                            <p:childTnLst>
                              <p:par>
                                <p:cTn id="29" presetID="2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childTnLst>
                                </p:cTn>
                              </p:par>
                            </p:childTnLst>
                          </p:cTn>
                        </p:par>
                        <p:par>
                          <p:cTn id="33" fill="hold">
                            <p:stCondLst>
                              <p:cond delay="3500"/>
                            </p:stCondLst>
                            <p:childTnLst>
                              <p:par>
                                <p:cTn id="34" presetID="23" presetClass="entr" presetSubtype="16" fill="hold"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childTnLst>
                                </p:cTn>
                              </p:par>
                            </p:childTnLst>
                          </p:cTn>
                        </p:par>
                        <p:par>
                          <p:cTn id="38" fill="hold">
                            <p:stCondLst>
                              <p:cond delay="4000"/>
                            </p:stCondLst>
                            <p:childTnLst>
                              <p:par>
                                <p:cTn id="39" presetID="23" presetClass="entr" presetSubtype="16"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500" fill="hold"/>
                                        <p:tgtEl>
                                          <p:spTgt spid="22"/>
                                        </p:tgtEl>
                                        <p:attrNameLst>
                                          <p:attrName>ppt_w</p:attrName>
                                        </p:attrNameLst>
                                      </p:cBhvr>
                                      <p:tavLst>
                                        <p:tav tm="0">
                                          <p:val>
                                            <p:fltVal val="0"/>
                                          </p:val>
                                        </p:tav>
                                        <p:tav tm="100000">
                                          <p:val>
                                            <p:strVal val="#ppt_w"/>
                                          </p:val>
                                        </p:tav>
                                      </p:tavLst>
                                    </p:anim>
                                    <p:anim calcmode="lin" valueType="num">
                                      <p:cBhvr>
                                        <p:cTn id="42" dur="500" fill="hold"/>
                                        <p:tgtEl>
                                          <p:spTgt spid="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836E3725-FD8E-4C95-86A0-D2A26426C91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240"/>
            <a:ext cx="12190413" cy="6857107"/>
          </a:xfrm>
          <a:prstGeom prst="rect">
            <a:avLst/>
          </a:prstGeom>
        </p:spPr>
      </p:pic>
      <p:pic>
        <p:nvPicPr>
          <p:cNvPr id="9" name="图片 8">
            <a:extLst>
              <a:ext uri="{FF2B5EF4-FFF2-40B4-BE49-F238E27FC236}">
                <a16:creationId xmlns:a16="http://schemas.microsoft.com/office/drawing/2014/main" id="{7260F1B6-DE82-4A3C-AE4B-C6BEA72486A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434990" y="3429793"/>
            <a:ext cx="3967256" cy="3539414"/>
          </a:xfrm>
          <a:prstGeom prst="rect">
            <a:avLst/>
          </a:prstGeom>
        </p:spPr>
      </p:pic>
      <p:grpSp>
        <p:nvGrpSpPr>
          <p:cNvPr id="10" name="组合 9">
            <a:extLst>
              <a:ext uri="{FF2B5EF4-FFF2-40B4-BE49-F238E27FC236}">
                <a16:creationId xmlns:a16="http://schemas.microsoft.com/office/drawing/2014/main" id="{EB31C2CA-0101-4946-B274-CE0C10A65AF7}"/>
              </a:ext>
            </a:extLst>
          </p:cNvPr>
          <p:cNvGrpSpPr/>
          <p:nvPr/>
        </p:nvGrpSpPr>
        <p:grpSpPr>
          <a:xfrm>
            <a:off x="3241816" y="1978025"/>
            <a:ext cx="5724644" cy="1550089"/>
            <a:chOff x="-131645" y="3179919"/>
            <a:chExt cx="5724644" cy="1550089"/>
          </a:xfrm>
        </p:grpSpPr>
        <p:sp>
          <p:nvSpPr>
            <p:cNvPr id="12" name="文本框 11">
              <a:extLst>
                <a:ext uri="{FF2B5EF4-FFF2-40B4-BE49-F238E27FC236}">
                  <a16:creationId xmlns:a16="http://schemas.microsoft.com/office/drawing/2014/main" id="{7CDEAE29-80CE-417F-81D0-C64557036434}"/>
                </a:ext>
              </a:extLst>
            </p:cNvPr>
            <p:cNvSpPr txBox="1"/>
            <p:nvPr/>
          </p:nvSpPr>
          <p:spPr>
            <a:xfrm>
              <a:off x="1347287" y="4360676"/>
              <a:ext cx="2766783" cy="369332"/>
            </a:xfrm>
            <a:prstGeom prst="rect">
              <a:avLst/>
            </a:prstGeom>
            <a:noFill/>
          </p:spPr>
          <p:txBody>
            <a:bodyPr wrap="none" rtlCol="0">
              <a:spAutoFit/>
            </a:bodyPr>
            <a:lstStyle/>
            <a:p>
              <a:pPr algn="ctr"/>
              <a:r>
                <a:rPr lang="en-US" altLang="zh-CN" cap="all" dirty="0">
                  <a:solidFill>
                    <a:srgbClr val="25998C"/>
                  </a:solidFill>
                  <a:cs typeface="+mn-ea"/>
                  <a:sym typeface="+mn-lt"/>
                </a:rPr>
                <a:t>THE Scenery DESIGN</a:t>
              </a:r>
              <a:endParaRPr lang="zh-CN" altLang="en-US" cap="all" dirty="0">
                <a:solidFill>
                  <a:srgbClr val="25998C"/>
                </a:solidFill>
                <a:cs typeface="+mn-ea"/>
                <a:sym typeface="+mn-lt"/>
              </a:endParaRPr>
            </a:p>
          </p:txBody>
        </p:sp>
        <p:sp>
          <p:nvSpPr>
            <p:cNvPr id="13" name="文本框 12">
              <a:extLst>
                <a:ext uri="{FF2B5EF4-FFF2-40B4-BE49-F238E27FC236}">
                  <a16:creationId xmlns:a16="http://schemas.microsoft.com/office/drawing/2014/main" id="{A5CC91D0-2D8D-4FC7-AEF7-51A12F170538}"/>
                </a:ext>
              </a:extLst>
            </p:cNvPr>
            <p:cNvSpPr txBox="1"/>
            <p:nvPr/>
          </p:nvSpPr>
          <p:spPr>
            <a:xfrm>
              <a:off x="-131645" y="3179919"/>
              <a:ext cx="5724644" cy="923330"/>
            </a:xfrm>
            <a:prstGeom prst="rect">
              <a:avLst/>
            </a:prstGeom>
            <a:noFill/>
          </p:spPr>
          <p:txBody>
            <a:bodyPr wrap="none" rtlCol="0">
              <a:spAutoFit/>
            </a:bodyPr>
            <a:lstStyle/>
            <a:p>
              <a:pPr algn="ctr"/>
              <a:r>
                <a:rPr lang="zh-CN" altLang="en-US" sz="5400" b="1" dirty="0">
                  <a:solidFill>
                    <a:schemeClr val="accent1">
                      <a:lumMod val="75000"/>
                    </a:schemeClr>
                  </a:solidFill>
                  <a:cs typeface="+mn-ea"/>
                  <a:sym typeface="+mn-lt"/>
                </a:rPr>
                <a:t>点击加入你的标题</a:t>
              </a:r>
            </a:p>
          </p:txBody>
        </p:sp>
        <p:sp>
          <p:nvSpPr>
            <p:cNvPr id="14" name="矩形 13">
              <a:extLst>
                <a:ext uri="{FF2B5EF4-FFF2-40B4-BE49-F238E27FC236}">
                  <a16:creationId xmlns:a16="http://schemas.microsoft.com/office/drawing/2014/main" id="{FAD1949D-83A3-489F-844A-2DA12849D0AF}"/>
                </a:ext>
              </a:extLst>
            </p:cNvPr>
            <p:cNvSpPr/>
            <p:nvPr/>
          </p:nvSpPr>
          <p:spPr>
            <a:xfrm>
              <a:off x="1110677" y="4182637"/>
              <a:ext cx="3240000" cy="18000"/>
            </a:xfrm>
            <a:prstGeom prst="rect">
              <a:avLst/>
            </a:prstGeom>
            <a:solidFill>
              <a:srgbClr val="25998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grpSp>
      <p:sp>
        <p:nvSpPr>
          <p:cNvPr id="15" name="矩形 14">
            <a:extLst>
              <a:ext uri="{FF2B5EF4-FFF2-40B4-BE49-F238E27FC236}">
                <a16:creationId xmlns:a16="http://schemas.microsoft.com/office/drawing/2014/main" id="{52F0D109-10D2-4078-B3C6-2599FE4CAEEF}"/>
              </a:ext>
            </a:extLst>
          </p:cNvPr>
          <p:cNvSpPr/>
          <p:nvPr/>
        </p:nvSpPr>
        <p:spPr>
          <a:xfrm>
            <a:off x="5332671" y="873427"/>
            <a:ext cx="1531189" cy="584775"/>
          </a:xfrm>
          <a:prstGeom prst="rect">
            <a:avLst/>
          </a:prstGeom>
        </p:spPr>
        <p:txBody>
          <a:bodyPr wrap="none">
            <a:spAutoFit/>
          </a:bodyPr>
          <a:lstStyle/>
          <a:p>
            <a:pPr algn="ctr"/>
            <a:r>
              <a:rPr lang="zh-CN" altLang="en-US" sz="3200" b="1" spc="300" dirty="0">
                <a:solidFill>
                  <a:srgbClr val="25998C"/>
                </a:solidFill>
                <a:cs typeface="+mn-ea"/>
                <a:sym typeface="+mn-lt"/>
              </a:rPr>
              <a:t>第四章</a:t>
            </a:r>
          </a:p>
        </p:txBody>
      </p:sp>
      <p:grpSp>
        <p:nvGrpSpPr>
          <p:cNvPr id="19" name="组合 18">
            <a:extLst>
              <a:ext uri="{FF2B5EF4-FFF2-40B4-BE49-F238E27FC236}">
                <a16:creationId xmlns:a16="http://schemas.microsoft.com/office/drawing/2014/main" id="{0FD732F4-6257-4DE4-8973-C871CFD19ED9}"/>
              </a:ext>
            </a:extLst>
          </p:cNvPr>
          <p:cNvGrpSpPr/>
          <p:nvPr/>
        </p:nvGrpSpPr>
        <p:grpSpPr>
          <a:xfrm>
            <a:off x="3812270" y="785587"/>
            <a:ext cx="4571998" cy="773790"/>
            <a:chOff x="4564337" y="378280"/>
            <a:chExt cx="3063327" cy="773790"/>
          </a:xfrm>
        </p:grpSpPr>
        <p:cxnSp>
          <p:nvCxnSpPr>
            <p:cNvPr id="20" name="直接连接符 19">
              <a:extLst>
                <a:ext uri="{FF2B5EF4-FFF2-40B4-BE49-F238E27FC236}">
                  <a16:creationId xmlns:a16="http://schemas.microsoft.com/office/drawing/2014/main" id="{83372B1B-990C-42A3-A519-DBF444E788B6}"/>
                </a:ext>
              </a:extLst>
            </p:cNvPr>
            <p:cNvCxnSpPr/>
            <p:nvPr/>
          </p:nvCxnSpPr>
          <p:spPr>
            <a:xfrm flipH="1">
              <a:off x="4564337" y="1152070"/>
              <a:ext cx="3063327" cy="0"/>
            </a:xfrm>
            <a:prstGeom prst="line">
              <a:avLst/>
            </a:prstGeom>
            <a:ln>
              <a:solidFill>
                <a:srgbClr val="25998C"/>
              </a:solidFill>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id="{E11B3640-4342-4BA8-9B66-8105D97FCBC9}"/>
                </a:ext>
              </a:extLst>
            </p:cNvPr>
            <p:cNvCxnSpPr/>
            <p:nvPr/>
          </p:nvCxnSpPr>
          <p:spPr>
            <a:xfrm>
              <a:off x="4564337" y="378280"/>
              <a:ext cx="3063327" cy="0"/>
            </a:xfrm>
            <a:prstGeom prst="line">
              <a:avLst/>
            </a:prstGeom>
            <a:ln>
              <a:solidFill>
                <a:srgbClr val="25998C"/>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86750027"/>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750"/>
                                        <p:tgtEl>
                                          <p:spTgt spid="8"/>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1+#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p:cTn id="16" dur="500" fill="hold"/>
                                        <p:tgtEl>
                                          <p:spTgt spid="19"/>
                                        </p:tgtEl>
                                        <p:attrNameLst>
                                          <p:attrName>ppt_w</p:attrName>
                                        </p:attrNameLst>
                                      </p:cBhvr>
                                      <p:tavLst>
                                        <p:tav tm="0">
                                          <p:val>
                                            <p:fltVal val="0"/>
                                          </p:val>
                                        </p:tav>
                                        <p:tav tm="100000">
                                          <p:val>
                                            <p:strVal val="#ppt_w"/>
                                          </p:val>
                                        </p:tav>
                                      </p:tavLst>
                                    </p:anim>
                                    <p:anim calcmode="lin" valueType="num">
                                      <p:cBhvr>
                                        <p:cTn id="17" dur="500" fill="hold"/>
                                        <p:tgtEl>
                                          <p:spTgt spid="19"/>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3" presetClass="entr" presetSubtype="16"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childTnLst>
                                </p:cTn>
                              </p:par>
                            </p:childTnLst>
                          </p:cTn>
                        </p:par>
                        <p:par>
                          <p:cTn id="23" fill="hold">
                            <p:stCondLst>
                              <p:cond delay="2500"/>
                            </p:stCondLst>
                            <p:childTnLst>
                              <p:par>
                                <p:cTn id="24" presetID="22" presetClass="entr" presetSubtype="8"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A34C5E46-EC63-463D-8548-1AEFB193B93F}"/>
              </a:ext>
            </a:extLst>
          </p:cNvPr>
          <p:cNvSpPr/>
          <p:nvPr/>
        </p:nvSpPr>
        <p:spPr>
          <a:xfrm>
            <a:off x="4659410" y="435277"/>
            <a:ext cx="2877711" cy="584775"/>
          </a:xfrm>
          <a:prstGeom prst="rect">
            <a:avLst/>
          </a:prstGeom>
        </p:spPr>
        <p:txBody>
          <a:bodyPr wrap="none">
            <a:spAutoFit/>
          </a:bodyPr>
          <a:lstStyle/>
          <a:p>
            <a:pPr algn="ctr"/>
            <a:r>
              <a:rPr lang="zh-CN" altLang="en-US" sz="3200" b="1" spc="300" dirty="0">
                <a:solidFill>
                  <a:srgbClr val="25998C"/>
                </a:solidFill>
                <a:cs typeface="+mn-ea"/>
                <a:sym typeface="+mn-lt"/>
              </a:rPr>
              <a:t>加入标题描述</a:t>
            </a:r>
          </a:p>
        </p:txBody>
      </p:sp>
      <p:grpSp>
        <p:nvGrpSpPr>
          <p:cNvPr id="6" name="组合 5">
            <a:extLst>
              <a:ext uri="{FF2B5EF4-FFF2-40B4-BE49-F238E27FC236}">
                <a16:creationId xmlns:a16="http://schemas.microsoft.com/office/drawing/2014/main" id="{7E89C3CB-3E3B-4380-873A-68B27579194E}"/>
              </a:ext>
            </a:extLst>
          </p:cNvPr>
          <p:cNvGrpSpPr/>
          <p:nvPr/>
        </p:nvGrpSpPr>
        <p:grpSpPr>
          <a:xfrm>
            <a:off x="3812270" y="347437"/>
            <a:ext cx="4571998" cy="773790"/>
            <a:chOff x="4564337" y="378280"/>
            <a:chExt cx="3063327" cy="773790"/>
          </a:xfrm>
        </p:grpSpPr>
        <p:cxnSp>
          <p:nvCxnSpPr>
            <p:cNvPr id="7" name="直接连接符 6">
              <a:extLst>
                <a:ext uri="{FF2B5EF4-FFF2-40B4-BE49-F238E27FC236}">
                  <a16:creationId xmlns:a16="http://schemas.microsoft.com/office/drawing/2014/main" id="{44B058DF-4FD1-4383-B9D4-93E37DF2FA7D}"/>
                </a:ext>
              </a:extLst>
            </p:cNvPr>
            <p:cNvCxnSpPr/>
            <p:nvPr/>
          </p:nvCxnSpPr>
          <p:spPr>
            <a:xfrm flipH="1">
              <a:off x="4564337" y="1152070"/>
              <a:ext cx="3063327" cy="0"/>
            </a:xfrm>
            <a:prstGeom prst="line">
              <a:avLst/>
            </a:prstGeom>
            <a:ln>
              <a:solidFill>
                <a:srgbClr val="25998C"/>
              </a:solidFill>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A7E80AA4-ACC1-4A30-A9C5-A3904405A357}"/>
                </a:ext>
              </a:extLst>
            </p:cNvPr>
            <p:cNvCxnSpPr/>
            <p:nvPr/>
          </p:nvCxnSpPr>
          <p:spPr>
            <a:xfrm>
              <a:off x="4564337" y="378280"/>
              <a:ext cx="3063327" cy="0"/>
            </a:xfrm>
            <a:prstGeom prst="line">
              <a:avLst/>
            </a:prstGeom>
            <a:ln>
              <a:solidFill>
                <a:srgbClr val="25998C"/>
              </a:solidFill>
            </a:ln>
          </p:spPr>
          <p:style>
            <a:lnRef idx="1">
              <a:schemeClr val="accent1"/>
            </a:lnRef>
            <a:fillRef idx="0">
              <a:schemeClr val="accent1"/>
            </a:fillRef>
            <a:effectRef idx="0">
              <a:schemeClr val="accent1"/>
            </a:effectRef>
            <a:fontRef idx="minor">
              <a:schemeClr val="tx1"/>
            </a:fontRef>
          </p:style>
        </p:cxnSp>
      </p:grpSp>
      <p:sp>
        <p:nvSpPr>
          <p:cNvPr id="10" name="Rectangle 5">
            <a:extLst>
              <a:ext uri="{FF2B5EF4-FFF2-40B4-BE49-F238E27FC236}">
                <a16:creationId xmlns:a16="http://schemas.microsoft.com/office/drawing/2014/main" id="{2D0E0CC4-A65F-4E18-A6F1-68450964C85B}"/>
              </a:ext>
            </a:extLst>
          </p:cNvPr>
          <p:cNvSpPr>
            <a:spLocks noChangeArrowheads="1"/>
          </p:cNvSpPr>
          <p:nvPr/>
        </p:nvSpPr>
        <p:spPr bwMode="auto">
          <a:xfrm>
            <a:off x="4960031" y="1851897"/>
            <a:ext cx="3146425" cy="1992313"/>
          </a:xfrm>
          <a:prstGeom prst="rect">
            <a:avLst/>
          </a:prstGeom>
          <a:solidFill>
            <a:srgbClr val="25998C"/>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id-ID" altLang="en-US">
              <a:solidFill>
                <a:srgbClr val="FFFFFF"/>
              </a:solidFill>
              <a:latin typeface="+mn-lt"/>
              <a:ea typeface="+mn-ea"/>
              <a:cs typeface="+mn-ea"/>
              <a:sym typeface="+mn-lt"/>
            </a:endParaRPr>
          </a:p>
        </p:txBody>
      </p:sp>
      <p:sp>
        <p:nvSpPr>
          <p:cNvPr id="11" name="Rectangle 6">
            <a:extLst>
              <a:ext uri="{FF2B5EF4-FFF2-40B4-BE49-F238E27FC236}">
                <a16:creationId xmlns:a16="http://schemas.microsoft.com/office/drawing/2014/main" id="{999FEC29-57B8-4433-B7E0-CBCAE9413665}"/>
              </a:ext>
            </a:extLst>
          </p:cNvPr>
          <p:cNvSpPr>
            <a:spLocks noChangeArrowheads="1"/>
          </p:cNvSpPr>
          <p:nvPr/>
        </p:nvSpPr>
        <p:spPr bwMode="auto">
          <a:xfrm>
            <a:off x="8142968" y="1851897"/>
            <a:ext cx="3144838" cy="1992313"/>
          </a:xfrm>
          <a:prstGeom prst="rect">
            <a:avLst/>
          </a:prstGeom>
          <a:solidFill>
            <a:schemeClr val="accent1">
              <a:lumMod val="75000"/>
            </a:schemeClr>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id-ID" altLang="en-US">
              <a:solidFill>
                <a:srgbClr val="FFFFFF"/>
              </a:solidFill>
              <a:latin typeface="+mn-lt"/>
              <a:ea typeface="+mn-ea"/>
              <a:cs typeface="+mn-ea"/>
              <a:sym typeface="+mn-lt"/>
            </a:endParaRPr>
          </a:p>
        </p:txBody>
      </p:sp>
      <p:sp>
        <p:nvSpPr>
          <p:cNvPr id="12" name="圆角矩形 6">
            <a:extLst>
              <a:ext uri="{FF2B5EF4-FFF2-40B4-BE49-F238E27FC236}">
                <a16:creationId xmlns:a16="http://schemas.microsoft.com/office/drawing/2014/main" id="{AF1460D4-1B25-45BF-9B8A-1C42E0FC4868}"/>
              </a:ext>
            </a:extLst>
          </p:cNvPr>
          <p:cNvSpPr>
            <a:spLocks noChangeArrowheads="1"/>
          </p:cNvSpPr>
          <p:nvPr/>
        </p:nvSpPr>
        <p:spPr bwMode="auto">
          <a:xfrm>
            <a:off x="1767568" y="4255372"/>
            <a:ext cx="2471738" cy="461963"/>
          </a:xfrm>
          <a:prstGeom prst="roundRect">
            <a:avLst>
              <a:gd name="adj" fmla="val 16667"/>
            </a:avLst>
          </a:prstGeom>
          <a:solidFill>
            <a:schemeClr val="accent1">
              <a:lumMod val="75000"/>
            </a:schemeClr>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13" name="文本框 7">
            <a:extLst>
              <a:ext uri="{FF2B5EF4-FFF2-40B4-BE49-F238E27FC236}">
                <a16:creationId xmlns:a16="http://schemas.microsoft.com/office/drawing/2014/main" id="{75EE9144-0D79-451A-95FC-D8B5A679CEF4}"/>
              </a:ext>
            </a:extLst>
          </p:cNvPr>
          <p:cNvSpPr txBox="1">
            <a:spLocks noChangeArrowheads="1"/>
          </p:cNvSpPr>
          <p:nvPr/>
        </p:nvSpPr>
        <p:spPr bwMode="auto">
          <a:xfrm>
            <a:off x="2023837" y="4302997"/>
            <a:ext cx="1957614"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b="1">
                <a:solidFill>
                  <a:schemeClr val="bg1"/>
                </a:solidFill>
                <a:latin typeface="+mn-lt"/>
                <a:ea typeface="+mn-ea"/>
                <a:cs typeface="+mn-ea"/>
                <a:sym typeface="+mn-lt"/>
              </a:rPr>
              <a:t>单击编辑标题</a:t>
            </a:r>
            <a:endParaRPr lang="en-US" altLang="zh-CN" b="1">
              <a:solidFill>
                <a:schemeClr val="bg1"/>
              </a:solidFill>
              <a:latin typeface="+mn-lt"/>
              <a:ea typeface="+mn-ea"/>
              <a:cs typeface="+mn-ea"/>
              <a:sym typeface="+mn-lt"/>
            </a:endParaRPr>
          </a:p>
        </p:txBody>
      </p:sp>
      <p:sp>
        <p:nvSpPr>
          <p:cNvPr id="14" name="TextBox 13">
            <a:extLst>
              <a:ext uri="{FF2B5EF4-FFF2-40B4-BE49-F238E27FC236}">
                <a16:creationId xmlns:a16="http://schemas.microsoft.com/office/drawing/2014/main" id="{30D64858-A0B1-4299-A8DB-50F0B35CC22A}"/>
              </a:ext>
            </a:extLst>
          </p:cNvPr>
          <p:cNvSpPr txBox="1">
            <a:spLocks noChangeArrowheads="1"/>
          </p:cNvSpPr>
          <p:nvPr/>
        </p:nvSpPr>
        <p:spPr bwMode="auto">
          <a:xfrm>
            <a:off x="8533493" y="2482135"/>
            <a:ext cx="23383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600" b="1">
                <a:solidFill>
                  <a:schemeClr val="bg1"/>
                </a:solidFill>
                <a:latin typeface="+mn-lt"/>
                <a:ea typeface="+mn-ea"/>
                <a:cs typeface="+mn-ea"/>
                <a:sym typeface="+mn-lt"/>
              </a:rPr>
              <a:t>单击编辑标题</a:t>
            </a:r>
            <a:endParaRPr lang="en-US" altLang="zh-CN" sz="1600" b="1">
              <a:solidFill>
                <a:schemeClr val="bg1"/>
              </a:solidFill>
              <a:latin typeface="+mn-lt"/>
              <a:ea typeface="+mn-ea"/>
              <a:cs typeface="+mn-ea"/>
              <a:sym typeface="+mn-lt"/>
            </a:endParaRPr>
          </a:p>
        </p:txBody>
      </p:sp>
      <p:sp>
        <p:nvSpPr>
          <p:cNvPr id="15" name="TextBox 13">
            <a:extLst>
              <a:ext uri="{FF2B5EF4-FFF2-40B4-BE49-F238E27FC236}">
                <a16:creationId xmlns:a16="http://schemas.microsoft.com/office/drawing/2014/main" id="{D4491BCA-347F-4921-BB85-9B2B46292B91}"/>
              </a:ext>
            </a:extLst>
          </p:cNvPr>
          <p:cNvSpPr txBox="1">
            <a:spLocks noChangeArrowheads="1"/>
          </p:cNvSpPr>
          <p:nvPr/>
        </p:nvSpPr>
        <p:spPr bwMode="auto">
          <a:xfrm>
            <a:off x="8738281" y="2836147"/>
            <a:ext cx="2044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200">
                <a:solidFill>
                  <a:schemeClr val="bg1"/>
                </a:solidFill>
                <a:latin typeface="+mn-lt"/>
                <a:ea typeface="+mn-ea"/>
                <a:cs typeface="+mn-ea"/>
                <a:sym typeface="+mn-lt"/>
              </a:rPr>
              <a:t>单击此处可编辑内容，根据您的需要自由拉伸文本框大小</a:t>
            </a:r>
            <a:endParaRPr lang="en-US" altLang="zh-CN" sz="1200">
              <a:solidFill>
                <a:schemeClr val="bg1"/>
              </a:solidFill>
              <a:latin typeface="+mn-lt"/>
              <a:ea typeface="+mn-ea"/>
              <a:cs typeface="+mn-ea"/>
              <a:sym typeface="+mn-lt"/>
            </a:endParaRPr>
          </a:p>
        </p:txBody>
      </p:sp>
      <p:sp>
        <p:nvSpPr>
          <p:cNvPr id="16" name="TextBox 13">
            <a:extLst>
              <a:ext uri="{FF2B5EF4-FFF2-40B4-BE49-F238E27FC236}">
                <a16:creationId xmlns:a16="http://schemas.microsoft.com/office/drawing/2014/main" id="{15127CC4-0B87-47D2-BDB9-28C3DA2DCA0C}"/>
              </a:ext>
            </a:extLst>
          </p:cNvPr>
          <p:cNvSpPr txBox="1">
            <a:spLocks noChangeArrowheads="1"/>
          </p:cNvSpPr>
          <p:nvPr/>
        </p:nvSpPr>
        <p:spPr bwMode="auto">
          <a:xfrm>
            <a:off x="5299756" y="2482135"/>
            <a:ext cx="23383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600" b="1">
                <a:solidFill>
                  <a:schemeClr val="bg1"/>
                </a:solidFill>
                <a:latin typeface="+mn-lt"/>
                <a:ea typeface="+mn-ea"/>
                <a:cs typeface="+mn-ea"/>
                <a:sym typeface="+mn-lt"/>
              </a:rPr>
              <a:t>单击编辑标题</a:t>
            </a:r>
            <a:endParaRPr lang="en-US" altLang="zh-CN" sz="1600" b="1">
              <a:solidFill>
                <a:schemeClr val="bg1"/>
              </a:solidFill>
              <a:latin typeface="+mn-lt"/>
              <a:ea typeface="+mn-ea"/>
              <a:cs typeface="+mn-ea"/>
              <a:sym typeface="+mn-lt"/>
            </a:endParaRPr>
          </a:p>
        </p:txBody>
      </p:sp>
      <p:sp>
        <p:nvSpPr>
          <p:cNvPr id="17" name="TextBox 13">
            <a:extLst>
              <a:ext uri="{FF2B5EF4-FFF2-40B4-BE49-F238E27FC236}">
                <a16:creationId xmlns:a16="http://schemas.microsoft.com/office/drawing/2014/main" id="{7F2B3EC5-B2E4-4CF3-8D99-19B09A60064B}"/>
              </a:ext>
            </a:extLst>
          </p:cNvPr>
          <p:cNvSpPr txBox="1">
            <a:spLocks noChangeArrowheads="1"/>
          </p:cNvSpPr>
          <p:nvPr/>
        </p:nvSpPr>
        <p:spPr bwMode="auto">
          <a:xfrm>
            <a:off x="5504543" y="2836147"/>
            <a:ext cx="2044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200">
                <a:solidFill>
                  <a:schemeClr val="bg1"/>
                </a:solidFill>
                <a:latin typeface="+mn-lt"/>
                <a:ea typeface="+mn-ea"/>
                <a:cs typeface="+mn-ea"/>
                <a:sym typeface="+mn-lt"/>
              </a:rPr>
              <a:t>单击此处可编辑内容，根据您的需要自由拉伸文本框大小</a:t>
            </a:r>
            <a:endParaRPr lang="en-US" altLang="zh-CN" sz="1200">
              <a:solidFill>
                <a:schemeClr val="bg1"/>
              </a:solidFill>
              <a:latin typeface="+mn-lt"/>
              <a:ea typeface="+mn-ea"/>
              <a:cs typeface="+mn-ea"/>
              <a:sym typeface="+mn-lt"/>
            </a:endParaRPr>
          </a:p>
        </p:txBody>
      </p:sp>
      <p:sp>
        <p:nvSpPr>
          <p:cNvPr id="18" name="矩形 13">
            <a:extLst>
              <a:ext uri="{FF2B5EF4-FFF2-40B4-BE49-F238E27FC236}">
                <a16:creationId xmlns:a16="http://schemas.microsoft.com/office/drawing/2014/main" id="{CE093D3F-CE56-463D-B96B-C171C1A3332B}"/>
              </a:ext>
            </a:extLst>
          </p:cNvPr>
          <p:cNvSpPr>
            <a:spLocks noChangeArrowheads="1"/>
          </p:cNvSpPr>
          <p:nvPr/>
        </p:nvSpPr>
        <p:spPr bwMode="auto">
          <a:xfrm>
            <a:off x="1636939" y="4942760"/>
            <a:ext cx="9725025"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ct val="20000"/>
              </a:spcBef>
            </a:pPr>
            <a:r>
              <a:rPr lang="zh-CN" altLang="en-US" sz="1200" dirty="0">
                <a:solidFill>
                  <a:schemeClr val="bg1">
                    <a:lumMod val="50000"/>
                  </a:schemeClr>
                </a:solidFill>
                <a:latin typeface="+mn-lt"/>
                <a:ea typeface="+mn-ea"/>
                <a:cs typeface="+mn-ea"/>
                <a:sym typeface="+mn-lt"/>
              </a:rPr>
              <a:t>单击此处编辑您要的内容，建议您在展示时采用微软雅黑字体，本模版所有图形线条及其相应素材均可自由编辑、改色、替换。</a:t>
            </a:r>
            <a:endParaRPr lang="en-US" altLang="zh-CN" sz="1200" dirty="0">
              <a:solidFill>
                <a:schemeClr val="bg1">
                  <a:lumMod val="50000"/>
                </a:schemeClr>
              </a:solidFill>
              <a:latin typeface="+mn-lt"/>
              <a:ea typeface="+mn-ea"/>
              <a:cs typeface="+mn-ea"/>
              <a:sym typeface="+mn-lt"/>
            </a:endParaRPr>
          </a:p>
        </p:txBody>
      </p:sp>
      <p:sp>
        <p:nvSpPr>
          <p:cNvPr id="19" name="矩形 14">
            <a:extLst>
              <a:ext uri="{FF2B5EF4-FFF2-40B4-BE49-F238E27FC236}">
                <a16:creationId xmlns:a16="http://schemas.microsoft.com/office/drawing/2014/main" id="{BCBD9630-9754-4296-B758-05B96508478C}"/>
              </a:ext>
            </a:extLst>
          </p:cNvPr>
          <p:cNvSpPr>
            <a:spLocks noChangeArrowheads="1"/>
          </p:cNvSpPr>
          <p:nvPr/>
        </p:nvSpPr>
        <p:spPr bwMode="auto">
          <a:xfrm>
            <a:off x="1648052" y="5217397"/>
            <a:ext cx="9725025"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ct val="20000"/>
              </a:spcBef>
            </a:pPr>
            <a:r>
              <a:rPr lang="zh-CN" altLang="en-US" sz="1200">
                <a:solidFill>
                  <a:schemeClr val="bg1">
                    <a:lumMod val="50000"/>
                  </a:schemeClr>
                </a:solidFill>
                <a:latin typeface="+mn-lt"/>
                <a:ea typeface="+mn-ea"/>
                <a:cs typeface="+mn-ea"/>
                <a:sym typeface="+mn-lt"/>
              </a:rPr>
              <a:t>单击此处编辑您要的内容，建议您在展示时采用微软雅黑字体，本模版所有图形线条及其相应素材均可自由编辑、改色、替换。</a:t>
            </a:r>
            <a:endParaRPr lang="en-US" altLang="zh-CN" sz="1200">
              <a:solidFill>
                <a:schemeClr val="bg1">
                  <a:lumMod val="50000"/>
                </a:schemeClr>
              </a:solidFill>
              <a:latin typeface="+mn-lt"/>
              <a:ea typeface="+mn-ea"/>
              <a:cs typeface="+mn-ea"/>
              <a:sym typeface="+mn-lt"/>
            </a:endParaRPr>
          </a:p>
        </p:txBody>
      </p:sp>
      <p:sp>
        <p:nvSpPr>
          <p:cNvPr id="22" name="圆角矩形 6">
            <a:extLst>
              <a:ext uri="{FF2B5EF4-FFF2-40B4-BE49-F238E27FC236}">
                <a16:creationId xmlns:a16="http://schemas.microsoft.com/office/drawing/2014/main" id="{AC915559-3550-4DA5-BFC6-24782AE9EDAD}"/>
              </a:ext>
            </a:extLst>
          </p:cNvPr>
          <p:cNvSpPr>
            <a:spLocks noChangeArrowheads="1"/>
          </p:cNvSpPr>
          <p:nvPr/>
        </p:nvSpPr>
        <p:spPr bwMode="auto">
          <a:xfrm>
            <a:off x="5265511" y="4197507"/>
            <a:ext cx="2471738" cy="461963"/>
          </a:xfrm>
          <a:prstGeom prst="roundRect">
            <a:avLst>
              <a:gd name="adj" fmla="val 16667"/>
            </a:avLst>
          </a:prstGeom>
          <a:solidFill>
            <a:srgbClr val="25998C"/>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23" name="文本框 7">
            <a:extLst>
              <a:ext uri="{FF2B5EF4-FFF2-40B4-BE49-F238E27FC236}">
                <a16:creationId xmlns:a16="http://schemas.microsoft.com/office/drawing/2014/main" id="{2B28F01F-31EC-471C-9D59-C233CF79BB6B}"/>
              </a:ext>
            </a:extLst>
          </p:cNvPr>
          <p:cNvSpPr txBox="1">
            <a:spLocks noChangeArrowheads="1"/>
          </p:cNvSpPr>
          <p:nvPr/>
        </p:nvSpPr>
        <p:spPr bwMode="auto">
          <a:xfrm>
            <a:off x="5101999" y="4245132"/>
            <a:ext cx="27971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b="1">
                <a:solidFill>
                  <a:schemeClr val="bg1"/>
                </a:solidFill>
                <a:latin typeface="+mn-lt"/>
                <a:ea typeface="+mn-ea"/>
                <a:cs typeface="+mn-ea"/>
                <a:sym typeface="+mn-lt"/>
              </a:rPr>
              <a:t>单击编辑标题</a:t>
            </a:r>
            <a:endParaRPr lang="en-US" altLang="zh-CN" b="1">
              <a:solidFill>
                <a:schemeClr val="bg1"/>
              </a:solidFill>
              <a:latin typeface="+mn-lt"/>
              <a:ea typeface="+mn-ea"/>
              <a:cs typeface="+mn-ea"/>
              <a:sym typeface="+mn-lt"/>
            </a:endParaRPr>
          </a:p>
        </p:txBody>
      </p:sp>
      <p:sp>
        <p:nvSpPr>
          <p:cNvPr id="24" name="圆角矩形 6">
            <a:extLst>
              <a:ext uri="{FF2B5EF4-FFF2-40B4-BE49-F238E27FC236}">
                <a16:creationId xmlns:a16="http://schemas.microsoft.com/office/drawing/2014/main" id="{D5B96F14-E534-4844-B31A-277B858B9399}"/>
              </a:ext>
            </a:extLst>
          </p:cNvPr>
          <p:cNvSpPr>
            <a:spLocks noChangeArrowheads="1"/>
          </p:cNvSpPr>
          <p:nvPr/>
        </p:nvSpPr>
        <p:spPr bwMode="auto">
          <a:xfrm>
            <a:off x="8547780" y="4121991"/>
            <a:ext cx="2471738" cy="461963"/>
          </a:xfrm>
          <a:prstGeom prst="roundRect">
            <a:avLst>
              <a:gd name="adj" fmla="val 16667"/>
            </a:avLst>
          </a:prstGeom>
          <a:solidFill>
            <a:schemeClr val="accent1">
              <a:lumMod val="75000"/>
            </a:schemeClr>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25" name="文本框 7">
            <a:extLst>
              <a:ext uri="{FF2B5EF4-FFF2-40B4-BE49-F238E27FC236}">
                <a16:creationId xmlns:a16="http://schemas.microsoft.com/office/drawing/2014/main" id="{35F3A0AA-6278-415B-AC70-A987BE0E0605}"/>
              </a:ext>
            </a:extLst>
          </p:cNvPr>
          <p:cNvSpPr txBox="1">
            <a:spLocks noChangeArrowheads="1"/>
          </p:cNvSpPr>
          <p:nvPr/>
        </p:nvSpPr>
        <p:spPr bwMode="auto">
          <a:xfrm>
            <a:off x="8384268" y="4169616"/>
            <a:ext cx="27971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b="1">
                <a:solidFill>
                  <a:schemeClr val="bg1"/>
                </a:solidFill>
                <a:latin typeface="+mn-lt"/>
                <a:ea typeface="+mn-ea"/>
                <a:cs typeface="+mn-ea"/>
                <a:sym typeface="+mn-lt"/>
              </a:rPr>
              <a:t>单击编辑标题</a:t>
            </a:r>
            <a:endParaRPr lang="en-US" altLang="zh-CN" b="1">
              <a:solidFill>
                <a:schemeClr val="bg1"/>
              </a:solidFill>
              <a:latin typeface="+mn-lt"/>
              <a:ea typeface="+mn-ea"/>
              <a:cs typeface="+mn-ea"/>
              <a:sym typeface="+mn-lt"/>
            </a:endParaRPr>
          </a:p>
        </p:txBody>
      </p:sp>
      <p:sp>
        <p:nvSpPr>
          <p:cNvPr id="26" name="Rectangle 5">
            <a:extLst>
              <a:ext uri="{FF2B5EF4-FFF2-40B4-BE49-F238E27FC236}">
                <a16:creationId xmlns:a16="http://schemas.microsoft.com/office/drawing/2014/main" id="{7C71977B-577D-4CA6-AD17-86B82EB139E2}"/>
              </a:ext>
            </a:extLst>
          </p:cNvPr>
          <p:cNvSpPr>
            <a:spLocks noChangeArrowheads="1"/>
          </p:cNvSpPr>
          <p:nvPr/>
        </p:nvSpPr>
        <p:spPr bwMode="auto">
          <a:xfrm>
            <a:off x="1780948" y="1839990"/>
            <a:ext cx="3146425" cy="1992313"/>
          </a:xfrm>
          <a:prstGeom prst="rect">
            <a:avLst/>
          </a:prstGeom>
          <a:blipFill dpi="0" rotWithShape="1">
            <a:blip r:embed="rId3" cstate="screen">
              <a:extLst>
                <a:ext uri="{28A0092B-C50C-407E-A947-70E740481C1C}">
                  <a14:useLocalDpi xmlns:a14="http://schemas.microsoft.com/office/drawing/2010/main"/>
                </a:ext>
              </a:extLst>
            </a:blip>
            <a:srcRect/>
            <a:tile tx="0" ty="0" sx="58000" sy="58000" flip="none" algn="ctr"/>
          </a:blip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id-ID" altLang="en-US">
              <a:solidFill>
                <a:srgbClr val="FFFFFF"/>
              </a:solidFill>
              <a:latin typeface="+mn-lt"/>
              <a:ea typeface="+mn-ea"/>
              <a:cs typeface="+mn-ea"/>
              <a:sym typeface="+mn-lt"/>
            </a:endParaRPr>
          </a:p>
        </p:txBody>
      </p:sp>
    </p:spTree>
    <p:extLst>
      <p:ext uri="{BB962C8B-B14F-4D97-AF65-F5344CB8AC3E}">
        <p14:creationId xmlns:p14="http://schemas.microsoft.com/office/powerpoint/2010/main" val="94781900"/>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50"/>
                                        <p:tgtEl>
                                          <p:spTgt spid="10"/>
                                        </p:tgtEl>
                                      </p:cBhvr>
                                    </p:animEffect>
                                    <p:anim calcmode="lin" valueType="num">
                                      <p:cBhvr>
                                        <p:cTn id="18" dur="250" fill="hold"/>
                                        <p:tgtEl>
                                          <p:spTgt spid="10"/>
                                        </p:tgtEl>
                                        <p:attrNameLst>
                                          <p:attrName>ppt_x</p:attrName>
                                        </p:attrNameLst>
                                      </p:cBhvr>
                                      <p:tavLst>
                                        <p:tav tm="0">
                                          <p:val>
                                            <p:strVal val="#ppt_x"/>
                                          </p:val>
                                        </p:tav>
                                        <p:tav tm="100000">
                                          <p:val>
                                            <p:strVal val="#ppt_x"/>
                                          </p:val>
                                        </p:tav>
                                      </p:tavLst>
                                    </p:anim>
                                    <p:anim calcmode="lin" valueType="num">
                                      <p:cBhvr>
                                        <p:cTn id="19" dur="250" fill="hold"/>
                                        <p:tgtEl>
                                          <p:spTgt spid="10"/>
                                        </p:tgtEl>
                                        <p:attrNameLst>
                                          <p:attrName>ppt_y</p:attrName>
                                        </p:attrNameLst>
                                      </p:cBhvr>
                                      <p:tavLst>
                                        <p:tav tm="0">
                                          <p:val>
                                            <p:strVal val="#ppt_y+.1"/>
                                          </p:val>
                                        </p:tav>
                                        <p:tav tm="100000">
                                          <p:val>
                                            <p:strVal val="#ppt_y"/>
                                          </p:val>
                                        </p:tav>
                                      </p:tavLst>
                                    </p:anim>
                                  </p:childTnLst>
                                </p:cTn>
                              </p:par>
                            </p:childTnLst>
                          </p:cTn>
                        </p:par>
                        <p:par>
                          <p:cTn id="20" fill="hold">
                            <p:stCondLst>
                              <p:cond delay="1250"/>
                            </p:stCondLst>
                            <p:childTnLst>
                              <p:par>
                                <p:cTn id="21" presetID="42"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250"/>
                                        <p:tgtEl>
                                          <p:spTgt spid="11"/>
                                        </p:tgtEl>
                                      </p:cBhvr>
                                    </p:animEffect>
                                    <p:anim calcmode="lin" valueType="num">
                                      <p:cBhvr>
                                        <p:cTn id="24" dur="250" fill="hold"/>
                                        <p:tgtEl>
                                          <p:spTgt spid="11"/>
                                        </p:tgtEl>
                                        <p:attrNameLst>
                                          <p:attrName>ppt_x</p:attrName>
                                        </p:attrNameLst>
                                      </p:cBhvr>
                                      <p:tavLst>
                                        <p:tav tm="0">
                                          <p:val>
                                            <p:strVal val="#ppt_x"/>
                                          </p:val>
                                        </p:tav>
                                        <p:tav tm="100000">
                                          <p:val>
                                            <p:strVal val="#ppt_x"/>
                                          </p:val>
                                        </p:tav>
                                      </p:tavLst>
                                    </p:anim>
                                    <p:anim calcmode="lin" valueType="num">
                                      <p:cBhvr>
                                        <p:cTn id="25" dur="250" fill="hold"/>
                                        <p:tgtEl>
                                          <p:spTgt spid="11"/>
                                        </p:tgtEl>
                                        <p:attrNameLst>
                                          <p:attrName>ppt_y</p:attrName>
                                        </p:attrNameLst>
                                      </p:cBhvr>
                                      <p:tavLst>
                                        <p:tav tm="0">
                                          <p:val>
                                            <p:strVal val="#ppt_y+.1"/>
                                          </p:val>
                                        </p:tav>
                                        <p:tav tm="100000">
                                          <p:val>
                                            <p:strVal val="#ppt_y"/>
                                          </p:val>
                                        </p:tav>
                                      </p:tavLst>
                                    </p:anim>
                                  </p:childTnLst>
                                </p:cTn>
                              </p:par>
                            </p:childTnLst>
                          </p:cTn>
                        </p:par>
                        <p:par>
                          <p:cTn id="26" fill="hold">
                            <p:stCondLst>
                              <p:cond delay="1500"/>
                            </p:stCondLst>
                            <p:childTnLst>
                              <p:par>
                                <p:cTn id="27" presetID="42"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250"/>
                                        <p:tgtEl>
                                          <p:spTgt spid="12"/>
                                        </p:tgtEl>
                                      </p:cBhvr>
                                    </p:animEffect>
                                    <p:anim calcmode="lin" valueType="num">
                                      <p:cBhvr>
                                        <p:cTn id="30" dur="250" fill="hold"/>
                                        <p:tgtEl>
                                          <p:spTgt spid="12"/>
                                        </p:tgtEl>
                                        <p:attrNameLst>
                                          <p:attrName>ppt_x</p:attrName>
                                        </p:attrNameLst>
                                      </p:cBhvr>
                                      <p:tavLst>
                                        <p:tav tm="0">
                                          <p:val>
                                            <p:strVal val="#ppt_x"/>
                                          </p:val>
                                        </p:tav>
                                        <p:tav tm="100000">
                                          <p:val>
                                            <p:strVal val="#ppt_x"/>
                                          </p:val>
                                        </p:tav>
                                      </p:tavLst>
                                    </p:anim>
                                    <p:anim calcmode="lin" valueType="num">
                                      <p:cBhvr>
                                        <p:cTn id="31" dur="250" fill="hold"/>
                                        <p:tgtEl>
                                          <p:spTgt spid="12"/>
                                        </p:tgtEl>
                                        <p:attrNameLst>
                                          <p:attrName>ppt_y</p:attrName>
                                        </p:attrNameLst>
                                      </p:cBhvr>
                                      <p:tavLst>
                                        <p:tav tm="0">
                                          <p:val>
                                            <p:strVal val="#ppt_y+.1"/>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250"/>
                                        <p:tgtEl>
                                          <p:spTgt spid="13"/>
                                        </p:tgtEl>
                                      </p:cBhvr>
                                    </p:animEffect>
                                    <p:anim calcmode="lin" valueType="num">
                                      <p:cBhvr>
                                        <p:cTn id="36" dur="250" fill="hold"/>
                                        <p:tgtEl>
                                          <p:spTgt spid="13"/>
                                        </p:tgtEl>
                                        <p:attrNameLst>
                                          <p:attrName>ppt_x</p:attrName>
                                        </p:attrNameLst>
                                      </p:cBhvr>
                                      <p:tavLst>
                                        <p:tav tm="0">
                                          <p:val>
                                            <p:strVal val="#ppt_x"/>
                                          </p:val>
                                        </p:tav>
                                        <p:tav tm="100000">
                                          <p:val>
                                            <p:strVal val="#ppt_x"/>
                                          </p:val>
                                        </p:tav>
                                      </p:tavLst>
                                    </p:anim>
                                    <p:anim calcmode="lin" valueType="num">
                                      <p:cBhvr>
                                        <p:cTn id="37" dur="250" fill="hold"/>
                                        <p:tgtEl>
                                          <p:spTgt spid="13"/>
                                        </p:tgtEl>
                                        <p:attrNameLst>
                                          <p:attrName>ppt_y</p:attrName>
                                        </p:attrNameLst>
                                      </p:cBhvr>
                                      <p:tavLst>
                                        <p:tav tm="0">
                                          <p:val>
                                            <p:strVal val="#ppt_y+.1"/>
                                          </p:val>
                                        </p:tav>
                                        <p:tav tm="100000">
                                          <p:val>
                                            <p:strVal val="#ppt_y"/>
                                          </p:val>
                                        </p:tav>
                                      </p:tavLst>
                                    </p:anim>
                                  </p:childTnLst>
                                </p:cTn>
                              </p:par>
                            </p:childTnLst>
                          </p:cTn>
                        </p:par>
                        <p:par>
                          <p:cTn id="38" fill="hold">
                            <p:stCondLst>
                              <p:cond delay="2000"/>
                            </p:stCondLst>
                            <p:childTnLst>
                              <p:par>
                                <p:cTn id="39" presetID="42" presetClass="entr" presetSubtype="0"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250"/>
                                        <p:tgtEl>
                                          <p:spTgt spid="14"/>
                                        </p:tgtEl>
                                      </p:cBhvr>
                                    </p:animEffect>
                                    <p:anim calcmode="lin" valueType="num">
                                      <p:cBhvr>
                                        <p:cTn id="42" dur="250" fill="hold"/>
                                        <p:tgtEl>
                                          <p:spTgt spid="14"/>
                                        </p:tgtEl>
                                        <p:attrNameLst>
                                          <p:attrName>ppt_x</p:attrName>
                                        </p:attrNameLst>
                                      </p:cBhvr>
                                      <p:tavLst>
                                        <p:tav tm="0">
                                          <p:val>
                                            <p:strVal val="#ppt_x"/>
                                          </p:val>
                                        </p:tav>
                                        <p:tav tm="100000">
                                          <p:val>
                                            <p:strVal val="#ppt_x"/>
                                          </p:val>
                                        </p:tav>
                                      </p:tavLst>
                                    </p:anim>
                                    <p:anim calcmode="lin" valueType="num">
                                      <p:cBhvr>
                                        <p:cTn id="43" dur="250" fill="hold"/>
                                        <p:tgtEl>
                                          <p:spTgt spid="14"/>
                                        </p:tgtEl>
                                        <p:attrNameLst>
                                          <p:attrName>ppt_y</p:attrName>
                                        </p:attrNameLst>
                                      </p:cBhvr>
                                      <p:tavLst>
                                        <p:tav tm="0">
                                          <p:val>
                                            <p:strVal val="#ppt_y+.1"/>
                                          </p:val>
                                        </p:tav>
                                        <p:tav tm="100000">
                                          <p:val>
                                            <p:strVal val="#ppt_y"/>
                                          </p:val>
                                        </p:tav>
                                      </p:tavLst>
                                    </p:anim>
                                  </p:childTnLst>
                                </p:cTn>
                              </p:par>
                            </p:childTnLst>
                          </p:cTn>
                        </p:par>
                        <p:par>
                          <p:cTn id="44" fill="hold">
                            <p:stCondLst>
                              <p:cond delay="2250"/>
                            </p:stCondLst>
                            <p:childTnLst>
                              <p:par>
                                <p:cTn id="45" presetID="42" presetClass="entr" presetSubtype="0"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250"/>
                                        <p:tgtEl>
                                          <p:spTgt spid="15"/>
                                        </p:tgtEl>
                                      </p:cBhvr>
                                    </p:animEffect>
                                    <p:anim calcmode="lin" valueType="num">
                                      <p:cBhvr>
                                        <p:cTn id="48" dur="250" fill="hold"/>
                                        <p:tgtEl>
                                          <p:spTgt spid="15"/>
                                        </p:tgtEl>
                                        <p:attrNameLst>
                                          <p:attrName>ppt_x</p:attrName>
                                        </p:attrNameLst>
                                      </p:cBhvr>
                                      <p:tavLst>
                                        <p:tav tm="0">
                                          <p:val>
                                            <p:strVal val="#ppt_x"/>
                                          </p:val>
                                        </p:tav>
                                        <p:tav tm="100000">
                                          <p:val>
                                            <p:strVal val="#ppt_x"/>
                                          </p:val>
                                        </p:tav>
                                      </p:tavLst>
                                    </p:anim>
                                    <p:anim calcmode="lin" valueType="num">
                                      <p:cBhvr>
                                        <p:cTn id="49" dur="250" fill="hold"/>
                                        <p:tgtEl>
                                          <p:spTgt spid="15"/>
                                        </p:tgtEl>
                                        <p:attrNameLst>
                                          <p:attrName>ppt_y</p:attrName>
                                        </p:attrNameLst>
                                      </p:cBhvr>
                                      <p:tavLst>
                                        <p:tav tm="0">
                                          <p:val>
                                            <p:strVal val="#ppt_y+.1"/>
                                          </p:val>
                                        </p:tav>
                                        <p:tav tm="100000">
                                          <p:val>
                                            <p:strVal val="#ppt_y"/>
                                          </p:val>
                                        </p:tav>
                                      </p:tavLst>
                                    </p:anim>
                                  </p:childTnLst>
                                </p:cTn>
                              </p:par>
                            </p:childTnLst>
                          </p:cTn>
                        </p:par>
                        <p:par>
                          <p:cTn id="50" fill="hold">
                            <p:stCondLst>
                              <p:cond delay="2500"/>
                            </p:stCondLst>
                            <p:childTnLst>
                              <p:par>
                                <p:cTn id="51" presetID="42" presetClass="entr" presetSubtype="0" fill="hold" grpId="0"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250"/>
                                        <p:tgtEl>
                                          <p:spTgt spid="16"/>
                                        </p:tgtEl>
                                      </p:cBhvr>
                                    </p:animEffect>
                                    <p:anim calcmode="lin" valueType="num">
                                      <p:cBhvr>
                                        <p:cTn id="54" dur="250" fill="hold"/>
                                        <p:tgtEl>
                                          <p:spTgt spid="16"/>
                                        </p:tgtEl>
                                        <p:attrNameLst>
                                          <p:attrName>ppt_x</p:attrName>
                                        </p:attrNameLst>
                                      </p:cBhvr>
                                      <p:tavLst>
                                        <p:tav tm="0">
                                          <p:val>
                                            <p:strVal val="#ppt_x"/>
                                          </p:val>
                                        </p:tav>
                                        <p:tav tm="100000">
                                          <p:val>
                                            <p:strVal val="#ppt_x"/>
                                          </p:val>
                                        </p:tav>
                                      </p:tavLst>
                                    </p:anim>
                                    <p:anim calcmode="lin" valueType="num">
                                      <p:cBhvr>
                                        <p:cTn id="55" dur="250" fill="hold"/>
                                        <p:tgtEl>
                                          <p:spTgt spid="16"/>
                                        </p:tgtEl>
                                        <p:attrNameLst>
                                          <p:attrName>ppt_y</p:attrName>
                                        </p:attrNameLst>
                                      </p:cBhvr>
                                      <p:tavLst>
                                        <p:tav tm="0">
                                          <p:val>
                                            <p:strVal val="#ppt_y+.1"/>
                                          </p:val>
                                        </p:tav>
                                        <p:tav tm="100000">
                                          <p:val>
                                            <p:strVal val="#ppt_y"/>
                                          </p:val>
                                        </p:tav>
                                      </p:tavLst>
                                    </p:anim>
                                  </p:childTnLst>
                                </p:cTn>
                              </p:par>
                            </p:childTnLst>
                          </p:cTn>
                        </p:par>
                        <p:par>
                          <p:cTn id="56" fill="hold">
                            <p:stCondLst>
                              <p:cond delay="2750"/>
                            </p:stCondLst>
                            <p:childTnLst>
                              <p:par>
                                <p:cTn id="57" presetID="42" presetClass="entr" presetSubtype="0"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250"/>
                                        <p:tgtEl>
                                          <p:spTgt spid="17"/>
                                        </p:tgtEl>
                                      </p:cBhvr>
                                    </p:animEffect>
                                    <p:anim calcmode="lin" valueType="num">
                                      <p:cBhvr>
                                        <p:cTn id="60" dur="250" fill="hold"/>
                                        <p:tgtEl>
                                          <p:spTgt spid="17"/>
                                        </p:tgtEl>
                                        <p:attrNameLst>
                                          <p:attrName>ppt_x</p:attrName>
                                        </p:attrNameLst>
                                      </p:cBhvr>
                                      <p:tavLst>
                                        <p:tav tm="0">
                                          <p:val>
                                            <p:strVal val="#ppt_x"/>
                                          </p:val>
                                        </p:tav>
                                        <p:tav tm="100000">
                                          <p:val>
                                            <p:strVal val="#ppt_x"/>
                                          </p:val>
                                        </p:tav>
                                      </p:tavLst>
                                    </p:anim>
                                    <p:anim calcmode="lin" valueType="num">
                                      <p:cBhvr>
                                        <p:cTn id="61" dur="250" fill="hold"/>
                                        <p:tgtEl>
                                          <p:spTgt spid="1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fade">
                                      <p:cBhvr>
                                        <p:cTn id="65" dur="250"/>
                                        <p:tgtEl>
                                          <p:spTgt spid="18"/>
                                        </p:tgtEl>
                                      </p:cBhvr>
                                    </p:animEffect>
                                    <p:anim calcmode="lin" valueType="num">
                                      <p:cBhvr>
                                        <p:cTn id="66" dur="250" fill="hold"/>
                                        <p:tgtEl>
                                          <p:spTgt spid="18"/>
                                        </p:tgtEl>
                                        <p:attrNameLst>
                                          <p:attrName>ppt_x</p:attrName>
                                        </p:attrNameLst>
                                      </p:cBhvr>
                                      <p:tavLst>
                                        <p:tav tm="0">
                                          <p:val>
                                            <p:strVal val="#ppt_x"/>
                                          </p:val>
                                        </p:tav>
                                        <p:tav tm="100000">
                                          <p:val>
                                            <p:strVal val="#ppt_x"/>
                                          </p:val>
                                        </p:tav>
                                      </p:tavLst>
                                    </p:anim>
                                    <p:anim calcmode="lin" valueType="num">
                                      <p:cBhvr>
                                        <p:cTn id="67" dur="250" fill="hold"/>
                                        <p:tgtEl>
                                          <p:spTgt spid="18"/>
                                        </p:tgtEl>
                                        <p:attrNameLst>
                                          <p:attrName>ppt_y</p:attrName>
                                        </p:attrNameLst>
                                      </p:cBhvr>
                                      <p:tavLst>
                                        <p:tav tm="0">
                                          <p:val>
                                            <p:strVal val="#ppt_y+.1"/>
                                          </p:val>
                                        </p:tav>
                                        <p:tav tm="100000">
                                          <p:val>
                                            <p:strVal val="#ppt_y"/>
                                          </p:val>
                                        </p:tav>
                                      </p:tavLst>
                                    </p:anim>
                                  </p:childTnLst>
                                </p:cTn>
                              </p:par>
                            </p:childTnLst>
                          </p:cTn>
                        </p:par>
                        <p:par>
                          <p:cTn id="68" fill="hold">
                            <p:stCondLst>
                              <p:cond delay="3250"/>
                            </p:stCondLst>
                            <p:childTnLst>
                              <p:par>
                                <p:cTn id="69" presetID="42" presetClass="entr" presetSubtype="0"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fade">
                                      <p:cBhvr>
                                        <p:cTn id="71" dur="250"/>
                                        <p:tgtEl>
                                          <p:spTgt spid="19"/>
                                        </p:tgtEl>
                                      </p:cBhvr>
                                    </p:animEffect>
                                    <p:anim calcmode="lin" valueType="num">
                                      <p:cBhvr>
                                        <p:cTn id="72" dur="250" fill="hold"/>
                                        <p:tgtEl>
                                          <p:spTgt spid="19"/>
                                        </p:tgtEl>
                                        <p:attrNameLst>
                                          <p:attrName>ppt_x</p:attrName>
                                        </p:attrNameLst>
                                      </p:cBhvr>
                                      <p:tavLst>
                                        <p:tav tm="0">
                                          <p:val>
                                            <p:strVal val="#ppt_x"/>
                                          </p:val>
                                        </p:tav>
                                        <p:tav tm="100000">
                                          <p:val>
                                            <p:strVal val="#ppt_x"/>
                                          </p:val>
                                        </p:tav>
                                      </p:tavLst>
                                    </p:anim>
                                    <p:anim calcmode="lin" valueType="num">
                                      <p:cBhvr>
                                        <p:cTn id="73" dur="250" fill="hold"/>
                                        <p:tgtEl>
                                          <p:spTgt spid="19"/>
                                        </p:tgtEl>
                                        <p:attrNameLst>
                                          <p:attrName>ppt_y</p:attrName>
                                        </p:attrNameLst>
                                      </p:cBhvr>
                                      <p:tavLst>
                                        <p:tav tm="0">
                                          <p:val>
                                            <p:strVal val="#ppt_y+.1"/>
                                          </p:val>
                                        </p:tav>
                                        <p:tav tm="100000">
                                          <p:val>
                                            <p:strVal val="#ppt_y"/>
                                          </p:val>
                                        </p:tav>
                                      </p:tavLst>
                                    </p:anim>
                                  </p:childTnLst>
                                </p:cTn>
                              </p:par>
                            </p:childTnLst>
                          </p:cTn>
                        </p:par>
                        <p:par>
                          <p:cTn id="74" fill="hold">
                            <p:stCondLst>
                              <p:cond delay="350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250"/>
                                        <p:tgtEl>
                                          <p:spTgt spid="22"/>
                                        </p:tgtEl>
                                      </p:cBhvr>
                                    </p:animEffect>
                                    <p:anim calcmode="lin" valueType="num">
                                      <p:cBhvr>
                                        <p:cTn id="78" dur="250" fill="hold"/>
                                        <p:tgtEl>
                                          <p:spTgt spid="22"/>
                                        </p:tgtEl>
                                        <p:attrNameLst>
                                          <p:attrName>ppt_x</p:attrName>
                                        </p:attrNameLst>
                                      </p:cBhvr>
                                      <p:tavLst>
                                        <p:tav tm="0">
                                          <p:val>
                                            <p:strVal val="#ppt_x"/>
                                          </p:val>
                                        </p:tav>
                                        <p:tav tm="100000">
                                          <p:val>
                                            <p:strVal val="#ppt_x"/>
                                          </p:val>
                                        </p:tav>
                                      </p:tavLst>
                                    </p:anim>
                                    <p:anim calcmode="lin" valueType="num">
                                      <p:cBhvr>
                                        <p:cTn id="79" dur="25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3750"/>
                            </p:stCondLst>
                            <p:childTnLst>
                              <p:par>
                                <p:cTn id="81" presetID="42" presetClass="entr" presetSubtype="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Effect transition="in" filter="fade">
                                      <p:cBhvr>
                                        <p:cTn id="83" dur="250"/>
                                        <p:tgtEl>
                                          <p:spTgt spid="23"/>
                                        </p:tgtEl>
                                      </p:cBhvr>
                                    </p:animEffect>
                                    <p:anim calcmode="lin" valueType="num">
                                      <p:cBhvr>
                                        <p:cTn id="84" dur="250" fill="hold"/>
                                        <p:tgtEl>
                                          <p:spTgt spid="23"/>
                                        </p:tgtEl>
                                        <p:attrNameLst>
                                          <p:attrName>ppt_x</p:attrName>
                                        </p:attrNameLst>
                                      </p:cBhvr>
                                      <p:tavLst>
                                        <p:tav tm="0">
                                          <p:val>
                                            <p:strVal val="#ppt_x"/>
                                          </p:val>
                                        </p:tav>
                                        <p:tav tm="100000">
                                          <p:val>
                                            <p:strVal val="#ppt_x"/>
                                          </p:val>
                                        </p:tav>
                                      </p:tavLst>
                                    </p:anim>
                                    <p:anim calcmode="lin" valueType="num">
                                      <p:cBhvr>
                                        <p:cTn id="85" dur="250" fill="hold"/>
                                        <p:tgtEl>
                                          <p:spTgt spid="23"/>
                                        </p:tgtEl>
                                        <p:attrNameLst>
                                          <p:attrName>ppt_y</p:attrName>
                                        </p:attrNameLst>
                                      </p:cBhvr>
                                      <p:tavLst>
                                        <p:tav tm="0">
                                          <p:val>
                                            <p:strVal val="#ppt_y+.1"/>
                                          </p:val>
                                        </p:tav>
                                        <p:tav tm="100000">
                                          <p:val>
                                            <p:strVal val="#ppt_y"/>
                                          </p:val>
                                        </p:tav>
                                      </p:tavLst>
                                    </p:anim>
                                  </p:childTnLst>
                                </p:cTn>
                              </p:par>
                            </p:childTnLst>
                          </p:cTn>
                        </p:par>
                        <p:par>
                          <p:cTn id="86" fill="hold">
                            <p:stCondLst>
                              <p:cond delay="40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250"/>
                                        <p:tgtEl>
                                          <p:spTgt spid="24"/>
                                        </p:tgtEl>
                                      </p:cBhvr>
                                    </p:animEffect>
                                    <p:anim calcmode="lin" valueType="num">
                                      <p:cBhvr>
                                        <p:cTn id="90" dur="250" fill="hold"/>
                                        <p:tgtEl>
                                          <p:spTgt spid="24"/>
                                        </p:tgtEl>
                                        <p:attrNameLst>
                                          <p:attrName>ppt_x</p:attrName>
                                        </p:attrNameLst>
                                      </p:cBhvr>
                                      <p:tavLst>
                                        <p:tav tm="0">
                                          <p:val>
                                            <p:strVal val="#ppt_x"/>
                                          </p:val>
                                        </p:tav>
                                        <p:tav tm="100000">
                                          <p:val>
                                            <p:strVal val="#ppt_x"/>
                                          </p:val>
                                        </p:tav>
                                      </p:tavLst>
                                    </p:anim>
                                    <p:anim calcmode="lin" valueType="num">
                                      <p:cBhvr>
                                        <p:cTn id="91" dur="25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4250"/>
                            </p:stCondLst>
                            <p:childTnLst>
                              <p:par>
                                <p:cTn id="93" presetID="42" presetClass="entr" presetSubtype="0" fill="hold" grpId="0" nodeType="afterEffect">
                                  <p:stCondLst>
                                    <p:cond delay="0"/>
                                  </p:stCondLst>
                                  <p:childTnLst>
                                    <p:set>
                                      <p:cBhvr>
                                        <p:cTn id="94" dur="1" fill="hold">
                                          <p:stCondLst>
                                            <p:cond delay="0"/>
                                          </p:stCondLst>
                                        </p:cTn>
                                        <p:tgtEl>
                                          <p:spTgt spid="25"/>
                                        </p:tgtEl>
                                        <p:attrNameLst>
                                          <p:attrName>style.visibility</p:attrName>
                                        </p:attrNameLst>
                                      </p:cBhvr>
                                      <p:to>
                                        <p:strVal val="visible"/>
                                      </p:to>
                                    </p:set>
                                    <p:animEffect transition="in" filter="fade">
                                      <p:cBhvr>
                                        <p:cTn id="95" dur="250"/>
                                        <p:tgtEl>
                                          <p:spTgt spid="25"/>
                                        </p:tgtEl>
                                      </p:cBhvr>
                                    </p:animEffect>
                                    <p:anim calcmode="lin" valueType="num">
                                      <p:cBhvr>
                                        <p:cTn id="96" dur="250" fill="hold"/>
                                        <p:tgtEl>
                                          <p:spTgt spid="25"/>
                                        </p:tgtEl>
                                        <p:attrNameLst>
                                          <p:attrName>ppt_x</p:attrName>
                                        </p:attrNameLst>
                                      </p:cBhvr>
                                      <p:tavLst>
                                        <p:tav tm="0">
                                          <p:val>
                                            <p:strVal val="#ppt_x"/>
                                          </p:val>
                                        </p:tav>
                                        <p:tav tm="100000">
                                          <p:val>
                                            <p:strVal val="#ppt_x"/>
                                          </p:val>
                                        </p:tav>
                                      </p:tavLst>
                                    </p:anim>
                                    <p:anim calcmode="lin" valueType="num">
                                      <p:cBhvr>
                                        <p:cTn id="97" dur="250" fill="hold"/>
                                        <p:tgtEl>
                                          <p:spTgt spid="25"/>
                                        </p:tgtEl>
                                        <p:attrNameLst>
                                          <p:attrName>ppt_y</p:attrName>
                                        </p:attrNameLst>
                                      </p:cBhvr>
                                      <p:tavLst>
                                        <p:tav tm="0">
                                          <p:val>
                                            <p:strVal val="#ppt_y+.1"/>
                                          </p:val>
                                        </p:tav>
                                        <p:tav tm="100000">
                                          <p:val>
                                            <p:strVal val="#ppt_y"/>
                                          </p:val>
                                        </p:tav>
                                      </p:tavLst>
                                    </p:anim>
                                  </p:childTnLst>
                                </p:cTn>
                              </p:par>
                            </p:childTnLst>
                          </p:cTn>
                        </p:par>
                        <p:par>
                          <p:cTn id="98" fill="hold">
                            <p:stCondLst>
                              <p:cond delay="4500"/>
                            </p:stCondLst>
                            <p:childTnLst>
                              <p:par>
                                <p:cTn id="99" presetID="42" presetClass="entr" presetSubtype="0" fill="hold" grpId="0" nodeType="afterEffect">
                                  <p:stCondLst>
                                    <p:cond delay="0"/>
                                  </p:stCondLst>
                                  <p:childTnLst>
                                    <p:set>
                                      <p:cBhvr>
                                        <p:cTn id="100" dur="1" fill="hold">
                                          <p:stCondLst>
                                            <p:cond delay="0"/>
                                          </p:stCondLst>
                                        </p:cTn>
                                        <p:tgtEl>
                                          <p:spTgt spid="26"/>
                                        </p:tgtEl>
                                        <p:attrNameLst>
                                          <p:attrName>style.visibility</p:attrName>
                                        </p:attrNameLst>
                                      </p:cBhvr>
                                      <p:to>
                                        <p:strVal val="visible"/>
                                      </p:to>
                                    </p:set>
                                    <p:animEffect transition="in" filter="fade">
                                      <p:cBhvr>
                                        <p:cTn id="101" dur="250"/>
                                        <p:tgtEl>
                                          <p:spTgt spid="26"/>
                                        </p:tgtEl>
                                      </p:cBhvr>
                                    </p:animEffect>
                                    <p:anim calcmode="lin" valueType="num">
                                      <p:cBhvr>
                                        <p:cTn id="102" dur="250" fill="hold"/>
                                        <p:tgtEl>
                                          <p:spTgt spid="26"/>
                                        </p:tgtEl>
                                        <p:attrNameLst>
                                          <p:attrName>ppt_x</p:attrName>
                                        </p:attrNameLst>
                                      </p:cBhvr>
                                      <p:tavLst>
                                        <p:tav tm="0">
                                          <p:val>
                                            <p:strVal val="#ppt_x"/>
                                          </p:val>
                                        </p:tav>
                                        <p:tav tm="100000">
                                          <p:val>
                                            <p:strVal val="#ppt_x"/>
                                          </p:val>
                                        </p:tav>
                                      </p:tavLst>
                                    </p:anim>
                                    <p:anim calcmode="lin" valueType="num">
                                      <p:cBhvr>
                                        <p:cTn id="103" dur="25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animBg="1"/>
      <p:bldP spid="11" grpId="0" animBg="1"/>
      <p:bldP spid="12" grpId="0" animBg="1"/>
      <p:bldP spid="13" grpId="0"/>
      <p:bldP spid="14" grpId="0"/>
      <p:bldP spid="15" grpId="0"/>
      <p:bldP spid="16" grpId="0"/>
      <p:bldP spid="17" grpId="0"/>
      <p:bldP spid="18" grpId="0"/>
      <p:bldP spid="19" grpId="0"/>
      <p:bldP spid="22" grpId="0" animBg="1"/>
      <p:bldP spid="23" grpId="0"/>
      <p:bldP spid="24" grpId="0" animBg="1"/>
      <p:bldP spid="25" grpId="0"/>
      <p:bldP spid="2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A34C5E46-EC63-463D-8548-1AEFB193B93F}"/>
              </a:ext>
            </a:extLst>
          </p:cNvPr>
          <p:cNvSpPr/>
          <p:nvPr/>
        </p:nvSpPr>
        <p:spPr>
          <a:xfrm>
            <a:off x="4659410" y="435277"/>
            <a:ext cx="2877711" cy="584775"/>
          </a:xfrm>
          <a:prstGeom prst="rect">
            <a:avLst/>
          </a:prstGeom>
        </p:spPr>
        <p:txBody>
          <a:bodyPr wrap="none">
            <a:spAutoFit/>
          </a:bodyPr>
          <a:lstStyle/>
          <a:p>
            <a:pPr algn="ctr"/>
            <a:r>
              <a:rPr lang="zh-CN" altLang="en-US" sz="3200" b="1" spc="300" dirty="0">
                <a:solidFill>
                  <a:srgbClr val="25998C"/>
                </a:solidFill>
                <a:cs typeface="+mn-ea"/>
                <a:sym typeface="+mn-lt"/>
              </a:rPr>
              <a:t>加入标题描述</a:t>
            </a:r>
          </a:p>
        </p:txBody>
      </p:sp>
      <p:grpSp>
        <p:nvGrpSpPr>
          <p:cNvPr id="6" name="组合 5">
            <a:extLst>
              <a:ext uri="{FF2B5EF4-FFF2-40B4-BE49-F238E27FC236}">
                <a16:creationId xmlns:a16="http://schemas.microsoft.com/office/drawing/2014/main" id="{7E89C3CB-3E3B-4380-873A-68B27579194E}"/>
              </a:ext>
            </a:extLst>
          </p:cNvPr>
          <p:cNvGrpSpPr/>
          <p:nvPr/>
        </p:nvGrpSpPr>
        <p:grpSpPr>
          <a:xfrm>
            <a:off x="3812270" y="347437"/>
            <a:ext cx="4571998" cy="773790"/>
            <a:chOff x="4564337" y="378280"/>
            <a:chExt cx="3063327" cy="773790"/>
          </a:xfrm>
        </p:grpSpPr>
        <p:cxnSp>
          <p:nvCxnSpPr>
            <p:cNvPr id="7" name="直接连接符 6">
              <a:extLst>
                <a:ext uri="{FF2B5EF4-FFF2-40B4-BE49-F238E27FC236}">
                  <a16:creationId xmlns:a16="http://schemas.microsoft.com/office/drawing/2014/main" id="{44B058DF-4FD1-4383-B9D4-93E37DF2FA7D}"/>
                </a:ext>
              </a:extLst>
            </p:cNvPr>
            <p:cNvCxnSpPr/>
            <p:nvPr/>
          </p:nvCxnSpPr>
          <p:spPr>
            <a:xfrm flipH="1">
              <a:off x="4564337" y="1152070"/>
              <a:ext cx="3063327" cy="0"/>
            </a:xfrm>
            <a:prstGeom prst="line">
              <a:avLst/>
            </a:prstGeom>
            <a:ln>
              <a:solidFill>
                <a:srgbClr val="25998C"/>
              </a:solidFill>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A7E80AA4-ACC1-4A30-A9C5-A3904405A357}"/>
                </a:ext>
              </a:extLst>
            </p:cNvPr>
            <p:cNvCxnSpPr/>
            <p:nvPr/>
          </p:nvCxnSpPr>
          <p:spPr>
            <a:xfrm>
              <a:off x="4564337" y="378280"/>
              <a:ext cx="3063327" cy="0"/>
            </a:xfrm>
            <a:prstGeom prst="line">
              <a:avLst/>
            </a:prstGeom>
            <a:ln>
              <a:solidFill>
                <a:srgbClr val="25998C"/>
              </a:solidFill>
            </a:ln>
          </p:spPr>
          <p:style>
            <a:lnRef idx="1">
              <a:schemeClr val="accent1"/>
            </a:lnRef>
            <a:fillRef idx="0">
              <a:schemeClr val="accent1"/>
            </a:fillRef>
            <a:effectRef idx="0">
              <a:schemeClr val="accent1"/>
            </a:effectRef>
            <a:fontRef idx="minor">
              <a:schemeClr val="tx1"/>
            </a:fontRef>
          </p:style>
        </p:cxnSp>
      </p:grpSp>
      <p:grpSp>
        <p:nvGrpSpPr>
          <p:cNvPr id="9" name="组合 8">
            <a:extLst>
              <a:ext uri="{FF2B5EF4-FFF2-40B4-BE49-F238E27FC236}">
                <a16:creationId xmlns:a16="http://schemas.microsoft.com/office/drawing/2014/main" id="{97C233AE-9DD2-46BE-8FC2-E7F73E63CBBD}"/>
              </a:ext>
            </a:extLst>
          </p:cNvPr>
          <p:cNvGrpSpPr/>
          <p:nvPr/>
        </p:nvGrpSpPr>
        <p:grpSpPr>
          <a:xfrm>
            <a:off x="1819853" y="1793841"/>
            <a:ext cx="9018642" cy="4191727"/>
            <a:chOff x="2835020" y="2598067"/>
            <a:chExt cx="6402360" cy="2975721"/>
          </a:xfrm>
        </p:grpSpPr>
        <p:sp>
          <p:nvSpPr>
            <p:cNvPr id="10" name="TextBox 33">
              <a:extLst>
                <a:ext uri="{FF2B5EF4-FFF2-40B4-BE49-F238E27FC236}">
                  <a16:creationId xmlns:a16="http://schemas.microsoft.com/office/drawing/2014/main" id="{EAEFBBFA-293F-4DC3-A7CA-463A96517DA4}"/>
                </a:ext>
              </a:extLst>
            </p:cNvPr>
            <p:cNvSpPr txBox="1"/>
            <p:nvPr/>
          </p:nvSpPr>
          <p:spPr>
            <a:xfrm>
              <a:off x="3267058" y="4918313"/>
              <a:ext cx="5616000" cy="655475"/>
            </a:xfrm>
            <a:prstGeom prst="rect">
              <a:avLst/>
            </a:prstGeom>
            <a:noFill/>
            <a:ln>
              <a:noFill/>
            </a:ln>
          </p:spPr>
          <p:txBody>
            <a:bodyPr>
              <a:spAutoFit/>
            </a:bodyPr>
            <a:lstStyle>
              <a:defPPr>
                <a:defRPr lang="zh-CN"/>
              </a:defPPr>
              <a:lvl1pPr lvl="0">
                <a:lnSpc>
                  <a:spcPct val="150000"/>
                </a:lnSpc>
                <a:defRPr sz="1000">
                  <a:solidFill>
                    <a:prstClr val="black"/>
                  </a:solidFill>
                  <a:latin typeface="Arial"/>
                  <a:ea typeface="微软雅黑"/>
                  <a:cs typeface="+mn-ea"/>
                </a:defRPr>
              </a:lvl1pPr>
              <a:lvl2pPr marL="742950" indent="-285750" eaLnBrk="0" hangingPunct="0">
                <a:defRPr>
                  <a:latin typeface="Arial" charset="0"/>
                  <a:ea typeface="宋体" charset="-122"/>
                </a:defRPr>
              </a:lvl2pPr>
              <a:lvl3pPr marL="1143000" indent="-228600" eaLnBrk="0" hangingPunct="0">
                <a:defRPr>
                  <a:latin typeface="Arial" charset="0"/>
                  <a:ea typeface="宋体" charset="-122"/>
                </a:defRPr>
              </a:lvl3pPr>
              <a:lvl4pPr marL="1600200" indent="-228600" eaLnBrk="0" hangingPunct="0">
                <a:defRPr>
                  <a:latin typeface="Arial" charset="0"/>
                  <a:ea typeface="宋体" charset="-122"/>
                </a:defRPr>
              </a:lvl4pPr>
              <a:lvl5pPr marL="2057400" indent="-228600" eaLnBrk="0" hangingPunct="0">
                <a:defRPr>
                  <a:latin typeface="Arial" charset="0"/>
                  <a:ea typeface="宋体" charset="-122"/>
                </a:defRPr>
              </a:lvl5pPr>
              <a:lvl6pPr marL="2514600" indent="-228600" eaLnBrk="0" fontAlgn="base" hangingPunct="0">
                <a:spcBef>
                  <a:spcPct val="0"/>
                </a:spcBef>
                <a:spcAft>
                  <a:spcPct val="0"/>
                </a:spcAft>
                <a:defRPr>
                  <a:latin typeface="Arial" charset="0"/>
                  <a:ea typeface="宋体" charset="-122"/>
                </a:defRPr>
              </a:lvl6pPr>
              <a:lvl7pPr marL="2971800" indent="-228600" eaLnBrk="0" fontAlgn="base" hangingPunct="0">
                <a:spcBef>
                  <a:spcPct val="0"/>
                </a:spcBef>
                <a:spcAft>
                  <a:spcPct val="0"/>
                </a:spcAft>
                <a:defRPr>
                  <a:latin typeface="Arial" charset="0"/>
                  <a:ea typeface="宋体" charset="-122"/>
                </a:defRPr>
              </a:lvl7pPr>
              <a:lvl8pPr marL="3429000" indent="-228600" eaLnBrk="0" fontAlgn="base" hangingPunct="0">
                <a:spcBef>
                  <a:spcPct val="0"/>
                </a:spcBef>
                <a:spcAft>
                  <a:spcPct val="0"/>
                </a:spcAft>
                <a:defRPr>
                  <a:latin typeface="Arial" charset="0"/>
                  <a:ea typeface="宋体" charset="-122"/>
                </a:defRPr>
              </a:lvl8pPr>
              <a:lvl9pPr marL="3886200" indent="-228600" eaLnBrk="0" fontAlgn="base" hangingPunct="0">
                <a:spcBef>
                  <a:spcPct val="0"/>
                </a:spcBef>
                <a:spcAft>
                  <a:spcPct val="0"/>
                </a:spcAft>
                <a:defRPr>
                  <a:latin typeface="Arial" charset="0"/>
                  <a:ea typeface="宋体" charset="-122"/>
                </a:defRPr>
              </a:lvl9pPr>
            </a:lstStyle>
            <a:p>
              <a:pPr algn="ctr"/>
              <a:r>
                <a:rPr lang="zh-CN" altLang="en-US" sz="1200" dirty="0">
                  <a:solidFill>
                    <a:schemeClr val="bg1">
                      <a:lumMod val="50000"/>
                    </a:schemeClr>
                  </a:solidFill>
                  <a:latin typeface="+mn-lt"/>
                  <a:ea typeface="+mn-ea"/>
                  <a:sym typeface="+mn-lt"/>
                </a:rPr>
                <a:t>您的内容打在这里，或者通过复制您的文本后，在此框中选择粘贴，并选择只保留文字。您的内容打在这里，或者通过复制您的文本后，在此框中选择粘贴，并选择只保留文字。</a:t>
              </a:r>
              <a:endParaRPr lang="en-US" altLang="zh-CN" sz="1200" dirty="0">
                <a:solidFill>
                  <a:schemeClr val="bg1">
                    <a:lumMod val="50000"/>
                  </a:schemeClr>
                </a:solidFill>
                <a:latin typeface="+mn-lt"/>
                <a:ea typeface="+mn-ea"/>
                <a:sym typeface="+mn-lt"/>
              </a:endParaRPr>
            </a:p>
            <a:p>
              <a:pPr algn="ctr"/>
              <a:endParaRPr lang="zh-CN" altLang="en-US" sz="1200" dirty="0">
                <a:solidFill>
                  <a:schemeClr val="bg1">
                    <a:lumMod val="50000"/>
                  </a:schemeClr>
                </a:solidFill>
                <a:latin typeface="+mn-lt"/>
                <a:ea typeface="+mn-ea"/>
                <a:sym typeface="+mn-lt"/>
              </a:endParaRPr>
            </a:p>
          </p:txBody>
        </p:sp>
        <p:sp>
          <p:nvSpPr>
            <p:cNvPr id="11" name="五角星 18">
              <a:extLst>
                <a:ext uri="{FF2B5EF4-FFF2-40B4-BE49-F238E27FC236}">
                  <a16:creationId xmlns:a16="http://schemas.microsoft.com/office/drawing/2014/main" id="{C607C4C7-0F88-4C88-A13B-ECE37F3B09D5}"/>
                </a:ext>
              </a:extLst>
            </p:cNvPr>
            <p:cNvSpPr/>
            <p:nvPr/>
          </p:nvSpPr>
          <p:spPr>
            <a:xfrm rot="2134838">
              <a:off x="2835020" y="2604417"/>
              <a:ext cx="1855575" cy="1883670"/>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rgbClr val="2599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64B45"/>
                </a:solidFill>
                <a:cs typeface="+mn-ea"/>
                <a:sym typeface="+mn-lt"/>
              </a:endParaRPr>
            </a:p>
          </p:txBody>
        </p:sp>
        <p:grpSp>
          <p:nvGrpSpPr>
            <p:cNvPr id="12" name="淘宝店chenying0907出品 7">
              <a:extLst>
                <a:ext uri="{FF2B5EF4-FFF2-40B4-BE49-F238E27FC236}">
                  <a16:creationId xmlns:a16="http://schemas.microsoft.com/office/drawing/2014/main" id="{167210A6-A8BF-49E5-8AD4-F0FCA1EFCF33}"/>
                </a:ext>
              </a:extLst>
            </p:cNvPr>
            <p:cNvGrpSpPr/>
            <p:nvPr/>
          </p:nvGrpSpPr>
          <p:grpSpPr>
            <a:xfrm>
              <a:off x="3560137" y="3084834"/>
              <a:ext cx="421994" cy="424052"/>
              <a:chOff x="1912141" y="1824035"/>
              <a:chExt cx="488159" cy="490540"/>
            </a:xfrm>
            <a:solidFill>
              <a:srgbClr val="FFFFFF"/>
            </a:solidFill>
          </p:grpSpPr>
          <p:sp>
            <p:nvSpPr>
              <p:cNvPr id="24" name="饼形 26">
                <a:extLst>
                  <a:ext uri="{FF2B5EF4-FFF2-40B4-BE49-F238E27FC236}">
                    <a16:creationId xmlns:a16="http://schemas.microsoft.com/office/drawing/2014/main" id="{AD76318C-01B0-4764-ABFB-DDFB9008AC94}"/>
                  </a:ext>
                </a:extLst>
              </p:cNvPr>
              <p:cNvSpPr/>
              <p:nvPr/>
            </p:nvSpPr>
            <p:spPr>
              <a:xfrm>
                <a:off x="1912141" y="1847847"/>
                <a:ext cx="466728" cy="466728"/>
              </a:xfrm>
              <a:prstGeom prst="pie">
                <a:avLst>
                  <a:gd name="adj1" fmla="val 2668795"/>
                  <a:gd name="adj2" fmla="val 162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6777F"/>
                  </a:solidFill>
                  <a:cs typeface="+mn-ea"/>
                  <a:sym typeface="+mn-lt"/>
                </a:endParaRPr>
              </a:p>
            </p:txBody>
          </p:sp>
          <p:sp>
            <p:nvSpPr>
              <p:cNvPr id="25" name="饼形 27">
                <a:extLst>
                  <a:ext uri="{FF2B5EF4-FFF2-40B4-BE49-F238E27FC236}">
                    <a16:creationId xmlns:a16="http://schemas.microsoft.com/office/drawing/2014/main" id="{1863C144-4AF5-470F-8CDC-1F9718DFC465}"/>
                  </a:ext>
                </a:extLst>
              </p:cNvPr>
              <p:cNvSpPr/>
              <p:nvPr/>
            </p:nvSpPr>
            <p:spPr>
              <a:xfrm>
                <a:off x="1933572" y="1824035"/>
                <a:ext cx="466728" cy="466728"/>
              </a:xfrm>
              <a:prstGeom prst="pie">
                <a:avLst>
                  <a:gd name="adj1" fmla="val 16168367"/>
                  <a:gd name="adj2" fmla="val 2159998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6777F"/>
                  </a:solidFill>
                  <a:cs typeface="+mn-ea"/>
                  <a:sym typeface="+mn-lt"/>
                </a:endParaRPr>
              </a:p>
            </p:txBody>
          </p:sp>
        </p:grpSp>
        <p:sp>
          <p:nvSpPr>
            <p:cNvPr id="13" name="TextBox 39">
              <a:extLst>
                <a:ext uri="{FF2B5EF4-FFF2-40B4-BE49-F238E27FC236}">
                  <a16:creationId xmlns:a16="http://schemas.microsoft.com/office/drawing/2014/main" id="{4016D957-BB8A-49ED-BF72-DF9D4B349E86}"/>
                </a:ext>
              </a:extLst>
            </p:cNvPr>
            <p:cNvSpPr txBox="1"/>
            <p:nvPr/>
          </p:nvSpPr>
          <p:spPr>
            <a:xfrm>
              <a:off x="3155995" y="3564624"/>
              <a:ext cx="1226863" cy="415134"/>
            </a:xfrm>
            <a:prstGeom prst="rect">
              <a:avLst/>
            </a:prstGeom>
            <a:noFill/>
          </p:spPr>
          <p:txBody>
            <a:bodyPr wrap="square" rtlCol="0">
              <a:spAutoFit/>
            </a:bodyPr>
            <a:lstStyle/>
            <a:p>
              <a:pPr algn="ctr"/>
              <a:r>
                <a:rPr lang="zh-CN" altLang="en-US" sz="1600" b="1" dirty="0">
                  <a:solidFill>
                    <a:srgbClr val="F8F8F8"/>
                  </a:solidFill>
                  <a:cs typeface="+mn-ea"/>
                  <a:sym typeface="+mn-lt"/>
                </a:rPr>
                <a:t>标题</a:t>
              </a:r>
              <a:endParaRPr lang="en-US" altLang="zh-CN" sz="1600" b="1" dirty="0">
                <a:solidFill>
                  <a:srgbClr val="F8F8F8"/>
                </a:solidFill>
                <a:cs typeface="+mn-ea"/>
                <a:sym typeface="+mn-lt"/>
              </a:endParaRPr>
            </a:p>
            <a:p>
              <a:pPr algn="ctr"/>
              <a:r>
                <a:rPr lang="zh-CN" altLang="en-US" sz="1600" b="1" dirty="0">
                  <a:solidFill>
                    <a:srgbClr val="F8F8F8"/>
                  </a:solidFill>
                  <a:cs typeface="+mn-ea"/>
                  <a:sym typeface="+mn-lt"/>
                </a:rPr>
                <a:t>输入内容</a:t>
              </a:r>
            </a:p>
          </p:txBody>
        </p:sp>
        <p:sp>
          <p:nvSpPr>
            <p:cNvPr id="14" name="五角星 18">
              <a:extLst>
                <a:ext uri="{FF2B5EF4-FFF2-40B4-BE49-F238E27FC236}">
                  <a16:creationId xmlns:a16="http://schemas.microsoft.com/office/drawing/2014/main" id="{4C8F3E03-7F5A-4144-AC7E-90A7A7A1E732}"/>
                </a:ext>
              </a:extLst>
            </p:cNvPr>
            <p:cNvSpPr/>
            <p:nvPr/>
          </p:nvSpPr>
          <p:spPr>
            <a:xfrm rot="2134838">
              <a:off x="5034644" y="2598067"/>
              <a:ext cx="1855575" cy="1883670"/>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64B45"/>
                </a:solidFill>
                <a:cs typeface="+mn-ea"/>
                <a:sym typeface="+mn-lt"/>
              </a:endParaRPr>
            </a:p>
          </p:txBody>
        </p:sp>
        <p:sp>
          <p:nvSpPr>
            <p:cNvPr id="15" name="TextBox 41">
              <a:extLst>
                <a:ext uri="{FF2B5EF4-FFF2-40B4-BE49-F238E27FC236}">
                  <a16:creationId xmlns:a16="http://schemas.microsoft.com/office/drawing/2014/main" id="{92887EBF-A7C5-4A51-8D27-9D9E0EC0CF75}"/>
                </a:ext>
              </a:extLst>
            </p:cNvPr>
            <p:cNvSpPr txBox="1"/>
            <p:nvPr/>
          </p:nvSpPr>
          <p:spPr>
            <a:xfrm>
              <a:off x="5397477" y="3563166"/>
              <a:ext cx="1120505" cy="415134"/>
            </a:xfrm>
            <a:prstGeom prst="rect">
              <a:avLst/>
            </a:prstGeom>
            <a:noFill/>
          </p:spPr>
          <p:txBody>
            <a:bodyPr wrap="square" rtlCol="0">
              <a:spAutoFit/>
            </a:bodyPr>
            <a:lstStyle/>
            <a:p>
              <a:pPr algn="ctr"/>
              <a:r>
                <a:rPr lang="zh-CN" altLang="en-US" sz="1600" b="1" dirty="0">
                  <a:solidFill>
                    <a:srgbClr val="F8F8F8"/>
                  </a:solidFill>
                  <a:cs typeface="+mn-ea"/>
                  <a:sym typeface="+mn-lt"/>
                </a:rPr>
                <a:t>标题</a:t>
              </a:r>
              <a:endParaRPr lang="en-US" altLang="zh-CN" sz="1600" b="1" dirty="0">
                <a:solidFill>
                  <a:srgbClr val="F8F8F8"/>
                </a:solidFill>
                <a:cs typeface="+mn-ea"/>
                <a:sym typeface="+mn-lt"/>
              </a:endParaRPr>
            </a:p>
            <a:p>
              <a:pPr algn="ctr"/>
              <a:r>
                <a:rPr lang="zh-CN" altLang="en-US" sz="1600" b="1" dirty="0">
                  <a:solidFill>
                    <a:srgbClr val="F8F8F8"/>
                  </a:solidFill>
                  <a:cs typeface="+mn-ea"/>
                  <a:sym typeface="+mn-lt"/>
                </a:rPr>
                <a:t>输入内容</a:t>
              </a:r>
            </a:p>
          </p:txBody>
        </p:sp>
        <p:grpSp>
          <p:nvGrpSpPr>
            <p:cNvPr id="16" name="淘宝店chenying0907出品 14">
              <a:extLst>
                <a:ext uri="{FF2B5EF4-FFF2-40B4-BE49-F238E27FC236}">
                  <a16:creationId xmlns:a16="http://schemas.microsoft.com/office/drawing/2014/main" id="{CA25E0CA-8C33-4705-9232-022A01F607A5}"/>
                </a:ext>
              </a:extLst>
            </p:cNvPr>
            <p:cNvGrpSpPr/>
            <p:nvPr/>
          </p:nvGrpSpPr>
          <p:grpSpPr>
            <a:xfrm>
              <a:off x="5677458" y="3085501"/>
              <a:ext cx="577030" cy="405139"/>
              <a:chOff x="2409665" y="939861"/>
              <a:chExt cx="5638961" cy="3959164"/>
            </a:xfrm>
            <a:solidFill>
              <a:schemeClr val="bg2">
                <a:lumMod val="50000"/>
              </a:schemeClr>
            </a:solidFill>
          </p:grpSpPr>
          <p:sp>
            <p:nvSpPr>
              <p:cNvPr id="21" name="流程图: 联系 2">
                <a:extLst>
                  <a:ext uri="{FF2B5EF4-FFF2-40B4-BE49-F238E27FC236}">
                    <a16:creationId xmlns:a16="http://schemas.microsoft.com/office/drawing/2014/main" id="{564D03AC-05F5-4F85-9313-74444A12DD5C}"/>
                  </a:ext>
                </a:extLst>
              </p:cNvPr>
              <p:cNvSpPr/>
              <p:nvPr/>
            </p:nvSpPr>
            <p:spPr>
              <a:xfrm>
                <a:off x="3884040" y="1024462"/>
                <a:ext cx="2680685" cy="3874563"/>
              </a:xfrm>
              <a:custGeom>
                <a:avLst/>
                <a:gdLst/>
                <a:ahLst/>
                <a:cxnLst/>
                <a:rect l="l" t="t" r="r" b="b"/>
                <a:pathLst>
                  <a:path w="2680685" h="3874563">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A6B2"/>
                  </a:solidFill>
                  <a:cs typeface="+mn-ea"/>
                  <a:sym typeface="+mn-lt"/>
                </a:endParaRPr>
              </a:p>
            </p:txBody>
          </p:sp>
          <p:sp>
            <p:nvSpPr>
              <p:cNvPr id="22" name="流程图: 联系 2">
                <a:extLst>
                  <a:ext uri="{FF2B5EF4-FFF2-40B4-BE49-F238E27FC236}">
                    <a16:creationId xmlns:a16="http://schemas.microsoft.com/office/drawing/2014/main" id="{83BA9A9B-657E-401B-A744-03169F9AB3BF}"/>
                  </a:ext>
                </a:extLst>
              </p:cNvPr>
              <p:cNvSpPr/>
              <p:nvPr/>
            </p:nvSpPr>
            <p:spPr>
              <a:xfrm>
                <a:off x="2409665" y="939861"/>
                <a:ext cx="1914686" cy="2767416"/>
              </a:xfrm>
              <a:custGeom>
                <a:avLst/>
                <a:gdLst/>
                <a:ahLst/>
                <a:cxnLst/>
                <a:rect l="l" t="t" r="r" b="b"/>
                <a:pathLst>
                  <a:path w="2680685" h="3874563">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A6B2"/>
                  </a:solidFill>
                  <a:cs typeface="+mn-ea"/>
                  <a:sym typeface="+mn-lt"/>
                </a:endParaRPr>
              </a:p>
            </p:txBody>
          </p:sp>
          <p:sp>
            <p:nvSpPr>
              <p:cNvPr id="23" name="流程图: 联系 2">
                <a:extLst>
                  <a:ext uri="{FF2B5EF4-FFF2-40B4-BE49-F238E27FC236}">
                    <a16:creationId xmlns:a16="http://schemas.microsoft.com/office/drawing/2014/main" id="{46308559-5CC6-47EA-B80C-1F64686B2928}"/>
                  </a:ext>
                </a:extLst>
              </p:cNvPr>
              <p:cNvSpPr/>
              <p:nvPr/>
            </p:nvSpPr>
            <p:spPr>
              <a:xfrm>
                <a:off x="6133940" y="939861"/>
                <a:ext cx="1914686" cy="2767416"/>
              </a:xfrm>
              <a:custGeom>
                <a:avLst/>
                <a:gdLst/>
                <a:ahLst/>
                <a:cxnLst/>
                <a:rect l="l" t="t" r="r" b="b"/>
                <a:pathLst>
                  <a:path w="2680685" h="3874563">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3A6B2"/>
                  </a:solidFill>
                  <a:cs typeface="+mn-ea"/>
                  <a:sym typeface="+mn-lt"/>
                </a:endParaRPr>
              </a:p>
            </p:txBody>
          </p:sp>
        </p:grpSp>
        <p:sp>
          <p:nvSpPr>
            <p:cNvPr id="17" name="五角星 18">
              <a:extLst>
                <a:ext uri="{FF2B5EF4-FFF2-40B4-BE49-F238E27FC236}">
                  <a16:creationId xmlns:a16="http://schemas.microsoft.com/office/drawing/2014/main" id="{D348306C-5C86-40C0-BC53-26B358D54307}"/>
                </a:ext>
              </a:extLst>
            </p:cNvPr>
            <p:cNvSpPr/>
            <p:nvPr/>
          </p:nvSpPr>
          <p:spPr>
            <a:xfrm rot="2134838">
              <a:off x="7381805" y="2598067"/>
              <a:ext cx="1855575" cy="1883670"/>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rgbClr val="2599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64B45"/>
                </a:solidFill>
                <a:cs typeface="+mn-ea"/>
                <a:sym typeface="+mn-lt"/>
              </a:endParaRPr>
            </a:p>
          </p:txBody>
        </p:sp>
        <p:sp>
          <p:nvSpPr>
            <p:cNvPr id="18" name="TextBox 43">
              <a:extLst>
                <a:ext uri="{FF2B5EF4-FFF2-40B4-BE49-F238E27FC236}">
                  <a16:creationId xmlns:a16="http://schemas.microsoft.com/office/drawing/2014/main" id="{1B1A0204-1792-4489-BF85-1FD9892E233B}"/>
                </a:ext>
              </a:extLst>
            </p:cNvPr>
            <p:cNvSpPr txBox="1"/>
            <p:nvPr/>
          </p:nvSpPr>
          <p:spPr>
            <a:xfrm>
              <a:off x="7731564" y="3563166"/>
              <a:ext cx="1226863" cy="415134"/>
            </a:xfrm>
            <a:prstGeom prst="rect">
              <a:avLst/>
            </a:prstGeom>
            <a:noFill/>
          </p:spPr>
          <p:txBody>
            <a:bodyPr wrap="square" rtlCol="0">
              <a:spAutoFit/>
            </a:bodyPr>
            <a:lstStyle/>
            <a:p>
              <a:pPr algn="ctr"/>
              <a:r>
                <a:rPr lang="zh-CN" altLang="en-US" sz="1600" b="1" dirty="0">
                  <a:solidFill>
                    <a:srgbClr val="F8F8F8"/>
                  </a:solidFill>
                  <a:cs typeface="+mn-ea"/>
                  <a:sym typeface="+mn-lt"/>
                </a:rPr>
                <a:t>标题</a:t>
              </a:r>
              <a:endParaRPr lang="en-US" altLang="zh-CN" sz="1600" b="1" dirty="0">
                <a:solidFill>
                  <a:srgbClr val="F8F8F8"/>
                </a:solidFill>
                <a:cs typeface="+mn-ea"/>
                <a:sym typeface="+mn-lt"/>
              </a:endParaRPr>
            </a:p>
            <a:p>
              <a:pPr algn="ctr"/>
              <a:r>
                <a:rPr lang="zh-CN" altLang="en-US" sz="1600" b="1" dirty="0">
                  <a:solidFill>
                    <a:srgbClr val="F8F8F8"/>
                  </a:solidFill>
                  <a:cs typeface="+mn-ea"/>
                  <a:sym typeface="+mn-lt"/>
                </a:rPr>
                <a:t>输入内容</a:t>
              </a:r>
            </a:p>
          </p:txBody>
        </p:sp>
        <p:sp>
          <p:nvSpPr>
            <p:cNvPr id="19" name="25">
              <a:extLst>
                <a:ext uri="{FF2B5EF4-FFF2-40B4-BE49-F238E27FC236}">
                  <a16:creationId xmlns:a16="http://schemas.microsoft.com/office/drawing/2014/main" id="{61F91A84-C792-4E65-AC84-2E03DC643D00}"/>
                </a:ext>
              </a:extLst>
            </p:cNvPr>
            <p:cNvSpPr/>
            <p:nvPr/>
          </p:nvSpPr>
          <p:spPr>
            <a:xfrm>
              <a:off x="8138244" y="3063389"/>
              <a:ext cx="443513" cy="448797"/>
            </a:xfrm>
            <a:custGeom>
              <a:avLst/>
              <a:gdLst/>
              <a:ahLst/>
              <a:cxnLst/>
              <a:rect l="l" t="t" r="r" b="b"/>
              <a:pathLst>
                <a:path w="4210679" h="4260850">
                  <a:moveTo>
                    <a:pt x="83635" y="0"/>
                  </a:moveTo>
                  <a:lnTo>
                    <a:pt x="832931" y="0"/>
                  </a:lnTo>
                  <a:cubicBezTo>
                    <a:pt x="878523" y="0"/>
                    <a:pt x="915483" y="36960"/>
                    <a:pt x="915483" y="82552"/>
                  </a:cubicBezTo>
                  <a:lnTo>
                    <a:pt x="915483" y="412748"/>
                  </a:lnTo>
                  <a:cubicBezTo>
                    <a:pt x="915483" y="443274"/>
                    <a:pt x="898914" y="469930"/>
                    <a:pt x="873607" y="483053"/>
                  </a:cubicBezTo>
                  <a:lnTo>
                    <a:pt x="4210679" y="483053"/>
                  </a:lnTo>
                  <a:lnTo>
                    <a:pt x="4210679" y="1893780"/>
                  </a:lnTo>
                  <a:lnTo>
                    <a:pt x="1406022" y="2781301"/>
                  </a:lnTo>
                  <a:lnTo>
                    <a:pt x="4210679" y="2781301"/>
                  </a:lnTo>
                  <a:lnTo>
                    <a:pt x="4210679" y="3305175"/>
                  </a:lnTo>
                  <a:lnTo>
                    <a:pt x="3591246" y="3305175"/>
                  </a:lnTo>
                  <a:cubicBezTo>
                    <a:pt x="3812567" y="3348853"/>
                    <a:pt x="3979359" y="3544073"/>
                    <a:pt x="3979359" y="3778250"/>
                  </a:cubicBezTo>
                  <a:cubicBezTo>
                    <a:pt x="3979359" y="4044783"/>
                    <a:pt x="3763292" y="4260850"/>
                    <a:pt x="3496759" y="4260850"/>
                  </a:cubicBezTo>
                  <a:cubicBezTo>
                    <a:pt x="3230226" y="4260850"/>
                    <a:pt x="3014159" y="4044783"/>
                    <a:pt x="3014159" y="3778250"/>
                  </a:cubicBezTo>
                  <a:cubicBezTo>
                    <a:pt x="3014159" y="3544073"/>
                    <a:pt x="3180952" y="3348853"/>
                    <a:pt x="3402273" y="3305175"/>
                  </a:cubicBezTo>
                  <a:lnTo>
                    <a:pt x="1267146" y="3305175"/>
                  </a:lnTo>
                  <a:cubicBezTo>
                    <a:pt x="1488467" y="3348853"/>
                    <a:pt x="1655259" y="3544073"/>
                    <a:pt x="1655259" y="3778250"/>
                  </a:cubicBezTo>
                  <a:cubicBezTo>
                    <a:pt x="1655259" y="4044783"/>
                    <a:pt x="1439192" y="4260850"/>
                    <a:pt x="1172659" y="4260850"/>
                  </a:cubicBezTo>
                  <a:cubicBezTo>
                    <a:pt x="906126" y="4260850"/>
                    <a:pt x="690059" y="4044783"/>
                    <a:pt x="690059" y="3778250"/>
                  </a:cubicBezTo>
                  <a:cubicBezTo>
                    <a:pt x="690059" y="3544073"/>
                    <a:pt x="856851" y="3348853"/>
                    <a:pt x="1078173" y="3305175"/>
                  </a:cubicBezTo>
                  <a:lnTo>
                    <a:pt x="972633" y="3305175"/>
                  </a:lnTo>
                  <a:cubicBezTo>
                    <a:pt x="944058" y="3143250"/>
                    <a:pt x="972634" y="3276600"/>
                    <a:pt x="963109" y="2781300"/>
                  </a:cubicBezTo>
                  <a:cubicBezTo>
                    <a:pt x="451270" y="464482"/>
                    <a:pt x="618551" y="1241439"/>
                    <a:pt x="451247" y="494159"/>
                  </a:cubicBezTo>
                  <a:lnTo>
                    <a:pt x="36010" y="492918"/>
                  </a:lnTo>
                  <a:cubicBezTo>
                    <a:pt x="-9582" y="492918"/>
                    <a:pt x="1083" y="489297"/>
                    <a:pt x="1083" y="443705"/>
                  </a:cubicBezTo>
                  <a:lnTo>
                    <a:pt x="1083" y="82552"/>
                  </a:lnTo>
                  <a:cubicBezTo>
                    <a:pt x="1083" y="36960"/>
                    <a:pt x="38043" y="0"/>
                    <a:pt x="8363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64B45"/>
                </a:solidFill>
                <a:cs typeface="+mn-ea"/>
                <a:sym typeface="+mn-lt"/>
              </a:endParaRPr>
            </a:p>
          </p:txBody>
        </p:sp>
        <p:sp>
          <p:nvSpPr>
            <p:cNvPr id="20" name="TextBox 24">
              <a:extLst>
                <a:ext uri="{FF2B5EF4-FFF2-40B4-BE49-F238E27FC236}">
                  <a16:creationId xmlns:a16="http://schemas.microsoft.com/office/drawing/2014/main" id="{B0B64716-F678-419E-A121-508A33CB9596}"/>
                </a:ext>
              </a:extLst>
            </p:cNvPr>
            <p:cNvSpPr txBox="1"/>
            <p:nvPr/>
          </p:nvSpPr>
          <p:spPr>
            <a:xfrm>
              <a:off x="5316947" y="4645757"/>
              <a:ext cx="1433874" cy="320239"/>
            </a:xfrm>
            <a:prstGeom prst="rect">
              <a:avLst/>
            </a:prstGeom>
            <a:noFill/>
          </p:spPr>
          <p:txBody>
            <a:bodyPr wrap="none" lIns="80979" tIns="40490" rIns="80979" bIns="40490" rtlCol="0">
              <a:spAutoFit/>
            </a:bodyPr>
            <a:lstStyle>
              <a:defPPr>
                <a:defRPr lang="zh-CN"/>
              </a:defPPr>
              <a:lvl1pPr>
                <a:defRPr sz="1600" b="1">
                  <a:solidFill>
                    <a:schemeClr val="tx1">
                      <a:lumMod val="85000"/>
                      <a:lumOff val="15000"/>
                    </a:schemeClr>
                  </a:solidFill>
                  <a:cs typeface="+mn-ea"/>
                </a:defRPr>
              </a:lvl1pPr>
            </a:lstStyle>
            <a:p>
              <a:pPr algn="ctr"/>
              <a:r>
                <a:rPr lang="zh-CN" altLang="en-US" sz="2400" dirty="0">
                  <a:solidFill>
                    <a:schemeClr val="bg1">
                      <a:lumMod val="50000"/>
                    </a:schemeClr>
                  </a:solidFill>
                  <a:sym typeface="+mn-lt"/>
                </a:rPr>
                <a:t>标题文字内容</a:t>
              </a:r>
            </a:p>
          </p:txBody>
        </p:sp>
      </p:grpSp>
    </p:spTree>
    <p:extLst>
      <p:ext uri="{BB962C8B-B14F-4D97-AF65-F5344CB8AC3E}">
        <p14:creationId xmlns:p14="http://schemas.microsoft.com/office/powerpoint/2010/main" val="1545931905"/>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A34C5E46-EC63-463D-8548-1AEFB193B93F}"/>
              </a:ext>
            </a:extLst>
          </p:cNvPr>
          <p:cNvSpPr/>
          <p:nvPr/>
        </p:nvSpPr>
        <p:spPr>
          <a:xfrm>
            <a:off x="4659410" y="435277"/>
            <a:ext cx="2877711" cy="584775"/>
          </a:xfrm>
          <a:prstGeom prst="rect">
            <a:avLst/>
          </a:prstGeom>
        </p:spPr>
        <p:txBody>
          <a:bodyPr wrap="none">
            <a:spAutoFit/>
          </a:bodyPr>
          <a:lstStyle/>
          <a:p>
            <a:pPr algn="ctr"/>
            <a:r>
              <a:rPr lang="zh-CN" altLang="en-US" sz="3200" b="1" spc="300" dirty="0">
                <a:solidFill>
                  <a:srgbClr val="25998C"/>
                </a:solidFill>
                <a:cs typeface="+mn-ea"/>
                <a:sym typeface="+mn-lt"/>
              </a:rPr>
              <a:t>加入标题描述</a:t>
            </a:r>
          </a:p>
        </p:txBody>
      </p:sp>
      <p:grpSp>
        <p:nvGrpSpPr>
          <p:cNvPr id="6" name="组合 5">
            <a:extLst>
              <a:ext uri="{FF2B5EF4-FFF2-40B4-BE49-F238E27FC236}">
                <a16:creationId xmlns:a16="http://schemas.microsoft.com/office/drawing/2014/main" id="{7E89C3CB-3E3B-4380-873A-68B27579194E}"/>
              </a:ext>
            </a:extLst>
          </p:cNvPr>
          <p:cNvGrpSpPr/>
          <p:nvPr/>
        </p:nvGrpSpPr>
        <p:grpSpPr>
          <a:xfrm>
            <a:off x="3812270" y="347437"/>
            <a:ext cx="4571998" cy="773790"/>
            <a:chOff x="4564337" y="378280"/>
            <a:chExt cx="3063327" cy="773790"/>
          </a:xfrm>
        </p:grpSpPr>
        <p:cxnSp>
          <p:nvCxnSpPr>
            <p:cNvPr id="7" name="直接连接符 6">
              <a:extLst>
                <a:ext uri="{FF2B5EF4-FFF2-40B4-BE49-F238E27FC236}">
                  <a16:creationId xmlns:a16="http://schemas.microsoft.com/office/drawing/2014/main" id="{44B058DF-4FD1-4383-B9D4-93E37DF2FA7D}"/>
                </a:ext>
              </a:extLst>
            </p:cNvPr>
            <p:cNvCxnSpPr/>
            <p:nvPr/>
          </p:nvCxnSpPr>
          <p:spPr>
            <a:xfrm flipH="1">
              <a:off x="4564337" y="1152070"/>
              <a:ext cx="3063327" cy="0"/>
            </a:xfrm>
            <a:prstGeom prst="line">
              <a:avLst/>
            </a:prstGeom>
            <a:ln>
              <a:solidFill>
                <a:srgbClr val="25998C"/>
              </a:solidFill>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A7E80AA4-ACC1-4A30-A9C5-A3904405A357}"/>
                </a:ext>
              </a:extLst>
            </p:cNvPr>
            <p:cNvCxnSpPr/>
            <p:nvPr/>
          </p:nvCxnSpPr>
          <p:spPr>
            <a:xfrm>
              <a:off x="4564337" y="378280"/>
              <a:ext cx="3063327" cy="0"/>
            </a:xfrm>
            <a:prstGeom prst="line">
              <a:avLst/>
            </a:prstGeom>
            <a:ln>
              <a:solidFill>
                <a:srgbClr val="25998C"/>
              </a:solidFill>
            </a:ln>
          </p:spPr>
          <p:style>
            <a:lnRef idx="1">
              <a:schemeClr val="accent1"/>
            </a:lnRef>
            <a:fillRef idx="0">
              <a:schemeClr val="accent1"/>
            </a:fillRef>
            <a:effectRef idx="0">
              <a:schemeClr val="accent1"/>
            </a:effectRef>
            <a:fontRef idx="minor">
              <a:schemeClr val="tx1"/>
            </a:fontRef>
          </p:style>
        </p:cxnSp>
      </p:grpSp>
      <p:sp>
        <p:nvSpPr>
          <p:cNvPr id="34" name="矩形 33">
            <a:extLst>
              <a:ext uri="{FF2B5EF4-FFF2-40B4-BE49-F238E27FC236}">
                <a16:creationId xmlns:a16="http://schemas.microsoft.com/office/drawing/2014/main" id="{9F0600BC-FCEE-4E4E-9FFB-2A71F86FDD13}"/>
              </a:ext>
            </a:extLst>
          </p:cNvPr>
          <p:cNvSpPr/>
          <p:nvPr/>
        </p:nvSpPr>
        <p:spPr>
          <a:xfrm>
            <a:off x="1386135" y="1793841"/>
            <a:ext cx="4852269" cy="3780254"/>
          </a:xfrm>
          <a:prstGeom prst="rect">
            <a:avLst/>
          </a:prstGeom>
          <a:noFill/>
          <a:ln>
            <a:solidFill>
              <a:srgbClr val="45B25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cs typeface="+mn-ea"/>
              <a:sym typeface="+mn-lt"/>
            </a:endParaRPr>
          </a:p>
        </p:txBody>
      </p:sp>
      <p:sp>
        <p:nvSpPr>
          <p:cNvPr id="35" name="矩形 7">
            <a:extLst>
              <a:ext uri="{FF2B5EF4-FFF2-40B4-BE49-F238E27FC236}">
                <a16:creationId xmlns:a16="http://schemas.microsoft.com/office/drawing/2014/main" id="{2B67824C-11B9-4F6D-8F0D-CEC8557ADDE0}"/>
              </a:ext>
            </a:extLst>
          </p:cNvPr>
          <p:cNvSpPr>
            <a:spLocks noChangeArrowheads="1"/>
          </p:cNvSpPr>
          <p:nvPr/>
        </p:nvSpPr>
        <p:spPr bwMode="auto">
          <a:xfrm>
            <a:off x="1555023" y="3293476"/>
            <a:ext cx="427906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600" dirty="0">
                <a:solidFill>
                  <a:srgbClr val="000000">
                    <a:lumMod val="50000"/>
                    <a:lumOff val="50000"/>
                  </a:srgbClr>
                </a:solidFill>
                <a:cs typeface="+mn-ea"/>
                <a:sym typeface="+mn-lt"/>
              </a:rPr>
              <a:t>此处添加详细文本描述，建议与标题相关并符合整体语言风格，描述尽量简洁生动。此处添加详细文本描述，建议与标题相关并符合整体语言风格，描述尽量简洁生动。</a:t>
            </a:r>
            <a:endParaRPr lang="en-US" altLang="zh-CN" sz="1600" dirty="0">
              <a:solidFill>
                <a:srgbClr val="000000">
                  <a:lumMod val="50000"/>
                  <a:lumOff val="50000"/>
                </a:srgbClr>
              </a:solidFill>
              <a:cs typeface="+mn-ea"/>
              <a:sym typeface="+mn-lt"/>
            </a:endParaRPr>
          </a:p>
          <a:p>
            <a:r>
              <a:rPr lang="zh-CN" altLang="en-US" sz="1600" dirty="0">
                <a:solidFill>
                  <a:srgbClr val="000000">
                    <a:lumMod val="50000"/>
                    <a:lumOff val="50000"/>
                  </a:srgbClr>
                </a:solidFill>
                <a:cs typeface="+mn-ea"/>
                <a:sym typeface="+mn-lt"/>
              </a:rPr>
              <a:t>此处添加详细文本描述，建议与标题相关并符合整体语言风格，描述尽量简洁生动。</a:t>
            </a:r>
            <a:endParaRPr lang="en-US" altLang="zh-CN" sz="1600" dirty="0">
              <a:solidFill>
                <a:srgbClr val="000000">
                  <a:lumMod val="50000"/>
                  <a:lumOff val="50000"/>
                </a:srgbClr>
              </a:solidFill>
              <a:cs typeface="+mn-ea"/>
              <a:sym typeface="+mn-lt"/>
            </a:endParaRPr>
          </a:p>
          <a:p>
            <a:r>
              <a:rPr lang="zh-CN" altLang="en-US" sz="1600" dirty="0">
                <a:solidFill>
                  <a:srgbClr val="000000">
                    <a:lumMod val="50000"/>
                    <a:lumOff val="50000"/>
                  </a:srgbClr>
                </a:solidFill>
                <a:cs typeface="+mn-ea"/>
                <a:sym typeface="+mn-lt"/>
              </a:rPr>
              <a:t>此处添加详细文本描述，建议与标题相关并符合整体语言风格，描述尽量简洁生动。</a:t>
            </a:r>
            <a:endParaRPr lang="en-US" altLang="zh-CN" sz="1600" dirty="0">
              <a:solidFill>
                <a:srgbClr val="000000">
                  <a:lumMod val="50000"/>
                  <a:lumOff val="50000"/>
                </a:srgbClr>
              </a:solidFill>
              <a:cs typeface="+mn-ea"/>
              <a:sym typeface="+mn-lt"/>
            </a:endParaRPr>
          </a:p>
          <a:p>
            <a:pPr lvl="0"/>
            <a:endParaRPr lang="en-US" altLang="zh-CN" sz="1600" dirty="0">
              <a:solidFill>
                <a:srgbClr val="000000">
                  <a:lumMod val="50000"/>
                  <a:lumOff val="50000"/>
                </a:srgbClr>
              </a:solidFill>
              <a:cs typeface="+mn-ea"/>
              <a:sym typeface="+mn-lt"/>
            </a:endParaRPr>
          </a:p>
        </p:txBody>
      </p:sp>
      <p:sp>
        <p:nvSpPr>
          <p:cNvPr id="36" name="矩形 35">
            <a:extLst>
              <a:ext uri="{FF2B5EF4-FFF2-40B4-BE49-F238E27FC236}">
                <a16:creationId xmlns:a16="http://schemas.microsoft.com/office/drawing/2014/main" id="{5AFD205E-9F06-4F50-BAC4-14E26AD59511}"/>
              </a:ext>
            </a:extLst>
          </p:cNvPr>
          <p:cNvSpPr>
            <a:spLocks noChangeArrowheads="1"/>
          </p:cNvSpPr>
          <p:nvPr/>
        </p:nvSpPr>
        <p:spPr bwMode="auto">
          <a:xfrm>
            <a:off x="1633021" y="2403422"/>
            <a:ext cx="452738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r>
              <a:rPr lang="zh-CN" altLang="en-US" dirty="0">
                <a:solidFill>
                  <a:srgbClr val="000000">
                    <a:lumMod val="50000"/>
                    <a:lumOff val="50000"/>
                  </a:srgbClr>
                </a:solidFill>
                <a:cs typeface="+mn-ea"/>
                <a:sym typeface="+mn-lt"/>
              </a:rPr>
              <a:t>此处添加详细文本描述，建议与标题相关并符合整体语言风格，描述尽量简洁生动。</a:t>
            </a:r>
            <a:endParaRPr lang="en-US" altLang="zh-CN" dirty="0">
              <a:solidFill>
                <a:srgbClr val="000000">
                  <a:lumMod val="50000"/>
                  <a:lumOff val="50000"/>
                </a:srgbClr>
              </a:solidFill>
              <a:cs typeface="+mn-ea"/>
              <a:sym typeface="+mn-lt"/>
            </a:endParaRPr>
          </a:p>
        </p:txBody>
      </p:sp>
      <p:grpSp>
        <p:nvGrpSpPr>
          <p:cNvPr id="37" name="组合 36">
            <a:extLst>
              <a:ext uri="{FF2B5EF4-FFF2-40B4-BE49-F238E27FC236}">
                <a16:creationId xmlns:a16="http://schemas.microsoft.com/office/drawing/2014/main" id="{AD914219-88CC-4B7B-94C6-90129E226E5B}"/>
              </a:ext>
            </a:extLst>
          </p:cNvPr>
          <p:cNvGrpSpPr/>
          <p:nvPr/>
        </p:nvGrpSpPr>
        <p:grpSpPr>
          <a:xfrm>
            <a:off x="6345930" y="1749078"/>
            <a:ext cx="5053719" cy="3934121"/>
            <a:chOff x="1921807" y="2102218"/>
            <a:chExt cx="3711146" cy="3317023"/>
          </a:xfrm>
        </p:grpSpPr>
        <p:sp>
          <p:nvSpPr>
            <p:cNvPr id="38" name="TextBox 12">
              <a:extLst>
                <a:ext uri="{FF2B5EF4-FFF2-40B4-BE49-F238E27FC236}">
                  <a16:creationId xmlns:a16="http://schemas.microsoft.com/office/drawing/2014/main" id="{2478D933-DAA9-4B5C-9D6E-B9068C2DCC14}"/>
                </a:ext>
              </a:extLst>
            </p:cNvPr>
            <p:cNvSpPr txBox="1"/>
            <p:nvPr/>
          </p:nvSpPr>
          <p:spPr>
            <a:xfrm>
              <a:off x="1970547" y="4407871"/>
              <a:ext cx="2717004" cy="441149"/>
            </a:xfrm>
            <a:prstGeom prst="rect">
              <a:avLst/>
            </a:prstGeom>
            <a:noFill/>
          </p:spPr>
          <p:txBody>
            <a:bodyPr wrap="square" rtlCol="0">
              <a:spAutoFit/>
            </a:bodyPr>
            <a:lstStyle/>
            <a:p>
              <a:r>
                <a:rPr lang="zh-CN" altLang="en-US" sz="2800" spc="-20" dirty="0">
                  <a:solidFill>
                    <a:schemeClr val="bg1">
                      <a:lumMod val="50000"/>
                    </a:schemeClr>
                  </a:solidFill>
                  <a:effectLst/>
                  <a:cs typeface="+mn-ea"/>
                  <a:sym typeface="+mn-lt"/>
                </a:rPr>
                <a:t>加入你的标题</a:t>
              </a:r>
            </a:p>
          </p:txBody>
        </p:sp>
        <p:cxnSp>
          <p:nvCxnSpPr>
            <p:cNvPr id="39" name="直接连接符 38">
              <a:extLst>
                <a:ext uri="{FF2B5EF4-FFF2-40B4-BE49-F238E27FC236}">
                  <a16:creationId xmlns:a16="http://schemas.microsoft.com/office/drawing/2014/main" id="{69D68B6E-EF05-43D6-AAC5-8FF7F45471B7}"/>
                </a:ext>
              </a:extLst>
            </p:cNvPr>
            <p:cNvCxnSpPr/>
            <p:nvPr/>
          </p:nvCxnSpPr>
          <p:spPr>
            <a:xfrm>
              <a:off x="1994717" y="4845769"/>
              <a:ext cx="3535362"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0" name="TextBox 14">
              <a:extLst>
                <a:ext uri="{FF2B5EF4-FFF2-40B4-BE49-F238E27FC236}">
                  <a16:creationId xmlns:a16="http://schemas.microsoft.com/office/drawing/2014/main" id="{BF94939F-23E1-4490-864A-55BB434C5D0D}"/>
                </a:ext>
              </a:extLst>
            </p:cNvPr>
            <p:cNvSpPr txBox="1"/>
            <p:nvPr/>
          </p:nvSpPr>
          <p:spPr>
            <a:xfrm>
              <a:off x="1921807" y="4926193"/>
              <a:ext cx="3711146" cy="493048"/>
            </a:xfrm>
            <a:prstGeom prst="rect">
              <a:avLst/>
            </a:prstGeom>
            <a:noFill/>
          </p:spPr>
          <p:txBody>
            <a:bodyPr wrap="square" rtlCol="0">
              <a:spAutoFit/>
            </a:bodyPr>
            <a:lstStyle/>
            <a:p>
              <a:pPr lvl="0"/>
              <a:r>
                <a:rPr lang="zh-CN" altLang="en-US" sz="1600" dirty="0">
                  <a:solidFill>
                    <a:schemeClr val="bg1">
                      <a:lumMod val="50000"/>
                    </a:schemeClr>
                  </a:solidFill>
                  <a:cs typeface="+mn-ea"/>
                  <a:sym typeface="+mn-lt"/>
                </a:rPr>
                <a:t>此处添加详细文本描述，建议与标题相关并符合整体语言风格，描述尽量简洁生动。</a:t>
              </a:r>
              <a:endParaRPr lang="en-US" altLang="zh-CN" sz="1600" dirty="0">
                <a:solidFill>
                  <a:schemeClr val="bg1">
                    <a:lumMod val="50000"/>
                  </a:schemeClr>
                </a:solidFill>
                <a:cs typeface="+mn-ea"/>
                <a:sym typeface="+mn-lt"/>
              </a:endParaRPr>
            </a:p>
          </p:txBody>
        </p:sp>
        <p:sp>
          <p:nvSpPr>
            <p:cNvPr id="41" name="矩形 40">
              <a:extLst>
                <a:ext uri="{FF2B5EF4-FFF2-40B4-BE49-F238E27FC236}">
                  <a16:creationId xmlns:a16="http://schemas.microsoft.com/office/drawing/2014/main" id="{F0FBA232-A5CD-4656-968B-B7F0E97174AD}"/>
                </a:ext>
              </a:extLst>
            </p:cNvPr>
            <p:cNvSpPr/>
            <p:nvPr/>
          </p:nvSpPr>
          <p:spPr>
            <a:xfrm>
              <a:off x="2008391" y="2102218"/>
              <a:ext cx="3532018" cy="2256886"/>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1">
                    <a:lumMod val="50000"/>
                  </a:schemeClr>
                </a:solidFill>
                <a:cs typeface="+mn-ea"/>
                <a:sym typeface="+mn-lt"/>
              </a:endParaRPr>
            </a:p>
          </p:txBody>
        </p:sp>
      </p:grpSp>
    </p:spTree>
    <p:extLst>
      <p:ext uri="{BB962C8B-B14F-4D97-AF65-F5344CB8AC3E}">
        <p14:creationId xmlns:p14="http://schemas.microsoft.com/office/powerpoint/2010/main" val="2879598933"/>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additive="base">
                                        <p:cTn id="17" dur="500" fill="hold"/>
                                        <p:tgtEl>
                                          <p:spTgt spid="37"/>
                                        </p:tgtEl>
                                        <p:attrNameLst>
                                          <p:attrName>ppt_x</p:attrName>
                                        </p:attrNameLst>
                                      </p:cBhvr>
                                      <p:tavLst>
                                        <p:tav tm="0">
                                          <p:val>
                                            <p:strVal val="1+#ppt_w/2"/>
                                          </p:val>
                                        </p:tav>
                                        <p:tav tm="100000">
                                          <p:val>
                                            <p:strVal val="#ppt_x"/>
                                          </p:val>
                                        </p:tav>
                                      </p:tavLst>
                                    </p:anim>
                                    <p:anim calcmode="lin" valueType="num">
                                      <p:cBhvr additive="base">
                                        <p:cTn id="18" dur="500" fill="hold"/>
                                        <p:tgtEl>
                                          <p:spTgt spid="3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nodePh="1">
                                  <p:stCondLst>
                                    <p:cond delay="0"/>
                                  </p:stCondLst>
                                  <p:endCondLst>
                                    <p:cond evt="begin" delay="0">
                                      <p:tn val="20"/>
                                    </p:cond>
                                  </p:endCondLst>
                                  <p:childTnLst>
                                    <p:set>
                                      <p:cBhvr>
                                        <p:cTn id="21" dur="1" fill="hold">
                                          <p:stCondLst>
                                            <p:cond delay="0"/>
                                          </p:stCondLst>
                                        </p:cTn>
                                        <p:tgtEl>
                                          <p:spTgt spid="34"/>
                                        </p:tgtEl>
                                        <p:attrNameLst>
                                          <p:attrName>style.visibility</p:attrName>
                                        </p:attrNameLst>
                                      </p:cBhvr>
                                      <p:to>
                                        <p:strVal val="visible"/>
                                      </p:to>
                                    </p:set>
                                    <p:animEffect transition="in" filter="fade">
                                      <p:cBhvr>
                                        <p:cTn id="22" dur="1000"/>
                                        <p:tgtEl>
                                          <p:spTgt spid="34"/>
                                        </p:tgtEl>
                                      </p:cBhvr>
                                    </p:animEffect>
                                    <p:anim calcmode="lin" valueType="num">
                                      <p:cBhvr>
                                        <p:cTn id="23" dur="1000" fill="hold"/>
                                        <p:tgtEl>
                                          <p:spTgt spid="34"/>
                                        </p:tgtEl>
                                        <p:attrNameLst>
                                          <p:attrName>ppt_x</p:attrName>
                                        </p:attrNameLst>
                                      </p:cBhvr>
                                      <p:tavLst>
                                        <p:tav tm="0">
                                          <p:val>
                                            <p:strVal val="#ppt_x"/>
                                          </p:val>
                                        </p:tav>
                                        <p:tav tm="100000">
                                          <p:val>
                                            <p:strVal val="#ppt_x"/>
                                          </p:val>
                                        </p:tav>
                                      </p:tavLst>
                                    </p:anim>
                                    <p:anim calcmode="lin" valueType="num">
                                      <p:cBhvr>
                                        <p:cTn id="24" dur="1000" fill="hold"/>
                                        <p:tgtEl>
                                          <p:spTgt spid="3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1000"/>
                                        <p:tgtEl>
                                          <p:spTgt spid="36"/>
                                        </p:tgtEl>
                                      </p:cBhvr>
                                    </p:animEffect>
                                    <p:anim calcmode="lin" valueType="num">
                                      <p:cBhvr>
                                        <p:cTn id="33" dur="1000" fill="hold"/>
                                        <p:tgtEl>
                                          <p:spTgt spid="36"/>
                                        </p:tgtEl>
                                        <p:attrNameLst>
                                          <p:attrName>ppt_x</p:attrName>
                                        </p:attrNameLst>
                                      </p:cBhvr>
                                      <p:tavLst>
                                        <p:tav tm="0">
                                          <p:val>
                                            <p:strVal val="#ppt_x"/>
                                          </p:val>
                                        </p:tav>
                                        <p:tav tm="100000">
                                          <p:val>
                                            <p:strVal val="#ppt_x"/>
                                          </p:val>
                                        </p:tav>
                                      </p:tavLst>
                                    </p:anim>
                                    <p:anim calcmode="lin" valueType="num">
                                      <p:cBhvr>
                                        <p:cTn id="34"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4" grpId="0" animBg="1"/>
      <p:bldP spid="35" grpId="0"/>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A34C5E46-EC63-463D-8548-1AEFB193B93F}"/>
              </a:ext>
            </a:extLst>
          </p:cNvPr>
          <p:cNvSpPr/>
          <p:nvPr/>
        </p:nvSpPr>
        <p:spPr>
          <a:xfrm>
            <a:off x="4659410" y="435277"/>
            <a:ext cx="2877711" cy="584775"/>
          </a:xfrm>
          <a:prstGeom prst="rect">
            <a:avLst/>
          </a:prstGeom>
        </p:spPr>
        <p:txBody>
          <a:bodyPr wrap="none">
            <a:spAutoFit/>
          </a:bodyPr>
          <a:lstStyle/>
          <a:p>
            <a:pPr algn="ctr"/>
            <a:r>
              <a:rPr lang="zh-CN" altLang="en-US" sz="3200" b="1" spc="300" dirty="0">
                <a:solidFill>
                  <a:srgbClr val="25998C"/>
                </a:solidFill>
                <a:cs typeface="+mn-ea"/>
                <a:sym typeface="+mn-lt"/>
              </a:rPr>
              <a:t>加入标题描述</a:t>
            </a:r>
          </a:p>
        </p:txBody>
      </p:sp>
      <p:grpSp>
        <p:nvGrpSpPr>
          <p:cNvPr id="6" name="组合 5">
            <a:extLst>
              <a:ext uri="{FF2B5EF4-FFF2-40B4-BE49-F238E27FC236}">
                <a16:creationId xmlns:a16="http://schemas.microsoft.com/office/drawing/2014/main" id="{7E89C3CB-3E3B-4380-873A-68B27579194E}"/>
              </a:ext>
            </a:extLst>
          </p:cNvPr>
          <p:cNvGrpSpPr/>
          <p:nvPr/>
        </p:nvGrpSpPr>
        <p:grpSpPr>
          <a:xfrm>
            <a:off x="3812270" y="347437"/>
            <a:ext cx="4571998" cy="773790"/>
            <a:chOff x="4564337" y="378280"/>
            <a:chExt cx="3063327" cy="773790"/>
          </a:xfrm>
        </p:grpSpPr>
        <p:cxnSp>
          <p:nvCxnSpPr>
            <p:cNvPr id="7" name="直接连接符 6">
              <a:extLst>
                <a:ext uri="{FF2B5EF4-FFF2-40B4-BE49-F238E27FC236}">
                  <a16:creationId xmlns:a16="http://schemas.microsoft.com/office/drawing/2014/main" id="{44B058DF-4FD1-4383-B9D4-93E37DF2FA7D}"/>
                </a:ext>
              </a:extLst>
            </p:cNvPr>
            <p:cNvCxnSpPr/>
            <p:nvPr/>
          </p:nvCxnSpPr>
          <p:spPr>
            <a:xfrm flipH="1">
              <a:off x="4564337" y="1152070"/>
              <a:ext cx="3063327" cy="0"/>
            </a:xfrm>
            <a:prstGeom prst="line">
              <a:avLst/>
            </a:prstGeom>
            <a:ln>
              <a:solidFill>
                <a:srgbClr val="25998C"/>
              </a:solidFill>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A7E80AA4-ACC1-4A30-A9C5-A3904405A357}"/>
                </a:ext>
              </a:extLst>
            </p:cNvPr>
            <p:cNvCxnSpPr/>
            <p:nvPr/>
          </p:nvCxnSpPr>
          <p:spPr>
            <a:xfrm>
              <a:off x="4564337" y="378280"/>
              <a:ext cx="3063327" cy="0"/>
            </a:xfrm>
            <a:prstGeom prst="line">
              <a:avLst/>
            </a:prstGeom>
            <a:ln>
              <a:solidFill>
                <a:srgbClr val="25998C"/>
              </a:solidFill>
            </a:ln>
          </p:spPr>
          <p:style>
            <a:lnRef idx="1">
              <a:schemeClr val="accent1"/>
            </a:lnRef>
            <a:fillRef idx="0">
              <a:schemeClr val="accent1"/>
            </a:fillRef>
            <a:effectRef idx="0">
              <a:schemeClr val="accent1"/>
            </a:effectRef>
            <a:fontRef idx="minor">
              <a:schemeClr val="tx1"/>
            </a:fontRef>
          </p:style>
        </p:cxnSp>
      </p:grpSp>
      <p:grpSp>
        <p:nvGrpSpPr>
          <p:cNvPr id="9" name="组合 33">
            <a:extLst>
              <a:ext uri="{FF2B5EF4-FFF2-40B4-BE49-F238E27FC236}">
                <a16:creationId xmlns:a16="http://schemas.microsoft.com/office/drawing/2014/main" id="{43E4480A-959E-437F-8AA1-499F536B5B6A}"/>
              </a:ext>
            </a:extLst>
          </p:cNvPr>
          <p:cNvGrpSpPr/>
          <p:nvPr/>
        </p:nvGrpSpPr>
        <p:grpSpPr>
          <a:xfrm>
            <a:off x="3812270" y="2126893"/>
            <a:ext cx="2557462" cy="908050"/>
            <a:chOff x="0" y="0"/>
            <a:chExt cx="2636520" cy="1447800"/>
          </a:xfrm>
        </p:grpSpPr>
        <p:sp>
          <p:nvSpPr>
            <p:cNvPr id="10" name="任意多边形 34">
              <a:extLst>
                <a:ext uri="{FF2B5EF4-FFF2-40B4-BE49-F238E27FC236}">
                  <a16:creationId xmlns:a16="http://schemas.microsoft.com/office/drawing/2014/main" id="{3150CA82-8A0B-4838-A73D-F60006FC651E}"/>
                </a:ext>
              </a:extLst>
            </p:cNvPr>
            <p:cNvSpPr/>
            <p:nvPr/>
          </p:nvSpPr>
          <p:spPr>
            <a:xfrm>
              <a:off x="0" y="0"/>
              <a:ext cx="2636520" cy="1447800"/>
            </a:xfrm>
            <a:custGeom>
              <a:avLst/>
              <a:gdLst>
                <a:gd name="txL" fmla="*/ 0 w 2636520"/>
                <a:gd name="txT" fmla="*/ 0 h 1447800"/>
                <a:gd name="txR" fmla="*/ 2636520 w 2636520"/>
                <a:gd name="txB" fmla="*/ 1447800 h 1447800"/>
              </a:gdLst>
              <a:ahLst/>
              <a:cxnLst>
                <a:cxn ang="0">
                  <a:pos x="0" y="0"/>
                </a:cxn>
                <a:cxn ang="0">
                  <a:pos x="2103122" y="0"/>
                </a:cxn>
                <a:cxn ang="0">
                  <a:pos x="2636520" y="723900"/>
                </a:cxn>
                <a:cxn ang="0">
                  <a:pos x="2103122" y="1447800"/>
                </a:cxn>
                <a:cxn ang="0">
                  <a:pos x="0" y="1447800"/>
                </a:cxn>
                <a:cxn ang="0">
                  <a:pos x="0" y="1442632"/>
                </a:cxn>
                <a:cxn ang="0">
                  <a:pos x="529590" y="723900"/>
                </a:cxn>
                <a:cxn ang="0">
                  <a:pos x="0" y="5168"/>
                </a:cxn>
              </a:cxnLst>
              <a:rect l="txL" t="txT" r="txR" b="txB"/>
              <a:pathLst>
                <a:path w="2636520" h="1447800">
                  <a:moveTo>
                    <a:pt x="0" y="0"/>
                  </a:moveTo>
                  <a:lnTo>
                    <a:pt x="2103122" y="0"/>
                  </a:lnTo>
                  <a:lnTo>
                    <a:pt x="2636520" y="723900"/>
                  </a:lnTo>
                  <a:lnTo>
                    <a:pt x="2103122" y="1447800"/>
                  </a:lnTo>
                  <a:lnTo>
                    <a:pt x="0" y="1447800"/>
                  </a:lnTo>
                  <a:lnTo>
                    <a:pt x="0" y="1442632"/>
                  </a:lnTo>
                  <a:lnTo>
                    <a:pt x="529590" y="723900"/>
                  </a:lnTo>
                  <a:lnTo>
                    <a:pt x="0" y="5168"/>
                  </a:lnTo>
                  <a:lnTo>
                    <a:pt x="0" y="0"/>
                  </a:lnTo>
                  <a:close/>
                </a:path>
              </a:pathLst>
            </a:custGeom>
            <a:solidFill>
              <a:schemeClr val="accent1">
                <a:lumMod val="75000"/>
              </a:schemeClr>
            </a:solidFill>
            <a:ln w="9525">
              <a:noFill/>
            </a:ln>
          </p:spPr>
          <p:txBody>
            <a:bodyPr/>
            <a:lstStyle/>
            <a:p>
              <a:endParaRPr lang="zh-CN" altLang="en-US">
                <a:cs typeface="+mn-ea"/>
                <a:sym typeface="+mn-lt"/>
              </a:endParaRPr>
            </a:p>
          </p:txBody>
        </p:sp>
        <p:sp>
          <p:nvSpPr>
            <p:cNvPr id="11" name="文本框 35">
              <a:extLst>
                <a:ext uri="{FF2B5EF4-FFF2-40B4-BE49-F238E27FC236}">
                  <a16:creationId xmlns:a16="http://schemas.microsoft.com/office/drawing/2014/main" id="{DAA3A87D-5741-412E-A9FB-D94A9AC865AE}"/>
                </a:ext>
              </a:extLst>
            </p:cNvPr>
            <p:cNvSpPr/>
            <p:nvPr/>
          </p:nvSpPr>
          <p:spPr>
            <a:xfrm>
              <a:off x="304995" y="404827"/>
              <a:ext cx="2230360" cy="638148"/>
            </a:xfrm>
            <a:prstGeom prst="rect">
              <a:avLst/>
            </a:prstGeom>
            <a:noFill/>
            <a:ln w="9525">
              <a:noFill/>
              <a:miter/>
            </a:ln>
          </p:spPr>
          <p:txBody>
            <a:bodyPr anchor="ctr">
              <a:spAutoFit/>
            </a:bodyPr>
            <a:lstStyle/>
            <a:p>
              <a:pPr lvl="0" algn="ctr" eaLnBrk="1" hangingPunct="1">
                <a:buNone/>
              </a:pPr>
              <a:r>
                <a:rPr lang="zh-CN" altLang="en-US" sz="2000" b="1" dirty="0">
                  <a:solidFill>
                    <a:srgbClr val="F2F2F2"/>
                  </a:solidFill>
                  <a:cs typeface="+mn-ea"/>
                  <a:sym typeface="+mn-lt"/>
                </a:rPr>
                <a:t>输入内容</a:t>
              </a:r>
              <a:endParaRPr lang="zh-CN" altLang="en-US" sz="2000" b="1" baseline="-3000" dirty="0">
                <a:solidFill>
                  <a:srgbClr val="F2F2F2"/>
                </a:solidFill>
                <a:cs typeface="+mn-ea"/>
                <a:sym typeface="+mn-lt"/>
              </a:endParaRPr>
            </a:p>
          </p:txBody>
        </p:sp>
      </p:grpSp>
      <p:grpSp>
        <p:nvGrpSpPr>
          <p:cNvPr id="12" name="组合 36">
            <a:extLst>
              <a:ext uri="{FF2B5EF4-FFF2-40B4-BE49-F238E27FC236}">
                <a16:creationId xmlns:a16="http://schemas.microsoft.com/office/drawing/2014/main" id="{2194F3AD-8488-436A-A709-7E80839E5CA3}"/>
              </a:ext>
            </a:extLst>
          </p:cNvPr>
          <p:cNvGrpSpPr/>
          <p:nvPr/>
        </p:nvGrpSpPr>
        <p:grpSpPr>
          <a:xfrm>
            <a:off x="1675495" y="2126893"/>
            <a:ext cx="2557462" cy="908050"/>
            <a:chOff x="0" y="0"/>
            <a:chExt cx="2636520" cy="1447800"/>
          </a:xfrm>
        </p:grpSpPr>
        <p:sp>
          <p:nvSpPr>
            <p:cNvPr id="13" name="任意多边形 37">
              <a:extLst>
                <a:ext uri="{FF2B5EF4-FFF2-40B4-BE49-F238E27FC236}">
                  <a16:creationId xmlns:a16="http://schemas.microsoft.com/office/drawing/2014/main" id="{926174F6-3C1A-4F8C-89ED-6E468752F7A4}"/>
                </a:ext>
              </a:extLst>
            </p:cNvPr>
            <p:cNvSpPr/>
            <p:nvPr/>
          </p:nvSpPr>
          <p:spPr>
            <a:xfrm>
              <a:off x="0" y="0"/>
              <a:ext cx="2636520" cy="1447800"/>
            </a:xfrm>
            <a:custGeom>
              <a:avLst/>
              <a:gdLst>
                <a:gd name="txL" fmla="*/ 0 w 2636520"/>
                <a:gd name="txT" fmla="*/ 0 h 1447800"/>
                <a:gd name="txR" fmla="*/ 2636520 w 2636520"/>
                <a:gd name="txB" fmla="*/ 1447800 h 1447800"/>
              </a:gdLst>
              <a:ahLst/>
              <a:cxnLst>
                <a:cxn ang="0">
                  <a:pos x="0" y="0"/>
                </a:cxn>
                <a:cxn ang="0">
                  <a:pos x="2103122" y="0"/>
                </a:cxn>
                <a:cxn ang="0">
                  <a:pos x="2636520" y="723900"/>
                </a:cxn>
                <a:cxn ang="0">
                  <a:pos x="2103122" y="1447800"/>
                </a:cxn>
                <a:cxn ang="0">
                  <a:pos x="0" y="1447800"/>
                </a:cxn>
                <a:cxn ang="0">
                  <a:pos x="0" y="1442632"/>
                </a:cxn>
                <a:cxn ang="0">
                  <a:pos x="529590" y="723900"/>
                </a:cxn>
                <a:cxn ang="0">
                  <a:pos x="0" y="5168"/>
                </a:cxn>
              </a:cxnLst>
              <a:rect l="txL" t="txT" r="txR" b="txB"/>
              <a:pathLst>
                <a:path w="2636520" h="1447800">
                  <a:moveTo>
                    <a:pt x="0" y="0"/>
                  </a:moveTo>
                  <a:lnTo>
                    <a:pt x="2103122" y="0"/>
                  </a:lnTo>
                  <a:lnTo>
                    <a:pt x="2636520" y="723900"/>
                  </a:lnTo>
                  <a:lnTo>
                    <a:pt x="2103122" y="1447800"/>
                  </a:lnTo>
                  <a:lnTo>
                    <a:pt x="0" y="1447800"/>
                  </a:lnTo>
                  <a:lnTo>
                    <a:pt x="0" y="1442632"/>
                  </a:lnTo>
                  <a:lnTo>
                    <a:pt x="529590" y="723900"/>
                  </a:lnTo>
                  <a:lnTo>
                    <a:pt x="0" y="5168"/>
                  </a:lnTo>
                  <a:lnTo>
                    <a:pt x="0" y="0"/>
                  </a:lnTo>
                  <a:close/>
                </a:path>
              </a:pathLst>
            </a:custGeom>
            <a:solidFill>
              <a:srgbClr val="25998C"/>
            </a:solidFill>
            <a:ln w="9525">
              <a:noFill/>
            </a:ln>
          </p:spPr>
          <p:txBody>
            <a:bodyPr/>
            <a:lstStyle/>
            <a:p>
              <a:endParaRPr lang="zh-CN" altLang="en-US">
                <a:cs typeface="+mn-ea"/>
                <a:sym typeface="+mn-lt"/>
              </a:endParaRPr>
            </a:p>
          </p:txBody>
        </p:sp>
        <p:sp>
          <p:nvSpPr>
            <p:cNvPr id="14" name="文本框 43">
              <a:extLst>
                <a:ext uri="{FF2B5EF4-FFF2-40B4-BE49-F238E27FC236}">
                  <a16:creationId xmlns:a16="http://schemas.microsoft.com/office/drawing/2014/main" id="{77291041-F514-40AF-AE0E-B5DE5152D058}"/>
                </a:ext>
              </a:extLst>
            </p:cNvPr>
            <p:cNvSpPr/>
            <p:nvPr/>
          </p:nvSpPr>
          <p:spPr>
            <a:xfrm>
              <a:off x="272839" y="380691"/>
              <a:ext cx="2293960" cy="686417"/>
            </a:xfrm>
            <a:prstGeom prst="rect">
              <a:avLst/>
            </a:prstGeom>
            <a:noFill/>
            <a:ln w="9525">
              <a:noFill/>
              <a:miter/>
            </a:ln>
          </p:spPr>
          <p:txBody>
            <a:bodyPr anchor="ctr">
              <a:spAutoFit/>
            </a:bodyPr>
            <a:lstStyle/>
            <a:p>
              <a:pPr lvl="0" algn="ctr" eaLnBrk="1" hangingPunct="1">
                <a:lnSpc>
                  <a:spcPct val="120000"/>
                </a:lnSpc>
                <a:buNone/>
              </a:pPr>
              <a:r>
                <a:rPr lang="zh-CN" altLang="en-US" sz="2000" b="1" dirty="0">
                  <a:solidFill>
                    <a:srgbClr val="F2F2F2"/>
                  </a:solidFill>
                  <a:cs typeface="+mn-ea"/>
                  <a:sym typeface="+mn-lt"/>
                </a:rPr>
                <a:t>输入内容</a:t>
              </a:r>
              <a:endParaRPr lang="zh-CN" altLang="en-US" sz="2000" b="1" baseline="-3000" dirty="0">
                <a:solidFill>
                  <a:srgbClr val="F2F2F2"/>
                </a:solidFill>
                <a:cs typeface="+mn-ea"/>
                <a:sym typeface="+mn-lt"/>
              </a:endParaRPr>
            </a:p>
          </p:txBody>
        </p:sp>
      </p:grpSp>
      <p:grpSp>
        <p:nvGrpSpPr>
          <p:cNvPr id="15" name="组合 44">
            <a:extLst>
              <a:ext uri="{FF2B5EF4-FFF2-40B4-BE49-F238E27FC236}">
                <a16:creationId xmlns:a16="http://schemas.microsoft.com/office/drawing/2014/main" id="{B9F7C214-8CBF-4E70-8929-8CF28E1248B0}"/>
              </a:ext>
            </a:extLst>
          </p:cNvPr>
          <p:cNvGrpSpPr/>
          <p:nvPr/>
        </p:nvGrpSpPr>
        <p:grpSpPr>
          <a:xfrm>
            <a:off x="8087407" y="2126893"/>
            <a:ext cx="2557463" cy="908050"/>
            <a:chOff x="0" y="0"/>
            <a:chExt cx="2636520" cy="1447800"/>
          </a:xfrm>
        </p:grpSpPr>
        <p:sp>
          <p:nvSpPr>
            <p:cNvPr id="16" name="任意多边形 45">
              <a:extLst>
                <a:ext uri="{FF2B5EF4-FFF2-40B4-BE49-F238E27FC236}">
                  <a16:creationId xmlns:a16="http://schemas.microsoft.com/office/drawing/2014/main" id="{F331CB34-E396-44A2-8D76-98BC4B7185F1}"/>
                </a:ext>
              </a:extLst>
            </p:cNvPr>
            <p:cNvSpPr/>
            <p:nvPr/>
          </p:nvSpPr>
          <p:spPr>
            <a:xfrm>
              <a:off x="0" y="0"/>
              <a:ext cx="2636520" cy="1447800"/>
            </a:xfrm>
            <a:custGeom>
              <a:avLst/>
              <a:gdLst>
                <a:gd name="txL" fmla="*/ 0 w 2636520"/>
                <a:gd name="txT" fmla="*/ 0 h 1447800"/>
                <a:gd name="txR" fmla="*/ 2636520 w 2636520"/>
                <a:gd name="txB" fmla="*/ 1447800 h 1447800"/>
              </a:gdLst>
              <a:ahLst/>
              <a:cxnLst>
                <a:cxn ang="0">
                  <a:pos x="0" y="0"/>
                </a:cxn>
                <a:cxn ang="0">
                  <a:pos x="2103122" y="0"/>
                </a:cxn>
                <a:cxn ang="0">
                  <a:pos x="2636520" y="723900"/>
                </a:cxn>
                <a:cxn ang="0">
                  <a:pos x="2103122" y="1447800"/>
                </a:cxn>
                <a:cxn ang="0">
                  <a:pos x="0" y="1447800"/>
                </a:cxn>
                <a:cxn ang="0">
                  <a:pos x="0" y="1442632"/>
                </a:cxn>
                <a:cxn ang="0">
                  <a:pos x="529590" y="723900"/>
                </a:cxn>
                <a:cxn ang="0">
                  <a:pos x="0" y="5168"/>
                </a:cxn>
              </a:cxnLst>
              <a:rect l="txL" t="txT" r="txR" b="txB"/>
              <a:pathLst>
                <a:path w="2636520" h="1447800">
                  <a:moveTo>
                    <a:pt x="0" y="0"/>
                  </a:moveTo>
                  <a:lnTo>
                    <a:pt x="2103122" y="0"/>
                  </a:lnTo>
                  <a:lnTo>
                    <a:pt x="2636520" y="723900"/>
                  </a:lnTo>
                  <a:lnTo>
                    <a:pt x="2103122" y="1447800"/>
                  </a:lnTo>
                  <a:lnTo>
                    <a:pt x="0" y="1447800"/>
                  </a:lnTo>
                  <a:lnTo>
                    <a:pt x="0" y="1442632"/>
                  </a:lnTo>
                  <a:lnTo>
                    <a:pt x="529590" y="723900"/>
                  </a:lnTo>
                  <a:lnTo>
                    <a:pt x="0" y="5168"/>
                  </a:lnTo>
                  <a:lnTo>
                    <a:pt x="0" y="0"/>
                  </a:lnTo>
                  <a:close/>
                </a:path>
              </a:pathLst>
            </a:custGeom>
            <a:solidFill>
              <a:schemeClr val="accent1">
                <a:lumMod val="75000"/>
              </a:schemeClr>
            </a:solidFill>
            <a:ln w="9525">
              <a:noFill/>
            </a:ln>
          </p:spPr>
          <p:txBody>
            <a:bodyPr/>
            <a:lstStyle/>
            <a:p>
              <a:endParaRPr lang="zh-CN" altLang="en-US">
                <a:cs typeface="+mn-ea"/>
                <a:sym typeface="+mn-lt"/>
              </a:endParaRPr>
            </a:p>
          </p:txBody>
        </p:sp>
        <p:sp>
          <p:nvSpPr>
            <p:cNvPr id="17" name="文本框 46">
              <a:extLst>
                <a:ext uri="{FF2B5EF4-FFF2-40B4-BE49-F238E27FC236}">
                  <a16:creationId xmlns:a16="http://schemas.microsoft.com/office/drawing/2014/main" id="{1C9C35C7-8FDC-4E0C-802F-7A76ED4528C7}"/>
                </a:ext>
              </a:extLst>
            </p:cNvPr>
            <p:cNvSpPr/>
            <p:nvPr/>
          </p:nvSpPr>
          <p:spPr>
            <a:xfrm>
              <a:off x="311563" y="404827"/>
              <a:ext cx="2230360" cy="638148"/>
            </a:xfrm>
            <a:prstGeom prst="rect">
              <a:avLst/>
            </a:prstGeom>
            <a:noFill/>
            <a:ln w="9525">
              <a:noFill/>
              <a:miter/>
            </a:ln>
          </p:spPr>
          <p:txBody>
            <a:bodyPr anchor="ctr">
              <a:spAutoFit/>
            </a:bodyPr>
            <a:lstStyle/>
            <a:p>
              <a:pPr lvl="0" algn="ctr" eaLnBrk="1" hangingPunct="1">
                <a:buNone/>
              </a:pPr>
              <a:r>
                <a:rPr lang="zh-CN" altLang="en-US" sz="2000" b="1" dirty="0">
                  <a:solidFill>
                    <a:srgbClr val="F2F2F2"/>
                  </a:solidFill>
                  <a:cs typeface="+mn-ea"/>
                  <a:sym typeface="+mn-lt"/>
                </a:rPr>
                <a:t>输入内容</a:t>
              </a:r>
              <a:endParaRPr lang="zh-CN" altLang="en-US" sz="2000" b="1" baseline="-3000" dirty="0">
                <a:solidFill>
                  <a:srgbClr val="F2F2F2"/>
                </a:solidFill>
                <a:cs typeface="+mn-ea"/>
                <a:sym typeface="+mn-lt"/>
              </a:endParaRPr>
            </a:p>
          </p:txBody>
        </p:sp>
      </p:grpSp>
      <p:grpSp>
        <p:nvGrpSpPr>
          <p:cNvPr id="18" name="组合 47">
            <a:extLst>
              <a:ext uri="{FF2B5EF4-FFF2-40B4-BE49-F238E27FC236}">
                <a16:creationId xmlns:a16="http://schemas.microsoft.com/office/drawing/2014/main" id="{2CA6AD17-8BA6-48F0-B27A-81885D7EC571}"/>
              </a:ext>
            </a:extLst>
          </p:cNvPr>
          <p:cNvGrpSpPr/>
          <p:nvPr/>
        </p:nvGrpSpPr>
        <p:grpSpPr>
          <a:xfrm>
            <a:off x="5950632" y="2126893"/>
            <a:ext cx="2557463" cy="908050"/>
            <a:chOff x="0" y="0"/>
            <a:chExt cx="2636520" cy="1447800"/>
          </a:xfrm>
        </p:grpSpPr>
        <p:sp>
          <p:nvSpPr>
            <p:cNvPr id="19" name="任意多边形 48">
              <a:extLst>
                <a:ext uri="{FF2B5EF4-FFF2-40B4-BE49-F238E27FC236}">
                  <a16:creationId xmlns:a16="http://schemas.microsoft.com/office/drawing/2014/main" id="{3AEEF654-AE07-4CF4-82D0-996C65415EAD}"/>
                </a:ext>
              </a:extLst>
            </p:cNvPr>
            <p:cNvSpPr/>
            <p:nvPr/>
          </p:nvSpPr>
          <p:spPr>
            <a:xfrm>
              <a:off x="0" y="0"/>
              <a:ext cx="2636520" cy="1447800"/>
            </a:xfrm>
            <a:custGeom>
              <a:avLst/>
              <a:gdLst>
                <a:gd name="txL" fmla="*/ 0 w 2636520"/>
                <a:gd name="txT" fmla="*/ 0 h 1447800"/>
                <a:gd name="txR" fmla="*/ 2636520 w 2636520"/>
                <a:gd name="txB" fmla="*/ 1447800 h 1447800"/>
              </a:gdLst>
              <a:ahLst/>
              <a:cxnLst>
                <a:cxn ang="0">
                  <a:pos x="0" y="0"/>
                </a:cxn>
                <a:cxn ang="0">
                  <a:pos x="2103122" y="0"/>
                </a:cxn>
                <a:cxn ang="0">
                  <a:pos x="2636520" y="723900"/>
                </a:cxn>
                <a:cxn ang="0">
                  <a:pos x="2103122" y="1447800"/>
                </a:cxn>
                <a:cxn ang="0">
                  <a:pos x="0" y="1447800"/>
                </a:cxn>
                <a:cxn ang="0">
                  <a:pos x="0" y="1442632"/>
                </a:cxn>
                <a:cxn ang="0">
                  <a:pos x="529590" y="723900"/>
                </a:cxn>
                <a:cxn ang="0">
                  <a:pos x="0" y="5168"/>
                </a:cxn>
              </a:cxnLst>
              <a:rect l="txL" t="txT" r="txR" b="txB"/>
              <a:pathLst>
                <a:path w="2636520" h="1447800">
                  <a:moveTo>
                    <a:pt x="0" y="0"/>
                  </a:moveTo>
                  <a:lnTo>
                    <a:pt x="2103122" y="0"/>
                  </a:lnTo>
                  <a:lnTo>
                    <a:pt x="2636520" y="723900"/>
                  </a:lnTo>
                  <a:lnTo>
                    <a:pt x="2103122" y="1447800"/>
                  </a:lnTo>
                  <a:lnTo>
                    <a:pt x="0" y="1447800"/>
                  </a:lnTo>
                  <a:lnTo>
                    <a:pt x="0" y="1442632"/>
                  </a:lnTo>
                  <a:lnTo>
                    <a:pt x="529590" y="723900"/>
                  </a:lnTo>
                  <a:lnTo>
                    <a:pt x="0" y="5168"/>
                  </a:lnTo>
                  <a:lnTo>
                    <a:pt x="0" y="0"/>
                  </a:lnTo>
                  <a:close/>
                </a:path>
              </a:pathLst>
            </a:custGeom>
            <a:solidFill>
              <a:srgbClr val="25998C"/>
            </a:solidFill>
            <a:ln w="9525">
              <a:noFill/>
            </a:ln>
          </p:spPr>
          <p:txBody>
            <a:bodyPr/>
            <a:lstStyle/>
            <a:p>
              <a:endParaRPr lang="zh-CN" altLang="en-US">
                <a:cs typeface="+mn-ea"/>
                <a:sym typeface="+mn-lt"/>
              </a:endParaRPr>
            </a:p>
          </p:txBody>
        </p:sp>
        <p:sp>
          <p:nvSpPr>
            <p:cNvPr id="20" name="文本框 49">
              <a:extLst>
                <a:ext uri="{FF2B5EF4-FFF2-40B4-BE49-F238E27FC236}">
                  <a16:creationId xmlns:a16="http://schemas.microsoft.com/office/drawing/2014/main" id="{29E44891-F0E0-4460-96CC-6284B4B80E32}"/>
                </a:ext>
              </a:extLst>
            </p:cNvPr>
            <p:cNvSpPr/>
            <p:nvPr/>
          </p:nvSpPr>
          <p:spPr>
            <a:xfrm>
              <a:off x="330619" y="380696"/>
              <a:ext cx="2205655" cy="686417"/>
            </a:xfrm>
            <a:prstGeom prst="rect">
              <a:avLst/>
            </a:prstGeom>
            <a:noFill/>
            <a:ln w="9525">
              <a:noFill/>
              <a:miter/>
            </a:ln>
          </p:spPr>
          <p:txBody>
            <a:bodyPr anchor="ctr">
              <a:spAutoFit/>
            </a:bodyPr>
            <a:lstStyle/>
            <a:p>
              <a:pPr lvl="0" algn="ctr" eaLnBrk="1" hangingPunct="1">
                <a:lnSpc>
                  <a:spcPct val="120000"/>
                </a:lnSpc>
                <a:buNone/>
              </a:pPr>
              <a:r>
                <a:rPr lang="zh-CN" altLang="en-US" sz="2000" b="1" dirty="0">
                  <a:solidFill>
                    <a:srgbClr val="F2F2F2"/>
                  </a:solidFill>
                  <a:cs typeface="+mn-ea"/>
                  <a:sym typeface="+mn-lt"/>
                </a:rPr>
                <a:t>输入内容</a:t>
              </a:r>
              <a:endParaRPr lang="zh-CN" altLang="en-US" sz="2000" b="1" baseline="-3000" dirty="0">
                <a:solidFill>
                  <a:srgbClr val="F2F2F2"/>
                </a:solidFill>
                <a:cs typeface="+mn-ea"/>
                <a:sym typeface="+mn-lt"/>
              </a:endParaRPr>
            </a:p>
          </p:txBody>
        </p:sp>
      </p:grpSp>
      <p:sp>
        <p:nvSpPr>
          <p:cNvPr id="21" name="矩形 51">
            <a:extLst>
              <a:ext uri="{FF2B5EF4-FFF2-40B4-BE49-F238E27FC236}">
                <a16:creationId xmlns:a16="http://schemas.microsoft.com/office/drawing/2014/main" id="{3098F9BC-0446-4E90-B59A-C67AA0A8FC4A}"/>
              </a:ext>
            </a:extLst>
          </p:cNvPr>
          <p:cNvSpPr/>
          <p:nvPr/>
        </p:nvSpPr>
        <p:spPr>
          <a:xfrm>
            <a:off x="2229532" y="3314343"/>
            <a:ext cx="1312863" cy="430213"/>
          </a:xfrm>
          <a:prstGeom prst="rect">
            <a:avLst/>
          </a:prstGeom>
          <a:noFill/>
          <a:ln w="9525">
            <a:noFill/>
            <a:miter/>
          </a:ln>
        </p:spPr>
        <p:txBody>
          <a:bodyPr wrap="none" lIns="91431" tIns="45716" rIns="91431" bIns="45716">
            <a:spAutoFit/>
          </a:bodyPr>
          <a:lstStyle/>
          <a:p>
            <a:pPr lvl="0" algn="ctr" eaLnBrk="1" hangingPunct="1">
              <a:buNone/>
            </a:pPr>
            <a:r>
              <a:rPr lang="zh-CN" altLang="en-US" sz="2200" b="1" dirty="0">
                <a:solidFill>
                  <a:schemeClr val="bg1">
                    <a:lumMod val="50000"/>
                  </a:schemeClr>
                </a:solidFill>
                <a:cs typeface="+mn-ea"/>
                <a:sym typeface="+mn-lt"/>
              </a:rPr>
              <a:t>添加标题</a:t>
            </a:r>
            <a:endParaRPr lang="en-US" altLang="x-none" sz="2200" b="1" dirty="0">
              <a:solidFill>
                <a:schemeClr val="bg1">
                  <a:lumMod val="50000"/>
                </a:schemeClr>
              </a:solidFill>
              <a:cs typeface="+mn-ea"/>
              <a:sym typeface="+mn-lt"/>
            </a:endParaRPr>
          </a:p>
        </p:txBody>
      </p:sp>
      <p:sp>
        <p:nvSpPr>
          <p:cNvPr id="22" name="矩形 47">
            <a:extLst>
              <a:ext uri="{FF2B5EF4-FFF2-40B4-BE49-F238E27FC236}">
                <a16:creationId xmlns:a16="http://schemas.microsoft.com/office/drawing/2014/main" id="{016AFAD0-8093-4C8B-8682-6B1D8C48F653}"/>
              </a:ext>
            </a:extLst>
          </p:cNvPr>
          <p:cNvSpPr/>
          <p:nvPr/>
        </p:nvSpPr>
        <p:spPr>
          <a:xfrm>
            <a:off x="1934257" y="3792181"/>
            <a:ext cx="1908175" cy="1385887"/>
          </a:xfrm>
          <a:prstGeom prst="rect">
            <a:avLst/>
          </a:prstGeom>
          <a:noFill/>
          <a:ln w="9525">
            <a:noFill/>
            <a:miter/>
          </a:ln>
        </p:spPr>
        <p:txBody>
          <a:bodyPr lIns="91431" tIns="45716" rIns="91431" bIns="45716">
            <a:spAutoFit/>
          </a:bodyPr>
          <a:lstStyle/>
          <a:p>
            <a:pPr lvl="0" algn="ctr" eaLnBrk="1" hangingPunct="1">
              <a:lnSpc>
                <a:spcPct val="120000"/>
              </a:lnSpc>
              <a:buNone/>
            </a:pPr>
            <a:r>
              <a:rPr lang="zh-CN" altLang="en-US" sz="1400" dirty="0">
                <a:solidFill>
                  <a:schemeClr val="bg1">
                    <a:lumMod val="50000"/>
                  </a:schemeClr>
                </a:solidFill>
                <a:cs typeface="+mn-ea"/>
                <a:sym typeface="+mn-lt"/>
              </a:rPr>
              <a:t>在此录入上述图表的描述说明，在此录入上述图表的描述说明，在此录入上述图表的描述说明。</a:t>
            </a:r>
            <a:endParaRPr lang="zh-CN" altLang="en-US" dirty="0">
              <a:solidFill>
                <a:schemeClr val="bg1">
                  <a:lumMod val="50000"/>
                </a:schemeClr>
              </a:solidFill>
              <a:cs typeface="+mn-ea"/>
              <a:sym typeface="+mn-lt"/>
            </a:endParaRPr>
          </a:p>
        </p:txBody>
      </p:sp>
      <p:sp>
        <p:nvSpPr>
          <p:cNvPr id="23" name="矩形 53">
            <a:extLst>
              <a:ext uri="{FF2B5EF4-FFF2-40B4-BE49-F238E27FC236}">
                <a16:creationId xmlns:a16="http://schemas.microsoft.com/office/drawing/2014/main" id="{D60C511B-8262-419C-B77B-8511D7C57299}"/>
              </a:ext>
            </a:extLst>
          </p:cNvPr>
          <p:cNvSpPr/>
          <p:nvPr/>
        </p:nvSpPr>
        <p:spPr>
          <a:xfrm>
            <a:off x="4396470" y="3314343"/>
            <a:ext cx="1312862" cy="430213"/>
          </a:xfrm>
          <a:prstGeom prst="rect">
            <a:avLst/>
          </a:prstGeom>
          <a:noFill/>
          <a:ln w="9525">
            <a:noFill/>
            <a:miter/>
          </a:ln>
        </p:spPr>
        <p:txBody>
          <a:bodyPr wrap="none" lIns="91431" tIns="45716" rIns="91431" bIns="45716">
            <a:spAutoFit/>
          </a:bodyPr>
          <a:lstStyle/>
          <a:p>
            <a:pPr lvl="0" algn="ctr" eaLnBrk="1" hangingPunct="1">
              <a:buNone/>
            </a:pPr>
            <a:r>
              <a:rPr lang="zh-CN" altLang="en-US" sz="2200" b="1" dirty="0">
                <a:solidFill>
                  <a:schemeClr val="bg1">
                    <a:lumMod val="50000"/>
                  </a:schemeClr>
                </a:solidFill>
                <a:cs typeface="+mn-ea"/>
                <a:sym typeface="+mn-lt"/>
              </a:rPr>
              <a:t>添加标题</a:t>
            </a:r>
            <a:endParaRPr lang="en-US" altLang="x-none" sz="2200" b="1" dirty="0">
              <a:solidFill>
                <a:schemeClr val="bg1">
                  <a:lumMod val="50000"/>
                </a:schemeClr>
              </a:solidFill>
              <a:cs typeface="+mn-ea"/>
              <a:sym typeface="+mn-lt"/>
            </a:endParaRPr>
          </a:p>
        </p:txBody>
      </p:sp>
      <p:sp>
        <p:nvSpPr>
          <p:cNvPr id="24" name="矩形 47">
            <a:extLst>
              <a:ext uri="{FF2B5EF4-FFF2-40B4-BE49-F238E27FC236}">
                <a16:creationId xmlns:a16="http://schemas.microsoft.com/office/drawing/2014/main" id="{42B6F166-C546-4950-A97B-8419CE9D1D1C}"/>
              </a:ext>
            </a:extLst>
          </p:cNvPr>
          <p:cNvSpPr/>
          <p:nvPr/>
        </p:nvSpPr>
        <p:spPr>
          <a:xfrm>
            <a:off x="4144057" y="3792181"/>
            <a:ext cx="1874838" cy="1385887"/>
          </a:xfrm>
          <a:prstGeom prst="rect">
            <a:avLst/>
          </a:prstGeom>
          <a:noFill/>
          <a:ln w="9525">
            <a:noFill/>
            <a:miter/>
          </a:ln>
        </p:spPr>
        <p:txBody>
          <a:bodyPr lIns="91431" tIns="45716" rIns="91431" bIns="45716">
            <a:spAutoFit/>
          </a:bodyPr>
          <a:lstStyle/>
          <a:p>
            <a:pPr lvl="0" algn="ctr" eaLnBrk="1" hangingPunct="1">
              <a:lnSpc>
                <a:spcPct val="120000"/>
              </a:lnSpc>
              <a:buNone/>
            </a:pPr>
            <a:r>
              <a:rPr lang="zh-CN" altLang="en-US" sz="1400" dirty="0">
                <a:solidFill>
                  <a:schemeClr val="bg1">
                    <a:lumMod val="50000"/>
                  </a:schemeClr>
                </a:solidFill>
                <a:cs typeface="+mn-ea"/>
                <a:sym typeface="+mn-lt"/>
              </a:rPr>
              <a:t>在此录入上述图表的描述说明，在此录入上述图表的描述说明，在此录入上述图表的描述说明。</a:t>
            </a:r>
            <a:endParaRPr lang="zh-CN" altLang="en-US" dirty="0">
              <a:solidFill>
                <a:schemeClr val="bg1">
                  <a:lumMod val="50000"/>
                </a:schemeClr>
              </a:solidFill>
              <a:cs typeface="+mn-ea"/>
              <a:sym typeface="+mn-lt"/>
            </a:endParaRPr>
          </a:p>
        </p:txBody>
      </p:sp>
      <p:sp>
        <p:nvSpPr>
          <p:cNvPr id="25" name="矩形 55">
            <a:extLst>
              <a:ext uri="{FF2B5EF4-FFF2-40B4-BE49-F238E27FC236}">
                <a16:creationId xmlns:a16="http://schemas.microsoft.com/office/drawing/2014/main" id="{3BCDCD5D-7D63-4F3A-AF3F-EBFBE6F9B400}"/>
              </a:ext>
            </a:extLst>
          </p:cNvPr>
          <p:cNvSpPr/>
          <p:nvPr/>
        </p:nvSpPr>
        <p:spPr>
          <a:xfrm>
            <a:off x="6563407" y="3314343"/>
            <a:ext cx="1312863" cy="430213"/>
          </a:xfrm>
          <a:prstGeom prst="rect">
            <a:avLst/>
          </a:prstGeom>
          <a:noFill/>
          <a:ln w="9525">
            <a:noFill/>
            <a:miter/>
          </a:ln>
        </p:spPr>
        <p:txBody>
          <a:bodyPr wrap="none" lIns="91431" tIns="45716" rIns="91431" bIns="45716">
            <a:spAutoFit/>
          </a:bodyPr>
          <a:lstStyle/>
          <a:p>
            <a:pPr lvl="0" algn="ctr" eaLnBrk="1" hangingPunct="1">
              <a:buNone/>
            </a:pPr>
            <a:r>
              <a:rPr lang="zh-CN" altLang="en-US" sz="2200" b="1" dirty="0">
                <a:solidFill>
                  <a:schemeClr val="bg1">
                    <a:lumMod val="50000"/>
                  </a:schemeClr>
                </a:solidFill>
                <a:cs typeface="+mn-ea"/>
                <a:sym typeface="+mn-lt"/>
              </a:rPr>
              <a:t>添加标题</a:t>
            </a:r>
            <a:endParaRPr lang="en-US" altLang="x-none" sz="2200" b="1" dirty="0">
              <a:solidFill>
                <a:schemeClr val="bg1">
                  <a:lumMod val="50000"/>
                </a:schemeClr>
              </a:solidFill>
              <a:cs typeface="+mn-ea"/>
              <a:sym typeface="+mn-lt"/>
            </a:endParaRPr>
          </a:p>
        </p:txBody>
      </p:sp>
      <p:sp>
        <p:nvSpPr>
          <p:cNvPr id="26" name="矩形 47">
            <a:extLst>
              <a:ext uri="{FF2B5EF4-FFF2-40B4-BE49-F238E27FC236}">
                <a16:creationId xmlns:a16="http://schemas.microsoft.com/office/drawing/2014/main" id="{26065808-78B4-4AC3-ADFD-4041BB0E2B91}"/>
              </a:ext>
            </a:extLst>
          </p:cNvPr>
          <p:cNvSpPr/>
          <p:nvPr/>
        </p:nvSpPr>
        <p:spPr>
          <a:xfrm>
            <a:off x="6322107" y="3792181"/>
            <a:ext cx="1892300" cy="1385887"/>
          </a:xfrm>
          <a:prstGeom prst="rect">
            <a:avLst/>
          </a:prstGeom>
          <a:noFill/>
          <a:ln w="9525">
            <a:noFill/>
            <a:miter/>
          </a:ln>
        </p:spPr>
        <p:txBody>
          <a:bodyPr lIns="91431" tIns="45716" rIns="91431" bIns="45716">
            <a:spAutoFit/>
          </a:bodyPr>
          <a:lstStyle/>
          <a:p>
            <a:pPr lvl="0" algn="ctr" eaLnBrk="1" hangingPunct="1">
              <a:lnSpc>
                <a:spcPct val="120000"/>
              </a:lnSpc>
              <a:buNone/>
            </a:pPr>
            <a:r>
              <a:rPr lang="zh-CN" altLang="en-US" sz="1400" dirty="0">
                <a:solidFill>
                  <a:schemeClr val="bg1">
                    <a:lumMod val="50000"/>
                  </a:schemeClr>
                </a:solidFill>
                <a:cs typeface="+mn-ea"/>
                <a:sym typeface="+mn-lt"/>
              </a:rPr>
              <a:t>在此录入上述图表的描述说明，在此录入上述图表的描述说明，在此录入上述图表的描述说明。</a:t>
            </a:r>
            <a:endParaRPr lang="zh-CN" altLang="en-US" dirty="0">
              <a:solidFill>
                <a:schemeClr val="bg1">
                  <a:lumMod val="50000"/>
                </a:schemeClr>
              </a:solidFill>
              <a:cs typeface="+mn-ea"/>
              <a:sym typeface="+mn-lt"/>
            </a:endParaRPr>
          </a:p>
        </p:txBody>
      </p:sp>
      <p:sp>
        <p:nvSpPr>
          <p:cNvPr id="27" name="矩形 57">
            <a:extLst>
              <a:ext uri="{FF2B5EF4-FFF2-40B4-BE49-F238E27FC236}">
                <a16:creationId xmlns:a16="http://schemas.microsoft.com/office/drawing/2014/main" id="{4EF49032-94B8-4C55-B514-0AA8C0D05E23}"/>
              </a:ext>
            </a:extLst>
          </p:cNvPr>
          <p:cNvSpPr/>
          <p:nvPr/>
        </p:nvSpPr>
        <p:spPr>
          <a:xfrm>
            <a:off x="8730345" y="3314343"/>
            <a:ext cx="1312862" cy="430213"/>
          </a:xfrm>
          <a:prstGeom prst="rect">
            <a:avLst/>
          </a:prstGeom>
          <a:noFill/>
          <a:ln w="9525">
            <a:noFill/>
            <a:miter/>
          </a:ln>
        </p:spPr>
        <p:txBody>
          <a:bodyPr wrap="none" lIns="91431" tIns="45716" rIns="91431" bIns="45716">
            <a:spAutoFit/>
          </a:bodyPr>
          <a:lstStyle/>
          <a:p>
            <a:pPr lvl="0" algn="ctr" eaLnBrk="1" hangingPunct="1">
              <a:buNone/>
            </a:pPr>
            <a:r>
              <a:rPr lang="zh-CN" altLang="en-US" sz="2200" b="1" dirty="0">
                <a:solidFill>
                  <a:schemeClr val="bg1">
                    <a:lumMod val="50000"/>
                  </a:schemeClr>
                </a:solidFill>
                <a:cs typeface="+mn-ea"/>
                <a:sym typeface="+mn-lt"/>
              </a:rPr>
              <a:t>添加标题</a:t>
            </a:r>
            <a:endParaRPr lang="en-US" altLang="x-none" sz="2200" b="1" dirty="0">
              <a:solidFill>
                <a:schemeClr val="bg1">
                  <a:lumMod val="50000"/>
                </a:schemeClr>
              </a:solidFill>
              <a:cs typeface="+mn-ea"/>
              <a:sym typeface="+mn-lt"/>
            </a:endParaRPr>
          </a:p>
        </p:txBody>
      </p:sp>
      <p:sp>
        <p:nvSpPr>
          <p:cNvPr id="28" name="矩形 47">
            <a:extLst>
              <a:ext uri="{FF2B5EF4-FFF2-40B4-BE49-F238E27FC236}">
                <a16:creationId xmlns:a16="http://schemas.microsoft.com/office/drawing/2014/main" id="{45DBE688-103D-4E4C-BF00-773DC2C12655}"/>
              </a:ext>
            </a:extLst>
          </p:cNvPr>
          <p:cNvSpPr/>
          <p:nvPr/>
        </p:nvSpPr>
        <p:spPr>
          <a:xfrm>
            <a:off x="8516032" y="3792181"/>
            <a:ext cx="1874838" cy="1385887"/>
          </a:xfrm>
          <a:prstGeom prst="rect">
            <a:avLst/>
          </a:prstGeom>
          <a:noFill/>
          <a:ln w="9525">
            <a:noFill/>
            <a:miter/>
          </a:ln>
        </p:spPr>
        <p:txBody>
          <a:bodyPr lIns="91431" tIns="45716" rIns="91431" bIns="45716">
            <a:spAutoFit/>
          </a:bodyPr>
          <a:lstStyle/>
          <a:p>
            <a:pPr lvl="0" algn="ctr" eaLnBrk="1" hangingPunct="1">
              <a:lnSpc>
                <a:spcPct val="120000"/>
              </a:lnSpc>
              <a:buNone/>
            </a:pPr>
            <a:r>
              <a:rPr lang="zh-CN" altLang="en-US" sz="1400" dirty="0">
                <a:solidFill>
                  <a:schemeClr val="bg1">
                    <a:lumMod val="50000"/>
                  </a:schemeClr>
                </a:solidFill>
                <a:cs typeface="+mn-ea"/>
                <a:sym typeface="+mn-lt"/>
              </a:rPr>
              <a:t>在此录入上述图表的描述说明，在此录入上述图表的描述说明，在此录入上述图表的描述说明。</a:t>
            </a:r>
            <a:endParaRPr lang="zh-CN" altLang="en-US" dirty="0">
              <a:solidFill>
                <a:schemeClr val="bg1">
                  <a:lumMod val="50000"/>
                </a:schemeClr>
              </a:solidFill>
              <a:cs typeface="+mn-ea"/>
              <a:sym typeface="+mn-lt"/>
            </a:endParaRPr>
          </a:p>
        </p:txBody>
      </p:sp>
    </p:spTree>
    <p:extLst>
      <p:ext uri="{BB962C8B-B14F-4D97-AF65-F5344CB8AC3E}">
        <p14:creationId xmlns:p14="http://schemas.microsoft.com/office/powerpoint/2010/main" val="1020826520"/>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400" fill="hold"/>
                                        <p:tgtEl>
                                          <p:spTgt spid="12"/>
                                        </p:tgtEl>
                                        <p:attrNameLst>
                                          <p:attrName>ppt_x</p:attrName>
                                        </p:attrNameLst>
                                      </p:cBhvr>
                                      <p:tavLst>
                                        <p:tav tm="0">
                                          <p:val>
                                            <p:strVal val="0-#ppt_w/2"/>
                                          </p:val>
                                        </p:tav>
                                        <p:tav tm="100000">
                                          <p:val>
                                            <p:strVal val="#ppt_x"/>
                                          </p:val>
                                        </p:tav>
                                      </p:tavLst>
                                    </p:anim>
                                    <p:anim calcmode="lin" valueType="num">
                                      <p:cBhvr>
                                        <p:cTn id="18" dur="400" fill="hold"/>
                                        <p:tgtEl>
                                          <p:spTgt spid="12"/>
                                        </p:tgtEl>
                                        <p:attrNameLst>
                                          <p:attrName>ppt_y</p:attrName>
                                        </p:attrNameLst>
                                      </p:cBhvr>
                                      <p:tavLst>
                                        <p:tav tm="0">
                                          <p:val>
                                            <p:strVal val="#ppt_y"/>
                                          </p:val>
                                        </p:tav>
                                        <p:tav tm="100000">
                                          <p:val>
                                            <p:strVal val="#ppt_y"/>
                                          </p:val>
                                        </p:tav>
                                      </p:tavLst>
                                    </p:anim>
                                  </p:childTnLst>
                                </p:cTn>
                              </p:par>
                              <p:par>
                                <p:cTn id="19" presetID="12" presetClass="entr" presetSubtype="1" fill="hold" grpId="0" nodeType="withEffect">
                                  <p:stCondLst>
                                    <p:cond delay="500"/>
                                  </p:stCondLst>
                                  <p:childTnLst>
                                    <p:set>
                                      <p:cBhvr>
                                        <p:cTn id="20" dur="1" fill="hold">
                                          <p:stCondLst>
                                            <p:cond delay="0"/>
                                          </p:stCondLst>
                                        </p:cTn>
                                        <p:tgtEl>
                                          <p:spTgt spid="21"/>
                                        </p:tgtEl>
                                        <p:attrNameLst>
                                          <p:attrName>style.visibility</p:attrName>
                                        </p:attrNameLst>
                                      </p:cBhvr>
                                      <p:to>
                                        <p:strVal val="visible"/>
                                      </p:to>
                                    </p:set>
                                    <p:anim calcmode="lin" valueType="num">
                                      <p:cBhvr>
                                        <p:cTn id="21" dur="400"/>
                                        <p:tgtEl>
                                          <p:spTgt spid="21"/>
                                        </p:tgtEl>
                                        <p:attrNameLst>
                                          <p:attrName>ppt_y</p:attrName>
                                        </p:attrNameLst>
                                      </p:cBhvr>
                                      <p:tavLst>
                                        <p:tav tm="0">
                                          <p:val>
                                            <p:strVal val="#ppt_y-#ppt_h*1.125000"/>
                                          </p:val>
                                        </p:tav>
                                        <p:tav tm="100000">
                                          <p:val>
                                            <p:strVal val="#ppt_y"/>
                                          </p:val>
                                        </p:tav>
                                      </p:tavLst>
                                    </p:anim>
                                    <p:animEffect filter="wipe(down)">
                                      <p:cBhvr>
                                        <p:cTn id="22" dur="400"/>
                                        <p:tgtEl>
                                          <p:spTgt spid="21"/>
                                        </p:tgtEl>
                                      </p:cBhvr>
                                    </p:animEffect>
                                  </p:childTnLst>
                                </p:cTn>
                              </p:par>
                              <p:par>
                                <p:cTn id="23" presetID="12" presetClass="entr" presetSubtype="1" fill="hold" grpId="0" nodeType="withEffect">
                                  <p:stCondLst>
                                    <p:cond delay="500"/>
                                  </p:stCondLst>
                                  <p:childTnLst>
                                    <p:set>
                                      <p:cBhvr>
                                        <p:cTn id="24" dur="1" fill="hold">
                                          <p:stCondLst>
                                            <p:cond delay="0"/>
                                          </p:stCondLst>
                                        </p:cTn>
                                        <p:tgtEl>
                                          <p:spTgt spid="22"/>
                                        </p:tgtEl>
                                        <p:attrNameLst>
                                          <p:attrName>style.visibility</p:attrName>
                                        </p:attrNameLst>
                                      </p:cBhvr>
                                      <p:to>
                                        <p:strVal val="visible"/>
                                      </p:to>
                                    </p:set>
                                    <p:anim calcmode="lin" valueType="num">
                                      <p:cBhvr>
                                        <p:cTn id="25" dur="400"/>
                                        <p:tgtEl>
                                          <p:spTgt spid="22"/>
                                        </p:tgtEl>
                                        <p:attrNameLst>
                                          <p:attrName>ppt_y</p:attrName>
                                        </p:attrNameLst>
                                      </p:cBhvr>
                                      <p:tavLst>
                                        <p:tav tm="0">
                                          <p:val>
                                            <p:strVal val="#ppt_y-#ppt_h*1.125000"/>
                                          </p:val>
                                        </p:tav>
                                        <p:tav tm="100000">
                                          <p:val>
                                            <p:strVal val="#ppt_y"/>
                                          </p:val>
                                        </p:tav>
                                      </p:tavLst>
                                    </p:anim>
                                    <p:animEffect filter="wipe(down)">
                                      <p:cBhvr>
                                        <p:cTn id="26" dur="400"/>
                                        <p:tgtEl>
                                          <p:spTgt spid="22"/>
                                        </p:tgtEl>
                                      </p:cBhvr>
                                    </p:animEffect>
                                  </p:childTnLst>
                                </p:cTn>
                              </p:par>
                            </p:childTnLst>
                          </p:cTn>
                        </p:par>
                        <p:par>
                          <p:cTn id="27" fill="hold">
                            <p:stCondLst>
                              <p:cond delay="1900"/>
                            </p:stCondLst>
                            <p:childTnLst>
                              <p:par>
                                <p:cTn id="28" presetID="12" presetClass="entr" presetSubtype="8"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400"/>
                                        <p:tgtEl>
                                          <p:spTgt spid="9"/>
                                        </p:tgtEl>
                                        <p:attrNameLst>
                                          <p:attrName>ppt_x</p:attrName>
                                        </p:attrNameLst>
                                      </p:cBhvr>
                                      <p:tavLst>
                                        <p:tav tm="0">
                                          <p:val>
                                            <p:strVal val="#ppt_x-#ppt_w*1.125000"/>
                                          </p:val>
                                        </p:tav>
                                        <p:tav tm="100000">
                                          <p:val>
                                            <p:strVal val="#ppt_x"/>
                                          </p:val>
                                        </p:tav>
                                      </p:tavLst>
                                    </p:anim>
                                    <p:animEffect filter="wipe(right)">
                                      <p:cBhvr>
                                        <p:cTn id="31" dur="400"/>
                                        <p:tgtEl>
                                          <p:spTgt spid="9"/>
                                        </p:tgtEl>
                                      </p:cBhvr>
                                    </p:animEffect>
                                  </p:childTnLst>
                                </p:cTn>
                              </p:par>
                              <p:par>
                                <p:cTn id="32" presetID="12" presetClass="entr" presetSubtype="1" fill="hold" grpId="0" nodeType="withEffect">
                                  <p:stCondLst>
                                    <p:cond delay="500"/>
                                  </p:stCondLst>
                                  <p:childTnLst>
                                    <p:set>
                                      <p:cBhvr>
                                        <p:cTn id="33" dur="1" fill="hold">
                                          <p:stCondLst>
                                            <p:cond delay="0"/>
                                          </p:stCondLst>
                                        </p:cTn>
                                        <p:tgtEl>
                                          <p:spTgt spid="23"/>
                                        </p:tgtEl>
                                        <p:attrNameLst>
                                          <p:attrName>style.visibility</p:attrName>
                                        </p:attrNameLst>
                                      </p:cBhvr>
                                      <p:to>
                                        <p:strVal val="visible"/>
                                      </p:to>
                                    </p:set>
                                    <p:anim calcmode="lin" valueType="num">
                                      <p:cBhvr>
                                        <p:cTn id="34" dur="400"/>
                                        <p:tgtEl>
                                          <p:spTgt spid="23"/>
                                        </p:tgtEl>
                                        <p:attrNameLst>
                                          <p:attrName>ppt_y</p:attrName>
                                        </p:attrNameLst>
                                      </p:cBhvr>
                                      <p:tavLst>
                                        <p:tav tm="0">
                                          <p:val>
                                            <p:strVal val="#ppt_y-#ppt_h*1.125000"/>
                                          </p:val>
                                        </p:tav>
                                        <p:tav tm="100000">
                                          <p:val>
                                            <p:strVal val="#ppt_y"/>
                                          </p:val>
                                        </p:tav>
                                      </p:tavLst>
                                    </p:anim>
                                    <p:animEffect filter="wipe(down)">
                                      <p:cBhvr>
                                        <p:cTn id="35" dur="400"/>
                                        <p:tgtEl>
                                          <p:spTgt spid="23"/>
                                        </p:tgtEl>
                                      </p:cBhvr>
                                    </p:animEffect>
                                  </p:childTnLst>
                                </p:cTn>
                              </p:par>
                              <p:par>
                                <p:cTn id="36" presetID="12" presetClass="entr" presetSubtype="1" fill="hold" grpId="0" nodeType="withEffect">
                                  <p:stCondLst>
                                    <p:cond delay="500"/>
                                  </p:stCondLst>
                                  <p:childTnLst>
                                    <p:set>
                                      <p:cBhvr>
                                        <p:cTn id="37" dur="1" fill="hold">
                                          <p:stCondLst>
                                            <p:cond delay="0"/>
                                          </p:stCondLst>
                                        </p:cTn>
                                        <p:tgtEl>
                                          <p:spTgt spid="24"/>
                                        </p:tgtEl>
                                        <p:attrNameLst>
                                          <p:attrName>style.visibility</p:attrName>
                                        </p:attrNameLst>
                                      </p:cBhvr>
                                      <p:to>
                                        <p:strVal val="visible"/>
                                      </p:to>
                                    </p:set>
                                    <p:anim calcmode="lin" valueType="num">
                                      <p:cBhvr>
                                        <p:cTn id="38" dur="400"/>
                                        <p:tgtEl>
                                          <p:spTgt spid="24"/>
                                        </p:tgtEl>
                                        <p:attrNameLst>
                                          <p:attrName>ppt_y</p:attrName>
                                        </p:attrNameLst>
                                      </p:cBhvr>
                                      <p:tavLst>
                                        <p:tav tm="0">
                                          <p:val>
                                            <p:strVal val="#ppt_y-#ppt_h*1.125000"/>
                                          </p:val>
                                        </p:tav>
                                        <p:tav tm="100000">
                                          <p:val>
                                            <p:strVal val="#ppt_y"/>
                                          </p:val>
                                        </p:tav>
                                      </p:tavLst>
                                    </p:anim>
                                    <p:animEffect filter="wipe(down)">
                                      <p:cBhvr>
                                        <p:cTn id="39" dur="400"/>
                                        <p:tgtEl>
                                          <p:spTgt spid="24"/>
                                        </p:tgtEl>
                                      </p:cBhvr>
                                    </p:animEffect>
                                  </p:childTnLst>
                                </p:cTn>
                              </p:par>
                            </p:childTnLst>
                          </p:cTn>
                        </p:par>
                        <p:par>
                          <p:cTn id="40" fill="hold">
                            <p:stCondLst>
                              <p:cond delay="2800"/>
                            </p:stCondLst>
                            <p:childTnLst>
                              <p:par>
                                <p:cTn id="41" presetID="12" presetClass="entr" presetSubtype="8"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p:cTn id="43" dur="400"/>
                                        <p:tgtEl>
                                          <p:spTgt spid="18"/>
                                        </p:tgtEl>
                                        <p:attrNameLst>
                                          <p:attrName>ppt_x</p:attrName>
                                        </p:attrNameLst>
                                      </p:cBhvr>
                                      <p:tavLst>
                                        <p:tav tm="0">
                                          <p:val>
                                            <p:strVal val="#ppt_x-#ppt_w*1.125000"/>
                                          </p:val>
                                        </p:tav>
                                        <p:tav tm="100000">
                                          <p:val>
                                            <p:strVal val="#ppt_x"/>
                                          </p:val>
                                        </p:tav>
                                      </p:tavLst>
                                    </p:anim>
                                    <p:animEffect filter="wipe(right)">
                                      <p:cBhvr>
                                        <p:cTn id="44" dur="400"/>
                                        <p:tgtEl>
                                          <p:spTgt spid="18"/>
                                        </p:tgtEl>
                                      </p:cBhvr>
                                    </p:animEffect>
                                  </p:childTnLst>
                                </p:cTn>
                              </p:par>
                              <p:par>
                                <p:cTn id="45" presetID="12" presetClass="entr" presetSubtype="1" fill="hold" grpId="0" nodeType="withEffect">
                                  <p:stCondLst>
                                    <p:cond delay="500"/>
                                  </p:stCondLst>
                                  <p:childTnLst>
                                    <p:set>
                                      <p:cBhvr>
                                        <p:cTn id="46" dur="1" fill="hold">
                                          <p:stCondLst>
                                            <p:cond delay="0"/>
                                          </p:stCondLst>
                                        </p:cTn>
                                        <p:tgtEl>
                                          <p:spTgt spid="25"/>
                                        </p:tgtEl>
                                        <p:attrNameLst>
                                          <p:attrName>style.visibility</p:attrName>
                                        </p:attrNameLst>
                                      </p:cBhvr>
                                      <p:to>
                                        <p:strVal val="visible"/>
                                      </p:to>
                                    </p:set>
                                    <p:anim calcmode="lin" valueType="num">
                                      <p:cBhvr>
                                        <p:cTn id="47" dur="400"/>
                                        <p:tgtEl>
                                          <p:spTgt spid="25"/>
                                        </p:tgtEl>
                                        <p:attrNameLst>
                                          <p:attrName>ppt_y</p:attrName>
                                        </p:attrNameLst>
                                      </p:cBhvr>
                                      <p:tavLst>
                                        <p:tav tm="0">
                                          <p:val>
                                            <p:strVal val="#ppt_y-#ppt_h*1.125000"/>
                                          </p:val>
                                        </p:tav>
                                        <p:tav tm="100000">
                                          <p:val>
                                            <p:strVal val="#ppt_y"/>
                                          </p:val>
                                        </p:tav>
                                      </p:tavLst>
                                    </p:anim>
                                    <p:animEffect filter="wipe(down)">
                                      <p:cBhvr>
                                        <p:cTn id="48" dur="400"/>
                                        <p:tgtEl>
                                          <p:spTgt spid="25"/>
                                        </p:tgtEl>
                                      </p:cBhvr>
                                    </p:animEffect>
                                  </p:childTnLst>
                                </p:cTn>
                              </p:par>
                              <p:par>
                                <p:cTn id="49" presetID="12" presetClass="entr" presetSubtype="1" fill="hold" grpId="0" nodeType="withEffect">
                                  <p:stCondLst>
                                    <p:cond delay="500"/>
                                  </p:stCondLst>
                                  <p:childTnLst>
                                    <p:set>
                                      <p:cBhvr>
                                        <p:cTn id="50" dur="1" fill="hold">
                                          <p:stCondLst>
                                            <p:cond delay="0"/>
                                          </p:stCondLst>
                                        </p:cTn>
                                        <p:tgtEl>
                                          <p:spTgt spid="26"/>
                                        </p:tgtEl>
                                        <p:attrNameLst>
                                          <p:attrName>style.visibility</p:attrName>
                                        </p:attrNameLst>
                                      </p:cBhvr>
                                      <p:to>
                                        <p:strVal val="visible"/>
                                      </p:to>
                                    </p:set>
                                    <p:anim calcmode="lin" valueType="num">
                                      <p:cBhvr>
                                        <p:cTn id="51" dur="400"/>
                                        <p:tgtEl>
                                          <p:spTgt spid="26"/>
                                        </p:tgtEl>
                                        <p:attrNameLst>
                                          <p:attrName>ppt_y</p:attrName>
                                        </p:attrNameLst>
                                      </p:cBhvr>
                                      <p:tavLst>
                                        <p:tav tm="0">
                                          <p:val>
                                            <p:strVal val="#ppt_y-#ppt_h*1.125000"/>
                                          </p:val>
                                        </p:tav>
                                        <p:tav tm="100000">
                                          <p:val>
                                            <p:strVal val="#ppt_y"/>
                                          </p:val>
                                        </p:tav>
                                      </p:tavLst>
                                    </p:anim>
                                    <p:animEffect filter="wipe(down)">
                                      <p:cBhvr>
                                        <p:cTn id="52" dur="400"/>
                                        <p:tgtEl>
                                          <p:spTgt spid="26"/>
                                        </p:tgtEl>
                                      </p:cBhvr>
                                    </p:animEffect>
                                  </p:childTnLst>
                                </p:cTn>
                              </p:par>
                            </p:childTnLst>
                          </p:cTn>
                        </p:par>
                        <p:par>
                          <p:cTn id="53" fill="hold">
                            <p:stCondLst>
                              <p:cond delay="3700"/>
                            </p:stCondLst>
                            <p:childTnLst>
                              <p:par>
                                <p:cTn id="54" presetID="12" presetClass="entr" presetSubtype="8"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p:cTn id="56" dur="400"/>
                                        <p:tgtEl>
                                          <p:spTgt spid="15"/>
                                        </p:tgtEl>
                                        <p:attrNameLst>
                                          <p:attrName>ppt_x</p:attrName>
                                        </p:attrNameLst>
                                      </p:cBhvr>
                                      <p:tavLst>
                                        <p:tav tm="0">
                                          <p:val>
                                            <p:strVal val="#ppt_x-#ppt_w*1.125000"/>
                                          </p:val>
                                        </p:tav>
                                        <p:tav tm="100000">
                                          <p:val>
                                            <p:strVal val="#ppt_x"/>
                                          </p:val>
                                        </p:tav>
                                      </p:tavLst>
                                    </p:anim>
                                    <p:animEffect filter="wipe(right)">
                                      <p:cBhvr>
                                        <p:cTn id="57" dur="400"/>
                                        <p:tgtEl>
                                          <p:spTgt spid="15"/>
                                        </p:tgtEl>
                                      </p:cBhvr>
                                    </p:animEffect>
                                  </p:childTnLst>
                                </p:cTn>
                              </p:par>
                              <p:par>
                                <p:cTn id="58" presetID="12" presetClass="entr" presetSubtype="1" fill="hold" grpId="0" nodeType="withEffect">
                                  <p:stCondLst>
                                    <p:cond delay="500"/>
                                  </p:stCondLst>
                                  <p:childTnLst>
                                    <p:set>
                                      <p:cBhvr>
                                        <p:cTn id="59" dur="1" fill="hold">
                                          <p:stCondLst>
                                            <p:cond delay="0"/>
                                          </p:stCondLst>
                                        </p:cTn>
                                        <p:tgtEl>
                                          <p:spTgt spid="27"/>
                                        </p:tgtEl>
                                        <p:attrNameLst>
                                          <p:attrName>style.visibility</p:attrName>
                                        </p:attrNameLst>
                                      </p:cBhvr>
                                      <p:to>
                                        <p:strVal val="visible"/>
                                      </p:to>
                                    </p:set>
                                    <p:anim calcmode="lin" valueType="num">
                                      <p:cBhvr>
                                        <p:cTn id="60" dur="400"/>
                                        <p:tgtEl>
                                          <p:spTgt spid="27"/>
                                        </p:tgtEl>
                                        <p:attrNameLst>
                                          <p:attrName>ppt_y</p:attrName>
                                        </p:attrNameLst>
                                      </p:cBhvr>
                                      <p:tavLst>
                                        <p:tav tm="0">
                                          <p:val>
                                            <p:strVal val="#ppt_y-#ppt_h*1.125000"/>
                                          </p:val>
                                        </p:tav>
                                        <p:tav tm="100000">
                                          <p:val>
                                            <p:strVal val="#ppt_y"/>
                                          </p:val>
                                        </p:tav>
                                      </p:tavLst>
                                    </p:anim>
                                    <p:animEffect filter="wipe(down)">
                                      <p:cBhvr>
                                        <p:cTn id="61" dur="400"/>
                                        <p:tgtEl>
                                          <p:spTgt spid="27"/>
                                        </p:tgtEl>
                                      </p:cBhvr>
                                    </p:animEffect>
                                  </p:childTnLst>
                                </p:cTn>
                              </p:par>
                              <p:par>
                                <p:cTn id="62" presetID="12" presetClass="entr" presetSubtype="1" fill="hold" grpId="0" nodeType="withEffect">
                                  <p:stCondLst>
                                    <p:cond delay="500"/>
                                  </p:stCondLst>
                                  <p:childTnLst>
                                    <p:set>
                                      <p:cBhvr>
                                        <p:cTn id="63" dur="1" fill="hold">
                                          <p:stCondLst>
                                            <p:cond delay="0"/>
                                          </p:stCondLst>
                                        </p:cTn>
                                        <p:tgtEl>
                                          <p:spTgt spid="28"/>
                                        </p:tgtEl>
                                        <p:attrNameLst>
                                          <p:attrName>style.visibility</p:attrName>
                                        </p:attrNameLst>
                                      </p:cBhvr>
                                      <p:to>
                                        <p:strVal val="visible"/>
                                      </p:to>
                                    </p:set>
                                    <p:anim calcmode="lin" valueType="num">
                                      <p:cBhvr>
                                        <p:cTn id="64" dur="400"/>
                                        <p:tgtEl>
                                          <p:spTgt spid="28"/>
                                        </p:tgtEl>
                                        <p:attrNameLst>
                                          <p:attrName>ppt_y</p:attrName>
                                        </p:attrNameLst>
                                      </p:cBhvr>
                                      <p:tavLst>
                                        <p:tav tm="0">
                                          <p:val>
                                            <p:strVal val="#ppt_y-#ppt_h*1.125000"/>
                                          </p:val>
                                        </p:tav>
                                        <p:tav tm="100000">
                                          <p:val>
                                            <p:strVal val="#ppt_y"/>
                                          </p:val>
                                        </p:tav>
                                      </p:tavLst>
                                    </p:anim>
                                    <p:animEffect filter="wipe(down)">
                                      <p:cBhvr>
                                        <p:cTn id="65" dur="4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1" grpId="0" bldLvl="0"/>
      <p:bldP spid="22" grpId="0" bldLvl="0"/>
      <p:bldP spid="23" grpId="0" bldLvl="0"/>
      <p:bldP spid="24" grpId="0" bldLvl="0"/>
      <p:bldP spid="25" grpId="0" bldLvl="0"/>
      <p:bldP spid="26" grpId="0" bldLvl="0"/>
      <p:bldP spid="27" grpId="0" bldLvl="0"/>
      <p:bldP spid="28" grpId="0" bldLvl="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A8F0876F-81C0-4506-B981-2C15129E9477}"/>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0" y="1240"/>
            <a:ext cx="12190413" cy="6857107"/>
          </a:xfrm>
          <a:prstGeom prst="rect">
            <a:avLst/>
          </a:prstGeom>
        </p:spPr>
      </p:pic>
      <p:grpSp>
        <p:nvGrpSpPr>
          <p:cNvPr id="16" name="组合 15">
            <a:extLst>
              <a:ext uri="{FF2B5EF4-FFF2-40B4-BE49-F238E27FC236}">
                <a16:creationId xmlns:a16="http://schemas.microsoft.com/office/drawing/2014/main" id="{8054D9A7-177E-4D62-8D0B-8621B59EEED7}"/>
              </a:ext>
            </a:extLst>
          </p:cNvPr>
          <p:cNvGrpSpPr/>
          <p:nvPr/>
        </p:nvGrpSpPr>
        <p:grpSpPr>
          <a:xfrm>
            <a:off x="1374832" y="1147979"/>
            <a:ext cx="9567740" cy="3216265"/>
            <a:chOff x="2384482" y="1052729"/>
            <a:chExt cx="9567740" cy="3216265"/>
          </a:xfrm>
        </p:grpSpPr>
        <p:sp>
          <p:nvSpPr>
            <p:cNvPr id="17" name="18">
              <a:extLst>
                <a:ext uri="{FF2B5EF4-FFF2-40B4-BE49-F238E27FC236}">
                  <a16:creationId xmlns:a16="http://schemas.microsoft.com/office/drawing/2014/main" id="{722EE44E-0EB4-464D-A40B-BE81E6E47B93}"/>
                </a:ext>
              </a:extLst>
            </p:cNvPr>
            <p:cNvSpPr>
              <a:spLocks noChangeArrowheads="1"/>
            </p:cNvSpPr>
            <p:nvPr>
              <p:custDataLst>
                <p:tags r:id="rId1"/>
              </p:custDataLst>
            </p:nvPr>
          </p:nvSpPr>
          <p:spPr bwMode="auto">
            <a:xfrm>
              <a:off x="5734973" y="1669403"/>
              <a:ext cx="1630596" cy="1354217"/>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algn="ctr" fontAlgn="base">
                <a:spcBef>
                  <a:spcPct val="0"/>
                </a:spcBef>
                <a:spcAft>
                  <a:spcPct val="0"/>
                </a:spcAft>
              </a:pPr>
              <a:r>
                <a:rPr lang="zh-CN" altLang="en-US" sz="8800" dirty="0">
                  <a:solidFill>
                    <a:srgbClr val="25998C"/>
                  </a:solidFill>
                  <a:latin typeface="华文彩云" panose="02010800040101010101" pitchFamily="2" charset="-122"/>
                  <a:ea typeface="华文彩云" panose="02010800040101010101" pitchFamily="2" charset="-122"/>
                  <a:cs typeface="+mn-ea"/>
                  <a:sym typeface="+mn-lt"/>
                </a:rPr>
                <a:t>谢</a:t>
              </a:r>
              <a:endParaRPr lang="en-US" altLang="zh-CN" sz="8800" dirty="0">
                <a:solidFill>
                  <a:srgbClr val="25998C"/>
                </a:solidFill>
                <a:latin typeface="华文彩云" panose="02010800040101010101" pitchFamily="2" charset="-122"/>
                <a:ea typeface="华文彩云" panose="02010800040101010101" pitchFamily="2" charset="-122"/>
                <a:cs typeface="+mn-ea"/>
                <a:sym typeface="+mn-lt"/>
              </a:endParaRPr>
            </a:p>
          </p:txBody>
        </p:sp>
        <p:sp>
          <p:nvSpPr>
            <p:cNvPr id="18" name="18">
              <a:extLst>
                <a:ext uri="{FF2B5EF4-FFF2-40B4-BE49-F238E27FC236}">
                  <a16:creationId xmlns:a16="http://schemas.microsoft.com/office/drawing/2014/main" id="{E1708C60-6445-41E6-803E-1758FB798F1B}"/>
                </a:ext>
              </a:extLst>
            </p:cNvPr>
            <p:cNvSpPr>
              <a:spLocks noChangeArrowheads="1"/>
            </p:cNvSpPr>
            <p:nvPr>
              <p:custDataLst>
                <p:tags r:id="rId2"/>
              </p:custDataLst>
            </p:nvPr>
          </p:nvSpPr>
          <p:spPr bwMode="auto">
            <a:xfrm>
              <a:off x="4189576" y="1145795"/>
              <a:ext cx="2174487" cy="1846659"/>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algn="ctr" fontAlgn="base">
                <a:spcBef>
                  <a:spcPct val="0"/>
                </a:spcBef>
                <a:spcAft>
                  <a:spcPct val="0"/>
                </a:spcAft>
              </a:pPr>
              <a:r>
                <a:rPr lang="zh-CN" altLang="en-US" sz="12000" dirty="0">
                  <a:solidFill>
                    <a:srgbClr val="25998C"/>
                  </a:solidFill>
                  <a:latin typeface="华文彩云" panose="02010800040101010101" pitchFamily="2" charset="-122"/>
                  <a:ea typeface="华文彩云" panose="02010800040101010101" pitchFamily="2" charset="-122"/>
                  <a:cs typeface="+mn-ea"/>
                  <a:sym typeface="+mn-lt"/>
                </a:rPr>
                <a:t>谢</a:t>
              </a:r>
              <a:endParaRPr lang="en-US" altLang="zh-CN" sz="12000" dirty="0">
                <a:solidFill>
                  <a:srgbClr val="25998C"/>
                </a:solidFill>
                <a:latin typeface="华文彩云" panose="02010800040101010101" pitchFamily="2" charset="-122"/>
                <a:ea typeface="华文彩云" panose="02010800040101010101" pitchFamily="2" charset="-122"/>
                <a:cs typeface="+mn-ea"/>
                <a:sym typeface="+mn-lt"/>
              </a:endParaRPr>
            </a:p>
          </p:txBody>
        </p:sp>
        <p:sp>
          <p:nvSpPr>
            <p:cNvPr id="19" name="18">
              <a:extLst>
                <a:ext uri="{FF2B5EF4-FFF2-40B4-BE49-F238E27FC236}">
                  <a16:creationId xmlns:a16="http://schemas.microsoft.com/office/drawing/2014/main" id="{9FAB6B85-DC38-4BFB-8AD5-D3830D07A90D}"/>
                </a:ext>
              </a:extLst>
            </p:cNvPr>
            <p:cNvSpPr>
              <a:spLocks noChangeArrowheads="1"/>
            </p:cNvSpPr>
            <p:nvPr>
              <p:custDataLst>
                <p:tags r:id="rId3"/>
              </p:custDataLst>
            </p:nvPr>
          </p:nvSpPr>
          <p:spPr bwMode="auto">
            <a:xfrm>
              <a:off x="6968300" y="1561311"/>
              <a:ext cx="1630596" cy="1477328"/>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algn="ctr" fontAlgn="base">
                <a:spcBef>
                  <a:spcPct val="0"/>
                </a:spcBef>
                <a:spcAft>
                  <a:spcPct val="0"/>
                </a:spcAft>
              </a:pPr>
              <a:r>
                <a:rPr lang="zh-CN" altLang="en-US" sz="9600" dirty="0">
                  <a:solidFill>
                    <a:srgbClr val="FD9F00"/>
                  </a:solidFill>
                  <a:latin typeface="华文彩云" panose="02010800040101010101" pitchFamily="2" charset="-122"/>
                  <a:ea typeface="华文彩云" panose="02010800040101010101" pitchFamily="2" charset="-122"/>
                  <a:cs typeface="+mn-ea"/>
                  <a:sym typeface="+mn-lt"/>
                </a:rPr>
                <a:t>观</a:t>
              </a:r>
              <a:endParaRPr lang="en-US" altLang="zh-CN" sz="9600" dirty="0">
                <a:solidFill>
                  <a:srgbClr val="FD9F00"/>
                </a:solidFill>
                <a:latin typeface="华文彩云" panose="02010800040101010101" pitchFamily="2" charset="-122"/>
                <a:ea typeface="华文彩云" panose="02010800040101010101" pitchFamily="2" charset="-122"/>
                <a:cs typeface="+mn-ea"/>
                <a:sym typeface="+mn-lt"/>
              </a:endParaRPr>
            </a:p>
          </p:txBody>
        </p:sp>
        <p:sp>
          <p:nvSpPr>
            <p:cNvPr id="20" name="18">
              <a:extLst>
                <a:ext uri="{FF2B5EF4-FFF2-40B4-BE49-F238E27FC236}">
                  <a16:creationId xmlns:a16="http://schemas.microsoft.com/office/drawing/2014/main" id="{C9C55D96-67E4-432A-99E6-56AD0B93598C}"/>
                </a:ext>
              </a:extLst>
            </p:cNvPr>
            <p:cNvSpPr>
              <a:spLocks noChangeArrowheads="1"/>
            </p:cNvSpPr>
            <p:nvPr>
              <p:custDataLst>
                <p:tags r:id="rId4"/>
              </p:custDataLst>
            </p:nvPr>
          </p:nvSpPr>
          <p:spPr bwMode="auto">
            <a:xfrm>
              <a:off x="8187124" y="1561311"/>
              <a:ext cx="1630596" cy="1477328"/>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algn="ctr" fontAlgn="base">
                <a:spcBef>
                  <a:spcPct val="0"/>
                </a:spcBef>
                <a:spcAft>
                  <a:spcPct val="0"/>
                </a:spcAft>
              </a:pPr>
              <a:r>
                <a:rPr lang="zh-CN" altLang="en-US" sz="9600" dirty="0">
                  <a:solidFill>
                    <a:srgbClr val="FD9F00"/>
                  </a:solidFill>
                  <a:latin typeface="华文彩云" panose="02010800040101010101" pitchFamily="2" charset="-122"/>
                  <a:ea typeface="华文彩云" panose="02010800040101010101" pitchFamily="2" charset="-122"/>
                  <a:cs typeface="+mn-ea"/>
                  <a:sym typeface="+mn-lt"/>
                </a:rPr>
                <a:t>看</a:t>
              </a:r>
              <a:endParaRPr lang="en-US" altLang="zh-CN" sz="9600" dirty="0">
                <a:solidFill>
                  <a:srgbClr val="FD9F00"/>
                </a:solidFill>
                <a:latin typeface="华文彩云" panose="02010800040101010101" pitchFamily="2" charset="-122"/>
                <a:ea typeface="华文彩云" panose="02010800040101010101" pitchFamily="2" charset="-122"/>
                <a:cs typeface="+mn-ea"/>
                <a:sym typeface="+mn-lt"/>
              </a:endParaRPr>
            </a:p>
          </p:txBody>
        </p:sp>
        <p:sp>
          <p:nvSpPr>
            <p:cNvPr id="21" name="18">
              <a:extLst>
                <a:ext uri="{FF2B5EF4-FFF2-40B4-BE49-F238E27FC236}">
                  <a16:creationId xmlns:a16="http://schemas.microsoft.com/office/drawing/2014/main" id="{C4F7BE5E-F146-493D-A3B6-5E5AD43A41D9}"/>
                </a:ext>
              </a:extLst>
            </p:cNvPr>
            <p:cNvSpPr>
              <a:spLocks noChangeArrowheads="1"/>
            </p:cNvSpPr>
            <p:nvPr>
              <p:custDataLst>
                <p:tags r:id="rId5"/>
              </p:custDataLst>
            </p:nvPr>
          </p:nvSpPr>
          <p:spPr bwMode="auto">
            <a:xfrm>
              <a:off x="2384482" y="1066746"/>
              <a:ext cx="2174487" cy="2677656"/>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algn="ctr" fontAlgn="base">
                <a:spcBef>
                  <a:spcPct val="0"/>
                </a:spcBef>
                <a:spcAft>
                  <a:spcPct val="0"/>
                </a:spcAft>
              </a:pPr>
              <a:r>
                <a:rPr lang="zh-CN" altLang="en-US" sz="17400" dirty="0">
                  <a:solidFill>
                    <a:srgbClr val="FD9F00"/>
                  </a:solidFill>
                  <a:cs typeface="+mn-ea"/>
                  <a:sym typeface="+mn-lt"/>
                </a:rPr>
                <a:t>“</a:t>
              </a:r>
              <a:endParaRPr lang="en-US" altLang="zh-CN" sz="17400" dirty="0">
                <a:solidFill>
                  <a:srgbClr val="FD9F00"/>
                </a:solidFill>
                <a:cs typeface="+mn-ea"/>
                <a:sym typeface="+mn-lt"/>
              </a:endParaRPr>
            </a:p>
          </p:txBody>
        </p:sp>
        <p:sp>
          <p:nvSpPr>
            <p:cNvPr id="22" name="18">
              <a:extLst>
                <a:ext uri="{FF2B5EF4-FFF2-40B4-BE49-F238E27FC236}">
                  <a16:creationId xmlns:a16="http://schemas.microsoft.com/office/drawing/2014/main" id="{241D5111-DA49-40AD-BDED-43733035341C}"/>
                </a:ext>
              </a:extLst>
            </p:cNvPr>
            <p:cNvSpPr>
              <a:spLocks noChangeArrowheads="1"/>
            </p:cNvSpPr>
            <p:nvPr>
              <p:custDataLst>
                <p:tags r:id="rId6"/>
              </p:custDataLst>
            </p:nvPr>
          </p:nvSpPr>
          <p:spPr bwMode="auto">
            <a:xfrm>
              <a:off x="9387490" y="1052729"/>
              <a:ext cx="2564732" cy="3216265"/>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algn="ctr" fontAlgn="base">
                <a:spcBef>
                  <a:spcPct val="0"/>
                </a:spcBef>
                <a:spcAft>
                  <a:spcPct val="0"/>
                </a:spcAft>
              </a:pPr>
              <a:r>
                <a:rPr lang="zh-CN" altLang="en-US" sz="20900" dirty="0">
                  <a:solidFill>
                    <a:srgbClr val="25998C"/>
                  </a:solidFill>
                  <a:cs typeface="+mn-ea"/>
                  <a:sym typeface="+mn-lt"/>
                </a:rPr>
                <a:t>”</a:t>
              </a:r>
              <a:endParaRPr lang="en-US" altLang="zh-CN" sz="20900" dirty="0">
                <a:solidFill>
                  <a:srgbClr val="25998C"/>
                </a:solidFill>
                <a:cs typeface="+mn-ea"/>
                <a:sym typeface="+mn-lt"/>
              </a:endParaRPr>
            </a:p>
          </p:txBody>
        </p:sp>
      </p:grpSp>
      <p:sp>
        <p:nvSpPr>
          <p:cNvPr id="23" name="TextBox 4">
            <a:extLst>
              <a:ext uri="{FF2B5EF4-FFF2-40B4-BE49-F238E27FC236}">
                <a16:creationId xmlns:a16="http://schemas.microsoft.com/office/drawing/2014/main" id="{3A1EEDD9-B4F7-4FA3-9851-2B8E523BB570}"/>
              </a:ext>
            </a:extLst>
          </p:cNvPr>
          <p:cNvSpPr txBox="1"/>
          <p:nvPr/>
        </p:nvSpPr>
        <p:spPr>
          <a:xfrm>
            <a:off x="2477205" y="3075315"/>
            <a:ext cx="7150292" cy="584775"/>
          </a:xfrm>
          <a:prstGeom prst="rect">
            <a:avLst/>
          </a:prstGeom>
          <a:noFill/>
        </p:spPr>
        <p:txBody>
          <a:bodyPr wrap="none" rtlCol="0">
            <a:spAutoFit/>
          </a:bodyPr>
          <a:lstStyle/>
          <a:p>
            <a:pPr algn="ctr"/>
            <a:r>
              <a:rPr lang="en-US" altLang="zh-CN" sz="3200" spc="300" dirty="0">
                <a:solidFill>
                  <a:srgbClr val="25998C"/>
                </a:solidFill>
                <a:cs typeface="+mn-ea"/>
                <a:sym typeface="+mn-lt"/>
              </a:rPr>
              <a:t>SUMMER RECRUIT STUDENTS</a:t>
            </a:r>
          </a:p>
        </p:txBody>
      </p:sp>
      <p:sp>
        <p:nvSpPr>
          <p:cNvPr id="24" name="TextBox 23">
            <a:extLst>
              <a:ext uri="{FF2B5EF4-FFF2-40B4-BE49-F238E27FC236}">
                <a16:creationId xmlns:a16="http://schemas.microsoft.com/office/drawing/2014/main" id="{E001667A-64FF-487D-9A0A-6F2DC603D161}"/>
              </a:ext>
            </a:extLst>
          </p:cNvPr>
          <p:cNvSpPr txBox="1"/>
          <p:nvPr/>
        </p:nvSpPr>
        <p:spPr>
          <a:xfrm>
            <a:off x="3154269" y="3643331"/>
            <a:ext cx="5796162" cy="415498"/>
          </a:xfrm>
          <a:prstGeom prst="rect">
            <a:avLst/>
          </a:prstGeom>
          <a:noFill/>
        </p:spPr>
        <p:txBody>
          <a:bodyPr wrap="square" rtlCol="0">
            <a:spAutoFit/>
          </a:bodyPr>
          <a:lstStyle/>
          <a:p>
            <a:pPr algn="ctr"/>
            <a:r>
              <a:rPr lang="en-US" altLang="zh-CN" sz="700" dirty="0">
                <a:solidFill>
                  <a:schemeClr val="bg1">
                    <a:lumMod val="75000"/>
                  </a:schemeClr>
                </a:solidFill>
                <a:cs typeface="+mn-ea"/>
                <a:sym typeface="+mn-lt"/>
              </a:rPr>
              <a:t>paste in this box, and select only the text. Your content to play here, or through your copy, paste in this box, and select only the text. Your content to play here, or through your copy, </a:t>
            </a:r>
            <a:r>
              <a:rPr lang="en-US" altLang="zh-CN" sz="700" dirty="0" err="1">
                <a:solidFill>
                  <a:schemeClr val="bg1">
                    <a:lumMod val="75000"/>
                  </a:schemeClr>
                </a:solidFill>
                <a:cs typeface="+mn-ea"/>
                <a:sym typeface="+mn-lt"/>
              </a:rPr>
              <a:t>aste</a:t>
            </a:r>
            <a:r>
              <a:rPr lang="en-US" altLang="zh-CN" sz="700" dirty="0">
                <a:solidFill>
                  <a:schemeClr val="bg1">
                    <a:lumMod val="75000"/>
                  </a:schemeClr>
                </a:solidFill>
                <a:cs typeface="+mn-ea"/>
                <a:sym typeface="+mn-lt"/>
              </a:rPr>
              <a:t> in this box, and select only the text. Your content to play here, or through your copy, paste in this box, and select only the text.</a:t>
            </a:r>
            <a:endParaRPr lang="zh-CN" altLang="en-US" sz="700" dirty="0">
              <a:solidFill>
                <a:schemeClr val="bg1">
                  <a:lumMod val="75000"/>
                </a:schemeClr>
              </a:solidFill>
              <a:cs typeface="+mn-ea"/>
              <a:sym typeface="+mn-lt"/>
            </a:endParaRPr>
          </a:p>
        </p:txBody>
      </p:sp>
      <p:pic>
        <p:nvPicPr>
          <p:cNvPr id="25" name="图片 24">
            <a:extLst>
              <a:ext uri="{FF2B5EF4-FFF2-40B4-BE49-F238E27FC236}">
                <a16:creationId xmlns:a16="http://schemas.microsoft.com/office/drawing/2014/main" id="{6804E931-EE13-4C71-A53E-C3DA81AB1333}"/>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8434990" y="3429793"/>
            <a:ext cx="3967256" cy="3539414"/>
          </a:xfrm>
          <a:prstGeom prst="rect">
            <a:avLst/>
          </a:prstGeom>
        </p:spPr>
      </p:pic>
      <p:grpSp>
        <p:nvGrpSpPr>
          <p:cNvPr id="26" name="组合 25">
            <a:extLst>
              <a:ext uri="{FF2B5EF4-FFF2-40B4-BE49-F238E27FC236}">
                <a16:creationId xmlns:a16="http://schemas.microsoft.com/office/drawing/2014/main" id="{30941DBD-9DD5-48A3-B1EF-F889A8431ADD}"/>
              </a:ext>
            </a:extLst>
          </p:cNvPr>
          <p:cNvGrpSpPr/>
          <p:nvPr/>
        </p:nvGrpSpPr>
        <p:grpSpPr>
          <a:xfrm>
            <a:off x="5134679" y="281801"/>
            <a:ext cx="2967709" cy="1674993"/>
            <a:chOff x="6175442" y="99911"/>
            <a:chExt cx="1675806" cy="1745901"/>
          </a:xfrm>
        </p:grpSpPr>
        <p:sp>
          <p:nvSpPr>
            <p:cNvPr id="27" name="等腰三角形 26">
              <a:extLst>
                <a:ext uri="{FF2B5EF4-FFF2-40B4-BE49-F238E27FC236}">
                  <a16:creationId xmlns:a16="http://schemas.microsoft.com/office/drawing/2014/main" id="{3D5A6974-6253-4EC6-BB71-216EFF32C232}"/>
                </a:ext>
              </a:extLst>
            </p:cNvPr>
            <p:cNvSpPr/>
            <p:nvPr/>
          </p:nvSpPr>
          <p:spPr>
            <a:xfrm rot="1201433" flipH="1" flipV="1">
              <a:off x="7216316" y="99911"/>
              <a:ext cx="111626" cy="152461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等腰三角形 34">
              <a:extLst>
                <a:ext uri="{FF2B5EF4-FFF2-40B4-BE49-F238E27FC236}">
                  <a16:creationId xmlns:a16="http://schemas.microsoft.com/office/drawing/2014/main" id="{25E69038-BE68-4A02-8AE9-9EE5F343E644}"/>
                </a:ext>
              </a:extLst>
            </p:cNvPr>
            <p:cNvSpPr/>
            <p:nvPr/>
          </p:nvSpPr>
          <p:spPr>
            <a:xfrm rot="19180611" flipH="1" flipV="1">
              <a:off x="6175442" y="228599"/>
              <a:ext cx="100851" cy="1524615"/>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6" name="组合 35">
              <a:extLst>
                <a:ext uri="{FF2B5EF4-FFF2-40B4-BE49-F238E27FC236}">
                  <a16:creationId xmlns:a16="http://schemas.microsoft.com/office/drawing/2014/main" id="{C1F4F06F-4D8C-4CF4-A3AC-C3283DAA0DD2}"/>
                </a:ext>
              </a:extLst>
            </p:cNvPr>
            <p:cNvGrpSpPr/>
            <p:nvPr/>
          </p:nvGrpSpPr>
          <p:grpSpPr>
            <a:xfrm rot="6257678" flipV="1">
              <a:off x="6479044" y="473608"/>
              <a:ext cx="1650186" cy="1094222"/>
              <a:chOff x="7828383" y="1577793"/>
              <a:chExt cx="2626043" cy="1094222"/>
            </a:xfrm>
          </p:grpSpPr>
          <p:sp>
            <p:nvSpPr>
              <p:cNvPr id="37" name="等腰三角形 36">
                <a:extLst>
                  <a:ext uri="{FF2B5EF4-FFF2-40B4-BE49-F238E27FC236}">
                    <a16:creationId xmlns:a16="http://schemas.microsoft.com/office/drawing/2014/main" id="{0940588B-A834-4D21-BA86-8EA4AB5521A7}"/>
                  </a:ext>
                </a:extLst>
              </p:cNvPr>
              <p:cNvSpPr/>
              <p:nvPr/>
            </p:nvSpPr>
            <p:spPr>
              <a:xfrm rot="6789648">
                <a:off x="8992968" y="413208"/>
                <a:ext cx="97044" cy="2426214"/>
              </a:xfrm>
              <a:prstGeom prst="triangle">
                <a:avLst/>
              </a:prstGeom>
              <a:solidFill>
                <a:srgbClr val="2599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等腰三角形 39">
                <a:extLst>
                  <a:ext uri="{FF2B5EF4-FFF2-40B4-BE49-F238E27FC236}">
                    <a16:creationId xmlns:a16="http://schemas.microsoft.com/office/drawing/2014/main" id="{0AEBF6AD-6782-4E1F-B5C1-2EF79AAC1800}"/>
                  </a:ext>
                </a:extLst>
              </p:cNvPr>
              <p:cNvSpPr/>
              <p:nvPr/>
            </p:nvSpPr>
            <p:spPr>
              <a:xfrm rot="3368253">
                <a:off x="9183763" y="1401352"/>
                <a:ext cx="115113" cy="2426213"/>
              </a:xfrm>
              <a:prstGeom prst="triangle">
                <a:avLst/>
              </a:prstGeom>
              <a:solidFill>
                <a:srgbClr val="2599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Tree>
    <p:extLst>
      <p:ext uri="{BB962C8B-B14F-4D97-AF65-F5344CB8AC3E}">
        <p14:creationId xmlns:p14="http://schemas.microsoft.com/office/powerpoint/2010/main" val="3892404250"/>
      </p:ext>
    </p:extLst>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750"/>
                                        <p:tgtEl>
                                          <p:spTgt spid="15"/>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750" fill="hold"/>
                                        <p:tgtEl>
                                          <p:spTgt spid="25"/>
                                        </p:tgtEl>
                                        <p:attrNameLst>
                                          <p:attrName>ppt_x</p:attrName>
                                        </p:attrNameLst>
                                      </p:cBhvr>
                                      <p:tavLst>
                                        <p:tav tm="0">
                                          <p:val>
                                            <p:strVal val="1+#ppt_w/2"/>
                                          </p:val>
                                        </p:tav>
                                        <p:tav tm="100000">
                                          <p:val>
                                            <p:strVal val="#ppt_x"/>
                                          </p:val>
                                        </p:tav>
                                      </p:tavLst>
                                    </p:anim>
                                    <p:anim calcmode="lin" valueType="num">
                                      <p:cBhvr additive="base">
                                        <p:cTn id="12" dur="750" fill="hold"/>
                                        <p:tgtEl>
                                          <p:spTgt spid="25"/>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1000" fill="hold"/>
                                        <p:tgtEl>
                                          <p:spTgt spid="16"/>
                                        </p:tgtEl>
                                        <p:attrNameLst>
                                          <p:attrName>ppt_w</p:attrName>
                                        </p:attrNameLst>
                                      </p:cBhvr>
                                      <p:tavLst>
                                        <p:tav tm="0">
                                          <p:val>
                                            <p:fltVal val="0"/>
                                          </p:val>
                                        </p:tav>
                                        <p:tav tm="100000">
                                          <p:val>
                                            <p:strVal val="#ppt_w"/>
                                          </p:val>
                                        </p:tav>
                                      </p:tavLst>
                                    </p:anim>
                                    <p:anim calcmode="lin" valueType="num">
                                      <p:cBhvr>
                                        <p:cTn id="17" dur="1000" fill="hold"/>
                                        <p:tgtEl>
                                          <p:spTgt spid="16"/>
                                        </p:tgtEl>
                                        <p:attrNameLst>
                                          <p:attrName>ppt_h</p:attrName>
                                        </p:attrNameLst>
                                      </p:cBhvr>
                                      <p:tavLst>
                                        <p:tav tm="0">
                                          <p:val>
                                            <p:fltVal val="0"/>
                                          </p:val>
                                        </p:tav>
                                        <p:tav tm="100000">
                                          <p:val>
                                            <p:strVal val="#ppt_h"/>
                                          </p:val>
                                        </p:tav>
                                      </p:tavLst>
                                    </p:anim>
                                    <p:animEffect transition="in" filter="fade">
                                      <p:cBhvr>
                                        <p:cTn id="18" dur="1000"/>
                                        <p:tgtEl>
                                          <p:spTgt spid="16"/>
                                        </p:tgtEl>
                                      </p:cBhvr>
                                    </p:animEffect>
                                  </p:childTnLst>
                                </p:cTn>
                              </p:par>
                            </p:childTnLst>
                          </p:cTn>
                        </p:par>
                        <p:par>
                          <p:cTn id="19" fill="hold">
                            <p:stCondLst>
                              <p:cond delay="2500"/>
                            </p:stCondLst>
                            <p:childTnLst>
                              <p:par>
                                <p:cTn id="20" presetID="53" presetClass="entr" presetSubtype="528" fill="hold"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p:cTn id="22" dur="750" fill="hold"/>
                                        <p:tgtEl>
                                          <p:spTgt spid="26"/>
                                        </p:tgtEl>
                                        <p:attrNameLst>
                                          <p:attrName>ppt_w</p:attrName>
                                        </p:attrNameLst>
                                      </p:cBhvr>
                                      <p:tavLst>
                                        <p:tav tm="0">
                                          <p:val>
                                            <p:fltVal val="0"/>
                                          </p:val>
                                        </p:tav>
                                        <p:tav tm="100000">
                                          <p:val>
                                            <p:strVal val="#ppt_w"/>
                                          </p:val>
                                        </p:tav>
                                      </p:tavLst>
                                    </p:anim>
                                    <p:anim calcmode="lin" valueType="num">
                                      <p:cBhvr>
                                        <p:cTn id="23" dur="750" fill="hold"/>
                                        <p:tgtEl>
                                          <p:spTgt spid="26"/>
                                        </p:tgtEl>
                                        <p:attrNameLst>
                                          <p:attrName>ppt_h</p:attrName>
                                        </p:attrNameLst>
                                      </p:cBhvr>
                                      <p:tavLst>
                                        <p:tav tm="0">
                                          <p:val>
                                            <p:fltVal val="0"/>
                                          </p:val>
                                        </p:tav>
                                        <p:tav tm="100000">
                                          <p:val>
                                            <p:strVal val="#ppt_h"/>
                                          </p:val>
                                        </p:tav>
                                      </p:tavLst>
                                    </p:anim>
                                    <p:animEffect transition="in" filter="fade">
                                      <p:cBhvr>
                                        <p:cTn id="24" dur="750"/>
                                        <p:tgtEl>
                                          <p:spTgt spid="26"/>
                                        </p:tgtEl>
                                      </p:cBhvr>
                                    </p:animEffect>
                                    <p:anim calcmode="lin" valueType="num">
                                      <p:cBhvr>
                                        <p:cTn id="25" dur="750" fill="hold"/>
                                        <p:tgtEl>
                                          <p:spTgt spid="26"/>
                                        </p:tgtEl>
                                        <p:attrNameLst>
                                          <p:attrName>ppt_x</p:attrName>
                                        </p:attrNameLst>
                                      </p:cBhvr>
                                      <p:tavLst>
                                        <p:tav tm="0">
                                          <p:val>
                                            <p:fltVal val="0.5"/>
                                          </p:val>
                                        </p:tav>
                                        <p:tav tm="100000">
                                          <p:val>
                                            <p:strVal val="#ppt_x"/>
                                          </p:val>
                                        </p:tav>
                                      </p:tavLst>
                                    </p:anim>
                                    <p:anim calcmode="lin" valueType="num">
                                      <p:cBhvr>
                                        <p:cTn id="26" dur="750" fill="hold"/>
                                        <p:tgtEl>
                                          <p:spTgt spid="26"/>
                                        </p:tgtEl>
                                        <p:attrNameLst>
                                          <p:attrName>ppt_y</p:attrName>
                                        </p:attrNameLst>
                                      </p:cBhvr>
                                      <p:tavLst>
                                        <p:tav tm="0">
                                          <p:val>
                                            <p:fltVal val="0.5"/>
                                          </p:val>
                                        </p:tav>
                                        <p:tav tm="100000">
                                          <p:val>
                                            <p:strVal val="#ppt_y"/>
                                          </p:val>
                                        </p:tav>
                                      </p:tavLst>
                                    </p:anim>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anim calcmode="lin" valueType="num">
                                      <p:cBhvr>
                                        <p:cTn id="31" dur="500" fill="hold"/>
                                        <p:tgtEl>
                                          <p:spTgt spid="23"/>
                                        </p:tgtEl>
                                        <p:attrNameLst>
                                          <p:attrName>ppt_x</p:attrName>
                                        </p:attrNameLst>
                                      </p:cBhvr>
                                      <p:tavLst>
                                        <p:tav tm="0">
                                          <p:val>
                                            <p:strVal val="#ppt_x"/>
                                          </p:val>
                                        </p:tav>
                                        <p:tav tm="100000">
                                          <p:val>
                                            <p:strVal val="#ppt_x"/>
                                          </p:val>
                                        </p:tav>
                                      </p:tavLst>
                                    </p:anim>
                                    <p:anim calcmode="lin" valueType="num">
                                      <p:cBhvr>
                                        <p:cTn id="32" dur="500" fill="hold"/>
                                        <p:tgtEl>
                                          <p:spTgt spid="2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22" presetClass="entr" presetSubtype="8" fill="hold" grpId="0" nodeType="afterEffect">
                                  <p:stCondLst>
                                    <p:cond delay="17"/>
                                  </p:stCondLst>
                                  <p:iterate type="lt">
                                    <p:tmPct val="30000"/>
                                  </p:iterate>
                                  <p:childTnLst>
                                    <p:set>
                                      <p:cBhvr>
                                        <p:cTn id="35" dur="1" fill="hold">
                                          <p:stCondLst>
                                            <p:cond delay="0"/>
                                          </p:stCondLst>
                                        </p:cTn>
                                        <p:tgtEl>
                                          <p:spTgt spid="24"/>
                                        </p:tgtEl>
                                        <p:attrNameLst>
                                          <p:attrName>style.visibility</p:attrName>
                                        </p:attrNameLst>
                                      </p:cBhvr>
                                      <p:to>
                                        <p:strVal val="visible"/>
                                      </p:to>
                                    </p:set>
                                    <p:animEffect transition="in" filter="wipe(left)">
                                      <p:cBhvr>
                                        <p:cTn id="36" dur="1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836E3725-FD8E-4C95-86A0-D2A26426C91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240"/>
            <a:ext cx="12190413" cy="6857107"/>
          </a:xfrm>
          <a:prstGeom prst="rect">
            <a:avLst/>
          </a:prstGeom>
        </p:spPr>
      </p:pic>
      <p:pic>
        <p:nvPicPr>
          <p:cNvPr id="9" name="图片 8">
            <a:extLst>
              <a:ext uri="{FF2B5EF4-FFF2-40B4-BE49-F238E27FC236}">
                <a16:creationId xmlns:a16="http://schemas.microsoft.com/office/drawing/2014/main" id="{7260F1B6-DE82-4A3C-AE4B-C6BEA72486A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434990" y="3429793"/>
            <a:ext cx="3967256" cy="3539414"/>
          </a:xfrm>
          <a:prstGeom prst="rect">
            <a:avLst/>
          </a:prstGeom>
        </p:spPr>
      </p:pic>
      <p:grpSp>
        <p:nvGrpSpPr>
          <p:cNvPr id="10" name="组合 9">
            <a:extLst>
              <a:ext uri="{FF2B5EF4-FFF2-40B4-BE49-F238E27FC236}">
                <a16:creationId xmlns:a16="http://schemas.microsoft.com/office/drawing/2014/main" id="{EB31C2CA-0101-4946-B274-CE0C10A65AF7}"/>
              </a:ext>
            </a:extLst>
          </p:cNvPr>
          <p:cNvGrpSpPr/>
          <p:nvPr/>
        </p:nvGrpSpPr>
        <p:grpSpPr>
          <a:xfrm>
            <a:off x="3241816" y="1978025"/>
            <a:ext cx="5724644" cy="1550089"/>
            <a:chOff x="-131645" y="3179919"/>
            <a:chExt cx="5724644" cy="1550089"/>
          </a:xfrm>
        </p:grpSpPr>
        <p:sp>
          <p:nvSpPr>
            <p:cNvPr id="12" name="文本框 11">
              <a:extLst>
                <a:ext uri="{FF2B5EF4-FFF2-40B4-BE49-F238E27FC236}">
                  <a16:creationId xmlns:a16="http://schemas.microsoft.com/office/drawing/2014/main" id="{7CDEAE29-80CE-417F-81D0-C64557036434}"/>
                </a:ext>
              </a:extLst>
            </p:cNvPr>
            <p:cNvSpPr txBox="1"/>
            <p:nvPr/>
          </p:nvSpPr>
          <p:spPr>
            <a:xfrm>
              <a:off x="1347287" y="4360676"/>
              <a:ext cx="2766783" cy="369332"/>
            </a:xfrm>
            <a:prstGeom prst="rect">
              <a:avLst/>
            </a:prstGeom>
            <a:noFill/>
          </p:spPr>
          <p:txBody>
            <a:bodyPr wrap="none" rtlCol="0">
              <a:spAutoFit/>
            </a:bodyPr>
            <a:lstStyle/>
            <a:p>
              <a:pPr algn="ctr"/>
              <a:r>
                <a:rPr lang="en-US" altLang="zh-CN" cap="all" dirty="0">
                  <a:solidFill>
                    <a:srgbClr val="25998C"/>
                  </a:solidFill>
                  <a:cs typeface="+mn-ea"/>
                  <a:sym typeface="+mn-lt"/>
                </a:rPr>
                <a:t>THE Scenery DESIGN</a:t>
              </a:r>
              <a:endParaRPr lang="zh-CN" altLang="en-US" cap="all" dirty="0">
                <a:solidFill>
                  <a:srgbClr val="25998C"/>
                </a:solidFill>
                <a:cs typeface="+mn-ea"/>
                <a:sym typeface="+mn-lt"/>
              </a:endParaRPr>
            </a:p>
          </p:txBody>
        </p:sp>
        <p:sp>
          <p:nvSpPr>
            <p:cNvPr id="13" name="文本框 12">
              <a:extLst>
                <a:ext uri="{FF2B5EF4-FFF2-40B4-BE49-F238E27FC236}">
                  <a16:creationId xmlns:a16="http://schemas.microsoft.com/office/drawing/2014/main" id="{A5CC91D0-2D8D-4FC7-AEF7-51A12F170538}"/>
                </a:ext>
              </a:extLst>
            </p:cNvPr>
            <p:cNvSpPr txBox="1"/>
            <p:nvPr/>
          </p:nvSpPr>
          <p:spPr>
            <a:xfrm>
              <a:off x="-131645" y="3179919"/>
              <a:ext cx="5724644" cy="923330"/>
            </a:xfrm>
            <a:prstGeom prst="rect">
              <a:avLst/>
            </a:prstGeom>
            <a:noFill/>
          </p:spPr>
          <p:txBody>
            <a:bodyPr wrap="none" rtlCol="0">
              <a:spAutoFit/>
            </a:bodyPr>
            <a:lstStyle/>
            <a:p>
              <a:pPr algn="ctr"/>
              <a:r>
                <a:rPr lang="zh-CN" altLang="en-US" sz="5400" b="1" dirty="0">
                  <a:solidFill>
                    <a:schemeClr val="accent1">
                      <a:lumMod val="75000"/>
                    </a:schemeClr>
                  </a:solidFill>
                  <a:cs typeface="+mn-ea"/>
                  <a:sym typeface="+mn-lt"/>
                </a:rPr>
                <a:t>点击加入你的标题</a:t>
              </a:r>
            </a:p>
          </p:txBody>
        </p:sp>
        <p:sp>
          <p:nvSpPr>
            <p:cNvPr id="14" name="矩形 13">
              <a:extLst>
                <a:ext uri="{FF2B5EF4-FFF2-40B4-BE49-F238E27FC236}">
                  <a16:creationId xmlns:a16="http://schemas.microsoft.com/office/drawing/2014/main" id="{FAD1949D-83A3-489F-844A-2DA12849D0AF}"/>
                </a:ext>
              </a:extLst>
            </p:cNvPr>
            <p:cNvSpPr/>
            <p:nvPr/>
          </p:nvSpPr>
          <p:spPr>
            <a:xfrm>
              <a:off x="1110677" y="4182637"/>
              <a:ext cx="3240000" cy="18000"/>
            </a:xfrm>
            <a:prstGeom prst="rect">
              <a:avLst/>
            </a:prstGeom>
            <a:solidFill>
              <a:srgbClr val="25998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grpSp>
      <p:sp>
        <p:nvSpPr>
          <p:cNvPr id="15" name="矩形 14">
            <a:extLst>
              <a:ext uri="{FF2B5EF4-FFF2-40B4-BE49-F238E27FC236}">
                <a16:creationId xmlns:a16="http://schemas.microsoft.com/office/drawing/2014/main" id="{52F0D109-10D2-4078-B3C6-2599FE4CAEEF}"/>
              </a:ext>
            </a:extLst>
          </p:cNvPr>
          <p:cNvSpPr/>
          <p:nvPr/>
        </p:nvSpPr>
        <p:spPr>
          <a:xfrm>
            <a:off x="5332671" y="873427"/>
            <a:ext cx="1531189" cy="584775"/>
          </a:xfrm>
          <a:prstGeom prst="rect">
            <a:avLst/>
          </a:prstGeom>
        </p:spPr>
        <p:txBody>
          <a:bodyPr wrap="none">
            <a:spAutoFit/>
          </a:bodyPr>
          <a:lstStyle/>
          <a:p>
            <a:pPr algn="ctr"/>
            <a:r>
              <a:rPr lang="zh-CN" altLang="en-US" sz="3200" b="1" spc="300" dirty="0">
                <a:solidFill>
                  <a:srgbClr val="25998C"/>
                </a:solidFill>
                <a:cs typeface="+mn-ea"/>
                <a:sym typeface="+mn-lt"/>
              </a:rPr>
              <a:t>第一章</a:t>
            </a:r>
          </a:p>
        </p:txBody>
      </p:sp>
      <p:grpSp>
        <p:nvGrpSpPr>
          <p:cNvPr id="19" name="组合 18">
            <a:extLst>
              <a:ext uri="{FF2B5EF4-FFF2-40B4-BE49-F238E27FC236}">
                <a16:creationId xmlns:a16="http://schemas.microsoft.com/office/drawing/2014/main" id="{0FD732F4-6257-4DE4-8973-C871CFD19ED9}"/>
              </a:ext>
            </a:extLst>
          </p:cNvPr>
          <p:cNvGrpSpPr/>
          <p:nvPr/>
        </p:nvGrpSpPr>
        <p:grpSpPr>
          <a:xfrm>
            <a:off x="3812270" y="785587"/>
            <a:ext cx="4571998" cy="773790"/>
            <a:chOff x="4564337" y="378280"/>
            <a:chExt cx="3063327" cy="773790"/>
          </a:xfrm>
        </p:grpSpPr>
        <p:cxnSp>
          <p:nvCxnSpPr>
            <p:cNvPr id="20" name="直接连接符 19">
              <a:extLst>
                <a:ext uri="{FF2B5EF4-FFF2-40B4-BE49-F238E27FC236}">
                  <a16:creationId xmlns:a16="http://schemas.microsoft.com/office/drawing/2014/main" id="{83372B1B-990C-42A3-A519-DBF444E788B6}"/>
                </a:ext>
              </a:extLst>
            </p:cNvPr>
            <p:cNvCxnSpPr/>
            <p:nvPr/>
          </p:nvCxnSpPr>
          <p:spPr>
            <a:xfrm flipH="1">
              <a:off x="4564337" y="1152070"/>
              <a:ext cx="3063327" cy="0"/>
            </a:xfrm>
            <a:prstGeom prst="line">
              <a:avLst/>
            </a:prstGeom>
            <a:ln>
              <a:solidFill>
                <a:srgbClr val="25998C"/>
              </a:solidFill>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id="{E11B3640-4342-4BA8-9B66-8105D97FCBC9}"/>
                </a:ext>
              </a:extLst>
            </p:cNvPr>
            <p:cNvCxnSpPr/>
            <p:nvPr/>
          </p:nvCxnSpPr>
          <p:spPr>
            <a:xfrm>
              <a:off x="4564337" y="378280"/>
              <a:ext cx="3063327" cy="0"/>
            </a:xfrm>
            <a:prstGeom prst="line">
              <a:avLst/>
            </a:prstGeom>
            <a:ln>
              <a:solidFill>
                <a:srgbClr val="25998C"/>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51631942"/>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750"/>
                                        <p:tgtEl>
                                          <p:spTgt spid="8"/>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1+#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p:cTn id="16" dur="500" fill="hold"/>
                                        <p:tgtEl>
                                          <p:spTgt spid="19"/>
                                        </p:tgtEl>
                                        <p:attrNameLst>
                                          <p:attrName>ppt_w</p:attrName>
                                        </p:attrNameLst>
                                      </p:cBhvr>
                                      <p:tavLst>
                                        <p:tav tm="0">
                                          <p:val>
                                            <p:fltVal val="0"/>
                                          </p:val>
                                        </p:tav>
                                        <p:tav tm="100000">
                                          <p:val>
                                            <p:strVal val="#ppt_w"/>
                                          </p:val>
                                        </p:tav>
                                      </p:tavLst>
                                    </p:anim>
                                    <p:anim calcmode="lin" valueType="num">
                                      <p:cBhvr>
                                        <p:cTn id="17" dur="500" fill="hold"/>
                                        <p:tgtEl>
                                          <p:spTgt spid="19"/>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3" presetClass="entr" presetSubtype="16"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childTnLst>
                                </p:cTn>
                              </p:par>
                            </p:childTnLst>
                          </p:cTn>
                        </p:par>
                        <p:par>
                          <p:cTn id="23" fill="hold">
                            <p:stCondLst>
                              <p:cond delay="2500"/>
                            </p:stCondLst>
                            <p:childTnLst>
                              <p:par>
                                <p:cTn id="24" presetID="22" presetClass="entr" presetSubtype="8"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A34C5E46-EC63-463D-8548-1AEFB193B93F}"/>
              </a:ext>
            </a:extLst>
          </p:cNvPr>
          <p:cNvSpPr/>
          <p:nvPr/>
        </p:nvSpPr>
        <p:spPr>
          <a:xfrm>
            <a:off x="4659410" y="435277"/>
            <a:ext cx="2877711" cy="584775"/>
          </a:xfrm>
          <a:prstGeom prst="rect">
            <a:avLst/>
          </a:prstGeom>
        </p:spPr>
        <p:txBody>
          <a:bodyPr wrap="none">
            <a:spAutoFit/>
          </a:bodyPr>
          <a:lstStyle/>
          <a:p>
            <a:pPr algn="ctr"/>
            <a:r>
              <a:rPr lang="zh-CN" altLang="en-US" sz="3200" b="1" spc="300" dirty="0">
                <a:solidFill>
                  <a:srgbClr val="25998C"/>
                </a:solidFill>
                <a:cs typeface="+mn-ea"/>
                <a:sym typeface="+mn-lt"/>
              </a:rPr>
              <a:t>加入标题描述</a:t>
            </a:r>
          </a:p>
        </p:txBody>
      </p:sp>
      <p:grpSp>
        <p:nvGrpSpPr>
          <p:cNvPr id="6" name="组合 5">
            <a:extLst>
              <a:ext uri="{FF2B5EF4-FFF2-40B4-BE49-F238E27FC236}">
                <a16:creationId xmlns:a16="http://schemas.microsoft.com/office/drawing/2014/main" id="{7E89C3CB-3E3B-4380-873A-68B27579194E}"/>
              </a:ext>
            </a:extLst>
          </p:cNvPr>
          <p:cNvGrpSpPr/>
          <p:nvPr/>
        </p:nvGrpSpPr>
        <p:grpSpPr>
          <a:xfrm>
            <a:off x="3812270" y="347437"/>
            <a:ext cx="4571998" cy="773790"/>
            <a:chOff x="4564337" y="378280"/>
            <a:chExt cx="3063327" cy="773790"/>
          </a:xfrm>
        </p:grpSpPr>
        <p:cxnSp>
          <p:nvCxnSpPr>
            <p:cNvPr id="7" name="直接连接符 6">
              <a:extLst>
                <a:ext uri="{FF2B5EF4-FFF2-40B4-BE49-F238E27FC236}">
                  <a16:creationId xmlns:a16="http://schemas.microsoft.com/office/drawing/2014/main" id="{44B058DF-4FD1-4383-B9D4-93E37DF2FA7D}"/>
                </a:ext>
              </a:extLst>
            </p:cNvPr>
            <p:cNvCxnSpPr/>
            <p:nvPr/>
          </p:nvCxnSpPr>
          <p:spPr>
            <a:xfrm flipH="1">
              <a:off x="4564337" y="1152070"/>
              <a:ext cx="3063327" cy="0"/>
            </a:xfrm>
            <a:prstGeom prst="line">
              <a:avLst/>
            </a:prstGeom>
            <a:ln>
              <a:solidFill>
                <a:srgbClr val="25998C"/>
              </a:solidFill>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A7E80AA4-ACC1-4A30-A9C5-A3904405A357}"/>
                </a:ext>
              </a:extLst>
            </p:cNvPr>
            <p:cNvCxnSpPr/>
            <p:nvPr/>
          </p:nvCxnSpPr>
          <p:spPr>
            <a:xfrm>
              <a:off x="4564337" y="378280"/>
              <a:ext cx="3063327" cy="0"/>
            </a:xfrm>
            <a:prstGeom prst="line">
              <a:avLst/>
            </a:prstGeom>
            <a:ln>
              <a:solidFill>
                <a:srgbClr val="25998C"/>
              </a:solidFill>
            </a:ln>
          </p:spPr>
          <p:style>
            <a:lnRef idx="1">
              <a:schemeClr val="accent1"/>
            </a:lnRef>
            <a:fillRef idx="0">
              <a:schemeClr val="accent1"/>
            </a:fillRef>
            <a:effectRef idx="0">
              <a:schemeClr val="accent1"/>
            </a:effectRef>
            <a:fontRef idx="minor">
              <a:schemeClr val="tx1"/>
            </a:fontRef>
          </p:style>
        </p:cxnSp>
      </p:grpSp>
      <p:grpSp>
        <p:nvGrpSpPr>
          <p:cNvPr id="9" name="组合 8">
            <a:extLst>
              <a:ext uri="{FF2B5EF4-FFF2-40B4-BE49-F238E27FC236}">
                <a16:creationId xmlns:a16="http://schemas.microsoft.com/office/drawing/2014/main" id="{0F92EF12-3FD5-40CE-99BD-504386D75115}"/>
              </a:ext>
            </a:extLst>
          </p:cNvPr>
          <p:cNvGrpSpPr/>
          <p:nvPr/>
        </p:nvGrpSpPr>
        <p:grpSpPr>
          <a:xfrm>
            <a:off x="1428053" y="1895017"/>
            <a:ext cx="4788920" cy="3620412"/>
            <a:chOff x="6408665" y="1617960"/>
            <a:chExt cx="2672855" cy="2683915"/>
          </a:xfrm>
        </p:grpSpPr>
        <p:sp>
          <p:nvSpPr>
            <p:cNvPr id="10" name="矩形 9">
              <a:extLst>
                <a:ext uri="{FF2B5EF4-FFF2-40B4-BE49-F238E27FC236}">
                  <a16:creationId xmlns:a16="http://schemas.microsoft.com/office/drawing/2014/main" id="{7CA25851-EE55-4C6B-A830-22D642C07EB9}"/>
                </a:ext>
              </a:extLst>
            </p:cNvPr>
            <p:cNvSpPr/>
            <p:nvPr/>
          </p:nvSpPr>
          <p:spPr>
            <a:xfrm>
              <a:off x="6408665" y="1617960"/>
              <a:ext cx="2672855" cy="2350371"/>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kumimoji="1" lang="zh-CN" altLang="en-US" sz="1600">
                <a:solidFill>
                  <a:prstClr val="white"/>
                </a:solidFill>
                <a:cs typeface="+mn-ea"/>
                <a:sym typeface="+mn-lt"/>
              </a:endParaRPr>
            </a:p>
          </p:txBody>
        </p:sp>
        <p:sp>
          <p:nvSpPr>
            <p:cNvPr id="11" name="矩形 10">
              <a:extLst>
                <a:ext uri="{FF2B5EF4-FFF2-40B4-BE49-F238E27FC236}">
                  <a16:creationId xmlns:a16="http://schemas.microsoft.com/office/drawing/2014/main" id="{0D987E8D-913E-484E-833E-A1EF41A23339}"/>
                </a:ext>
              </a:extLst>
            </p:cNvPr>
            <p:cNvSpPr/>
            <p:nvPr/>
          </p:nvSpPr>
          <p:spPr>
            <a:xfrm>
              <a:off x="6408665" y="3965646"/>
              <a:ext cx="2672855" cy="336229"/>
            </a:xfrm>
            <a:prstGeom prst="rect">
              <a:avLst/>
            </a:prstGeom>
            <a:solidFill>
              <a:srgbClr val="2599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12" name="文本框 4">
              <a:extLst>
                <a:ext uri="{FF2B5EF4-FFF2-40B4-BE49-F238E27FC236}">
                  <a16:creationId xmlns:a16="http://schemas.microsoft.com/office/drawing/2014/main" id="{4948FB64-DC23-4302-B4BC-FB12C129BE56}"/>
                </a:ext>
              </a:extLst>
            </p:cNvPr>
            <p:cNvSpPr txBox="1"/>
            <p:nvPr/>
          </p:nvSpPr>
          <p:spPr>
            <a:xfrm>
              <a:off x="6714937" y="3944803"/>
              <a:ext cx="1942228" cy="335531"/>
            </a:xfrm>
            <a:prstGeom prst="rect">
              <a:avLst/>
            </a:prstGeom>
            <a:noFill/>
          </p:spPr>
          <p:txBody>
            <a:bodyPr wrap="square" lIns="91424" tIns="45712" rIns="91424" bIns="45712" rtlCol="0">
              <a:spAutoFit/>
            </a:bodyPr>
            <a:lstStyle/>
            <a:p>
              <a:pPr algn="ctr" defTabSz="457106">
                <a:lnSpc>
                  <a:spcPct val="130000"/>
                </a:lnSpc>
              </a:pPr>
              <a:r>
                <a:rPr lang="zh-CN" altLang="en-US" sz="2000" dirty="0">
                  <a:solidFill>
                    <a:schemeClr val="bg1"/>
                  </a:solidFill>
                  <a:cs typeface="+mn-ea"/>
                  <a:sym typeface="+mn-lt"/>
                </a:rPr>
                <a:t>添加标题</a:t>
              </a:r>
              <a:endParaRPr lang="en-US" altLang="zh-CN" sz="2000" dirty="0">
                <a:solidFill>
                  <a:schemeClr val="bg1"/>
                </a:solidFill>
                <a:cs typeface="+mn-ea"/>
                <a:sym typeface="+mn-lt"/>
              </a:endParaRPr>
            </a:p>
          </p:txBody>
        </p:sp>
      </p:grpSp>
      <p:grpSp>
        <p:nvGrpSpPr>
          <p:cNvPr id="17" name="组合 16">
            <a:extLst>
              <a:ext uri="{FF2B5EF4-FFF2-40B4-BE49-F238E27FC236}">
                <a16:creationId xmlns:a16="http://schemas.microsoft.com/office/drawing/2014/main" id="{D075A434-4E7E-42FE-B6B5-5E14C6E88C89}"/>
              </a:ext>
            </a:extLst>
          </p:cNvPr>
          <p:cNvGrpSpPr/>
          <p:nvPr/>
        </p:nvGrpSpPr>
        <p:grpSpPr>
          <a:xfrm>
            <a:off x="6506458" y="1895017"/>
            <a:ext cx="4771143" cy="3687847"/>
            <a:chOff x="7668011" y="3058226"/>
            <a:chExt cx="3382965" cy="3690143"/>
          </a:xfrm>
        </p:grpSpPr>
        <p:grpSp>
          <p:nvGrpSpPr>
            <p:cNvPr id="18" name="组合 17">
              <a:extLst>
                <a:ext uri="{FF2B5EF4-FFF2-40B4-BE49-F238E27FC236}">
                  <a16:creationId xmlns:a16="http://schemas.microsoft.com/office/drawing/2014/main" id="{358E2A05-1CFA-4068-8A9B-36AEDBB77E0A}"/>
                </a:ext>
              </a:extLst>
            </p:cNvPr>
            <p:cNvGrpSpPr/>
            <p:nvPr/>
          </p:nvGrpSpPr>
          <p:grpSpPr>
            <a:xfrm flipH="1">
              <a:off x="7668011" y="3058226"/>
              <a:ext cx="3375066" cy="2369271"/>
              <a:chOff x="3354122" y="2637796"/>
              <a:chExt cx="2435756" cy="1709883"/>
            </a:xfrm>
          </p:grpSpPr>
          <p:grpSp>
            <p:nvGrpSpPr>
              <p:cNvPr id="21" name="组合 20">
                <a:extLst>
                  <a:ext uri="{FF2B5EF4-FFF2-40B4-BE49-F238E27FC236}">
                    <a16:creationId xmlns:a16="http://schemas.microsoft.com/office/drawing/2014/main" id="{9CA2F849-0C0F-4B04-8CC4-B7FD8A4653F9}"/>
                  </a:ext>
                </a:extLst>
              </p:cNvPr>
              <p:cNvGrpSpPr/>
              <p:nvPr/>
            </p:nvGrpSpPr>
            <p:grpSpPr>
              <a:xfrm>
                <a:off x="3354122" y="2637796"/>
                <a:ext cx="2435756" cy="792000"/>
                <a:chOff x="3354122" y="2866496"/>
                <a:chExt cx="2435756" cy="792000"/>
              </a:xfrm>
            </p:grpSpPr>
            <p:sp>
              <p:nvSpPr>
                <p:cNvPr id="27" name="矩形 26">
                  <a:extLst>
                    <a:ext uri="{FF2B5EF4-FFF2-40B4-BE49-F238E27FC236}">
                      <a16:creationId xmlns:a16="http://schemas.microsoft.com/office/drawing/2014/main" id="{80757644-8851-4438-9A90-2E260B97F357}"/>
                    </a:ext>
                  </a:extLst>
                </p:cNvPr>
                <p:cNvSpPr/>
                <p:nvPr/>
              </p:nvSpPr>
              <p:spPr>
                <a:xfrm>
                  <a:off x="3354122" y="2866496"/>
                  <a:ext cx="2435756" cy="792000"/>
                </a:xfrm>
                <a:prstGeom prst="rect">
                  <a:avLst/>
                </a:prstGeom>
                <a:noFill/>
                <a:ln>
                  <a:solidFill>
                    <a:srgbClr val="2599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lumMod val="50000"/>
                      </a:schemeClr>
                    </a:solidFill>
                    <a:cs typeface="+mn-ea"/>
                    <a:sym typeface="+mn-lt"/>
                  </a:endParaRPr>
                </a:p>
              </p:txBody>
            </p:sp>
            <p:grpSp>
              <p:nvGrpSpPr>
                <p:cNvPr id="28" name="组合 27">
                  <a:extLst>
                    <a:ext uri="{FF2B5EF4-FFF2-40B4-BE49-F238E27FC236}">
                      <a16:creationId xmlns:a16="http://schemas.microsoft.com/office/drawing/2014/main" id="{C1AE896B-A997-480D-AF80-81D578BE7003}"/>
                    </a:ext>
                  </a:extLst>
                </p:cNvPr>
                <p:cNvGrpSpPr/>
                <p:nvPr/>
              </p:nvGrpSpPr>
              <p:grpSpPr>
                <a:xfrm>
                  <a:off x="4002912" y="2975001"/>
                  <a:ext cx="1425692" cy="604621"/>
                  <a:chOff x="6714341" y="805245"/>
                  <a:chExt cx="1425692" cy="824443"/>
                </a:xfrm>
              </p:grpSpPr>
              <p:sp>
                <p:nvSpPr>
                  <p:cNvPr id="29" name="TextBox 29">
                    <a:extLst>
                      <a:ext uri="{FF2B5EF4-FFF2-40B4-BE49-F238E27FC236}">
                        <a16:creationId xmlns:a16="http://schemas.microsoft.com/office/drawing/2014/main" id="{8C57E081-F07C-460F-A5FE-B2C770DF78D3}"/>
                      </a:ext>
                    </a:extLst>
                  </p:cNvPr>
                  <p:cNvSpPr txBox="1"/>
                  <p:nvPr/>
                </p:nvSpPr>
                <p:spPr>
                  <a:xfrm>
                    <a:off x="7310568" y="805245"/>
                    <a:ext cx="829465" cy="515209"/>
                  </a:xfrm>
                  <a:prstGeom prst="rect">
                    <a:avLst/>
                  </a:prstGeom>
                  <a:noFill/>
                </p:spPr>
                <p:txBody>
                  <a:bodyPr wrap="none" rtlCol="0">
                    <a:spAutoFit/>
                  </a:bodyPr>
                  <a:lstStyle/>
                  <a:p>
                    <a:r>
                      <a:rPr lang="zh-CN" altLang="en-US" sz="2800" dirty="0">
                        <a:solidFill>
                          <a:schemeClr val="bg1">
                            <a:lumMod val="50000"/>
                          </a:schemeClr>
                        </a:solidFill>
                        <a:cs typeface="+mn-ea"/>
                        <a:sym typeface="+mn-lt"/>
                      </a:rPr>
                      <a:t>添加标题</a:t>
                    </a:r>
                  </a:p>
                </p:txBody>
              </p:sp>
              <p:sp>
                <p:nvSpPr>
                  <p:cNvPr id="30" name="Rectangle 13" descr="FD1DDF730CE4456e89755B07FE1653D0# #Rectangle 13">
                    <a:extLst>
                      <a:ext uri="{FF2B5EF4-FFF2-40B4-BE49-F238E27FC236}">
                        <a16:creationId xmlns:a16="http://schemas.microsoft.com/office/drawing/2014/main" id="{B2E5DBD6-5270-4192-8103-91483E1E603F}"/>
                      </a:ext>
                    </a:extLst>
                  </p:cNvPr>
                  <p:cNvSpPr>
                    <a:spLocks noChangeArrowheads="1"/>
                  </p:cNvSpPr>
                  <p:nvPr/>
                </p:nvSpPr>
                <p:spPr bwMode="auto">
                  <a:xfrm>
                    <a:off x="6714341" y="1326623"/>
                    <a:ext cx="1394800" cy="303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just" eaLnBrk="1" hangingPunct="1">
                      <a:spcBef>
                        <a:spcPct val="0"/>
                      </a:spcBef>
                      <a:buNone/>
                      <a:defRPr/>
                    </a:pPr>
                    <a:r>
                      <a:rPr lang="zh-CN" altLang="en-US" sz="1400" dirty="0">
                        <a:solidFill>
                          <a:schemeClr val="bg1">
                            <a:lumMod val="50000"/>
                          </a:schemeClr>
                        </a:solidFill>
                        <a:latin typeface="+mn-lt"/>
                        <a:ea typeface="+mn-ea"/>
                        <a:cs typeface="+mn-ea"/>
                        <a:sym typeface="+mn-lt"/>
                      </a:rPr>
                      <a:t>此处添加简短文字说明。</a:t>
                    </a:r>
                    <a:endParaRPr lang="en-US" altLang="zh-CN" sz="1400" dirty="0">
                      <a:solidFill>
                        <a:schemeClr val="bg1">
                          <a:lumMod val="50000"/>
                        </a:schemeClr>
                      </a:solidFill>
                      <a:latin typeface="+mn-lt"/>
                      <a:ea typeface="+mn-ea"/>
                      <a:cs typeface="+mn-ea"/>
                      <a:sym typeface="+mn-lt"/>
                    </a:endParaRPr>
                  </a:p>
                </p:txBody>
              </p:sp>
            </p:grpSp>
          </p:grpSp>
          <p:grpSp>
            <p:nvGrpSpPr>
              <p:cNvPr id="22" name="组合 21">
                <a:extLst>
                  <a:ext uri="{FF2B5EF4-FFF2-40B4-BE49-F238E27FC236}">
                    <a16:creationId xmlns:a16="http://schemas.microsoft.com/office/drawing/2014/main" id="{E8FE8B61-199A-4FFC-AF1B-51628A93F2AA}"/>
                  </a:ext>
                </a:extLst>
              </p:cNvPr>
              <p:cNvGrpSpPr/>
              <p:nvPr/>
            </p:nvGrpSpPr>
            <p:grpSpPr>
              <a:xfrm>
                <a:off x="3354122" y="3555679"/>
                <a:ext cx="2435756" cy="792000"/>
                <a:chOff x="3354122" y="3804699"/>
                <a:chExt cx="2435756" cy="792000"/>
              </a:xfrm>
            </p:grpSpPr>
            <p:sp>
              <p:nvSpPr>
                <p:cNvPr id="23" name="矩形 22">
                  <a:extLst>
                    <a:ext uri="{FF2B5EF4-FFF2-40B4-BE49-F238E27FC236}">
                      <a16:creationId xmlns:a16="http://schemas.microsoft.com/office/drawing/2014/main" id="{485FBB07-EB59-47EB-9A53-1D150B39EF27}"/>
                    </a:ext>
                  </a:extLst>
                </p:cNvPr>
                <p:cNvSpPr/>
                <p:nvPr/>
              </p:nvSpPr>
              <p:spPr>
                <a:xfrm>
                  <a:off x="3354122" y="3804699"/>
                  <a:ext cx="2435756" cy="792000"/>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lumMod val="50000"/>
                      </a:schemeClr>
                    </a:solidFill>
                    <a:cs typeface="+mn-ea"/>
                    <a:sym typeface="+mn-lt"/>
                  </a:endParaRPr>
                </a:p>
              </p:txBody>
            </p:sp>
            <p:grpSp>
              <p:nvGrpSpPr>
                <p:cNvPr id="24" name="组合 23">
                  <a:extLst>
                    <a:ext uri="{FF2B5EF4-FFF2-40B4-BE49-F238E27FC236}">
                      <a16:creationId xmlns:a16="http://schemas.microsoft.com/office/drawing/2014/main" id="{AB29ADF0-DEA6-412A-9B7A-5498F64FFD3D}"/>
                    </a:ext>
                  </a:extLst>
                </p:cNvPr>
                <p:cNvGrpSpPr/>
                <p:nvPr/>
              </p:nvGrpSpPr>
              <p:grpSpPr>
                <a:xfrm>
                  <a:off x="4002912" y="3911105"/>
                  <a:ext cx="1425692" cy="606721"/>
                  <a:chOff x="6835000" y="802383"/>
                  <a:chExt cx="1425692" cy="827305"/>
                </a:xfrm>
              </p:grpSpPr>
              <p:sp>
                <p:nvSpPr>
                  <p:cNvPr id="25" name="TextBox 34">
                    <a:extLst>
                      <a:ext uri="{FF2B5EF4-FFF2-40B4-BE49-F238E27FC236}">
                        <a16:creationId xmlns:a16="http://schemas.microsoft.com/office/drawing/2014/main" id="{5FD43613-65F2-41B3-8519-81CFC17C2C2B}"/>
                      </a:ext>
                    </a:extLst>
                  </p:cNvPr>
                  <p:cNvSpPr txBox="1"/>
                  <p:nvPr/>
                </p:nvSpPr>
                <p:spPr>
                  <a:xfrm>
                    <a:off x="7431227" y="802383"/>
                    <a:ext cx="829465" cy="515209"/>
                  </a:xfrm>
                  <a:prstGeom prst="rect">
                    <a:avLst/>
                  </a:prstGeom>
                  <a:noFill/>
                </p:spPr>
                <p:txBody>
                  <a:bodyPr wrap="none" rtlCol="0">
                    <a:spAutoFit/>
                  </a:bodyPr>
                  <a:lstStyle/>
                  <a:p>
                    <a:r>
                      <a:rPr lang="zh-CN" altLang="en-US" sz="2800" dirty="0">
                        <a:solidFill>
                          <a:schemeClr val="bg1">
                            <a:lumMod val="50000"/>
                          </a:schemeClr>
                        </a:solidFill>
                        <a:cs typeface="+mn-ea"/>
                        <a:sym typeface="+mn-lt"/>
                      </a:rPr>
                      <a:t>添加标题</a:t>
                    </a:r>
                  </a:p>
                </p:txBody>
              </p:sp>
              <p:sp>
                <p:nvSpPr>
                  <p:cNvPr id="26" name="Rectangle 13" descr="FD1DDF730CE4456e89755B07FE1653D0# #Rectangle 13">
                    <a:extLst>
                      <a:ext uri="{FF2B5EF4-FFF2-40B4-BE49-F238E27FC236}">
                        <a16:creationId xmlns:a16="http://schemas.microsoft.com/office/drawing/2014/main" id="{85A12489-5173-438F-A860-AD529B1D8430}"/>
                      </a:ext>
                    </a:extLst>
                  </p:cNvPr>
                  <p:cNvSpPr>
                    <a:spLocks noChangeArrowheads="1"/>
                  </p:cNvSpPr>
                  <p:nvPr/>
                </p:nvSpPr>
                <p:spPr bwMode="auto">
                  <a:xfrm>
                    <a:off x="6835000" y="1326624"/>
                    <a:ext cx="1394800" cy="303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just" eaLnBrk="1" hangingPunct="1">
                      <a:spcBef>
                        <a:spcPct val="0"/>
                      </a:spcBef>
                      <a:buNone/>
                      <a:defRPr/>
                    </a:pPr>
                    <a:r>
                      <a:rPr lang="zh-CN" altLang="en-US" sz="1400" dirty="0">
                        <a:solidFill>
                          <a:schemeClr val="bg1">
                            <a:lumMod val="50000"/>
                          </a:schemeClr>
                        </a:solidFill>
                        <a:latin typeface="+mn-lt"/>
                        <a:ea typeface="+mn-ea"/>
                        <a:cs typeface="+mn-ea"/>
                        <a:sym typeface="+mn-lt"/>
                      </a:rPr>
                      <a:t>此处添加简短文字说明。</a:t>
                    </a:r>
                    <a:endParaRPr lang="en-US" altLang="zh-CN" sz="1400" dirty="0">
                      <a:solidFill>
                        <a:schemeClr val="bg1">
                          <a:lumMod val="50000"/>
                        </a:schemeClr>
                      </a:solidFill>
                      <a:latin typeface="+mn-lt"/>
                      <a:ea typeface="+mn-ea"/>
                      <a:cs typeface="+mn-ea"/>
                      <a:sym typeface="+mn-lt"/>
                    </a:endParaRPr>
                  </a:p>
                </p:txBody>
              </p:sp>
            </p:grpSp>
          </p:grpSp>
        </p:grpSp>
        <p:sp>
          <p:nvSpPr>
            <p:cNvPr id="19" name="Footer Text">
              <a:extLst>
                <a:ext uri="{FF2B5EF4-FFF2-40B4-BE49-F238E27FC236}">
                  <a16:creationId xmlns:a16="http://schemas.microsoft.com/office/drawing/2014/main" id="{E9E1F2D9-F273-477F-8A30-78BF70FA1628}"/>
                </a:ext>
              </a:extLst>
            </p:cNvPr>
            <p:cNvSpPr txBox="1"/>
            <p:nvPr/>
          </p:nvSpPr>
          <p:spPr>
            <a:xfrm flipH="1">
              <a:off x="7668011" y="5816380"/>
              <a:ext cx="3375068" cy="931989"/>
            </a:xfrm>
            <a:prstGeom prst="rect">
              <a:avLst/>
            </a:prstGeom>
            <a:noFill/>
          </p:spPr>
          <p:txBody>
            <a:bodyPr wrap="square" lIns="0" tIns="0" rIns="0" bIns="0" rtlCol="0">
              <a:spAutoFit/>
            </a:bodyPr>
            <a:lstStyle/>
            <a:p>
              <a:pPr algn="ctr">
                <a:lnSpc>
                  <a:spcPct val="150000"/>
                </a:lnSpc>
              </a:pPr>
              <a:r>
                <a:rPr lang="zh-CN" altLang="en-US" sz="1400" dirty="0">
                  <a:solidFill>
                    <a:schemeClr val="bg1">
                      <a:lumMod val="50000"/>
                    </a:schemeClr>
                  </a:solidFill>
                  <a:cs typeface="+mn-ea"/>
                  <a:sym typeface="+mn-lt"/>
                </a:rPr>
                <a:t>此处添加详细文本描述，建议与标题相关并符合整体语言风格，语言描述尽量简洁生动。尽量将每页幻灯片的字数控在 建议与标题相关并符合整体语言风格，语言描述尽量。</a:t>
              </a:r>
            </a:p>
          </p:txBody>
        </p:sp>
        <p:cxnSp>
          <p:nvCxnSpPr>
            <p:cNvPr id="20" name="Straight Line buttom">
              <a:extLst>
                <a:ext uri="{FF2B5EF4-FFF2-40B4-BE49-F238E27FC236}">
                  <a16:creationId xmlns:a16="http://schemas.microsoft.com/office/drawing/2014/main" id="{26CAF395-E799-4863-A297-F8B6BBD13C95}"/>
                </a:ext>
              </a:extLst>
            </p:cNvPr>
            <p:cNvCxnSpPr>
              <a:cxnSpLocks/>
            </p:cNvCxnSpPr>
            <p:nvPr/>
          </p:nvCxnSpPr>
          <p:spPr>
            <a:xfrm flipH="1">
              <a:off x="7670468" y="5621255"/>
              <a:ext cx="3380508" cy="0"/>
            </a:xfrm>
            <a:prstGeom prst="line">
              <a:avLst/>
            </a:prstGeom>
            <a:ln w="19050">
              <a:solidFill>
                <a:schemeClr val="bg1">
                  <a:lumMod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13290940"/>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1+#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42" presetClass="entr" presetSubtype="0"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A34C5E46-EC63-463D-8548-1AEFB193B93F}"/>
              </a:ext>
            </a:extLst>
          </p:cNvPr>
          <p:cNvSpPr/>
          <p:nvPr/>
        </p:nvSpPr>
        <p:spPr>
          <a:xfrm>
            <a:off x="4659410" y="435277"/>
            <a:ext cx="2877711" cy="584775"/>
          </a:xfrm>
          <a:prstGeom prst="rect">
            <a:avLst/>
          </a:prstGeom>
        </p:spPr>
        <p:txBody>
          <a:bodyPr wrap="none">
            <a:spAutoFit/>
          </a:bodyPr>
          <a:lstStyle/>
          <a:p>
            <a:pPr algn="ctr"/>
            <a:r>
              <a:rPr lang="zh-CN" altLang="en-US" sz="3200" b="1" spc="300" dirty="0">
                <a:solidFill>
                  <a:srgbClr val="25998C"/>
                </a:solidFill>
                <a:cs typeface="+mn-ea"/>
                <a:sym typeface="+mn-lt"/>
              </a:rPr>
              <a:t>加入标题描述</a:t>
            </a:r>
          </a:p>
        </p:txBody>
      </p:sp>
      <p:grpSp>
        <p:nvGrpSpPr>
          <p:cNvPr id="6" name="组合 5">
            <a:extLst>
              <a:ext uri="{FF2B5EF4-FFF2-40B4-BE49-F238E27FC236}">
                <a16:creationId xmlns:a16="http://schemas.microsoft.com/office/drawing/2014/main" id="{7E89C3CB-3E3B-4380-873A-68B27579194E}"/>
              </a:ext>
            </a:extLst>
          </p:cNvPr>
          <p:cNvGrpSpPr/>
          <p:nvPr/>
        </p:nvGrpSpPr>
        <p:grpSpPr>
          <a:xfrm>
            <a:off x="3812270" y="347437"/>
            <a:ext cx="4571998" cy="773790"/>
            <a:chOff x="4564337" y="378280"/>
            <a:chExt cx="3063327" cy="773790"/>
          </a:xfrm>
        </p:grpSpPr>
        <p:cxnSp>
          <p:nvCxnSpPr>
            <p:cNvPr id="7" name="直接连接符 6">
              <a:extLst>
                <a:ext uri="{FF2B5EF4-FFF2-40B4-BE49-F238E27FC236}">
                  <a16:creationId xmlns:a16="http://schemas.microsoft.com/office/drawing/2014/main" id="{44B058DF-4FD1-4383-B9D4-93E37DF2FA7D}"/>
                </a:ext>
              </a:extLst>
            </p:cNvPr>
            <p:cNvCxnSpPr/>
            <p:nvPr/>
          </p:nvCxnSpPr>
          <p:spPr>
            <a:xfrm flipH="1">
              <a:off x="4564337" y="1152070"/>
              <a:ext cx="3063327" cy="0"/>
            </a:xfrm>
            <a:prstGeom prst="line">
              <a:avLst/>
            </a:prstGeom>
            <a:ln>
              <a:solidFill>
                <a:srgbClr val="25998C"/>
              </a:solidFill>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A7E80AA4-ACC1-4A30-A9C5-A3904405A357}"/>
                </a:ext>
              </a:extLst>
            </p:cNvPr>
            <p:cNvCxnSpPr/>
            <p:nvPr/>
          </p:nvCxnSpPr>
          <p:spPr>
            <a:xfrm>
              <a:off x="4564337" y="378280"/>
              <a:ext cx="3063327" cy="0"/>
            </a:xfrm>
            <a:prstGeom prst="line">
              <a:avLst/>
            </a:prstGeom>
            <a:ln>
              <a:solidFill>
                <a:srgbClr val="25998C"/>
              </a:solidFill>
            </a:ln>
          </p:spPr>
          <p:style>
            <a:lnRef idx="1">
              <a:schemeClr val="accent1"/>
            </a:lnRef>
            <a:fillRef idx="0">
              <a:schemeClr val="accent1"/>
            </a:fillRef>
            <a:effectRef idx="0">
              <a:schemeClr val="accent1"/>
            </a:effectRef>
            <a:fontRef idx="minor">
              <a:schemeClr val="tx1"/>
            </a:fontRef>
          </p:style>
        </p:cxnSp>
      </p:grpSp>
      <p:grpSp>
        <p:nvGrpSpPr>
          <p:cNvPr id="9" name="组合 8">
            <a:extLst>
              <a:ext uri="{FF2B5EF4-FFF2-40B4-BE49-F238E27FC236}">
                <a16:creationId xmlns:a16="http://schemas.microsoft.com/office/drawing/2014/main" id="{8348165E-C73F-4B9B-8193-633993A5AAA4}"/>
              </a:ext>
            </a:extLst>
          </p:cNvPr>
          <p:cNvGrpSpPr/>
          <p:nvPr/>
        </p:nvGrpSpPr>
        <p:grpSpPr>
          <a:xfrm rot="10800000">
            <a:off x="1864065" y="1793841"/>
            <a:ext cx="4144056" cy="3985857"/>
            <a:chOff x="3084817" y="1944848"/>
            <a:chExt cx="2318899" cy="3125718"/>
          </a:xfrm>
        </p:grpSpPr>
        <p:sp>
          <p:nvSpPr>
            <p:cNvPr id="10" name="Freeform 5">
              <a:extLst>
                <a:ext uri="{FF2B5EF4-FFF2-40B4-BE49-F238E27FC236}">
                  <a16:creationId xmlns:a16="http://schemas.microsoft.com/office/drawing/2014/main" id="{540A2377-1E2D-456E-96FE-1822DBD39715}"/>
                </a:ext>
              </a:extLst>
            </p:cNvPr>
            <p:cNvSpPr/>
            <p:nvPr/>
          </p:nvSpPr>
          <p:spPr bwMode="auto">
            <a:xfrm>
              <a:off x="3084817" y="1944848"/>
              <a:ext cx="2318899" cy="1354800"/>
            </a:xfrm>
            <a:custGeom>
              <a:avLst/>
              <a:gdLst>
                <a:gd name="T0" fmla="*/ 893 w 893"/>
                <a:gd name="T1" fmla="*/ 275 h 569"/>
                <a:gd name="T2" fmla="*/ 455 w 893"/>
                <a:gd name="T3" fmla="*/ 0 h 569"/>
                <a:gd name="T4" fmla="*/ 0 w 893"/>
                <a:gd name="T5" fmla="*/ 275 h 569"/>
                <a:gd name="T6" fmla="*/ 108 w 893"/>
                <a:gd name="T7" fmla="*/ 275 h 569"/>
                <a:gd name="T8" fmla="*/ 108 w 893"/>
                <a:gd name="T9" fmla="*/ 569 h 569"/>
                <a:gd name="T10" fmla="*/ 805 w 893"/>
                <a:gd name="T11" fmla="*/ 569 h 569"/>
                <a:gd name="T12" fmla="*/ 805 w 893"/>
                <a:gd name="T13" fmla="*/ 275 h 569"/>
                <a:gd name="T14" fmla="*/ 893 w 893"/>
                <a:gd name="T15" fmla="*/ 275 h 5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3" h="569">
                  <a:moveTo>
                    <a:pt x="893" y="275"/>
                  </a:moveTo>
                  <a:lnTo>
                    <a:pt x="455" y="0"/>
                  </a:lnTo>
                  <a:lnTo>
                    <a:pt x="0" y="275"/>
                  </a:lnTo>
                  <a:lnTo>
                    <a:pt x="108" y="275"/>
                  </a:lnTo>
                  <a:lnTo>
                    <a:pt x="108" y="569"/>
                  </a:lnTo>
                  <a:lnTo>
                    <a:pt x="805" y="569"/>
                  </a:lnTo>
                  <a:lnTo>
                    <a:pt x="805" y="275"/>
                  </a:lnTo>
                  <a:lnTo>
                    <a:pt x="893" y="275"/>
                  </a:lnTo>
                  <a:close/>
                </a:path>
              </a:pathLst>
            </a:custGeom>
            <a:solidFill>
              <a:srgbClr val="25998C"/>
            </a:solidFill>
            <a:ln>
              <a:noFill/>
            </a:ln>
          </p:spPr>
          <p:txBody>
            <a:bodyPr vert="horz" wrap="square" lIns="342900" tIns="411480" rIns="342900" bIns="34290" numCol="1" anchor="t" anchorCtr="0" compatLnSpc="1"/>
            <a:lstStyle/>
            <a:p>
              <a:pPr algn="ctr">
                <a:lnSpc>
                  <a:spcPct val="120000"/>
                </a:lnSpc>
              </a:pPr>
              <a:endParaRPr lang="en-US" sz="2100" dirty="0">
                <a:cs typeface="+mn-ea"/>
                <a:sym typeface="+mn-lt"/>
              </a:endParaRPr>
            </a:p>
          </p:txBody>
        </p:sp>
        <p:sp>
          <p:nvSpPr>
            <p:cNvPr id="11" name="Freeform 7">
              <a:extLst>
                <a:ext uri="{FF2B5EF4-FFF2-40B4-BE49-F238E27FC236}">
                  <a16:creationId xmlns:a16="http://schemas.microsoft.com/office/drawing/2014/main" id="{F7EEECA4-3FA8-4FCB-BDAA-F1623E75B01E}"/>
                </a:ext>
              </a:extLst>
            </p:cNvPr>
            <p:cNvSpPr/>
            <p:nvPr/>
          </p:nvSpPr>
          <p:spPr bwMode="auto">
            <a:xfrm>
              <a:off x="3363834" y="4077519"/>
              <a:ext cx="1811837" cy="993031"/>
            </a:xfrm>
            <a:custGeom>
              <a:avLst/>
              <a:gdLst>
                <a:gd name="T0" fmla="*/ 414 w 697"/>
                <a:gd name="T1" fmla="*/ 73 h 550"/>
                <a:gd name="T2" fmla="*/ 342 w 697"/>
                <a:gd name="T3" fmla="*/ 0 h 550"/>
                <a:gd name="T4" fmla="*/ 273 w 697"/>
                <a:gd name="T5" fmla="*/ 73 h 550"/>
                <a:gd name="T6" fmla="*/ 0 w 697"/>
                <a:gd name="T7" fmla="*/ 73 h 550"/>
                <a:gd name="T8" fmla="*/ 0 w 697"/>
                <a:gd name="T9" fmla="*/ 550 h 550"/>
                <a:gd name="T10" fmla="*/ 697 w 697"/>
                <a:gd name="T11" fmla="*/ 550 h 550"/>
                <a:gd name="T12" fmla="*/ 697 w 697"/>
                <a:gd name="T13" fmla="*/ 73 h 550"/>
                <a:gd name="T14" fmla="*/ 414 w 697"/>
                <a:gd name="T15" fmla="*/ 73 h 5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7" h="550">
                  <a:moveTo>
                    <a:pt x="414" y="73"/>
                  </a:moveTo>
                  <a:lnTo>
                    <a:pt x="342" y="0"/>
                  </a:lnTo>
                  <a:lnTo>
                    <a:pt x="273" y="73"/>
                  </a:lnTo>
                  <a:lnTo>
                    <a:pt x="0" y="73"/>
                  </a:lnTo>
                  <a:lnTo>
                    <a:pt x="0" y="550"/>
                  </a:lnTo>
                  <a:lnTo>
                    <a:pt x="697" y="550"/>
                  </a:lnTo>
                  <a:lnTo>
                    <a:pt x="697" y="73"/>
                  </a:lnTo>
                  <a:lnTo>
                    <a:pt x="414" y="73"/>
                  </a:lnTo>
                  <a:close/>
                </a:path>
              </a:pathLst>
            </a:custGeom>
            <a:solidFill>
              <a:srgbClr val="77BF1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lnSpc>
                  <a:spcPct val="120000"/>
                </a:lnSpc>
              </a:pPr>
              <a:endParaRPr lang="en-US" sz="1350" dirty="0">
                <a:cs typeface="+mn-ea"/>
                <a:sym typeface="+mn-lt"/>
              </a:endParaRPr>
            </a:p>
          </p:txBody>
        </p:sp>
        <p:sp>
          <p:nvSpPr>
            <p:cNvPr id="12" name="Freeform 6">
              <a:extLst>
                <a:ext uri="{FF2B5EF4-FFF2-40B4-BE49-F238E27FC236}">
                  <a16:creationId xmlns:a16="http://schemas.microsoft.com/office/drawing/2014/main" id="{C3147672-B87E-4D5E-892A-608A13E800CF}"/>
                </a:ext>
              </a:extLst>
            </p:cNvPr>
            <p:cNvSpPr/>
            <p:nvPr/>
          </p:nvSpPr>
          <p:spPr bwMode="auto">
            <a:xfrm>
              <a:off x="3363835" y="4077535"/>
              <a:ext cx="1811837" cy="993031"/>
            </a:xfrm>
            <a:custGeom>
              <a:avLst/>
              <a:gdLst>
                <a:gd name="T0" fmla="*/ 414 w 697"/>
                <a:gd name="T1" fmla="*/ 74 h 550"/>
                <a:gd name="T2" fmla="*/ 342 w 697"/>
                <a:gd name="T3" fmla="*/ 0 h 550"/>
                <a:gd name="T4" fmla="*/ 273 w 697"/>
                <a:gd name="T5" fmla="*/ 74 h 550"/>
                <a:gd name="T6" fmla="*/ 0 w 697"/>
                <a:gd name="T7" fmla="*/ 74 h 550"/>
                <a:gd name="T8" fmla="*/ 0 w 697"/>
                <a:gd name="T9" fmla="*/ 550 h 550"/>
                <a:gd name="T10" fmla="*/ 697 w 697"/>
                <a:gd name="T11" fmla="*/ 550 h 550"/>
                <a:gd name="T12" fmla="*/ 697 w 697"/>
                <a:gd name="T13" fmla="*/ 74 h 550"/>
                <a:gd name="T14" fmla="*/ 414 w 697"/>
                <a:gd name="T15" fmla="*/ 74 h 5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7" h="550">
                  <a:moveTo>
                    <a:pt x="414" y="74"/>
                  </a:moveTo>
                  <a:lnTo>
                    <a:pt x="342" y="0"/>
                  </a:lnTo>
                  <a:lnTo>
                    <a:pt x="273" y="74"/>
                  </a:lnTo>
                  <a:lnTo>
                    <a:pt x="0" y="74"/>
                  </a:lnTo>
                  <a:lnTo>
                    <a:pt x="0" y="550"/>
                  </a:lnTo>
                  <a:lnTo>
                    <a:pt x="697" y="550"/>
                  </a:lnTo>
                  <a:lnTo>
                    <a:pt x="697" y="74"/>
                  </a:lnTo>
                  <a:lnTo>
                    <a:pt x="414" y="74"/>
                  </a:lnTo>
                  <a:close/>
                </a:path>
              </a:pathLst>
            </a:custGeom>
            <a:solidFill>
              <a:srgbClr val="25998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274320" rIns="68580" bIns="34290" numCol="1" anchor="t" anchorCtr="0" compatLnSpc="1"/>
            <a:lstStyle/>
            <a:p>
              <a:pPr algn="ctr">
                <a:lnSpc>
                  <a:spcPct val="120000"/>
                </a:lnSpc>
              </a:pPr>
              <a:endParaRPr lang="en-US" sz="2100" dirty="0">
                <a:cs typeface="+mn-ea"/>
                <a:sym typeface="+mn-lt"/>
              </a:endParaRPr>
            </a:p>
            <a:p>
              <a:pPr>
                <a:lnSpc>
                  <a:spcPct val="120000"/>
                </a:lnSpc>
              </a:pPr>
              <a:endParaRPr lang="en-US" sz="900" dirty="0">
                <a:cs typeface="+mn-ea"/>
                <a:sym typeface="+mn-lt"/>
              </a:endParaRPr>
            </a:p>
          </p:txBody>
        </p:sp>
        <p:sp>
          <p:nvSpPr>
            <p:cNvPr id="13" name="TextBox 13">
              <a:extLst>
                <a:ext uri="{FF2B5EF4-FFF2-40B4-BE49-F238E27FC236}">
                  <a16:creationId xmlns:a16="http://schemas.microsoft.com/office/drawing/2014/main" id="{4CAEEDBD-089D-4AD3-9B4D-9737AD6FD413}"/>
                </a:ext>
              </a:extLst>
            </p:cNvPr>
            <p:cNvSpPr txBox="1"/>
            <p:nvPr/>
          </p:nvSpPr>
          <p:spPr>
            <a:xfrm rot="10800000">
              <a:off x="3584612" y="2640697"/>
              <a:ext cx="1372819" cy="264690"/>
            </a:xfrm>
            <a:prstGeom prst="rect">
              <a:avLst/>
            </a:prstGeom>
            <a:solidFill>
              <a:srgbClr val="25998C"/>
            </a:solidFill>
          </p:spPr>
          <p:txBody>
            <a:bodyPr wrap="square" lIns="0" tIns="0" rIns="0" bIns="0" rtlCol="0" anchor="t" anchorCtr="0">
              <a:spAutoFit/>
            </a:bodyPr>
            <a:lstStyle/>
            <a:p>
              <a:pPr algn="ctr" defTabSz="1216660">
                <a:lnSpc>
                  <a:spcPct val="120000"/>
                </a:lnSpc>
                <a:spcBef>
                  <a:spcPct val="0"/>
                </a:spcBef>
                <a:defRPr/>
              </a:pPr>
              <a:r>
                <a:rPr lang="zh-CN" altLang="en-US" sz="2000" b="1" dirty="0">
                  <a:solidFill>
                    <a:schemeClr val="bg1"/>
                  </a:solidFill>
                  <a:cs typeface="+mn-ea"/>
                  <a:sym typeface="+mn-lt"/>
                </a:rPr>
                <a:t>关键词</a:t>
              </a:r>
              <a:endParaRPr lang="en-US" sz="2000" b="1" dirty="0">
                <a:solidFill>
                  <a:schemeClr val="bg1"/>
                </a:solidFill>
                <a:cs typeface="+mn-ea"/>
                <a:sym typeface="+mn-lt"/>
              </a:endParaRPr>
            </a:p>
          </p:txBody>
        </p:sp>
        <p:sp>
          <p:nvSpPr>
            <p:cNvPr id="14" name="TextBox 13">
              <a:extLst>
                <a:ext uri="{FF2B5EF4-FFF2-40B4-BE49-F238E27FC236}">
                  <a16:creationId xmlns:a16="http://schemas.microsoft.com/office/drawing/2014/main" id="{75356E3F-9727-46DA-84D1-02EEB24B923A}"/>
                </a:ext>
              </a:extLst>
            </p:cNvPr>
            <p:cNvSpPr txBox="1"/>
            <p:nvPr/>
          </p:nvSpPr>
          <p:spPr>
            <a:xfrm rot="10800000">
              <a:off x="3584612" y="4557460"/>
              <a:ext cx="1372819" cy="264690"/>
            </a:xfrm>
            <a:prstGeom prst="rect">
              <a:avLst/>
            </a:prstGeom>
            <a:noFill/>
          </p:spPr>
          <p:txBody>
            <a:bodyPr wrap="square" lIns="0" tIns="0" rIns="0" bIns="0" rtlCol="0" anchor="t" anchorCtr="0">
              <a:spAutoFit/>
            </a:bodyPr>
            <a:lstStyle/>
            <a:p>
              <a:pPr algn="ctr" defTabSz="1216660">
                <a:lnSpc>
                  <a:spcPct val="120000"/>
                </a:lnSpc>
                <a:spcBef>
                  <a:spcPct val="0"/>
                </a:spcBef>
                <a:defRPr/>
              </a:pPr>
              <a:r>
                <a:rPr lang="zh-CN" altLang="en-US" sz="2000" b="1" dirty="0">
                  <a:solidFill>
                    <a:schemeClr val="bg1"/>
                  </a:solidFill>
                  <a:cs typeface="+mn-ea"/>
                  <a:sym typeface="+mn-lt"/>
                </a:rPr>
                <a:t>关键词</a:t>
              </a:r>
              <a:endParaRPr lang="en-US" sz="2000" b="1" dirty="0">
                <a:solidFill>
                  <a:schemeClr val="bg1"/>
                </a:solidFill>
                <a:cs typeface="+mn-ea"/>
                <a:sym typeface="+mn-lt"/>
              </a:endParaRPr>
            </a:p>
          </p:txBody>
        </p:sp>
        <p:sp>
          <p:nvSpPr>
            <p:cNvPr id="15" name="Freeform 6">
              <a:extLst>
                <a:ext uri="{FF2B5EF4-FFF2-40B4-BE49-F238E27FC236}">
                  <a16:creationId xmlns:a16="http://schemas.microsoft.com/office/drawing/2014/main" id="{E7E0B717-D544-4E9F-9F21-CEBBE7844C8E}"/>
                </a:ext>
              </a:extLst>
            </p:cNvPr>
            <p:cNvSpPr/>
            <p:nvPr/>
          </p:nvSpPr>
          <p:spPr bwMode="auto">
            <a:xfrm>
              <a:off x="3363836" y="3191039"/>
              <a:ext cx="1811837" cy="993031"/>
            </a:xfrm>
            <a:custGeom>
              <a:avLst/>
              <a:gdLst>
                <a:gd name="T0" fmla="*/ 414 w 697"/>
                <a:gd name="T1" fmla="*/ 74 h 550"/>
                <a:gd name="T2" fmla="*/ 342 w 697"/>
                <a:gd name="T3" fmla="*/ 0 h 550"/>
                <a:gd name="T4" fmla="*/ 273 w 697"/>
                <a:gd name="T5" fmla="*/ 74 h 550"/>
                <a:gd name="T6" fmla="*/ 0 w 697"/>
                <a:gd name="T7" fmla="*/ 74 h 550"/>
                <a:gd name="T8" fmla="*/ 0 w 697"/>
                <a:gd name="T9" fmla="*/ 550 h 550"/>
                <a:gd name="T10" fmla="*/ 697 w 697"/>
                <a:gd name="T11" fmla="*/ 550 h 550"/>
                <a:gd name="T12" fmla="*/ 697 w 697"/>
                <a:gd name="T13" fmla="*/ 74 h 550"/>
                <a:gd name="T14" fmla="*/ 414 w 697"/>
                <a:gd name="T15" fmla="*/ 74 h 5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7" h="550">
                  <a:moveTo>
                    <a:pt x="414" y="74"/>
                  </a:moveTo>
                  <a:lnTo>
                    <a:pt x="342" y="0"/>
                  </a:lnTo>
                  <a:lnTo>
                    <a:pt x="273" y="74"/>
                  </a:lnTo>
                  <a:lnTo>
                    <a:pt x="0" y="74"/>
                  </a:lnTo>
                  <a:lnTo>
                    <a:pt x="0" y="550"/>
                  </a:lnTo>
                  <a:lnTo>
                    <a:pt x="697" y="550"/>
                  </a:lnTo>
                  <a:lnTo>
                    <a:pt x="697" y="74"/>
                  </a:lnTo>
                  <a:lnTo>
                    <a:pt x="414" y="74"/>
                  </a:lnTo>
                  <a:close/>
                </a:path>
              </a:pathLst>
            </a:custGeom>
            <a:solidFill>
              <a:schemeClr val="accent1">
                <a:lumMod val="75000"/>
                <a:alpha val="75000"/>
              </a:schemeClr>
            </a:solidFill>
            <a:ln>
              <a:noFill/>
            </a:ln>
          </p:spPr>
          <p:txBody>
            <a:bodyPr vert="horz" wrap="square" lIns="68580" tIns="274320" rIns="68580" bIns="34290" numCol="1" anchor="t" anchorCtr="0" compatLnSpc="1"/>
            <a:lstStyle/>
            <a:p>
              <a:pPr algn="ctr">
                <a:lnSpc>
                  <a:spcPct val="120000"/>
                </a:lnSpc>
              </a:pPr>
              <a:endParaRPr lang="en-US" sz="2100" dirty="0">
                <a:cs typeface="+mn-ea"/>
                <a:sym typeface="+mn-lt"/>
              </a:endParaRPr>
            </a:p>
          </p:txBody>
        </p:sp>
        <p:sp>
          <p:nvSpPr>
            <p:cNvPr id="16" name="TextBox 13">
              <a:extLst>
                <a:ext uri="{FF2B5EF4-FFF2-40B4-BE49-F238E27FC236}">
                  <a16:creationId xmlns:a16="http://schemas.microsoft.com/office/drawing/2014/main" id="{B29704B9-4391-4D5C-A2E2-62B098A5D413}"/>
                </a:ext>
              </a:extLst>
            </p:cNvPr>
            <p:cNvSpPr txBox="1"/>
            <p:nvPr/>
          </p:nvSpPr>
          <p:spPr>
            <a:xfrm rot="10800000">
              <a:off x="3584612" y="3681671"/>
              <a:ext cx="1372819" cy="264690"/>
            </a:xfrm>
            <a:prstGeom prst="rect">
              <a:avLst/>
            </a:prstGeom>
            <a:noFill/>
          </p:spPr>
          <p:txBody>
            <a:bodyPr wrap="square" lIns="0" tIns="0" rIns="0" bIns="0" rtlCol="0" anchor="t" anchorCtr="0">
              <a:spAutoFit/>
            </a:bodyPr>
            <a:lstStyle/>
            <a:p>
              <a:pPr algn="ctr" defTabSz="1216660">
                <a:lnSpc>
                  <a:spcPct val="120000"/>
                </a:lnSpc>
                <a:spcBef>
                  <a:spcPct val="0"/>
                </a:spcBef>
                <a:defRPr/>
              </a:pPr>
              <a:r>
                <a:rPr lang="zh-CN" altLang="en-US" sz="2000" b="1" dirty="0">
                  <a:solidFill>
                    <a:schemeClr val="bg1"/>
                  </a:solidFill>
                  <a:cs typeface="+mn-ea"/>
                  <a:sym typeface="+mn-lt"/>
                </a:rPr>
                <a:t>关键词</a:t>
              </a:r>
              <a:endParaRPr lang="en-US" sz="2000" b="1" dirty="0">
                <a:solidFill>
                  <a:schemeClr val="bg1"/>
                </a:solidFill>
                <a:cs typeface="+mn-ea"/>
                <a:sym typeface="+mn-lt"/>
              </a:endParaRPr>
            </a:p>
          </p:txBody>
        </p:sp>
      </p:grpSp>
      <p:sp>
        <p:nvSpPr>
          <p:cNvPr id="17" name="原创设计师QQ598969553            _4">
            <a:extLst>
              <a:ext uri="{FF2B5EF4-FFF2-40B4-BE49-F238E27FC236}">
                <a16:creationId xmlns:a16="http://schemas.microsoft.com/office/drawing/2014/main" id="{3471F40A-13A5-45F5-B297-3579D91D2CAB}"/>
              </a:ext>
            </a:extLst>
          </p:cNvPr>
          <p:cNvSpPr>
            <a:spLocks noChangeArrowheads="1"/>
          </p:cNvSpPr>
          <p:nvPr/>
        </p:nvSpPr>
        <p:spPr bwMode="gray">
          <a:xfrm flipH="1">
            <a:off x="6540062" y="1735783"/>
            <a:ext cx="3771536" cy="1008168"/>
          </a:xfrm>
          <a:prstGeom prst="roundRect">
            <a:avLst>
              <a:gd name="adj" fmla="val 11505"/>
            </a:avLst>
          </a:prstGeom>
          <a:noFill/>
          <a:ln w="25400" cap="flat" cmpd="sng" algn="ctr">
            <a:solidFill>
              <a:srgbClr val="25998C"/>
            </a:solidFill>
            <a:prstDash val="solid"/>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lnSpc>
                <a:spcPct val="120000"/>
              </a:lnSpc>
              <a:spcBef>
                <a:spcPct val="0"/>
              </a:spcBef>
              <a:spcAft>
                <a:spcPct val="0"/>
              </a:spcAft>
              <a:defRPr/>
            </a:pPr>
            <a:r>
              <a:rPr lang="zh-CN" altLang="en-US" dirty="0">
                <a:solidFill>
                  <a:schemeClr val="bg1">
                    <a:lumMod val="50000"/>
                  </a:schemeClr>
                </a:solidFill>
                <a:cs typeface="+mn-ea"/>
                <a:sym typeface="+mn-lt"/>
              </a:rPr>
              <a:t>    点击添加文字，点击添加文字</a:t>
            </a:r>
            <a:endParaRPr kumimoji="0" lang="zh-CN" altLang="zh-CN" i="0" u="none" strike="noStrike" kern="1200" cap="none" spc="0" normalizeH="0" baseline="0" noProof="0" dirty="0">
              <a:ln>
                <a:noFill/>
              </a:ln>
              <a:solidFill>
                <a:schemeClr val="bg1">
                  <a:lumMod val="50000"/>
                </a:schemeClr>
              </a:solidFill>
              <a:effectLst/>
              <a:uLnTx/>
              <a:uFillTx/>
              <a:cs typeface="+mn-ea"/>
              <a:sym typeface="+mn-lt"/>
            </a:endParaRPr>
          </a:p>
        </p:txBody>
      </p:sp>
      <p:sp>
        <p:nvSpPr>
          <p:cNvPr id="18" name="原创设计师QQ598969553            _6">
            <a:extLst>
              <a:ext uri="{FF2B5EF4-FFF2-40B4-BE49-F238E27FC236}">
                <a16:creationId xmlns:a16="http://schemas.microsoft.com/office/drawing/2014/main" id="{13A48E9C-6269-47C3-8BBE-173CAB2184EA}"/>
              </a:ext>
            </a:extLst>
          </p:cNvPr>
          <p:cNvSpPr>
            <a:spLocks noChangeArrowheads="1"/>
          </p:cNvSpPr>
          <p:nvPr/>
        </p:nvSpPr>
        <p:spPr bwMode="gray">
          <a:xfrm flipH="1">
            <a:off x="6540062" y="3172471"/>
            <a:ext cx="3771536" cy="1008168"/>
          </a:xfrm>
          <a:prstGeom prst="roundRect">
            <a:avLst>
              <a:gd name="adj" fmla="val 11505"/>
            </a:avLst>
          </a:prstGeom>
          <a:noFill/>
          <a:ln w="25400" cap="flat" cmpd="sng" algn="ctr">
            <a:solidFill>
              <a:schemeClr val="accent1">
                <a:lumMod val="75000"/>
              </a:schemeClr>
            </a:solidFill>
            <a:prstDash val="solid"/>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endParaRPr lang="en-US" altLang="zh-CN" dirty="0">
              <a:solidFill>
                <a:schemeClr val="bg1">
                  <a:lumMod val="50000"/>
                </a:schemeClr>
              </a:solidFill>
              <a:cs typeface="+mn-ea"/>
              <a:sym typeface="+mn-lt"/>
            </a:endParaRPr>
          </a:p>
          <a:p>
            <a:pPr fontAlgn="base">
              <a:lnSpc>
                <a:spcPct val="120000"/>
              </a:lnSpc>
              <a:spcBef>
                <a:spcPct val="0"/>
              </a:spcBef>
              <a:spcAft>
                <a:spcPct val="0"/>
              </a:spcAft>
              <a:defRPr/>
            </a:pPr>
            <a:r>
              <a:rPr lang="en-US" altLang="zh-CN" dirty="0">
                <a:solidFill>
                  <a:schemeClr val="bg1">
                    <a:lumMod val="50000"/>
                  </a:schemeClr>
                </a:solidFill>
                <a:cs typeface="+mn-ea"/>
                <a:sym typeface="+mn-lt"/>
              </a:rPr>
              <a:t>    </a:t>
            </a:r>
            <a:r>
              <a:rPr lang="zh-CN" altLang="en-US" dirty="0">
                <a:solidFill>
                  <a:schemeClr val="bg1">
                    <a:lumMod val="50000"/>
                  </a:schemeClr>
                </a:solidFill>
                <a:cs typeface="+mn-ea"/>
                <a:sym typeface="+mn-lt"/>
              </a:rPr>
              <a:t>点击添加文字，点击添加文字</a:t>
            </a:r>
            <a:endParaRPr lang="zh-CN" altLang="zh-CN" dirty="0">
              <a:solidFill>
                <a:schemeClr val="bg1">
                  <a:lumMod val="50000"/>
                </a:schemeClr>
              </a:solidFill>
              <a:cs typeface="+mn-ea"/>
              <a:sym typeface="+mn-lt"/>
            </a:endParaRPr>
          </a:p>
          <a:p>
            <a:pPr lvl="0" fontAlgn="base">
              <a:lnSpc>
                <a:spcPct val="120000"/>
              </a:lnSpc>
              <a:spcBef>
                <a:spcPct val="0"/>
              </a:spcBef>
              <a:spcAft>
                <a:spcPct val="0"/>
              </a:spcAft>
              <a:defRPr/>
            </a:pPr>
            <a:endParaRPr kumimoji="0" lang="zh-CN" altLang="zh-CN" i="0" u="none" strike="noStrike" kern="1200" cap="none" spc="0" normalizeH="0" baseline="0" noProof="0" dirty="0">
              <a:ln>
                <a:noFill/>
              </a:ln>
              <a:solidFill>
                <a:schemeClr val="bg1">
                  <a:lumMod val="50000"/>
                </a:schemeClr>
              </a:solidFill>
              <a:effectLst/>
              <a:uLnTx/>
              <a:uFillTx/>
              <a:cs typeface="+mn-ea"/>
              <a:sym typeface="+mn-lt"/>
            </a:endParaRPr>
          </a:p>
        </p:txBody>
      </p:sp>
      <p:sp>
        <p:nvSpPr>
          <p:cNvPr id="19" name="原创设计师QQ598969553            _8">
            <a:extLst>
              <a:ext uri="{FF2B5EF4-FFF2-40B4-BE49-F238E27FC236}">
                <a16:creationId xmlns:a16="http://schemas.microsoft.com/office/drawing/2014/main" id="{4744B85A-8118-4E65-B27B-0B68F8360966}"/>
              </a:ext>
            </a:extLst>
          </p:cNvPr>
          <p:cNvSpPr>
            <a:spLocks noChangeArrowheads="1"/>
          </p:cNvSpPr>
          <p:nvPr/>
        </p:nvSpPr>
        <p:spPr bwMode="ltGray">
          <a:xfrm flipH="1">
            <a:off x="6537146" y="4622524"/>
            <a:ext cx="3775076" cy="998950"/>
          </a:xfrm>
          <a:prstGeom prst="roundRect">
            <a:avLst>
              <a:gd name="adj" fmla="val 11505"/>
            </a:avLst>
          </a:prstGeom>
          <a:noFill/>
          <a:ln w="25400" cap="flat" cmpd="sng" algn="ctr">
            <a:solidFill>
              <a:srgbClr val="25998C"/>
            </a:solidFill>
            <a:prstDash val="solid"/>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lnSpc>
                <a:spcPct val="120000"/>
              </a:lnSpc>
              <a:spcBef>
                <a:spcPct val="0"/>
              </a:spcBef>
              <a:spcAft>
                <a:spcPct val="0"/>
              </a:spcAft>
              <a:defRPr/>
            </a:pPr>
            <a:r>
              <a:rPr lang="zh-CN" altLang="en-US" dirty="0">
                <a:solidFill>
                  <a:schemeClr val="bg1">
                    <a:lumMod val="50000"/>
                  </a:schemeClr>
                </a:solidFill>
                <a:cs typeface="+mn-ea"/>
                <a:sym typeface="+mn-lt"/>
              </a:rPr>
              <a:t>    点击添加文字，点击添加文字</a:t>
            </a:r>
            <a:endParaRPr lang="zh-CN" altLang="zh-CN" dirty="0">
              <a:solidFill>
                <a:schemeClr val="bg1">
                  <a:lumMod val="50000"/>
                </a:schemeClr>
              </a:solidFill>
              <a:cs typeface="+mn-ea"/>
              <a:sym typeface="+mn-lt"/>
            </a:endParaRPr>
          </a:p>
        </p:txBody>
      </p:sp>
    </p:spTree>
    <p:extLst>
      <p:ext uri="{BB962C8B-B14F-4D97-AF65-F5344CB8AC3E}">
        <p14:creationId xmlns:p14="http://schemas.microsoft.com/office/powerpoint/2010/main" val="1768552658"/>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750" fill="hold"/>
                                        <p:tgtEl>
                                          <p:spTgt spid="9"/>
                                        </p:tgtEl>
                                        <p:attrNameLst>
                                          <p:attrName>ppt_x</p:attrName>
                                        </p:attrNameLst>
                                      </p:cBhvr>
                                      <p:tavLst>
                                        <p:tav tm="0">
                                          <p:val>
                                            <p:strVal val="#ppt_x"/>
                                          </p:val>
                                        </p:tav>
                                        <p:tav tm="100000">
                                          <p:val>
                                            <p:strVal val="#ppt_x"/>
                                          </p:val>
                                        </p:tav>
                                      </p:tavLst>
                                    </p:anim>
                                    <p:anim calcmode="lin" valueType="num">
                                      <p:cBhvr additive="base">
                                        <p:cTn id="18" dur="750" fill="hold"/>
                                        <p:tgtEl>
                                          <p:spTgt spid="9"/>
                                        </p:tgtEl>
                                        <p:attrNameLst>
                                          <p:attrName>ppt_y</p:attrName>
                                        </p:attrNameLst>
                                      </p:cBhvr>
                                      <p:tavLst>
                                        <p:tav tm="0">
                                          <p:val>
                                            <p:strVal val="1+#ppt_h/2"/>
                                          </p:val>
                                        </p:tav>
                                        <p:tav tm="100000">
                                          <p:val>
                                            <p:strVal val="#ppt_y"/>
                                          </p:val>
                                        </p:tav>
                                      </p:tavLst>
                                    </p:anim>
                                  </p:childTnLst>
                                </p:cTn>
                              </p:par>
                            </p:childTnLst>
                          </p:cTn>
                        </p:par>
                        <p:par>
                          <p:cTn id="19" fill="hold">
                            <p:stCondLst>
                              <p:cond delay="1750"/>
                            </p:stCondLst>
                            <p:childTnLst>
                              <p:par>
                                <p:cTn id="20" presetID="2" presetClass="entr" presetSubtype="2"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250" fill="hold"/>
                                        <p:tgtEl>
                                          <p:spTgt spid="17"/>
                                        </p:tgtEl>
                                        <p:attrNameLst>
                                          <p:attrName>ppt_x</p:attrName>
                                        </p:attrNameLst>
                                      </p:cBhvr>
                                      <p:tavLst>
                                        <p:tav tm="0">
                                          <p:val>
                                            <p:strVal val="1+#ppt_w/2"/>
                                          </p:val>
                                        </p:tav>
                                        <p:tav tm="100000">
                                          <p:val>
                                            <p:strVal val="#ppt_x"/>
                                          </p:val>
                                        </p:tav>
                                      </p:tavLst>
                                    </p:anim>
                                    <p:anim calcmode="lin" valueType="num">
                                      <p:cBhvr additive="base">
                                        <p:cTn id="23" dur="250" fill="hold"/>
                                        <p:tgtEl>
                                          <p:spTgt spid="1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250" fill="hold"/>
                                        <p:tgtEl>
                                          <p:spTgt spid="18"/>
                                        </p:tgtEl>
                                        <p:attrNameLst>
                                          <p:attrName>ppt_x</p:attrName>
                                        </p:attrNameLst>
                                      </p:cBhvr>
                                      <p:tavLst>
                                        <p:tav tm="0">
                                          <p:val>
                                            <p:strVal val="1+#ppt_w/2"/>
                                          </p:val>
                                        </p:tav>
                                        <p:tav tm="100000">
                                          <p:val>
                                            <p:strVal val="#ppt_x"/>
                                          </p:val>
                                        </p:tav>
                                      </p:tavLst>
                                    </p:anim>
                                    <p:anim calcmode="lin" valueType="num">
                                      <p:cBhvr additive="base">
                                        <p:cTn id="28" dur="250" fill="hold"/>
                                        <p:tgtEl>
                                          <p:spTgt spid="18"/>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2" presetClass="entr" presetSubtype="2"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250" fill="hold"/>
                                        <p:tgtEl>
                                          <p:spTgt spid="19"/>
                                        </p:tgtEl>
                                        <p:attrNameLst>
                                          <p:attrName>ppt_x</p:attrName>
                                        </p:attrNameLst>
                                      </p:cBhvr>
                                      <p:tavLst>
                                        <p:tav tm="0">
                                          <p:val>
                                            <p:strVal val="1+#ppt_w/2"/>
                                          </p:val>
                                        </p:tav>
                                        <p:tav tm="100000">
                                          <p:val>
                                            <p:strVal val="#ppt_x"/>
                                          </p:val>
                                        </p:tav>
                                      </p:tavLst>
                                    </p:anim>
                                    <p:anim calcmode="lin" valueType="num">
                                      <p:cBhvr additive="base">
                                        <p:cTn id="33" dur="25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7" grpId="0" animBg="1"/>
      <p:bldP spid="18"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A34C5E46-EC63-463D-8548-1AEFB193B93F}"/>
              </a:ext>
            </a:extLst>
          </p:cNvPr>
          <p:cNvSpPr/>
          <p:nvPr/>
        </p:nvSpPr>
        <p:spPr>
          <a:xfrm>
            <a:off x="4659410" y="435277"/>
            <a:ext cx="2877711" cy="584775"/>
          </a:xfrm>
          <a:prstGeom prst="rect">
            <a:avLst/>
          </a:prstGeom>
        </p:spPr>
        <p:txBody>
          <a:bodyPr wrap="none">
            <a:spAutoFit/>
          </a:bodyPr>
          <a:lstStyle/>
          <a:p>
            <a:pPr algn="ctr"/>
            <a:r>
              <a:rPr lang="zh-CN" altLang="en-US" sz="3200" b="1" spc="300" dirty="0">
                <a:solidFill>
                  <a:srgbClr val="25998C"/>
                </a:solidFill>
                <a:cs typeface="+mn-ea"/>
                <a:sym typeface="+mn-lt"/>
              </a:rPr>
              <a:t>加入标题描述</a:t>
            </a:r>
          </a:p>
        </p:txBody>
      </p:sp>
      <p:grpSp>
        <p:nvGrpSpPr>
          <p:cNvPr id="6" name="组合 5">
            <a:extLst>
              <a:ext uri="{FF2B5EF4-FFF2-40B4-BE49-F238E27FC236}">
                <a16:creationId xmlns:a16="http://schemas.microsoft.com/office/drawing/2014/main" id="{7E89C3CB-3E3B-4380-873A-68B27579194E}"/>
              </a:ext>
            </a:extLst>
          </p:cNvPr>
          <p:cNvGrpSpPr/>
          <p:nvPr/>
        </p:nvGrpSpPr>
        <p:grpSpPr>
          <a:xfrm>
            <a:off x="3812270" y="347437"/>
            <a:ext cx="4571998" cy="773790"/>
            <a:chOff x="4564337" y="378280"/>
            <a:chExt cx="3063327" cy="773790"/>
          </a:xfrm>
        </p:grpSpPr>
        <p:cxnSp>
          <p:nvCxnSpPr>
            <p:cNvPr id="7" name="直接连接符 6">
              <a:extLst>
                <a:ext uri="{FF2B5EF4-FFF2-40B4-BE49-F238E27FC236}">
                  <a16:creationId xmlns:a16="http://schemas.microsoft.com/office/drawing/2014/main" id="{44B058DF-4FD1-4383-B9D4-93E37DF2FA7D}"/>
                </a:ext>
              </a:extLst>
            </p:cNvPr>
            <p:cNvCxnSpPr/>
            <p:nvPr/>
          </p:nvCxnSpPr>
          <p:spPr>
            <a:xfrm flipH="1">
              <a:off x="4564337" y="1152070"/>
              <a:ext cx="3063327" cy="0"/>
            </a:xfrm>
            <a:prstGeom prst="line">
              <a:avLst/>
            </a:prstGeom>
            <a:ln>
              <a:solidFill>
                <a:srgbClr val="25998C"/>
              </a:solidFill>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A7E80AA4-ACC1-4A30-A9C5-A3904405A357}"/>
                </a:ext>
              </a:extLst>
            </p:cNvPr>
            <p:cNvCxnSpPr/>
            <p:nvPr/>
          </p:nvCxnSpPr>
          <p:spPr>
            <a:xfrm>
              <a:off x="4564337" y="378280"/>
              <a:ext cx="3063327" cy="0"/>
            </a:xfrm>
            <a:prstGeom prst="line">
              <a:avLst/>
            </a:prstGeom>
            <a:ln>
              <a:solidFill>
                <a:srgbClr val="25998C"/>
              </a:solidFill>
            </a:ln>
          </p:spPr>
          <p:style>
            <a:lnRef idx="1">
              <a:schemeClr val="accent1"/>
            </a:lnRef>
            <a:fillRef idx="0">
              <a:schemeClr val="accent1"/>
            </a:fillRef>
            <a:effectRef idx="0">
              <a:schemeClr val="accent1"/>
            </a:effectRef>
            <a:fontRef idx="minor">
              <a:schemeClr val="tx1"/>
            </a:fontRef>
          </p:style>
        </p:cxnSp>
      </p:grpSp>
      <p:grpSp>
        <p:nvGrpSpPr>
          <p:cNvPr id="9" name="组合 8">
            <a:extLst>
              <a:ext uri="{FF2B5EF4-FFF2-40B4-BE49-F238E27FC236}">
                <a16:creationId xmlns:a16="http://schemas.microsoft.com/office/drawing/2014/main" id="{E8B4866D-BF1F-4733-BD05-EEC9158FF7B0}"/>
              </a:ext>
            </a:extLst>
          </p:cNvPr>
          <p:cNvGrpSpPr/>
          <p:nvPr/>
        </p:nvGrpSpPr>
        <p:grpSpPr>
          <a:xfrm>
            <a:off x="1823951" y="1865989"/>
            <a:ext cx="2934342" cy="3271424"/>
            <a:chOff x="7147155" y="1052695"/>
            <a:chExt cx="3810244" cy="4247944"/>
          </a:xfrm>
        </p:grpSpPr>
        <p:sp>
          <p:nvSpPr>
            <p:cNvPr id="10" name="Rounded Rectangle 3">
              <a:extLst>
                <a:ext uri="{FF2B5EF4-FFF2-40B4-BE49-F238E27FC236}">
                  <a16:creationId xmlns:a16="http://schemas.microsoft.com/office/drawing/2014/main" id="{0CA913E1-2FDD-43EF-BCAE-6DC5D35CBCDA}"/>
                </a:ext>
              </a:extLst>
            </p:cNvPr>
            <p:cNvSpPr/>
            <p:nvPr/>
          </p:nvSpPr>
          <p:spPr>
            <a:xfrm>
              <a:off x="7147155" y="4453437"/>
              <a:ext cx="67594" cy="676987"/>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bg1">
                    <a:lumMod val="50000"/>
                  </a:schemeClr>
                </a:solidFill>
                <a:cs typeface="+mn-ea"/>
                <a:sym typeface="+mn-lt"/>
              </a:endParaRPr>
            </a:p>
          </p:txBody>
        </p:sp>
        <p:sp>
          <p:nvSpPr>
            <p:cNvPr id="11" name="TextBox 72">
              <a:extLst>
                <a:ext uri="{FF2B5EF4-FFF2-40B4-BE49-F238E27FC236}">
                  <a16:creationId xmlns:a16="http://schemas.microsoft.com/office/drawing/2014/main" id="{C3DB0626-25AC-4020-ABD5-401A6C184CB5}"/>
                </a:ext>
              </a:extLst>
            </p:cNvPr>
            <p:cNvSpPr txBox="1"/>
            <p:nvPr/>
          </p:nvSpPr>
          <p:spPr>
            <a:xfrm>
              <a:off x="7433670" y="4662868"/>
              <a:ext cx="3523729" cy="637771"/>
            </a:xfrm>
            <a:prstGeom prst="rect">
              <a:avLst/>
            </a:prstGeom>
            <a:noFill/>
          </p:spPr>
          <p:txBody>
            <a:bodyPr wrap="square" lIns="0" tIns="0" rIns="0" bIns="0" rtlCol="0">
              <a:spAutoFit/>
            </a:bodyPr>
            <a:lstStyle/>
            <a:p>
              <a:pPr lvl="0">
                <a:lnSpc>
                  <a:spcPts val="2033"/>
                </a:lnSpc>
              </a:pPr>
              <a:r>
                <a:rPr lang="zh-CN" altLang="en-US" sz="1400" dirty="0">
                  <a:solidFill>
                    <a:srgbClr val="FFFFFF">
                      <a:lumMod val="50000"/>
                    </a:srgbClr>
                  </a:solidFill>
                  <a:cs typeface="+mn-ea"/>
                  <a:sym typeface="+mn-lt"/>
                </a:rPr>
                <a:t> 点击添加文字，点击添加文字点击添加文字</a:t>
              </a:r>
              <a:r>
                <a:rPr lang="en-US" altLang="zh-CN" sz="1400" dirty="0">
                  <a:solidFill>
                    <a:srgbClr val="FFFFFF">
                      <a:lumMod val="50000"/>
                    </a:srgbClr>
                  </a:solidFill>
                  <a:cs typeface="+mn-ea"/>
                  <a:sym typeface="+mn-lt"/>
                </a:rPr>
                <a:t>,</a:t>
              </a:r>
              <a:r>
                <a:rPr lang="zh-CN" altLang="en-US" sz="1400" dirty="0">
                  <a:solidFill>
                    <a:srgbClr val="FFFFFF">
                      <a:lumMod val="50000"/>
                    </a:srgbClr>
                  </a:solidFill>
                  <a:cs typeface="+mn-ea"/>
                  <a:sym typeface="+mn-lt"/>
                </a:rPr>
                <a:t>点击添加文字，</a:t>
              </a:r>
              <a:endParaRPr lang="en-US" altLang="zh-CN" sz="1400" dirty="0">
                <a:solidFill>
                  <a:srgbClr val="FFFFFF">
                    <a:lumMod val="50000"/>
                  </a:srgbClr>
                </a:solidFill>
                <a:cs typeface="+mn-ea"/>
                <a:sym typeface="+mn-lt"/>
              </a:endParaRPr>
            </a:p>
          </p:txBody>
        </p:sp>
        <p:sp>
          <p:nvSpPr>
            <p:cNvPr id="12" name="TextBox 87">
              <a:extLst>
                <a:ext uri="{FF2B5EF4-FFF2-40B4-BE49-F238E27FC236}">
                  <a16:creationId xmlns:a16="http://schemas.microsoft.com/office/drawing/2014/main" id="{8C8131EE-D15D-4378-A20E-BFC0BA13E65E}"/>
                </a:ext>
              </a:extLst>
            </p:cNvPr>
            <p:cNvSpPr txBox="1"/>
            <p:nvPr/>
          </p:nvSpPr>
          <p:spPr>
            <a:xfrm>
              <a:off x="7471363" y="4316288"/>
              <a:ext cx="1198944" cy="283083"/>
            </a:xfrm>
            <a:prstGeom prst="rect">
              <a:avLst/>
            </a:prstGeom>
            <a:noFill/>
          </p:spPr>
          <p:txBody>
            <a:bodyPr wrap="none" lIns="0" tIns="0" rIns="0" bIns="0" rtlCol="0">
              <a:spAutoFit/>
            </a:bodyPr>
            <a:lstStyle/>
            <a:p>
              <a:pPr>
                <a:lnSpc>
                  <a:spcPts val="1733"/>
                </a:lnSpc>
                <a:spcAft>
                  <a:spcPts val="1600"/>
                </a:spcAft>
              </a:pPr>
              <a:r>
                <a:rPr lang="zh-CN" altLang="en-US" b="1" dirty="0">
                  <a:solidFill>
                    <a:schemeClr val="bg1">
                      <a:lumMod val="50000"/>
                    </a:schemeClr>
                  </a:solidFill>
                  <a:cs typeface="+mn-ea"/>
                  <a:sym typeface="+mn-lt"/>
                </a:rPr>
                <a:t>加入标题</a:t>
              </a:r>
              <a:endParaRPr lang="en-US" altLang="zh-CN" b="1" dirty="0">
                <a:solidFill>
                  <a:schemeClr val="bg1">
                    <a:lumMod val="50000"/>
                  </a:schemeClr>
                </a:solidFill>
                <a:cs typeface="+mn-ea"/>
                <a:sym typeface="+mn-lt"/>
              </a:endParaRPr>
            </a:p>
          </p:txBody>
        </p:sp>
        <p:sp>
          <p:nvSpPr>
            <p:cNvPr id="13" name="Rounded Rectangle 88">
              <a:extLst>
                <a:ext uri="{FF2B5EF4-FFF2-40B4-BE49-F238E27FC236}">
                  <a16:creationId xmlns:a16="http://schemas.microsoft.com/office/drawing/2014/main" id="{37EBE222-A50E-45D1-92BE-05B4A07FD4CC}"/>
                </a:ext>
              </a:extLst>
            </p:cNvPr>
            <p:cNvSpPr/>
            <p:nvPr/>
          </p:nvSpPr>
          <p:spPr>
            <a:xfrm>
              <a:off x="7147155" y="3360018"/>
              <a:ext cx="67594" cy="676987"/>
            </a:xfrm>
            <a:prstGeom prst="roundRect">
              <a:avLst/>
            </a:prstGeom>
            <a:solidFill>
              <a:srgbClr val="2599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bg1">
                    <a:lumMod val="50000"/>
                  </a:schemeClr>
                </a:solidFill>
                <a:cs typeface="+mn-ea"/>
                <a:sym typeface="+mn-lt"/>
              </a:endParaRPr>
            </a:p>
          </p:txBody>
        </p:sp>
        <p:sp>
          <p:nvSpPr>
            <p:cNvPr id="14" name="TextBox 89">
              <a:extLst>
                <a:ext uri="{FF2B5EF4-FFF2-40B4-BE49-F238E27FC236}">
                  <a16:creationId xmlns:a16="http://schemas.microsoft.com/office/drawing/2014/main" id="{C19D7FC5-01BE-452C-9F56-5DE4078BAA37}"/>
                </a:ext>
              </a:extLst>
            </p:cNvPr>
            <p:cNvSpPr txBox="1"/>
            <p:nvPr/>
          </p:nvSpPr>
          <p:spPr>
            <a:xfrm>
              <a:off x="7433670" y="3569449"/>
              <a:ext cx="3523729" cy="637771"/>
            </a:xfrm>
            <a:prstGeom prst="rect">
              <a:avLst/>
            </a:prstGeom>
            <a:noFill/>
          </p:spPr>
          <p:txBody>
            <a:bodyPr wrap="square" lIns="0" tIns="0" rIns="0" bIns="0" rtlCol="0">
              <a:spAutoFit/>
            </a:bodyPr>
            <a:lstStyle/>
            <a:p>
              <a:pPr lvl="0">
                <a:lnSpc>
                  <a:spcPts val="2033"/>
                </a:lnSpc>
              </a:pPr>
              <a:r>
                <a:rPr lang="zh-CN" altLang="en-US" sz="1400" dirty="0">
                  <a:solidFill>
                    <a:srgbClr val="FFFFFF">
                      <a:lumMod val="50000"/>
                    </a:srgbClr>
                  </a:solidFill>
                  <a:cs typeface="+mn-ea"/>
                  <a:sym typeface="+mn-lt"/>
                </a:rPr>
                <a:t> 点击添加文字，点击添加文字点击添加文字</a:t>
              </a:r>
              <a:r>
                <a:rPr lang="en-US" altLang="zh-CN" sz="1400" dirty="0">
                  <a:solidFill>
                    <a:srgbClr val="FFFFFF">
                      <a:lumMod val="50000"/>
                    </a:srgbClr>
                  </a:solidFill>
                  <a:cs typeface="+mn-ea"/>
                  <a:sym typeface="+mn-lt"/>
                </a:rPr>
                <a:t>,</a:t>
              </a:r>
              <a:r>
                <a:rPr lang="zh-CN" altLang="en-US" sz="1400" dirty="0">
                  <a:solidFill>
                    <a:srgbClr val="FFFFFF">
                      <a:lumMod val="50000"/>
                    </a:srgbClr>
                  </a:solidFill>
                  <a:cs typeface="+mn-ea"/>
                  <a:sym typeface="+mn-lt"/>
                </a:rPr>
                <a:t>点击添加文字，</a:t>
              </a:r>
              <a:endParaRPr lang="en-US" altLang="zh-CN" sz="1400" dirty="0">
                <a:solidFill>
                  <a:srgbClr val="FFFFFF">
                    <a:lumMod val="50000"/>
                  </a:srgbClr>
                </a:solidFill>
                <a:cs typeface="+mn-ea"/>
                <a:sym typeface="+mn-lt"/>
              </a:endParaRPr>
            </a:p>
          </p:txBody>
        </p:sp>
        <p:sp>
          <p:nvSpPr>
            <p:cNvPr id="15" name="TextBox 90">
              <a:extLst>
                <a:ext uri="{FF2B5EF4-FFF2-40B4-BE49-F238E27FC236}">
                  <a16:creationId xmlns:a16="http://schemas.microsoft.com/office/drawing/2014/main" id="{731147B2-974C-41C3-8B3E-A83D5F344C0E}"/>
                </a:ext>
              </a:extLst>
            </p:cNvPr>
            <p:cNvSpPr txBox="1"/>
            <p:nvPr/>
          </p:nvSpPr>
          <p:spPr>
            <a:xfrm>
              <a:off x="7471363" y="3222869"/>
              <a:ext cx="1198944" cy="283083"/>
            </a:xfrm>
            <a:prstGeom prst="rect">
              <a:avLst/>
            </a:prstGeom>
            <a:noFill/>
          </p:spPr>
          <p:txBody>
            <a:bodyPr wrap="none" lIns="0" tIns="0" rIns="0" bIns="0" rtlCol="0">
              <a:spAutoFit/>
            </a:bodyPr>
            <a:lstStyle/>
            <a:p>
              <a:pPr>
                <a:lnSpc>
                  <a:spcPts val="1733"/>
                </a:lnSpc>
                <a:spcAft>
                  <a:spcPts val="1600"/>
                </a:spcAft>
              </a:pPr>
              <a:r>
                <a:rPr lang="zh-CN" altLang="en-US" b="1" dirty="0">
                  <a:solidFill>
                    <a:schemeClr val="bg1">
                      <a:lumMod val="50000"/>
                    </a:schemeClr>
                  </a:solidFill>
                  <a:cs typeface="+mn-ea"/>
                  <a:sym typeface="+mn-lt"/>
                </a:rPr>
                <a:t>加入标题</a:t>
              </a:r>
              <a:endParaRPr lang="en-US" altLang="zh-CN" b="1" dirty="0">
                <a:solidFill>
                  <a:schemeClr val="bg1">
                    <a:lumMod val="50000"/>
                  </a:schemeClr>
                </a:solidFill>
                <a:cs typeface="+mn-ea"/>
                <a:sym typeface="+mn-lt"/>
              </a:endParaRPr>
            </a:p>
          </p:txBody>
        </p:sp>
        <p:sp>
          <p:nvSpPr>
            <p:cNvPr id="16" name="Rounded Rectangle 94">
              <a:extLst>
                <a:ext uri="{FF2B5EF4-FFF2-40B4-BE49-F238E27FC236}">
                  <a16:creationId xmlns:a16="http://schemas.microsoft.com/office/drawing/2014/main" id="{8B435AE5-63A3-4E1C-9963-DCECFAE35AAE}"/>
                </a:ext>
              </a:extLst>
            </p:cNvPr>
            <p:cNvSpPr/>
            <p:nvPr/>
          </p:nvSpPr>
          <p:spPr>
            <a:xfrm>
              <a:off x="7147155" y="2283262"/>
              <a:ext cx="67594" cy="676987"/>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bg1">
                    <a:lumMod val="50000"/>
                  </a:schemeClr>
                </a:solidFill>
                <a:cs typeface="+mn-ea"/>
                <a:sym typeface="+mn-lt"/>
              </a:endParaRPr>
            </a:p>
          </p:txBody>
        </p:sp>
        <p:sp>
          <p:nvSpPr>
            <p:cNvPr id="17" name="TextBox 95">
              <a:extLst>
                <a:ext uri="{FF2B5EF4-FFF2-40B4-BE49-F238E27FC236}">
                  <a16:creationId xmlns:a16="http://schemas.microsoft.com/office/drawing/2014/main" id="{35F83EBD-55CE-4627-BF66-0BD4C9CE1BFF}"/>
                </a:ext>
              </a:extLst>
            </p:cNvPr>
            <p:cNvSpPr txBox="1"/>
            <p:nvPr/>
          </p:nvSpPr>
          <p:spPr>
            <a:xfrm>
              <a:off x="7433670" y="2492693"/>
              <a:ext cx="3523729" cy="637771"/>
            </a:xfrm>
            <a:prstGeom prst="rect">
              <a:avLst/>
            </a:prstGeom>
            <a:noFill/>
          </p:spPr>
          <p:txBody>
            <a:bodyPr wrap="square" lIns="0" tIns="0" rIns="0" bIns="0" rtlCol="0">
              <a:spAutoFit/>
            </a:bodyPr>
            <a:lstStyle/>
            <a:p>
              <a:pPr lvl="0">
                <a:lnSpc>
                  <a:spcPts val="2033"/>
                </a:lnSpc>
              </a:pPr>
              <a:r>
                <a:rPr lang="zh-CN" altLang="en-US" sz="1400" dirty="0">
                  <a:solidFill>
                    <a:srgbClr val="FFFFFF">
                      <a:lumMod val="50000"/>
                    </a:srgbClr>
                  </a:solidFill>
                  <a:cs typeface="+mn-ea"/>
                  <a:sym typeface="+mn-lt"/>
                </a:rPr>
                <a:t> 点击添加文字，点击添加文字点击添加文字</a:t>
              </a:r>
              <a:r>
                <a:rPr lang="en-US" altLang="zh-CN" sz="1400" dirty="0">
                  <a:solidFill>
                    <a:srgbClr val="FFFFFF">
                      <a:lumMod val="50000"/>
                    </a:srgbClr>
                  </a:solidFill>
                  <a:cs typeface="+mn-ea"/>
                  <a:sym typeface="+mn-lt"/>
                </a:rPr>
                <a:t>,</a:t>
              </a:r>
              <a:r>
                <a:rPr lang="zh-CN" altLang="en-US" sz="1400" dirty="0">
                  <a:solidFill>
                    <a:srgbClr val="FFFFFF">
                      <a:lumMod val="50000"/>
                    </a:srgbClr>
                  </a:solidFill>
                  <a:cs typeface="+mn-ea"/>
                  <a:sym typeface="+mn-lt"/>
                </a:rPr>
                <a:t>点击添加文字，</a:t>
              </a:r>
              <a:endParaRPr lang="en-US" altLang="zh-CN" sz="1400" dirty="0">
                <a:solidFill>
                  <a:srgbClr val="FFFFFF">
                    <a:lumMod val="50000"/>
                  </a:srgbClr>
                </a:solidFill>
                <a:cs typeface="+mn-ea"/>
                <a:sym typeface="+mn-lt"/>
              </a:endParaRPr>
            </a:p>
          </p:txBody>
        </p:sp>
        <p:sp>
          <p:nvSpPr>
            <p:cNvPr id="18" name="TextBox 96">
              <a:extLst>
                <a:ext uri="{FF2B5EF4-FFF2-40B4-BE49-F238E27FC236}">
                  <a16:creationId xmlns:a16="http://schemas.microsoft.com/office/drawing/2014/main" id="{248C29EA-D141-4DF1-B85F-A688E03AAF0D}"/>
                </a:ext>
              </a:extLst>
            </p:cNvPr>
            <p:cNvSpPr txBox="1"/>
            <p:nvPr/>
          </p:nvSpPr>
          <p:spPr>
            <a:xfrm>
              <a:off x="7471363" y="2146114"/>
              <a:ext cx="1198944" cy="283083"/>
            </a:xfrm>
            <a:prstGeom prst="rect">
              <a:avLst/>
            </a:prstGeom>
            <a:noFill/>
          </p:spPr>
          <p:txBody>
            <a:bodyPr wrap="none" lIns="0" tIns="0" rIns="0" bIns="0" rtlCol="0">
              <a:spAutoFit/>
            </a:bodyPr>
            <a:lstStyle/>
            <a:p>
              <a:pPr>
                <a:lnSpc>
                  <a:spcPts val="1733"/>
                </a:lnSpc>
                <a:spcAft>
                  <a:spcPts val="1600"/>
                </a:spcAft>
              </a:pPr>
              <a:r>
                <a:rPr lang="zh-CN" altLang="en-US" b="1" dirty="0">
                  <a:solidFill>
                    <a:schemeClr val="bg1">
                      <a:lumMod val="50000"/>
                    </a:schemeClr>
                  </a:solidFill>
                  <a:cs typeface="+mn-ea"/>
                  <a:sym typeface="+mn-lt"/>
                </a:rPr>
                <a:t>加入标题</a:t>
              </a:r>
              <a:endParaRPr lang="en-US" altLang="zh-CN" b="1" dirty="0">
                <a:solidFill>
                  <a:schemeClr val="bg1">
                    <a:lumMod val="50000"/>
                  </a:schemeClr>
                </a:solidFill>
                <a:cs typeface="+mn-ea"/>
                <a:sym typeface="+mn-lt"/>
              </a:endParaRPr>
            </a:p>
          </p:txBody>
        </p:sp>
        <p:sp>
          <p:nvSpPr>
            <p:cNvPr id="19" name="Rounded Rectangle 97">
              <a:extLst>
                <a:ext uri="{FF2B5EF4-FFF2-40B4-BE49-F238E27FC236}">
                  <a16:creationId xmlns:a16="http://schemas.microsoft.com/office/drawing/2014/main" id="{F182F31B-FC67-4694-B5F8-093714C3DE0A}"/>
                </a:ext>
              </a:extLst>
            </p:cNvPr>
            <p:cNvSpPr/>
            <p:nvPr/>
          </p:nvSpPr>
          <p:spPr>
            <a:xfrm>
              <a:off x="7147155" y="1189843"/>
              <a:ext cx="67594" cy="676987"/>
            </a:xfrm>
            <a:prstGeom prst="roundRect">
              <a:avLst/>
            </a:prstGeom>
            <a:solidFill>
              <a:srgbClr val="2599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bg1">
                    <a:lumMod val="50000"/>
                  </a:schemeClr>
                </a:solidFill>
                <a:cs typeface="+mn-ea"/>
                <a:sym typeface="+mn-lt"/>
              </a:endParaRPr>
            </a:p>
          </p:txBody>
        </p:sp>
        <p:sp>
          <p:nvSpPr>
            <p:cNvPr id="20" name="TextBox 98">
              <a:extLst>
                <a:ext uri="{FF2B5EF4-FFF2-40B4-BE49-F238E27FC236}">
                  <a16:creationId xmlns:a16="http://schemas.microsoft.com/office/drawing/2014/main" id="{FE9C600F-620D-4ED1-9759-9872B95F617E}"/>
                </a:ext>
              </a:extLst>
            </p:cNvPr>
            <p:cNvSpPr txBox="1"/>
            <p:nvPr/>
          </p:nvSpPr>
          <p:spPr>
            <a:xfrm>
              <a:off x="7433670" y="1399274"/>
              <a:ext cx="3523729" cy="637771"/>
            </a:xfrm>
            <a:prstGeom prst="rect">
              <a:avLst/>
            </a:prstGeom>
            <a:noFill/>
          </p:spPr>
          <p:txBody>
            <a:bodyPr wrap="square" lIns="0" tIns="0" rIns="0" bIns="0" rtlCol="0">
              <a:spAutoFit/>
            </a:bodyPr>
            <a:lstStyle/>
            <a:p>
              <a:pPr>
                <a:lnSpc>
                  <a:spcPts val="2033"/>
                </a:lnSpc>
              </a:pPr>
              <a:r>
                <a:rPr lang="zh-CN" altLang="en-US" sz="1400" dirty="0">
                  <a:solidFill>
                    <a:schemeClr val="bg1">
                      <a:lumMod val="50000"/>
                    </a:schemeClr>
                  </a:solidFill>
                  <a:cs typeface="+mn-ea"/>
                  <a:sym typeface="+mn-lt"/>
                </a:rPr>
                <a:t> 点击添加文字，点击添加文字点击添加文字</a:t>
              </a:r>
              <a:r>
                <a:rPr lang="en-US" altLang="zh-CN" sz="1400" dirty="0">
                  <a:solidFill>
                    <a:schemeClr val="bg1">
                      <a:lumMod val="50000"/>
                    </a:schemeClr>
                  </a:solidFill>
                  <a:cs typeface="+mn-ea"/>
                  <a:sym typeface="+mn-lt"/>
                </a:rPr>
                <a:t>,</a:t>
              </a:r>
              <a:r>
                <a:rPr lang="zh-CN" altLang="en-US" sz="1400" dirty="0">
                  <a:solidFill>
                    <a:schemeClr val="bg1">
                      <a:lumMod val="50000"/>
                    </a:schemeClr>
                  </a:solidFill>
                  <a:cs typeface="+mn-ea"/>
                  <a:sym typeface="+mn-lt"/>
                </a:rPr>
                <a:t>点击添加文字，</a:t>
              </a:r>
              <a:endParaRPr lang="en-US" sz="1400" dirty="0">
                <a:solidFill>
                  <a:schemeClr val="bg1">
                    <a:lumMod val="50000"/>
                  </a:schemeClr>
                </a:solidFill>
                <a:cs typeface="+mn-ea"/>
                <a:sym typeface="+mn-lt"/>
              </a:endParaRPr>
            </a:p>
          </p:txBody>
        </p:sp>
        <p:sp>
          <p:nvSpPr>
            <p:cNvPr id="21" name="TextBox 99">
              <a:extLst>
                <a:ext uri="{FF2B5EF4-FFF2-40B4-BE49-F238E27FC236}">
                  <a16:creationId xmlns:a16="http://schemas.microsoft.com/office/drawing/2014/main" id="{EDEF6C52-45D5-475B-9C26-4D78001F403D}"/>
                </a:ext>
              </a:extLst>
            </p:cNvPr>
            <p:cNvSpPr txBox="1"/>
            <p:nvPr/>
          </p:nvSpPr>
          <p:spPr>
            <a:xfrm>
              <a:off x="7471363" y="1052695"/>
              <a:ext cx="1198944" cy="283083"/>
            </a:xfrm>
            <a:prstGeom prst="rect">
              <a:avLst/>
            </a:prstGeom>
            <a:noFill/>
          </p:spPr>
          <p:txBody>
            <a:bodyPr wrap="none" lIns="0" tIns="0" rIns="0" bIns="0" rtlCol="0">
              <a:spAutoFit/>
            </a:bodyPr>
            <a:lstStyle/>
            <a:p>
              <a:pPr>
                <a:lnSpc>
                  <a:spcPts val="1733"/>
                </a:lnSpc>
                <a:spcAft>
                  <a:spcPts val="1600"/>
                </a:spcAft>
              </a:pPr>
              <a:r>
                <a:rPr lang="zh-CN" altLang="en-US" b="1" dirty="0">
                  <a:solidFill>
                    <a:schemeClr val="bg1">
                      <a:lumMod val="50000"/>
                    </a:schemeClr>
                  </a:solidFill>
                  <a:cs typeface="+mn-ea"/>
                  <a:sym typeface="+mn-lt"/>
                </a:rPr>
                <a:t>加入标题</a:t>
              </a:r>
              <a:endParaRPr lang="en-US" b="1" dirty="0">
                <a:solidFill>
                  <a:schemeClr val="bg1">
                    <a:lumMod val="50000"/>
                  </a:schemeClr>
                </a:solidFill>
                <a:cs typeface="+mn-ea"/>
                <a:sym typeface="+mn-lt"/>
              </a:endParaRPr>
            </a:p>
          </p:txBody>
        </p:sp>
      </p:grpSp>
      <p:sp>
        <p:nvSpPr>
          <p:cNvPr id="22" name="Rectangle 30">
            <a:extLst>
              <a:ext uri="{FF2B5EF4-FFF2-40B4-BE49-F238E27FC236}">
                <a16:creationId xmlns:a16="http://schemas.microsoft.com/office/drawing/2014/main" id="{6BD0B7DF-4E09-49CD-B9B4-DC0D5248AFDA}"/>
              </a:ext>
            </a:extLst>
          </p:cNvPr>
          <p:cNvSpPr/>
          <p:nvPr/>
        </p:nvSpPr>
        <p:spPr>
          <a:xfrm rot="20994151">
            <a:off x="6285451" y="1792619"/>
            <a:ext cx="4655636" cy="2860964"/>
          </a:xfrm>
          <a:prstGeom prst="rect">
            <a:avLst/>
          </a:prstGeom>
          <a:blipFill dpi="0" rotWithShape="1">
            <a:blip r:embed="rId3" cstate="screen">
              <a:extLst>
                <a:ext uri="{BEBA8EAE-BF5A-486C-A8C5-ECC9F3942E4B}">
                  <a14:imgProps xmlns:a14="http://schemas.microsoft.com/office/drawing/2010/main">
                    <a14:imgLayer>
                      <a14:imgEffect>
                        <a14:sharpenSoften amount="20000"/>
                      </a14:imgEffect>
                    </a14:imgLayer>
                  </a14:imgProps>
                </a:ext>
                <a:ext uri="{28A0092B-C50C-407E-A947-70E740481C1C}">
                  <a14:useLocalDpi xmlns:a14="http://schemas.microsoft.com/office/drawing/2010/main"/>
                </a:ext>
              </a:extLst>
            </a:blip>
            <a:srcRect/>
            <a:stretch>
              <a:fillRect/>
            </a:stretch>
          </a:blipFill>
          <a:ln>
            <a:noFill/>
          </a:ln>
          <a:effectLst>
            <a:outerShdw blurRad="50800" dist="152400" dir="30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cs typeface="+mn-ea"/>
              <a:sym typeface="+mn-lt"/>
            </a:endParaRPr>
          </a:p>
        </p:txBody>
      </p:sp>
      <p:sp>
        <p:nvSpPr>
          <p:cNvPr id="23" name="Rectangle 30">
            <a:extLst>
              <a:ext uri="{FF2B5EF4-FFF2-40B4-BE49-F238E27FC236}">
                <a16:creationId xmlns:a16="http://schemas.microsoft.com/office/drawing/2014/main" id="{FC775006-EEA2-427F-AD09-BBD39424B5DF}"/>
              </a:ext>
            </a:extLst>
          </p:cNvPr>
          <p:cNvSpPr/>
          <p:nvPr/>
        </p:nvSpPr>
        <p:spPr>
          <a:xfrm rot="445392">
            <a:off x="5544918" y="2634155"/>
            <a:ext cx="4655636" cy="2860964"/>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a:noFill/>
          </a:ln>
          <a:effectLst>
            <a:outerShdw blurRad="50800" dist="152400" dir="30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cs typeface="+mn-ea"/>
              <a:sym typeface="+mn-lt"/>
            </a:endParaRPr>
          </a:p>
        </p:txBody>
      </p:sp>
      <p:sp>
        <p:nvSpPr>
          <p:cNvPr id="3" name="TextBox 4">
            <a:extLst>
              <a:ext uri="{FF2B5EF4-FFF2-40B4-BE49-F238E27FC236}">
                <a16:creationId xmlns:a16="http://schemas.microsoft.com/office/drawing/2014/main" id="{6D5B50EE-29AE-B95F-0BFF-9D0800E032AE}"/>
              </a:ext>
            </a:extLst>
          </p:cNvPr>
          <p:cNvSpPr txBox="1"/>
          <p:nvPr/>
        </p:nvSpPr>
        <p:spPr>
          <a:xfrm>
            <a:off x="4881319" y="6715758"/>
            <a:ext cx="1440159" cy="118430"/>
          </a:xfrm>
          <a:prstGeom prst="rect">
            <a:avLst/>
          </a:prstGeom>
          <a:noFill/>
        </p:spPr>
        <p:txBody>
          <a:bodyPr wrap="square" rtlCol="0">
            <a:spAutoFit/>
          </a:bodyPr>
          <a:lstStyle/>
          <a:p>
            <a:pPr>
              <a:lnSpc>
                <a:spcPct val="200000"/>
              </a:lnSpc>
            </a:pPr>
            <a:r>
              <a:rPr lang="zh-CN" altLang="en-US" sz="100" dirty="0">
                <a:solidFill>
                  <a:srgbClr val="8C694D"/>
                </a:solidFill>
                <a:latin typeface="微软雅黑" panose="020B0503020204020204" pitchFamily="34" charset="-122"/>
              </a:rPr>
              <a:t>行业</a:t>
            </a:r>
            <a:r>
              <a:rPr lang="en-US" altLang="zh-CN" sz="100" dirty="0">
                <a:solidFill>
                  <a:srgbClr val="8C694D"/>
                </a:solidFill>
                <a:latin typeface="微软雅黑" panose="020B0503020204020204" pitchFamily="34" charset="-122"/>
              </a:rPr>
              <a:t>PPT</a:t>
            </a:r>
            <a:r>
              <a:rPr lang="zh-CN" altLang="en-US" sz="100" dirty="0">
                <a:solidFill>
                  <a:srgbClr val="8C694D"/>
                </a:solidFill>
                <a:latin typeface="微软雅黑" panose="020B0503020204020204" pitchFamily="34" charset="-122"/>
              </a:rPr>
              <a:t>模板</a:t>
            </a:r>
            <a:r>
              <a:rPr lang="en-US" altLang="zh-CN" sz="100" dirty="0">
                <a:solidFill>
                  <a:srgbClr val="8C694D"/>
                </a:solidFill>
                <a:latin typeface="微软雅黑" panose="020B0503020204020204" pitchFamily="34" charset="-122"/>
              </a:rPr>
              <a:t>http://www.1ppt.com/hangye/</a:t>
            </a:r>
          </a:p>
        </p:txBody>
      </p:sp>
    </p:spTree>
    <p:extLst>
      <p:ext uri="{BB962C8B-B14F-4D97-AF65-F5344CB8AC3E}">
        <p14:creationId xmlns:p14="http://schemas.microsoft.com/office/powerpoint/2010/main" val="2003169829"/>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16" presetClass="entr" presetSubtype="21" fill="hold" grpId="0"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750"/>
                                        <p:tgtEl>
                                          <p:spTgt spid="22"/>
                                        </p:tgtEl>
                                      </p:cBhvr>
                                    </p:animEffect>
                                  </p:childTnLst>
                                </p:cTn>
                              </p:par>
                            </p:childTnLst>
                          </p:cTn>
                        </p:par>
                        <p:par>
                          <p:cTn id="18" fill="hold">
                            <p:stCondLst>
                              <p:cond delay="1750"/>
                            </p:stCondLst>
                            <p:childTnLst>
                              <p:par>
                                <p:cTn id="19" presetID="2" presetClass="entr" presetSubtype="4"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16" presetClass="entr" presetSubtype="21"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barn(inVertical)">
                                      <p:cBhvr>
                                        <p:cTn id="26" dur="7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2"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A34C5E46-EC63-463D-8548-1AEFB193B93F}"/>
              </a:ext>
            </a:extLst>
          </p:cNvPr>
          <p:cNvSpPr/>
          <p:nvPr/>
        </p:nvSpPr>
        <p:spPr>
          <a:xfrm>
            <a:off x="4659410" y="435277"/>
            <a:ext cx="2877711" cy="584775"/>
          </a:xfrm>
          <a:prstGeom prst="rect">
            <a:avLst/>
          </a:prstGeom>
        </p:spPr>
        <p:txBody>
          <a:bodyPr wrap="none">
            <a:spAutoFit/>
          </a:bodyPr>
          <a:lstStyle/>
          <a:p>
            <a:pPr algn="ctr"/>
            <a:r>
              <a:rPr lang="zh-CN" altLang="en-US" sz="3200" b="1" spc="300" dirty="0">
                <a:solidFill>
                  <a:srgbClr val="25998C"/>
                </a:solidFill>
                <a:cs typeface="+mn-ea"/>
                <a:sym typeface="+mn-lt"/>
              </a:rPr>
              <a:t>加入标题描述</a:t>
            </a:r>
          </a:p>
        </p:txBody>
      </p:sp>
      <p:grpSp>
        <p:nvGrpSpPr>
          <p:cNvPr id="6" name="组合 5">
            <a:extLst>
              <a:ext uri="{FF2B5EF4-FFF2-40B4-BE49-F238E27FC236}">
                <a16:creationId xmlns:a16="http://schemas.microsoft.com/office/drawing/2014/main" id="{7E89C3CB-3E3B-4380-873A-68B27579194E}"/>
              </a:ext>
            </a:extLst>
          </p:cNvPr>
          <p:cNvGrpSpPr/>
          <p:nvPr/>
        </p:nvGrpSpPr>
        <p:grpSpPr>
          <a:xfrm>
            <a:off x="3812270" y="347437"/>
            <a:ext cx="4571998" cy="773790"/>
            <a:chOff x="4564337" y="378280"/>
            <a:chExt cx="3063327" cy="773790"/>
          </a:xfrm>
        </p:grpSpPr>
        <p:cxnSp>
          <p:nvCxnSpPr>
            <p:cNvPr id="7" name="直接连接符 6">
              <a:extLst>
                <a:ext uri="{FF2B5EF4-FFF2-40B4-BE49-F238E27FC236}">
                  <a16:creationId xmlns:a16="http://schemas.microsoft.com/office/drawing/2014/main" id="{44B058DF-4FD1-4383-B9D4-93E37DF2FA7D}"/>
                </a:ext>
              </a:extLst>
            </p:cNvPr>
            <p:cNvCxnSpPr/>
            <p:nvPr/>
          </p:nvCxnSpPr>
          <p:spPr>
            <a:xfrm flipH="1">
              <a:off x="4564337" y="1152070"/>
              <a:ext cx="3063327" cy="0"/>
            </a:xfrm>
            <a:prstGeom prst="line">
              <a:avLst/>
            </a:prstGeom>
            <a:ln>
              <a:solidFill>
                <a:srgbClr val="25998C"/>
              </a:solidFill>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A7E80AA4-ACC1-4A30-A9C5-A3904405A357}"/>
                </a:ext>
              </a:extLst>
            </p:cNvPr>
            <p:cNvCxnSpPr/>
            <p:nvPr/>
          </p:nvCxnSpPr>
          <p:spPr>
            <a:xfrm>
              <a:off x="4564337" y="378280"/>
              <a:ext cx="3063327" cy="0"/>
            </a:xfrm>
            <a:prstGeom prst="line">
              <a:avLst/>
            </a:prstGeom>
            <a:ln>
              <a:solidFill>
                <a:srgbClr val="25998C"/>
              </a:solidFill>
            </a:ln>
          </p:spPr>
          <p:style>
            <a:lnRef idx="1">
              <a:schemeClr val="accent1"/>
            </a:lnRef>
            <a:fillRef idx="0">
              <a:schemeClr val="accent1"/>
            </a:fillRef>
            <a:effectRef idx="0">
              <a:schemeClr val="accent1"/>
            </a:effectRef>
            <a:fontRef idx="minor">
              <a:schemeClr val="tx1"/>
            </a:fontRef>
          </p:style>
        </p:cxnSp>
      </p:grpSp>
      <p:grpSp>
        <p:nvGrpSpPr>
          <p:cNvPr id="9" name="组合 8">
            <a:extLst>
              <a:ext uri="{FF2B5EF4-FFF2-40B4-BE49-F238E27FC236}">
                <a16:creationId xmlns:a16="http://schemas.microsoft.com/office/drawing/2014/main" id="{CFC5D35E-1BC9-4E36-A176-49272BB72290}"/>
              </a:ext>
            </a:extLst>
          </p:cNvPr>
          <p:cNvGrpSpPr/>
          <p:nvPr/>
        </p:nvGrpSpPr>
        <p:grpSpPr>
          <a:xfrm>
            <a:off x="1272801" y="1903754"/>
            <a:ext cx="4678056" cy="3463458"/>
            <a:chOff x="6220893" y="1742935"/>
            <a:chExt cx="4852269" cy="4093808"/>
          </a:xfrm>
        </p:grpSpPr>
        <p:sp>
          <p:nvSpPr>
            <p:cNvPr id="10" name="矩形 9">
              <a:extLst>
                <a:ext uri="{FF2B5EF4-FFF2-40B4-BE49-F238E27FC236}">
                  <a16:creationId xmlns:a16="http://schemas.microsoft.com/office/drawing/2014/main" id="{829E4824-4659-4991-9EF9-EB2A98D5C0B7}"/>
                </a:ext>
              </a:extLst>
            </p:cNvPr>
            <p:cNvSpPr/>
            <p:nvPr/>
          </p:nvSpPr>
          <p:spPr>
            <a:xfrm>
              <a:off x="6220893" y="1742935"/>
              <a:ext cx="4852269" cy="4093808"/>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solidFill>
                  <a:schemeClr val="bg1"/>
                </a:solidFill>
                <a:cs typeface="+mn-ea"/>
                <a:sym typeface="+mn-lt"/>
              </a:endParaRPr>
            </a:p>
          </p:txBody>
        </p:sp>
        <p:sp>
          <p:nvSpPr>
            <p:cNvPr id="11" name="矩形 7">
              <a:extLst>
                <a:ext uri="{FF2B5EF4-FFF2-40B4-BE49-F238E27FC236}">
                  <a16:creationId xmlns:a16="http://schemas.microsoft.com/office/drawing/2014/main" id="{60685A7E-1628-4DBC-8E6A-D992A6AA868F}"/>
                </a:ext>
              </a:extLst>
            </p:cNvPr>
            <p:cNvSpPr>
              <a:spLocks noChangeArrowheads="1"/>
            </p:cNvSpPr>
            <p:nvPr/>
          </p:nvSpPr>
          <p:spPr bwMode="auto">
            <a:xfrm>
              <a:off x="6467779" y="3639889"/>
              <a:ext cx="4279062" cy="1928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ts val="2033"/>
                </a:lnSpc>
              </a:pPr>
              <a:r>
                <a:rPr lang="zh-CN" altLang="en-US" sz="1200" dirty="0">
                  <a:solidFill>
                    <a:schemeClr val="bg1">
                      <a:lumMod val="50000"/>
                    </a:schemeClr>
                  </a:solidFill>
                  <a:cs typeface="+mn-ea"/>
                  <a:sym typeface="+mn-lt"/>
                </a:rPr>
                <a:t> 点击添加文字，点击添加文字点击添加文字</a:t>
              </a:r>
              <a:r>
                <a:rPr lang="en-US" altLang="zh-CN" sz="1200" dirty="0">
                  <a:solidFill>
                    <a:schemeClr val="bg1">
                      <a:lumMod val="50000"/>
                    </a:schemeClr>
                  </a:solidFill>
                  <a:cs typeface="+mn-ea"/>
                  <a:sym typeface="+mn-lt"/>
                </a:rPr>
                <a:t>,</a:t>
              </a:r>
              <a:r>
                <a:rPr lang="zh-CN" altLang="en-US" sz="1200" dirty="0">
                  <a:solidFill>
                    <a:schemeClr val="bg1">
                      <a:lumMod val="50000"/>
                    </a:schemeClr>
                  </a:solidFill>
                  <a:cs typeface="+mn-ea"/>
                  <a:sym typeface="+mn-lt"/>
                </a:rPr>
                <a:t>点击添加文字， 点击添加文字，点击添加文字点击添加文字</a:t>
              </a:r>
              <a:r>
                <a:rPr lang="en-US" altLang="zh-CN" sz="1200" dirty="0">
                  <a:solidFill>
                    <a:schemeClr val="bg1">
                      <a:lumMod val="50000"/>
                    </a:schemeClr>
                  </a:solidFill>
                  <a:cs typeface="+mn-ea"/>
                  <a:sym typeface="+mn-lt"/>
                </a:rPr>
                <a:t>,</a:t>
              </a:r>
              <a:r>
                <a:rPr lang="zh-CN" altLang="en-US" sz="1200" dirty="0">
                  <a:solidFill>
                    <a:schemeClr val="bg1">
                      <a:lumMod val="50000"/>
                    </a:schemeClr>
                  </a:solidFill>
                  <a:cs typeface="+mn-ea"/>
                  <a:sym typeface="+mn-lt"/>
                </a:rPr>
                <a:t>点击添加文字，</a:t>
              </a:r>
              <a:endParaRPr lang="en-US" altLang="zh-CN" sz="1200" dirty="0">
                <a:solidFill>
                  <a:schemeClr val="bg1">
                    <a:lumMod val="50000"/>
                  </a:schemeClr>
                </a:solidFill>
                <a:cs typeface="+mn-ea"/>
                <a:sym typeface="+mn-lt"/>
              </a:endParaRPr>
            </a:p>
            <a:p>
              <a:pPr>
                <a:lnSpc>
                  <a:spcPts val="2033"/>
                </a:lnSpc>
              </a:pPr>
              <a:r>
                <a:rPr lang="zh-CN" altLang="en-US" sz="1200" dirty="0">
                  <a:solidFill>
                    <a:schemeClr val="bg1">
                      <a:lumMod val="50000"/>
                    </a:schemeClr>
                  </a:solidFill>
                  <a:cs typeface="+mn-ea"/>
                  <a:sym typeface="+mn-lt"/>
                </a:rPr>
                <a:t> 点击添加文字，点击添加文字点击添加文字</a:t>
              </a:r>
              <a:r>
                <a:rPr lang="en-US" altLang="zh-CN" sz="1200" dirty="0">
                  <a:solidFill>
                    <a:schemeClr val="bg1">
                      <a:lumMod val="50000"/>
                    </a:schemeClr>
                  </a:solidFill>
                  <a:cs typeface="+mn-ea"/>
                  <a:sym typeface="+mn-lt"/>
                </a:rPr>
                <a:t>,</a:t>
              </a:r>
              <a:r>
                <a:rPr lang="zh-CN" altLang="en-US" sz="1200" dirty="0">
                  <a:solidFill>
                    <a:schemeClr val="bg1">
                      <a:lumMod val="50000"/>
                    </a:schemeClr>
                  </a:solidFill>
                  <a:cs typeface="+mn-ea"/>
                  <a:sym typeface="+mn-lt"/>
                </a:rPr>
                <a:t>点击添加文字，</a:t>
              </a:r>
              <a:endParaRPr lang="en-US" altLang="zh-CN" sz="1200" dirty="0">
                <a:solidFill>
                  <a:schemeClr val="bg1">
                    <a:lumMod val="50000"/>
                  </a:schemeClr>
                </a:solidFill>
                <a:cs typeface="+mn-ea"/>
                <a:sym typeface="+mn-lt"/>
              </a:endParaRPr>
            </a:p>
            <a:p>
              <a:pPr>
                <a:lnSpc>
                  <a:spcPts val="2033"/>
                </a:lnSpc>
              </a:pPr>
              <a:r>
                <a:rPr lang="zh-CN" altLang="en-US" sz="1200" dirty="0">
                  <a:solidFill>
                    <a:schemeClr val="bg1">
                      <a:lumMod val="50000"/>
                    </a:schemeClr>
                  </a:solidFill>
                  <a:cs typeface="+mn-ea"/>
                  <a:sym typeface="+mn-lt"/>
                </a:rPr>
                <a:t> 点击添加文字，点击添加文字点击添加文字</a:t>
              </a:r>
              <a:r>
                <a:rPr lang="en-US" altLang="zh-CN" sz="1200" dirty="0">
                  <a:solidFill>
                    <a:schemeClr val="bg1">
                      <a:lumMod val="50000"/>
                    </a:schemeClr>
                  </a:solidFill>
                  <a:cs typeface="+mn-ea"/>
                  <a:sym typeface="+mn-lt"/>
                </a:rPr>
                <a:t>,</a:t>
              </a:r>
              <a:r>
                <a:rPr lang="zh-CN" altLang="en-US" sz="1200" dirty="0">
                  <a:solidFill>
                    <a:schemeClr val="bg1">
                      <a:lumMod val="50000"/>
                    </a:schemeClr>
                  </a:solidFill>
                  <a:cs typeface="+mn-ea"/>
                  <a:sym typeface="+mn-lt"/>
                </a:rPr>
                <a:t>点击添加文字，</a:t>
              </a:r>
              <a:endParaRPr lang="en-US" altLang="zh-CN" sz="1200" dirty="0">
                <a:solidFill>
                  <a:schemeClr val="bg1">
                    <a:lumMod val="50000"/>
                  </a:schemeClr>
                </a:solidFill>
                <a:cs typeface="+mn-ea"/>
                <a:sym typeface="+mn-lt"/>
              </a:endParaRPr>
            </a:p>
            <a:p>
              <a:pPr>
                <a:lnSpc>
                  <a:spcPts val="2033"/>
                </a:lnSpc>
              </a:pPr>
              <a:r>
                <a:rPr lang="zh-CN" altLang="en-US" sz="1200" dirty="0">
                  <a:solidFill>
                    <a:schemeClr val="bg1">
                      <a:lumMod val="50000"/>
                    </a:schemeClr>
                  </a:solidFill>
                  <a:cs typeface="+mn-ea"/>
                  <a:sym typeface="+mn-lt"/>
                </a:rPr>
                <a:t> 点击添加文字，点击添加文字点击添加文字</a:t>
              </a:r>
              <a:r>
                <a:rPr lang="en-US" altLang="zh-CN" sz="1200" dirty="0">
                  <a:solidFill>
                    <a:schemeClr val="bg1">
                      <a:lumMod val="50000"/>
                    </a:schemeClr>
                  </a:solidFill>
                  <a:cs typeface="+mn-ea"/>
                  <a:sym typeface="+mn-lt"/>
                </a:rPr>
                <a:t>,</a:t>
              </a:r>
              <a:r>
                <a:rPr lang="zh-CN" altLang="en-US" sz="1200" dirty="0">
                  <a:solidFill>
                    <a:schemeClr val="bg1">
                      <a:lumMod val="50000"/>
                    </a:schemeClr>
                  </a:solidFill>
                  <a:cs typeface="+mn-ea"/>
                  <a:sym typeface="+mn-lt"/>
                </a:rPr>
                <a:t>点击添加文字，</a:t>
              </a:r>
              <a:endParaRPr lang="en-US" altLang="zh-CN" sz="1200" dirty="0">
                <a:solidFill>
                  <a:schemeClr val="bg1">
                    <a:lumMod val="50000"/>
                  </a:schemeClr>
                </a:solidFill>
                <a:cs typeface="+mn-ea"/>
                <a:sym typeface="+mn-lt"/>
              </a:endParaRPr>
            </a:p>
            <a:p>
              <a:pPr>
                <a:lnSpc>
                  <a:spcPts val="2033"/>
                </a:lnSpc>
              </a:pPr>
              <a:endParaRPr lang="en-US" altLang="zh-CN" sz="1200" dirty="0">
                <a:solidFill>
                  <a:schemeClr val="bg1">
                    <a:lumMod val="50000"/>
                  </a:schemeClr>
                </a:solidFill>
                <a:cs typeface="+mn-ea"/>
                <a:sym typeface="+mn-lt"/>
              </a:endParaRPr>
            </a:p>
          </p:txBody>
        </p:sp>
        <p:sp>
          <p:nvSpPr>
            <p:cNvPr id="12" name="矩形 11">
              <a:extLst>
                <a:ext uri="{FF2B5EF4-FFF2-40B4-BE49-F238E27FC236}">
                  <a16:creationId xmlns:a16="http://schemas.microsoft.com/office/drawing/2014/main" id="{7280F2C7-45C2-46F8-8CE3-2EFE7DF568F6}"/>
                </a:ext>
              </a:extLst>
            </p:cNvPr>
            <p:cNvSpPr>
              <a:spLocks noChangeArrowheads="1"/>
            </p:cNvSpPr>
            <p:nvPr/>
          </p:nvSpPr>
          <p:spPr bwMode="auto">
            <a:xfrm>
              <a:off x="6467779" y="2352516"/>
              <a:ext cx="4527385" cy="1018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ts val="2033"/>
                </a:lnSpc>
              </a:pPr>
              <a:r>
                <a:rPr lang="zh-CN" altLang="en-US" sz="1400" dirty="0">
                  <a:solidFill>
                    <a:schemeClr val="bg1">
                      <a:lumMod val="50000"/>
                    </a:schemeClr>
                  </a:solidFill>
                  <a:cs typeface="+mn-ea"/>
                  <a:sym typeface="+mn-lt"/>
                </a:rPr>
                <a:t> 点击添加文字，点击添加文字点击添加文字</a:t>
              </a:r>
              <a:r>
                <a:rPr lang="en-US" altLang="zh-CN" sz="1400" dirty="0">
                  <a:solidFill>
                    <a:schemeClr val="bg1">
                      <a:lumMod val="50000"/>
                    </a:schemeClr>
                  </a:solidFill>
                  <a:cs typeface="+mn-ea"/>
                  <a:sym typeface="+mn-lt"/>
                </a:rPr>
                <a:t>,</a:t>
              </a:r>
              <a:r>
                <a:rPr lang="zh-CN" altLang="en-US" sz="1400" dirty="0">
                  <a:solidFill>
                    <a:schemeClr val="bg1">
                      <a:lumMod val="50000"/>
                    </a:schemeClr>
                  </a:solidFill>
                  <a:cs typeface="+mn-ea"/>
                  <a:sym typeface="+mn-lt"/>
                </a:rPr>
                <a:t>点击添加文字， 点击添加文字，点击添加文字点击添加文字</a:t>
              </a:r>
              <a:endParaRPr lang="en-US" altLang="zh-CN" sz="1400" dirty="0">
                <a:solidFill>
                  <a:schemeClr val="bg1">
                    <a:lumMod val="50000"/>
                  </a:schemeClr>
                </a:solidFill>
                <a:cs typeface="+mn-ea"/>
                <a:sym typeface="+mn-lt"/>
              </a:endParaRPr>
            </a:p>
            <a:p>
              <a:pPr>
                <a:lnSpc>
                  <a:spcPts val="2033"/>
                </a:lnSpc>
              </a:pPr>
              <a:endParaRPr lang="en-US" altLang="zh-CN" sz="1400" dirty="0">
                <a:solidFill>
                  <a:schemeClr val="bg1">
                    <a:lumMod val="50000"/>
                  </a:schemeClr>
                </a:solidFill>
                <a:cs typeface="+mn-ea"/>
                <a:sym typeface="+mn-lt"/>
              </a:endParaRPr>
            </a:p>
          </p:txBody>
        </p:sp>
      </p:grpSp>
      <p:sp>
        <p:nvSpPr>
          <p:cNvPr id="13" name="矩形 12">
            <a:extLst>
              <a:ext uri="{FF2B5EF4-FFF2-40B4-BE49-F238E27FC236}">
                <a16:creationId xmlns:a16="http://schemas.microsoft.com/office/drawing/2014/main" id="{D1B1C407-448F-432D-ACAE-16397415758F}"/>
              </a:ext>
            </a:extLst>
          </p:cNvPr>
          <p:cNvSpPr/>
          <p:nvPr/>
        </p:nvSpPr>
        <p:spPr>
          <a:xfrm>
            <a:off x="6649301" y="1793841"/>
            <a:ext cx="4454126" cy="2716652"/>
          </a:xfrm>
          <a:prstGeom prst="rect">
            <a:avLst/>
          </a:prstGeom>
          <a:blipFill dpi="0" rotWithShape="1">
            <a:blip r:embed="rId3" cstate="screen">
              <a:extLst>
                <a:ext uri="{BEBA8EAE-BF5A-486C-A8C5-ECC9F3942E4B}">
                  <a14:imgProps xmlns:a14="http://schemas.microsoft.com/office/drawing/2010/main">
                    <a14:imgLayer>
                      <a14:imgEffect>
                        <a14:brightnessContrast bright="22000"/>
                      </a14:imgEffect>
                    </a14:imgLayer>
                  </a14:imgProps>
                </a:ext>
                <a:ext uri="{28A0092B-C50C-407E-A947-70E740481C1C}">
                  <a14:useLocalDpi xmlns:a14="http://schemas.microsoft.com/office/drawing/2010/main"/>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4" name="TextBox 5">
            <a:extLst>
              <a:ext uri="{FF2B5EF4-FFF2-40B4-BE49-F238E27FC236}">
                <a16:creationId xmlns:a16="http://schemas.microsoft.com/office/drawing/2014/main" id="{5F3CA4E4-1F76-4420-BE37-347229AA0A57}"/>
              </a:ext>
            </a:extLst>
          </p:cNvPr>
          <p:cNvSpPr txBox="1"/>
          <p:nvPr/>
        </p:nvSpPr>
        <p:spPr>
          <a:xfrm>
            <a:off x="6604697" y="4685899"/>
            <a:ext cx="4498730" cy="861774"/>
          </a:xfrm>
          <a:prstGeom prst="rect">
            <a:avLst/>
          </a:prstGeom>
          <a:noFill/>
        </p:spPr>
        <p:txBody>
          <a:bodyPr wrap="square" rtlCol="0">
            <a:spAutoFit/>
          </a:bodyPr>
          <a:lstStyle/>
          <a:p>
            <a:pPr>
              <a:lnSpc>
                <a:spcPts val="2033"/>
              </a:lnSpc>
            </a:pPr>
            <a:r>
              <a:rPr lang="zh-CN" altLang="en-US" sz="1200" dirty="0">
                <a:solidFill>
                  <a:schemeClr val="bg1">
                    <a:lumMod val="50000"/>
                  </a:schemeClr>
                </a:solidFill>
                <a:cs typeface="+mn-ea"/>
                <a:sym typeface="+mn-lt"/>
              </a:rPr>
              <a:t> 点击添加文字，点击添加文字点击添加文字</a:t>
            </a:r>
            <a:r>
              <a:rPr lang="en-US" altLang="zh-CN" sz="1200" dirty="0">
                <a:solidFill>
                  <a:schemeClr val="bg1">
                    <a:lumMod val="50000"/>
                  </a:schemeClr>
                </a:solidFill>
                <a:cs typeface="+mn-ea"/>
                <a:sym typeface="+mn-lt"/>
              </a:rPr>
              <a:t>,</a:t>
            </a:r>
            <a:r>
              <a:rPr lang="zh-CN" altLang="en-US" sz="1200" dirty="0">
                <a:solidFill>
                  <a:schemeClr val="bg1">
                    <a:lumMod val="50000"/>
                  </a:schemeClr>
                </a:solidFill>
                <a:cs typeface="+mn-ea"/>
                <a:sym typeface="+mn-lt"/>
              </a:rPr>
              <a:t>点击添加文字， 点击添加文字，点击添加文字点击添加文字</a:t>
            </a:r>
            <a:r>
              <a:rPr lang="en-US" altLang="zh-CN" sz="1200" dirty="0">
                <a:solidFill>
                  <a:schemeClr val="bg1">
                    <a:lumMod val="50000"/>
                  </a:schemeClr>
                </a:solidFill>
                <a:cs typeface="+mn-ea"/>
                <a:sym typeface="+mn-lt"/>
              </a:rPr>
              <a:t>,</a:t>
            </a:r>
            <a:r>
              <a:rPr lang="zh-CN" altLang="en-US" sz="1200" dirty="0">
                <a:solidFill>
                  <a:schemeClr val="bg1">
                    <a:lumMod val="50000"/>
                  </a:schemeClr>
                </a:solidFill>
                <a:cs typeface="+mn-ea"/>
                <a:sym typeface="+mn-lt"/>
              </a:rPr>
              <a:t>点击添加文字，点击添加文字，点击添加文字点击添加文字</a:t>
            </a:r>
            <a:r>
              <a:rPr lang="en-US" altLang="zh-CN" sz="1200" dirty="0">
                <a:solidFill>
                  <a:schemeClr val="bg1">
                    <a:lumMod val="50000"/>
                  </a:schemeClr>
                </a:solidFill>
                <a:cs typeface="+mn-ea"/>
                <a:sym typeface="+mn-lt"/>
              </a:rPr>
              <a:t>,</a:t>
            </a:r>
            <a:r>
              <a:rPr lang="zh-CN" altLang="en-US" sz="1200" dirty="0">
                <a:solidFill>
                  <a:schemeClr val="bg1">
                    <a:lumMod val="50000"/>
                  </a:schemeClr>
                </a:solidFill>
                <a:cs typeface="+mn-ea"/>
                <a:sym typeface="+mn-lt"/>
              </a:rPr>
              <a:t>点击添加文字，</a:t>
            </a:r>
            <a:endParaRPr lang="en-US" altLang="zh-CN" sz="1200" dirty="0">
              <a:solidFill>
                <a:schemeClr val="bg1">
                  <a:lumMod val="50000"/>
                </a:schemeClr>
              </a:solidFill>
              <a:cs typeface="+mn-ea"/>
              <a:sym typeface="+mn-lt"/>
            </a:endParaRPr>
          </a:p>
        </p:txBody>
      </p:sp>
    </p:spTree>
    <p:extLst>
      <p:ext uri="{BB962C8B-B14F-4D97-AF65-F5344CB8AC3E}">
        <p14:creationId xmlns:p14="http://schemas.microsoft.com/office/powerpoint/2010/main" val="1847564166"/>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outVertical)">
                                      <p:cBhvr>
                                        <p:cTn id="23" dur="750"/>
                                        <p:tgtEl>
                                          <p:spTgt spid="13"/>
                                        </p:tgtEl>
                                      </p:cBhvr>
                                    </p:animEffect>
                                  </p:childTnLst>
                                </p:cTn>
                              </p:par>
                              <p:par>
                                <p:cTn id="24" presetID="42"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animBg="1"/>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A34C5E46-EC63-463D-8548-1AEFB193B93F}"/>
              </a:ext>
            </a:extLst>
          </p:cNvPr>
          <p:cNvSpPr/>
          <p:nvPr/>
        </p:nvSpPr>
        <p:spPr>
          <a:xfrm>
            <a:off x="4659410" y="435277"/>
            <a:ext cx="2877711" cy="584775"/>
          </a:xfrm>
          <a:prstGeom prst="rect">
            <a:avLst/>
          </a:prstGeom>
        </p:spPr>
        <p:txBody>
          <a:bodyPr wrap="none">
            <a:spAutoFit/>
          </a:bodyPr>
          <a:lstStyle/>
          <a:p>
            <a:pPr algn="ctr"/>
            <a:r>
              <a:rPr lang="zh-CN" altLang="en-US" sz="3200" b="1" spc="300" dirty="0">
                <a:solidFill>
                  <a:srgbClr val="25998C"/>
                </a:solidFill>
                <a:cs typeface="+mn-ea"/>
                <a:sym typeface="+mn-lt"/>
              </a:rPr>
              <a:t>加入标题描述</a:t>
            </a:r>
          </a:p>
        </p:txBody>
      </p:sp>
      <p:grpSp>
        <p:nvGrpSpPr>
          <p:cNvPr id="6" name="组合 5">
            <a:extLst>
              <a:ext uri="{FF2B5EF4-FFF2-40B4-BE49-F238E27FC236}">
                <a16:creationId xmlns:a16="http://schemas.microsoft.com/office/drawing/2014/main" id="{7E89C3CB-3E3B-4380-873A-68B27579194E}"/>
              </a:ext>
            </a:extLst>
          </p:cNvPr>
          <p:cNvGrpSpPr/>
          <p:nvPr/>
        </p:nvGrpSpPr>
        <p:grpSpPr>
          <a:xfrm>
            <a:off x="3812270" y="347437"/>
            <a:ext cx="4571998" cy="773790"/>
            <a:chOff x="4564337" y="378280"/>
            <a:chExt cx="3063327" cy="773790"/>
          </a:xfrm>
        </p:grpSpPr>
        <p:cxnSp>
          <p:nvCxnSpPr>
            <p:cNvPr id="7" name="直接连接符 6">
              <a:extLst>
                <a:ext uri="{FF2B5EF4-FFF2-40B4-BE49-F238E27FC236}">
                  <a16:creationId xmlns:a16="http://schemas.microsoft.com/office/drawing/2014/main" id="{44B058DF-4FD1-4383-B9D4-93E37DF2FA7D}"/>
                </a:ext>
              </a:extLst>
            </p:cNvPr>
            <p:cNvCxnSpPr/>
            <p:nvPr/>
          </p:nvCxnSpPr>
          <p:spPr>
            <a:xfrm flipH="1">
              <a:off x="4564337" y="1152070"/>
              <a:ext cx="3063327" cy="0"/>
            </a:xfrm>
            <a:prstGeom prst="line">
              <a:avLst/>
            </a:prstGeom>
            <a:ln>
              <a:solidFill>
                <a:srgbClr val="25998C"/>
              </a:solidFill>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A7E80AA4-ACC1-4A30-A9C5-A3904405A357}"/>
                </a:ext>
              </a:extLst>
            </p:cNvPr>
            <p:cNvCxnSpPr/>
            <p:nvPr/>
          </p:nvCxnSpPr>
          <p:spPr>
            <a:xfrm>
              <a:off x="4564337" y="378280"/>
              <a:ext cx="3063327" cy="0"/>
            </a:xfrm>
            <a:prstGeom prst="line">
              <a:avLst/>
            </a:prstGeom>
            <a:ln>
              <a:solidFill>
                <a:srgbClr val="25998C"/>
              </a:solidFill>
            </a:ln>
          </p:spPr>
          <p:style>
            <a:lnRef idx="1">
              <a:schemeClr val="accent1"/>
            </a:lnRef>
            <a:fillRef idx="0">
              <a:schemeClr val="accent1"/>
            </a:fillRef>
            <a:effectRef idx="0">
              <a:schemeClr val="accent1"/>
            </a:effectRef>
            <a:fontRef idx="minor">
              <a:schemeClr val="tx1"/>
            </a:fontRef>
          </p:style>
        </p:cxnSp>
      </p:grpSp>
      <p:grpSp>
        <p:nvGrpSpPr>
          <p:cNvPr id="9" name="组合 8">
            <a:extLst>
              <a:ext uri="{FF2B5EF4-FFF2-40B4-BE49-F238E27FC236}">
                <a16:creationId xmlns:a16="http://schemas.microsoft.com/office/drawing/2014/main" id="{159C87C4-6356-4BE0-BC1C-31DEAFBED084}"/>
              </a:ext>
            </a:extLst>
          </p:cNvPr>
          <p:cNvGrpSpPr/>
          <p:nvPr/>
        </p:nvGrpSpPr>
        <p:grpSpPr>
          <a:xfrm>
            <a:off x="1744375" y="1895017"/>
            <a:ext cx="9155854" cy="3404427"/>
            <a:chOff x="835790" y="1320187"/>
            <a:chExt cx="7503331" cy="2789967"/>
          </a:xfrm>
        </p:grpSpPr>
        <p:sp>
          <p:nvSpPr>
            <p:cNvPr id="10" name="TextBox 12">
              <a:extLst>
                <a:ext uri="{FF2B5EF4-FFF2-40B4-BE49-F238E27FC236}">
                  <a16:creationId xmlns:a16="http://schemas.microsoft.com/office/drawing/2014/main" id="{24D18F4B-3DB2-495E-A78F-837376540C03}"/>
                </a:ext>
              </a:extLst>
            </p:cNvPr>
            <p:cNvSpPr txBox="1"/>
            <p:nvPr/>
          </p:nvSpPr>
          <p:spPr>
            <a:xfrm>
              <a:off x="835790" y="3533126"/>
              <a:ext cx="2078860" cy="473240"/>
            </a:xfrm>
            <a:prstGeom prst="rect">
              <a:avLst/>
            </a:prstGeom>
            <a:noFill/>
          </p:spPr>
          <p:txBody>
            <a:bodyPr wrap="square" rtlCol="0">
              <a:spAutoFit/>
            </a:bodyPr>
            <a:lstStyle/>
            <a:p>
              <a:pPr>
                <a:lnSpc>
                  <a:spcPts val="2033"/>
                </a:lnSpc>
              </a:pPr>
              <a:r>
                <a:rPr lang="zh-CN" altLang="en-US" sz="1200" dirty="0">
                  <a:solidFill>
                    <a:schemeClr val="bg1">
                      <a:lumMod val="50000"/>
                    </a:schemeClr>
                  </a:solidFill>
                  <a:cs typeface="+mn-ea"/>
                  <a:sym typeface="+mn-lt"/>
                </a:rPr>
                <a:t> 点击添加文字，点击添加文字点击添加文字</a:t>
              </a:r>
              <a:r>
                <a:rPr lang="en-US" altLang="zh-CN" sz="1200" dirty="0">
                  <a:solidFill>
                    <a:schemeClr val="bg1">
                      <a:lumMod val="50000"/>
                    </a:schemeClr>
                  </a:solidFill>
                  <a:cs typeface="+mn-ea"/>
                  <a:sym typeface="+mn-lt"/>
                </a:rPr>
                <a:t>,</a:t>
              </a:r>
              <a:r>
                <a:rPr lang="zh-CN" altLang="en-US" sz="1200" dirty="0">
                  <a:solidFill>
                    <a:schemeClr val="bg1">
                      <a:lumMod val="50000"/>
                    </a:schemeClr>
                  </a:solidFill>
                  <a:cs typeface="+mn-ea"/>
                  <a:sym typeface="+mn-lt"/>
                </a:rPr>
                <a:t>点击添加文字，</a:t>
              </a:r>
              <a:endParaRPr lang="en-US" altLang="zh-CN" sz="1200" dirty="0">
                <a:solidFill>
                  <a:schemeClr val="bg1">
                    <a:lumMod val="50000"/>
                  </a:schemeClr>
                </a:solidFill>
                <a:cs typeface="+mn-ea"/>
                <a:sym typeface="+mn-lt"/>
              </a:endParaRPr>
            </a:p>
          </p:txBody>
        </p:sp>
        <p:sp>
          <p:nvSpPr>
            <p:cNvPr id="11" name="TextBox 13">
              <a:extLst>
                <a:ext uri="{FF2B5EF4-FFF2-40B4-BE49-F238E27FC236}">
                  <a16:creationId xmlns:a16="http://schemas.microsoft.com/office/drawing/2014/main" id="{F60775C5-4664-4A8A-9B13-E28490FC0D32}"/>
                </a:ext>
              </a:extLst>
            </p:cNvPr>
            <p:cNvSpPr txBox="1"/>
            <p:nvPr/>
          </p:nvSpPr>
          <p:spPr>
            <a:xfrm>
              <a:off x="840559" y="3025581"/>
              <a:ext cx="969192" cy="1084573"/>
            </a:xfrm>
            <a:prstGeom prst="rect">
              <a:avLst/>
            </a:prstGeom>
            <a:noFill/>
          </p:spPr>
          <p:txBody>
            <a:bodyPr wrap="square" rtlCol="0">
              <a:spAutoFit/>
            </a:bodyPr>
            <a:lstStyle/>
            <a:p>
              <a:r>
                <a:rPr lang="en-US" altLang="zh-CN" sz="4000" b="1" dirty="0">
                  <a:solidFill>
                    <a:schemeClr val="bg1">
                      <a:lumMod val="50000"/>
                    </a:schemeClr>
                  </a:solidFill>
                  <a:cs typeface="+mn-ea"/>
                  <a:sym typeface="+mn-lt"/>
                </a:rPr>
                <a:t>70%</a:t>
              </a:r>
              <a:endParaRPr lang="zh-CN" altLang="en-US" sz="4000" b="1" dirty="0">
                <a:solidFill>
                  <a:schemeClr val="bg1">
                    <a:lumMod val="50000"/>
                  </a:schemeClr>
                </a:solidFill>
                <a:cs typeface="+mn-ea"/>
                <a:sym typeface="+mn-lt"/>
              </a:endParaRPr>
            </a:p>
          </p:txBody>
        </p:sp>
        <p:cxnSp>
          <p:nvCxnSpPr>
            <p:cNvPr id="12" name="直接连接符 11">
              <a:extLst>
                <a:ext uri="{FF2B5EF4-FFF2-40B4-BE49-F238E27FC236}">
                  <a16:creationId xmlns:a16="http://schemas.microsoft.com/office/drawing/2014/main" id="{927821F6-B6E7-41E3-83A8-F190069F0E88}"/>
                </a:ext>
              </a:extLst>
            </p:cNvPr>
            <p:cNvCxnSpPr/>
            <p:nvPr/>
          </p:nvCxnSpPr>
          <p:spPr>
            <a:xfrm>
              <a:off x="908822" y="3527860"/>
              <a:ext cx="1897878"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3" name="组合 12">
              <a:extLst>
                <a:ext uri="{FF2B5EF4-FFF2-40B4-BE49-F238E27FC236}">
                  <a16:creationId xmlns:a16="http://schemas.microsoft.com/office/drawing/2014/main" id="{862987BF-5D06-4608-A98A-9F2E921F756A}"/>
                </a:ext>
              </a:extLst>
            </p:cNvPr>
            <p:cNvGrpSpPr/>
            <p:nvPr/>
          </p:nvGrpSpPr>
          <p:grpSpPr>
            <a:xfrm>
              <a:off x="1050925" y="1327150"/>
              <a:ext cx="1701800" cy="1701800"/>
              <a:chOff x="1050925" y="1327150"/>
              <a:chExt cx="1701800" cy="1701800"/>
            </a:xfrm>
          </p:grpSpPr>
          <p:sp>
            <p:nvSpPr>
              <p:cNvPr id="26" name="饼形 28">
                <a:extLst>
                  <a:ext uri="{FF2B5EF4-FFF2-40B4-BE49-F238E27FC236}">
                    <a16:creationId xmlns:a16="http://schemas.microsoft.com/office/drawing/2014/main" id="{A66BC3B5-DC3D-4970-98CD-8EB781ADAE08}"/>
                  </a:ext>
                </a:extLst>
              </p:cNvPr>
              <p:cNvSpPr/>
              <p:nvPr/>
            </p:nvSpPr>
            <p:spPr>
              <a:xfrm>
                <a:off x="1117600" y="1393825"/>
                <a:ext cx="1568450" cy="1568450"/>
              </a:xfrm>
              <a:prstGeom prst="pie">
                <a:avLst>
                  <a:gd name="adj1" fmla="val 16230288"/>
                  <a:gd name="adj2" fmla="val 12256012"/>
                </a:avLst>
              </a:prstGeom>
              <a:solidFill>
                <a:srgbClr val="2599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lumMod val="50000"/>
                    </a:schemeClr>
                  </a:solidFill>
                  <a:cs typeface="+mn-ea"/>
                  <a:sym typeface="+mn-lt"/>
                </a:endParaRPr>
              </a:p>
            </p:txBody>
          </p:sp>
          <p:sp>
            <p:nvSpPr>
              <p:cNvPr id="27" name="椭圆 26">
                <a:extLst>
                  <a:ext uri="{FF2B5EF4-FFF2-40B4-BE49-F238E27FC236}">
                    <a16:creationId xmlns:a16="http://schemas.microsoft.com/office/drawing/2014/main" id="{FCBF35FB-F24A-4C89-A562-F44DB96F42C0}"/>
                  </a:ext>
                </a:extLst>
              </p:cNvPr>
              <p:cNvSpPr/>
              <p:nvPr/>
            </p:nvSpPr>
            <p:spPr>
              <a:xfrm>
                <a:off x="1050925" y="1327150"/>
                <a:ext cx="1701800" cy="1701800"/>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lumMod val="50000"/>
                    </a:schemeClr>
                  </a:solidFill>
                  <a:cs typeface="+mn-ea"/>
                  <a:sym typeface="+mn-lt"/>
                </a:endParaRPr>
              </a:p>
            </p:txBody>
          </p:sp>
        </p:grpSp>
        <p:sp>
          <p:nvSpPr>
            <p:cNvPr id="14" name="TextBox 16">
              <a:extLst>
                <a:ext uri="{FF2B5EF4-FFF2-40B4-BE49-F238E27FC236}">
                  <a16:creationId xmlns:a16="http://schemas.microsoft.com/office/drawing/2014/main" id="{7640BB55-DC61-4777-AAF1-4409BE2D45C6}"/>
                </a:ext>
              </a:extLst>
            </p:cNvPr>
            <p:cNvSpPr txBox="1"/>
            <p:nvPr/>
          </p:nvSpPr>
          <p:spPr>
            <a:xfrm>
              <a:off x="3547239" y="3526163"/>
              <a:ext cx="2078860" cy="473240"/>
            </a:xfrm>
            <a:prstGeom prst="rect">
              <a:avLst/>
            </a:prstGeom>
            <a:noFill/>
          </p:spPr>
          <p:txBody>
            <a:bodyPr wrap="square" rtlCol="0">
              <a:spAutoFit/>
            </a:bodyPr>
            <a:lstStyle/>
            <a:p>
              <a:pPr>
                <a:lnSpc>
                  <a:spcPts val="2033"/>
                </a:lnSpc>
              </a:pPr>
              <a:r>
                <a:rPr lang="zh-CN" altLang="en-US" sz="1200" dirty="0">
                  <a:solidFill>
                    <a:schemeClr val="bg1">
                      <a:lumMod val="50000"/>
                    </a:schemeClr>
                  </a:solidFill>
                  <a:cs typeface="+mn-ea"/>
                  <a:sym typeface="+mn-lt"/>
                </a:rPr>
                <a:t> 点击添加文字，点击添加文字点击添加文字</a:t>
              </a:r>
              <a:r>
                <a:rPr lang="en-US" altLang="zh-CN" sz="1200" dirty="0">
                  <a:solidFill>
                    <a:schemeClr val="bg1">
                      <a:lumMod val="50000"/>
                    </a:schemeClr>
                  </a:solidFill>
                  <a:cs typeface="+mn-ea"/>
                  <a:sym typeface="+mn-lt"/>
                </a:rPr>
                <a:t>,</a:t>
              </a:r>
              <a:r>
                <a:rPr lang="zh-CN" altLang="en-US" sz="1200" dirty="0">
                  <a:solidFill>
                    <a:schemeClr val="bg1">
                      <a:lumMod val="50000"/>
                    </a:schemeClr>
                  </a:solidFill>
                  <a:cs typeface="+mn-ea"/>
                  <a:sym typeface="+mn-lt"/>
                </a:rPr>
                <a:t>点击添加文字，</a:t>
              </a:r>
              <a:endParaRPr lang="en-US" altLang="zh-CN" sz="1200" dirty="0">
                <a:solidFill>
                  <a:schemeClr val="bg1">
                    <a:lumMod val="50000"/>
                  </a:schemeClr>
                </a:solidFill>
                <a:cs typeface="+mn-ea"/>
                <a:sym typeface="+mn-lt"/>
              </a:endParaRPr>
            </a:p>
          </p:txBody>
        </p:sp>
        <p:sp>
          <p:nvSpPr>
            <p:cNvPr id="15" name="TextBox 17">
              <a:extLst>
                <a:ext uri="{FF2B5EF4-FFF2-40B4-BE49-F238E27FC236}">
                  <a16:creationId xmlns:a16="http://schemas.microsoft.com/office/drawing/2014/main" id="{09AD8ABF-28DF-41A5-9D64-06E8656BA2DE}"/>
                </a:ext>
              </a:extLst>
            </p:cNvPr>
            <p:cNvSpPr txBox="1"/>
            <p:nvPr/>
          </p:nvSpPr>
          <p:spPr>
            <a:xfrm>
              <a:off x="3552008" y="3018620"/>
              <a:ext cx="969192" cy="1084573"/>
            </a:xfrm>
            <a:prstGeom prst="rect">
              <a:avLst/>
            </a:prstGeom>
            <a:noFill/>
          </p:spPr>
          <p:txBody>
            <a:bodyPr wrap="square" rtlCol="0">
              <a:spAutoFit/>
            </a:bodyPr>
            <a:lstStyle/>
            <a:p>
              <a:r>
                <a:rPr lang="en-US" altLang="zh-CN" sz="4000" b="1" dirty="0">
                  <a:solidFill>
                    <a:schemeClr val="bg1">
                      <a:lumMod val="50000"/>
                    </a:schemeClr>
                  </a:solidFill>
                  <a:cs typeface="+mn-ea"/>
                  <a:sym typeface="+mn-lt"/>
                </a:rPr>
                <a:t>30%</a:t>
              </a:r>
              <a:endParaRPr lang="zh-CN" altLang="en-US" sz="4000" b="1" dirty="0">
                <a:solidFill>
                  <a:schemeClr val="bg1">
                    <a:lumMod val="50000"/>
                  </a:schemeClr>
                </a:solidFill>
                <a:cs typeface="+mn-ea"/>
                <a:sym typeface="+mn-lt"/>
              </a:endParaRPr>
            </a:p>
          </p:txBody>
        </p:sp>
        <p:cxnSp>
          <p:nvCxnSpPr>
            <p:cNvPr id="16" name="直接连接符 15">
              <a:extLst>
                <a:ext uri="{FF2B5EF4-FFF2-40B4-BE49-F238E27FC236}">
                  <a16:creationId xmlns:a16="http://schemas.microsoft.com/office/drawing/2014/main" id="{44F324B3-ECC6-4736-909F-AA820F89AFFA}"/>
                </a:ext>
              </a:extLst>
            </p:cNvPr>
            <p:cNvCxnSpPr/>
            <p:nvPr/>
          </p:nvCxnSpPr>
          <p:spPr>
            <a:xfrm>
              <a:off x="3620271" y="3520896"/>
              <a:ext cx="1897878"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7" name="组合 16">
              <a:extLst>
                <a:ext uri="{FF2B5EF4-FFF2-40B4-BE49-F238E27FC236}">
                  <a16:creationId xmlns:a16="http://schemas.microsoft.com/office/drawing/2014/main" id="{2F2A9D33-5038-4254-8579-8FA86E1E692F}"/>
                </a:ext>
              </a:extLst>
            </p:cNvPr>
            <p:cNvGrpSpPr/>
            <p:nvPr/>
          </p:nvGrpSpPr>
          <p:grpSpPr>
            <a:xfrm>
              <a:off x="3762374" y="1320187"/>
              <a:ext cx="1701800" cy="1701800"/>
              <a:chOff x="1050925" y="1327150"/>
              <a:chExt cx="1701800" cy="1701800"/>
            </a:xfrm>
          </p:grpSpPr>
          <p:sp>
            <p:nvSpPr>
              <p:cNvPr id="24" name="饼形 26">
                <a:extLst>
                  <a:ext uri="{FF2B5EF4-FFF2-40B4-BE49-F238E27FC236}">
                    <a16:creationId xmlns:a16="http://schemas.microsoft.com/office/drawing/2014/main" id="{27406484-608C-41F9-9B65-5658147D6676}"/>
                  </a:ext>
                </a:extLst>
              </p:cNvPr>
              <p:cNvSpPr/>
              <p:nvPr/>
            </p:nvSpPr>
            <p:spPr>
              <a:xfrm>
                <a:off x="1117600" y="1393825"/>
                <a:ext cx="1568450" cy="1568450"/>
              </a:xfrm>
              <a:prstGeom prst="pie">
                <a:avLst>
                  <a:gd name="adj1" fmla="val 12283961"/>
                  <a:gd name="adj2" fmla="val 1623353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lumMod val="50000"/>
                    </a:schemeClr>
                  </a:solidFill>
                  <a:cs typeface="+mn-ea"/>
                  <a:sym typeface="+mn-lt"/>
                </a:endParaRPr>
              </a:p>
            </p:txBody>
          </p:sp>
          <p:sp>
            <p:nvSpPr>
              <p:cNvPr id="25" name="椭圆 24">
                <a:extLst>
                  <a:ext uri="{FF2B5EF4-FFF2-40B4-BE49-F238E27FC236}">
                    <a16:creationId xmlns:a16="http://schemas.microsoft.com/office/drawing/2014/main" id="{F0F1FE98-4AD9-432C-8B8B-9B13E442940D}"/>
                  </a:ext>
                </a:extLst>
              </p:cNvPr>
              <p:cNvSpPr/>
              <p:nvPr/>
            </p:nvSpPr>
            <p:spPr>
              <a:xfrm>
                <a:off x="1050925" y="1327150"/>
                <a:ext cx="1701800" cy="1701800"/>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lumMod val="50000"/>
                    </a:schemeClr>
                  </a:solidFill>
                  <a:cs typeface="+mn-ea"/>
                  <a:sym typeface="+mn-lt"/>
                </a:endParaRPr>
              </a:p>
            </p:txBody>
          </p:sp>
        </p:grpSp>
        <p:sp>
          <p:nvSpPr>
            <p:cNvPr id="18" name="TextBox 20">
              <a:extLst>
                <a:ext uri="{FF2B5EF4-FFF2-40B4-BE49-F238E27FC236}">
                  <a16:creationId xmlns:a16="http://schemas.microsoft.com/office/drawing/2014/main" id="{7523F6AF-5D5E-4348-9D40-DB5F5ABB8C97}"/>
                </a:ext>
              </a:extLst>
            </p:cNvPr>
            <p:cNvSpPr txBox="1"/>
            <p:nvPr/>
          </p:nvSpPr>
          <p:spPr>
            <a:xfrm>
              <a:off x="6260261" y="3530463"/>
              <a:ext cx="2078860" cy="473240"/>
            </a:xfrm>
            <a:prstGeom prst="rect">
              <a:avLst/>
            </a:prstGeom>
            <a:noFill/>
          </p:spPr>
          <p:txBody>
            <a:bodyPr wrap="square" rtlCol="0">
              <a:spAutoFit/>
            </a:bodyPr>
            <a:lstStyle/>
            <a:p>
              <a:pPr>
                <a:lnSpc>
                  <a:spcPts val="2033"/>
                </a:lnSpc>
              </a:pPr>
              <a:r>
                <a:rPr lang="zh-CN" altLang="en-US" sz="1200" dirty="0">
                  <a:solidFill>
                    <a:schemeClr val="bg1">
                      <a:lumMod val="50000"/>
                    </a:schemeClr>
                  </a:solidFill>
                  <a:cs typeface="+mn-ea"/>
                  <a:sym typeface="+mn-lt"/>
                </a:rPr>
                <a:t> 点击添加文字，点击添加文字点击添加文字</a:t>
              </a:r>
              <a:r>
                <a:rPr lang="en-US" altLang="zh-CN" sz="1200" dirty="0">
                  <a:solidFill>
                    <a:schemeClr val="bg1">
                      <a:lumMod val="50000"/>
                    </a:schemeClr>
                  </a:solidFill>
                  <a:cs typeface="+mn-ea"/>
                  <a:sym typeface="+mn-lt"/>
                </a:rPr>
                <a:t>,</a:t>
              </a:r>
              <a:r>
                <a:rPr lang="zh-CN" altLang="en-US" sz="1200" dirty="0">
                  <a:solidFill>
                    <a:schemeClr val="bg1">
                      <a:lumMod val="50000"/>
                    </a:schemeClr>
                  </a:solidFill>
                  <a:cs typeface="+mn-ea"/>
                  <a:sym typeface="+mn-lt"/>
                </a:rPr>
                <a:t>点击添加文字，</a:t>
              </a:r>
              <a:endParaRPr lang="en-US" altLang="zh-CN" sz="1200" dirty="0">
                <a:solidFill>
                  <a:schemeClr val="bg1">
                    <a:lumMod val="50000"/>
                  </a:schemeClr>
                </a:solidFill>
                <a:cs typeface="+mn-ea"/>
                <a:sym typeface="+mn-lt"/>
              </a:endParaRPr>
            </a:p>
          </p:txBody>
        </p:sp>
        <p:sp>
          <p:nvSpPr>
            <p:cNvPr id="19" name="TextBox 21">
              <a:extLst>
                <a:ext uri="{FF2B5EF4-FFF2-40B4-BE49-F238E27FC236}">
                  <a16:creationId xmlns:a16="http://schemas.microsoft.com/office/drawing/2014/main" id="{14FD3FB5-348C-4953-AC64-8B113F613657}"/>
                </a:ext>
              </a:extLst>
            </p:cNvPr>
            <p:cNvSpPr txBox="1"/>
            <p:nvPr/>
          </p:nvSpPr>
          <p:spPr>
            <a:xfrm>
              <a:off x="6265030" y="3022920"/>
              <a:ext cx="969192" cy="1084573"/>
            </a:xfrm>
            <a:prstGeom prst="rect">
              <a:avLst/>
            </a:prstGeom>
            <a:noFill/>
          </p:spPr>
          <p:txBody>
            <a:bodyPr wrap="square" rtlCol="0">
              <a:spAutoFit/>
            </a:bodyPr>
            <a:lstStyle/>
            <a:p>
              <a:r>
                <a:rPr lang="en-US" altLang="zh-CN" sz="4000" b="1" dirty="0">
                  <a:solidFill>
                    <a:schemeClr val="bg1">
                      <a:lumMod val="50000"/>
                    </a:schemeClr>
                  </a:solidFill>
                  <a:cs typeface="+mn-ea"/>
                  <a:sym typeface="+mn-lt"/>
                </a:rPr>
                <a:t>60%</a:t>
              </a:r>
              <a:endParaRPr lang="zh-CN" altLang="en-US" sz="4000" b="1" dirty="0">
                <a:solidFill>
                  <a:schemeClr val="bg1">
                    <a:lumMod val="50000"/>
                  </a:schemeClr>
                </a:solidFill>
                <a:cs typeface="+mn-ea"/>
                <a:sym typeface="+mn-lt"/>
              </a:endParaRPr>
            </a:p>
          </p:txBody>
        </p:sp>
        <p:cxnSp>
          <p:nvCxnSpPr>
            <p:cNvPr id="20" name="直接连接符 19">
              <a:extLst>
                <a:ext uri="{FF2B5EF4-FFF2-40B4-BE49-F238E27FC236}">
                  <a16:creationId xmlns:a16="http://schemas.microsoft.com/office/drawing/2014/main" id="{1F80FD54-9057-4DF0-9BD7-59B1134F323C}"/>
                </a:ext>
              </a:extLst>
            </p:cNvPr>
            <p:cNvCxnSpPr/>
            <p:nvPr/>
          </p:nvCxnSpPr>
          <p:spPr>
            <a:xfrm>
              <a:off x="6333293" y="3525196"/>
              <a:ext cx="1897878"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1" name="组合 20">
              <a:extLst>
                <a:ext uri="{FF2B5EF4-FFF2-40B4-BE49-F238E27FC236}">
                  <a16:creationId xmlns:a16="http://schemas.microsoft.com/office/drawing/2014/main" id="{FE6E07BE-0535-47E6-80F3-9CB24A4783E8}"/>
                </a:ext>
              </a:extLst>
            </p:cNvPr>
            <p:cNvGrpSpPr/>
            <p:nvPr/>
          </p:nvGrpSpPr>
          <p:grpSpPr>
            <a:xfrm>
              <a:off x="6475396" y="1324486"/>
              <a:ext cx="1701800" cy="1701800"/>
              <a:chOff x="1050925" y="1327150"/>
              <a:chExt cx="1701800" cy="1701800"/>
            </a:xfrm>
          </p:grpSpPr>
          <p:sp>
            <p:nvSpPr>
              <p:cNvPr id="22" name="饼形 24">
                <a:extLst>
                  <a:ext uri="{FF2B5EF4-FFF2-40B4-BE49-F238E27FC236}">
                    <a16:creationId xmlns:a16="http://schemas.microsoft.com/office/drawing/2014/main" id="{F9E21A80-9E92-471E-9D5D-2DEE78FDBB44}"/>
                  </a:ext>
                </a:extLst>
              </p:cNvPr>
              <p:cNvSpPr/>
              <p:nvPr/>
            </p:nvSpPr>
            <p:spPr>
              <a:xfrm>
                <a:off x="1117600" y="1393825"/>
                <a:ext cx="1568450" cy="1568450"/>
              </a:xfrm>
              <a:prstGeom prst="pie">
                <a:avLst>
                  <a:gd name="adj1" fmla="val 7576676"/>
                  <a:gd name="adj2" fmla="val 16233538"/>
                </a:avLst>
              </a:prstGeom>
              <a:solidFill>
                <a:srgbClr val="2599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lumMod val="50000"/>
                    </a:schemeClr>
                  </a:solidFill>
                  <a:cs typeface="+mn-ea"/>
                  <a:sym typeface="+mn-lt"/>
                </a:endParaRPr>
              </a:p>
            </p:txBody>
          </p:sp>
          <p:sp>
            <p:nvSpPr>
              <p:cNvPr id="23" name="椭圆 22">
                <a:extLst>
                  <a:ext uri="{FF2B5EF4-FFF2-40B4-BE49-F238E27FC236}">
                    <a16:creationId xmlns:a16="http://schemas.microsoft.com/office/drawing/2014/main" id="{FA1DBD53-9A0C-41DC-A1D9-6D27278A877D}"/>
                  </a:ext>
                </a:extLst>
              </p:cNvPr>
              <p:cNvSpPr/>
              <p:nvPr/>
            </p:nvSpPr>
            <p:spPr>
              <a:xfrm>
                <a:off x="1050925" y="1327150"/>
                <a:ext cx="1701800" cy="1701800"/>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lumMod val="50000"/>
                    </a:schemeClr>
                  </a:solidFill>
                  <a:cs typeface="+mn-ea"/>
                  <a:sym typeface="+mn-lt"/>
                </a:endParaRPr>
              </a:p>
            </p:txBody>
          </p:sp>
        </p:grpSp>
      </p:grpSp>
    </p:spTree>
    <p:extLst>
      <p:ext uri="{BB962C8B-B14F-4D97-AF65-F5344CB8AC3E}">
        <p14:creationId xmlns:p14="http://schemas.microsoft.com/office/powerpoint/2010/main" val="3699432914"/>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836E3725-FD8E-4C95-86A0-D2A26426C91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240"/>
            <a:ext cx="12190413" cy="6857107"/>
          </a:xfrm>
          <a:prstGeom prst="rect">
            <a:avLst/>
          </a:prstGeom>
        </p:spPr>
      </p:pic>
      <p:pic>
        <p:nvPicPr>
          <p:cNvPr id="9" name="图片 8">
            <a:extLst>
              <a:ext uri="{FF2B5EF4-FFF2-40B4-BE49-F238E27FC236}">
                <a16:creationId xmlns:a16="http://schemas.microsoft.com/office/drawing/2014/main" id="{7260F1B6-DE82-4A3C-AE4B-C6BEA72486A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434990" y="3429793"/>
            <a:ext cx="3967256" cy="3539414"/>
          </a:xfrm>
          <a:prstGeom prst="rect">
            <a:avLst/>
          </a:prstGeom>
        </p:spPr>
      </p:pic>
      <p:grpSp>
        <p:nvGrpSpPr>
          <p:cNvPr id="10" name="组合 9">
            <a:extLst>
              <a:ext uri="{FF2B5EF4-FFF2-40B4-BE49-F238E27FC236}">
                <a16:creationId xmlns:a16="http://schemas.microsoft.com/office/drawing/2014/main" id="{EB31C2CA-0101-4946-B274-CE0C10A65AF7}"/>
              </a:ext>
            </a:extLst>
          </p:cNvPr>
          <p:cNvGrpSpPr/>
          <p:nvPr/>
        </p:nvGrpSpPr>
        <p:grpSpPr>
          <a:xfrm>
            <a:off x="3241816" y="1978025"/>
            <a:ext cx="5724644" cy="1550089"/>
            <a:chOff x="-131645" y="3179919"/>
            <a:chExt cx="5724644" cy="1550089"/>
          </a:xfrm>
        </p:grpSpPr>
        <p:sp>
          <p:nvSpPr>
            <p:cNvPr id="12" name="文本框 11">
              <a:extLst>
                <a:ext uri="{FF2B5EF4-FFF2-40B4-BE49-F238E27FC236}">
                  <a16:creationId xmlns:a16="http://schemas.microsoft.com/office/drawing/2014/main" id="{7CDEAE29-80CE-417F-81D0-C64557036434}"/>
                </a:ext>
              </a:extLst>
            </p:cNvPr>
            <p:cNvSpPr txBox="1"/>
            <p:nvPr/>
          </p:nvSpPr>
          <p:spPr>
            <a:xfrm>
              <a:off x="1347287" y="4360676"/>
              <a:ext cx="2766783" cy="369332"/>
            </a:xfrm>
            <a:prstGeom prst="rect">
              <a:avLst/>
            </a:prstGeom>
            <a:noFill/>
          </p:spPr>
          <p:txBody>
            <a:bodyPr wrap="none" rtlCol="0">
              <a:spAutoFit/>
            </a:bodyPr>
            <a:lstStyle/>
            <a:p>
              <a:pPr algn="ctr"/>
              <a:r>
                <a:rPr lang="en-US" altLang="zh-CN" cap="all" dirty="0">
                  <a:solidFill>
                    <a:srgbClr val="25998C"/>
                  </a:solidFill>
                  <a:cs typeface="+mn-ea"/>
                  <a:sym typeface="+mn-lt"/>
                </a:rPr>
                <a:t>THE Scenery DESIGN</a:t>
              </a:r>
              <a:endParaRPr lang="zh-CN" altLang="en-US" cap="all" dirty="0">
                <a:solidFill>
                  <a:srgbClr val="25998C"/>
                </a:solidFill>
                <a:cs typeface="+mn-ea"/>
                <a:sym typeface="+mn-lt"/>
              </a:endParaRPr>
            </a:p>
          </p:txBody>
        </p:sp>
        <p:sp>
          <p:nvSpPr>
            <p:cNvPr id="13" name="文本框 12">
              <a:extLst>
                <a:ext uri="{FF2B5EF4-FFF2-40B4-BE49-F238E27FC236}">
                  <a16:creationId xmlns:a16="http://schemas.microsoft.com/office/drawing/2014/main" id="{A5CC91D0-2D8D-4FC7-AEF7-51A12F170538}"/>
                </a:ext>
              </a:extLst>
            </p:cNvPr>
            <p:cNvSpPr txBox="1"/>
            <p:nvPr/>
          </p:nvSpPr>
          <p:spPr>
            <a:xfrm>
              <a:off x="-131645" y="3179919"/>
              <a:ext cx="5724644" cy="923330"/>
            </a:xfrm>
            <a:prstGeom prst="rect">
              <a:avLst/>
            </a:prstGeom>
            <a:noFill/>
          </p:spPr>
          <p:txBody>
            <a:bodyPr wrap="none" rtlCol="0">
              <a:spAutoFit/>
            </a:bodyPr>
            <a:lstStyle/>
            <a:p>
              <a:pPr algn="ctr"/>
              <a:r>
                <a:rPr lang="zh-CN" altLang="en-US" sz="5400" b="1" dirty="0">
                  <a:solidFill>
                    <a:schemeClr val="accent1">
                      <a:lumMod val="75000"/>
                    </a:schemeClr>
                  </a:solidFill>
                  <a:cs typeface="+mn-ea"/>
                  <a:sym typeface="+mn-lt"/>
                </a:rPr>
                <a:t>点击加入你的标题</a:t>
              </a:r>
            </a:p>
          </p:txBody>
        </p:sp>
        <p:sp>
          <p:nvSpPr>
            <p:cNvPr id="14" name="矩形 13">
              <a:extLst>
                <a:ext uri="{FF2B5EF4-FFF2-40B4-BE49-F238E27FC236}">
                  <a16:creationId xmlns:a16="http://schemas.microsoft.com/office/drawing/2014/main" id="{FAD1949D-83A3-489F-844A-2DA12849D0AF}"/>
                </a:ext>
              </a:extLst>
            </p:cNvPr>
            <p:cNvSpPr/>
            <p:nvPr/>
          </p:nvSpPr>
          <p:spPr>
            <a:xfrm>
              <a:off x="1110677" y="4182637"/>
              <a:ext cx="3240000" cy="18000"/>
            </a:xfrm>
            <a:prstGeom prst="rect">
              <a:avLst/>
            </a:prstGeom>
            <a:solidFill>
              <a:srgbClr val="25998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grpSp>
      <p:sp>
        <p:nvSpPr>
          <p:cNvPr id="15" name="矩形 14">
            <a:extLst>
              <a:ext uri="{FF2B5EF4-FFF2-40B4-BE49-F238E27FC236}">
                <a16:creationId xmlns:a16="http://schemas.microsoft.com/office/drawing/2014/main" id="{52F0D109-10D2-4078-B3C6-2599FE4CAEEF}"/>
              </a:ext>
            </a:extLst>
          </p:cNvPr>
          <p:cNvSpPr/>
          <p:nvPr/>
        </p:nvSpPr>
        <p:spPr>
          <a:xfrm>
            <a:off x="5332671" y="873427"/>
            <a:ext cx="1531189" cy="584775"/>
          </a:xfrm>
          <a:prstGeom prst="rect">
            <a:avLst/>
          </a:prstGeom>
        </p:spPr>
        <p:txBody>
          <a:bodyPr wrap="none">
            <a:spAutoFit/>
          </a:bodyPr>
          <a:lstStyle/>
          <a:p>
            <a:pPr algn="ctr"/>
            <a:r>
              <a:rPr lang="zh-CN" altLang="en-US" sz="3200" b="1" spc="300" dirty="0">
                <a:solidFill>
                  <a:srgbClr val="25998C"/>
                </a:solidFill>
                <a:cs typeface="+mn-ea"/>
                <a:sym typeface="+mn-lt"/>
              </a:rPr>
              <a:t>第二章</a:t>
            </a:r>
          </a:p>
        </p:txBody>
      </p:sp>
      <p:grpSp>
        <p:nvGrpSpPr>
          <p:cNvPr id="19" name="组合 18">
            <a:extLst>
              <a:ext uri="{FF2B5EF4-FFF2-40B4-BE49-F238E27FC236}">
                <a16:creationId xmlns:a16="http://schemas.microsoft.com/office/drawing/2014/main" id="{0FD732F4-6257-4DE4-8973-C871CFD19ED9}"/>
              </a:ext>
            </a:extLst>
          </p:cNvPr>
          <p:cNvGrpSpPr/>
          <p:nvPr/>
        </p:nvGrpSpPr>
        <p:grpSpPr>
          <a:xfrm>
            <a:off x="3812270" y="785587"/>
            <a:ext cx="4571998" cy="773790"/>
            <a:chOff x="4564337" y="378280"/>
            <a:chExt cx="3063327" cy="773790"/>
          </a:xfrm>
        </p:grpSpPr>
        <p:cxnSp>
          <p:nvCxnSpPr>
            <p:cNvPr id="20" name="直接连接符 19">
              <a:extLst>
                <a:ext uri="{FF2B5EF4-FFF2-40B4-BE49-F238E27FC236}">
                  <a16:creationId xmlns:a16="http://schemas.microsoft.com/office/drawing/2014/main" id="{83372B1B-990C-42A3-A519-DBF444E788B6}"/>
                </a:ext>
              </a:extLst>
            </p:cNvPr>
            <p:cNvCxnSpPr/>
            <p:nvPr/>
          </p:nvCxnSpPr>
          <p:spPr>
            <a:xfrm flipH="1">
              <a:off x="4564337" y="1152070"/>
              <a:ext cx="3063327" cy="0"/>
            </a:xfrm>
            <a:prstGeom prst="line">
              <a:avLst/>
            </a:prstGeom>
            <a:ln>
              <a:solidFill>
                <a:srgbClr val="25998C"/>
              </a:solidFill>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id="{E11B3640-4342-4BA8-9B66-8105D97FCBC9}"/>
                </a:ext>
              </a:extLst>
            </p:cNvPr>
            <p:cNvCxnSpPr/>
            <p:nvPr/>
          </p:nvCxnSpPr>
          <p:spPr>
            <a:xfrm>
              <a:off x="4564337" y="378280"/>
              <a:ext cx="3063327" cy="0"/>
            </a:xfrm>
            <a:prstGeom prst="line">
              <a:avLst/>
            </a:prstGeom>
            <a:ln>
              <a:solidFill>
                <a:srgbClr val="25998C"/>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17977557"/>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750"/>
                                        <p:tgtEl>
                                          <p:spTgt spid="8"/>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1+#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p:cTn id="16" dur="500" fill="hold"/>
                                        <p:tgtEl>
                                          <p:spTgt spid="19"/>
                                        </p:tgtEl>
                                        <p:attrNameLst>
                                          <p:attrName>ppt_w</p:attrName>
                                        </p:attrNameLst>
                                      </p:cBhvr>
                                      <p:tavLst>
                                        <p:tav tm="0">
                                          <p:val>
                                            <p:fltVal val="0"/>
                                          </p:val>
                                        </p:tav>
                                        <p:tav tm="100000">
                                          <p:val>
                                            <p:strVal val="#ppt_w"/>
                                          </p:val>
                                        </p:tav>
                                      </p:tavLst>
                                    </p:anim>
                                    <p:anim calcmode="lin" valueType="num">
                                      <p:cBhvr>
                                        <p:cTn id="17" dur="500" fill="hold"/>
                                        <p:tgtEl>
                                          <p:spTgt spid="19"/>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3" presetClass="entr" presetSubtype="16"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childTnLst>
                                </p:cTn>
                              </p:par>
                            </p:childTnLst>
                          </p:cTn>
                        </p:par>
                        <p:par>
                          <p:cTn id="23" fill="hold">
                            <p:stCondLst>
                              <p:cond delay="2500"/>
                            </p:stCondLst>
                            <p:childTnLst>
                              <p:par>
                                <p:cTn id="24" presetID="22" presetClass="entr" presetSubtype="8"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TRACKING_SLIDES" val="1"/>
  <p:tag name="GENSWF_OUTPUT_FILE_NAME" val="33"/>
</p:tagLst>
</file>

<file path=ppt/tags/tag10.xml><?xml version="1.0" encoding="utf-8"?>
<p:tagLst xmlns:a="http://schemas.openxmlformats.org/drawingml/2006/main" xmlns:r="http://schemas.openxmlformats.org/officeDocument/2006/relationships" xmlns:p="http://schemas.openxmlformats.org/presentationml/2006/main">
  <p:tag name="PA" val="v3.0.1"/>
</p:tagLst>
</file>

<file path=ppt/tags/tag11.xml><?xml version="1.0" encoding="utf-8"?>
<p:tagLst xmlns:a="http://schemas.openxmlformats.org/drawingml/2006/main" xmlns:r="http://schemas.openxmlformats.org/officeDocument/2006/relationships" xmlns:p="http://schemas.openxmlformats.org/presentationml/2006/main">
  <p:tag name="PA" val="v3.0.1"/>
</p:tagLst>
</file>

<file path=ppt/tags/tag12.xml><?xml version="1.0" encoding="utf-8"?>
<p:tagLst xmlns:a="http://schemas.openxmlformats.org/drawingml/2006/main" xmlns:r="http://schemas.openxmlformats.org/officeDocument/2006/relationships" xmlns:p="http://schemas.openxmlformats.org/presentationml/2006/main">
  <p:tag name="PA" val="v3.0.1"/>
</p:tagLst>
</file>

<file path=ppt/tags/tag13.xml><?xml version="1.0" encoding="utf-8"?>
<p:tagLst xmlns:a="http://schemas.openxmlformats.org/drawingml/2006/main" xmlns:r="http://schemas.openxmlformats.org/officeDocument/2006/relationships" xmlns:p="http://schemas.openxmlformats.org/presentationml/2006/main">
  <p:tag name="PA" val="v3.0.1"/>
</p:tagLst>
</file>

<file path=ppt/tags/tag14.xml><?xml version="1.0" encoding="utf-8"?>
<p:tagLst xmlns:a="http://schemas.openxmlformats.org/drawingml/2006/main" xmlns:r="http://schemas.openxmlformats.org/officeDocument/2006/relationships" xmlns:p="http://schemas.openxmlformats.org/presentationml/2006/main">
  <p:tag name="PA" val="v3.0.1"/>
</p:tagLst>
</file>

<file path=ppt/tags/tag15.xml><?xml version="1.0" encoding="utf-8"?>
<p:tagLst xmlns:a="http://schemas.openxmlformats.org/drawingml/2006/main" xmlns:r="http://schemas.openxmlformats.org/officeDocument/2006/relationships" xmlns:p="http://schemas.openxmlformats.org/presentationml/2006/main">
  <p:tag name="PA" val="v3.0.1"/>
</p:tagLst>
</file>

<file path=ppt/tags/tag16.xml><?xml version="1.0" encoding="utf-8"?>
<p:tagLst xmlns:a="http://schemas.openxmlformats.org/drawingml/2006/main" xmlns:r="http://schemas.openxmlformats.org/officeDocument/2006/relationships" xmlns:p="http://schemas.openxmlformats.org/presentationml/2006/main">
  <p:tag name="PA" val="v3.0.1"/>
</p:tagLst>
</file>

<file path=ppt/tags/tag17.xml><?xml version="1.0" encoding="utf-8"?>
<p:tagLst xmlns:a="http://schemas.openxmlformats.org/drawingml/2006/main" xmlns:r="http://schemas.openxmlformats.org/officeDocument/2006/relationships" xmlns:p="http://schemas.openxmlformats.org/presentationml/2006/main">
  <p:tag name="PA" val="v3.0.1"/>
</p:tagLst>
</file>

<file path=ppt/tags/tag18.xml><?xml version="1.0" encoding="utf-8"?>
<p:tagLst xmlns:a="http://schemas.openxmlformats.org/drawingml/2006/main" xmlns:r="http://schemas.openxmlformats.org/officeDocument/2006/relationships" xmlns:p="http://schemas.openxmlformats.org/presentationml/2006/main">
  <p:tag name="PA" val="v3.0.1"/>
</p:tagLst>
</file>

<file path=ppt/tags/tag19.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ags/tag20.xml><?xml version="1.0" encoding="utf-8"?>
<p:tagLst xmlns:a="http://schemas.openxmlformats.org/drawingml/2006/main" xmlns:r="http://schemas.openxmlformats.org/officeDocument/2006/relationships" xmlns:p="http://schemas.openxmlformats.org/presentationml/2006/main">
  <p:tag name="PA" val="v3.0.1"/>
</p:tagLst>
</file>

<file path=ppt/tags/tag21.xml><?xml version="1.0" encoding="utf-8"?>
<p:tagLst xmlns:a="http://schemas.openxmlformats.org/drawingml/2006/main" xmlns:r="http://schemas.openxmlformats.org/officeDocument/2006/relationships" xmlns:p="http://schemas.openxmlformats.org/presentationml/2006/main">
  <p:tag name="PA" val="v3.0.1"/>
</p:tagLst>
</file>

<file path=ppt/tags/tag22.xml><?xml version="1.0" encoding="utf-8"?>
<p:tagLst xmlns:a="http://schemas.openxmlformats.org/drawingml/2006/main" xmlns:r="http://schemas.openxmlformats.org/officeDocument/2006/relationships" xmlns:p="http://schemas.openxmlformats.org/presentationml/2006/main">
  <p:tag name="PA" val="v3.0.1"/>
</p:tagLst>
</file>

<file path=ppt/tags/tag23.xml><?xml version="1.0" encoding="utf-8"?>
<p:tagLst xmlns:a="http://schemas.openxmlformats.org/drawingml/2006/main" xmlns:r="http://schemas.openxmlformats.org/officeDocument/2006/relationships" xmlns:p="http://schemas.openxmlformats.org/presentationml/2006/main">
  <p:tag name="PA" val="v3.0.1"/>
</p:tagLst>
</file>

<file path=ppt/tags/tag24.xml><?xml version="1.0" encoding="utf-8"?>
<p:tagLst xmlns:a="http://schemas.openxmlformats.org/drawingml/2006/main" xmlns:r="http://schemas.openxmlformats.org/officeDocument/2006/relationships" xmlns:p="http://schemas.openxmlformats.org/presentationml/2006/main">
  <p:tag name="PA" val="v3.0.0"/>
</p:tagLst>
</file>

<file path=ppt/tags/tag25.xml><?xml version="1.0" encoding="utf-8"?>
<p:tagLst xmlns:a="http://schemas.openxmlformats.org/drawingml/2006/main" xmlns:r="http://schemas.openxmlformats.org/officeDocument/2006/relationships" xmlns:p="http://schemas.openxmlformats.org/presentationml/2006/main">
  <p:tag name="PA" val="v3.0.0"/>
</p:tagLst>
</file>

<file path=ppt/tags/tag26.xml><?xml version="1.0" encoding="utf-8"?>
<p:tagLst xmlns:a="http://schemas.openxmlformats.org/drawingml/2006/main" xmlns:r="http://schemas.openxmlformats.org/officeDocument/2006/relationships" xmlns:p="http://schemas.openxmlformats.org/presentationml/2006/main">
  <p:tag name="PA" val="v3.0.0"/>
</p:tagLst>
</file>

<file path=ppt/tags/tag27.xml><?xml version="1.0" encoding="utf-8"?>
<p:tagLst xmlns:a="http://schemas.openxmlformats.org/drawingml/2006/main" xmlns:r="http://schemas.openxmlformats.org/officeDocument/2006/relationships" xmlns:p="http://schemas.openxmlformats.org/presentationml/2006/main">
  <p:tag name="PA" val="v3.0.0"/>
</p:tagLst>
</file>

<file path=ppt/tags/tag28.xml><?xml version="1.0" encoding="utf-8"?>
<p:tagLst xmlns:a="http://schemas.openxmlformats.org/drawingml/2006/main" xmlns:r="http://schemas.openxmlformats.org/officeDocument/2006/relationships" xmlns:p="http://schemas.openxmlformats.org/presentationml/2006/main">
  <p:tag name="PA" val="v3.0.0"/>
</p:tagLst>
</file>

<file path=ppt/tags/tag29.xml><?xml version="1.0" encoding="utf-8"?>
<p:tagLst xmlns:a="http://schemas.openxmlformats.org/drawingml/2006/main" xmlns:r="http://schemas.openxmlformats.org/officeDocument/2006/relationships" xmlns:p="http://schemas.openxmlformats.org/presentationml/2006/main">
  <p:tag name="PA" val="v3.0.0"/>
</p:tagLst>
</file>

<file path=ppt/tags/tag3.xml><?xml version="1.0" encoding="utf-8"?>
<p:tagLst xmlns:a="http://schemas.openxmlformats.org/drawingml/2006/main" xmlns:r="http://schemas.openxmlformats.org/officeDocument/2006/relationships" xmlns:p="http://schemas.openxmlformats.org/presentationml/2006/main">
  <p:tag name="PA" val="v3.0.0"/>
</p:tagLst>
</file>

<file path=ppt/tags/tag4.xml><?xml version="1.0" encoding="utf-8"?>
<p:tagLst xmlns:a="http://schemas.openxmlformats.org/drawingml/2006/main" xmlns:r="http://schemas.openxmlformats.org/officeDocument/2006/relationships" xmlns:p="http://schemas.openxmlformats.org/presentationml/2006/main">
  <p:tag name="PA" val="v3.0.0"/>
</p:tagLst>
</file>

<file path=ppt/tags/tag5.xml><?xml version="1.0" encoding="utf-8"?>
<p:tagLst xmlns:a="http://schemas.openxmlformats.org/drawingml/2006/main" xmlns:r="http://schemas.openxmlformats.org/officeDocument/2006/relationships" xmlns:p="http://schemas.openxmlformats.org/presentationml/2006/main">
  <p:tag name="PA" val="v3.0.0"/>
</p:tagLst>
</file>

<file path=ppt/tags/tag6.xml><?xml version="1.0" encoding="utf-8"?>
<p:tagLst xmlns:a="http://schemas.openxmlformats.org/drawingml/2006/main" xmlns:r="http://schemas.openxmlformats.org/officeDocument/2006/relationships" xmlns:p="http://schemas.openxmlformats.org/presentationml/2006/main">
  <p:tag name="PA" val="v3.0.0"/>
</p:tagLst>
</file>

<file path=ppt/tags/tag7.xml><?xml version="1.0" encoding="utf-8"?>
<p:tagLst xmlns:a="http://schemas.openxmlformats.org/drawingml/2006/main" xmlns:r="http://schemas.openxmlformats.org/officeDocument/2006/relationships" xmlns:p="http://schemas.openxmlformats.org/presentationml/2006/main">
  <p:tag name="PA" val="v3.0.0"/>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ags/tag9.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第一PPT，www.1ppt.com">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qzvwxjtz">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4786</TotalTime>
  <Words>2273</Words>
  <Application>Microsoft Office PowerPoint</Application>
  <PresentationFormat>自定义</PresentationFormat>
  <Paragraphs>238</Paragraphs>
  <Slides>25</Slides>
  <Notes>25</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25</vt:i4>
      </vt:variant>
    </vt:vector>
  </HeadingPairs>
  <TitlesOfParts>
    <vt:vector size="34" baseType="lpstr">
      <vt:lpstr>ITC Avant Garde Std Bk</vt:lpstr>
      <vt:lpstr>等线</vt:lpstr>
      <vt:lpstr>华文彩云</vt:lpstr>
      <vt:lpstr>宋体</vt:lpstr>
      <vt:lpstr>微软雅黑</vt:lpstr>
      <vt:lpstr>Arial</vt:lpstr>
      <vt:lpstr>Calibri</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cp:keywords/>
  <dc:description>www.ppt818.com-提供资源下载</dc:description>
  <cp:lastModifiedBy>Windows 用户</cp:lastModifiedBy>
  <cp:revision>2994</cp:revision>
  <dcterms:created xsi:type="dcterms:W3CDTF">2015-12-01T09:06:39Z</dcterms:created>
  <dcterms:modified xsi:type="dcterms:W3CDTF">2023-04-17T03:46:47Z</dcterms:modified>
</cp:coreProperties>
</file>