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80" r:id="rId17"/>
    <p:sldId id="269" r:id="rId18"/>
    <p:sldId id="270" r:id="rId19"/>
    <p:sldId id="271" r:id="rId20"/>
    <p:sldId id="272" r:id="rId21"/>
    <p:sldId id="281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A5A5A5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3E3DF-A948-45C2-8BBB-7DA8590B485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A21F-65E5-40DA-B6EB-BDA587E30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A21F-65E5-40DA-B6EB-BDA587E302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A21F-65E5-40DA-B6EB-BDA587E302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07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E63E326-0CBD-4480-91EB-9CC79FE30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2BCBE-F2D2-48C9-8C4A-3A2A0FF7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B9A377-9936-4256-A405-EBCBDC817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648B20-B1FF-44D8-98CD-2CD237DD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CF1A8D-ACC3-4520-A838-0BD9E1CE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9AF22B-0363-4A68-8BA9-6E49C374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979D4D-16EC-43C5-9A03-115C6E7E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1FE25-DCDC-440F-BDB4-3648BD1A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5CB656-C63D-46D6-AAE1-A87C98A1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FBA31-AF3F-4D3D-8E55-847E0566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77273D-0D36-4A62-B791-83544CAE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60F48C-0CEF-4FD4-94BE-31ADC2D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AAD1C1-ED26-4241-B747-4635553D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878AAB-4273-4E39-95F9-7890AA545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8E187-9555-4287-B9DE-DEDB045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12D93C-0869-4A2D-A317-ADAF292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8809F7-A900-4E7C-BA89-920A9860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A02DD78-0817-4567-B224-0E8131F49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B8440B-BFE2-466C-B0F4-C171C3E41040}"/>
              </a:ext>
            </a:extLst>
          </p:cNvPr>
          <p:cNvGrpSpPr/>
          <p:nvPr userDrawn="1"/>
        </p:nvGrpSpPr>
        <p:grpSpPr>
          <a:xfrm>
            <a:off x="270682" y="156081"/>
            <a:ext cx="1424768" cy="1424768"/>
            <a:chOff x="4194982" y="660717"/>
            <a:chExt cx="3827228" cy="38272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231FE70-E1BD-48FF-9B34-D7F925442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3613249-7B78-40BA-822A-74EC1C4CAC0F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DCC96FF7-879F-48F9-B7DE-8A883E42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8C81D738-BCB6-4F5F-AA1A-AEEDA4C7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417269F9-711A-4267-A46F-11FD0F4D5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60B03ED1-B8D8-41FE-A410-DEE9F8A9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531DC702-9551-46CD-9B23-EB862D5BE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4CEF842E-6E7C-4948-9050-BAC6E95E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2E33C72B-FD9A-4999-9DE9-144AA34DF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2312AFE8-B64B-45D1-A14A-95FCFA5C6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9438124D-B803-4D5B-A1FD-6BC024FCC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204F11B3-2525-4341-9ADB-183B8638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04B2E17C-AC9D-44D0-91E4-CC9D5EA2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C23595FD-740F-4A50-9C60-644C44A454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E8D7B997-AE94-4299-B1FB-EBD7F67BF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FFCE2E06-AF75-47ED-BFE4-A78F6C83AA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438160C1-9F5F-4F4F-A085-C1DCD005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EDD1FC5B-E5BF-427C-AD58-5099CC23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CBBFAC3A-A400-46D5-A02B-82622BA2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D8836907-812B-4DE1-889F-B4468F7FA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4822E92D-2EA2-4274-800D-8EC7B7CBE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56E1360C-5A9E-4261-A39D-3A023B235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D091B093-3CB1-4364-962A-1A59F34C1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1E1FA2ED-A785-4D11-9099-DAF908E8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0BA1172B-F44C-43A7-BD5A-34394B33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5879077A-FBF1-4A40-87F5-1C469990E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8A09402-115E-4379-A18E-E59C2DE0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8F5481A5-D3D3-4DA9-AF49-C0CC8D14D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7" name="图片 36" descr="图片包含 事情&#10;&#10;已生成高可信度的说明">
            <a:extLst>
              <a:ext uri="{FF2B5EF4-FFF2-40B4-BE49-F238E27FC236}">
                <a16:creationId xmlns:a16="http://schemas.microsoft.com/office/drawing/2014/main" id="{9841DA75-1942-4197-AD99-E8C30D2EA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0" y="787408"/>
            <a:ext cx="891958" cy="187514"/>
          </a:xfrm>
          <a:prstGeom prst="rect">
            <a:avLst/>
          </a:prstGeom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1D47724-111A-4942-A3F3-4A780C7D2244}"/>
              </a:ext>
            </a:extLst>
          </p:cNvPr>
          <p:cNvCxnSpPr/>
          <p:nvPr userDrawn="1"/>
        </p:nvCxnSpPr>
        <p:spPr>
          <a:xfrm>
            <a:off x="2409171" y="895641"/>
            <a:ext cx="91732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C8E1CBA3-F763-4AC1-91D0-F57BA79D2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74481" y="1770604"/>
            <a:ext cx="9676161" cy="1034799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C092D0A-0060-498A-B27E-F78ED0BDF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2835" y="1237949"/>
            <a:ext cx="9676161" cy="10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0466D-FD70-4D49-B683-ACF8336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586A7-5662-40D9-8DC9-AB2CB89A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DD96-63A4-42A8-8A01-45AC2924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B13D6-4420-470F-9A63-F22033EC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0CCA2F-61E1-4A93-B0A9-55C848D2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5208D-2048-4CE4-9BFE-41A0B8C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FD007-FDA1-44CC-AC28-FAD3D497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037556-8150-43BE-8FDB-5BAE33AF2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3F7137-5662-4751-A2DF-B20EBA21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F77DD1-AC37-40A8-8D49-FA7AE5A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72E97D-6ADF-4566-9471-861A8F25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BB27CB5-7933-94C6-5817-FB8437970D11}"/>
              </a:ext>
            </a:extLst>
          </p:cNvPr>
          <p:cNvSpPr txBox="1"/>
          <p:nvPr userDrawn="1"/>
        </p:nvSpPr>
        <p:spPr>
          <a:xfrm>
            <a:off x="1167475" y="676973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824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D9244-8819-4759-B4BB-5067D509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D4217A-CAA3-4993-8372-9BE79BEE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57593F-13B2-454A-A41F-025AC1B6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A50CB0-ED9C-4F55-8269-5278636E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D13491-B2E7-4C2B-B8CA-D6A38BE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E89FA4-33A6-42A4-B806-0900D993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0DF96-36E3-4F33-9C2A-DB741FC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53087-F78D-4AA7-9A05-A140A2D6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EF6457-B0D9-4813-83D0-7B3A4729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67CD4B-31C8-4ED8-826C-97156C38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97D37-5D4E-4FEB-9ADC-FE53E302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2AA605-C674-4FDD-90D4-F72B96A5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ECFC9-9862-46B0-A26E-5EEE4AF0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D1C763-BBD5-4F39-B634-8DB5627C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3749F5-5BE4-4747-8409-F2233DEE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22619C-B79F-4981-B716-D5A16F05B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0A8E-BBA2-4A29-944F-E9F34D0002B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0F865-4B57-4F06-9E14-2C7BEF867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4E798D-D1D3-4480-82F5-C1AECC2BB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D91E9C31-4525-4D5B-81C9-CD72EACB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1" y="-1535253"/>
            <a:ext cx="9676161" cy="1034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6508CCAC-0C07-403B-A3A2-0F5F18F1A907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E1DF03A-6520-4864-86F3-8CB1D1AE1C16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A5458D2-B6FE-4EC8-BFBB-F9F803E953E8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B4C9BF5-E854-432B-9CB4-398AF56C8172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DFFFBD3-54CB-4FF8-9C1A-4FC8E9CF5A4D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A4F4145-8584-4356-900E-5A457328E8E7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B2CD21D-AA02-4AC8-A312-B53252EF2C43}"/>
              </a:ext>
            </a:extLst>
          </p:cNvPr>
          <p:cNvSpPr>
            <a:spLocks/>
          </p:cNvSpPr>
          <p:nvPr/>
        </p:nvSpPr>
        <p:spPr bwMode="auto">
          <a:xfrm>
            <a:off x="4619625" y="12192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27D3CB8-E9DA-480A-8ED4-98BD87FCCA73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60C997D-E9FB-4598-9F24-0332C21B631F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61555CFE-8CBA-4F23-AF96-4B1F4452131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D3041AAE-F188-4DF0-8ED8-76A084A76E8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F9030584-8866-4DF5-AE59-0AD2E62B8E78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20CA9506-02C4-460C-A4CF-1582C857236A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0338B187-2AEF-480C-80A1-249E14E2383E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848EC5FE-1CE2-4765-9E46-1428C0107AD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69DA0754-C919-4138-A82C-607CEA4CF7A6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A7C146DA-D9FC-4A57-9E6E-3904ADA179FC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E513D632-2966-4641-95DE-91A9EF3A586B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A59DF6C-C371-4C0F-9556-D48EBADA4191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D8F5AD84-05E1-457D-ADCD-10E954D81B23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C5DF82B9-84E6-41DE-A61B-89A00DBB486A}"/>
              </a:ext>
            </a:extLst>
          </p:cNvPr>
          <p:cNvSpPr>
            <a:spLocks noEditPoints="1"/>
          </p:cNvSpPr>
          <p:nvPr/>
        </p:nvSpPr>
        <p:spPr bwMode="auto">
          <a:xfrm>
            <a:off x="4362450" y="2441576"/>
            <a:ext cx="3213100" cy="2820987"/>
          </a:xfrm>
          <a:custGeom>
            <a:avLst/>
            <a:gdLst>
              <a:gd name="T0" fmla="*/ 2024 w 2024"/>
              <a:gd name="T1" fmla="*/ 0 h 1777"/>
              <a:gd name="T2" fmla="*/ 0 w 2024"/>
              <a:gd name="T3" fmla="*/ 0 h 1777"/>
              <a:gd name="T4" fmla="*/ 1012 w 2024"/>
              <a:gd name="T5" fmla="*/ 1777 h 1777"/>
              <a:gd name="T6" fmla="*/ 2024 w 2024"/>
              <a:gd name="T7" fmla="*/ 0 h 1777"/>
              <a:gd name="T8" fmla="*/ 2024 w 2024"/>
              <a:gd name="T9" fmla="*/ 0 h 1777"/>
              <a:gd name="T10" fmla="*/ 2024 w 2024"/>
              <a:gd name="T11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4" h="1777">
                <a:moveTo>
                  <a:pt x="2024" y="0"/>
                </a:moveTo>
                <a:lnTo>
                  <a:pt x="0" y="0"/>
                </a:lnTo>
                <a:lnTo>
                  <a:pt x="1012" y="1777"/>
                </a:lnTo>
                <a:lnTo>
                  <a:pt x="2024" y="0"/>
                </a:lnTo>
                <a:moveTo>
                  <a:pt x="2024" y="0"/>
                </a:moveTo>
                <a:lnTo>
                  <a:pt x="20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57D0A76E-6658-4DDA-966A-47D341A26295}"/>
              </a:ext>
            </a:extLst>
          </p:cNvPr>
          <p:cNvSpPr/>
          <p:nvPr/>
        </p:nvSpPr>
        <p:spPr>
          <a:xfrm rot="20340834">
            <a:off x="4381222" y="1914052"/>
            <a:ext cx="2813616" cy="2425531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BDF94E07-9FD0-406B-8D61-D222ECCE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76" y="1892299"/>
            <a:ext cx="2462699" cy="203933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E0EA194A-9DEA-41AB-BE1D-2F797F9AFAB5}"/>
              </a:ext>
            </a:extLst>
          </p:cNvPr>
          <p:cNvSpPr txBox="1"/>
          <p:nvPr/>
        </p:nvSpPr>
        <p:spPr>
          <a:xfrm>
            <a:off x="4792662" y="3966644"/>
            <a:ext cx="260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音乐趴</a:t>
            </a:r>
          </a:p>
        </p:txBody>
      </p:sp>
    </p:spTree>
    <p:extLst>
      <p:ext uri="{BB962C8B-B14F-4D97-AF65-F5344CB8AC3E}">
        <p14:creationId xmlns:p14="http://schemas.microsoft.com/office/powerpoint/2010/main" val="11623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36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682">
            <a:extLst>
              <a:ext uri="{FF2B5EF4-FFF2-40B4-BE49-F238E27FC236}">
                <a16:creationId xmlns:a16="http://schemas.microsoft.com/office/drawing/2014/main" id="{7D969472-CB05-4F2A-A13F-AC7AD7146F18}"/>
              </a:ext>
            </a:extLst>
          </p:cNvPr>
          <p:cNvSpPr>
            <a:spLocks/>
          </p:cNvSpPr>
          <p:nvPr/>
        </p:nvSpPr>
        <p:spPr bwMode="auto">
          <a:xfrm rot="1497518">
            <a:off x="8966570" y="2703773"/>
            <a:ext cx="641594" cy="634601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Arc 681">
            <a:extLst>
              <a:ext uri="{FF2B5EF4-FFF2-40B4-BE49-F238E27FC236}">
                <a16:creationId xmlns:a16="http://schemas.microsoft.com/office/drawing/2014/main" id="{11939473-3B5C-41D1-BB46-751DD6B800E2}"/>
              </a:ext>
            </a:extLst>
          </p:cNvPr>
          <p:cNvSpPr>
            <a:spLocks/>
          </p:cNvSpPr>
          <p:nvPr/>
        </p:nvSpPr>
        <p:spPr bwMode="auto">
          <a:xfrm rot="11852799">
            <a:off x="7214419" y="3679366"/>
            <a:ext cx="1205875" cy="980016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Arc 683">
            <a:extLst>
              <a:ext uri="{FF2B5EF4-FFF2-40B4-BE49-F238E27FC236}">
                <a16:creationId xmlns:a16="http://schemas.microsoft.com/office/drawing/2014/main" id="{299C0ADF-415D-46A4-A27F-2605524C6648}"/>
              </a:ext>
            </a:extLst>
          </p:cNvPr>
          <p:cNvSpPr>
            <a:spLocks/>
          </p:cNvSpPr>
          <p:nvPr/>
        </p:nvSpPr>
        <p:spPr bwMode="auto">
          <a:xfrm rot="4608058">
            <a:off x="8763387" y="5007182"/>
            <a:ext cx="392609" cy="56829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032193-21EC-489D-926B-7C7DC1793023}"/>
              </a:ext>
            </a:extLst>
          </p:cNvPr>
          <p:cNvSpPr txBox="1">
            <a:spLocks/>
          </p:cNvSpPr>
          <p:nvPr/>
        </p:nvSpPr>
        <p:spPr>
          <a:xfrm>
            <a:off x="9362576" y="2191101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1D93770-6C4D-40E8-83B3-99588EC7AF99}"/>
              </a:ext>
            </a:extLst>
          </p:cNvPr>
          <p:cNvSpPr txBox="1">
            <a:spLocks/>
          </p:cNvSpPr>
          <p:nvPr/>
        </p:nvSpPr>
        <p:spPr>
          <a:xfrm>
            <a:off x="9028451" y="5440600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89559C-2821-4055-AF93-F4D8CC30DE7E}"/>
              </a:ext>
            </a:extLst>
          </p:cNvPr>
          <p:cNvSpPr txBox="1">
            <a:spLocks/>
          </p:cNvSpPr>
          <p:nvPr/>
        </p:nvSpPr>
        <p:spPr>
          <a:xfrm>
            <a:off x="6366884" y="3868940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BC2710E-EA69-4B06-95DF-576181A384B6}"/>
              </a:ext>
            </a:extLst>
          </p:cNvPr>
          <p:cNvSpPr txBox="1">
            <a:spLocks/>
          </p:cNvSpPr>
          <p:nvPr/>
        </p:nvSpPr>
        <p:spPr>
          <a:xfrm>
            <a:off x="2757815" y="181985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F905D07-85B7-4378-8601-BC000896EE90}"/>
              </a:ext>
            </a:extLst>
          </p:cNvPr>
          <p:cNvSpPr txBox="1">
            <a:spLocks/>
          </p:cNvSpPr>
          <p:nvPr/>
        </p:nvSpPr>
        <p:spPr>
          <a:xfrm>
            <a:off x="2757814" y="2919731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A8A3910-6FA7-41BD-BD2B-7AE45F670D44}"/>
              </a:ext>
            </a:extLst>
          </p:cNvPr>
          <p:cNvSpPr txBox="1">
            <a:spLocks/>
          </p:cNvSpPr>
          <p:nvPr/>
        </p:nvSpPr>
        <p:spPr>
          <a:xfrm>
            <a:off x="2757815" y="401960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DEEE96A7-D57C-4F8C-8793-96AC98A559F1}"/>
              </a:ext>
            </a:extLst>
          </p:cNvPr>
          <p:cNvSpPr txBox="1"/>
          <p:nvPr/>
        </p:nvSpPr>
        <p:spPr>
          <a:xfrm>
            <a:off x="2785721" y="5119477"/>
            <a:ext cx="2858501" cy="748328"/>
          </a:xfrm>
          <a:prstGeom prst="rect">
            <a:avLst/>
          </a:prstGeom>
          <a:noFill/>
        </p:spPr>
        <p:txBody>
          <a:bodyPr wrap="square" lIns="86697" tIns="43348" rIns="157499" bIns="39375" numCol="1" spcCol="255996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417094C-0004-47F7-99E2-F978414BA2CB}"/>
              </a:ext>
            </a:extLst>
          </p:cNvPr>
          <p:cNvGrpSpPr/>
          <p:nvPr/>
        </p:nvGrpSpPr>
        <p:grpSpPr>
          <a:xfrm>
            <a:off x="7062458" y="1208725"/>
            <a:ext cx="1800181" cy="1800181"/>
            <a:chOff x="1286682" y="2501899"/>
            <a:chExt cx="2510109" cy="2510109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386E42FD-A1EA-4973-8FDF-2F20423C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90F7CEC-EAE3-43F0-A99D-A73B7C57BE0C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7A32733-19A6-4FB6-9081-DC4840CB12FF}"/>
              </a:ext>
            </a:extLst>
          </p:cNvPr>
          <p:cNvGrpSpPr/>
          <p:nvPr/>
        </p:nvGrpSpPr>
        <p:grpSpPr>
          <a:xfrm>
            <a:off x="7592950" y="3050125"/>
            <a:ext cx="1800181" cy="1800181"/>
            <a:chOff x="1286682" y="2501899"/>
            <a:chExt cx="2510109" cy="2510109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9ED34B95-0B9D-44B0-AD8E-9DF45AE1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E754DE6-0D3D-458E-9B92-139F9119E7BF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C93C292-682E-4EA1-9936-327B025F1921}"/>
              </a:ext>
            </a:extLst>
          </p:cNvPr>
          <p:cNvGrpSpPr/>
          <p:nvPr/>
        </p:nvGrpSpPr>
        <p:grpSpPr>
          <a:xfrm>
            <a:off x="6978822" y="4787574"/>
            <a:ext cx="1519513" cy="1519513"/>
            <a:chOff x="1286682" y="2501899"/>
            <a:chExt cx="2510109" cy="2510109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BE204E2E-2F48-4385-8B39-7BE4E8ED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21E7146-1828-4FCF-8016-ECEFB3789F6E}"/>
                </a:ext>
              </a:extLst>
            </p:cNvPr>
            <p:cNvSpPr/>
            <p:nvPr/>
          </p:nvSpPr>
          <p:spPr>
            <a:xfrm>
              <a:off x="2011153" y="3464565"/>
              <a:ext cx="1061163" cy="6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8F3F26CE-9486-48F5-8190-597B0CA70B17}"/>
              </a:ext>
            </a:extLst>
          </p:cNvPr>
          <p:cNvGrpSpPr/>
          <p:nvPr/>
        </p:nvGrpSpPr>
        <p:grpSpPr>
          <a:xfrm>
            <a:off x="6995795" y="2356248"/>
            <a:ext cx="899951" cy="486001"/>
            <a:chOff x="7166383" y="2666161"/>
            <a:chExt cx="900000" cy="486001"/>
          </a:xfrm>
        </p:grpSpPr>
        <p:sp>
          <p:nvSpPr>
            <p:cNvPr id="3" name="Freeform 95">
              <a:extLst>
                <a:ext uri="{FF2B5EF4-FFF2-40B4-BE49-F238E27FC236}">
                  <a16:creationId xmlns:a16="http://schemas.microsoft.com/office/drawing/2014/main" id="{9D231EF8-3C2E-4AC2-A054-5E680BD50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" name="Rectangle 96">
              <a:extLst>
                <a:ext uri="{FF2B5EF4-FFF2-40B4-BE49-F238E27FC236}">
                  <a16:creationId xmlns:a16="http://schemas.microsoft.com/office/drawing/2014/main" id="{BF7DE589-00CB-473C-9902-BF9A1777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" name="Rectangle 96">
              <a:extLst>
                <a:ext uri="{FF2B5EF4-FFF2-40B4-BE49-F238E27FC236}">
                  <a16:creationId xmlns:a16="http://schemas.microsoft.com/office/drawing/2014/main" id="{39407C9E-6D03-4B89-A92F-28E54BF5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" name="Rectangle 96">
              <a:extLst>
                <a:ext uri="{FF2B5EF4-FFF2-40B4-BE49-F238E27FC236}">
                  <a16:creationId xmlns:a16="http://schemas.microsoft.com/office/drawing/2014/main" id="{74B0D8E2-6147-4AE1-BAB0-B39B23A3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C7B6C615-B339-416B-A9C2-D51B69CEAEF9}"/>
              </a:ext>
            </a:extLst>
          </p:cNvPr>
          <p:cNvGrpSpPr/>
          <p:nvPr/>
        </p:nvGrpSpPr>
        <p:grpSpPr>
          <a:xfrm>
            <a:off x="4412095" y="2357361"/>
            <a:ext cx="899951" cy="486001"/>
            <a:chOff x="4605752" y="2667275"/>
            <a:chExt cx="900000" cy="486001"/>
          </a:xfrm>
        </p:grpSpPr>
        <p:sp>
          <p:nvSpPr>
            <p:cNvPr id="8" name="Freeform 95">
              <a:extLst>
                <a:ext uri="{FF2B5EF4-FFF2-40B4-BE49-F238E27FC236}">
                  <a16:creationId xmlns:a16="http://schemas.microsoft.com/office/drawing/2014/main" id="{C6C93E11-9639-4A7A-9766-664555FEC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9" name="Rectangle 96">
              <a:extLst>
                <a:ext uri="{FF2B5EF4-FFF2-40B4-BE49-F238E27FC236}">
                  <a16:creationId xmlns:a16="http://schemas.microsoft.com/office/drawing/2014/main" id="{F7DB2F57-E16C-4607-BA78-E093D3D1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10" name="Rectangle 96">
              <a:extLst>
                <a:ext uri="{FF2B5EF4-FFF2-40B4-BE49-F238E27FC236}">
                  <a16:creationId xmlns:a16="http://schemas.microsoft.com/office/drawing/2014/main" id="{E9959AF4-52FE-453E-839C-07CA7F92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5653CBA3-AF9A-4396-9603-1A72D25FCA79}"/>
              </a:ext>
            </a:extLst>
          </p:cNvPr>
          <p:cNvGrpSpPr/>
          <p:nvPr/>
        </p:nvGrpSpPr>
        <p:grpSpPr>
          <a:xfrm>
            <a:off x="1828395" y="2356248"/>
            <a:ext cx="899951" cy="486001"/>
            <a:chOff x="2006307" y="2666161"/>
            <a:chExt cx="900000" cy="486001"/>
          </a:xfrm>
        </p:grpSpPr>
        <p:sp>
          <p:nvSpPr>
            <p:cNvPr id="12" name="Freeform 95">
              <a:extLst>
                <a:ext uri="{FF2B5EF4-FFF2-40B4-BE49-F238E27FC236}">
                  <a16:creationId xmlns:a16="http://schemas.microsoft.com/office/drawing/2014/main" id="{44F3A636-9E55-4138-A057-A64DD088F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3" name="Rectangle 96">
              <a:extLst>
                <a:ext uri="{FF2B5EF4-FFF2-40B4-BE49-F238E27FC236}">
                  <a16:creationId xmlns:a16="http://schemas.microsoft.com/office/drawing/2014/main" id="{1BF88C15-BF9C-4EFC-AE3B-AF89BBFC2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49">
            <a:extLst>
              <a:ext uri="{FF2B5EF4-FFF2-40B4-BE49-F238E27FC236}">
                <a16:creationId xmlns:a16="http://schemas.microsoft.com/office/drawing/2014/main" id="{F7AC7034-D4E1-4B7D-A2BA-47125B70EB99}"/>
              </a:ext>
            </a:extLst>
          </p:cNvPr>
          <p:cNvGrpSpPr/>
          <p:nvPr/>
        </p:nvGrpSpPr>
        <p:grpSpPr>
          <a:xfrm>
            <a:off x="9579495" y="2356248"/>
            <a:ext cx="899951" cy="486001"/>
            <a:chOff x="9913617" y="2666161"/>
            <a:chExt cx="900000" cy="486001"/>
          </a:xfrm>
        </p:grpSpPr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FEC3B328-C6C0-4846-85FA-44BC8F3F5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6" name="Rectangle 96">
              <a:extLst>
                <a:ext uri="{FF2B5EF4-FFF2-40B4-BE49-F238E27FC236}">
                  <a16:creationId xmlns:a16="http://schemas.microsoft.com/office/drawing/2014/main" id="{48C635B3-4BF1-4B49-9F64-C0FDD2212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" name="Rectangle 96">
              <a:extLst>
                <a:ext uri="{FF2B5EF4-FFF2-40B4-BE49-F238E27FC236}">
                  <a16:creationId xmlns:a16="http://schemas.microsoft.com/office/drawing/2014/main" id="{E74EDA66-1360-4C4D-949C-015874B4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8" name="Rectangle 96">
              <a:extLst>
                <a:ext uri="{FF2B5EF4-FFF2-40B4-BE49-F238E27FC236}">
                  <a16:creationId xmlns:a16="http://schemas.microsoft.com/office/drawing/2014/main" id="{97C72A4E-87E3-4F0D-A7C5-7F6C5FFBF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9" name="Rectangle 96">
              <a:extLst>
                <a:ext uri="{FF2B5EF4-FFF2-40B4-BE49-F238E27FC236}">
                  <a16:creationId xmlns:a16="http://schemas.microsoft.com/office/drawing/2014/main" id="{B7A50ECE-5A0B-41AD-A321-0D5CE9F1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74">
            <a:extLst>
              <a:ext uri="{FF2B5EF4-FFF2-40B4-BE49-F238E27FC236}">
                <a16:creationId xmlns:a16="http://schemas.microsoft.com/office/drawing/2014/main" id="{D3EC0B7B-F072-49D2-B280-FE1098B5B743}"/>
              </a:ext>
            </a:extLst>
          </p:cNvPr>
          <p:cNvGrpSpPr/>
          <p:nvPr/>
        </p:nvGrpSpPr>
        <p:grpSpPr>
          <a:xfrm>
            <a:off x="1922911" y="4472786"/>
            <a:ext cx="710920" cy="710957"/>
            <a:chOff x="821491" y="4182919"/>
            <a:chExt cx="710960" cy="710958"/>
          </a:xfrm>
          <a:solidFill>
            <a:srgbClr val="2D2D2D"/>
          </a:solidFill>
        </p:grpSpPr>
        <p:sp>
          <p:nvSpPr>
            <p:cNvPr id="21" name="Oval 51">
              <a:extLst>
                <a:ext uri="{FF2B5EF4-FFF2-40B4-BE49-F238E27FC236}">
                  <a16:creationId xmlns:a16="http://schemas.microsoft.com/office/drawing/2014/main" id="{52ABC887-7095-4326-8713-A572A8E9D3CC}"/>
                </a:ext>
              </a:extLst>
            </p:cNvPr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2" name="Group 52">
              <a:extLst>
                <a:ext uri="{FF2B5EF4-FFF2-40B4-BE49-F238E27FC236}">
                  <a16:creationId xmlns:a16="http://schemas.microsoft.com/office/drawing/2014/main" id="{6201A72C-E41F-4B97-8319-F5890FB04B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grpFill/>
          </p:grpSpPr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0C9C674-52FC-422F-8684-F58E98A19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6699519C-A121-4ECE-A551-65078264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805E945D-E825-4738-95A0-38BF114E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76">
            <a:extLst>
              <a:ext uri="{FF2B5EF4-FFF2-40B4-BE49-F238E27FC236}">
                <a16:creationId xmlns:a16="http://schemas.microsoft.com/office/drawing/2014/main" id="{89D1C045-7026-47A1-B7E5-2DEE06099D67}"/>
              </a:ext>
            </a:extLst>
          </p:cNvPr>
          <p:cNvGrpSpPr/>
          <p:nvPr/>
        </p:nvGrpSpPr>
        <p:grpSpPr>
          <a:xfrm>
            <a:off x="7090311" y="4468888"/>
            <a:ext cx="710920" cy="710957"/>
            <a:chOff x="6038386" y="4179022"/>
            <a:chExt cx="710960" cy="710958"/>
          </a:xfrm>
          <a:solidFill>
            <a:schemeClr val="tx1"/>
          </a:solidFill>
        </p:grpSpPr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B6016424-502A-4BD2-8698-CDA5A708BED1}"/>
                </a:ext>
              </a:extLst>
            </p:cNvPr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8" name="Group 58">
              <a:extLst>
                <a:ext uri="{FF2B5EF4-FFF2-40B4-BE49-F238E27FC236}">
                  <a16:creationId xmlns:a16="http://schemas.microsoft.com/office/drawing/2014/main" id="{824DDCAF-08BB-43BA-AFC5-5702B2AF4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grpFill/>
          </p:grpSpPr>
          <p:sp>
            <p:nvSpPr>
              <p:cNvPr id="29" name="Freeform 84">
                <a:extLst>
                  <a:ext uri="{FF2B5EF4-FFF2-40B4-BE49-F238E27FC236}">
                    <a16:creationId xmlns:a16="http://schemas.microsoft.com/office/drawing/2014/main" id="{5F0321EC-108A-482D-9253-D901735F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5">
                <a:extLst>
                  <a:ext uri="{FF2B5EF4-FFF2-40B4-BE49-F238E27FC236}">
                    <a16:creationId xmlns:a16="http://schemas.microsoft.com/office/drawing/2014/main" id="{1A6D9A24-CF5C-492B-9799-BFC348C8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86">
                <a:extLst>
                  <a:ext uri="{FF2B5EF4-FFF2-40B4-BE49-F238E27FC236}">
                    <a16:creationId xmlns:a16="http://schemas.microsoft.com/office/drawing/2014/main" id="{675C5731-6C82-4FC2-B77D-E3E9804B0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7">
                <a:extLst>
                  <a:ext uri="{FF2B5EF4-FFF2-40B4-BE49-F238E27FC236}">
                    <a16:creationId xmlns:a16="http://schemas.microsoft.com/office/drawing/2014/main" id="{EEAE1ED3-3715-4345-B8E5-AC1615BFE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8">
                <a:extLst>
                  <a:ext uri="{FF2B5EF4-FFF2-40B4-BE49-F238E27FC236}">
                    <a16:creationId xmlns:a16="http://schemas.microsoft.com/office/drawing/2014/main" id="{282BDF74-79A7-4C70-A905-FD675772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FCF01F1D-7C1B-447C-BE5E-3D8592064DCA}"/>
              </a:ext>
            </a:extLst>
          </p:cNvPr>
          <p:cNvGrpSpPr/>
          <p:nvPr/>
        </p:nvGrpSpPr>
        <p:grpSpPr>
          <a:xfrm>
            <a:off x="9674009" y="4462942"/>
            <a:ext cx="710920" cy="710957"/>
            <a:chOff x="8613835" y="4173075"/>
            <a:chExt cx="710960" cy="710958"/>
          </a:xfrm>
          <a:solidFill>
            <a:srgbClr val="A5A5A5"/>
          </a:solidFill>
        </p:grpSpPr>
        <p:sp>
          <p:nvSpPr>
            <p:cNvPr id="35" name="Oval 65">
              <a:extLst>
                <a:ext uri="{FF2B5EF4-FFF2-40B4-BE49-F238E27FC236}">
                  <a16:creationId xmlns:a16="http://schemas.microsoft.com/office/drawing/2014/main" id="{40675206-25B4-4CEF-8501-1E2D5F7581A5}"/>
                </a:ext>
              </a:extLst>
            </p:cNvPr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rgbClr val="A5A5A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4CBE10CF-AF78-4E52-834A-48DC6259AC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:a16="http://schemas.microsoft.com/office/drawing/2014/main" id="{E8EEC8BD-BA53-4F3B-B501-D5CB5E67A199}"/>
              </a:ext>
            </a:extLst>
          </p:cNvPr>
          <p:cNvGrpSpPr/>
          <p:nvPr/>
        </p:nvGrpSpPr>
        <p:grpSpPr>
          <a:xfrm>
            <a:off x="4506611" y="4462942"/>
            <a:ext cx="710920" cy="710957"/>
            <a:chOff x="3445843" y="4173075"/>
            <a:chExt cx="710960" cy="710958"/>
          </a:xfrm>
        </p:grpSpPr>
        <p:sp>
          <p:nvSpPr>
            <p:cNvPr id="38" name="Oval 68">
              <a:extLst>
                <a:ext uri="{FF2B5EF4-FFF2-40B4-BE49-F238E27FC236}">
                  <a16:creationId xmlns:a16="http://schemas.microsoft.com/office/drawing/2014/main" id="{21C76EB3-5E9F-4C5D-B18C-15271A51774F}"/>
                </a:ext>
              </a:extLst>
            </p:cNvPr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B2C68C3-4ED6-4110-B23B-3B3A79E80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3389E7B-BC48-438C-A52E-0CA70A8AD7BE}"/>
              </a:ext>
            </a:extLst>
          </p:cNvPr>
          <p:cNvSpPr txBox="1">
            <a:spLocks/>
          </p:cNvSpPr>
          <p:nvPr/>
        </p:nvSpPr>
        <p:spPr>
          <a:xfrm>
            <a:off x="12447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67FC230-E181-4070-8348-90BFD65AD59D}"/>
              </a:ext>
            </a:extLst>
          </p:cNvPr>
          <p:cNvSpPr txBox="1">
            <a:spLocks/>
          </p:cNvSpPr>
          <p:nvPr/>
        </p:nvSpPr>
        <p:spPr>
          <a:xfrm>
            <a:off x="12447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127A5F2-D93C-4D75-ABDB-E26FC183C171}"/>
              </a:ext>
            </a:extLst>
          </p:cNvPr>
          <p:cNvSpPr txBox="1">
            <a:spLocks/>
          </p:cNvSpPr>
          <p:nvPr/>
        </p:nvSpPr>
        <p:spPr>
          <a:xfrm>
            <a:off x="38284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C51A7C1-FED9-4A83-A1A3-B87FCF50912B}"/>
              </a:ext>
            </a:extLst>
          </p:cNvPr>
          <p:cNvSpPr txBox="1">
            <a:spLocks/>
          </p:cNvSpPr>
          <p:nvPr/>
        </p:nvSpPr>
        <p:spPr>
          <a:xfrm>
            <a:off x="38284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A69A43D-B51D-4554-91DF-EF52D6B83867}"/>
              </a:ext>
            </a:extLst>
          </p:cNvPr>
          <p:cNvSpPr txBox="1">
            <a:spLocks/>
          </p:cNvSpPr>
          <p:nvPr/>
        </p:nvSpPr>
        <p:spPr>
          <a:xfrm>
            <a:off x="64121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2B95C16-FBB4-41B3-BF35-121E18D76B01}"/>
              </a:ext>
            </a:extLst>
          </p:cNvPr>
          <p:cNvSpPr txBox="1">
            <a:spLocks/>
          </p:cNvSpPr>
          <p:nvPr/>
        </p:nvSpPr>
        <p:spPr>
          <a:xfrm>
            <a:off x="64121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EF65F96-368A-4A3A-94A3-CD65C8117921}"/>
              </a:ext>
            </a:extLst>
          </p:cNvPr>
          <p:cNvSpPr txBox="1">
            <a:spLocks/>
          </p:cNvSpPr>
          <p:nvPr/>
        </p:nvSpPr>
        <p:spPr>
          <a:xfrm>
            <a:off x="89958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4384045-BD27-48A5-ADA1-29FBD12B822F}"/>
              </a:ext>
            </a:extLst>
          </p:cNvPr>
          <p:cNvSpPr txBox="1">
            <a:spLocks/>
          </p:cNvSpPr>
          <p:nvPr/>
        </p:nvSpPr>
        <p:spPr>
          <a:xfrm>
            <a:off x="89958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3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557C60-009A-4C48-9232-399E830DF6DB}"/>
              </a:ext>
            </a:extLst>
          </p:cNvPr>
          <p:cNvSpPr/>
          <p:nvPr/>
        </p:nvSpPr>
        <p:spPr>
          <a:xfrm>
            <a:off x="795" y="5825059"/>
            <a:ext cx="7582768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id="{9351115F-8F58-460A-9A6E-1B5F6CEE87D8}"/>
              </a:ext>
            </a:extLst>
          </p:cNvPr>
          <p:cNvSpPr/>
          <p:nvPr/>
        </p:nvSpPr>
        <p:spPr>
          <a:xfrm>
            <a:off x="7590696" y="4722701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C1C689-8803-4D45-BDCA-23373DA81219}"/>
              </a:ext>
            </a:extLst>
          </p:cNvPr>
          <p:cNvSpPr/>
          <p:nvPr/>
        </p:nvSpPr>
        <p:spPr>
          <a:xfrm>
            <a:off x="2681196" y="4722702"/>
            <a:ext cx="4906497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157E3-99C4-40DA-B2FF-56E8426AC5AF}"/>
              </a:ext>
            </a:extLst>
          </p:cNvPr>
          <p:cNvSpPr/>
          <p:nvPr/>
        </p:nvSpPr>
        <p:spPr>
          <a:xfrm flipH="1">
            <a:off x="2098673" y="3620343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56D679-D2B1-4DB4-8FAA-675FC8BE9217}"/>
              </a:ext>
            </a:extLst>
          </p:cNvPr>
          <p:cNvSpPr/>
          <p:nvPr/>
        </p:nvSpPr>
        <p:spPr>
          <a:xfrm>
            <a:off x="2676093" y="3624278"/>
            <a:ext cx="2676271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CAF2869D-9B5C-4194-BF3F-D8FB12D97CDB}"/>
              </a:ext>
            </a:extLst>
          </p:cNvPr>
          <p:cNvSpPr/>
          <p:nvPr/>
        </p:nvSpPr>
        <p:spPr>
          <a:xfrm>
            <a:off x="5352365" y="2519450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1B255A-EC6B-4714-B3B2-7F7EBF8B07D6}"/>
              </a:ext>
            </a:extLst>
          </p:cNvPr>
          <p:cNvSpPr/>
          <p:nvPr/>
        </p:nvSpPr>
        <p:spPr>
          <a:xfrm>
            <a:off x="3252881" y="2519450"/>
            <a:ext cx="209948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CE04880F-0F63-47EB-8CE4-54FFD59D5B0C}"/>
              </a:ext>
            </a:extLst>
          </p:cNvPr>
          <p:cNvSpPr/>
          <p:nvPr/>
        </p:nvSpPr>
        <p:spPr>
          <a:xfrm flipH="1">
            <a:off x="2676095" y="1417094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775347-7F87-4522-9833-F864675F3D87}"/>
              </a:ext>
            </a:extLst>
          </p:cNvPr>
          <p:cNvSpPr/>
          <p:nvPr/>
        </p:nvSpPr>
        <p:spPr>
          <a:xfrm>
            <a:off x="3253516" y="1417096"/>
            <a:ext cx="713672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C43D8D11-E78E-464F-AD09-04D229010CD2}"/>
              </a:ext>
            </a:extLst>
          </p:cNvPr>
          <p:cNvSpPr/>
          <p:nvPr/>
        </p:nvSpPr>
        <p:spPr>
          <a:xfrm rot="5400000">
            <a:off x="10378793" y="1217649"/>
            <a:ext cx="364562" cy="446094"/>
          </a:xfrm>
          <a:prstGeom prst="triangle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D7FB3D-94F3-4D75-B915-CC37C7671D0B}"/>
              </a:ext>
            </a:extLst>
          </p:cNvPr>
          <p:cNvGrpSpPr/>
          <p:nvPr/>
        </p:nvGrpSpPr>
        <p:grpSpPr>
          <a:xfrm>
            <a:off x="3534815" y="1481212"/>
            <a:ext cx="2894749" cy="896614"/>
            <a:chOff x="3534815" y="1481212"/>
            <a:chExt cx="2894749" cy="896614"/>
          </a:xfrm>
        </p:grpSpPr>
        <p:sp>
          <p:nvSpPr>
            <p:cNvPr id="12" name="文本框 8">
              <a:extLst>
                <a:ext uri="{FF2B5EF4-FFF2-40B4-BE49-F238E27FC236}">
                  <a16:creationId xmlns:a16="http://schemas.microsoft.com/office/drawing/2014/main" id="{39B95310-C7F2-4A88-A162-13FD50EFF935}"/>
                </a:ext>
              </a:extLst>
            </p:cNvPr>
            <p:cNvSpPr txBox="1"/>
            <p:nvPr/>
          </p:nvSpPr>
          <p:spPr>
            <a:xfrm>
              <a:off x="3534815" y="1481212"/>
              <a:ext cx="1639630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3" name="文本框 8">
              <a:extLst>
                <a:ext uri="{FF2B5EF4-FFF2-40B4-BE49-F238E27FC236}">
                  <a16:creationId xmlns:a16="http://schemas.microsoft.com/office/drawing/2014/main" id="{18DA2ADC-C864-406B-8361-1097F88B8452}"/>
                </a:ext>
              </a:extLst>
            </p:cNvPr>
            <p:cNvSpPr txBox="1"/>
            <p:nvPr/>
          </p:nvSpPr>
          <p:spPr>
            <a:xfrm>
              <a:off x="3539521" y="1778431"/>
              <a:ext cx="289004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EB7E421-DD72-4E1B-96F3-75AFAE737D82}"/>
              </a:ext>
            </a:extLst>
          </p:cNvPr>
          <p:cNvGrpSpPr/>
          <p:nvPr/>
        </p:nvGrpSpPr>
        <p:grpSpPr>
          <a:xfrm>
            <a:off x="6481994" y="2568529"/>
            <a:ext cx="2886034" cy="903977"/>
            <a:chOff x="6481994" y="2568529"/>
            <a:chExt cx="2886034" cy="903977"/>
          </a:xfrm>
        </p:grpSpPr>
        <p:sp>
          <p:nvSpPr>
            <p:cNvPr id="14" name="文本框 8">
              <a:extLst>
                <a:ext uri="{FF2B5EF4-FFF2-40B4-BE49-F238E27FC236}">
                  <a16:creationId xmlns:a16="http://schemas.microsoft.com/office/drawing/2014/main" id="{63A3EA60-F799-4401-B78A-006E8701EB88}"/>
                </a:ext>
              </a:extLst>
            </p:cNvPr>
            <p:cNvSpPr txBox="1"/>
            <p:nvPr/>
          </p:nvSpPr>
          <p:spPr>
            <a:xfrm>
              <a:off x="6481994" y="2568529"/>
              <a:ext cx="1631319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5" name="文本框 8">
              <a:extLst>
                <a:ext uri="{FF2B5EF4-FFF2-40B4-BE49-F238E27FC236}">
                  <a16:creationId xmlns:a16="http://schemas.microsoft.com/office/drawing/2014/main" id="{26D50085-43B6-47A1-92B3-4D10319EAE4D}"/>
                </a:ext>
              </a:extLst>
            </p:cNvPr>
            <p:cNvSpPr txBox="1"/>
            <p:nvPr/>
          </p:nvSpPr>
          <p:spPr>
            <a:xfrm>
              <a:off x="6481995" y="2873111"/>
              <a:ext cx="288603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0EAE31B-B59D-4920-8AC0-95E0F0BE6A5B}"/>
              </a:ext>
            </a:extLst>
          </p:cNvPr>
          <p:cNvGrpSpPr/>
          <p:nvPr/>
        </p:nvGrpSpPr>
        <p:grpSpPr>
          <a:xfrm>
            <a:off x="3057283" y="3698436"/>
            <a:ext cx="2842230" cy="876314"/>
            <a:chOff x="3057283" y="3698436"/>
            <a:chExt cx="2842230" cy="876314"/>
          </a:xfrm>
        </p:grpSpPr>
        <p:sp>
          <p:nvSpPr>
            <p:cNvPr id="16" name="文本框 8">
              <a:extLst>
                <a:ext uri="{FF2B5EF4-FFF2-40B4-BE49-F238E27FC236}">
                  <a16:creationId xmlns:a16="http://schemas.microsoft.com/office/drawing/2014/main" id="{6222C892-6E7B-4CDC-9FBF-2CD10FA749F8}"/>
                </a:ext>
              </a:extLst>
            </p:cNvPr>
            <p:cNvSpPr txBox="1"/>
            <p:nvPr/>
          </p:nvSpPr>
          <p:spPr>
            <a:xfrm>
              <a:off x="3057283" y="3698436"/>
              <a:ext cx="1740672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20582ECD-7947-4E26-95D5-EC7D3023C385}"/>
                </a:ext>
              </a:extLst>
            </p:cNvPr>
            <p:cNvSpPr txBox="1"/>
            <p:nvPr/>
          </p:nvSpPr>
          <p:spPr>
            <a:xfrm>
              <a:off x="3065551" y="3975355"/>
              <a:ext cx="2833962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5EEC8B6-D7E0-4B82-B923-7C50821AAC07}"/>
              </a:ext>
            </a:extLst>
          </p:cNvPr>
          <p:cNvGrpSpPr/>
          <p:nvPr/>
        </p:nvGrpSpPr>
        <p:grpSpPr>
          <a:xfrm>
            <a:off x="8985994" y="4697294"/>
            <a:ext cx="2736961" cy="883809"/>
            <a:chOff x="8985994" y="4697294"/>
            <a:chExt cx="2736961" cy="883809"/>
          </a:xfrm>
        </p:grpSpPr>
        <p:sp>
          <p:nvSpPr>
            <p:cNvPr id="18" name="文本框 8">
              <a:extLst>
                <a:ext uri="{FF2B5EF4-FFF2-40B4-BE49-F238E27FC236}">
                  <a16:creationId xmlns:a16="http://schemas.microsoft.com/office/drawing/2014/main" id="{944D101A-655E-42E9-A23B-249F7EC5E0E9}"/>
                </a:ext>
              </a:extLst>
            </p:cNvPr>
            <p:cNvSpPr txBox="1"/>
            <p:nvPr/>
          </p:nvSpPr>
          <p:spPr>
            <a:xfrm>
              <a:off x="8990090" y="4697294"/>
              <a:ext cx="1643294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9" name="文本框 8">
              <a:extLst>
                <a:ext uri="{FF2B5EF4-FFF2-40B4-BE49-F238E27FC236}">
                  <a16:creationId xmlns:a16="http://schemas.microsoft.com/office/drawing/2014/main" id="{DA990CFB-8DDD-4ACF-A9AB-14E7F738EA60}"/>
                </a:ext>
              </a:extLst>
            </p:cNvPr>
            <p:cNvSpPr txBox="1"/>
            <p:nvPr/>
          </p:nvSpPr>
          <p:spPr>
            <a:xfrm>
              <a:off x="8985994" y="4981708"/>
              <a:ext cx="2736961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B84A5B-25F5-4AB5-8423-484C94D7DEE3}"/>
              </a:ext>
            </a:extLst>
          </p:cNvPr>
          <p:cNvGrpSpPr/>
          <p:nvPr/>
        </p:nvGrpSpPr>
        <p:grpSpPr>
          <a:xfrm>
            <a:off x="4797955" y="2582020"/>
            <a:ext cx="1005573" cy="1005573"/>
            <a:chOff x="4797955" y="2582020"/>
            <a:chExt cx="1005573" cy="100557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920B5AB-0F0D-4581-BCFA-30721D88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955" y="2582020"/>
              <a:ext cx="1005573" cy="100557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F6292AF-58EE-439E-812D-11C676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5193299" y="2935066"/>
              <a:ext cx="224359" cy="319679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0697019-52AD-4015-8308-14AAF681E627}"/>
              </a:ext>
            </a:extLst>
          </p:cNvPr>
          <p:cNvGrpSpPr/>
          <p:nvPr/>
        </p:nvGrpSpPr>
        <p:grpSpPr>
          <a:xfrm>
            <a:off x="7080776" y="4778365"/>
            <a:ext cx="1005573" cy="1005573"/>
            <a:chOff x="7080776" y="4778365"/>
            <a:chExt cx="1005573" cy="100557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4EC0F5A-86AA-4B4D-980A-C9D4A73A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2CBF418-15C1-40EB-B5C8-656B872D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3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587EA2-E08E-4FE4-84FA-C668FEA98A26}"/>
              </a:ext>
            </a:extLst>
          </p:cNvPr>
          <p:cNvGrpSpPr/>
          <p:nvPr/>
        </p:nvGrpSpPr>
        <p:grpSpPr>
          <a:xfrm>
            <a:off x="1360033" y="2150256"/>
            <a:ext cx="3178611" cy="1636295"/>
            <a:chOff x="1360033" y="2150256"/>
            <a:chExt cx="3178611" cy="16362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0266ED-E1F5-4795-B568-DD05C27EF1C1}"/>
                </a:ext>
              </a:extLst>
            </p:cNvPr>
            <p:cNvSpPr/>
            <p:nvPr/>
          </p:nvSpPr>
          <p:spPr>
            <a:xfrm>
              <a:off x="1360033" y="2150256"/>
              <a:ext cx="3178611" cy="1636295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8" name="Shape 2841">
              <a:extLst>
                <a:ext uri="{FF2B5EF4-FFF2-40B4-BE49-F238E27FC236}">
                  <a16:creationId xmlns:a16="http://schemas.microsoft.com/office/drawing/2014/main" id="{EBC94945-6D48-4303-9376-4E6BB734C15F}"/>
                </a:ext>
              </a:extLst>
            </p:cNvPr>
            <p:cNvSpPr/>
            <p:nvPr/>
          </p:nvSpPr>
          <p:spPr>
            <a:xfrm>
              <a:off x="2590933" y="2466020"/>
              <a:ext cx="716811" cy="58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BF69A62-2B3B-4E66-A894-1C16B4C97B22}"/>
                </a:ext>
              </a:extLst>
            </p:cNvPr>
            <p:cNvSpPr/>
            <p:nvPr/>
          </p:nvSpPr>
          <p:spPr>
            <a:xfrm>
              <a:off x="2032602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031D6CA-E5A4-4D68-8BC5-5F2DF0D1AB89}"/>
              </a:ext>
            </a:extLst>
          </p:cNvPr>
          <p:cNvGrpSpPr/>
          <p:nvPr/>
        </p:nvGrpSpPr>
        <p:grpSpPr>
          <a:xfrm>
            <a:off x="1360033" y="3945389"/>
            <a:ext cx="3178611" cy="1636295"/>
            <a:chOff x="1360033" y="3945389"/>
            <a:chExt cx="3178611" cy="1636295"/>
          </a:xfrm>
        </p:grpSpPr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78D54990-0AE2-44DE-9FF5-F178CD566577}"/>
                </a:ext>
              </a:extLst>
            </p:cNvPr>
            <p:cNvSpPr/>
            <p:nvPr/>
          </p:nvSpPr>
          <p:spPr>
            <a:xfrm>
              <a:off x="1360033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DD152CDE-A1FE-43C3-94B2-4BFC415B45B1}"/>
                </a:ext>
              </a:extLst>
            </p:cNvPr>
            <p:cNvSpPr/>
            <p:nvPr/>
          </p:nvSpPr>
          <p:spPr>
            <a:xfrm>
              <a:off x="2032602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5" name="Shape 2847">
              <a:extLst>
                <a:ext uri="{FF2B5EF4-FFF2-40B4-BE49-F238E27FC236}">
                  <a16:creationId xmlns:a16="http://schemas.microsoft.com/office/drawing/2014/main" id="{24177A5D-7293-4E08-84A0-30D58CA92704}"/>
                </a:ext>
              </a:extLst>
            </p:cNvPr>
            <p:cNvSpPr/>
            <p:nvPr/>
          </p:nvSpPr>
          <p:spPr>
            <a:xfrm>
              <a:off x="2647441" y="4216690"/>
              <a:ext cx="606515" cy="60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566966-484E-4187-AF3F-DC9FB4BE6429}"/>
              </a:ext>
            </a:extLst>
          </p:cNvPr>
          <p:cNvGrpSpPr/>
          <p:nvPr/>
        </p:nvGrpSpPr>
        <p:grpSpPr>
          <a:xfrm>
            <a:off x="8071494" y="2150256"/>
            <a:ext cx="3178611" cy="1636295"/>
            <a:chOff x="8071494" y="2150256"/>
            <a:chExt cx="3178611" cy="1636295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C1F63950-0459-400F-8835-CFF777292293}"/>
                </a:ext>
              </a:extLst>
            </p:cNvPr>
            <p:cNvSpPr/>
            <p:nvPr/>
          </p:nvSpPr>
          <p:spPr>
            <a:xfrm>
              <a:off x="8071494" y="2150256"/>
              <a:ext cx="3178611" cy="1636295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C3E41A16-DB3B-410C-A708-0C36B3225C38}"/>
                </a:ext>
              </a:extLst>
            </p:cNvPr>
            <p:cNvSpPr/>
            <p:nvPr/>
          </p:nvSpPr>
          <p:spPr>
            <a:xfrm>
              <a:off x="87111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6" name="Shape 2836">
              <a:extLst>
                <a:ext uri="{FF2B5EF4-FFF2-40B4-BE49-F238E27FC236}">
                  <a16:creationId xmlns:a16="http://schemas.microsoft.com/office/drawing/2014/main" id="{6241BB32-22B0-4CAD-A546-EB8370CDFFF0}"/>
                </a:ext>
              </a:extLst>
            </p:cNvPr>
            <p:cNvSpPr/>
            <p:nvPr/>
          </p:nvSpPr>
          <p:spPr>
            <a:xfrm>
              <a:off x="9325637" y="2485084"/>
              <a:ext cx="698112" cy="50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A5022C-FE62-478F-B4E7-9CE0E4285312}"/>
              </a:ext>
            </a:extLst>
          </p:cNvPr>
          <p:cNvGrpSpPr/>
          <p:nvPr/>
        </p:nvGrpSpPr>
        <p:grpSpPr>
          <a:xfrm>
            <a:off x="4715764" y="2150256"/>
            <a:ext cx="3178611" cy="1636295"/>
            <a:chOff x="4715764" y="2150256"/>
            <a:chExt cx="3178611" cy="1636295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5CE26780-0811-4B66-8DBA-63E8011EAFE2}"/>
                </a:ext>
              </a:extLst>
            </p:cNvPr>
            <p:cNvSpPr/>
            <p:nvPr/>
          </p:nvSpPr>
          <p:spPr>
            <a:xfrm>
              <a:off x="4715764" y="2150256"/>
              <a:ext cx="3178611" cy="1636295"/>
            </a:xfrm>
            <a:prstGeom prst="rect">
              <a:avLst/>
            </a:prstGeom>
            <a:solidFill>
              <a:srgbClr val="2D2D2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601F0898-A522-428D-AE47-A7C18E0A8DA5}"/>
                </a:ext>
              </a:extLst>
            </p:cNvPr>
            <p:cNvSpPr/>
            <p:nvPr/>
          </p:nvSpPr>
          <p:spPr>
            <a:xfrm>
              <a:off x="53583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7" name="Shape 2856">
              <a:extLst>
                <a:ext uri="{FF2B5EF4-FFF2-40B4-BE49-F238E27FC236}">
                  <a16:creationId xmlns:a16="http://schemas.microsoft.com/office/drawing/2014/main" id="{40D90761-9A1B-4319-83A2-966F57C10ABB}"/>
                </a:ext>
              </a:extLst>
            </p:cNvPr>
            <p:cNvSpPr/>
            <p:nvPr/>
          </p:nvSpPr>
          <p:spPr>
            <a:xfrm>
              <a:off x="6034850" y="2479464"/>
              <a:ext cx="558997" cy="55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768E28C-FFAA-474F-BD16-8F5E45F8B077}"/>
              </a:ext>
            </a:extLst>
          </p:cNvPr>
          <p:cNvGrpSpPr/>
          <p:nvPr/>
        </p:nvGrpSpPr>
        <p:grpSpPr>
          <a:xfrm>
            <a:off x="4715764" y="3945389"/>
            <a:ext cx="3178611" cy="1636295"/>
            <a:chOff x="4715764" y="3945389"/>
            <a:chExt cx="3178611" cy="163629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93471C59-CD72-4B62-8A73-93FBF9A57282}"/>
                </a:ext>
              </a:extLst>
            </p:cNvPr>
            <p:cNvSpPr/>
            <p:nvPr/>
          </p:nvSpPr>
          <p:spPr>
            <a:xfrm>
              <a:off x="4715764" y="3945389"/>
              <a:ext cx="3178611" cy="163629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B41AFB88-3D4A-415F-8B26-BD40DBEFD47E}"/>
                </a:ext>
              </a:extLst>
            </p:cNvPr>
            <p:cNvSpPr/>
            <p:nvPr/>
          </p:nvSpPr>
          <p:spPr>
            <a:xfrm>
              <a:off x="53583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8" name="Shape 2858">
              <a:extLst>
                <a:ext uri="{FF2B5EF4-FFF2-40B4-BE49-F238E27FC236}">
                  <a16:creationId xmlns:a16="http://schemas.microsoft.com/office/drawing/2014/main" id="{1E9C7539-5F5C-4AAA-AAC3-B161D5838710}"/>
                </a:ext>
              </a:extLst>
            </p:cNvPr>
            <p:cNvSpPr/>
            <p:nvPr/>
          </p:nvSpPr>
          <p:spPr>
            <a:xfrm>
              <a:off x="6058751" y="4222873"/>
              <a:ext cx="508202" cy="62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4909"/>
                  </a:moveTo>
                  <a:cubicBezTo>
                    <a:pt x="5498" y="4909"/>
                    <a:pt x="1200" y="4030"/>
                    <a:pt x="1200" y="2945"/>
                  </a:cubicBezTo>
                  <a:cubicBezTo>
                    <a:pt x="1200" y="1861"/>
                    <a:pt x="5498" y="982"/>
                    <a:pt x="10800" y="982"/>
                  </a:cubicBezTo>
                  <a:cubicBezTo>
                    <a:pt x="16102" y="982"/>
                    <a:pt x="20400" y="1861"/>
                    <a:pt x="20400" y="2945"/>
                  </a:cubicBezTo>
                  <a:cubicBezTo>
                    <a:pt x="20400" y="4030"/>
                    <a:pt x="16102" y="4909"/>
                    <a:pt x="10800" y="4909"/>
                  </a:cubicBezTo>
                  <a:moveTo>
                    <a:pt x="20400" y="6873"/>
                  </a:moveTo>
                  <a:cubicBezTo>
                    <a:pt x="20400" y="7957"/>
                    <a:pt x="16102" y="8836"/>
                    <a:pt x="10800" y="8836"/>
                  </a:cubicBezTo>
                  <a:cubicBezTo>
                    <a:pt x="5498" y="8836"/>
                    <a:pt x="1200" y="7957"/>
                    <a:pt x="1200" y="6873"/>
                  </a:cubicBezTo>
                  <a:lnTo>
                    <a:pt x="1200" y="4291"/>
                  </a:lnTo>
                  <a:cubicBezTo>
                    <a:pt x="2993" y="5240"/>
                    <a:pt x="6615" y="5891"/>
                    <a:pt x="10800" y="5891"/>
                  </a:cubicBezTo>
                  <a:cubicBezTo>
                    <a:pt x="14986" y="5891"/>
                    <a:pt x="18607" y="5240"/>
                    <a:pt x="20400" y="4291"/>
                  </a:cubicBezTo>
                  <a:cubicBezTo>
                    <a:pt x="20400" y="4291"/>
                    <a:pt x="20400" y="6873"/>
                    <a:pt x="20400" y="6873"/>
                  </a:cubicBezTo>
                  <a:close/>
                  <a:moveTo>
                    <a:pt x="10800" y="10800"/>
                  </a:moveTo>
                  <a:cubicBezTo>
                    <a:pt x="5498" y="10800"/>
                    <a:pt x="1200" y="9921"/>
                    <a:pt x="1200" y="8836"/>
                  </a:cubicBezTo>
                  <a:cubicBezTo>
                    <a:pt x="1200" y="8672"/>
                    <a:pt x="1309" y="8514"/>
                    <a:pt x="1494" y="8362"/>
                  </a:cubicBezTo>
                  <a:cubicBezTo>
                    <a:pt x="3370" y="9232"/>
                    <a:pt x="6830" y="9818"/>
                    <a:pt x="10800" y="9818"/>
                  </a:cubicBezTo>
                  <a:cubicBezTo>
                    <a:pt x="14770" y="9818"/>
                    <a:pt x="18230" y="9232"/>
                    <a:pt x="20106" y="8362"/>
                  </a:cubicBezTo>
                  <a:cubicBezTo>
                    <a:pt x="20291" y="8514"/>
                    <a:pt x="20400" y="8672"/>
                    <a:pt x="20400" y="8836"/>
                  </a:cubicBezTo>
                  <a:cubicBezTo>
                    <a:pt x="20400" y="9921"/>
                    <a:pt x="16102" y="10800"/>
                    <a:pt x="10800" y="10800"/>
                  </a:cubicBezTo>
                  <a:moveTo>
                    <a:pt x="20400" y="12764"/>
                  </a:moveTo>
                  <a:cubicBezTo>
                    <a:pt x="20400" y="13848"/>
                    <a:pt x="16102" y="14727"/>
                    <a:pt x="10800" y="14727"/>
                  </a:cubicBezTo>
                  <a:cubicBezTo>
                    <a:pt x="5498" y="14727"/>
                    <a:pt x="1200" y="13848"/>
                    <a:pt x="1200" y="12764"/>
                  </a:cubicBezTo>
                  <a:lnTo>
                    <a:pt x="1200" y="10182"/>
                  </a:lnTo>
                  <a:cubicBezTo>
                    <a:pt x="2993" y="11131"/>
                    <a:pt x="6615" y="11782"/>
                    <a:pt x="10800" y="11782"/>
                  </a:cubicBezTo>
                  <a:cubicBezTo>
                    <a:pt x="14986" y="11782"/>
                    <a:pt x="18607" y="11131"/>
                    <a:pt x="20400" y="10182"/>
                  </a:cubicBezTo>
                  <a:cubicBezTo>
                    <a:pt x="20400" y="10182"/>
                    <a:pt x="20400" y="12764"/>
                    <a:pt x="20400" y="12764"/>
                  </a:cubicBezTo>
                  <a:close/>
                  <a:moveTo>
                    <a:pt x="10800" y="16691"/>
                  </a:moveTo>
                  <a:cubicBezTo>
                    <a:pt x="5498" y="16691"/>
                    <a:pt x="1200" y="15812"/>
                    <a:pt x="1200" y="14727"/>
                  </a:cubicBezTo>
                  <a:cubicBezTo>
                    <a:pt x="1200" y="14563"/>
                    <a:pt x="1309" y="14405"/>
                    <a:pt x="1494" y="14253"/>
                  </a:cubicBezTo>
                  <a:cubicBezTo>
                    <a:pt x="3370" y="15123"/>
                    <a:pt x="6830" y="15709"/>
                    <a:pt x="10800" y="15709"/>
                  </a:cubicBezTo>
                  <a:cubicBezTo>
                    <a:pt x="14770" y="15709"/>
                    <a:pt x="18230" y="15123"/>
                    <a:pt x="20106" y="14253"/>
                  </a:cubicBezTo>
                  <a:cubicBezTo>
                    <a:pt x="20291" y="14405"/>
                    <a:pt x="20400" y="14563"/>
                    <a:pt x="20400" y="14727"/>
                  </a:cubicBezTo>
                  <a:cubicBezTo>
                    <a:pt x="20400" y="15812"/>
                    <a:pt x="16102" y="16691"/>
                    <a:pt x="10800" y="16691"/>
                  </a:cubicBezTo>
                  <a:moveTo>
                    <a:pt x="20400" y="18655"/>
                  </a:moveTo>
                  <a:cubicBezTo>
                    <a:pt x="20400" y="19739"/>
                    <a:pt x="16102" y="20618"/>
                    <a:pt x="10800" y="20618"/>
                  </a:cubicBezTo>
                  <a:cubicBezTo>
                    <a:pt x="5498" y="20618"/>
                    <a:pt x="1200" y="19739"/>
                    <a:pt x="1200" y="18655"/>
                  </a:cubicBezTo>
                  <a:lnTo>
                    <a:pt x="1200" y="16073"/>
                  </a:lnTo>
                  <a:cubicBezTo>
                    <a:pt x="2993" y="17022"/>
                    <a:pt x="6615" y="17673"/>
                    <a:pt x="10800" y="17673"/>
                  </a:cubicBezTo>
                  <a:cubicBezTo>
                    <a:pt x="14986" y="17673"/>
                    <a:pt x="18607" y="17022"/>
                    <a:pt x="20400" y="16073"/>
                  </a:cubicBezTo>
                  <a:cubicBezTo>
                    <a:pt x="20400" y="16073"/>
                    <a:pt x="20400" y="18655"/>
                    <a:pt x="20400" y="18655"/>
                  </a:cubicBezTo>
                  <a:close/>
                  <a:moveTo>
                    <a:pt x="21600" y="2945"/>
                  </a:moveTo>
                  <a:cubicBezTo>
                    <a:pt x="21600" y="1319"/>
                    <a:pt x="16765" y="0"/>
                    <a:pt x="10800" y="0"/>
                  </a:cubicBezTo>
                  <a:cubicBezTo>
                    <a:pt x="4835" y="0"/>
                    <a:pt x="0" y="1319"/>
                    <a:pt x="0" y="2945"/>
                  </a:cubicBezTo>
                  <a:lnTo>
                    <a:pt x="0" y="6873"/>
                  </a:lnTo>
                  <a:cubicBezTo>
                    <a:pt x="0" y="7218"/>
                    <a:pt x="229" y="7547"/>
                    <a:pt x="628" y="7855"/>
                  </a:cubicBezTo>
                  <a:cubicBezTo>
                    <a:pt x="229" y="8162"/>
                    <a:pt x="0" y="8492"/>
                    <a:pt x="0" y="8836"/>
                  </a:cubicBezTo>
                  <a:lnTo>
                    <a:pt x="0" y="12764"/>
                  </a:lnTo>
                  <a:cubicBezTo>
                    <a:pt x="0" y="13109"/>
                    <a:pt x="229" y="13438"/>
                    <a:pt x="628" y="13745"/>
                  </a:cubicBezTo>
                  <a:cubicBezTo>
                    <a:pt x="229" y="14053"/>
                    <a:pt x="0" y="14383"/>
                    <a:pt x="0" y="14727"/>
                  </a:cubicBezTo>
                  <a:lnTo>
                    <a:pt x="0" y="18655"/>
                  </a:lnTo>
                  <a:cubicBezTo>
                    <a:pt x="0" y="20281"/>
                    <a:pt x="4835" y="21600"/>
                    <a:pt x="10800" y="21600"/>
                  </a:cubicBezTo>
                  <a:cubicBezTo>
                    <a:pt x="16765" y="21600"/>
                    <a:pt x="21600" y="20281"/>
                    <a:pt x="21600" y="18655"/>
                  </a:cubicBezTo>
                  <a:lnTo>
                    <a:pt x="21600" y="14727"/>
                  </a:lnTo>
                  <a:cubicBezTo>
                    <a:pt x="21600" y="14383"/>
                    <a:pt x="21371" y="14053"/>
                    <a:pt x="20972" y="13745"/>
                  </a:cubicBezTo>
                  <a:cubicBezTo>
                    <a:pt x="21371" y="13438"/>
                    <a:pt x="21600" y="13109"/>
                    <a:pt x="21600" y="12764"/>
                  </a:cubicBezTo>
                  <a:lnTo>
                    <a:pt x="21600" y="8836"/>
                  </a:lnTo>
                  <a:cubicBezTo>
                    <a:pt x="21600" y="8492"/>
                    <a:pt x="21371" y="8162"/>
                    <a:pt x="20972" y="7855"/>
                  </a:cubicBezTo>
                  <a:cubicBezTo>
                    <a:pt x="21371" y="7547"/>
                    <a:pt x="21600" y="7218"/>
                    <a:pt x="21600" y="6873"/>
                  </a:cubicBezTo>
                  <a:cubicBezTo>
                    <a:pt x="21600" y="6873"/>
                    <a:pt x="21600" y="2945"/>
                    <a:pt x="21600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4B4259-28DF-494B-BF5A-68F7C958C79F}"/>
              </a:ext>
            </a:extLst>
          </p:cNvPr>
          <p:cNvGrpSpPr/>
          <p:nvPr/>
        </p:nvGrpSpPr>
        <p:grpSpPr>
          <a:xfrm>
            <a:off x="8071494" y="3945389"/>
            <a:ext cx="3178611" cy="1636295"/>
            <a:chOff x="8071494" y="3945389"/>
            <a:chExt cx="3178611" cy="1636295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D822D070-DC89-42E0-9C33-BA7D02FF0E87}"/>
                </a:ext>
              </a:extLst>
            </p:cNvPr>
            <p:cNvSpPr/>
            <p:nvPr/>
          </p:nvSpPr>
          <p:spPr>
            <a:xfrm>
              <a:off x="8071494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6D125257-3E82-42C3-AB58-99016F565058}"/>
                </a:ext>
              </a:extLst>
            </p:cNvPr>
            <p:cNvSpPr/>
            <p:nvPr/>
          </p:nvSpPr>
          <p:spPr>
            <a:xfrm>
              <a:off x="87111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9" name="Shape 2645">
              <a:extLst>
                <a:ext uri="{FF2B5EF4-FFF2-40B4-BE49-F238E27FC236}">
                  <a16:creationId xmlns:a16="http://schemas.microsoft.com/office/drawing/2014/main" id="{DBAD6FE7-181B-4B0A-A1E8-775C045832EA}"/>
                </a:ext>
              </a:extLst>
            </p:cNvPr>
            <p:cNvSpPr/>
            <p:nvPr/>
          </p:nvSpPr>
          <p:spPr>
            <a:xfrm>
              <a:off x="9301449" y="4282251"/>
              <a:ext cx="722300" cy="52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CC00573-F7AF-4B1B-B4AA-8EB75E9B146E}"/>
              </a:ext>
            </a:extLst>
          </p:cNvPr>
          <p:cNvCxnSpPr/>
          <p:nvPr/>
        </p:nvCxnSpPr>
        <p:spPr>
          <a:xfrm>
            <a:off x="-28575" y="3200401"/>
            <a:ext cx="122832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11">
            <a:extLst>
              <a:ext uri="{FF2B5EF4-FFF2-40B4-BE49-F238E27FC236}">
                <a16:creationId xmlns:a16="http://schemas.microsoft.com/office/drawing/2014/main" id="{5103EF26-5BA2-4443-83D0-9BBA09F29088}"/>
              </a:ext>
            </a:extLst>
          </p:cNvPr>
          <p:cNvSpPr/>
          <p:nvPr/>
        </p:nvSpPr>
        <p:spPr>
          <a:xfrm rot="5400000">
            <a:off x="2245297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12">
            <a:extLst>
              <a:ext uri="{FF2B5EF4-FFF2-40B4-BE49-F238E27FC236}">
                <a16:creationId xmlns:a16="http://schemas.microsoft.com/office/drawing/2014/main" id="{0E24E650-FCC2-4FA2-A6F1-2809FDD86AA1}"/>
              </a:ext>
            </a:extLst>
          </p:cNvPr>
          <p:cNvSpPr/>
          <p:nvPr/>
        </p:nvSpPr>
        <p:spPr>
          <a:xfrm rot="5400000">
            <a:off x="1547988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 17">
            <a:extLst>
              <a:ext uri="{FF2B5EF4-FFF2-40B4-BE49-F238E27FC236}">
                <a16:creationId xmlns:a16="http://schemas.microsoft.com/office/drawing/2014/main" id="{95722CE2-6118-4B30-B854-BD2966E42AC5}"/>
              </a:ext>
            </a:extLst>
          </p:cNvPr>
          <p:cNvSpPr/>
          <p:nvPr/>
        </p:nvSpPr>
        <p:spPr>
          <a:xfrm rot="5400000">
            <a:off x="4413239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 19">
            <a:extLst>
              <a:ext uri="{FF2B5EF4-FFF2-40B4-BE49-F238E27FC236}">
                <a16:creationId xmlns:a16="http://schemas.microsoft.com/office/drawing/2014/main" id="{72F17449-35EC-4629-98BF-6E29A68372EA}"/>
              </a:ext>
            </a:extLst>
          </p:cNvPr>
          <p:cNvSpPr/>
          <p:nvPr/>
        </p:nvSpPr>
        <p:spPr>
          <a:xfrm rot="5400000">
            <a:off x="3715930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 22">
            <a:extLst>
              <a:ext uri="{FF2B5EF4-FFF2-40B4-BE49-F238E27FC236}">
                <a16:creationId xmlns:a16="http://schemas.microsoft.com/office/drawing/2014/main" id="{F139A151-228F-4E6B-B73A-0D1C9AA2B62E}"/>
              </a:ext>
            </a:extLst>
          </p:cNvPr>
          <p:cNvSpPr/>
          <p:nvPr/>
        </p:nvSpPr>
        <p:spPr>
          <a:xfrm rot="5400000">
            <a:off x="6581181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 24">
            <a:extLst>
              <a:ext uri="{FF2B5EF4-FFF2-40B4-BE49-F238E27FC236}">
                <a16:creationId xmlns:a16="http://schemas.microsoft.com/office/drawing/2014/main" id="{3F00F653-763D-4A1F-87A2-D0EBCA2C2CC5}"/>
              </a:ext>
            </a:extLst>
          </p:cNvPr>
          <p:cNvSpPr/>
          <p:nvPr/>
        </p:nvSpPr>
        <p:spPr>
          <a:xfrm rot="5400000">
            <a:off x="5883872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 26">
            <a:extLst>
              <a:ext uri="{FF2B5EF4-FFF2-40B4-BE49-F238E27FC236}">
                <a16:creationId xmlns:a16="http://schemas.microsoft.com/office/drawing/2014/main" id="{968B9DDA-4D84-4662-B6B7-2F2CA7471D7A}"/>
              </a:ext>
            </a:extLst>
          </p:cNvPr>
          <p:cNvSpPr/>
          <p:nvPr/>
        </p:nvSpPr>
        <p:spPr>
          <a:xfrm rot="5400000">
            <a:off x="8749122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28">
            <a:extLst>
              <a:ext uri="{FF2B5EF4-FFF2-40B4-BE49-F238E27FC236}">
                <a16:creationId xmlns:a16="http://schemas.microsoft.com/office/drawing/2014/main" id="{26188770-BF71-4A27-9B4A-D03B28465E7D}"/>
              </a:ext>
            </a:extLst>
          </p:cNvPr>
          <p:cNvSpPr/>
          <p:nvPr/>
        </p:nvSpPr>
        <p:spPr>
          <a:xfrm rot="5400000">
            <a:off x="8051813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CE8443-03D8-4A85-801E-1EFDA44CF25E}"/>
              </a:ext>
            </a:extLst>
          </p:cNvPr>
          <p:cNvGrpSpPr/>
          <p:nvPr/>
        </p:nvGrpSpPr>
        <p:grpSpPr>
          <a:xfrm>
            <a:off x="2282472" y="2689244"/>
            <a:ext cx="1027265" cy="1027265"/>
            <a:chOff x="2269772" y="2930543"/>
            <a:chExt cx="1027265" cy="102726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E65D3C5-9F65-441D-98F5-2BC4AE94379B}"/>
                </a:ext>
              </a:extLst>
            </p:cNvPr>
            <p:cNvSpPr/>
            <p:nvPr/>
          </p:nvSpPr>
          <p:spPr>
            <a:xfrm>
              <a:off x="2269772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CEA8630-3CD1-4630-8ECE-7E645F5E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522294" y="3173082"/>
              <a:ext cx="505638" cy="50582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227C331-D514-4505-BFA5-641771911A71}"/>
              </a:ext>
            </a:extLst>
          </p:cNvPr>
          <p:cNvGrpSpPr/>
          <p:nvPr/>
        </p:nvGrpSpPr>
        <p:grpSpPr>
          <a:xfrm>
            <a:off x="4450414" y="2689244"/>
            <a:ext cx="1027265" cy="1027265"/>
            <a:chOff x="4437714" y="2930543"/>
            <a:chExt cx="1027265" cy="102726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3BB706C-A987-43F0-8655-4CFC9A040761}"/>
                </a:ext>
              </a:extLst>
            </p:cNvPr>
            <p:cNvSpPr/>
            <p:nvPr/>
          </p:nvSpPr>
          <p:spPr>
            <a:xfrm>
              <a:off x="4437714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4A112F0-17BA-4DFE-9A75-3D9D84BE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709362" y="3189126"/>
              <a:ext cx="492786" cy="49278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7FF6E4-640E-4011-A4B2-514ABB02E2AF}"/>
              </a:ext>
            </a:extLst>
          </p:cNvPr>
          <p:cNvGrpSpPr/>
          <p:nvPr/>
        </p:nvGrpSpPr>
        <p:grpSpPr>
          <a:xfrm>
            <a:off x="8786297" y="2689244"/>
            <a:ext cx="1027265" cy="1027265"/>
            <a:chOff x="8773597" y="2930543"/>
            <a:chExt cx="1027265" cy="102726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CCB442C-624F-4245-8953-583B4B88DD57}"/>
                </a:ext>
              </a:extLst>
            </p:cNvPr>
            <p:cNvSpPr/>
            <p:nvPr/>
          </p:nvSpPr>
          <p:spPr>
            <a:xfrm>
              <a:off x="8773597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677F047-A735-4095-9D74-A7B465C1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9023482" y="3173082"/>
              <a:ext cx="511620" cy="50582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C5511D0-71CC-4A27-8A51-76AD6D77A56E}"/>
              </a:ext>
            </a:extLst>
          </p:cNvPr>
          <p:cNvGrpSpPr/>
          <p:nvPr/>
        </p:nvGrpSpPr>
        <p:grpSpPr>
          <a:xfrm>
            <a:off x="6618356" y="2689244"/>
            <a:ext cx="1027265" cy="1027265"/>
            <a:chOff x="6605656" y="2930543"/>
            <a:chExt cx="1027265" cy="102726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9E66858-F3EC-41D9-92D5-F837B1F440B8}"/>
                </a:ext>
              </a:extLst>
            </p:cNvPr>
            <p:cNvSpPr/>
            <p:nvPr/>
          </p:nvSpPr>
          <p:spPr>
            <a:xfrm>
              <a:off x="6605656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D6F8B69-3FD4-4E02-8F7C-827E5DAF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65030" y="3173081"/>
              <a:ext cx="505120" cy="505825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502E4D6B-F210-4583-9522-2F1FC2054F16}"/>
              </a:ext>
            </a:extLst>
          </p:cNvPr>
          <p:cNvSpPr/>
          <p:nvPr/>
        </p:nvSpPr>
        <p:spPr>
          <a:xfrm>
            <a:off x="1780398" y="46163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C02E36-E461-4946-87B0-032093D00648}"/>
              </a:ext>
            </a:extLst>
          </p:cNvPr>
          <p:cNvSpPr/>
          <p:nvPr/>
        </p:nvSpPr>
        <p:spPr>
          <a:xfrm>
            <a:off x="3948340" y="46163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401B22-0C06-4E60-B194-1DB776486210}"/>
              </a:ext>
            </a:extLst>
          </p:cNvPr>
          <p:cNvSpPr/>
          <p:nvPr/>
        </p:nvSpPr>
        <p:spPr>
          <a:xfrm>
            <a:off x="6228762" y="46290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8AC9528-AC6A-4D2F-B18E-45A2E1D3BF72}"/>
              </a:ext>
            </a:extLst>
          </p:cNvPr>
          <p:cNvSpPr/>
          <p:nvPr/>
        </p:nvSpPr>
        <p:spPr>
          <a:xfrm>
            <a:off x="8509184" y="46290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</p:spTree>
    <p:extLst>
      <p:ext uri="{BB962C8B-B14F-4D97-AF65-F5344CB8AC3E}">
        <p14:creationId xmlns:p14="http://schemas.microsoft.com/office/powerpoint/2010/main" val="14831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1A7A6F50-D5FB-4C1D-B059-5BFF701751A9}"/>
              </a:ext>
            </a:extLst>
          </p:cNvPr>
          <p:cNvSpPr/>
          <p:nvPr/>
        </p:nvSpPr>
        <p:spPr>
          <a:xfrm>
            <a:off x="-14515" y="1762310"/>
            <a:ext cx="6096002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2">
              <a:grayscl/>
            </a:blip>
            <a:srcRect/>
            <a:stretch>
              <a:fillRect l="-16093" r="-160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A3BFC9B0-3304-4221-B059-AB8A5E26CCED}"/>
              </a:ext>
            </a:extLst>
          </p:cNvPr>
          <p:cNvSpPr/>
          <p:nvPr/>
        </p:nvSpPr>
        <p:spPr>
          <a:xfrm flipH="1">
            <a:off x="6081483" y="1762310"/>
            <a:ext cx="6096000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t="-8359" b="-83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ECFBF97-11FC-4F55-A547-7C90D582A81E}"/>
              </a:ext>
            </a:extLst>
          </p:cNvPr>
          <p:cNvGrpSpPr/>
          <p:nvPr/>
        </p:nvGrpSpPr>
        <p:grpSpPr>
          <a:xfrm>
            <a:off x="5090887" y="2240643"/>
            <a:ext cx="1981198" cy="1981198"/>
            <a:chOff x="5090887" y="2240643"/>
            <a:chExt cx="1981198" cy="1981198"/>
          </a:xfrm>
        </p:grpSpPr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BB313BC3-C68F-40B9-88DB-659124CDB22A}"/>
                </a:ext>
              </a:extLst>
            </p:cNvPr>
            <p:cNvSpPr/>
            <p:nvPr/>
          </p:nvSpPr>
          <p:spPr>
            <a:xfrm>
              <a:off x="5090887" y="2240643"/>
              <a:ext cx="1981198" cy="1981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D6B0BD75-9740-4758-B9AF-B116F609957C}"/>
                </a:ext>
              </a:extLst>
            </p:cNvPr>
            <p:cNvGrpSpPr/>
            <p:nvPr/>
          </p:nvGrpSpPr>
          <p:grpSpPr>
            <a:xfrm>
              <a:off x="5479892" y="2446636"/>
              <a:ext cx="380334" cy="553212"/>
              <a:chOff x="3720306" y="3668315"/>
              <a:chExt cx="314325" cy="457200"/>
            </a:xfrm>
            <a:solidFill>
              <a:schemeClr val="bg1"/>
            </a:solidFill>
          </p:grpSpPr>
          <p:sp>
            <p:nvSpPr>
              <p:cNvPr id="8" name="Freeform 114">
                <a:extLst>
                  <a:ext uri="{FF2B5EF4-FFF2-40B4-BE49-F238E27FC236}">
                    <a16:creationId xmlns:a16="http://schemas.microsoft.com/office/drawing/2014/main" id="{CF324501-D961-4A34-B1C8-08D65C222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5">
                <a:extLst>
                  <a:ext uri="{FF2B5EF4-FFF2-40B4-BE49-F238E27FC236}">
                    <a16:creationId xmlns:a16="http://schemas.microsoft.com/office/drawing/2014/main" id="{523BFD92-42B8-4E09-927C-99E0E1E3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09EA8C4D-C1D8-4615-8D45-65063E7705A8}"/>
                </a:ext>
              </a:extLst>
            </p:cNvPr>
            <p:cNvGrpSpPr/>
            <p:nvPr/>
          </p:nvGrpSpPr>
          <p:grpSpPr>
            <a:xfrm>
              <a:off x="6316908" y="2448274"/>
              <a:ext cx="547432" cy="528055"/>
              <a:chOff x="1677988" y="384175"/>
              <a:chExt cx="358775" cy="346075"/>
            </a:xfrm>
            <a:solidFill>
              <a:schemeClr val="bg1"/>
            </a:solidFill>
            <a:effectLst/>
          </p:grpSpPr>
          <p:sp>
            <p:nvSpPr>
              <p:cNvPr id="12" name="Freeform 68">
                <a:extLst>
                  <a:ext uri="{FF2B5EF4-FFF2-40B4-BE49-F238E27FC236}">
                    <a16:creationId xmlns:a16="http://schemas.microsoft.com/office/drawing/2014/main" id="{E2EDFA3A-5942-4E4B-A3A0-E57F422D0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7988" y="384175"/>
                <a:ext cx="358775" cy="346075"/>
              </a:xfrm>
              <a:custGeom>
                <a:avLst/>
                <a:gdLst>
                  <a:gd name="T0" fmla="*/ 1106 w 1129"/>
                  <a:gd name="T1" fmla="*/ 0 h 1089"/>
                  <a:gd name="T2" fmla="*/ 885 w 1129"/>
                  <a:gd name="T3" fmla="*/ 56 h 1089"/>
                  <a:gd name="T4" fmla="*/ 12 w 1129"/>
                  <a:gd name="T5" fmla="*/ 289 h 1089"/>
                  <a:gd name="T6" fmla="*/ 34 w 1129"/>
                  <a:gd name="T7" fmla="*/ 667 h 1089"/>
                  <a:gd name="T8" fmla="*/ 56 w 1129"/>
                  <a:gd name="T9" fmla="*/ 695 h 1089"/>
                  <a:gd name="T10" fmla="*/ 673 w 1129"/>
                  <a:gd name="T11" fmla="*/ 756 h 1089"/>
                  <a:gd name="T12" fmla="*/ 751 w 1129"/>
                  <a:gd name="T13" fmla="*/ 845 h 1089"/>
                  <a:gd name="T14" fmla="*/ 723 w 1129"/>
                  <a:gd name="T15" fmla="*/ 906 h 1089"/>
                  <a:gd name="T16" fmla="*/ 0 w 1129"/>
                  <a:gd name="T17" fmla="*/ 923 h 1089"/>
                  <a:gd name="T18" fmla="*/ 17 w 1129"/>
                  <a:gd name="T19" fmla="*/ 961 h 1089"/>
                  <a:gd name="T20" fmla="*/ 67 w 1129"/>
                  <a:gd name="T21" fmla="*/ 984 h 1089"/>
                  <a:gd name="T22" fmla="*/ 73 w 1129"/>
                  <a:gd name="T23" fmla="*/ 1068 h 1089"/>
                  <a:gd name="T24" fmla="*/ 162 w 1129"/>
                  <a:gd name="T25" fmla="*/ 1068 h 1089"/>
                  <a:gd name="T26" fmla="*/ 173 w 1129"/>
                  <a:gd name="T27" fmla="*/ 984 h 1089"/>
                  <a:gd name="T28" fmla="*/ 562 w 1129"/>
                  <a:gd name="T29" fmla="*/ 973 h 1089"/>
                  <a:gd name="T30" fmla="*/ 540 w 1129"/>
                  <a:gd name="T31" fmla="*/ 1051 h 1089"/>
                  <a:gd name="T32" fmla="*/ 623 w 1129"/>
                  <a:gd name="T33" fmla="*/ 1083 h 1089"/>
                  <a:gd name="T34" fmla="*/ 662 w 1129"/>
                  <a:gd name="T35" fmla="*/ 1007 h 1089"/>
                  <a:gd name="T36" fmla="*/ 729 w 1129"/>
                  <a:gd name="T37" fmla="*/ 961 h 1089"/>
                  <a:gd name="T38" fmla="*/ 795 w 1129"/>
                  <a:gd name="T39" fmla="*/ 917 h 1089"/>
                  <a:gd name="T40" fmla="*/ 807 w 1129"/>
                  <a:gd name="T41" fmla="*/ 828 h 1089"/>
                  <a:gd name="T42" fmla="*/ 712 w 1129"/>
                  <a:gd name="T43" fmla="*/ 717 h 1089"/>
                  <a:gd name="T44" fmla="*/ 1117 w 1129"/>
                  <a:gd name="T45" fmla="*/ 50 h 1089"/>
                  <a:gd name="T46" fmla="*/ 162 w 1129"/>
                  <a:gd name="T47" fmla="*/ 1022 h 1089"/>
                  <a:gd name="T48" fmla="*/ 118 w 1129"/>
                  <a:gd name="T49" fmla="*/ 1068 h 1089"/>
                  <a:gd name="T50" fmla="*/ 78 w 1129"/>
                  <a:gd name="T51" fmla="*/ 1022 h 1089"/>
                  <a:gd name="T52" fmla="*/ 118 w 1129"/>
                  <a:gd name="T53" fmla="*/ 978 h 1089"/>
                  <a:gd name="T54" fmla="*/ 162 w 1129"/>
                  <a:gd name="T55" fmla="*/ 1022 h 1089"/>
                  <a:gd name="T56" fmla="*/ 617 w 1129"/>
                  <a:gd name="T57" fmla="*/ 1062 h 1089"/>
                  <a:gd name="T58" fmla="*/ 562 w 1129"/>
                  <a:gd name="T59" fmla="*/ 1039 h 1089"/>
                  <a:gd name="T60" fmla="*/ 584 w 1129"/>
                  <a:gd name="T61" fmla="*/ 984 h 1089"/>
                  <a:gd name="T62" fmla="*/ 640 w 1129"/>
                  <a:gd name="T63" fmla="*/ 1007 h 1089"/>
                  <a:gd name="T64" fmla="*/ 723 w 1129"/>
                  <a:gd name="T65" fmla="*/ 450 h 1089"/>
                  <a:gd name="T66" fmla="*/ 668 w 1129"/>
                  <a:gd name="T67" fmla="*/ 584 h 1089"/>
                  <a:gd name="T68" fmla="*/ 139 w 1129"/>
                  <a:gd name="T69" fmla="*/ 450 h 1089"/>
                  <a:gd name="T70" fmla="*/ 423 w 1129"/>
                  <a:gd name="T71" fmla="*/ 450 h 1089"/>
                  <a:gd name="T72" fmla="*/ 423 w 1129"/>
                  <a:gd name="T73" fmla="*/ 450 h 1089"/>
                  <a:gd name="T74" fmla="*/ 401 w 1129"/>
                  <a:gd name="T75" fmla="*/ 434 h 1089"/>
                  <a:gd name="T76" fmla="*/ 295 w 1129"/>
                  <a:gd name="T77" fmla="*/ 556 h 1089"/>
                  <a:gd name="T78" fmla="*/ 162 w 1129"/>
                  <a:gd name="T79" fmla="*/ 339 h 1089"/>
                  <a:gd name="T80" fmla="*/ 273 w 1129"/>
                  <a:gd name="T81" fmla="*/ 450 h 1089"/>
                  <a:gd name="T82" fmla="*/ 273 w 1129"/>
                  <a:gd name="T83" fmla="*/ 450 h 1089"/>
                  <a:gd name="T84" fmla="*/ 162 w 1129"/>
                  <a:gd name="T85" fmla="*/ 579 h 1089"/>
                  <a:gd name="T86" fmla="*/ 401 w 1129"/>
                  <a:gd name="T87" fmla="*/ 667 h 1089"/>
                  <a:gd name="T88" fmla="*/ 529 w 1129"/>
                  <a:gd name="T89" fmla="*/ 579 h 1089"/>
                  <a:gd name="T90" fmla="*/ 423 w 1129"/>
                  <a:gd name="T91" fmla="*/ 434 h 1089"/>
                  <a:gd name="T92" fmla="*/ 423 w 1129"/>
                  <a:gd name="T93" fmla="*/ 434 h 1089"/>
                  <a:gd name="T94" fmla="*/ 545 w 1129"/>
                  <a:gd name="T95" fmla="*/ 556 h 1089"/>
                  <a:gd name="T96" fmla="*/ 651 w 1129"/>
                  <a:gd name="T97" fmla="*/ 322 h 1089"/>
                  <a:gd name="T98" fmla="*/ 139 w 1129"/>
                  <a:gd name="T99" fmla="*/ 339 h 1089"/>
                  <a:gd name="T100" fmla="*/ 56 w 1129"/>
                  <a:gd name="T101" fmla="*/ 339 h 1089"/>
                  <a:gd name="T102" fmla="*/ 84 w 1129"/>
                  <a:gd name="T103" fmla="*/ 640 h 1089"/>
                  <a:gd name="T104" fmla="*/ 651 w 1129"/>
                  <a:gd name="T105" fmla="*/ 579 h 1089"/>
                  <a:gd name="T106" fmla="*/ 734 w 1129"/>
                  <a:gd name="T107" fmla="*/ 434 h 1089"/>
                  <a:gd name="T108" fmla="*/ 734 w 1129"/>
                  <a:gd name="T109" fmla="*/ 43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9" h="1089">
                    <a:moveTo>
                      <a:pt x="1129" y="23"/>
                    </a:moveTo>
                    <a:lnTo>
                      <a:pt x="1123" y="12"/>
                    </a:lnTo>
                    <a:lnTo>
                      <a:pt x="1117" y="6"/>
                    </a:lnTo>
                    <a:lnTo>
                      <a:pt x="1106" y="0"/>
                    </a:lnTo>
                    <a:lnTo>
                      <a:pt x="1096" y="0"/>
                    </a:lnTo>
                    <a:lnTo>
                      <a:pt x="906" y="39"/>
                    </a:lnTo>
                    <a:lnTo>
                      <a:pt x="895" y="44"/>
                    </a:lnTo>
                    <a:lnTo>
                      <a:pt x="885" y="56"/>
                    </a:lnTo>
                    <a:lnTo>
                      <a:pt x="801" y="261"/>
                    </a:lnTo>
                    <a:lnTo>
                      <a:pt x="795" y="261"/>
                    </a:lnTo>
                    <a:lnTo>
                      <a:pt x="23" y="289"/>
                    </a:lnTo>
                    <a:lnTo>
                      <a:pt x="12" y="289"/>
                    </a:lnTo>
                    <a:lnTo>
                      <a:pt x="6" y="295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34" y="667"/>
                    </a:lnTo>
                    <a:lnTo>
                      <a:pt x="34" y="678"/>
                    </a:lnTo>
                    <a:lnTo>
                      <a:pt x="40" y="684"/>
                    </a:lnTo>
                    <a:lnTo>
                      <a:pt x="46" y="689"/>
                    </a:lnTo>
                    <a:lnTo>
                      <a:pt x="56" y="695"/>
                    </a:lnTo>
                    <a:lnTo>
                      <a:pt x="640" y="745"/>
                    </a:lnTo>
                    <a:lnTo>
                      <a:pt x="645" y="745"/>
                    </a:lnTo>
                    <a:lnTo>
                      <a:pt x="651" y="745"/>
                    </a:lnTo>
                    <a:lnTo>
                      <a:pt x="673" y="756"/>
                    </a:lnTo>
                    <a:lnTo>
                      <a:pt x="701" y="778"/>
                    </a:lnTo>
                    <a:lnTo>
                      <a:pt x="734" y="806"/>
                    </a:lnTo>
                    <a:lnTo>
                      <a:pt x="746" y="822"/>
                    </a:lnTo>
                    <a:lnTo>
                      <a:pt x="751" y="845"/>
                    </a:lnTo>
                    <a:lnTo>
                      <a:pt x="756" y="872"/>
                    </a:lnTo>
                    <a:lnTo>
                      <a:pt x="746" y="889"/>
                    </a:lnTo>
                    <a:lnTo>
                      <a:pt x="734" y="900"/>
                    </a:lnTo>
                    <a:lnTo>
                      <a:pt x="723" y="906"/>
                    </a:lnTo>
                    <a:lnTo>
                      <a:pt x="23" y="906"/>
                    </a:lnTo>
                    <a:lnTo>
                      <a:pt x="17" y="912"/>
                    </a:lnTo>
                    <a:lnTo>
                      <a:pt x="6" y="917"/>
                    </a:lnTo>
                    <a:lnTo>
                      <a:pt x="0" y="923"/>
                    </a:lnTo>
                    <a:lnTo>
                      <a:pt x="0" y="934"/>
                    </a:lnTo>
                    <a:lnTo>
                      <a:pt x="0" y="944"/>
                    </a:lnTo>
                    <a:lnTo>
                      <a:pt x="6" y="956"/>
                    </a:lnTo>
                    <a:lnTo>
                      <a:pt x="17" y="961"/>
                    </a:lnTo>
                    <a:lnTo>
                      <a:pt x="23" y="961"/>
                    </a:lnTo>
                    <a:lnTo>
                      <a:pt x="101" y="961"/>
                    </a:lnTo>
                    <a:lnTo>
                      <a:pt x="84" y="973"/>
                    </a:lnTo>
                    <a:lnTo>
                      <a:pt x="67" y="984"/>
                    </a:lnTo>
                    <a:lnTo>
                      <a:pt x="61" y="1007"/>
                    </a:lnTo>
                    <a:lnTo>
                      <a:pt x="56" y="1022"/>
                    </a:lnTo>
                    <a:lnTo>
                      <a:pt x="61" y="1051"/>
                    </a:lnTo>
                    <a:lnTo>
                      <a:pt x="73" y="1068"/>
                    </a:lnTo>
                    <a:lnTo>
                      <a:pt x="95" y="1083"/>
                    </a:lnTo>
                    <a:lnTo>
                      <a:pt x="118" y="1089"/>
                    </a:lnTo>
                    <a:lnTo>
                      <a:pt x="145" y="1083"/>
                    </a:lnTo>
                    <a:lnTo>
                      <a:pt x="162" y="1068"/>
                    </a:lnTo>
                    <a:lnTo>
                      <a:pt x="179" y="1051"/>
                    </a:lnTo>
                    <a:lnTo>
                      <a:pt x="185" y="1022"/>
                    </a:lnTo>
                    <a:lnTo>
                      <a:pt x="179" y="1007"/>
                    </a:lnTo>
                    <a:lnTo>
                      <a:pt x="173" y="984"/>
                    </a:lnTo>
                    <a:lnTo>
                      <a:pt x="156" y="973"/>
                    </a:lnTo>
                    <a:lnTo>
                      <a:pt x="139" y="961"/>
                    </a:lnTo>
                    <a:lnTo>
                      <a:pt x="579" y="961"/>
                    </a:lnTo>
                    <a:lnTo>
                      <a:pt x="562" y="973"/>
                    </a:lnTo>
                    <a:lnTo>
                      <a:pt x="550" y="984"/>
                    </a:lnTo>
                    <a:lnTo>
                      <a:pt x="540" y="1007"/>
                    </a:lnTo>
                    <a:lnTo>
                      <a:pt x="535" y="1022"/>
                    </a:lnTo>
                    <a:lnTo>
                      <a:pt x="540" y="1051"/>
                    </a:lnTo>
                    <a:lnTo>
                      <a:pt x="556" y="1068"/>
                    </a:lnTo>
                    <a:lnTo>
                      <a:pt x="573" y="1083"/>
                    </a:lnTo>
                    <a:lnTo>
                      <a:pt x="601" y="1089"/>
                    </a:lnTo>
                    <a:lnTo>
                      <a:pt x="623" y="1083"/>
                    </a:lnTo>
                    <a:lnTo>
                      <a:pt x="645" y="1068"/>
                    </a:lnTo>
                    <a:lnTo>
                      <a:pt x="657" y="1051"/>
                    </a:lnTo>
                    <a:lnTo>
                      <a:pt x="662" y="1022"/>
                    </a:lnTo>
                    <a:lnTo>
                      <a:pt x="662" y="1007"/>
                    </a:lnTo>
                    <a:lnTo>
                      <a:pt x="651" y="984"/>
                    </a:lnTo>
                    <a:lnTo>
                      <a:pt x="640" y="973"/>
                    </a:lnTo>
                    <a:lnTo>
                      <a:pt x="617" y="961"/>
                    </a:lnTo>
                    <a:lnTo>
                      <a:pt x="729" y="961"/>
                    </a:lnTo>
                    <a:lnTo>
                      <a:pt x="734" y="961"/>
                    </a:lnTo>
                    <a:lnTo>
                      <a:pt x="767" y="944"/>
                    </a:lnTo>
                    <a:lnTo>
                      <a:pt x="784" y="934"/>
                    </a:lnTo>
                    <a:lnTo>
                      <a:pt x="795" y="917"/>
                    </a:lnTo>
                    <a:lnTo>
                      <a:pt x="807" y="900"/>
                    </a:lnTo>
                    <a:lnTo>
                      <a:pt x="812" y="878"/>
                    </a:lnTo>
                    <a:lnTo>
                      <a:pt x="812" y="856"/>
                    </a:lnTo>
                    <a:lnTo>
                      <a:pt x="807" y="828"/>
                    </a:lnTo>
                    <a:lnTo>
                      <a:pt x="795" y="800"/>
                    </a:lnTo>
                    <a:lnTo>
                      <a:pt x="779" y="778"/>
                    </a:lnTo>
                    <a:lnTo>
                      <a:pt x="746" y="745"/>
                    </a:lnTo>
                    <a:lnTo>
                      <a:pt x="712" y="717"/>
                    </a:lnTo>
                    <a:lnTo>
                      <a:pt x="684" y="695"/>
                    </a:lnTo>
                    <a:lnTo>
                      <a:pt x="934" y="94"/>
                    </a:lnTo>
                    <a:lnTo>
                      <a:pt x="1106" y="56"/>
                    </a:lnTo>
                    <a:lnTo>
                      <a:pt x="1117" y="50"/>
                    </a:lnTo>
                    <a:lnTo>
                      <a:pt x="1123" y="44"/>
                    </a:lnTo>
                    <a:lnTo>
                      <a:pt x="1129" y="33"/>
                    </a:lnTo>
                    <a:lnTo>
                      <a:pt x="1129" y="23"/>
                    </a:lnTo>
                    <a:close/>
                    <a:moveTo>
                      <a:pt x="162" y="1022"/>
                    </a:moveTo>
                    <a:lnTo>
                      <a:pt x="156" y="1039"/>
                    </a:lnTo>
                    <a:lnTo>
                      <a:pt x="151" y="1056"/>
                    </a:lnTo>
                    <a:lnTo>
                      <a:pt x="134" y="1062"/>
                    </a:lnTo>
                    <a:lnTo>
                      <a:pt x="118" y="1068"/>
                    </a:lnTo>
                    <a:lnTo>
                      <a:pt x="101" y="1062"/>
                    </a:lnTo>
                    <a:lnTo>
                      <a:pt x="90" y="1056"/>
                    </a:lnTo>
                    <a:lnTo>
                      <a:pt x="78" y="1039"/>
                    </a:lnTo>
                    <a:lnTo>
                      <a:pt x="78" y="1022"/>
                    </a:lnTo>
                    <a:lnTo>
                      <a:pt x="78" y="1007"/>
                    </a:lnTo>
                    <a:lnTo>
                      <a:pt x="90" y="995"/>
                    </a:lnTo>
                    <a:lnTo>
                      <a:pt x="101" y="984"/>
                    </a:lnTo>
                    <a:lnTo>
                      <a:pt x="118" y="978"/>
                    </a:lnTo>
                    <a:lnTo>
                      <a:pt x="134" y="984"/>
                    </a:lnTo>
                    <a:lnTo>
                      <a:pt x="151" y="995"/>
                    </a:lnTo>
                    <a:lnTo>
                      <a:pt x="156" y="1007"/>
                    </a:lnTo>
                    <a:lnTo>
                      <a:pt x="162" y="1022"/>
                    </a:lnTo>
                    <a:close/>
                    <a:moveTo>
                      <a:pt x="645" y="1022"/>
                    </a:moveTo>
                    <a:lnTo>
                      <a:pt x="640" y="1039"/>
                    </a:lnTo>
                    <a:lnTo>
                      <a:pt x="628" y="1056"/>
                    </a:lnTo>
                    <a:lnTo>
                      <a:pt x="617" y="1062"/>
                    </a:lnTo>
                    <a:lnTo>
                      <a:pt x="601" y="1068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62" y="1039"/>
                    </a:lnTo>
                    <a:lnTo>
                      <a:pt x="556" y="1022"/>
                    </a:lnTo>
                    <a:lnTo>
                      <a:pt x="562" y="1007"/>
                    </a:lnTo>
                    <a:lnTo>
                      <a:pt x="567" y="995"/>
                    </a:lnTo>
                    <a:lnTo>
                      <a:pt x="584" y="984"/>
                    </a:lnTo>
                    <a:lnTo>
                      <a:pt x="601" y="978"/>
                    </a:lnTo>
                    <a:lnTo>
                      <a:pt x="617" y="984"/>
                    </a:lnTo>
                    <a:lnTo>
                      <a:pt x="628" y="995"/>
                    </a:lnTo>
                    <a:lnTo>
                      <a:pt x="640" y="1007"/>
                    </a:lnTo>
                    <a:lnTo>
                      <a:pt x="645" y="1022"/>
                    </a:lnTo>
                    <a:close/>
                    <a:moveTo>
                      <a:pt x="668" y="556"/>
                    </a:moveTo>
                    <a:lnTo>
                      <a:pt x="668" y="450"/>
                    </a:lnTo>
                    <a:lnTo>
                      <a:pt x="723" y="450"/>
                    </a:lnTo>
                    <a:lnTo>
                      <a:pt x="684" y="556"/>
                    </a:lnTo>
                    <a:lnTo>
                      <a:pt x="668" y="556"/>
                    </a:lnTo>
                    <a:close/>
                    <a:moveTo>
                      <a:pt x="673" y="579"/>
                    </a:moveTo>
                    <a:lnTo>
                      <a:pt x="668" y="584"/>
                    </a:lnTo>
                    <a:lnTo>
                      <a:pt x="668" y="579"/>
                    </a:lnTo>
                    <a:lnTo>
                      <a:pt x="673" y="579"/>
                    </a:lnTo>
                    <a:close/>
                    <a:moveTo>
                      <a:pt x="67" y="450"/>
                    </a:moveTo>
                    <a:lnTo>
                      <a:pt x="139" y="450"/>
                    </a:lnTo>
                    <a:lnTo>
                      <a:pt x="139" y="556"/>
                    </a:lnTo>
                    <a:lnTo>
                      <a:pt x="78" y="556"/>
                    </a:lnTo>
                    <a:lnTo>
                      <a:pt x="67" y="450"/>
                    </a:lnTo>
                    <a:close/>
                    <a:moveTo>
                      <a:pt x="423" y="450"/>
                    </a:moveTo>
                    <a:lnTo>
                      <a:pt x="529" y="450"/>
                    </a:lnTo>
                    <a:lnTo>
                      <a:pt x="529" y="556"/>
                    </a:lnTo>
                    <a:lnTo>
                      <a:pt x="423" y="556"/>
                    </a:lnTo>
                    <a:lnTo>
                      <a:pt x="423" y="450"/>
                    </a:lnTo>
                    <a:close/>
                    <a:moveTo>
                      <a:pt x="295" y="434"/>
                    </a:moveTo>
                    <a:lnTo>
                      <a:pt x="295" y="333"/>
                    </a:lnTo>
                    <a:lnTo>
                      <a:pt x="401" y="328"/>
                    </a:lnTo>
                    <a:lnTo>
                      <a:pt x="401" y="434"/>
                    </a:lnTo>
                    <a:lnTo>
                      <a:pt x="295" y="434"/>
                    </a:lnTo>
                    <a:close/>
                    <a:moveTo>
                      <a:pt x="401" y="450"/>
                    </a:moveTo>
                    <a:lnTo>
                      <a:pt x="401" y="556"/>
                    </a:lnTo>
                    <a:lnTo>
                      <a:pt x="295" y="556"/>
                    </a:lnTo>
                    <a:lnTo>
                      <a:pt x="295" y="450"/>
                    </a:lnTo>
                    <a:lnTo>
                      <a:pt x="401" y="450"/>
                    </a:lnTo>
                    <a:close/>
                    <a:moveTo>
                      <a:pt x="162" y="434"/>
                    </a:moveTo>
                    <a:lnTo>
                      <a:pt x="162" y="339"/>
                    </a:lnTo>
                    <a:lnTo>
                      <a:pt x="273" y="333"/>
                    </a:lnTo>
                    <a:lnTo>
                      <a:pt x="273" y="434"/>
                    </a:lnTo>
                    <a:lnTo>
                      <a:pt x="162" y="434"/>
                    </a:lnTo>
                    <a:close/>
                    <a:moveTo>
                      <a:pt x="273" y="450"/>
                    </a:moveTo>
                    <a:lnTo>
                      <a:pt x="273" y="556"/>
                    </a:lnTo>
                    <a:lnTo>
                      <a:pt x="162" y="556"/>
                    </a:lnTo>
                    <a:lnTo>
                      <a:pt x="162" y="450"/>
                    </a:lnTo>
                    <a:lnTo>
                      <a:pt x="273" y="450"/>
                    </a:lnTo>
                    <a:close/>
                    <a:moveTo>
                      <a:pt x="273" y="579"/>
                    </a:moveTo>
                    <a:lnTo>
                      <a:pt x="273" y="655"/>
                    </a:lnTo>
                    <a:lnTo>
                      <a:pt x="162" y="645"/>
                    </a:lnTo>
                    <a:lnTo>
                      <a:pt x="162" y="579"/>
                    </a:lnTo>
                    <a:lnTo>
                      <a:pt x="273" y="579"/>
                    </a:lnTo>
                    <a:close/>
                    <a:moveTo>
                      <a:pt x="295" y="579"/>
                    </a:moveTo>
                    <a:lnTo>
                      <a:pt x="401" y="579"/>
                    </a:lnTo>
                    <a:lnTo>
                      <a:pt x="401" y="667"/>
                    </a:lnTo>
                    <a:lnTo>
                      <a:pt x="295" y="655"/>
                    </a:lnTo>
                    <a:lnTo>
                      <a:pt x="295" y="579"/>
                    </a:lnTo>
                    <a:close/>
                    <a:moveTo>
                      <a:pt x="423" y="579"/>
                    </a:moveTo>
                    <a:lnTo>
                      <a:pt x="529" y="579"/>
                    </a:lnTo>
                    <a:lnTo>
                      <a:pt x="529" y="678"/>
                    </a:lnTo>
                    <a:lnTo>
                      <a:pt x="423" y="667"/>
                    </a:lnTo>
                    <a:lnTo>
                      <a:pt x="423" y="579"/>
                    </a:lnTo>
                    <a:close/>
                    <a:moveTo>
                      <a:pt x="423" y="434"/>
                    </a:moveTo>
                    <a:lnTo>
                      <a:pt x="423" y="328"/>
                    </a:lnTo>
                    <a:lnTo>
                      <a:pt x="529" y="322"/>
                    </a:lnTo>
                    <a:lnTo>
                      <a:pt x="529" y="434"/>
                    </a:lnTo>
                    <a:lnTo>
                      <a:pt x="423" y="434"/>
                    </a:lnTo>
                    <a:close/>
                    <a:moveTo>
                      <a:pt x="545" y="450"/>
                    </a:moveTo>
                    <a:lnTo>
                      <a:pt x="651" y="450"/>
                    </a:lnTo>
                    <a:lnTo>
                      <a:pt x="651" y="556"/>
                    </a:lnTo>
                    <a:lnTo>
                      <a:pt x="545" y="556"/>
                    </a:lnTo>
                    <a:lnTo>
                      <a:pt x="545" y="450"/>
                    </a:lnTo>
                    <a:close/>
                    <a:moveTo>
                      <a:pt x="545" y="434"/>
                    </a:moveTo>
                    <a:lnTo>
                      <a:pt x="545" y="322"/>
                    </a:lnTo>
                    <a:lnTo>
                      <a:pt x="651" y="322"/>
                    </a:lnTo>
                    <a:lnTo>
                      <a:pt x="651" y="434"/>
                    </a:lnTo>
                    <a:lnTo>
                      <a:pt x="545" y="434"/>
                    </a:lnTo>
                    <a:close/>
                    <a:moveTo>
                      <a:pt x="56" y="339"/>
                    </a:moveTo>
                    <a:lnTo>
                      <a:pt x="139" y="339"/>
                    </a:lnTo>
                    <a:lnTo>
                      <a:pt x="139" y="434"/>
                    </a:lnTo>
                    <a:lnTo>
                      <a:pt x="67" y="434"/>
                    </a:lnTo>
                    <a:lnTo>
                      <a:pt x="67" y="450"/>
                    </a:lnTo>
                    <a:lnTo>
                      <a:pt x="56" y="339"/>
                    </a:lnTo>
                    <a:close/>
                    <a:moveTo>
                      <a:pt x="78" y="579"/>
                    </a:moveTo>
                    <a:lnTo>
                      <a:pt x="139" y="579"/>
                    </a:lnTo>
                    <a:lnTo>
                      <a:pt x="139" y="645"/>
                    </a:lnTo>
                    <a:lnTo>
                      <a:pt x="84" y="640"/>
                    </a:lnTo>
                    <a:lnTo>
                      <a:pt x="78" y="579"/>
                    </a:lnTo>
                    <a:close/>
                    <a:moveTo>
                      <a:pt x="545" y="678"/>
                    </a:moveTo>
                    <a:lnTo>
                      <a:pt x="545" y="579"/>
                    </a:lnTo>
                    <a:lnTo>
                      <a:pt x="651" y="579"/>
                    </a:lnTo>
                    <a:lnTo>
                      <a:pt x="651" y="634"/>
                    </a:lnTo>
                    <a:lnTo>
                      <a:pt x="628" y="689"/>
                    </a:lnTo>
                    <a:lnTo>
                      <a:pt x="545" y="678"/>
                    </a:lnTo>
                    <a:close/>
                    <a:moveTo>
                      <a:pt x="734" y="434"/>
                    </a:moveTo>
                    <a:lnTo>
                      <a:pt x="668" y="434"/>
                    </a:lnTo>
                    <a:lnTo>
                      <a:pt x="668" y="322"/>
                    </a:lnTo>
                    <a:lnTo>
                      <a:pt x="779" y="317"/>
                    </a:lnTo>
                    <a:lnTo>
                      <a:pt x="734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69">
                <a:extLst>
                  <a:ext uri="{FF2B5EF4-FFF2-40B4-BE49-F238E27FC236}">
                    <a16:creationId xmlns:a16="http://schemas.microsoft.com/office/drawing/2014/main" id="{22308D77-3D20-4DCC-A6D7-1F825D083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38" y="704850"/>
                <a:ext cx="12700" cy="11113"/>
              </a:xfrm>
              <a:custGeom>
                <a:avLst/>
                <a:gdLst>
                  <a:gd name="T0" fmla="*/ 0 w 38"/>
                  <a:gd name="T1" fmla="*/ 15 h 38"/>
                  <a:gd name="T2" fmla="*/ 6 w 38"/>
                  <a:gd name="T3" fmla="*/ 32 h 38"/>
                  <a:gd name="T4" fmla="*/ 17 w 38"/>
                  <a:gd name="T5" fmla="*/ 38 h 38"/>
                  <a:gd name="T6" fmla="*/ 33 w 38"/>
                  <a:gd name="T7" fmla="*/ 32 h 38"/>
                  <a:gd name="T8" fmla="*/ 38 w 38"/>
                  <a:gd name="T9" fmla="*/ 15 h 38"/>
                  <a:gd name="T10" fmla="*/ 33 w 38"/>
                  <a:gd name="T11" fmla="*/ 4 h 38"/>
                  <a:gd name="T12" fmla="*/ 17 w 38"/>
                  <a:gd name="T13" fmla="*/ 0 h 38"/>
                  <a:gd name="T14" fmla="*/ 6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6" y="32"/>
                    </a:lnTo>
                    <a:lnTo>
                      <a:pt x="17" y="38"/>
                    </a:lnTo>
                    <a:lnTo>
                      <a:pt x="33" y="32"/>
                    </a:lnTo>
                    <a:lnTo>
                      <a:pt x="38" y="15"/>
                    </a:lnTo>
                    <a:lnTo>
                      <a:pt x="33" y="4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70">
                <a:extLst>
                  <a:ext uri="{FF2B5EF4-FFF2-40B4-BE49-F238E27FC236}">
                    <a16:creationId xmlns:a16="http://schemas.microsoft.com/office/drawing/2014/main" id="{7A9F8E96-CFD6-42E9-8774-59F5A131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704850"/>
                <a:ext cx="11113" cy="11113"/>
              </a:xfrm>
              <a:custGeom>
                <a:avLst/>
                <a:gdLst>
                  <a:gd name="T0" fmla="*/ 0 w 38"/>
                  <a:gd name="T1" fmla="*/ 15 h 38"/>
                  <a:gd name="T2" fmla="*/ 5 w 38"/>
                  <a:gd name="T3" fmla="*/ 32 h 38"/>
                  <a:gd name="T4" fmla="*/ 22 w 38"/>
                  <a:gd name="T5" fmla="*/ 38 h 38"/>
                  <a:gd name="T6" fmla="*/ 34 w 38"/>
                  <a:gd name="T7" fmla="*/ 32 h 38"/>
                  <a:gd name="T8" fmla="*/ 38 w 38"/>
                  <a:gd name="T9" fmla="*/ 15 h 38"/>
                  <a:gd name="T10" fmla="*/ 34 w 38"/>
                  <a:gd name="T11" fmla="*/ 4 h 38"/>
                  <a:gd name="T12" fmla="*/ 22 w 38"/>
                  <a:gd name="T13" fmla="*/ 0 h 38"/>
                  <a:gd name="T14" fmla="*/ 5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5" y="32"/>
                    </a:lnTo>
                    <a:lnTo>
                      <a:pt x="22" y="38"/>
                    </a:lnTo>
                    <a:lnTo>
                      <a:pt x="34" y="32"/>
                    </a:lnTo>
                    <a:lnTo>
                      <a:pt x="38" y="15"/>
                    </a:lnTo>
                    <a:lnTo>
                      <a:pt x="34" y="4"/>
                    </a:lnTo>
                    <a:lnTo>
                      <a:pt x="22" y="0"/>
                    </a:lnTo>
                    <a:lnTo>
                      <a:pt x="5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690542A-BB18-48C1-A17A-A254C8F23CAA}"/>
                </a:ext>
              </a:extLst>
            </p:cNvPr>
            <p:cNvGrpSpPr/>
            <p:nvPr/>
          </p:nvGrpSpPr>
          <p:grpSpPr>
            <a:xfrm>
              <a:off x="5090887" y="2277015"/>
              <a:ext cx="1944826" cy="1944826"/>
              <a:chOff x="7080776" y="4778365"/>
              <a:chExt cx="1005573" cy="100557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74C0C07-1FE0-4819-8407-2F0C1DBE1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776" y="4778365"/>
                <a:ext cx="1005573" cy="1005573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AEEC2EDD-10D0-44E7-96BC-26C0553EA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75000"/>
              </a:blip>
              <a:stretch>
                <a:fillRect/>
              </a:stretch>
            </p:blipFill>
            <p:spPr>
              <a:xfrm>
                <a:off x="7479410" y="5178226"/>
                <a:ext cx="222572" cy="232565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DC006C8-B1C1-4364-B94F-4B6D030DC0DB}"/>
              </a:ext>
            </a:extLst>
          </p:cNvPr>
          <p:cNvSpPr/>
          <p:nvPr/>
        </p:nvSpPr>
        <p:spPr>
          <a:xfrm>
            <a:off x="4216624" y="4995191"/>
            <a:ext cx="3729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</p:spTree>
    <p:extLst>
      <p:ext uri="{BB962C8B-B14F-4D97-AF65-F5344CB8AC3E}">
        <p14:creationId xmlns:p14="http://schemas.microsoft.com/office/powerpoint/2010/main" val="1097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F93A9628-F137-4351-B043-B2F5299F3ABB}"/>
              </a:ext>
            </a:extLst>
          </p:cNvPr>
          <p:cNvCxnSpPr/>
          <p:nvPr/>
        </p:nvCxnSpPr>
        <p:spPr>
          <a:xfrm>
            <a:off x="5413881" y="3429961"/>
            <a:ext cx="6342690" cy="0"/>
          </a:xfrm>
          <a:prstGeom prst="line">
            <a:avLst/>
          </a:prstGeom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B1CE9BC-6707-4DD5-835C-8995AFB35F90}"/>
              </a:ext>
            </a:extLst>
          </p:cNvPr>
          <p:cNvGrpSpPr/>
          <p:nvPr/>
        </p:nvGrpSpPr>
        <p:grpSpPr>
          <a:xfrm>
            <a:off x="5394831" y="3516393"/>
            <a:ext cx="3125509" cy="307777"/>
            <a:chOff x="5394831" y="3516393"/>
            <a:chExt cx="3125509" cy="307777"/>
          </a:xfrm>
        </p:grpSpPr>
        <p:sp>
          <p:nvSpPr>
            <p:cNvPr id="8" name="TextBox 78">
              <a:extLst>
                <a:ext uri="{FF2B5EF4-FFF2-40B4-BE49-F238E27FC236}">
                  <a16:creationId xmlns:a16="http://schemas.microsoft.com/office/drawing/2014/main" id="{C824774E-10D0-4FD6-BD8A-45310BC24F94}"/>
                </a:ext>
              </a:extLst>
            </p:cNvPr>
            <p:cNvSpPr txBox="1"/>
            <p:nvPr/>
          </p:nvSpPr>
          <p:spPr>
            <a:xfrm>
              <a:off x="5394831" y="351639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ound Diagonal Corner Rectangle 12">
              <a:extLst>
                <a:ext uri="{FF2B5EF4-FFF2-40B4-BE49-F238E27FC236}">
                  <a16:creationId xmlns:a16="http://schemas.microsoft.com/office/drawing/2014/main" id="{A1F7B44E-E7E8-4ED5-8EFF-6C3F58F9F005}"/>
                </a:ext>
              </a:extLst>
            </p:cNvPr>
            <p:cNvSpPr/>
            <p:nvPr/>
          </p:nvSpPr>
          <p:spPr>
            <a:xfrm>
              <a:off x="6418875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ound Diagonal Corner Rectangle 83">
              <a:extLst>
                <a:ext uri="{FF2B5EF4-FFF2-40B4-BE49-F238E27FC236}">
                  <a16:creationId xmlns:a16="http://schemas.microsoft.com/office/drawing/2014/main" id="{EBB5A841-962A-48F1-B6D8-B2EF94A0EB51}"/>
                </a:ext>
              </a:extLst>
            </p:cNvPr>
            <p:cNvSpPr/>
            <p:nvPr/>
          </p:nvSpPr>
          <p:spPr>
            <a:xfrm>
              <a:off x="6841708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ound Diagonal Corner Rectangle 84">
              <a:extLst>
                <a:ext uri="{FF2B5EF4-FFF2-40B4-BE49-F238E27FC236}">
                  <a16:creationId xmlns:a16="http://schemas.microsoft.com/office/drawing/2014/main" id="{7199E50F-411F-4042-9125-6FCC8BA6C50A}"/>
                </a:ext>
              </a:extLst>
            </p:cNvPr>
            <p:cNvSpPr/>
            <p:nvPr/>
          </p:nvSpPr>
          <p:spPr>
            <a:xfrm>
              <a:off x="7264541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ound Diagonal Corner Rectangle 85">
              <a:extLst>
                <a:ext uri="{FF2B5EF4-FFF2-40B4-BE49-F238E27FC236}">
                  <a16:creationId xmlns:a16="http://schemas.microsoft.com/office/drawing/2014/main" id="{25248508-E845-4EAF-A4C9-DCB843F86274}"/>
                </a:ext>
              </a:extLst>
            </p:cNvPr>
            <p:cNvSpPr/>
            <p:nvPr/>
          </p:nvSpPr>
          <p:spPr>
            <a:xfrm>
              <a:off x="7687374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ound Diagonal Corner Rectangle 86">
              <a:extLst>
                <a:ext uri="{FF2B5EF4-FFF2-40B4-BE49-F238E27FC236}">
                  <a16:creationId xmlns:a16="http://schemas.microsoft.com/office/drawing/2014/main" id="{EE96C690-0312-4A52-8CEF-CA4D40AF06C6}"/>
                </a:ext>
              </a:extLst>
            </p:cNvPr>
            <p:cNvSpPr/>
            <p:nvPr/>
          </p:nvSpPr>
          <p:spPr>
            <a:xfrm>
              <a:off x="8110207" y="3614435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811F05F-9107-471B-B8FA-4866827824BE}"/>
              </a:ext>
            </a:extLst>
          </p:cNvPr>
          <p:cNvGrpSpPr/>
          <p:nvPr/>
        </p:nvGrpSpPr>
        <p:grpSpPr>
          <a:xfrm>
            <a:off x="5394831" y="3912477"/>
            <a:ext cx="3125508" cy="523220"/>
            <a:chOff x="5394831" y="3912477"/>
            <a:chExt cx="3125508" cy="523220"/>
          </a:xfrm>
        </p:grpSpPr>
        <p:sp>
          <p:nvSpPr>
            <p:cNvPr id="9" name="TextBox 79">
              <a:extLst>
                <a:ext uri="{FF2B5EF4-FFF2-40B4-BE49-F238E27FC236}">
                  <a16:creationId xmlns:a16="http://schemas.microsoft.com/office/drawing/2014/main" id="{FC21FEB0-49D6-4E1A-B3E4-E29D078CB921}"/>
                </a:ext>
              </a:extLst>
            </p:cNvPr>
            <p:cNvSpPr txBox="1"/>
            <p:nvPr/>
          </p:nvSpPr>
          <p:spPr>
            <a:xfrm>
              <a:off x="5394831" y="3912477"/>
              <a:ext cx="1406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 Diagonal Corner Rectangle 88">
              <a:extLst>
                <a:ext uri="{FF2B5EF4-FFF2-40B4-BE49-F238E27FC236}">
                  <a16:creationId xmlns:a16="http://schemas.microsoft.com/office/drawing/2014/main" id="{12833022-6729-4BD6-90C6-32C3709A03E2}"/>
                </a:ext>
              </a:extLst>
            </p:cNvPr>
            <p:cNvSpPr/>
            <p:nvPr/>
          </p:nvSpPr>
          <p:spPr>
            <a:xfrm>
              <a:off x="6418874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ound Diagonal Corner Rectangle 89">
              <a:extLst>
                <a:ext uri="{FF2B5EF4-FFF2-40B4-BE49-F238E27FC236}">
                  <a16:creationId xmlns:a16="http://schemas.microsoft.com/office/drawing/2014/main" id="{0DBD3929-D83A-4848-9FEA-C757FDC7C0D4}"/>
                </a:ext>
              </a:extLst>
            </p:cNvPr>
            <p:cNvSpPr/>
            <p:nvPr/>
          </p:nvSpPr>
          <p:spPr>
            <a:xfrm>
              <a:off x="6841707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ound Diagonal Corner Rectangle 90">
              <a:extLst>
                <a:ext uri="{FF2B5EF4-FFF2-40B4-BE49-F238E27FC236}">
                  <a16:creationId xmlns:a16="http://schemas.microsoft.com/office/drawing/2014/main" id="{2E3A50C8-31F7-4761-A542-B0EDBAD2BD05}"/>
                </a:ext>
              </a:extLst>
            </p:cNvPr>
            <p:cNvSpPr/>
            <p:nvPr/>
          </p:nvSpPr>
          <p:spPr>
            <a:xfrm>
              <a:off x="7264540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ound Diagonal Corner Rectangle 91">
              <a:extLst>
                <a:ext uri="{FF2B5EF4-FFF2-40B4-BE49-F238E27FC236}">
                  <a16:creationId xmlns:a16="http://schemas.microsoft.com/office/drawing/2014/main" id="{4451DCC8-DD72-444F-B9AF-58CD0F979EB8}"/>
                </a:ext>
              </a:extLst>
            </p:cNvPr>
            <p:cNvSpPr/>
            <p:nvPr/>
          </p:nvSpPr>
          <p:spPr>
            <a:xfrm>
              <a:off x="7687373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ound Diagonal Corner Rectangle 92">
              <a:extLst>
                <a:ext uri="{FF2B5EF4-FFF2-40B4-BE49-F238E27FC236}">
                  <a16:creationId xmlns:a16="http://schemas.microsoft.com/office/drawing/2014/main" id="{6BEBF84A-A56F-436C-A992-7233447D9A58}"/>
                </a:ext>
              </a:extLst>
            </p:cNvPr>
            <p:cNvSpPr/>
            <p:nvPr/>
          </p:nvSpPr>
          <p:spPr>
            <a:xfrm>
              <a:off x="8110206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5D318EA-069B-4365-8B64-DB5663957BF9}"/>
              </a:ext>
            </a:extLst>
          </p:cNvPr>
          <p:cNvGrpSpPr/>
          <p:nvPr/>
        </p:nvGrpSpPr>
        <p:grpSpPr>
          <a:xfrm>
            <a:off x="5394831" y="4332044"/>
            <a:ext cx="3125508" cy="307777"/>
            <a:chOff x="5394831" y="4332044"/>
            <a:chExt cx="3125508" cy="307777"/>
          </a:xfrm>
        </p:grpSpPr>
        <p:sp>
          <p:nvSpPr>
            <p:cNvPr id="10" name="TextBox 80">
              <a:extLst>
                <a:ext uri="{FF2B5EF4-FFF2-40B4-BE49-F238E27FC236}">
                  <a16:creationId xmlns:a16="http://schemas.microsoft.com/office/drawing/2014/main" id="{6E8FA290-BC9D-4526-BF01-A0ED817FAAB2}"/>
                </a:ext>
              </a:extLst>
            </p:cNvPr>
            <p:cNvSpPr txBox="1"/>
            <p:nvPr/>
          </p:nvSpPr>
          <p:spPr>
            <a:xfrm>
              <a:off x="5394831" y="4332044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ound Diagonal Corner Rectangle 94">
              <a:extLst>
                <a:ext uri="{FF2B5EF4-FFF2-40B4-BE49-F238E27FC236}">
                  <a16:creationId xmlns:a16="http://schemas.microsoft.com/office/drawing/2014/main" id="{710FD348-CF56-423C-871D-E679DD56D8AE}"/>
                </a:ext>
              </a:extLst>
            </p:cNvPr>
            <p:cNvSpPr/>
            <p:nvPr/>
          </p:nvSpPr>
          <p:spPr>
            <a:xfrm>
              <a:off x="6418874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ound Diagonal Corner Rectangle 95">
              <a:extLst>
                <a:ext uri="{FF2B5EF4-FFF2-40B4-BE49-F238E27FC236}">
                  <a16:creationId xmlns:a16="http://schemas.microsoft.com/office/drawing/2014/main" id="{370FECB1-647A-4CDB-93FA-B9C111C64782}"/>
                </a:ext>
              </a:extLst>
            </p:cNvPr>
            <p:cNvSpPr/>
            <p:nvPr/>
          </p:nvSpPr>
          <p:spPr>
            <a:xfrm>
              <a:off x="6841707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ound Diagonal Corner Rectangle 96">
              <a:extLst>
                <a:ext uri="{FF2B5EF4-FFF2-40B4-BE49-F238E27FC236}">
                  <a16:creationId xmlns:a16="http://schemas.microsoft.com/office/drawing/2014/main" id="{767FEFE4-B4AF-4383-8791-68F56FA2BE31}"/>
                </a:ext>
              </a:extLst>
            </p:cNvPr>
            <p:cNvSpPr/>
            <p:nvPr/>
          </p:nvSpPr>
          <p:spPr>
            <a:xfrm>
              <a:off x="7264540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ound Diagonal Corner Rectangle 97">
              <a:extLst>
                <a:ext uri="{FF2B5EF4-FFF2-40B4-BE49-F238E27FC236}">
                  <a16:creationId xmlns:a16="http://schemas.microsoft.com/office/drawing/2014/main" id="{EA4CDDA8-D20D-427C-8D69-FD1ABCF168F0}"/>
                </a:ext>
              </a:extLst>
            </p:cNvPr>
            <p:cNvSpPr/>
            <p:nvPr/>
          </p:nvSpPr>
          <p:spPr>
            <a:xfrm>
              <a:off x="7687373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ound Diagonal Corner Rectangle 98">
              <a:extLst>
                <a:ext uri="{FF2B5EF4-FFF2-40B4-BE49-F238E27FC236}">
                  <a16:creationId xmlns:a16="http://schemas.microsoft.com/office/drawing/2014/main" id="{C78AF0DB-BA6A-4C75-B2DF-1EABECCD9F07}"/>
                </a:ext>
              </a:extLst>
            </p:cNvPr>
            <p:cNvSpPr/>
            <p:nvPr/>
          </p:nvSpPr>
          <p:spPr>
            <a:xfrm>
              <a:off x="8110206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0939DC3-CB35-4FFA-A159-6C7E00B3453D}"/>
              </a:ext>
            </a:extLst>
          </p:cNvPr>
          <p:cNvGrpSpPr/>
          <p:nvPr/>
        </p:nvGrpSpPr>
        <p:grpSpPr>
          <a:xfrm>
            <a:off x="5394831" y="4737653"/>
            <a:ext cx="3125508" cy="307777"/>
            <a:chOff x="5394831" y="4737653"/>
            <a:chExt cx="3125508" cy="307777"/>
          </a:xfrm>
        </p:grpSpPr>
        <p:sp>
          <p:nvSpPr>
            <p:cNvPr id="11" name="TextBox 81">
              <a:extLst>
                <a:ext uri="{FF2B5EF4-FFF2-40B4-BE49-F238E27FC236}">
                  <a16:creationId xmlns:a16="http://schemas.microsoft.com/office/drawing/2014/main" id="{CDA4F1C5-AB06-4435-80AC-E3119A45287E}"/>
                </a:ext>
              </a:extLst>
            </p:cNvPr>
            <p:cNvSpPr txBox="1"/>
            <p:nvPr/>
          </p:nvSpPr>
          <p:spPr>
            <a:xfrm>
              <a:off x="5394831" y="473765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2EDC3B1D-7029-4133-B7CD-8D057074952D}"/>
                </a:ext>
              </a:extLst>
            </p:cNvPr>
            <p:cNvGrpSpPr/>
            <p:nvPr/>
          </p:nvGrpSpPr>
          <p:grpSpPr>
            <a:xfrm>
              <a:off x="6418874" y="4816544"/>
              <a:ext cx="2101465" cy="159805"/>
              <a:chOff x="6418874" y="4816544"/>
              <a:chExt cx="2101465" cy="159805"/>
            </a:xfrm>
          </p:grpSpPr>
          <p:sp>
            <p:nvSpPr>
              <p:cNvPr id="28" name="Round Diagonal Corner Rectangle 100">
                <a:extLst>
                  <a:ext uri="{FF2B5EF4-FFF2-40B4-BE49-F238E27FC236}">
                    <a16:creationId xmlns:a16="http://schemas.microsoft.com/office/drawing/2014/main" id="{8D30EC7E-C79E-4F97-B6F2-03EE5CCB9544}"/>
                  </a:ext>
                </a:extLst>
              </p:cNvPr>
              <p:cNvSpPr/>
              <p:nvPr/>
            </p:nvSpPr>
            <p:spPr>
              <a:xfrm>
                <a:off x="6418874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Round Diagonal Corner Rectangle 101">
                <a:extLst>
                  <a:ext uri="{FF2B5EF4-FFF2-40B4-BE49-F238E27FC236}">
                    <a16:creationId xmlns:a16="http://schemas.microsoft.com/office/drawing/2014/main" id="{6665DB83-E6AA-46CC-A54B-C55605590B1E}"/>
                  </a:ext>
                </a:extLst>
              </p:cNvPr>
              <p:cNvSpPr/>
              <p:nvPr/>
            </p:nvSpPr>
            <p:spPr>
              <a:xfrm>
                <a:off x="6841707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Round Diagonal Corner Rectangle 102">
                <a:extLst>
                  <a:ext uri="{FF2B5EF4-FFF2-40B4-BE49-F238E27FC236}">
                    <a16:creationId xmlns:a16="http://schemas.microsoft.com/office/drawing/2014/main" id="{3E9D8ACA-FAF8-44F5-A3C9-1E8B7461C4CE}"/>
                  </a:ext>
                </a:extLst>
              </p:cNvPr>
              <p:cNvSpPr/>
              <p:nvPr/>
            </p:nvSpPr>
            <p:spPr>
              <a:xfrm>
                <a:off x="7264540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Round Diagonal Corner Rectangle 103">
                <a:extLst>
                  <a:ext uri="{FF2B5EF4-FFF2-40B4-BE49-F238E27FC236}">
                    <a16:creationId xmlns:a16="http://schemas.microsoft.com/office/drawing/2014/main" id="{59C02CE2-6435-4F08-B229-8C95ED3595A4}"/>
                  </a:ext>
                </a:extLst>
              </p:cNvPr>
              <p:cNvSpPr/>
              <p:nvPr/>
            </p:nvSpPr>
            <p:spPr>
              <a:xfrm>
                <a:off x="7687373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Round Diagonal Corner Rectangle 104">
                <a:extLst>
                  <a:ext uri="{FF2B5EF4-FFF2-40B4-BE49-F238E27FC236}">
                    <a16:creationId xmlns:a16="http://schemas.microsoft.com/office/drawing/2014/main" id="{F5DD4A8F-86B0-4FA3-8ED8-101D0C5E350C}"/>
                  </a:ext>
                </a:extLst>
              </p:cNvPr>
              <p:cNvSpPr/>
              <p:nvPr/>
            </p:nvSpPr>
            <p:spPr>
              <a:xfrm>
                <a:off x="8110206" y="4816544"/>
                <a:ext cx="410133" cy="159805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866EA3E-6E92-4430-BE71-04003C7E9883}"/>
              </a:ext>
            </a:extLst>
          </p:cNvPr>
          <p:cNvGrpSpPr/>
          <p:nvPr/>
        </p:nvGrpSpPr>
        <p:grpSpPr>
          <a:xfrm>
            <a:off x="5329308" y="2362537"/>
            <a:ext cx="4727877" cy="969630"/>
            <a:chOff x="5329308" y="2362537"/>
            <a:chExt cx="4727877" cy="969630"/>
          </a:xfrm>
        </p:grpSpPr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5C2BC915-0F83-4169-B872-66A634D9E00F}"/>
                </a:ext>
              </a:extLst>
            </p:cNvPr>
            <p:cNvSpPr/>
            <p:nvPr/>
          </p:nvSpPr>
          <p:spPr>
            <a:xfrm>
              <a:off x="5329308" y="2362537"/>
              <a:ext cx="4280596" cy="3524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en-US" sz="2400" noProof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12">
              <a:extLst>
                <a:ext uri="{FF2B5EF4-FFF2-40B4-BE49-F238E27FC236}">
                  <a16:creationId xmlns:a16="http://schemas.microsoft.com/office/drawing/2014/main" id="{4352B379-3772-45A0-908C-2C2406E8D023}"/>
                </a:ext>
              </a:extLst>
            </p:cNvPr>
            <p:cNvSpPr/>
            <p:nvPr/>
          </p:nvSpPr>
          <p:spPr>
            <a:xfrm>
              <a:off x="5341996" y="2685836"/>
              <a:ext cx="47151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E4821A4-150F-4D54-9BD9-4FDAF07D3AB3}"/>
              </a:ext>
            </a:extLst>
          </p:cNvPr>
          <p:cNvGrpSpPr/>
          <p:nvPr/>
        </p:nvGrpSpPr>
        <p:grpSpPr>
          <a:xfrm>
            <a:off x="9071270" y="4085600"/>
            <a:ext cx="2489081" cy="316030"/>
            <a:chOff x="9071270" y="4085600"/>
            <a:chExt cx="2489081" cy="316030"/>
          </a:xfrm>
        </p:grpSpPr>
        <p:sp>
          <p:nvSpPr>
            <p:cNvPr id="40" name="TextBox 120">
              <a:extLst>
                <a:ext uri="{FF2B5EF4-FFF2-40B4-BE49-F238E27FC236}">
                  <a16:creationId xmlns:a16="http://schemas.microsoft.com/office/drawing/2014/main" id="{D5C1EE60-4EF6-4D1F-91EC-46F82AF4C359}"/>
                </a:ext>
              </a:extLst>
            </p:cNvPr>
            <p:cNvSpPr txBox="1"/>
            <p:nvPr/>
          </p:nvSpPr>
          <p:spPr>
            <a:xfrm>
              <a:off x="9509846" y="4093853"/>
              <a:ext cx="2050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添加联系方式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124">
              <a:extLst>
                <a:ext uri="{FF2B5EF4-FFF2-40B4-BE49-F238E27FC236}">
                  <a16:creationId xmlns:a16="http://schemas.microsoft.com/office/drawing/2014/main" id="{E45B9838-07D2-4761-A428-807ED22EED4A}"/>
                </a:ext>
              </a:extLst>
            </p:cNvPr>
            <p:cNvGrpSpPr/>
            <p:nvPr/>
          </p:nvGrpSpPr>
          <p:grpSpPr>
            <a:xfrm>
              <a:off x="9071270" y="4085600"/>
              <a:ext cx="316675" cy="280419"/>
              <a:chOff x="3555073" y="633913"/>
              <a:chExt cx="348342" cy="308461"/>
            </a:xfrm>
            <a:solidFill>
              <a:schemeClr val="tx1"/>
            </a:solidFill>
          </p:grpSpPr>
          <p:sp>
            <p:nvSpPr>
              <p:cNvPr id="42" name="Freeform 125">
                <a:extLst>
                  <a:ext uri="{FF2B5EF4-FFF2-40B4-BE49-F238E27FC236}">
                    <a16:creationId xmlns:a16="http://schemas.microsoft.com/office/drawing/2014/main" id="{EA6907B9-4F1B-45AD-819B-0EAD58F5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282" y="722401"/>
                <a:ext cx="208133" cy="219973"/>
              </a:xfrm>
              <a:custGeom>
                <a:avLst/>
                <a:gdLst>
                  <a:gd name="T0" fmla="*/ 692 w 1002"/>
                  <a:gd name="T1" fmla="*/ 0 h 1058"/>
                  <a:gd name="T2" fmla="*/ 692 w 1002"/>
                  <a:gd name="T3" fmla="*/ 352 h 1058"/>
                  <a:gd name="T4" fmla="*/ 690 w 1002"/>
                  <a:gd name="T5" fmla="*/ 389 h 1058"/>
                  <a:gd name="T6" fmla="*/ 684 w 1002"/>
                  <a:gd name="T7" fmla="*/ 426 h 1058"/>
                  <a:gd name="T8" fmla="*/ 675 w 1002"/>
                  <a:gd name="T9" fmla="*/ 463 h 1058"/>
                  <a:gd name="T10" fmla="*/ 663 w 1002"/>
                  <a:gd name="T11" fmla="*/ 496 h 1058"/>
                  <a:gd name="T12" fmla="*/ 647 w 1002"/>
                  <a:gd name="T13" fmla="*/ 529 h 1058"/>
                  <a:gd name="T14" fmla="*/ 628 w 1002"/>
                  <a:gd name="T15" fmla="*/ 560 h 1058"/>
                  <a:gd name="T16" fmla="*/ 607 w 1002"/>
                  <a:gd name="T17" fmla="*/ 588 h 1058"/>
                  <a:gd name="T18" fmla="*/ 583 w 1002"/>
                  <a:gd name="T19" fmla="*/ 615 h 1058"/>
                  <a:gd name="T20" fmla="*/ 557 w 1002"/>
                  <a:gd name="T21" fmla="*/ 638 h 1058"/>
                  <a:gd name="T22" fmla="*/ 528 w 1002"/>
                  <a:gd name="T23" fmla="*/ 659 h 1058"/>
                  <a:gd name="T24" fmla="*/ 497 w 1002"/>
                  <a:gd name="T25" fmla="*/ 678 h 1058"/>
                  <a:gd name="T26" fmla="*/ 465 w 1002"/>
                  <a:gd name="T27" fmla="*/ 694 h 1058"/>
                  <a:gd name="T28" fmla="*/ 431 w 1002"/>
                  <a:gd name="T29" fmla="*/ 707 h 1058"/>
                  <a:gd name="T30" fmla="*/ 395 w 1002"/>
                  <a:gd name="T31" fmla="*/ 716 h 1058"/>
                  <a:gd name="T32" fmla="*/ 359 w 1002"/>
                  <a:gd name="T33" fmla="*/ 722 h 1058"/>
                  <a:gd name="T34" fmla="*/ 320 w 1002"/>
                  <a:gd name="T35" fmla="*/ 723 h 1058"/>
                  <a:gd name="T36" fmla="*/ 0 w 1002"/>
                  <a:gd name="T37" fmla="*/ 723 h 1058"/>
                  <a:gd name="T38" fmla="*/ 17 w 1002"/>
                  <a:gd name="T39" fmla="*/ 752 h 1058"/>
                  <a:gd name="T40" fmla="*/ 37 w 1002"/>
                  <a:gd name="T41" fmla="*/ 777 h 1058"/>
                  <a:gd name="T42" fmla="*/ 61 w 1002"/>
                  <a:gd name="T43" fmla="*/ 800 h 1058"/>
                  <a:gd name="T44" fmla="*/ 87 w 1002"/>
                  <a:gd name="T45" fmla="*/ 819 h 1058"/>
                  <a:gd name="T46" fmla="*/ 116 w 1002"/>
                  <a:gd name="T47" fmla="*/ 835 h 1058"/>
                  <a:gd name="T48" fmla="*/ 147 w 1002"/>
                  <a:gd name="T49" fmla="*/ 846 h 1058"/>
                  <a:gd name="T50" fmla="*/ 181 w 1002"/>
                  <a:gd name="T51" fmla="*/ 854 h 1058"/>
                  <a:gd name="T52" fmla="*/ 216 w 1002"/>
                  <a:gd name="T53" fmla="*/ 856 h 1058"/>
                  <a:gd name="T54" fmla="*/ 880 w 1002"/>
                  <a:gd name="T55" fmla="*/ 1058 h 1058"/>
                  <a:gd name="T56" fmla="*/ 794 w 1002"/>
                  <a:gd name="T57" fmla="*/ 854 h 1058"/>
                  <a:gd name="T58" fmla="*/ 837 w 1002"/>
                  <a:gd name="T59" fmla="*/ 844 h 1058"/>
                  <a:gd name="T60" fmla="*/ 876 w 1002"/>
                  <a:gd name="T61" fmla="*/ 828 h 1058"/>
                  <a:gd name="T62" fmla="*/ 911 w 1002"/>
                  <a:gd name="T63" fmla="*/ 804 h 1058"/>
                  <a:gd name="T64" fmla="*/ 942 w 1002"/>
                  <a:gd name="T65" fmla="*/ 775 h 1058"/>
                  <a:gd name="T66" fmla="*/ 967 w 1002"/>
                  <a:gd name="T67" fmla="*/ 740 h 1058"/>
                  <a:gd name="T68" fmla="*/ 986 w 1002"/>
                  <a:gd name="T69" fmla="*/ 703 h 1058"/>
                  <a:gd name="T70" fmla="*/ 998 w 1002"/>
                  <a:gd name="T71" fmla="*/ 661 h 1058"/>
                  <a:gd name="T72" fmla="*/ 1002 w 1002"/>
                  <a:gd name="T73" fmla="*/ 617 h 1058"/>
                  <a:gd name="T74" fmla="*/ 1002 w 1002"/>
                  <a:gd name="T75" fmla="*/ 241 h 1058"/>
                  <a:gd name="T76" fmla="*/ 997 w 1002"/>
                  <a:gd name="T77" fmla="*/ 192 h 1058"/>
                  <a:gd name="T78" fmla="*/ 983 w 1002"/>
                  <a:gd name="T79" fmla="*/ 147 h 1058"/>
                  <a:gd name="T80" fmla="*/ 961 w 1002"/>
                  <a:gd name="T81" fmla="*/ 106 h 1058"/>
                  <a:gd name="T82" fmla="*/ 932 w 1002"/>
                  <a:gd name="T83" fmla="*/ 71 h 1058"/>
                  <a:gd name="T84" fmla="*/ 896 w 1002"/>
                  <a:gd name="T85" fmla="*/ 41 h 1058"/>
                  <a:gd name="T86" fmla="*/ 856 w 1002"/>
                  <a:gd name="T87" fmla="*/ 19 h 1058"/>
                  <a:gd name="T88" fmla="*/ 811 w 1002"/>
                  <a:gd name="T89" fmla="*/ 5 h 1058"/>
                  <a:gd name="T90" fmla="*/ 763 w 1002"/>
                  <a:gd name="T9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2" h="1058">
                    <a:moveTo>
                      <a:pt x="763" y="0"/>
                    </a:moveTo>
                    <a:lnTo>
                      <a:pt x="692" y="0"/>
                    </a:lnTo>
                    <a:lnTo>
                      <a:pt x="692" y="352"/>
                    </a:lnTo>
                    <a:lnTo>
                      <a:pt x="692" y="352"/>
                    </a:lnTo>
                    <a:lnTo>
                      <a:pt x="692" y="370"/>
                    </a:lnTo>
                    <a:lnTo>
                      <a:pt x="690" y="389"/>
                    </a:lnTo>
                    <a:lnTo>
                      <a:pt x="688" y="408"/>
                    </a:lnTo>
                    <a:lnTo>
                      <a:pt x="684" y="426"/>
                    </a:lnTo>
                    <a:lnTo>
                      <a:pt x="680" y="444"/>
                    </a:lnTo>
                    <a:lnTo>
                      <a:pt x="675" y="463"/>
                    </a:lnTo>
                    <a:lnTo>
                      <a:pt x="669" y="479"/>
                    </a:lnTo>
                    <a:lnTo>
                      <a:pt x="663" y="496"/>
                    </a:lnTo>
                    <a:lnTo>
                      <a:pt x="655" y="512"/>
                    </a:lnTo>
                    <a:lnTo>
                      <a:pt x="647" y="529"/>
                    </a:lnTo>
                    <a:lnTo>
                      <a:pt x="638" y="544"/>
                    </a:lnTo>
                    <a:lnTo>
                      <a:pt x="628" y="560"/>
                    </a:lnTo>
                    <a:lnTo>
                      <a:pt x="618" y="573"/>
                    </a:lnTo>
                    <a:lnTo>
                      <a:pt x="607" y="588"/>
                    </a:lnTo>
                    <a:lnTo>
                      <a:pt x="596" y="601"/>
                    </a:lnTo>
                    <a:lnTo>
                      <a:pt x="583" y="615"/>
                    </a:lnTo>
                    <a:lnTo>
                      <a:pt x="569" y="627"/>
                    </a:lnTo>
                    <a:lnTo>
                      <a:pt x="557" y="638"/>
                    </a:lnTo>
                    <a:lnTo>
                      <a:pt x="542" y="649"/>
                    </a:lnTo>
                    <a:lnTo>
                      <a:pt x="528" y="659"/>
                    </a:lnTo>
                    <a:lnTo>
                      <a:pt x="513" y="669"/>
                    </a:lnTo>
                    <a:lnTo>
                      <a:pt x="497" y="678"/>
                    </a:lnTo>
                    <a:lnTo>
                      <a:pt x="481" y="687"/>
                    </a:lnTo>
                    <a:lnTo>
                      <a:pt x="465" y="694"/>
                    </a:lnTo>
                    <a:lnTo>
                      <a:pt x="449" y="701"/>
                    </a:lnTo>
                    <a:lnTo>
                      <a:pt x="431" y="707"/>
                    </a:lnTo>
                    <a:lnTo>
                      <a:pt x="414" y="712"/>
                    </a:lnTo>
                    <a:lnTo>
                      <a:pt x="395" y="716"/>
                    </a:lnTo>
                    <a:lnTo>
                      <a:pt x="376" y="719"/>
                    </a:lnTo>
                    <a:lnTo>
                      <a:pt x="359" y="722"/>
                    </a:lnTo>
                    <a:lnTo>
                      <a:pt x="339" y="723"/>
                    </a:lnTo>
                    <a:lnTo>
                      <a:pt x="320" y="723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9" y="738"/>
                    </a:lnTo>
                    <a:lnTo>
                      <a:pt x="17" y="752"/>
                    </a:lnTo>
                    <a:lnTo>
                      <a:pt x="27" y="764"/>
                    </a:lnTo>
                    <a:lnTo>
                      <a:pt x="37" y="777"/>
                    </a:lnTo>
                    <a:lnTo>
                      <a:pt x="48" y="789"/>
                    </a:lnTo>
                    <a:lnTo>
                      <a:pt x="61" y="800"/>
                    </a:lnTo>
                    <a:lnTo>
                      <a:pt x="73" y="810"/>
                    </a:lnTo>
                    <a:lnTo>
                      <a:pt x="87" y="819"/>
                    </a:lnTo>
                    <a:lnTo>
                      <a:pt x="101" y="828"/>
                    </a:lnTo>
                    <a:lnTo>
                      <a:pt x="116" y="835"/>
                    </a:lnTo>
                    <a:lnTo>
                      <a:pt x="132" y="841"/>
                    </a:lnTo>
                    <a:lnTo>
                      <a:pt x="147" y="846"/>
                    </a:lnTo>
                    <a:lnTo>
                      <a:pt x="163" y="850"/>
                    </a:lnTo>
                    <a:lnTo>
                      <a:pt x="181" y="854"/>
                    </a:lnTo>
                    <a:lnTo>
                      <a:pt x="198" y="855"/>
                    </a:lnTo>
                    <a:lnTo>
                      <a:pt x="216" y="856"/>
                    </a:lnTo>
                    <a:lnTo>
                      <a:pt x="574" y="856"/>
                    </a:lnTo>
                    <a:lnTo>
                      <a:pt x="880" y="1058"/>
                    </a:lnTo>
                    <a:lnTo>
                      <a:pt x="794" y="854"/>
                    </a:lnTo>
                    <a:lnTo>
                      <a:pt x="794" y="854"/>
                    </a:lnTo>
                    <a:lnTo>
                      <a:pt x="816" y="850"/>
                    </a:lnTo>
                    <a:lnTo>
                      <a:pt x="837" y="844"/>
                    </a:lnTo>
                    <a:lnTo>
                      <a:pt x="857" y="836"/>
                    </a:lnTo>
                    <a:lnTo>
                      <a:pt x="876" y="828"/>
                    </a:lnTo>
                    <a:lnTo>
                      <a:pt x="895" y="816"/>
                    </a:lnTo>
                    <a:lnTo>
                      <a:pt x="911" y="804"/>
                    </a:lnTo>
                    <a:lnTo>
                      <a:pt x="927" y="790"/>
                    </a:lnTo>
                    <a:lnTo>
                      <a:pt x="942" y="775"/>
                    </a:lnTo>
                    <a:lnTo>
                      <a:pt x="956" y="758"/>
                    </a:lnTo>
                    <a:lnTo>
                      <a:pt x="967" y="740"/>
                    </a:lnTo>
                    <a:lnTo>
                      <a:pt x="977" y="722"/>
                    </a:lnTo>
                    <a:lnTo>
                      <a:pt x="986" y="703"/>
                    </a:lnTo>
                    <a:lnTo>
                      <a:pt x="993" y="682"/>
                    </a:lnTo>
                    <a:lnTo>
                      <a:pt x="998" y="661"/>
                    </a:lnTo>
                    <a:lnTo>
                      <a:pt x="1001" y="640"/>
                    </a:lnTo>
                    <a:lnTo>
                      <a:pt x="1002" y="617"/>
                    </a:lnTo>
                    <a:lnTo>
                      <a:pt x="1002" y="241"/>
                    </a:lnTo>
                    <a:lnTo>
                      <a:pt x="1002" y="241"/>
                    </a:lnTo>
                    <a:lnTo>
                      <a:pt x="1001" y="216"/>
                    </a:lnTo>
                    <a:lnTo>
                      <a:pt x="997" y="192"/>
                    </a:lnTo>
                    <a:lnTo>
                      <a:pt x="991" y="169"/>
                    </a:lnTo>
                    <a:lnTo>
                      <a:pt x="983" y="147"/>
                    </a:lnTo>
                    <a:lnTo>
                      <a:pt x="973" y="126"/>
                    </a:lnTo>
                    <a:lnTo>
                      <a:pt x="961" y="106"/>
                    </a:lnTo>
                    <a:lnTo>
                      <a:pt x="947" y="88"/>
                    </a:lnTo>
                    <a:lnTo>
                      <a:pt x="932" y="71"/>
                    </a:lnTo>
                    <a:lnTo>
                      <a:pt x="915" y="55"/>
                    </a:lnTo>
                    <a:lnTo>
                      <a:pt x="896" y="41"/>
                    </a:lnTo>
                    <a:lnTo>
                      <a:pt x="876" y="30"/>
                    </a:lnTo>
                    <a:lnTo>
                      <a:pt x="856" y="19"/>
                    </a:lnTo>
                    <a:lnTo>
                      <a:pt x="834" y="12"/>
                    </a:lnTo>
                    <a:lnTo>
                      <a:pt x="811" y="5"/>
                    </a:lnTo>
                    <a:lnTo>
                      <a:pt x="786" y="2"/>
                    </a:lnTo>
                    <a:lnTo>
                      <a:pt x="763" y="0"/>
                    </a:lnTo>
                    <a:lnTo>
                      <a:pt x="7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26">
                <a:extLst>
                  <a:ext uri="{FF2B5EF4-FFF2-40B4-BE49-F238E27FC236}">
                    <a16:creationId xmlns:a16="http://schemas.microsoft.com/office/drawing/2014/main" id="{3CF64BA0-FC3C-473B-B90C-9158ABEA5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073" y="633913"/>
                <a:ext cx="269825" cy="277926"/>
              </a:xfrm>
              <a:custGeom>
                <a:avLst/>
                <a:gdLst>
                  <a:gd name="T0" fmla="*/ 303 w 1299"/>
                  <a:gd name="T1" fmla="*/ 0 h 1338"/>
                  <a:gd name="T2" fmla="*/ 288 w 1299"/>
                  <a:gd name="T3" fmla="*/ 0 h 1338"/>
                  <a:gd name="T4" fmla="*/ 257 w 1299"/>
                  <a:gd name="T5" fmla="*/ 2 h 1338"/>
                  <a:gd name="T6" fmla="*/ 227 w 1299"/>
                  <a:gd name="T7" fmla="*/ 9 h 1338"/>
                  <a:gd name="T8" fmla="*/ 186 w 1299"/>
                  <a:gd name="T9" fmla="*/ 24 h 1338"/>
                  <a:gd name="T10" fmla="*/ 134 w 1299"/>
                  <a:gd name="T11" fmla="*/ 51 h 1338"/>
                  <a:gd name="T12" fmla="*/ 89 w 1299"/>
                  <a:gd name="T13" fmla="*/ 88 h 1338"/>
                  <a:gd name="T14" fmla="*/ 53 w 1299"/>
                  <a:gd name="T15" fmla="*/ 133 h 1338"/>
                  <a:gd name="T16" fmla="*/ 24 w 1299"/>
                  <a:gd name="T17" fmla="*/ 184 h 1338"/>
                  <a:gd name="T18" fmla="*/ 10 w 1299"/>
                  <a:gd name="T19" fmla="*/ 227 h 1338"/>
                  <a:gd name="T20" fmla="*/ 4 w 1299"/>
                  <a:gd name="T21" fmla="*/ 257 h 1338"/>
                  <a:gd name="T22" fmla="*/ 0 w 1299"/>
                  <a:gd name="T23" fmla="*/ 287 h 1338"/>
                  <a:gd name="T24" fmla="*/ 0 w 1299"/>
                  <a:gd name="T25" fmla="*/ 779 h 1338"/>
                  <a:gd name="T26" fmla="*/ 2 w 1299"/>
                  <a:gd name="T27" fmla="*/ 807 h 1338"/>
                  <a:gd name="T28" fmla="*/ 12 w 1299"/>
                  <a:gd name="T29" fmla="*/ 862 h 1338"/>
                  <a:gd name="T30" fmla="*/ 31 w 1299"/>
                  <a:gd name="T31" fmla="*/ 912 h 1338"/>
                  <a:gd name="T32" fmla="*/ 59 w 1299"/>
                  <a:gd name="T33" fmla="*/ 958 h 1338"/>
                  <a:gd name="T34" fmla="*/ 95 w 1299"/>
                  <a:gd name="T35" fmla="*/ 998 h 1338"/>
                  <a:gd name="T36" fmla="*/ 136 w 1299"/>
                  <a:gd name="T37" fmla="*/ 1032 h 1338"/>
                  <a:gd name="T38" fmla="*/ 184 w 1299"/>
                  <a:gd name="T39" fmla="*/ 1058 h 1338"/>
                  <a:gd name="T40" fmla="*/ 236 w 1299"/>
                  <a:gd name="T41" fmla="*/ 1074 h 1338"/>
                  <a:gd name="T42" fmla="*/ 155 w 1299"/>
                  <a:gd name="T43" fmla="*/ 1338 h 1338"/>
                  <a:gd name="T44" fmla="*/ 996 w 1299"/>
                  <a:gd name="T45" fmla="*/ 1081 h 1338"/>
                  <a:gd name="T46" fmla="*/ 1012 w 1299"/>
                  <a:gd name="T47" fmla="*/ 1081 h 1338"/>
                  <a:gd name="T48" fmla="*/ 1042 w 1299"/>
                  <a:gd name="T49" fmla="*/ 1078 h 1338"/>
                  <a:gd name="T50" fmla="*/ 1072 w 1299"/>
                  <a:gd name="T51" fmla="*/ 1073 h 1338"/>
                  <a:gd name="T52" fmla="*/ 1115 w 1299"/>
                  <a:gd name="T53" fmla="*/ 1058 h 1338"/>
                  <a:gd name="T54" fmla="*/ 1166 w 1299"/>
                  <a:gd name="T55" fmla="*/ 1030 h 1338"/>
                  <a:gd name="T56" fmla="*/ 1211 w 1299"/>
                  <a:gd name="T57" fmla="*/ 993 h 1338"/>
                  <a:gd name="T58" fmla="*/ 1248 w 1299"/>
                  <a:gd name="T59" fmla="*/ 948 h 1338"/>
                  <a:gd name="T60" fmla="*/ 1275 w 1299"/>
                  <a:gd name="T61" fmla="*/ 897 h 1338"/>
                  <a:gd name="T62" fmla="*/ 1290 w 1299"/>
                  <a:gd name="T63" fmla="*/ 855 h 1338"/>
                  <a:gd name="T64" fmla="*/ 1297 w 1299"/>
                  <a:gd name="T65" fmla="*/ 825 h 1338"/>
                  <a:gd name="T66" fmla="*/ 1299 w 1299"/>
                  <a:gd name="T67" fmla="*/ 795 h 1338"/>
                  <a:gd name="T68" fmla="*/ 1299 w 1299"/>
                  <a:gd name="T69" fmla="*/ 303 h 1338"/>
                  <a:gd name="T70" fmla="*/ 1299 w 1299"/>
                  <a:gd name="T71" fmla="*/ 287 h 1338"/>
                  <a:gd name="T72" fmla="*/ 1297 w 1299"/>
                  <a:gd name="T73" fmla="*/ 257 h 1338"/>
                  <a:gd name="T74" fmla="*/ 1290 w 1299"/>
                  <a:gd name="T75" fmla="*/ 227 h 1338"/>
                  <a:gd name="T76" fmla="*/ 1275 w 1299"/>
                  <a:gd name="T77" fmla="*/ 184 h 1338"/>
                  <a:gd name="T78" fmla="*/ 1248 w 1299"/>
                  <a:gd name="T79" fmla="*/ 133 h 1338"/>
                  <a:gd name="T80" fmla="*/ 1211 w 1299"/>
                  <a:gd name="T81" fmla="*/ 88 h 1338"/>
                  <a:gd name="T82" fmla="*/ 1166 w 1299"/>
                  <a:gd name="T83" fmla="*/ 51 h 1338"/>
                  <a:gd name="T84" fmla="*/ 1115 w 1299"/>
                  <a:gd name="T85" fmla="*/ 24 h 1338"/>
                  <a:gd name="T86" fmla="*/ 1072 w 1299"/>
                  <a:gd name="T87" fmla="*/ 9 h 1338"/>
                  <a:gd name="T88" fmla="*/ 1042 w 1299"/>
                  <a:gd name="T89" fmla="*/ 2 h 1338"/>
                  <a:gd name="T90" fmla="*/ 1012 w 1299"/>
                  <a:gd name="T91" fmla="*/ 0 h 1338"/>
                  <a:gd name="T92" fmla="*/ 996 w 1299"/>
                  <a:gd name="T93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99" h="1338">
                    <a:moveTo>
                      <a:pt x="996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288" y="0"/>
                    </a:lnTo>
                    <a:lnTo>
                      <a:pt x="272" y="1"/>
                    </a:lnTo>
                    <a:lnTo>
                      <a:pt x="257" y="2"/>
                    </a:lnTo>
                    <a:lnTo>
                      <a:pt x="242" y="6"/>
                    </a:lnTo>
                    <a:lnTo>
                      <a:pt x="227" y="9"/>
                    </a:lnTo>
                    <a:lnTo>
                      <a:pt x="213" y="14"/>
                    </a:lnTo>
                    <a:lnTo>
                      <a:pt x="186" y="24"/>
                    </a:lnTo>
                    <a:lnTo>
                      <a:pt x="159" y="36"/>
                    </a:lnTo>
                    <a:lnTo>
                      <a:pt x="134" y="51"/>
                    </a:lnTo>
                    <a:lnTo>
                      <a:pt x="111" y="69"/>
                    </a:lnTo>
                    <a:lnTo>
                      <a:pt x="89" y="88"/>
                    </a:lnTo>
                    <a:lnTo>
                      <a:pt x="70" y="110"/>
                    </a:lnTo>
                    <a:lnTo>
                      <a:pt x="53" y="133"/>
                    </a:lnTo>
                    <a:lnTo>
                      <a:pt x="36" y="158"/>
                    </a:lnTo>
                    <a:lnTo>
                      <a:pt x="24" y="184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7" y="242"/>
                    </a:lnTo>
                    <a:lnTo>
                      <a:pt x="4" y="257"/>
                    </a:lnTo>
                    <a:lnTo>
                      <a:pt x="2" y="272"/>
                    </a:lnTo>
                    <a:lnTo>
                      <a:pt x="0" y="287"/>
                    </a:lnTo>
                    <a:lnTo>
                      <a:pt x="0" y="303"/>
                    </a:lnTo>
                    <a:lnTo>
                      <a:pt x="0" y="779"/>
                    </a:lnTo>
                    <a:lnTo>
                      <a:pt x="0" y="779"/>
                    </a:lnTo>
                    <a:lnTo>
                      <a:pt x="2" y="807"/>
                    </a:lnTo>
                    <a:lnTo>
                      <a:pt x="5" y="835"/>
                    </a:lnTo>
                    <a:lnTo>
                      <a:pt x="12" y="862"/>
                    </a:lnTo>
                    <a:lnTo>
                      <a:pt x="20" y="887"/>
                    </a:lnTo>
                    <a:lnTo>
                      <a:pt x="31" y="912"/>
                    </a:lnTo>
                    <a:lnTo>
                      <a:pt x="44" y="936"/>
                    </a:lnTo>
                    <a:lnTo>
                      <a:pt x="59" y="958"/>
                    </a:lnTo>
                    <a:lnTo>
                      <a:pt x="76" y="979"/>
                    </a:lnTo>
                    <a:lnTo>
                      <a:pt x="95" y="998"/>
                    </a:lnTo>
                    <a:lnTo>
                      <a:pt x="115" y="1015"/>
                    </a:lnTo>
                    <a:lnTo>
                      <a:pt x="136" y="1032"/>
                    </a:lnTo>
                    <a:lnTo>
                      <a:pt x="160" y="1045"/>
                    </a:lnTo>
                    <a:lnTo>
                      <a:pt x="184" y="1058"/>
                    </a:lnTo>
                    <a:lnTo>
                      <a:pt x="210" y="1067"/>
                    </a:lnTo>
                    <a:lnTo>
                      <a:pt x="236" y="1074"/>
                    </a:lnTo>
                    <a:lnTo>
                      <a:pt x="263" y="1079"/>
                    </a:lnTo>
                    <a:lnTo>
                      <a:pt x="155" y="1338"/>
                    </a:lnTo>
                    <a:lnTo>
                      <a:pt x="541" y="1081"/>
                    </a:lnTo>
                    <a:lnTo>
                      <a:pt x="996" y="1081"/>
                    </a:lnTo>
                    <a:lnTo>
                      <a:pt x="996" y="1081"/>
                    </a:lnTo>
                    <a:lnTo>
                      <a:pt x="1012" y="1081"/>
                    </a:lnTo>
                    <a:lnTo>
                      <a:pt x="1027" y="1080"/>
                    </a:lnTo>
                    <a:lnTo>
                      <a:pt x="1042" y="1078"/>
                    </a:lnTo>
                    <a:lnTo>
                      <a:pt x="1057" y="1075"/>
                    </a:lnTo>
                    <a:lnTo>
                      <a:pt x="1072" y="1073"/>
                    </a:lnTo>
                    <a:lnTo>
                      <a:pt x="1086" y="1068"/>
                    </a:lnTo>
                    <a:lnTo>
                      <a:pt x="1115" y="1058"/>
                    </a:lnTo>
                    <a:lnTo>
                      <a:pt x="1141" y="1045"/>
                    </a:lnTo>
                    <a:lnTo>
                      <a:pt x="1166" y="1030"/>
                    </a:lnTo>
                    <a:lnTo>
                      <a:pt x="1189" y="1013"/>
                    </a:lnTo>
                    <a:lnTo>
                      <a:pt x="1211" y="993"/>
                    </a:lnTo>
                    <a:lnTo>
                      <a:pt x="1231" y="972"/>
                    </a:lnTo>
                    <a:lnTo>
                      <a:pt x="1248" y="948"/>
                    </a:lnTo>
                    <a:lnTo>
                      <a:pt x="1263" y="923"/>
                    </a:lnTo>
                    <a:lnTo>
                      <a:pt x="1275" y="897"/>
                    </a:lnTo>
                    <a:lnTo>
                      <a:pt x="1285" y="868"/>
                    </a:lnTo>
                    <a:lnTo>
                      <a:pt x="1290" y="855"/>
                    </a:lnTo>
                    <a:lnTo>
                      <a:pt x="1293" y="840"/>
                    </a:lnTo>
                    <a:lnTo>
                      <a:pt x="1297" y="825"/>
                    </a:lnTo>
                    <a:lnTo>
                      <a:pt x="1298" y="810"/>
                    </a:lnTo>
                    <a:lnTo>
                      <a:pt x="1299" y="795"/>
                    </a:lnTo>
                    <a:lnTo>
                      <a:pt x="1299" y="779"/>
                    </a:lnTo>
                    <a:lnTo>
                      <a:pt x="1299" y="303"/>
                    </a:lnTo>
                    <a:lnTo>
                      <a:pt x="1299" y="303"/>
                    </a:lnTo>
                    <a:lnTo>
                      <a:pt x="1299" y="287"/>
                    </a:lnTo>
                    <a:lnTo>
                      <a:pt x="1298" y="272"/>
                    </a:lnTo>
                    <a:lnTo>
                      <a:pt x="1297" y="257"/>
                    </a:lnTo>
                    <a:lnTo>
                      <a:pt x="1293" y="242"/>
                    </a:lnTo>
                    <a:lnTo>
                      <a:pt x="1290" y="227"/>
                    </a:lnTo>
                    <a:lnTo>
                      <a:pt x="1285" y="213"/>
                    </a:lnTo>
                    <a:lnTo>
                      <a:pt x="1275" y="184"/>
                    </a:lnTo>
                    <a:lnTo>
                      <a:pt x="1263" y="158"/>
                    </a:lnTo>
                    <a:lnTo>
                      <a:pt x="1248" y="133"/>
                    </a:lnTo>
                    <a:lnTo>
                      <a:pt x="1231" y="110"/>
                    </a:lnTo>
                    <a:lnTo>
                      <a:pt x="1211" y="88"/>
                    </a:lnTo>
                    <a:lnTo>
                      <a:pt x="1189" y="69"/>
                    </a:lnTo>
                    <a:lnTo>
                      <a:pt x="1166" y="51"/>
                    </a:lnTo>
                    <a:lnTo>
                      <a:pt x="1141" y="36"/>
                    </a:lnTo>
                    <a:lnTo>
                      <a:pt x="1115" y="24"/>
                    </a:lnTo>
                    <a:lnTo>
                      <a:pt x="1086" y="14"/>
                    </a:lnTo>
                    <a:lnTo>
                      <a:pt x="1072" y="9"/>
                    </a:lnTo>
                    <a:lnTo>
                      <a:pt x="1057" y="6"/>
                    </a:lnTo>
                    <a:lnTo>
                      <a:pt x="1042" y="2"/>
                    </a:lnTo>
                    <a:lnTo>
                      <a:pt x="1027" y="1"/>
                    </a:lnTo>
                    <a:lnTo>
                      <a:pt x="1012" y="0"/>
                    </a:lnTo>
                    <a:lnTo>
                      <a:pt x="996" y="0"/>
                    </a:lnTo>
                    <a:lnTo>
                      <a:pt x="9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6C6F2CA-C141-4DE9-B0DA-E78CADF1595A}"/>
              </a:ext>
            </a:extLst>
          </p:cNvPr>
          <p:cNvGrpSpPr/>
          <p:nvPr/>
        </p:nvGrpSpPr>
        <p:grpSpPr>
          <a:xfrm>
            <a:off x="9094143" y="3676412"/>
            <a:ext cx="2466208" cy="307777"/>
            <a:chOff x="9094143" y="3676412"/>
            <a:chExt cx="2466208" cy="307777"/>
          </a:xfrm>
        </p:grpSpPr>
        <p:sp>
          <p:nvSpPr>
            <p:cNvPr id="39" name="TextBox 119">
              <a:extLst>
                <a:ext uri="{FF2B5EF4-FFF2-40B4-BE49-F238E27FC236}">
                  <a16:creationId xmlns:a16="http://schemas.microsoft.com/office/drawing/2014/main" id="{54ECA30A-BA3F-4B6C-B829-005D4C8425E9}"/>
                </a:ext>
              </a:extLst>
            </p:cNvPr>
            <p:cNvSpPr txBox="1"/>
            <p:nvPr/>
          </p:nvSpPr>
          <p:spPr>
            <a:xfrm>
              <a:off x="9509846" y="3676412"/>
              <a:ext cx="2050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添加联系方式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1155">
              <a:extLst>
                <a:ext uri="{FF2B5EF4-FFF2-40B4-BE49-F238E27FC236}">
                  <a16:creationId xmlns:a16="http://schemas.microsoft.com/office/drawing/2014/main" id="{79B26257-489E-47F4-9047-767520B54B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4143" y="3722952"/>
              <a:ext cx="270928" cy="161368"/>
              <a:chOff x="8000" y="6146"/>
              <a:chExt cx="319" cy="190"/>
            </a:xfrm>
            <a:solidFill>
              <a:schemeClr val="tx1"/>
            </a:solidFill>
          </p:grpSpPr>
          <p:sp>
            <p:nvSpPr>
              <p:cNvPr id="45" name="Freeform 1156">
                <a:extLst>
                  <a:ext uri="{FF2B5EF4-FFF2-40B4-BE49-F238E27FC236}">
                    <a16:creationId xmlns:a16="http://schemas.microsoft.com/office/drawing/2014/main" id="{82929FCC-FDAC-4DA6-BC5E-BF1F4908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0" y="6157"/>
                <a:ext cx="319" cy="179"/>
              </a:xfrm>
              <a:custGeom>
                <a:avLst/>
                <a:gdLst>
                  <a:gd name="T0" fmla="*/ 1115 w 2233"/>
                  <a:gd name="T1" fmla="*/ 894 h 1252"/>
                  <a:gd name="T2" fmla="*/ 0 w 2233"/>
                  <a:gd name="T3" fmla="*/ 1 h 1252"/>
                  <a:gd name="T4" fmla="*/ 0 w 2233"/>
                  <a:gd name="T5" fmla="*/ 1252 h 1252"/>
                  <a:gd name="T6" fmla="*/ 2233 w 2233"/>
                  <a:gd name="T7" fmla="*/ 1252 h 1252"/>
                  <a:gd name="T8" fmla="*/ 2233 w 2233"/>
                  <a:gd name="T9" fmla="*/ 0 h 1252"/>
                  <a:gd name="T10" fmla="*/ 1115 w 2233"/>
                  <a:gd name="T11" fmla="*/ 894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3" h="1252">
                    <a:moveTo>
                      <a:pt x="1115" y="894"/>
                    </a:moveTo>
                    <a:lnTo>
                      <a:pt x="0" y="1"/>
                    </a:lnTo>
                    <a:lnTo>
                      <a:pt x="0" y="1252"/>
                    </a:lnTo>
                    <a:lnTo>
                      <a:pt x="2233" y="1252"/>
                    </a:lnTo>
                    <a:lnTo>
                      <a:pt x="2233" y="0"/>
                    </a:lnTo>
                    <a:lnTo>
                      <a:pt x="1115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157">
                <a:extLst>
                  <a:ext uri="{FF2B5EF4-FFF2-40B4-BE49-F238E27FC236}">
                    <a16:creationId xmlns:a16="http://schemas.microsoft.com/office/drawing/2014/main" id="{EACE3A38-ADAC-4D60-9F14-1F1E6AF89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" y="6146"/>
                <a:ext cx="317" cy="127"/>
              </a:xfrm>
              <a:custGeom>
                <a:avLst/>
                <a:gdLst>
                  <a:gd name="T0" fmla="*/ 1110 w 2221"/>
                  <a:gd name="T1" fmla="*/ 890 h 890"/>
                  <a:gd name="T2" fmla="*/ 2221 w 2221"/>
                  <a:gd name="T3" fmla="*/ 0 h 890"/>
                  <a:gd name="T4" fmla="*/ 0 w 2221"/>
                  <a:gd name="T5" fmla="*/ 0 h 890"/>
                  <a:gd name="T6" fmla="*/ 1110 w 2221"/>
                  <a:gd name="T7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1" h="890">
                    <a:moveTo>
                      <a:pt x="1110" y="890"/>
                    </a:moveTo>
                    <a:lnTo>
                      <a:pt x="2221" y="0"/>
                    </a:lnTo>
                    <a:lnTo>
                      <a:pt x="0" y="0"/>
                    </a:lnTo>
                    <a:lnTo>
                      <a:pt x="1110" y="8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AAE69BD-8FA0-4D7A-8D63-10E2D6DF2D16}"/>
              </a:ext>
            </a:extLst>
          </p:cNvPr>
          <p:cNvGrpSpPr/>
          <p:nvPr/>
        </p:nvGrpSpPr>
        <p:grpSpPr>
          <a:xfrm>
            <a:off x="783773" y="2091236"/>
            <a:ext cx="4296791" cy="3597043"/>
            <a:chOff x="783773" y="2091236"/>
            <a:chExt cx="4296791" cy="3597043"/>
          </a:xfrm>
        </p:grpSpPr>
        <p:sp>
          <p:nvSpPr>
            <p:cNvPr id="3" name="Trapezoid 9">
              <a:extLst>
                <a:ext uri="{FF2B5EF4-FFF2-40B4-BE49-F238E27FC236}">
                  <a16:creationId xmlns:a16="http://schemas.microsoft.com/office/drawing/2014/main" id="{A1D540EF-F41D-4126-B1B8-8C713E86EDFE}"/>
                </a:ext>
              </a:extLst>
            </p:cNvPr>
            <p:cNvSpPr/>
            <p:nvPr/>
          </p:nvSpPr>
          <p:spPr>
            <a:xfrm rot="5400000">
              <a:off x="2196479" y="2804194"/>
              <a:ext cx="3597043" cy="2171127"/>
            </a:xfrm>
            <a:prstGeom prst="trapezoid">
              <a:avLst>
                <a:gd name="adj" fmla="val 10682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D9AF721-F5E6-4DC9-BBEF-5C38661F477D}"/>
                </a:ext>
              </a:extLst>
            </p:cNvPr>
            <p:cNvGrpSpPr/>
            <p:nvPr/>
          </p:nvGrpSpPr>
          <p:grpSpPr>
            <a:xfrm>
              <a:off x="783773" y="2091236"/>
              <a:ext cx="4212687" cy="3597043"/>
              <a:chOff x="783773" y="2091236"/>
              <a:chExt cx="4212687" cy="3597043"/>
            </a:xfrm>
          </p:grpSpPr>
          <p:sp>
            <p:nvSpPr>
              <p:cNvPr id="2" name="Trapezoid 7">
                <a:extLst>
                  <a:ext uri="{FF2B5EF4-FFF2-40B4-BE49-F238E27FC236}">
                    <a16:creationId xmlns:a16="http://schemas.microsoft.com/office/drawing/2014/main" id="{9126FFAB-9698-46DD-AFF4-ECA67BE3B293}"/>
                  </a:ext>
                </a:extLst>
              </p:cNvPr>
              <p:cNvSpPr/>
              <p:nvPr/>
            </p:nvSpPr>
            <p:spPr>
              <a:xfrm rot="16200000" flipH="1">
                <a:off x="70815" y="2804194"/>
                <a:ext cx="3597043" cy="2171127"/>
              </a:xfrm>
              <a:prstGeom prst="trapezoid">
                <a:avLst>
                  <a:gd name="adj" fmla="val 10682"/>
                </a:avLst>
              </a:prstGeom>
              <a:blipFill dpi="0" rotWithShape="0">
                <a:blip r:embed="rId2"/>
                <a:srcRect/>
                <a:stretch>
                  <a:fillRect l="-60451" t="-1" r="-78471" b="-815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Rectangle 52">
                <a:extLst>
                  <a:ext uri="{FF2B5EF4-FFF2-40B4-BE49-F238E27FC236}">
                    <a16:creationId xmlns:a16="http://schemas.microsoft.com/office/drawing/2014/main" id="{504A4BC5-099F-409E-B4A2-D4D4FAC81E62}"/>
                  </a:ext>
                </a:extLst>
              </p:cNvPr>
              <p:cNvSpPr/>
              <p:nvPr/>
            </p:nvSpPr>
            <p:spPr>
              <a:xfrm>
                <a:off x="3139863" y="3982126"/>
                <a:ext cx="1757353" cy="4312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082">
                  <a:spcBef>
                    <a:spcPct val="0"/>
                  </a:spcBef>
                </a:pPr>
                <a:r>
                  <a:rPr lang="zh-CN" altLang="en-US" sz="20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r>
                  <a:rPr lang="en-US" sz="20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5" name="Rectangle 73">
                <a:extLst>
                  <a:ext uri="{FF2B5EF4-FFF2-40B4-BE49-F238E27FC236}">
                    <a16:creationId xmlns:a16="http://schemas.microsoft.com/office/drawing/2014/main" id="{AEA789E4-894C-41E4-8191-E3ED018FE6DA}"/>
                  </a:ext>
                </a:extLst>
              </p:cNvPr>
              <p:cNvSpPr/>
              <p:nvPr/>
            </p:nvSpPr>
            <p:spPr>
              <a:xfrm>
                <a:off x="3039006" y="4370051"/>
                <a:ext cx="1957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buClr>
                    <a:srgbClr val="E24848"/>
                  </a:buClr>
                  <a:defRPr/>
                </a:pPr>
                <a:r>
                  <a:rPr lang="zh-CN" altLang="en-US" sz="11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单击此处添加副标题或详细文本描述</a:t>
                </a:r>
                <a:endParaRPr lang="en-US" sz="11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C1E9FFBF-5962-4435-89A6-9A7F0B0B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25000"/>
              </a:blip>
              <a:stretch>
                <a:fillRect/>
              </a:stretch>
            </p:blipFill>
            <p:spPr>
              <a:xfrm>
                <a:off x="3805151" y="2931141"/>
                <a:ext cx="535631" cy="7631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>
            <a:extLst>
              <a:ext uri="{FF2B5EF4-FFF2-40B4-BE49-F238E27FC236}">
                <a16:creationId xmlns:a16="http://schemas.microsoft.com/office/drawing/2014/main" id="{A34FAA13-8506-4E98-A161-6AE5C488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3179234" y="1691834"/>
            <a:ext cx="4166896" cy="4166896"/>
          </a:xfrm>
          <a:custGeom>
            <a:avLst/>
            <a:gdLst>
              <a:gd name="connsiteX0" fmla="*/ 2083449 w 4166896"/>
              <a:gd name="connsiteY0" fmla="*/ 1556232 h 4166896"/>
              <a:gd name="connsiteX1" fmla="*/ 1556233 w 4166896"/>
              <a:gd name="connsiteY1" fmla="*/ 2083448 h 4166896"/>
              <a:gd name="connsiteX2" fmla="*/ 2083449 w 4166896"/>
              <a:gd name="connsiteY2" fmla="*/ 2610664 h 4166896"/>
              <a:gd name="connsiteX3" fmla="*/ 2610665 w 4166896"/>
              <a:gd name="connsiteY3" fmla="*/ 2083448 h 4166896"/>
              <a:gd name="connsiteX4" fmla="*/ 2083449 w 4166896"/>
              <a:gd name="connsiteY4" fmla="*/ 1556232 h 4166896"/>
              <a:gd name="connsiteX5" fmla="*/ 2083448 w 4166896"/>
              <a:gd name="connsiteY5" fmla="*/ 0 h 4166896"/>
              <a:gd name="connsiteX6" fmla="*/ 4166896 w 4166896"/>
              <a:gd name="connsiteY6" fmla="*/ 2083448 h 4166896"/>
              <a:gd name="connsiteX7" fmla="*/ 2083448 w 4166896"/>
              <a:gd name="connsiteY7" fmla="*/ 4166896 h 4166896"/>
              <a:gd name="connsiteX8" fmla="*/ 0 w 4166896"/>
              <a:gd name="connsiteY8" fmla="*/ 2083448 h 4166896"/>
              <a:gd name="connsiteX9" fmla="*/ 2083448 w 4166896"/>
              <a:gd name="connsiteY9" fmla="*/ 0 h 41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6896" h="4166896">
                <a:moveTo>
                  <a:pt x="2083449" y="1556232"/>
                </a:moveTo>
                <a:cubicBezTo>
                  <a:pt x="1792276" y="1556232"/>
                  <a:pt x="1556233" y="1792275"/>
                  <a:pt x="1556233" y="2083448"/>
                </a:cubicBezTo>
                <a:cubicBezTo>
                  <a:pt x="1556233" y="2374621"/>
                  <a:pt x="1792276" y="2610664"/>
                  <a:pt x="2083449" y="2610664"/>
                </a:cubicBezTo>
                <a:cubicBezTo>
                  <a:pt x="2374622" y="2610664"/>
                  <a:pt x="2610665" y="2374621"/>
                  <a:pt x="2610665" y="2083448"/>
                </a:cubicBezTo>
                <a:cubicBezTo>
                  <a:pt x="2610665" y="1792275"/>
                  <a:pt x="2374622" y="1556232"/>
                  <a:pt x="2083449" y="1556232"/>
                </a:cubicBezTo>
                <a:close/>
                <a:moveTo>
                  <a:pt x="2083448" y="0"/>
                </a:moveTo>
                <a:cubicBezTo>
                  <a:pt x="3234105" y="0"/>
                  <a:pt x="4166896" y="932791"/>
                  <a:pt x="4166896" y="2083448"/>
                </a:cubicBezTo>
                <a:cubicBezTo>
                  <a:pt x="4166896" y="3234105"/>
                  <a:pt x="3234105" y="4166896"/>
                  <a:pt x="2083448" y="4166896"/>
                </a:cubicBezTo>
                <a:cubicBezTo>
                  <a:pt x="932791" y="4166896"/>
                  <a:pt x="0" y="3234105"/>
                  <a:pt x="0" y="2083448"/>
                </a:cubicBezTo>
                <a:cubicBezTo>
                  <a:pt x="0" y="932791"/>
                  <a:pt x="932791" y="0"/>
                  <a:pt x="2083448" y="0"/>
                </a:cubicBez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C69877B-878F-417E-873B-53E0BA3460EF}"/>
              </a:ext>
            </a:extLst>
          </p:cNvPr>
          <p:cNvGrpSpPr/>
          <p:nvPr/>
        </p:nvGrpSpPr>
        <p:grpSpPr>
          <a:xfrm>
            <a:off x="1533525" y="1628703"/>
            <a:ext cx="3747372" cy="4293157"/>
            <a:chOff x="1533525" y="1628703"/>
            <a:chExt cx="3747372" cy="4293157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18E48414-4350-458D-BE78-553AD1FD5D90}"/>
                </a:ext>
              </a:extLst>
            </p:cNvPr>
            <p:cNvSpPr/>
            <p:nvPr/>
          </p:nvSpPr>
          <p:spPr>
            <a:xfrm>
              <a:off x="1533525" y="1628703"/>
              <a:ext cx="3747372" cy="4293157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50CDF98F-D23B-40B3-A9EF-FCD703DA1605}"/>
                </a:ext>
              </a:extLst>
            </p:cNvPr>
            <p:cNvSpPr/>
            <p:nvPr/>
          </p:nvSpPr>
          <p:spPr>
            <a:xfrm>
              <a:off x="1889977" y="4228696"/>
              <a:ext cx="30710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单击此处添加副标题或详细文本描述</a:t>
              </a:r>
              <a:endPara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9A526C55-13CA-42D9-A3F7-F09045A3316A}"/>
                </a:ext>
              </a:extLst>
            </p:cNvPr>
            <p:cNvCxnSpPr/>
            <p:nvPr/>
          </p:nvCxnSpPr>
          <p:spPr>
            <a:xfrm>
              <a:off x="1824954" y="31210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A887318D-CB7B-4ECA-B6E3-941706E111ED}"/>
                </a:ext>
              </a:extLst>
            </p:cNvPr>
            <p:cNvCxnSpPr/>
            <p:nvPr/>
          </p:nvCxnSpPr>
          <p:spPr>
            <a:xfrm>
              <a:off x="1824954" y="45688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4471DD7F-CFC1-4270-A01B-D43997EF74A5}"/>
                </a:ext>
              </a:extLst>
            </p:cNvPr>
            <p:cNvSpPr/>
            <p:nvPr/>
          </p:nvSpPr>
          <p:spPr>
            <a:xfrm>
              <a:off x="2113748" y="3248066"/>
              <a:ext cx="2586927" cy="83099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zh-CN" altLang="en-US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23">
            <a:extLst>
              <a:ext uri="{FF2B5EF4-FFF2-40B4-BE49-F238E27FC236}">
                <a16:creationId xmlns:a16="http://schemas.microsoft.com/office/drawing/2014/main" id="{7DC25121-103A-45F9-B033-EA781241F041}"/>
              </a:ext>
            </a:extLst>
          </p:cNvPr>
          <p:cNvSpPr/>
          <p:nvPr/>
        </p:nvSpPr>
        <p:spPr>
          <a:xfrm>
            <a:off x="7527730" y="3227427"/>
            <a:ext cx="354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1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8D8C1A-BB96-4EA4-B992-590EF0CC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9781" y="-1394256"/>
            <a:ext cx="9676161" cy="10347990"/>
          </a:xfrm>
          <a:prstGeom prst="rect">
            <a:avLst/>
          </a:prstGeom>
        </p:spPr>
      </p:pic>
      <p:sp>
        <p:nvSpPr>
          <p:cNvPr id="3" name="Freeform 23">
            <a:extLst>
              <a:ext uri="{FF2B5EF4-FFF2-40B4-BE49-F238E27FC236}">
                <a16:creationId xmlns:a16="http://schemas.microsoft.com/office/drawing/2014/main" id="{037F6305-11EF-4A35-BAE9-25545329DF41}"/>
              </a:ext>
            </a:extLst>
          </p:cNvPr>
          <p:cNvSpPr>
            <a:spLocks/>
          </p:cNvSpPr>
          <p:nvPr/>
        </p:nvSpPr>
        <p:spPr bwMode="auto">
          <a:xfrm>
            <a:off x="0" y="487173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A8E164-7173-494F-A842-873AD0E21672}"/>
              </a:ext>
            </a:extLst>
          </p:cNvPr>
          <p:cNvSpPr>
            <a:spLocks/>
          </p:cNvSpPr>
          <p:nvPr/>
        </p:nvSpPr>
        <p:spPr bwMode="auto">
          <a:xfrm>
            <a:off x="3394075" y="347663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1EE78EF-14DE-4A38-95AB-A3C211CA3E83}"/>
              </a:ext>
            </a:extLst>
          </p:cNvPr>
          <p:cNvSpPr>
            <a:spLocks/>
          </p:cNvSpPr>
          <p:nvPr/>
        </p:nvSpPr>
        <p:spPr bwMode="auto">
          <a:xfrm>
            <a:off x="3306143" y="118874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C92AC4A-96A8-4A08-8CD7-B598CCEBDFAC}"/>
              </a:ext>
            </a:extLst>
          </p:cNvPr>
          <p:cNvSpPr>
            <a:spLocks/>
          </p:cNvSpPr>
          <p:nvPr/>
        </p:nvSpPr>
        <p:spPr bwMode="auto">
          <a:xfrm>
            <a:off x="4194794" y="3879248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D99F246E-69EC-4189-9278-929E5AFAD068}"/>
              </a:ext>
            </a:extLst>
          </p:cNvPr>
          <p:cNvSpPr>
            <a:spLocks/>
          </p:cNvSpPr>
          <p:nvPr/>
        </p:nvSpPr>
        <p:spPr bwMode="auto">
          <a:xfrm>
            <a:off x="6540054" y="5845653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156D44DC-DE80-4335-AED0-E0BCE524A3F1}"/>
              </a:ext>
            </a:extLst>
          </p:cNvPr>
          <p:cNvSpPr>
            <a:spLocks/>
          </p:cNvSpPr>
          <p:nvPr/>
        </p:nvSpPr>
        <p:spPr bwMode="auto">
          <a:xfrm>
            <a:off x="6298493" y="4802187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F304C5E8-BE1B-4716-AE14-3D894B3F52FF}"/>
              </a:ext>
            </a:extLst>
          </p:cNvPr>
          <p:cNvSpPr>
            <a:spLocks/>
          </p:cNvSpPr>
          <p:nvPr/>
        </p:nvSpPr>
        <p:spPr bwMode="auto">
          <a:xfrm>
            <a:off x="4158809" y="127952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8574BF96-A81B-4AE5-A567-3FD6AABC3574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1A7F3C7F-43F3-424D-9CFF-F2640079255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5DC7FA28-F5B9-4EE1-BEDE-B8263D82DEB4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5DD8ECF1-1156-4AA1-B89F-DD6DB322F7C6}"/>
              </a:ext>
            </a:extLst>
          </p:cNvPr>
          <p:cNvSpPr>
            <a:spLocks/>
          </p:cNvSpPr>
          <p:nvPr/>
        </p:nvSpPr>
        <p:spPr bwMode="auto">
          <a:xfrm>
            <a:off x="1453183" y="5676806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45600F-0A6D-4C6A-875B-8154337F42CE}"/>
              </a:ext>
            </a:extLst>
          </p:cNvPr>
          <p:cNvSpPr/>
          <p:nvPr/>
        </p:nvSpPr>
        <p:spPr>
          <a:xfrm>
            <a:off x="209350" y="3779739"/>
            <a:ext cx="3632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CONTENTS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570A1DC-6F68-4717-BD62-99CE4B56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0" y="1661603"/>
            <a:ext cx="2462699" cy="203933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6F957FB-7CF7-47A8-B784-0272E230E998}"/>
              </a:ext>
            </a:extLst>
          </p:cNvPr>
          <p:cNvGrpSpPr/>
          <p:nvPr/>
        </p:nvGrpSpPr>
        <p:grpSpPr>
          <a:xfrm>
            <a:off x="4925157" y="2465736"/>
            <a:ext cx="1414271" cy="1219199"/>
            <a:chOff x="5388864" y="2390775"/>
            <a:chExt cx="1414271" cy="1219199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2AB483F8-9BDF-494E-9C6C-C1FF3357E3A3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BC5A6E2-72FD-4C0E-9803-3C1DCB4386B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CB73B67-5549-4A0E-8E04-451A4B5FD2E3}"/>
                </a:ext>
              </a:extLst>
            </p:cNvPr>
            <p:cNvSpPr txBox="1"/>
            <p:nvPr/>
          </p:nvSpPr>
          <p:spPr>
            <a:xfrm>
              <a:off x="5599201" y="2477154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ONE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7969AF3-0144-4A9E-90D6-94538DEA0D29}"/>
              </a:ext>
            </a:extLst>
          </p:cNvPr>
          <p:cNvGrpSpPr/>
          <p:nvPr/>
        </p:nvGrpSpPr>
        <p:grpSpPr>
          <a:xfrm>
            <a:off x="7268949" y="1858207"/>
            <a:ext cx="1414271" cy="1219199"/>
            <a:chOff x="5388864" y="2390775"/>
            <a:chExt cx="1414271" cy="1219199"/>
          </a:xfrm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57694D88-8795-4821-8B01-02F3EB66BEB5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8388661-9EC5-46D2-BF6B-B6AD28A0BB2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782E468-31B7-449F-BCE4-9331FC26AA87}"/>
                </a:ext>
              </a:extLst>
            </p:cNvPr>
            <p:cNvSpPr txBox="1"/>
            <p:nvPr/>
          </p:nvSpPr>
          <p:spPr>
            <a:xfrm>
              <a:off x="5599201" y="2477154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TWO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3A34759-33A2-4269-9889-585CAD1F0026}"/>
              </a:ext>
            </a:extLst>
          </p:cNvPr>
          <p:cNvGrpSpPr/>
          <p:nvPr/>
        </p:nvGrpSpPr>
        <p:grpSpPr>
          <a:xfrm>
            <a:off x="8179709" y="4001136"/>
            <a:ext cx="1414271" cy="1219199"/>
            <a:chOff x="5388864" y="2390775"/>
            <a:chExt cx="1414271" cy="1219199"/>
          </a:xfrm>
        </p:grpSpPr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34A385B7-3E22-4239-9520-509D491012FC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B0402CC-84AD-470D-9396-E5A978518990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1E3E521-36EF-40F1-B20C-91C7AC6589F8}"/>
                </a:ext>
              </a:extLst>
            </p:cNvPr>
            <p:cNvSpPr txBox="1"/>
            <p:nvPr/>
          </p:nvSpPr>
          <p:spPr>
            <a:xfrm>
              <a:off x="5566045" y="2516200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THRRE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E7F0966-7F32-4461-A1BB-D0FFE9898A71}"/>
              </a:ext>
            </a:extLst>
          </p:cNvPr>
          <p:cNvGrpSpPr/>
          <p:nvPr/>
        </p:nvGrpSpPr>
        <p:grpSpPr>
          <a:xfrm>
            <a:off x="9983386" y="2608867"/>
            <a:ext cx="1414271" cy="1219199"/>
            <a:chOff x="5388864" y="2390775"/>
            <a:chExt cx="1414271" cy="1219199"/>
          </a:xfrm>
        </p:grpSpPr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614ACA80-DCEB-4861-AD50-DA8608DF9D0D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4351BC1-BFF1-4021-9F55-0666FF066E68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FE0239-5CB0-4468-8128-A6F91BE08E31}"/>
                </a:ext>
              </a:extLst>
            </p:cNvPr>
            <p:cNvSpPr txBox="1"/>
            <p:nvPr/>
          </p:nvSpPr>
          <p:spPr>
            <a:xfrm>
              <a:off x="5565243" y="2463180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FOUR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5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5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54DF18D3-47B4-4853-9C61-EB3A2DA7D870}"/>
              </a:ext>
            </a:extLst>
          </p:cNvPr>
          <p:cNvGrpSpPr/>
          <p:nvPr/>
        </p:nvGrpSpPr>
        <p:grpSpPr>
          <a:xfrm>
            <a:off x="424795" y="4371700"/>
            <a:ext cx="2911384" cy="1349771"/>
            <a:chOff x="424795" y="4371700"/>
            <a:chExt cx="2911384" cy="1349771"/>
          </a:xfrm>
        </p:grpSpPr>
        <p:sp>
          <p:nvSpPr>
            <p:cNvPr id="26" name="Rectangle 38">
              <a:extLst>
                <a:ext uri="{FF2B5EF4-FFF2-40B4-BE49-F238E27FC236}">
                  <a16:creationId xmlns:a16="http://schemas.microsoft.com/office/drawing/2014/main" id="{5BE91955-1EC3-48AC-B540-3F85482F269A}"/>
                </a:ext>
              </a:extLst>
            </p:cNvPr>
            <p:cNvSpPr/>
            <p:nvPr/>
          </p:nvSpPr>
          <p:spPr>
            <a:xfrm>
              <a:off x="424795" y="4705808"/>
              <a:ext cx="29113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0BBF0D72-68DF-4C4B-A61D-8A69E729BFD3}"/>
                </a:ext>
              </a:extLst>
            </p:cNvPr>
            <p:cNvSpPr/>
            <p:nvPr/>
          </p:nvSpPr>
          <p:spPr>
            <a:xfrm>
              <a:off x="1187341" y="4371700"/>
              <a:ext cx="11769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EBAC8FC-112A-4054-BBED-6BD3A90CE56C}"/>
              </a:ext>
            </a:extLst>
          </p:cNvPr>
          <p:cNvGrpSpPr/>
          <p:nvPr/>
        </p:nvGrpSpPr>
        <p:grpSpPr>
          <a:xfrm>
            <a:off x="2751054" y="2143949"/>
            <a:ext cx="8481336" cy="3878100"/>
            <a:chOff x="2751054" y="2143949"/>
            <a:chExt cx="8481336" cy="3878100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AD10F75-CEEA-4397-B236-8B5B568CB37A}"/>
                </a:ext>
              </a:extLst>
            </p:cNvPr>
            <p:cNvSpPr/>
            <p:nvPr/>
          </p:nvSpPr>
          <p:spPr>
            <a:xfrm>
              <a:off x="2751054" y="3079509"/>
              <a:ext cx="155442" cy="15544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93F9572-3BDA-42E5-8072-7CA16B049F00}"/>
                </a:ext>
              </a:extLst>
            </p:cNvPr>
            <p:cNvSpPr/>
            <p:nvPr/>
          </p:nvSpPr>
          <p:spPr>
            <a:xfrm>
              <a:off x="2848162" y="2880385"/>
              <a:ext cx="7861278" cy="2628900"/>
            </a:xfrm>
            <a:custGeom>
              <a:avLst/>
              <a:gdLst>
                <a:gd name="connsiteX0" fmla="*/ 0 w 7791450"/>
                <a:gd name="connsiteY0" fmla="*/ 1628775 h 2628900"/>
                <a:gd name="connsiteX1" fmla="*/ 1924050 w 7791450"/>
                <a:gd name="connsiteY1" fmla="*/ 704850 h 2628900"/>
                <a:gd name="connsiteX2" fmla="*/ 3114675 w 7791450"/>
                <a:gd name="connsiteY2" fmla="*/ 2628900 h 2628900"/>
                <a:gd name="connsiteX3" fmla="*/ 4362450 w 7791450"/>
                <a:gd name="connsiteY3" fmla="*/ 0 h 2628900"/>
                <a:gd name="connsiteX4" fmla="*/ 5591175 w 7791450"/>
                <a:gd name="connsiteY4" fmla="*/ 1666875 h 2628900"/>
                <a:gd name="connsiteX5" fmla="*/ 7791450 w 7791450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191624"/>
                <a:gd name="connsiteY0" fmla="*/ 280534 h 2628900"/>
                <a:gd name="connsiteX1" fmla="*/ 1932593 w 7191624"/>
                <a:gd name="connsiteY1" fmla="*/ 704850 h 2628900"/>
                <a:gd name="connsiteX2" fmla="*/ 3123218 w 7191624"/>
                <a:gd name="connsiteY2" fmla="*/ 2628900 h 2628900"/>
                <a:gd name="connsiteX3" fmla="*/ 4370993 w 7191624"/>
                <a:gd name="connsiteY3" fmla="*/ 0 h 2628900"/>
                <a:gd name="connsiteX4" fmla="*/ 5599718 w 7191624"/>
                <a:gd name="connsiteY4" fmla="*/ 1666875 h 2628900"/>
                <a:gd name="connsiteX5" fmla="*/ 7191624 w 7191624"/>
                <a:gd name="connsiteY5" fmla="*/ 85849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1624" h="2628900">
                  <a:moveTo>
                    <a:pt x="0" y="280534"/>
                  </a:moveTo>
                  <a:cubicBezTo>
                    <a:pt x="389" y="260000"/>
                    <a:pt x="1934422" y="711077"/>
                    <a:pt x="1932593" y="704850"/>
                  </a:cubicBezTo>
                  <a:cubicBezTo>
                    <a:pt x="1928829" y="692035"/>
                    <a:pt x="2726343" y="1987550"/>
                    <a:pt x="3123218" y="2628900"/>
                  </a:cubicBezTo>
                  <a:lnTo>
                    <a:pt x="4370993" y="0"/>
                  </a:lnTo>
                  <a:lnTo>
                    <a:pt x="5599718" y="1666875"/>
                  </a:lnTo>
                  <a:lnTo>
                    <a:pt x="7191624" y="85849"/>
                  </a:lnTo>
                </a:path>
              </a:pathLst>
            </a:custGeom>
            <a:noFill/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3EBD9F0A-9823-4047-A29F-9B32DC55E6DF}"/>
                </a:ext>
              </a:extLst>
            </p:cNvPr>
            <p:cNvSpPr/>
            <p:nvPr/>
          </p:nvSpPr>
          <p:spPr>
            <a:xfrm>
              <a:off x="4455933" y="31190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id="{79C26958-6C11-49CE-A178-D9708105350D}"/>
                </a:ext>
              </a:extLst>
            </p:cNvPr>
            <p:cNvSpPr/>
            <p:nvPr/>
          </p:nvSpPr>
          <p:spPr>
            <a:xfrm>
              <a:off x="5813065" y="46412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62AF1373-022D-4EE6-9411-7E7B9B9591F3}"/>
                </a:ext>
              </a:extLst>
            </p:cNvPr>
            <p:cNvSpPr/>
            <p:nvPr/>
          </p:nvSpPr>
          <p:spPr>
            <a:xfrm>
              <a:off x="7234732" y="262230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29">
              <a:extLst>
                <a:ext uri="{FF2B5EF4-FFF2-40B4-BE49-F238E27FC236}">
                  <a16:creationId xmlns:a16="http://schemas.microsoft.com/office/drawing/2014/main" id="{616D7EC2-7629-4CDF-9584-041FFDCA324A}"/>
                </a:ext>
              </a:extLst>
            </p:cNvPr>
            <p:cNvSpPr/>
            <p:nvPr/>
          </p:nvSpPr>
          <p:spPr>
            <a:xfrm>
              <a:off x="10196043" y="25719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68A8CB0F-9837-4B1F-A270-B70861DF42CA}"/>
                </a:ext>
              </a:extLst>
            </p:cNvPr>
            <p:cNvSpPr/>
            <p:nvPr/>
          </p:nvSpPr>
          <p:spPr>
            <a:xfrm>
              <a:off x="8451224" y="40334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7853A03D-0DAC-4C14-930B-57C0C1C54306}"/>
                </a:ext>
              </a:extLst>
            </p:cNvPr>
            <p:cNvSpPr/>
            <p:nvPr/>
          </p:nvSpPr>
          <p:spPr>
            <a:xfrm>
              <a:off x="4315516" y="2666813"/>
              <a:ext cx="11705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 algn="ctr" defTabSz="914082">
                <a:spcBef>
                  <a:spcPct val="0"/>
                </a:spcBef>
              </a:pPr>
              <a:endParaRPr lang="en-US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AC0043E7-A25B-40ED-8318-B3228E407F68}"/>
                </a:ext>
              </a:extLst>
            </p:cNvPr>
            <p:cNvSpPr/>
            <p:nvPr/>
          </p:nvSpPr>
          <p:spPr>
            <a:xfrm>
              <a:off x="5653750" y="5652717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C7D41211-977E-4E18-A9AA-91F0E92DF740}"/>
                </a:ext>
              </a:extLst>
            </p:cNvPr>
            <p:cNvSpPr/>
            <p:nvPr/>
          </p:nvSpPr>
          <p:spPr>
            <a:xfrm>
              <a:off x="7075419" y="2165857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D815BBB4-CADD-4810-AAAD-CD16C78463F9}"/>
                </a:ext>
              </a:extLst>
            </p:cNvPr>
            <p:cNvSpPr/>
            <p:nvPr/>
          </p:nvSpPr>
          <p:spPr>
            <a:xfrm>
              <a:off x="8291909" y="4988549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73F94C3B-0E93-45EC-AFCA-34DFD90B3CE8}"/>
                </a:ext>
              </a:extLst>
            </p:cNvPr>
            <p:cNvSpPr/>
            <p:nvPr/>
          </p:nvSpPr>
          <p:spPr>
            <a:xfrm>
              <a:off x="10061877" y="2143949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grpSp>
          <p:nvGrpSpPr>
            <p:cNvPr id="28" name="Group 40">
              <a:extLst>
                <a:ext uri="{FF2B5EF4-FFF2-40B4-BE49-F238E27FC236}">
                  <a16:creationId xmlns:a16="http://schemas.microsoft.com/office/drawing/2014/main" id="{D8A0FD38-0CF2-4688-96C5-588412C92273}"/>
                </a:ext>
              </a:extLst>
            </p:cNvPr>
            <p:cNvGrpSpPr/>
            <p:nvPr/>
          </p:nvGrpSpPr>
          <p:grpSpPr>
            <a:xfrm>
              <a:off x="4696408" y="3335768"/>
              <a:ext cx="457200" cy="457200"/>
              <a:chOff x="3648868" y="2753915"/>
              <a:chExt cx="457200" cy="457200"/>
            </a:xfrm>
            <a:solidFill>
              <a:srgbClr val="2D2D2D"/>
            </a:solidFill>
          </p:grpSpPr>
          <p:sp>
            <p:nvSpPr>
              <p:cNvPr id="29" name="Freeform 127">
                <a:extLst>
                  <a:ext uri="{FF2B5EF4-FFF2-40B4-BE49-F238E27FC236}">
                    <a16:creationId xmlns:a16="http://schemas.microsoft.com/office/drawing/2014/main" id="{9FFF1EAC-F7C5-44C6-BA5C-83DFF5246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868" y="2753915"/>
                <a:ext cx="457200" cy="457200"/>
              </a:xfrm>
              <a:custGeom>
                <a:avLst/>
                <a:gdLst>
                  <a:gd name="T0" fmla="*/ 630 w 1152"/>
                  <a:gd name="T1" fmla="*/ 780 h 1152"/>
                  <a:gd name="T2" fmla="*/ 534 w 1152"/>
                  <a:gd name="T3" fmla="*/ 739 h 1152"/>
                  <a:gd name="T4" fmla="*/ 454 w 1152"/>
                  <a:gd name="T5" fmla="*/ 674 h 1152"/>
                  <a:gd name="T6" fmla="*/ 395 w 1152"/>
                  <a:gd name="T7" fmla="*/ 588 h 1152"/>
                  <a:gd name="T8" fmla="*/ 364 w 1152"/>
                  <a:gd name="T9" fmla="*/ 487 h 1152"/>
                  <a:gd name="T10" fmla="*/ 364 w 1152"/>
                  <a:gd name="T11" fmla="*/ 378 h 1152"/>
                  <a:gd name="T12" fmla="*/ 395 w 1152"/>
                  <a:gd name="T13" fmla="*/ 276 h 1152"/>
                  <a:gd name="T14" fmla="*/ 454 w 1152"/>
                  <a:gd name="T15" fmla="*/ 190 h 1152"/>
                  <a:gd name="T16" fmla="*/ 534 w 1152"/>
                  <a:gd name="T17" fmla="*/ 124 h 1152"/>
                  <a:gd name="T18" fmla="*/ 630 w 1152"/>
                  <a:gd name="T19" fmla="*/ 83 h 1152"/>
                  <a:gd name="T20" fmla="*/ 739 w 1152"/>
                  <a:gd name="T21" fmla="*/ 72 h 1152"/>
                  <a:gd name="T22" fmla="*/ 844 w 1152"/>
                  <a:gd name="T23" fmla="*/ 94 h 1152"/>
                  <a:gd name="T24" fmla="*/ 936 w 1152"/>
                  <a:gd name="T25" fmla="*/ 143 h 1152"/>
                  <a:gd name="T26" fmla="*/ 1009 w 1152"/>
                  <a:gd name="T27" fmla="*/ 217 h 1152"/>
                  <a:gd name="T28" fmla="*/ 1059 w 1152"/>
                  <a:gd name="T29" fmla="*/ 309 h 1152"/>
                  <a:gd name="T30" fmla="*/ 1079 w 1152"/>
                  <a:gd name="T31" fmla="*/ 413 h 1152"/>
                  <a:gd name="T32" fmla="*/ 1068 w 1152"/>
                  <a:gd name="T33" fmla="*/ 522 h 1152"/>
                  <a:gd name="T34" fmla="*/ 1028 w 1152"/>
                  <a:gd name="T35" fmla="*/ 618 h 1152"/>
                  <a:gd name="T36" fmla="*/ 963 w 1152"/>
                  <a:gd name="T37" fmla="*/ 698 h 1152"/>
                  <a:gd name="T38" fmla="*/ 876 w 1152"/>
                  <a:gd name="T39" fmla="*/ 757 h 1152"/>
                  <a:gd name="T40" fmla="*/ 775 w 1152"/>
                  <a:gd name="T41" fmla="*/ 788 h 1152"/>
                  <a:gd name="T42" fmla="*/ 163 w 1152"/>
                  <a:gd name="T43" fmla="*/ 1077 h 1152"/>
                  <a:gd name="T44" fmla="*/ 127 w 1152"/>
                  <a:gd name="T45" fmla="*/ 1088 h 1152"/>
                  <a:gd name="T46" fmla="*/ 92 w 1152"/>
                  <a:gd name="T47" fmla="*/ 1077 h 1152"/>
                  <a:gd name="T48" fmla="*/ 68 w 1152"/>
                  <a:gd name="T49" fmla="*/ 1049 h 1152"/>
                  <a:gd name="T50" fmla="*/ 65 w 1152"/>
                  <a:gd name="T51" fmla="*/ 1012 h 1152"/>
                  <a:gd name="T52" fmla="*/ 83 w 1152"/>
                  <a:gd name="T53" fmla="*/ 979 h 1152"/>
                  <a:gd name="T54" fmla="*/ 415 w 1152"/>
                  <a:gd name="T55" fmla="*/ 737 h 1152"/>
                  <a:gd name="T56" fmla="*/ 719 w 1152"/>
                  <a:gd name="T57" fmla="*/ 0 h 1152"/>
                  <a:gd name="T58" fmla="*/ 592 w 1152"/>
                  <a:gd name="T59" fmla="*/ 19 h 1152"/>
                  <a:gd name="T60" fmla="*/ 479 w 1152"/>
                  <a:gd name="T61" fmla="*/ 74 h 1152"/>
                  <a:gd name="T62" fmla="*/ 387 w 1152"/>
                  <a:gd name="T63" fmla="*/ 157 h 1152"/>
                  <a:gd name="T64" fmla="*/ 322 w 1152"/>
                  <a:gd name="T65" fmla="*/ 264 h 1152"/>
                  <a:gd name="T66" fmla="*/ 291 w 1152"/>
                  <a:gd name="T67" fmla="*/ 387 h 1152"/>
                  <a:gd name="T68" fmla="*/ 302 w 1152"/>
                  <a:gd name="T69" fmla="*/ 537 h 1152"/>
                  <a:gd name="T70" fmla="*/ 38 w 1152"/>
                  <a:gd name="T71" fmla="*/ 934 h 1152"/>
                  <a:gd name="T72" fmla="*/ 2 w 1152"/>
                  <a:gd name="T73" fmla="*/ 999 h 1152"/>
                  <a:gd name="T74" fmla="*/ 10 w 1152"/>
                  <a:gd name="T75" fmla="*/ 1074 h 1152"/>
                  <a:gd name="T76" fmla="*/ 56 w 1152"/>
                  <a:gd name="T77" fmla="*/ 1130 h 1152"/>
                  <a:gd name="T78" fmla="*/ 127 w 1152"/>
                  <a:gd name="T79" fmla="*/ 1152 h 1152"/>
                  <a:gd name="T80" fmla="*/ 199 w 1152"/>
                  <a:gd name="T81" fmla="*/ 1129 h 1152"/>
                  <a:gd name="T82" fmla="*/ 565 w 1152"/>
                  <a:gd name="T83" fmla="*/ 834 h 1152"/>
                  <a:gd name="T84" fmla="*/ 719 w 1152"/>
                  <a:gd name="T85" fmla="*/ 864 h 1152"/>
                  <a:gd name="T86" fmla="*/ 848 w 1152"/>
                  <a:gd name="T87" fmla="*/ 844 h 1152"/>
                  <a:gd name="T88" fmla="*/ 961 w 1152"/>
                  <a:gd name="T89" fmla="*/ 790 h 1152"/>
                  <a:gd name="T90" fmla="*/ 1053 w 1152"/>
                  <a:gd name="T91" fmla="*/ 707 h 1152"/>
                  <a:gd name="T92" fmla="*/ 1118 w 1152"/>
                  <a:gd name="T93" fmla="*/ 600 h 1152"/>
                  <a:gd name="T94" fmla="*/ 1149 w 1152"/>
                  <a:gd name="T95" fmla="*/ 476 h 1152"/>
                  <a:gd name="T96" fmla="*/ 1143 w 1152"/>
                  <a:gd name="T97" fmla="*/ 345 h 1152"/>
                  <a:gd name="T98" fmla="*/ 1100 w 1152"/>
                  <a:gd name="T99" fmla="*/ 226 h 1152"/>
                  <a:gd name="T100" fmla="*/ 1025 w 1152"/>
                  <a:gd name="T101" fmla="*/ 126 h 1152"/>
                  <a:gd name="T102" fmla="*/ 926 w 1152"/>
                  <a:gd name="T103" fmla="*/ 53 h 1152"/>
                  <a:gd name="T104" fmla="*/ 807 w 1152"/>
                  <a:gd name="T105" fmla="*/ 8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2" h="1152">
                    <a:moveTo>
                      <a:pt x="719" y="792"/>
                    </a:moveTo>
                    <a:lnTo>
                      <a:pt x="701" y="791"/>
                    </a:lnTo>
                    <a:lnTo>
                      <a:pt x="683" y="790"/>
                    </a:lnTo>
                    <a:lnTo>
                      <a:pt x="665" y="788"/>
                    </a:lnTo>
                    <a:lnTo>
                      <a:pt x="647" y="785"/>
                    </a:lnTo>
                    <a:lnTo>
                      <a:pt x="630" y="780"/>
                    </a:lnTo>
                    <a:lnTo>
                      <a:pt x="613" y="776"/>
                    </a:lnTo>
                    <a:lnTo>
                      <a:pt x="596" y="770"/>
                    </a:lnTo>
                    <a:lnTo>
                      <a:pt x="580" y="763"/>
                    </a:lnTo>
                    <a:lnTo>
                      <a:pt x="564" y="757"/>
                    </a:lnTo>
                    <a:lnTo>
                      <a:pt x="549" y="748"/>
                    </a:lnTo>
                    <a:lnTo>
                      <a:pt x="534" y="739"/>
                    </a:lnTo>
                    <a:lnTo>
                      <a:pt x="519" y="731"/>
                    </a:lnTo>
                    <a:lnTo>
                      <a:pt x="505" y="720"/>
                    </a:lnTo>
                    <a:lnTo>
                      <a:pt x="491" y="709"/>
                    </a:lnTo>
                    <a:lnTo>
                      <a:pt x="478" y="698"/>
                    </a:lnTo>
                    <a:lnTo>
                      <a:pt x="466" y="687"/>
                    </a:lnTo>
                    <a:lnTo>
                      <a:pt x="454" y="674"/>
                    </a:lnTo>
                    <a:lnTo>
                      <a:pt x="442" y="661"/>
                    </a:lnTo>
                    <a:lnTo>
                      <a:pt x="431" y="648"/>
                    </a:lnTo>
                    <a:lnTo>
                      <a:pt x="421" y="634"/>
                    </a:lnTo>
                    <a:lnTo>
                      <a:pt x="412" y="618"/>
                    </a:lnTo>
                    <a:lnTo>
                      <a:pt x="403" y="603"/>
                    </a:lnTo>
                    <a:lnTo>
                      <a:pt x="395" y="588"/>
                    </a:lnTo>
                    <a:lnTo>
                      <a:pt x="388" y="572"/>
                    </a:lnTo>
                    <a:lnTo>
                      <a:pt x="381" y="556"/>
                    </a:lnTo>
                    <a:lnTo>
                      <a:pt x="376" y="539"/>
                    </a:lnTo>
                    <a:lnTo>
                      <a:pt x="372" y="522"/>
                    </a:lnTo>
                    <a:lnTo>
                      <a:pt x="367" y="504"/>
                    </a:lnTo>
                    <a:lnTo>
                      <a:pt x="364" y="487"/>
                    </a:lnTo>
                    <a:lnTo>
                      <a:pt x="362" y="468"/>
                    </a:lnTo>
                    <a:lnTo>
                      <a:pt x="361" y="450"/>
                    </a:lnTo>
                    <a:lnTo>
                      <a:pt x="360" y="432"/>
                    </a:lnTo>
                    <a:lnTo>
                      <a:pt x="361" y="413"/>
                    </a:lnTo>
                    <a:lnTo>
                      <a:pt x="362" y="395"/>
                    </a:lnTo>
                    <a:lnTo>
                      <a:pt x="364" y="378"/>
                    </a:lnTo>
                    <a:lnTo>
                      <a:pt x="367" y="359"/>
                    </a:lnTo>
                    <a:lnTo>
                      <a:pt x="372" y="342"/>
                    </a:lnTo>
                    <a:lnTo>
                      <a:pt x="376" y="325"/>
                    </a:lnTo>
                    <a:lnTo>
                      <a:pt x="381" y="309"/>
                    </a:lnTo>
                    <a:lnTo>
                      <a:pt x="388" y="292"/>
                    </a:lnTo>
                    <a:lnTo>
                      <a:pt x="395" y="276"/>
                    </a:lnTo>
                    <a:lnTo>
                      <a:pt x="403" y="260"/>
                    </a:lnTo>
                    <a:lnTo>
                      <a:pt x="412" y="245"/>
                    </a:lnTo>
                    <a:lnTo>
                      <a:pt x="421" y="231"/>
                    </a:lnTo>
                    <a:lnTo>
                      <a:pt x="431" y="217"/>
                    </a:lnTo>
                    <a:lnTo>
                      <a:pt x="442" y="203"/>
                    </a:lnTo>
                    <a:lnTo>
                      <a:pt x="454" y="190"/>
                    </a:lnTo>
                    <a:lnTo>
                      <a:pt x="466" y="178"/>
                    </a:lnTo>
                    <a:lnTo>
                      <a:pt x="478" y="166"/>
                    </a:lnTo>
                    <a:lnTo>
                      <a:pt x="491" y="154"/>
                    </a:lnTo>
                    <a:lnTo>
                      <a:pt x="505" y="143"/>
                    </a:lnTo>
                    <a:lnTo>
                      <a:pt x="519" y="134"/>
                    </a:lnTo>
                    <a:lnTo>
                      <a:pt x="534" y="124"/>
                    </a:lnTo>
                    <a:lnTo>
                      <a:pt x="549" y="115"/>
                    </a:lnTo>
                    <a:lnTo>
                      <a:pt x="564" y="108"/>
                    </a:lnTo>
                    <a:lnTo>
                      <a:pt x="580" y="100"/>
                    </a:lnTo>
                    <a:lnTo>
                      <a:pt x="596" y="94"/>
                    </a:lnTo>
                    <a:lnTo>
                      <a:pt x="613" y="88"/>
                    </a:lnTo>
                    <a:lnTo>
                      <a:pt x="630" y="83"/>
                    </a:lnTo>
                    <a:lnTo>
                      <a:pt x="647" y="80"/>
                    </a:lnTo>
                    <a:lnTo>
                      <a:pt x="665" y="76"/>
                    </a:lnTo>
                    <a:lnTo>
                      <a:pt x="683" y="74"/>
                    </a:lnTo>
                    <a:lnTo>
                      <a:pt x="701" y="72"/>
                    </a:lnTo>
                    <a:lnTo>
                      <a:pt x="719" y="72"/>
                    </a:lnTo>
                    <a:lnTo>
                      <a:pt x="739" y="72"/>
                    </a:lnTo>
                    <a:lnTo>
                      <a:pt x="757" y="74"/>
                    </a:lnTo>
                    <a:lnTo>
                      <a:pt x="775" y="76"/>
                    </a:lnTo>
                    <a:lnTo>
                      <a:pt x="793" y="80"/>
                    </a:lnTo>
                    <a:lnTo>
                      <a:pt x="810" y="83"/>
                    </a:lnTo>
                    <a:lnTo>
                      <a:pt x="827" y="88"/>
                    </a:lnTo>
                    <a:lnTo>
                      <a:pt x="844" y="94"/>
                    </a:lnTo>
                    <a:lnTo>
                      <a:pt x="860" y="100"/>
                    </a:lnTo>
                    <a:lnTo>
                      <a:pt x="876" y="108"/>
                    </a:lnTo>
                    <a:lnTo>
                      <a:pt x="891" y="115"/>
                    </a:lnTo>
                    <a:lnTo>
                      <a:pt x="906" y="124"/>
                    </a:lnTo>
                    <a:lnTo>
                      <a:pt x="921" y="134"/>
                    </a:lnTo>
                    <a:lnTo>
                      <a:pt x="936" y="143"/>
                    </a:lnTo>
                    <a:lnTo>
                      <a:pt x="948" y="154"/>
                    </a:lnTo>
                    <a:lnTo>
                      <a:pt x="963" y="166"/>
                    </a:lnTo>
                    <a:lnTo>
                      <a:pt x="974" y="178"/>
                    </a:lnTo>
                    <a:lnTo>
                      <a:pt x="986" y="190"/>
                    </a:lnTo>
                    <a:lnTo>
                      <a:pt x="998" y="203"/>
                    </a:lnTo>
                    <a:lnTo>
                      <a:pt x="1009" y="217"/>
                    </a:lnTo>
                    <a:lnTo>
                      <a:pt x="1019" y="231"/>
                    </a:lnTo>
                    <a:lnTo>
                      <a:pt x="1028" y="245"/>
                    </a:lnTo>
                    <a:lnTo>
                      <a:pt x="1037" y="260"/>
                    </a:lnTo>
                    <a:lnTo>
                      <a:pt x="1045" y="276"/>
                    </a:lnTo>
                    <a:lnTo>
                      <a:pt x="1052" y="292"/>
                    </a:lnTo>
                    <a:lnTo>
                      <a:pt x="1059" y="309"/>
                    </a:lnTo>
                    <a:lnTo>
                      <a:pt x="1064" y="325"/>
                    </a:lnTo>
                    <a:lnTo>
                      <a:pt x="1068" y="342"/>
                    </a:lnTo>
                    <a:lnTo>
                      <a:pt x="1073" y="359"/>
                    </a:lnTo>
                    <a:lnTo>
                      <a:pt x="1076" y="378"/>
                    </a:lnTo>
                    <a:lnTo>
                      <a:pt x="1078" y="395"/>
                    </a:lnTo>
                    <a:lnTo>
                      <a:pt x="1079" y="413"/>
                    </a:lnTo>
                    <a:lnTo>
                      <a:pt x="1080" y="432"/>
                    </a:lnTo>
                    <a:lnTo>
                      <a:pt x="1079" y="450"/>
                    </a:lnTo>
                    <a:lnTo>
                      <a:pt x="1078" y="468"/>
                    </a:lnTo>
                    <a:lnTo>
                      <a:pt x="1076" y="487"/>
                    </a:lnTo>
                    <a:lnTo>
                      <a:pt x="1073" y="504"/>
                    </a:lnTo>
                    <a:lnTo>
                      <a:pt x="1068" y="522"/>
                    </a:lnTo>
                    <a:lnTo>
                      <a:pt x="1064" y="539"/>
                    </a:lnTo>
                    <a:lnTo>
                      <a:pt x="1059" y="556"/>
                    </a:lnTo>
                    <a:lnTo>
                      <a:pt x="1052" y="572"/>
                    </a:lnTo>
                    <a:lnTo>
                      <a:pt x="1045" y="588"/>
                    </a:lnTo>
                    <a:lnTo>
                      <a:pt x="1037" y="603"/>
                    </a:lnTo>
                    <a:lnTo>
                      <a:pt x="1028" y="618"/>
                    </a:lnTo>
                    <a:lnTo>
                      <a:pt x="1019" y="634"/>
                    </a:lnTo>
                    <a:lnTo>
                      <a:pt x="1009" y="648"/>
                    </a:lnTo>
                    <a:lnTo>
                      <a:pt x="998" y="661"/>
                    </a:lnTo>
                    <a:lnTo>
                      <a:pt x="986" y="674"/>
                    </a:lnTo>
                    <a:lnTo>
                      <a:pt x="974" y="687"/>
                    </a:lnTo>
                    <a:lnTo>
                      <a:pt x="963" y="698"/>
                    </a:lnTo>
                    <a:lnTo>
                      <a:pt x="948" y="709"/>
                    </a:lnTo>
                    <a:lnTo>
                      <a:pt x="936" y="720"/>
                    </a:lnTo>
                    <a:lnTo>
                      <a:pt x="921" y="731"/>
                    </a:lnTo>
                    <a:lnTo>
                      <a:pt x="906" y="739"/>
                    </a:lnTo>
                    <a:lnTo>
                      <a:pt x="891" y="748"/>
                    </a:lnTo>
                    <a:lnTo>
                      <a:pt x="876" y="757"/>
                    </a:lnTo>
                    <a:lnTo>
                      <a:pt x="860" y="763"/>
                    </a:lnTo>
                    <a:lnTo>
                      <a:pt x="844" y="770"/>
                    </a:lnTo>
                    <a:lnTo>
                      <a:pt x="827" y="776"/>
                    </a:lnTo>
                    <a:lnTo>
                      <a:pt x="810" y="780"/>
                    </a:lnTo>
                    <a:lnTo>
                      <a:pt x="793" y="785"/>
                    </a:lnTo>
                    <a:lnTo>
                      <a:pt x="775" y="788"/>
                    </a:lnTo>
                    <a:lnTo>
                      <a:pt x="757" y="790"/>
                    </a:lnTo>
                    <a:lnTo>
                      <a:pt x="739" y="791"/>
                    </a:lnTo>
                    <a:lnTo>
                      <a:pt x="719" y="792"/>
                    </a:lnTo>
                    <a:close/>
                    <a:moveTo>
                      <a:pt x="173" y="1069"/>
                    </a:moveTo>
                    <a:lnTo>
                      <a:pt x="168" y="1073"/>
                    </a:lnTo>
                    <a:lnTo>
                      <a:pt x="163" y="1077"/>
                    </a:lnTo>
                    <a:lnTo>
                      <a:pt x="158" y="1081"/>
                    </a:lnTo>
                    <a:lnTo>
                      <a:pt x="152" y="1083"/>
                    </a:lnTo>
                    <a:lnTo>
                      <a:pt x="146" y="1085"/>
                    </a:lnTo>
                    <a:lnTo>
                      <a:pt x="141" y="1087"/>
                    </a:lnTo>
                    <a:lnTo>
                      <a:pt x="134" y="1088"/>
                    </a:lnTo>
                    <a:lnTo>
                      <a:pt x="127" y="1088"/>
                    </a:lnTo>
                    <a:lnTo>
                      <a:pt x="120" y="1088"/>
                    </a:lnTo>
                    <a:lnTo>
                      <a:pt x="115" y="1087"/>
                    </a:lnTo>
                    <a:lnTo>
                      <a:pt x="108" y="1085"/>
                    </a:lnTo>
                    <a:lnTo>
                      <a:pt x="103" y="1083"/>
                    </a:lnTo>
                    <a:lnTo>
                      <a:pt x="96" y="1081"/>
                    </a:lnTo>
                    <a:lnTo>
                      <a:pt x="92" y="1077"/>
                    </a:lnTo>
                    <a:lnTo>
                      <a:pt x="87" y="1074"/>
                    </a:lnTo>
                    <a:lnTo>
                      <a:pt x="82" y="1070"/>
                    </a:lnTo>
                    <a:lnTo>
                      <a:pt x="78" y="1066"/>
                    </a:lnTo>
                    <a:lnTo>
                      <a:pt x="75" y="1060"/>
                    </a:lnTo>
                    <a:lnTo>
                      <a:pt x="71" y="1055"/>
                    </a:lnTo>
                    <a:lnTo>
                      <a:pt x="68" y="1049"/>
                    </a:lnTo>
                    <a:lnTo>
                      <a:pt x="66" y="1044"/>
                    </a:lnTo>
                    <a:lnTo>
                      <a:pt x="65" y="1038"/>
                    </a:lnTo>
                    <a:lnTo>
                      <a:pt x="64" y="1031"/>
                    </a:lnTo>
                    <a:lnTo>
                      <a:pt x="64" y="1025"/>
                    </a:lnTo>
                    <a:lnTo>
                      <a:pt x="64" y="1018"/>
                    </a:lnTo>
                    <a:lnTo>
                      <a:pt x="65" y="1012"/>
                    </a:lnTo>
                    <a:lnTo>
                      <a:pt x="66" y="1006"/>
                    </a:lnTo>
                    <a:lnTo>
                      <a:pt x="69" y="1000"/>
                    </a:lnTo>
                    <a:lnTo>
                      <a:pt x="71" y="994"/>
                    </a:lnTo>
                    <a:lnTo>
                      <a:pt x="75" y="989"/>
                    </a:lnTo>
                    <a:lnTo>
                      <a:pt x="79" y="984"/>
                    </a:lnTo>
                    <a:lnTo>
                      <a:pt x="83" y="979"/>
                    </a:lnTo>
                    <a:lnTo>
                      <a:pt x="82" y="979"/>
                    </a:lnTo>
                    <a:lnTo>
                      <a:pt x="373" y="689"/>
                    </a:lnTo>
                    <a:lnTo>
                      <a:pt x="383" y="702"/>
                    </a:lnTo>
                    <a:lnTo>
                      <a:pt x="393" y="714"/>
                    </a:lnTo>
                    <a:lnTo>
                      <a:pt x="404" y="725"/>
                    </a:lnTo>
                    <a:lnTo>
                      <a:pt x="415" y="737"/>
                    </a:lnTo>
                    <a:lnTo>
                      <a:pt x="426" y="748"/>
                    </a:lnTo>
                    <a:lnTo>
                      <a:pt x="438" y="759"/>
                    </a:lnTo>
                    <a:lnTo>
                      <a:pt x="451" y="769"/>
                    </a:lnTo>
                    <a:lnTo>
                      <a:pt x="462" y="778"/>
                    </a:lnTo>
                    <a:lnTo>
                      <a:pt x="173" y="1069"/>
                    </a:lnTo>
                    <a:close/>
                    <a:moveTo>
                      <a:pt x="719" y="0"/>
                    </a:moveTo>
                    <a:lnTo>
                      <a:pt x="698" y="1"/>
                    </a:lnTo>
                    <a:lnTo>
                      <a:pt x="676" y="2"/>
                    </a:lnTo>
                    <a:lnTo>
                      <a:pt x="655" y="5"/>
                    </a:lnTo>
                    <a:lnTo>
                      <a:pt x="633" y="8"/>
                    </a:lnTo>
                    <a:lnTo>
                      <a:pt x="611" y="14"/>
                    </a:lnTo>
                    <a:lnTo>
                      <a:pt x="592" y="19"/>
                    </a:lnTo>
                    <a:lnTo>
                      <a:pt x="572" y="27"/>
                    </a:lnTo>
                    <a:lnTo>
                      <a:pt x="552" y="34"/>
                    </a:lnTo>
                    <a:lnTo>
                      <a:pt x="533" y="43"/>
                    </a:lnTo>
                    <a:lnTo>
                      <a:pt x="514" y="53"/>
                    </a:lnTo>
                    <a:lnTo>
                      <a:pt x="496" y="62"/>
                    </a:lnTo>
                    <a:lnTo>
                      <a:pt x="479" y="74"/>
                    </a:lnTo>
                    <a:lnTo>
                      <a:pt x="461" y="86"/>
                    </a:lnTo>
                    <a:lnTo>
                      <a:pt x="445" y="99"/>
                    </a:lnTo>
                    <a:lnTo>
                      <a:pt x="430" y="112"/>
                    </a:lnTo>
                    <a:lnTo>
                      <a:pt x="415" y="126"/>
                    </a:lnTo>
                    <a:lnTo>
                      <a:pt x="400" y="141"/>
                    </a:lnTo>
                    <a:lnTo>
                      <a:pt x="387" y="157"/>
                    </a:lnTo>
                    <a:lnTo>
                      <a:pt x="374" y="174"/>
                    </a:lnTo>
                    <a:lnTo>
                      <a:pt x="362" y="191"/>
                    </a:lnTo>
                    <a:lnTo>
                      <a:pt x="350" y="208"/>
                    </a:lnTo>
                    <a:lnTo>
                      <a:pt x="340" y="226"/>
                    </a:lnTo>
                    <a:lnTo>
                      <a:pt x="331" y="245"/>
                    </a:lnTo>
                    <a:lnTo>
                      <a:pt x="322" y="264"/>
                    </a:lnTo>
                    <a:lnTo>
                      <a:pt x="314" y="284"/>
                    </a:lnTo>
                    <a:lnTo>
                      <a:pt x="307" y="303"/>
                    </a:lnTo>
                    <a:lnTo>
                      <a:pt x="302" y="324"/>
                    </a:lnTo>
                    <a:lnTo>
                      <a:pt x="297" y="345"/>
                    </a:lnTo>
                    <a:lnTo>
                      <a:pt x="293" y="366"/>
                    </a:lnTo>
                    <a:lnTo>
                      <a:pt x="291" y="387"/>
                    </a:lnTo>
                    <a:lnTo>
                      <a:pt x="289" y="410"/>
                    </a:lnTo>
                    <a:lnTo>
                      <a:pt x="287" y="432"/>
                    </a:lnTo>
                    <a:lnTo>
                      <a:pt x="289" y="459"/>
                    </a:lnTo>
                    <a:lnTo>
                      <a:pt x="292" y="486"/>
                    </a:lnTo>
                    <a:lnTo>
                      <a:pt x="295" y="512"/>
                    </a:lnTo>
                    <a:lnTo>
                      <a:pt x="302" y="537"/>
                    </a:lnTo>
                    <a:lnTo>
                      <a:pt x="308" y="562"/>
                    </a:lnTo>
                    <a:lnTo>
                      <a:pt x="317" y="587"/>
                    </a:lnTo>
                    <a:lnTo>
                      <a:pt x="326" y="611"/>
                    </a:lnTo>
                    <a:lnTo>
                      <a:pt x="338" y="634"/>
                    </a:lnTo>
                    <a:lnTo>
                      <a:pt x="38" y="934"/>
                    </a:lnTo>
                    <a:lnTo>
                      <a:pt x="38" y="934"/>
                    </a:lnTo>
                    <a:lnTo>
                      <a:pt x="29" y="944"/>
                    </a:lnTo>
                    <a:lnTo>
                      <a:pt x="22" y="953"/>
                    </a:lnTo>
                    <a:lnTo>
                      <a:pt x="15" y="964"/>
                    </a:lnTo>
                    <a:lnTo>
                      <a:pt x="10" y="975"/>
                    </a:lnTo>
                    <a:lnTo>
                      <a:pt x="6" y="987"/>
                    </a:lnTo>
                    <a:lnTo>
                      <a:pt x="2" y="999"/>
                    </a:lnTo>
                    <a:lnTo>
                      <a:pt x="0" y="1012"/>
                    </a:lnTo>
                    <a:lnTo>
                      <a:pt x="0" y="1025"/>
                    </a:lnTo>
                    <a:lnTo>
                      <a:pt x="0" y="1038"/>
                    </a:lnTo>
                    <a:lnTo>
                      <a:pt x="2" y="1050"/>
                    </a:lnTo>
                    <a:lnTo>
                      <a:pt x="6" y="1062"/>
                    </a:lnTo>
                    <a:lnTo>
                      <a:pt x="10" y="1074"/>
                    </a:lnTo>
                    <a:lnTo>
                      <a:pt x="15" y="1085"/>
                    </a:lnTo>
                    <a:lnTo>
                      <a:pt x="22" y="1096"/>
                    </a:lnTo>
                    <a:lnTo>
                      <a:pt x="29" y="1106"/>
                    </a:lnTo>
                    <a:lnTo>
                      <a:pt x="37" y="1114"/>
                    </a:lnTo>
                    <a:lnTo>
                      <a:pt x="47" y="1123"/>
                    </a:lnTo>
                    <a:lnTo>
                      <a:pt x="56" y="1130"/>
                    </a:lnTo>
                    <a:lnTo>
                      <a:pt x="66" y="1137"/>
                    </a:lnTo>
                    <a:lnTo>
                      <a:pt x="78" y="1142"/>
                    </a:lnTo>
                    <a:lnTo>
                      <a:pt x="89" y="1147"/>
                    </a:lnTo>
                    <a:lnTo>
                      <a:pt x="102" y="1150"/>
                    </a:lnTo>
                    <a:lnTo>
                      <a:pt x="114" y="1151"/>
                    </a:lnTo>
                    <a:lnTo>
                      <a:pt x="127" y="1152"/>
                    </a:lnTo>
                    <a:lnTo>
                      <a:pt x="141" y="1151"/>
                    </a:lnTo>
                    <a:lnTo>
                      <a:pt x="152" y="1149"/>
                    </a:lnTo>
                    <a:lnTo>
                      <a:pt x="165" y="1147"/>
                    </a:lnTo>
                    <a:lnTo>
                      <a:pt x="177" y="1141"/>
                    </a:lnTo>
                    <a:lnTo>
                      <a:pt x="188" y="1136"/>
                    </a:lnTo>
                    <a:lnTo>
                      <a:pt x="199" y="1129"/>
                    </a:lnTo>
                    <a:lnTo>
                      <a:pt x="209" y="1122"/>
                    </a:lnTo>
                    <a:lnTo>
                      <a:pt x="217" y="1114"/>
                    </a:lnTo>
                    <a:lnTo>
                      <a:pt x="217" y="1114"/>
                    </a:lnTo>
                    <a:lnTo>
                      <a:pt x="518" y="814"/>
                    </a:lnTo>
                    <a:lnTo>
                      <a:pt x="541" y="825"/>
                    </a:lnTo>
                    <a:lnTo>
                      <a:pt x="565" y="834"/>
                    </a:lnTo>
                    <a:lnTo>
                      <a:pt x="589" y="843"/>
                    </a:lnTo>
                    <a:lnTo>
                      <a:pt x="614" y="851"/>
                    </a:lnTo>
                    <a:lnTo>
                      <a:pt x="640" y="856"/>
                    </a:lnTo>
                    <a:lnTo>
                      <a:pt x="667" y="860"/>
                    </a:lnTo>
                    <a:lnTo>
                      <a:pt x="692" y="864"/>
                    </a:lnTo>
                    <a:lnTo>
                      <a:pt x="719" y="864"/>
                    </a:lnTo>
                    <a:lnTo>
                      <a:pt x="742" y="864"/>
                    </a:lnTo>
                    <a:lnTo>
                      <a:pt x="764" y="861"/>
                    </a:lnTo>
                    <a:lnTo>
                      <a:pt x="785" y="859"/>
                    </a:lnTo>
                    <a:lnTo>
                      <a:pt x="807" y="855"/>
                    </a:lnTo>
                    <a:lnTo>
                      <a:pt x="827" y="851"/>
                    </a:lnTo>
                    <a:lnTo>
                      <a:pt x="848" y="844"/>
                    </a:lnTo>
                    <a:lnTo>
                      <a:pt x="869" y="838"/>
                    </a:lnTo>
                    <a:lnTo>
                      <a:pt x="888" y="830"/>
                    </a:lnTo>
                    <a:lnTo>
                      <a:pt x="907" y="822"/>
                    </a:lnTo>
                    <a:lnTo>
                      <a:pt x="926" y="812"/>
                    </a:lnTo>
                    <a:lnTo>
                      <a:pt x="944" y="801"/>
                    </a:lnTo>
                    <a:lnTo>
                      <a:pt x="961" y="790"/>
                    </a:lnTo>
                    <a:lnTo>
                      <a:pt x="979" y="778"/>
                    </a:lnTo>
                    <a:lnTo>
                      <a:pt x="995" y="765"/>
                    </a:lnTo>
                    <a:lnTo>
                      <a:pt x="1010" y="751"/>
                    </a:lnTo>
                    <a:lnTo>
                      <a:pt x="1025" y="737"/>
                    </a:lnTo>
                    <a:lnTo>
                      <a:pt x="1040" y="722"/>
                    </a:lnTo>
                    <a:lnTo>
                      <a:pt x="1053" y="707"/>
                    </a:lnTo>
                    <a:lnTo>
                      <a:pt x="1066" y="691"/>
                    </a:lnTo>
                    <a:lnTo>
                      <a:pt x="1078" y="674"/>
                    </a:lnTo>
                    <a:lnTo>
                      <a:pt x="1090" y="656"/>
                    </a:lnTo>
                    <a:lnTo>
                      <a:pt x="1100" y="638"/>
                    </a:lnTo>
                    <a:lnTo>
                      <a:pt x="1109" y="620"/>
                    </a:lnTo>
                    <a:lnTo>
                      <a:pt x="1118" y="600"/>
                    </a:lnTo>
                    <a:lnTo>
                      <a:pt x="1126" y="581"/>
                    </a:lnTo>
                    <a:lnTo>
                      <a:pt x="1132" y="560"/>
                    </a:lnTo>
                    <a:lnTo>
                      <a:pt x="1139" y="540"/>
                    </a:lnTo>
                    <a:lnTo>
                      <a:pt x="1143" y="519"/>
                    </a:lnTo>
                    <a:lnTo>
                      <a:pt x="1147" y="498"/>
                    </a:lnTo>
                    <a:lnTo>
                      <a:pt x="1149" y="476"/>
                    </a:lnTo>
                    <a:lnTo>
                      <a:pt x="1152" y="454"/>
                    </a:lnTo>
                    <a:lnTo>
                      <a:pt x="1152" y="432"/>
                    </a:lnTo>
                    <a:lnTo>
                      <a:pt x="1152" y="410"/>
                    </a:lnTo>
                    <a:lnTo>
                      <a:pt x="1149" y="387"/>
                    </a:lnTo>
                    <a:lnTo>
                      <a:pt x="1147" y="366"/>
                    </a:lnTo>
                    <a:lnTo>
                      <a:pt x="1143" y="345"/>
                    </a:lnTo>
                    <a:lnTo>
                      <a:pt x="1139" y="324"/>
                    </a:lnTo>
                    <a:lnTo>
                      <a:pt x="1132" y="303"/>
                    </a:lnTo>
                    <a:lnTo>
                      <a:pt x="1126" y="284"/>
                    </a:lnTo>
                    <a:lnTo>
                      <a:pt x="1118" y="264"/>
                    </a:lnTo>
                    <a:lnTo>
                      <a:pt x="1109" y="245"/>
                    </a:lnTo>
                    <a:lnTo>
                      <a:pt x="1100" y="226"/>
                    </a:lnTo>
                    <a:lnTo>
                      <a:pt x="1090" y="208"/>
                    </a:lnTo>
                    <a:lnTo>
                      <a:pt x="1078" y="191"/>
                    </a:lnTo>
                    <a:lnTo>
                      <a:pt x="1066" y="174"/>
                    </a:lnTo>
                    <a:lnTo>
                      <a:pt x="1053" y="157"/>
                    </a:lnTo>
                    <a:lnTo>
                      <a:pt x="1040" y="141"/>
                    </a:lnTo>
                    <a:lnTo>
                      <a:pt x="1025" y="126"/>
                    </a:lnTo>
                    <a:lnTo>
                      <a:pt x="1010" y="112"/>
                    </a:lnTo>
                    <a:lnTo>
                      <a:pt x="995" y="99"/>
                    </a:lnTo>
                    <a:lnTo>
                      <a:pt x="979" y="86"/>
                    </a:lnTo>
                    <a:lnTo>
                      <a:pt x="961" y="74"/>
                    </a:lnTo>
                    <a:lnTo>
                      <a:pt x="944" y="62"/>
                    </a:lnTo>
                    <a:lnTo>
                      <a:pt x="926" y="53"/>
                    </a:lnTo>
                    <a:lnTo>
                      <a:pt x="907" y="43"/>
                    </a:lnTo>
                    <a:lnTo>
                      <a:pt x="888" y="34"/>
                    </a:lnTo>
                    <a:lnTo>
                      <a:pt x="869" y="27"/>
                    </a:lnTo>
                    <a:lnTo>
                      <a:pt x="848" y="19"/>
                    </a:lnTo>
                    <a:lnTo>
                      <a:pt x="827" y="14"/>
                    </a:lnTo>
                    <a:lnTo>
                      <a:pt x="807" y="8"/>
                    </a:lnTo>
                    <a:lnTo>
                      <a:pt x="785" y="5"/>
                    </a:lnTo>
                    <a:lnTo>
                      <a:pt x="764" y="2"/>
                    </a:lnTo>
                    <a:lnTo>
                      <a:pt x="742" y="1"/>
                    </a:lnTo>
                    <a:lnTo>
                      <a:pt x="7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28">
                <a:extLst>
                  <a:ext uri="{FF2B5EF4-FFF2-40B4-BE49-F238E27FC236}">
                    <a16:creationId xmlns:a16="http://schemas.microsoft.com/office/drawing/2014/main" id="{AF964AE7-DA12-477E-89AC-56A67AC5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3">
              <a:extLst>
                <a:ext uri="{FF2B5EF4-FFF2-40B4-BE49-F238E27FC236}">
                  <a16:creationId xmlns:a16="http://schemas.microsoft.com/office/drawing/2014/main" id="{7827D6D1-0707-4A05-A065-BFCC5530A0D1}"/>
                </a:ext>
              </a:extLst>
            </p:cNvPr>
            <p:cNvGrpSpPr/>
            <p:nvPr/>
          </p:nvGrpSpPr>
          <p:grpSpPr>
            <a:xfrm>
              <a:off x="6070016" y="4875856"/>
              <a:ext cx="457201" cy="457201"/>
              <a:chOff x="7171531" y="3646884"/>
              <a:chExt cx="457201" cy="457201"/>
            </a:xfrm>
            <a:solidFill>
              <a:srgbClr val="2D2D2D"/>
            </a:solidFill>
          </p:grpSpPr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4F80DAE6-0701-49DF-8DCD-DB6AD7D3F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1531" y="3689747"/>
                <a:ext cx="415925" cy="414338"/>
              </a:xfrm>
              <a:custGeom>
                <a:avLst/>
                <a:gdLst>
                  <a:gd name="T0" fmla="*/ 914 w 1049"/>
                  <a:gd name="T1" fmla="*/ 435 h 1043"/>
                  <a:gd name="T2" fmla="*/ 902 w 1049"/>
                  <a:gd name="T3" fmla="*/ 435 h 1043"/>
                  <a:gd name="T4" fmla="*/ 781 w 1049"/>
                  <a:gd name="T5" fmla="*/ 497 h 1043"/>
                  <a:gd name="T6" fmla="*/ 723 w 1049"/>
                  <a:gd name="T7" fmla="*/ 435 h 1043"/>
                  <a:gd name="T8" fmla="*/ 642 w 1049"/>
                  <a:gd name="T9" fmla="*/ 391 h 1043"/>
                  <a:gd name="T10" fmla="*/ 562 w 1049"/>
                  <a:gd name="T11" fmla="*/ 367 h 1043"/>
                  <a:gd name="T12" fmla="*/ 443 w 1049"/>
                  <a:gd name="T13" fmla="*/ 349 h 1043"/>
                  <a:gd name="T14" fmla="*/ 679 w 1049"/>
                  <a:gd name="T15" fmla="*/ 215 h 1043"/>
                  <a:gd name="T16" fmla="*/ 612 w 1049"/>
                  <a:gd name="T17" fmla="*/ 144 h 1043"/>
                  <a:gd name="T18" fmla="*/ 615 w 1049"/>
                  <a:gd name="T19" fmla="*/ 131 h 1043"/>
                  <a:gd name="T20" fmla="*/ 674 w 1049"/>
                  <a:gd name="T21" fmla="*/ 73 h 1043"/>
                  <a:gd name="T22" fmla="*/ 688 w 1049"/>
                  <a:gd name="T23" fmla="*/ 73 h 1043"/>
                  <a:gd name="T24" fmla="*/ 974 w 1049"/>
                  <a:gd name="T25" fmla="*/ 357 h 1043"/>
                  <a:gd name="T26" fmla="*/ 977 w 1049"/>
                  <a:gd name="T27" fmla="*/ 372 h 1043"/>
                  <a:gd name="T28" fmla="*/ 972 w 1049"/>
                  <a:gd name="T29" fmla="*/ 380 h 1043"/>
                  <a:gd name="T30" fmla="*/ 593 w 1049"/>
                  <a:gd name="T31" fmla="*/ 960 h 1043"/>
                  <a:gd name="T32" fmla="*/ 578 w 1049"/>
                  <a:gd name="T33" fmla="*/ 970 h 1043"/>
                  <a:gd name="T34" fmla="*/ 558 w 1049"/>
                  <a:gd name="T35" fmla="*/ 971 h 1043"/>
                  <a:gd name="T36" fmla="*/ 83 w 1049"/>
                  <a:gd name="T37" fmla="*/ 508 h 1043"/>
                  <a:gd name="T38" fmla="*/ 73 w 1049"/>
                  <a:gd name="T39" fmla="*/ 476 h 1043"/>
                  <a:gd name="T40" fmla="*/ 94 w 1049"/>
                  <a:gd name="T41" fmla="*/ 449 h 1043"/>
                  <a:gd name="T42" fmla="*/ 403 w 1049"/>
                  <a:gd name="T43" fmla="*/ 380 h 1043"/>
                  <a:gd name="T44" fmla="*/ 572 w 1049"/>
                  <a:gd name="T45" fmla="*/ 406 h 1043"/>
                  <a:gd name="T46" fmla="*/ 642 w 1049"/>
                  <a:gd name="T47" fmla="*/ 430 h 1043"/>
                  <a:gd name="T48" fmla="*/ 700 w 1049"/>
                  <a:gd name="T49" fmla="*/ 461 h 1043"/>
                  <a:gd name="T50" fmla="*/ 756 w 1049"/>
                  <a:gd name="T51" fmla="*/ 509 h 1043"/>
                  <a:gd name="T52" fmla="*/ 737 w 1049"/>
                  <a:gd name="T53" fmla="*/ 21 h 1043"/>
                  <a:gd name="T54" fmla="*/ 707 w 1049"/>
                  <a:gd name="T55" fmla="*/ 3 h 1043"/>
                  <a:gd name="T56" fmla="*/ 671 w 1049"/>
                  <a:gd name="T57" fmla="*/ 0 h 1043"/>
                  <a:gd name="T58" fmla="*/ 638 w 1049"/>
                  <a:gd name="T59" fmla="*/ 11 h 1043"/>
                  <a:gd name="T60" fmla="*/ 567 w 1049"/>
                  <a:gd name="T61" fmla="*/ 77 h 1043"/>
                  <a:gd name="T62" fmla="*/ 547 w 1049"/>
                  <a:gd name="T63" fmla="*/ 106 h 1043"/>
                  <a:gd name="T64" fmla="*/ 540 w 1049"/>
                  <a:gd name="T65" fmla="*/ 140 h 1043"/>
                  <a:gd name="T66" fmla="*/ 554 w 1049"/>
                  <a:gd name="T67" fmla="*/ 188 h 1043"/>
                  <a:gd name="T68" fmla="*/ 32 w 1049"/>
                  <a:gd name="T69" fmla="*/ 406 h 1043"/>
                  <a:gd name="T70" fmla="*/ 5 w 1049"/>
                  <a:gd name="T71" fmla="*/ 449 h 1043"/>
                  <a:gd name="T72" fmla="*/ 2 w 1049"/>
                  <a:gd name="T73" fmla="*/ 502 h 1043"/>
                  <a:gd name="T74" fmla="*/ 23 w 1049"/>
                  <a:gd name="T75" fmla="*/ 550 h 1043"/>
                  <a:gd name="T76" fmla="*/ 506 w 1049"/>
                  <a:gd name="T77" fmla="*/ 1025 h 1043"/>
                  <a:gd name="T78" fmla="*/ 543 w 1049"/>
                  <a:gd name="T79" fmla="*/ 1041 h 1043"/>
                  <a:gd name="T80" fmla="*/ 567 w 1049"/>
                  <a:gd name="T81" fmla="*/ 1043 h 1043"/>
                  <a:gd name="T82" fmla="*/ 613 w 1049"/>
                  <a:gd name="T83" fmla="*/ 1032 h 1043"/>
                  <a:gd name="T84" fmla="*/ 654 w 1049"/>
                  <a:gd name="T85" fmla="*/ 999 h 1043"/>
                  <a:gd name="T86" fmla="*/ 870 w 1049"/>
                  <a:gd name="T87" fmla="*/ 500 h 1043"/>
                  <a:gd name="T88" fmla="*/ 917 w 1049"/>
                  <a:gd name="T89" fmla="*/ 509 h 1043"/>
                  <a:gd name="T90" fmla="*/ 950 w 1049"/>
                  <a:gd name="T91" fmla="*/ 498 h 1043"/>
                  <a:gd name="T92" fmla="*/ 1022 w 1049"/>
                  <a:gd name="T93" fmla="*/ 432 h 1043"/>
                  <a:gd name="T94" fmla="*/ 1042 w 1049"/>
                  <a:gd name="T95" fmla="*/ 403 h 1043"/>
                  <a:gd name="T96" fmla="*/ 1049 w 1049"/>
                  <a:gd name="T97" fmla="*/ 368 h 1043"/>
                  <a:gd name="T98" fmla="*/ 1042 w 1049"/>
                  <a:gd name="T99" fmla="*/ 334 h 1043"/>
                  <a:gd name="T100" fmla="*/ 1022 w 1049"/>
                  <a:gd name="T101" fmla="*/ 305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9" h="1043">
                    <a:moveTo>
                      <a:pt x="972" y="380"/>
                    </a:moveTo>
                    <a:lnTo>
                      <a:pt x="921" y="432"/>
                    </a:lnTo>
                    <a:lnTo>
                      <a:pt x="918" y="434"/>
                    </a:lnTo>
                    <a:lnTo>
                      <a:pt x="914" y="435"/>
                    </a:lnTo>
                    <a:lnTo>
                      <a:pt x="911" y="436"/>
                    </a:lnTo>
                    <a:lnTo>
                      <a:pt x="908" y="436"/>
                    </a:lnTo>
                    <a:lnTo>
                      <a:pt x="905" y="436"/>
                    </a:lnTo>
                    <a:lnTo>
                      <a:pt x="902" y="435"/>
                    </a:lnTo>
                    <a:lnTo>
                      <a:pt x="898" y="434"/>
                    </a:lnTo>
                    <a:lnTo>
                      <a:pt x="895" y="432"/>
                    </a:lnTo>
                    <a:lnTo>
                      <a:pt x="831" y="368"/>
                    </a:lnTo>
                    <a:lnTo>
                      <a:pt x="781" y="497"/>
                    </a:lnTo>
                    <a:lnTo>
                      <a:pt x="785" y="486"/>
                    </a:lnTo>
                    <a:lnTo>
                      <a:pt x="764" y="467"/>
                    </a:lnTo>
                    <a:lnTo>
                      <a:pt x="744" y="450"/>
                    </a:lnTo>
                    <a:lnTo>
                      <a:pt x="723" y="435"/>
                    </a:lnTo>
                    <a:lnTo>
                      <a:pt x="703" y="421"/>
                    </a:lnTo>
                    <a:lnTo>
                      <a:pt x="682" y="409"/>
                    </a:lnTo>
                    <a:lnTo>
                      <a:pt x="663" y="400"/>
                    </a:lnTo>
                    <a:lnTo>
                      <a:pt x="642" y="391"/>
                    </a:lnTo>
                    <a:lnTo>
                      <a:pt x="622" y="383"/>
                    </a:lnTo>
                    <a:lnTo>
                      <a:pt x="602" y="377"/>
                    </a:lnTo>
                    <a:lnTo>
                      <a:pt x="582" y="372"/>
                    </a:lnTo>
                    <a:lnTo>
                      <a:pt x="562" y="367"/>
                    </a:lnTo>
                    <a:lnTo>
                      <a:pt x="543" y="363"/>
                    </a:lnTo>
                    <a:lnTo>
                      <a:pt x="504" y="357"/>
                    </a:lnTo>
                    <a:lnTo>
                      <a:pt x="466" y="352"/>
                    </a:lnTo>
                    <a:lnTo>
                      <a:pt x="443" y="349"/>
                    </a:lnTo>
                    <a:lnTo>
                      <a:pt x="420" y="346"/>
                    </a:lnTo>
                    <a:lnTo>
                      <a:pt x="396" y="342"/>
                    </a:lnTo>
                    <a:lnTo>
                      <a:pt x="373" y="338"/>
                    </a:lnTo>
                    <a:lnTo>
                      <a:pt x="679" y="215"/>
                    </a:lnTo>
                    <a:lnTo>
                      <a:pt x="617" y="153"/>
                    </a:lnTo>
                    <a:lnTo>
                      <a:pt x="615" y="150"/>
                    </a:lnTo>
                    <a:lnTo>
                      <a:pt x="613" y="148"/>
                    </a:lnTo>
                    <a:lnTo>
                      <a:pt x="612" y="144"/>
                    </a:lnTo>
                    <a:lnTo>
                      <a:pt x="612" y="140"/>
                    </a:lnTo>
                    <a:lnTo>
                      <a:pt x="612" y="137"/>
                    </a:lnTo>
                    <a:lnTo>
                      <a:pt x="613" y="134"/>
                    </a:lnTo>
                    <a:lnTo>
                      <a:pt x="615" y="131"/>
                    </a:lnTo>
                    <a:lnTo>
                      <a:pt x="617" y="129"/>
                    </a:lnTo>
                    <a:lnTo>
                      <a:pt x="668" y="77"/>
                    </a:lnTo>
                    <a:lnTo>
                      <a:pt x="671" y="75"/>
                    </a:lnTo>
                    <a:lnTo>
                      <a:pt x="674" y="73"/>
                    </a:lnTo>
                    <a:lnTo>
                      <a:pt x="678" y="72"/>
                    </a:lnTo>
                    <a:lnTo>
                      <a:pt x="681" y="71"/>
                    </a:lnTo>
                    <a:lnTo>
                      <a:pt x="684" y="72"/>
                    </a:lnTo>
                    <a:lnTo>
                      <a:pt x="688" y="73"/>
                    </a:lnTo>
                    <a:lnTo>
                      <a:pt x="691" y="75"/>
                    </a:lnTo>
                    <a:lnTo>
                      <a:pt x="693" y="77"/>
                    </a:lnTo>
                    <a:lnTo>
                      <a:pt x="972" y="355"/>
                    </a:lnTo>
                    <a:lnTo>
                      <a:pt x="974" y="357"/>
                    </a:lnTo>
                    <a:lnTo>
                      <a:pt x="976" y="361"/>
                    </a:lnTo>
                    <a:lnTo>
                      <a:pt x="977" y="364"/>
                    </a:lnTo>
                    <a:lnTo>
                      <a:pt x="977" y="368"/>
                    </a:lnTo>
                    <a:lnTo>
                      <a:pt x="977" y="372"/>
                    </a:lnTo>
                    <a:lnTo>
                      <a:pt x="976" y="375"/>
                    </a:lnTo>
                    <a:lnTo>
                      <a:pt x="974" y="378"/>
                    </a:lnTo>
                    <a:lnTo>
                      <a:pt x="972" y="380"/>
                    </a:lnTo>
                    <a:lnTo>
                      <a:pt x="972" y="380"/>
                    </a:lnTo>
                    <a:close/>
                    <a:moveTo>
                      <a:pt x="600" y="949"/>
                    </a:moveTo>
                    <a:lnTo>
                      <a:pt x="598" y="953"/>
                    </a:lnTo>
                    <a:lnTo>
                      <a:pt x="596" y="957"/>
                    </a:lnTo>
                    <a:lnTo>
                      <a:pt x="593" y="960"/>
                    </a:lnTo>
                    <a:lnTo>
                      <a:pt x="589" y="963"/>
                    </a:lnTo>
                    <a:lnTo>
                      <a:pt x="586" y="966"/>
                    </a:lnTo>
                    <a:lnTo>
                      <a:pt x="582" y="968"/>
                    </a:lnTo>
                    <a:lnTo>
                      <a:pt x="578" y="970"/>
                    </a:lnTo>
                    <a:lnTo>
                      <a:pt x="573" y="971"/>
                    </a:lnTo>
                    <a:lnTo>
                      <a:pt x="569" y="972"/>
                    </a:lnTo>
                    <a:lnTo>
                      <a:pt x="566" y="972"/>
                    </a:lnTo>
                    <a:lnTo>
                      <a:pt x="558" y="971"/>
                    </a:lnTo>
                    <a:lnTo>
                      <a:pt x="552" y="969"/>
                    </a:lnTo>
                    <a:lnTo>
                      <a:pt x="546" y="966"/>
                    </a:lnTo>
                    <a:lnTo>
                      <a:pt x="541" y="961"/>
                    </a:lnTo>
                    <a:lnTo>
                      <a:pt x="83" y="508"/>
                    </a:lnTo>
                    <a:lnTo>
                      <a:pt x="77" y="501"/>
                    </a:lnTo>
                    <a:lnTo>
                      <a:pt x="73" y="494"/>
                    </a:lnTo>
                    <a:lnTo>
                      <a:pt x="72" y="485"/>
                    </a:lnTo>
                    <a:lnTo>
                      <a:pt x="73" y="476"/>
                    </a:lnTo>
                    <a:lnTo>
                      <a:pt x="75" y="468"/>
                    </a:lnTo>
                    <a:lnTo>
                      <a:pt x="80" y="460"/>
                    </a:lnTo>
                    <a:lnTo>
                      <a:pt x="86" y="454"/>
                    </a:lnTo>
                    <a:lnTo>
                      <a:pt x="94" y="449"/>
                    </a:lnTo>
                    <a:lnTo>
                      <a:pt x="317" y="360"/>
                    </a:lnTo>
                    <a:lnTo>
                      <a:pt x="345" y="368"/>
                    </a:lnTo>
                    <a:lnTo>
                      <a:pt x="374" y="375"/>
                    </a:lnTo>
                    <a:lnTo>
                      <a:pt x="403" y="380"/>
                    </a:lnTo>
                    <a:lnTo>
                      <a:pt x="431" y="384"/>
                    </a:lnTo>
                    <a:lnTo>
                      <a:pt x="487" y="391"/>
                    </a:lnTo>
                    <a:lnTo>
                      <a:pt x="544" y="400"/>
                    </a:lnTo>
                    <a:lnTo>
                      <a:pt x="572" y="406"/>
                    </a:lnTo>
                    <a:lnTo>
                      <a:pt x="600" y="414"/>
                    </a:lnTo>
                    <a:lnTo>
                      <a:pt x="614" y="418"/>
                    </a:lnTo>
                    <a:lnTo>
                      <a:pt x="628" y="423"/>
                    </a:lnTo>
                    <a:lnTo>
                      <a:pt x="642" y="430"/>
                    </a:lnTo>
                    <a:lnTo>
                      <a:pt x="656" y="436"/>
                    </a:lnTo>
                    <a:lnTo>
                      <a:pt x="670" y="444"/>
                    </a:lnTo>
                    <a:lnTo>
                      <a:pt x="686" y="453"/>
                    </a:lnTo>
                    <a:lnTo>
                      <a:pt x="700" y="461"/>
                    </a:lnTo>
                    <a:lnTo>
                      <a:pt x="714" y="472"/>
                    </a:lnTo>
                    <a:lnTo>
                      <a:pt x="728" y="483"/>
                    </a:lnTo>
                    <a:lnTo>
                      <a:pt x="742" y="495"/>
                    </a:lnTo>
                    <a:lnTo>
                      <a:pt x="756" y="509"/>
                    </a:lnTo>
                    <a:lnTo>
                      <a:pt x="770" y="523"/>
                    </a:lnTo>
                    <a:lnTo>
                      <a:pt x="600" y="949"/>
                    </a:lnTo>
                    <a:close/>
                    <a:moveTo>
                      <a:pt x="745" y="26"/>
                    </a:moveTo>
                    <a:lnTo>
                      <a:pt x="737" y="21"/>
                    </a:lnTo>
                    <a:lnTo>
                      <a:pt x="731" y="15"/>
                    </a:lnTo>
                    <a:lnTo>
                      <a:pt x="723" y="11"/>
                    </a:lnTo>
                    <a:lnTo>
                      <a:pt x="716" y="6"/>
                    </a:lnTo>
                    <a:lnTo>
                      <a:pt x="707" y="3"/>
                    </a:lnTo>
                    <a:lnTo>
                      <a:pt x="698" y="1"/>
                    </a:lnTo>
                    <a:lnTo>
                      <a:pt x="690" y="0"/>
                    </a:lnTo>
                    <a:lnTo>
                      <a:pt x="681" y="0"/>
                    </a:lnTo>
                    <a:lnTo>
                      <a:pt x="671" y="0"/>
                    </a:lnTo>
                    <a:lnTo>
                      <a:pt x="663" y="1"/>
                    </a:lnTo>
                    <a:lnTo>
                      <a:pt x="654" y="3"/>
                    </a:lnTo>
                    <a:lnTo>
                      <a:pt x="647" y="6"/>
                    </a:lnTo>
                    <a:lnTo>
                      <a:pt x="638" y="11"/>
                    </a:lnTo>
                    <a:lnTo>
                      <a:pt x="630" y="15"/>
                    </a:lnTo>
                    <a:lnTo>
                      <a:pt x="624" y="21"/>
                    </a:lnTo>
                    <a:lnTo>
                      <a:pt x="617" y="26"/>
                    </a:lnTo>
                    <a:lnTo>
                      <a:pt x="567" y="77"/>
                    </a:lnTo>
                    <a:lnTo>
                      <a:pt x="560" y="83"/>
                    </a:lnTo>
                    <a:lnTo>
                      <a:pt x="555" y="91"/>
                    </a:lnTo>
                    <a:lnTo>
                      <a:pt x="551" y="98"/>
                    </a:lnTo>
                    <a:lnTo>
                      <a:pt x="547" y="106"/>
                    </a:lnTo>
                    <a:lnTo>
                      <a:pt x="544" y="114"/>
                    </a:lnTo>
                    <a:lnTo>
                      <a:pt x="542" y="123"/>
                    </a:lnTo>
                    <a:lnTo>
                      <a:pt x="541" y="132"/>
                    </a:lnTo>
                    <a:lnTo>
                      <a:pt x="540" y="140"/>
                    </a:lnTo>
                    <a:lnTo>
                      <a:pt x="541" y="153"/>
                    </a:lnTo>
                    <a:lnTo>
                      <a:pt x="543" y="165"/>
                    </a:lnTo>
                    <a:lnTo>
                      <a:pt x="547" y="177"/>
                    </a:lnTo>
                    <a:lnTo>
                      <a:pt x="554" y="188"/>
                    </a:lnTo>
                    <a:lnTo>
                      <a:pt x="65" y="383"/>
                    </a:lnTo>
                    <a:lnTo>
                      <a:pt x="53" y="390"/>
                    </a:lnTo>
                    <a:lnTo>
                      <a:pt x="42" y="397"/>
                    </a:lnTo>
                    <a:lnTo>
                      <a:pt x="32" y="406"/>
                    </a:lnTo>
                    <a:lnTo>
                      <a:pt x="23" y="416"/>
                    </a:lnTo>
                    <a:lnTo>
                      <a:pt x="16" y="426"/>
                    </a:lnTo>
                    <a:lnTo>
                      <a:pt x="9" y="437"/>
                    </a:lnTo>
                    <a:lnTo>
                      <a:pt x="5" y="449"/>
                    </a:lnTo>
                    <a:lnTo>
                      <a:pt x="2" y="462"/>
                    </a:lnTo>
                    <a:lnTo>
                      <a:pt x="0" y="475"/>
                    </a:lnTo>
                    <a:lnTo>
                      <a:pt x="0" y="489"/>
                    </a:lnTo>
                    <a:lnTo>
                      <a:pt x="2" y="502"/>
                    </a:lnTo>
                    <a:lnTo>
                      <a:pt x="5" y="514"/>
                    </a:lnTo>
                    <a:lnTo>
                      <a:pt x="9" y="527"/>
                    </a:lnTo>
                    <a:lnTo>
                      <a:pt x="16" y="538"/>
                    </a:lnTo>
                    <a:lnTo>
                      <a:pt x="23" y="550"/>
                    </a:lnTo>
                    <a:lnTo>
                      <a:pt x="32" y="559"/>
                    </a:lnTo>
                    <a:lnTo>
                      <a:pt x="490" y="1012"/>
                    </a:lnTo>
                    <a:lnTo>
                      <a:pt x="498" y="1020"/>
                    </a:lnTo>
                    <a:lnTo>
                      <a:pt x="506" y="1025"/>
                    </a:lnTo>
                    <a:lnTo>
                      <a:pt x="515" y="1030"/>
                    </a:lnTo>
                    <a:lnTo>
                      <a:pt x="524" y="1035"/>
                    </a:lnTo>
                    <a:lnTo>
                      <a:pt x="533" y="1039"/>
                    </a:lnTo>
                    <a:lnTo>
                      <a:pt x="543" y="1041"/>
                    </a:lnTo>
                    <a:lnTo>
                      <a:pt x="553" y="1043"/>
                    </a:lnTo>
                    <a:lnTo>
                      <a:pt x="563" y="1043"/>
                    </a:lnTo>
                    <a:lnTo>
                      <a:pt x="565" y="1043"/>
                    </a:lnTo>
                    <a:lnTo>
                      <a:pt x="567" y="1043"/>
                    </a:lnTo>
                    <a:lnTo>
                      <a:pt x="578" y="1043"/>
                    </a:lnTo>
                    <a:lnTo>
                      <a:pt x="588" y="1041"/>
                    </a:lnTo>
                    <a:lnTo>
                      <a:pt x="601" y="1038"/>
                    </a:lnTo>
                    <a:lnTo>
                      <a:pt x="613" y="1032"/>
                    </a:lnTo>
                    <a:lnTo>
                      <a:pt x="625" y="1026"/>
                    </a:lnTo>
                    <a:lnTo>
                      <a:pt x="636" y="1018"/>
                    </a:lnTo>
                    <a:lnTo>
                      <a:pt x="646" y="1010"/>
                    </a:lnTo>
                    <a:lnTo>
                      <a:pt x="654" y="999"/>
                    </a:lnTo>
                    <a:lnTo>
                      <a:pt x="661" y="988"/>
                    </a:lnTo>
                    <a:lnTo>
                      <a:pt x="666" y="975"/>
                    </a:lnTo>
                    <a:lnTo>
                      <a:pt x="858" y="495"/>
                    </a:lnTo>
                    <a:lnTo>
                      <a:pt x="870" y="500"/>
                    </a:lnTo>
                    <a:lnTo>
                      <a:pt x="882" y="505"/>
                    </a:lnTo>
                    <a:lnTo>
                      <a:pt x="895" y="508"/>
                    </a:lnTo>
                    <a:lnTo>
                      <a:pt x="908" y="509"/>
                    </a:lnTo>
                    <a:lnTo>
                      <a:pt x="917" y="509"/>
                    </a:lnTo>
                    <a:lnTo>
                      <a:pt x="925" y="508"/>
                    </a:lnTo>
                    <a:lnTo>
                      <a:pt x="934" y="505"/>
                    </a:lnTo>
                    <a:lnTo>
                      <a:pt x="943" y="502"/>
                    </a:lnTo>
                    <a:lnTo>
                      <a:pt x="950" y="498"/>
                    </a:lnTo>
                    <a:lnTo>
                      <a:pt x="958" y="494"/>
                    </a:lnTo>
                    <a:lnTo>
                      <a:pt x="965" y="488"/>
                    </a:lnTo>
                    <a:lnTo>
                      <a:pt x="972" y="483"/>
                    </a:lnTo>
                    <a:lnTo>
                      <a:pt x="1022" y="432"/>
                    </a:lnTo>
                    <a:lnTo>
                      <a:pt x="1029" y="426"/>
                    </a:lnTo>
                    <a:lnTo>
                      <a:pt x="1033" y="418"/>
                    </a:lnTo>
                    <a:lnTo>
                      <a:pt x="1039" y="410"/>
                    </a:lnTo>
                    <a:lnTo>
                      <a:pt x="1042" y="403"/>
                    </a:lnTo>
                    <a:lnTo>
                      <a:pt x="1045" y="394"/>
                    </a:lnTo>
                    <a:lnTo>
                      <a:pt x="1047" y="386"/>
                    </a:lnTo>
                    <a:lnTo>
                      <a:pt x="1048" y="377"/>
                    </a:lnTo>
                    <a:lnTo>
                      <a:pt x="1049" y="368"/>
                    </a:lnTo>
                    <a:lnTo>
                      <a:pt x="1048" y="359"/>
                    </a:lnTo>
                    <a:lnTo>
                      <a:pt x="1047" y="350"/>
                    </a:lnTo>
                    <a:lnTo>
                      <a:pt x="1045" y="341"/>
                    </a:lnTo>
                    <a:lnTo>
                      <a:pt x="1042" y="334"/>
                    </a:lnTo>
                    <a:lnTo>
                      <a:pt x="1039" y="325"/>
                    </a:lnTo>
                    <a:lnTo>
                      <a:pt x="1034" y="318"/>
                    </a:lnTo>
                    <a:lnTo>
                      <a:pt x="1029" y="311"/>
                    </a:lnTo>
                    <a:lnTo>
                      <a:pt x="1022" y="305"/>
                    </a:lnTo>
                    <a:lnTo>
                      <a:pt x="74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5EF6F2BB-54D4-44DA-9EDB-AF37199B7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1556" y="3875484"/>
                <a:ext cx="71438" cy="71438"/>
              </a:xfrm>
              <a:custGeom>
                <a:avLst/>
                <a:gdLst>
                  <a:gd name="T0" fmla="*/ 95 w 180"/>
                  <a:gd name="T1" fmla="*/ 36 h 180"/>
                  <a:gd name="T2" fmla="*/ 106 w 180"/>
                  <a:gd name="T3" fmla="*/ 39 h 180"/>
                  <a:gd name="T4" fmla="*/ 120 w 180"/>
                  <a:gd name="T5" fmla="*/ 45 h 180"/>
                  <a:gd name="T6" fmla="*/ 135 w 180"/>
                  <a:gd name="T7" fmla="*/ 59 h 180"/>
                  <a:gd name="T8" fmla="*/ 142 w 180"/>
                  <a:gd name="T9" fmla="*/ 74 h 180"/>
                  <a:gd name="T10" fmla="*/ 144 w 180"/>
                  <a:gd name="T11" fmla="*/ 84 h 180"/>
                  <a:gd name="T12" fmla="*/ 144 w 180"/>
                  <a:gd name="T13" fmla="*/ 96 h 180"/>
                  <a:gd name="T14" fmla="*/ 142 w 180"/>
                  <a:gd name="T15" fmla="*/ 105 h 180"/>
                  <a:gd name="T16" fmla="*/ 135 w 180"/>
                  <a:gd name="T17" fmla="*/ 120 h 180"/>
                  <a:gd name="T18" fmla="*/ 120 w 180"/>
                  <a:gd name="T19" fmla="*/ 135 h 180"/>
                  <a:gd name="T20" fmla="*/ 106 w 180"/>
                  <a:gd name="T21" fmla="*/ 141 h 180"/>
                  <a:gd name="T22" fmla="*/ 95 w 180"/>
                  <a:gd name="T23" fmla="*/ 143 h 180"/>
                  <a:gd name="T24" fmla="*/ 84 w 180"/>
                  <a:gd name="T25" fmla="*/ 143 h 180"/>
                  <a:gd name="T26" fmla="*/ 74 w 180"/>
                  <a:gd name="T27" fmla="*/ 141 h 180"/>
                  <a:gd name="T28" fmla="*/ 59 w 180"/>
                  <a:gd name="T29" fmla="*/ 135 h 180"/>
                  <a:gd name="T30" fmla="*/ 45 w 180"/>
                  <a:gd name="T31" fmla="*/ 120 h 180"/>
                  <a:gd name="T32" fmla="*/ 39 w 180"/>
                  <a:gd name="T33" fmla="*/ 105 h 180"/>
                  <a:gd name="T34" fmla="*/ 37 w 180"/>
                  <a:gd name="T35" fmla="*/ 96 h 180"/>
                  <a:gd name="T36" fmla="*/ 37 w 180"/>
                  <a:gd name="T37" fmla="*/ 84 h 180"/>
                  <a:gd name="T38" fmla="*/ 39 w 180"/>
                  <a:gd name="T39" fmla="*/ 74 h 180"/>
                  <a:gd name="T40" fmla="*/ 45 w 180"/>
                  <a:gd name="T41" fmla="*/ 59 h 180"/>
                  <a:gd name="T42" fmla="*/ 59 w 180"/>
                  <a:gd name="T43" fmla="*/ 45 h 180"/>
                  <a:gd name="T44" fmla="*/ 74 w 180"/>
                  <a:gd name="T45" fmla="*/ 39 h 180"/>
                  <a:gd name="T46" fmla="*/ 84 w 180"/>
                  <a:gd name="T47" fmla="*/ 36 h 180"/>
                  <a:gd name="T48" fmla="*/ 90 w 180"/>
                  <a:gd name="T49" fmla="*/ 180 h 180"/>
                  <a:gd name="T50" fmla="*/ 108 w 180"/>
                  <a:gd name="T51" fmla="*/ 178 h 180"/>
                  <a:gd name="T52" fmla="*/ 125 w 180"/>
                  <a:gd name="T53" fmla="*/ 172 h 180"/>
                  <a:gd name="T54" fmla="*/ 140 w 180"/>
                  <a:gd name="T55" fmla="*/ 165 h 180"/>
                  <a:gd name="T56" fmla="*/ 153 w 180"/>
                  <a:gd name="T57" fmla="*/ 153 h 180"/>
                  <a:gd name="T58" fmla="*/ 164 w 180"/>
                  <a:gd name="T59" fmla="*/ 140 h 180"/>
                  <a:gd name="T60" fmla="*/ 173 w 180"/>
                  <a:gd name="T61" fmla="*/ 125 h 180"/>
                  <a:gd name="T62" fmla="*/ 178 w 180"/>
                  <a:gd name="T63" fmla="*/ 108 h 180"/>
                  <a:gd name="T64" fmla="*/ 180 w 180"/>
                  <a:gd name="T65" fmla="*/ 89 h 180"/>
                  <a:gd name="T66" fmla="*/ 178 w 180"/>
                  <a:gd name="T67" fmla="*/ 72 h 180"/>
                  <a:gd name="T68" fmla="*/ 173 w 180"/>
                  <a:gd name="T69" fmla="*/ 55 h 180"/>
                  <a:gd name="T70" fmla="*/ 164 w 180"/>
                  <a:gd name="T71" fmla="*/ 40 h 180"/>
                  <a:gd name="T72" fmla="*/ 153 w 180"/>
                  <a:gd name="T73" fmla="*/ 27 h 180"/>
                  <a:gd name="T74" fmla="*/ 140 w 180"/>
                  <a:gd name="T75" fmla="*/ 15 h 180"/>
                  <a:gd name="T76" fmla="*/ 125 w 180"/>
                  <a:gd name="T77" fmla="*/ 7 h 180"/>
                  <a:gd name="T78" fmla="*/ 108 w 180"/>
                  <a:gd name="T79" fmla="*/ 2 h 180"/>
                  <a:gd name="T80" fmla="*/ 90 w 180"/>
                  <a:gd name="T81" fmla="*/ 0 h 180"/>
                  <a:gd name="T82" fmla="*/ 71 w 180"/>
                  <a:gd name="T83" fmla="*/ 2 h 180"/>
                  <a:gd name="T84" fmla="*/ 55 w 180"/>
                  <a:gd name="T85" fmla="*/ 7 h 180"/>
                  <a:gd name="T86" fmla="*/ 40 w 180"/>
                  <a:gd name="T87" fmla="*/ 15 h 180"/>
                  <a:gd name="T88" fmla="*/ 26 w 180"/>
                  <a:gd name="T89" fmla="*/ 27 h 180"/>
                  <a:gd name="T90" fmla="*/ 15 w 180"/>
                  <a:gd name="T91" fmla="*/ 40 h 180"/>
                  <a:gd name="T92" fmla="*/ 7 w 180"/>
                  <a:gd name="T93" fmla="*/ 55 h 180"/>
                  <a:gd name="T94" fmla="*/ 2 w 180"/>
                  <a:gd name="T95" fmla="*/ 72 h 180"/>
                  <a:gd name="T96" fmla="*/ 0 w 180"/>
                  <a:gd name="T97" fmla="*/ 89 h 180"/>
                  <a:gd name="T98" fmla="*/ 2 w 180"/>
                  <a:gd name="T99" fmla="*/ 108 h 180"/>
                  <a:gd name="T100" fmla="*/ 7 w 180"/>
                  <a:gd name="T101" fmla="*/ 125 h 180"/>
                  <a:gd name="T102" fmla="*/ 15 w 180"/>
                  <a:gd name="T103" fmla="*/ 140 h 180"/>
                  <a:gd name="T104" fmla="*/ 26 w 180"/>
                  <a:gd name="T105" fmla="*/ 153 h 180"/>
                  <a:gd name="T106" fmla="*/ 40 w 180"/>
                  <a:gd name="T107" fmla="*/ 165 h 180"/>
                  <a:gd name="T108" fmla="*/ 55 w 180"/>
                  <a:gd name="T109" fmla="*/ 172 h 180"/>
                  <a:gd name="T110" fmla="*/ 71 w 180"/>
                  <a:gd name="T111" fmla="*/ 178 h 180"/>
                  <a:gd name="T112" fmla="*/ 90 w 180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80">
                    <a:moveTo>
                      <a:pt x="90" y="35"/>
                    </a:moveTo>
                    <a:lnTo>
                      <a:pt x="95" y="36"/>
                    </a:lnTo>
                    <a:lnTo>
                      <a:pt x="101" y="36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9" y="51"/>
                    </a:lnTo>
                    <a:lnTo>
                      <a:pt x="135" y="59"/>
                    </a:lnTo>
                    <a:lnTo>
                      <a:pt x="139" y="69"/>
                    </a:lnTo>
                    <a:lnTo>
                      <a:pt x="142" y="74"/>
                    </a:lnTo>
                    <a:lnTo>
                      <a:pt x="143" y="78"/>
                    </a:lnTo>
                    <a:lnTo>
                      <a:pt x="144" y="84"/>
                    </a:lnTo>
                    <a:lnTo>
                      <a:pt x="144" y="89"/>
                    </a:lnTo>
                    <a:lnTo>
                      <a:pt x="144" y="96"/>
                    </a:lnTo>
                    <a:lnTo>
                      <a:pt x="143" y="101"/>
                    </a:lnTo>
                    <a:lnTo>
                      <a:pt x="142" y="105"/>
                    </a:lnTo>
                    <a:lnTo>
                      <a:pt x="139" y="111"/>
                    </a:lnTo>
                    <a:lnTo>
                      <a:pt x="135" y="120"/>
                    </a:lnTo>
                    <a:lnTo>
                      <a:pt x="129" y="128"/>
                    </a:lnTo>
                    <a:lnTo>
                      <a:pt x="120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2"/>
                    </a:lnTo>
                    <a:lnTo>
                      <a:pt x="95" y="143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9" y="142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59" y="135"/>
                    </a:lnTo>
                    <a:lnTo>
                      <a:pt x="52" y="128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5"/>
                    </a:lnTo>
                    <a:lnTo>
                      <a:pt x="37" y="101"/>
                    </a:lnTo>
                    <a:lnTo>
                      <a:pt x="37" y="96"/>
                    </a:lnTo>
                    <a:lnTo>
                      <a:pt x="36" y="89"/>
                    </a:lnTo>
                    <a:lnTo>
                      <a:pt x="37" y="84"/>
                    </a:lnTo>
                    <a:lnTo>
                      <a:pt x="37" y="78"/>
                    </a:lnTo>
                    <a:lnTo>
                      <a:pt x="39" y="74"/>
                    </a:lnTo>
                    <a:lnTo>
                      <a:pt x="40" y="69"/>
                    </a:lnTo>
                    <a:lnTo>
                      <a:pt x="45" y="59"/>
                    </a:lnTo>
                    <a:lnTo>
                      <a:pt x="52" y="51"/>
                    </a:lnTo>
                    <a:lnTo>
                      <a:pt x="59" y="45"/>
                    </a:lnTo>
                    <a:lnTo>
                      <a:pt x="69" y="40"/>
                    </a:lnTo>
                    <a:lnTo>
                      <a:pt x="74" y="39"/>
                    </a:lnTo>
                    <a:lnTo>
                      <a:pt x="79" y="36"/>
                    </a:lnTo>
                    <a:lnTo>
                      <a:pt x="84" y="36"/>
                    </a:lnTo>
                    <a:lnTo>
                      <a:pt x="90" y="35"/>
                    </a:lnTo>
                    <a:close/>
                    <a:moveTo>
                      <a:pt x="90" y="180"/>
                    </a:moveTo>
                    <a:lnTo>
                      <a:pt x="99" y="179"/>
                    </a:lnTo>
                    <a:lnTo>
                      <a:pt x="108" y="178"/>
                    </a:lnTo>
                    <a:lnTo>
                      <a:pt x="117" y="176"/>
                    </a:lnTo>
                    <a:lnTo>
                      <a:pt x="125" y="172"/>
                    </a:lnTo>
                    <a:lnTo>
                      <a:pt x="133" y="169"/>
                    </a:lnTo>
                    <a:lnTo>
                      <a:pt x="140" y="165"/>
                    </a:lnTo>
                    <a:lnTo>
                      <a:pt x="147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3" y="125"/>
                    </a:lnTo>
                    <a:lnTo>
                      <a:pt x="176" y="116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89"/>
                    </a:lnTo>
                    <a:lnTo>
                      <a:pt x="179" y="81"/>
                    </a:lnTo>
                    <a:lnTo>
                      <a:pt x="178" y="72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70" y="47"/>
                    </a:lnTo>
                    <a:lnTo>
                      <a:pt x="164" y="40"/>
                    </a:lnTo>
                    <a:lnTo>
                      <a:pt x="160" y="32"/>
                    </a:lnTo>
                    <a:lnTo>
                      <a:pt x="153" y="27"/>
                    </a:lnTo>
                    <a:lnTo>
                      <a:pt x="147" y="20"/>
                    </a:lnTo>
                    <a:lnTo>
                      <a:pt x="140" y="15"/>
                    </a:lnTo>
                    <a:lnTo>
                      <a:pt x="133" y="10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1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0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6" y="27"/>
                    </a:lnTo>
                    <a:lnTo>
                      <a:pt x="21" y="32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2" y="108"/>
                    </a:lnTo>
                    <a:lnTo>
                      <a:pt x="4" y="116"/>
                    </a:lnTo>
                    <a:lnTo>
                      <a:pt x="7" y="125"/>
                    </a:lnTo>
                    <a:lnTo>
                      <a:pt x="11" y="132"/>
                    </a:lnTo>
                    <a:lnTo>
                      <a:pt x="15" y="140"/>
                    </a:lnTo>
                    <a:lnTo>
                      <a:pt x="21" y="147"/>
                    </a:lnTo>
                    <a:lnTo>
                      <a:pt x="26" y="153"/>
                    </a:lnTo>
                    <a:lnTo>
                      <a:pt x="32" y="159"/>
                    </a:lnTo>
                    <a:lnTo>
                      <a:pt x="40" y="165"/>
                    </a:lnTo>
                    <a:lnTo>
                      <a:pt x="48" y="169"/>
                    </a:lnTo>
                    <a:lnTo>
                      <a:pt x="55" y="172"/>
                    </a:lnTo>
                    <a:lnTo>
                      <a:pt x="64" y="176"/>
                    </a:lnTo>
                    <a:lnTo>
                      <a:pt x="71" y="178"/>
                    </a:lnTo>
                    <a:lnTo>
                      <a:pt x="81" y="179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EBF57372-A5A6-428D-8423-5AE888810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7294" y="3646884"/>
                <a:ext cx="71438" cy="71438"/>
              </a:xfrm>
              <a:custGeom>
                <a:avLst/>
                <a:gdLst>
                  <a:gd name="T0" fmla="*/ 84 w 180"/>
                  <a:gd name="T1" fmla="*/ 144 h 179"/>
                  <a:gd name="T2" fmla="*/ 74 w 180"/>
                  <a:gd name="T3" fmla="*/ 141 h 179"/>
                  <a:gd name="T4" fmla="*/ 60 w 180"/>
                  <a:gd name="T5" fmla="*/ 135 h 179"/>
                  <a:gd name="T6" fmla="*/ 45 w 180"/>
                  <a:gd name="T7" fmla="*/ 120 h 179"/>
                  <a:gd name="T8" fmla="*/ 39 w 180"/>
                  <a:gd name="T9" fmla="*/ 106 h 179"/>
                  <a:gd name="T10" fmla="*/ 36 w 180"/>
                  <a:gd name="T11" fmla="*/ 95 h 179"/>
                  <a:gd name="T12" fmla="*/ 36 w 180"/>
                  <a:gd name="T13" fmla="*/ 84 h 179"/>
                  <a:gd name="T14" fmla="*/ 39 w 180"/>
                  <a:gd name="T15" fmla="*/ 73 h 179"/>
                  <a:gd name="T16" fmla="*/ 45 w 180"/>
                  <a:gd name="T17" fmla="*/ 59 h 179"/>
                  <a:gd name="T18" fmla="*/ 60 w 180"/>
                  <a:gd name="T19" fmla="*/ 45 h 179"/>
                  <a:gd name="T20" fmla="*/ 74 w 180"/>
                  <a:gd name="T21" fmla="*/ 38 h 179"/>
                  <a:gd name="T22" fmla="*/ 84 w 180"/>
                  <a:gd name="T23" fmla="*/ 36 h 179"/>
                  <a:gd name="T24" fmla="*/ 96 w 180"/>
                  <a:gd name="T25" fmla="*/ 36 h 179"/>
                  <a:gd name="T26" fmla="*/ 106 w 180"/>
                  <a:gd name="T27" fmla="*/ 38 h 179"/>
                  <a:gd name="T28" fmla="*/ 121 w 180"/>
                  <a:gd name="T29" fmla="*/ 45 h 179"/>
                  <a:gd name="T30" fmla="*/ 135 w 180"/>
                  <a:gd name="T31" fmla="*/ 59 h 179"/>
                  <a:gd name="T32" fmla="*/ 141 w 180"/>
                  <a:gd name="T33" fmla="*/ 73 h 179"/>
                  <a:gd name="T34" fmla="*/ 143 w 180"/>
                  <a:gd name="T35" fmla="*/ 84 h 179"/>
                  <a:gd name="T36" fmla="*/ 143 w 180"/>
                  <a:gd name="T37" fmla="*/ 95 h 179"/>
                  <a:gd name="T38" fmla="*/ 141 w 180"/>
                  <a:gd name="T39" fmla="*/ 106 h 179"/>
                  <a:gd name="T40" fmla="*/ 135 w 180"/>
                  <a:gd name="T41" fmla="*/ 120 h 179"/>
                  <a:gd name="T42" fmla="*/ 121 w 180"/>
                  <a:gd name="T43" fmla="*/ 135 h 179"/>
                  <a:gd name="T44" fmla="*/ 106 w 180"/>
                  <a:gd name="T45" fmla="*/ 141 h 179"/>
                  <a:gd name="T46" fmla="*/ 96 w 180"/>
                  <a:gd name="T47" fmla="*/ 144 h 179"/>
                  <a:gd name="T48" fmla="*/ 90 w 180"/>
                  <a:gd name="T49" fmla="*/ 0 h 179"/>
                  <a:gd name="T50" fmla="*/ 72 w 180"/>
                  <a:gd name="T51" fmla="*/ 1 h 179"/>
                  <a:gd name="T52" fmla="*/ 55 w 180"/>
                  <a:gd name="T53" fmla="*/ 6 h 179"/>
                  <a:gd name="T54" fmla="*/ 40 w 180"/>
                  <a:gd name="T55" fmla="*/ 15 h 179"/>
                  <a:gd name="T56" fmla="*/ 27 w 180"/>
                  <a:gd name="T57" fmla="*/ 26 h 179"/>
                  <a:gd name="T58" fmla="*/ 15 w 180"/>
                  <a:gd name="T59" fmla="*/ 40 h 179"/>
                  <a:gd name="T60" fmla="*/ 7 w 180"/>
                  <a:gd name="T61" fmla="*/ 55 h 179"/>
                  <a:gd name="T62" fmla="*/ 2 w 180"/>
                  <a:gd name="T63" fmla="*/ 71 h 179"/>
                  <a:gd name="T64" fmla="*/ 0 w 180"/>
                  <a:gd name="T65" fmla="*/ 90 h 179"/>
                  <a:gd name="T66" fmla="*/ 2 w 180"/>
                  <a:gd name="T67" fmla="*/ 108 h 179"/>
                  <a:gd name="T68" fmla="*/ 7 w 180"/>
                  <a:gd name="T69" fmla="*/ 125 h 179"/>
                  <a:gd name="T70" fmla="*/ 15 w 180"/>
                  <a:gd name="T71" fmla="*/ 140 h 179"/>
                  <a:gd name="T72" fmla="*/ 27 w 180"/>
                  <a:gd name="T73" fmla="*/ 153 h 179"/>
                  <a:gd name="T74" fmla="*/ 40 w 180"/>
                  <a:gd name="T75" fmla="*/ 164 h 179"/>
                  <a:gd name="T76" fmla="*/ 55 w 180"/>
                  <a:gd name="T77" fmla="*/ 173 h 179"/>
                  <a:gd name="T78" fmla="*/ 72 w 180"/>
                  <a:gd name="T79" fmla="*/ 178 h 179"/>
                  <a:gd name="T80" fmla="*/ 90 w 180"/>
                  <a:gd name="T81" fmla="*/ 179 h 179"/>
                  <a:gd name="T82" fmla="*/ 108 w 180"/>
                  <a:gd name="T83" fmla="*/ 178 h 179"/>
                  <a:gd name="T84" fmla="*/ 125 w 180"/>
                  <a:gd name="T85" fmla="*/ 173 h 179"/>
                  <a:gd name="T86" fmla="*/ 140 w 180"/>
                  <a:gd name="T87" fmla="*/ 164 h 179"/>
                  <a:gd name="T88" fmla="*/ 153 w 180"/>
                  <a:gd name="T89" fmla="*/ 153 h 179"/>
                  <a:gd name="T90" fmla="*/ 165 w 180"/>
                  <a:gd name="T91" fmla="*/ 140 h 179"/>
                  <a:gd name="T92" fmla="*/ 173 w 180"/>
                  <a:gd name="T93" fmla="*/ 125 h 179"/>
                  <a:gd name="T94" fmla="*/ 178 w 180"/>
                  <a:gd name="T95" fmla="*/ 108 h 179"/>
                  <a:gd name="T96" fmla="*/ 180 w 180"/>
                  <a:gd name="T97" fmla="*/ 90 h 179"/>
                  <a:gd name="T98" fmla="*/ 178 w 180"/>
                  <a:gd name="T99" fmla="*/ 71 h 179"/>
                  <a:gd name="T100" fmla="*/ 173 w 180"/>
                  <a:gd name="T101" fmla="*/ 55 h 179"/>
                  <a:gd name="T102" fmla="*/ 165 w 180"/>
                  <a:gd name="T103" fmla="*/ 40 h 179"/>
                  <a:gd name="T104" fmla="*/ 153 w 180"/>
                  <a:gd name="T105" fmla="*/ 26 h 179"/>
                  <a:gd name="T106" fmla="*/ 140 w 180"/>
                  <a:gd name="T107" fmla="*/ 15 h 179"/>
                  <a:gd name="T108" fmla="*/ 125 w 180"/>
                  <a:gd name="T109" fmla="*/ 6 h 179"/>
                  <a:gd name="T110" fmla="*/ 108 w 180"/>
                  <a:gd name="T111" fmla="*/ 1 h 179"/>
                  <a:gd name="T112" fmla="*/ 90 w 180"/>
                  <a:gd name="T1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79">
                    <a:moveTo>
                      <a:pt x="90" y="144"/>
                    </a:moveTo>
                    <a:lnTo>
                      <a:pt x="84" y="144"/>
                    </a:lnTo>
                    <a:lnTo>
                      <a:pt x="79" y="143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60" y="135"/>
                    </a:lnTo>
                    <a:lnTo>
                      <a:pt x="52" y="127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6"/>
                    </a:lnTo>
                    <a:lnTo>
                      <a:pt x="38" y="100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8" y="79"/>
                    </a:lnTo>
                    <a:lnTo>
                      <a:pt x="39" y="73"/>
                    </a:lnTo>
                    <a:lnTo>
                      <a:pt x="41" y="69"/>
                    </a:lnTo>
                    <a:lnTo>
                      <a:pt x="45" y="59"/>
                    </a:lnTo>
                    <a:lnTo>
                      <a:pt x="52" y="52"/>
                    </a:lnTo>
                    <a:lnTo>
                      <a:pt x="60" y="45"/>
                    </a:lnTo>
                    <a:lnTo>
                      <a:pt x="69" y="40"/>
                    </a:lnTo>
                    <a:lnTo>
                      <a:pt x="74" y="38"/>
                    </a:lnTo>
                    <a:lnTo>
                      <a:pt x="79" y="37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1" y="37"/>
                    </a:lnTo>
                    <a:lnTo>
                      <a:pt x="106" y="38"/>
                    </a:lnTo>
                    <a:lnTo>
                      <a:pt x="111" y="40"/>
                    </a:lnTo>
                    <a:lnTo>
                      <a:pt x="121" y="45"/>
                    </a:lnTo>
                    <a:lnTo>
                      <a:pt x="128" y="52"/>
                    </a:lnTo>
                    <a:lnTo>
                      <a:pt x="135" y="59"/>
                    </a:lnTo>
                    <a:lnTo>
                      <a:pt x="140" y="69"/>
                    </a:lnTo>
                    <a:lnTo>
                      <a:pt x="141" y="73"/>
                    </a:lnTo>
                    <a:lnTo>
                      <a:pt x="143" y="79"/>
                    </a:lnTo>
                    <a:lnTo>
                      <a:pt x="143" y="84"/>
                    </a:lnTo>
                    <a:lnTo>
                      <a:pt x="144" y="90"/>
                    </a:lnTo>
                    <a:lnTo>
                      <a:pt x="143" y="95"/>
                    </a:lnTo>
                    <a:lnTo>
                      <a:pt x="143" y="100"/>
                    </a:lnTo>
                    <a:lnTo>
                      <a:pt x="141" y="106"/>
                    </a:lnTo>
                    <a:lnTo>
                      <a:pt x="140" y="111"/>
                    </a:lnTo>
                    <a:lnTo>
                      <a:pt x="135" y="120"/>
                    </a:lnTo>
                    <a:lnTo>
                      <a:pt x="128" y="127"/>
                    </a:lnTo>
                    <a:lnTo>
                      <a:pt x="121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3"/>
                    </a:lnTo>
                    <a:lnTo>
                      <a:pt x="96" y="144"/>
                    </a:lnTo>
                    <a:lnTo>
                      <a:pt x="90" y="144"/>
                    </a:lnTo>
                    <a:close/>
                    <a:moveTo>
                      <a:pt x="90" y="0"/>
                    </a:moveTo>
                    <a:lnTo>
                      <a:pt x="81" y="0"/>
                    </a:lnTo>
                    <a:lnTo>
                      <a:pt x="72" y="1"/>
                    </a:lnTo>
                    <a:lnTo>
                      <a:pt x="63" y="4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2"/>
                    </a:lnTo>
                    <a:lnTo>
                      <a:pt x="15" y="40"/>
                    </a:lnTo>
                    <a:lnTo>
                      <a:pt x="11" y="46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1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2" y="108"/>
                    </a:lnTo>
                    <a:lnTo>
                      <a:pt x="4" y="117"/>
                    </a:lnTo>
                    <a:lnTo>
                      <a:pt x="7" y="125"/>
                    </a:lnTo>
                    <a:lnTo>
                      <a:pt x="11" y="133"/>
                    </a:lnTo>
                    <a:lnTo>
                      <a:pt x="15" y="140"/>
                    </a:lnTo>
                    <a:lnTo>
                      <a:pt x="20" y="147"/>
                    </a:lnTo>
                    <a:lnTo>
                      <a:pt x="27" y="153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7" y="168"/>
                    </a:lnTo>
                    <a:lnTo>
                      <a:pt x="55" y="173"/>
                    </a:lnTo>
                    <a:lnTo>
                      <a:pt x="63" y="176"/>
                    </a:lnTo>
                    <a:lnTo>
                      <a:pt x="72" y="178"/>
                    </a:lnTo>
                    <a:lnTo>
                      <a:pt x="81" y="179"/>
                    </a:lnTo>
                    <a:lnTo>
                      <a:pt x="90" y="179"/>
                    </a:lnTo>
                    <a:lnTo>
                      <a:pt x="99" y="179"/>
                    </a:lnTo>
                    <a:lnTo>
                      <a:pt x="108" y="178"/>
                    </a:lnTo>
                    <a:lnTo>
                      <a:pt x="116" y="176"/>
                    </a:lnTo>
                    <a:lnTo>
                      <a:pt x="125" y="173"/>
                    </a:lnTo>
                    <a:lnTo>
                      <a:pt x="133" y="168"/>
                    </a:lnTo>
                    <a:lnTo>
                      <a:pt x="140" y="164"/>
                    </a:lnTo>
                    <a:lnTo>
                      <a:pt x="148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5" y="140"/>
                    </a:lnTo>
                    <a:lnTo>
                      <a:pt x="169" y="133"/>
                    </a:lnTo>
                    <a:lnTo>
                      <a:pt x="173" y="125"/>
                    </a:lnTo>
                    <a:lnTo>
                      <a:pt x="176" y="117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90"/>
                    </a:lnTo>
                    <a:lnTo>
                      <a:pt x="179" y="81"/>
                    </a:lnTo>
                    <a:lnTo>
                      <a:pt x="178" y="71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69" y="46"/>
                    </a:lnTo>
                    <a:lnTo>
                      <a:pt x="165" y="40"/>
                    </a:lnTo>
                    <a:lnTo>
                      <a:pt x="160" y="32"/>
                    </a:lnTo>
                    <a:lnTo>
                      <a:pt x="153" y="26"/>
                    </a:lnTo>
                    <a:lnTo>
                      <a:pt x="148" y="21"/>
                    </a:lnTo>
                    <a:lnTo>
                      <a:pt x="140" y="15"/>
                    </a:lnTo>
                    <a:lnTo>
                      <a:pt x="133" y="11"/>
                    </a:lnTo>
                    <a:lnTo>
                      <a:pt x="125" y="6"/>
                    </a:lnTo>
                    <a:lnTo>
                      <a:pt x="116" y="4"/>
                    </a:lnTo>
                    <a:lnTo>
                      <a:pt x="108" y="1"/>
                    </a:lnTo>
                    <a:lnTo>
                      <a:pt x="99" y="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394ADF25-9662-4B3C-A4AB-104EF091D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5831" y="3861197"/>
                <a:ext cx="57150" cy="57150"/>
              </a:xfrm>
              <a:custGeom>
                <a:avLst/>
                <a:gdLst>
                  <a:gd name="T0" fmla="*/ 79 w 144"/>
                  <a:gd name="T1" fmla="*/ 37 h 144"/>
                  <a:gd name="T2" fmla="*/ 92 w 144"/>
                  <a:gd name="T3" fmla="*/ 42 h 144"/>
                  <a:gd name="T4" fmla="*/ 102 w 144"/>
                  <a:gd name="T5" fmla="*/ 52 h 144"/>
                  <a:gd name="T6" fmla="*/ 107 w 144"/>
                  <a:gd name="T7" fmla="*/ 65 h 144"/>
                  <a:gd name="T8" fmla="*/ 107 w 144"/>
                  <a:gd name="T9" fmla="*/ 79 h 144"/>
                  <a:gd name="T10" fmla="*/ 102 w 144"/>
                  <a:gd name="T11" fmla="*/ 92 h 144"/>
                  <a:gd name="T12" fmla="*/ 92 w 144"/>
                  <a:gd name="T13" fmla="*/ 102 h 144"/>
                  <a:gd name="T14" fmla="*/ 79 w 144"/>
                  <a:gd name="T15" fmla="*/ 107 h 144"/>
                  <a:gd name="T16" fmla="*/ 65 w 144"/>
                  <a:gd name="T17" fmla="*/ 107 h 144"/>
                  <a:gd name="T18" fmla="*/ 52 w 144"/>
                  <a:gd name="T19" fmla="*/ 102 h 144"/>
                  <a:gd name="T20" fmla="*/ 42 w 144"/>
                  <a:gd name="T21" fmla="*/ 92 h 144"/>
                  <a:gd name="T22" fmla="*/ 37 w 144"/>
                  <a:gd name="T23" fmla="*/ 79 h 144"/>
                  <a:gd name="T24" fmla="*/ 37 w 144"/>
                  <a:gd name="T25" fmla="*/ 65 h 144"/>
                  <a:gd name="T26" fmla="*/ 42 w 144"/>
                  <a:gd name="T27" fmla="*/ 52 h 144"/>
                  <a:gd name="T28" fmla="*/ 52 w 144"/>
                  <a:gd name="T29" fmla="*/ 42 h 144"/>
                  <a:gd name="T30" fmla="*/ 65 w 144"/>
                  <a:gd name="T31" fmla="*/ 37 h 144"/>
                  <a:gd name="T32" fmla="*/ 72 w 144"/>
                  <a:gd name="T33" fmla="*/ 36 h 144"/>
                  <a:gd name="T34" fmla="*/ 0 w 144"/>
                  <a:gd name="T35" fmla="*/ 79 h 144"/>
                  <a:gd name="T36" fmla="*/ 3 w 144"/>
                  <a:gd name="T37" fmla="*/ 93 h 144"/>
                  <a:gd name="T38" fmla="*/ 9 w 144"/>
                  <a:gd name="T39" fmla="*/ 106 h 144"/>
                  <a:gd name="T40" fmla="*/ 16 w 144"/>
                  <a:gd name="T41" fmla="*/ 118 h 144"/>
                  <a:gd name="T42" fmla="*/ 26 w 144"/>
                  <a:gd name="T43" fmla="*/ 127 h 144"/>
                  <a:gd name="T44" fmla="*/ 38 w 144"/>
                  <a:gd name="T45" fmla="*/ 135 h 144"/>
                  <a:gd name="T46" fmla="*/ 51 w 144"/>
                  <a:gd name="T47" fmla="*/ 140 h 144"/>
                  <a:gd name="T48" fmla="*/ 65 w 144"/>
                  <a:gd name="T49" fmla="*/ 144 h 144"/>
                  <a:gd name="T50" fmla="*/ 79 w 144"/>
                  <a:gd name="T51" fmla="*/ 144 h 144"/>
                  <a:gd name="T52" fmla="*/ 93 w 144"/>
                  <a:gd name="T53" fmla="*/ 140 h 144"/>
                  <a:gd name="T54" fmla="*/ 106 w 144"/>
                  <a:gd name="T55" fmla="*/ 135 h 144"/>
                  <a:gd name="T56" fmla="*/ 118 w 144"/>
                  <a:gd name="T57" fmla="*/ 127 h 144"/>
                  <a:gd name="T58" fmla="*/ 128 w 144"/>
                  <a:gd name="T59" fmla="*/ 118 h 144"/>
                  <a:gd name="T60" fmla="*/ 135 w 144"/>
                  <a:gd name="T61" fmla="*/ 106 h 144"/>
                  <a:gd name="T62" fmla="*/ 140 w 144"/>
                  <a:gd name="T63" fmla="*/ 93 h 144"/>
                  <a:gd name="T64" fmla="*/ 144 w 144"/>
                  <a:gd name="T65" fmla="*/ 79 h 144"/>
                  <a:gd name="T66" fmla="*/ 144 w 144"/>
                  <a:gd name="T67" fmla="*/ 65 h 144"/>
                  <a:gd name="T68" fmla="*/ 140 w 144"/>
                  <a:gd name="T69" fmla="*/ 51 h 144"/>
                  <a:gd name="T70" fmla="*/ 135 w 144"/>
                  <a:gd name="T71" fmla="*/ 38 h 144"/>
                  <a:gd name="T72" fmla="*/ 128 w 144"/>
                  <a:gd name="T73" fmla="*/ 26 h 144"/>
                  <a:gd name="T74" fmla="*/ 118 w 144"/>
                  <a:gd name="T75" fmla="*/ 16 h 144"/>
                  <a:gd name="T76" fmla="*/ 106 w 144"/>
                  <a:gd name="T77" fmla="*/ 9 h 144"/>
                  <a:gd name="T78" fmla="*/ 93 w 144"/>
                  <a:gd name="T79" fmla="*/ 3 h 144"/>
                  <a:gd name="T80" fmla="*/ 79 w 144"/>
                  <a:gd name="T81" fmla="*/ 0 h 144"/>
                  <a:gd name="T82" fmla="*/ 65 w 144"/>
                  <a:gd name="T83" fmla="*/ 0 h 144"/>
                  <a:gd name="T84" fmla="*/ 51 w 144"/>
                  <a:gd name="T85" fmla="*/ 3 h 144"/>
                  <a:gd name="T86" fmla="*/ 38 w 144"/>
                  <a:gd name="T87" fmla="*/ 9 h 144"/>
                  <a:gd name="T88" fmla="*/ 26 w 144"/>
                  <a:gd name="T89" fmla="*/ 16 h 144"/>
                  <a:gd name="T90" fmla="*/ 16 w 144"/>
                  <a:gd name="T91" fmla="*/ 26 h 144"/>
                  <a:gd name="T92" fmla="*/ 9 w 144"/>
                  <a:gd name="T93" fmla="*/ 38 h 144"/>
                  <a:gd name="T94" fmla="*/ 3 w 144"/>
                  <a:gd name="T95" fmla="*/ 51 h 144"/>
                  <a:gd name="T96" fmla="*/ 0 w 144"/>
                  <a:gd name="T97" fmla="*/ 6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44">
                    <a:moveTo>
                      <a:pt x="72" y="36"/>
                    </a:moveTo>
                    <a:lnTo>
                      <a:pt x="79" y="37"/>
                    </a:lnTo>
                    <a:lnTo>
                      <a:pt x="86" y="39"/>
                    </a:lnTo>
                    <a:lnTo>
                      <a:pt x="92" y="42"/>
                    </a:lnTo>
                    <a:lnTo>
                      <a:pt x="97" y="46"/>
                    </a:lnTo>
                    <a:lnTo>
                      <a:pt x="102" y="52"/>
                    </a:lnTo>
                    <a:lnTo>
                      <a:pt x="105" y="57"/>
                    </a:lnTo>
                    <a:lnTo>
                      <a:pt x="107" y="65"/>
                    </a:lnTo>
                    <a:lnTo>
                      <a:pt x="108" y="71"/>
                    </a:lnTo>
                    <a:lnTo>
                      <a:pt x="107" y="79"/>
                    </a:lnTo>
                    <a:lnTo>
                      <a:pt x="105" y="85"/>
                    </a:lnTo>
                    <a:lnTo>
                      <a:pt x="102" y="92"/>
                    </a:lnTo>
                    <a:lnTo>
                      <a:pt x="97" y="97"/>
                    </a:lnTo>
                    <a:lnTo>
                      <a:pt x="92" y="102"/>
                    </a:lnTo>
                    <a:lnTo>
                      <a:pt x="86" y="105"/>
                    </a:lnTo>
                    <a:lnTo>
                      <a:pt x="79" y="107"/>
                    </a:lnTo>
                    <a:lnTo>
                      <a:pt x="72" y="108"/>
                    </a:lnTo>
                    <a:lnTo>
                      <a:pt x="65" y="107"/>
                    </a:lnTo>
                    <a:lnTo>
                      <a:pt x="58" y="105"/>
                    </a:lnTo>
                    <a:lnTo>
                      <a:pt x="52" y="102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85"/>
                    </a:lnTo>
                    <a:lnTo>
                      <a:pt x="37" y="79"/>
                    </a:lnTo>
                    <a:lnTo>
                      <a:pt x="36" y="71"/>
                    </a:lnTo>
                    <a:lnTo>
                      <a:pt x="37" y="65"/>
                    </a:lnTo>
                    <a:lnTo>
                      <a:pt x="39" y="57"/>
                    </a:lnTo>
                    <a:lnTo>
                      <a:pt x="42" y="52"/>
                    </a:lnTo>
                    <a:lnTo>
                      <a:pt x="47" y="46"/>
                    </a:lnTo>
                    <a:lnTo>
                      <a:pt x="52" y="42"/>
                    </a:lnTo>
                    <a:lnTo>
                      <a:pt x="58" y="39"/>
                    </a:lnTo>
                    <a:lnTo>
                      <a:pt x="65" y="37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  <a:moveTo>
                      <a:pt x="0" y="71"/>
                    </a:moveTo>
                    <a:lnTo>
                      <a:pt x="0" y="79"/>
                    </a:lnTo>
                    <a:lnTo>
                      <a:pt x="1" y="86"/>
                    </a:lnTo>
                    <a:lnTo>
                      <a:pt x="3" y="93"/>
                    </a:lnTo>
                    <a:lnTo>
                      <a:pt x="5" y="99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6" y="118"/>
                    </a:lnTo>
                    <a:lnTo>
                      <a:pt x="21" y="123"/>
                    </a:lnTo>
                    <a:lnTo>
                      <a:pt x="26" y="127"/>
                    </a:lnTo>
                    <a:lnTo>
                      <a:pt x="31" y="132"/>
                    </a:lnTo>
                    <a:lnTo>
                      <a:pt x="38" y="135"/>
                    </a:lnTo>
                    <a:lnTo>
                      <a:pt x="44" y="138"/>
                    </a:lnTo>
                    <a:lnTo>
                      <a:pt x="51" y="140"/>
                    </a:lnTo>
                    <a:lnTo>
                      <a:pt x="57" y="143"/>
                    </a:lnTo>
                    <a:lnTo>
                      <a:pt x="65" y="144"/>
                    </a:lnTo>
                    <a:lnTo>
                      <a:pt x="72" y="144"/>
                    </a:lnTo>
                    <a:lnTo>
                      <a:pt x="79" y="144"/>
                    </a:lnTo>
                    <a:lnTo>
                      <a:pt x="86" y="143"/>
                    </a:lnTo>
                    <a:lnTo>
                      <a:pt x="93" y="140"/>
                    </a:lnTo>
                    <a:lnTo>
                      <a:pt x="101" y="138"/>
                    </a:lnTo>
                    <a:lnTo>
                      <a:pt x="106" y="135"/>
                    </a:lnTo>
                    <a:lnTo>
                      <a:pt x="112" y="132"/>
                    </a:lnTo>
                    <a:lnTo>
                      <a:pt x="118" y="127"/>
                    </a:lnTo>
                    <a:lnTo>
                      <a:pt x="123" y="123"/>
                    </a:lnTo>
                    <a:lnTo>
                      <a:pt x="128" y="118"/>
                    </a:lnTo>
                    <a:lnTo>
                      <a:pt x="132" y="112"/>
                    </a:lnTo>
                    <a:lnTo>
                      <a:pt x="135" y="106"/>
                    </a:lnTo>
                    <a:lnTo>
                      <a:pt x="138" y="99"/>
                    </a:lnTo>
                    <a:lnTo>
                      <a:pt x="140" y="93"/>
                    </a:lnTo>
                    <a:lnTo>
                      <a:pt x="143" y="86"/>
                    </a:lnTo>
                    <a:lnTo>
                      <a:pt x="144" y="79"/>
                    </a:lnTo>
                    <a:lnTo>
                      <a:pt x="144" y="71"/>
                    </a:lnTo>
                    <a:lnTo>
                      <a:pt x="144" y="65"/>
                    </a:lnTo>
                    <a:lnTo>
                      <a:pt x="143" y="57"/>
                    </a:lnTo>
                    <a:lnTo>
                      <a:pt x="140" y="51"/>
                    </a:lnTo>
                    <a:lnTo>
                      <a:pt x="138" y="43"/>
                    </a:lnTo>
                    <a:lnTo>
                      <a:pt x="135" y="38"/>
                    </a:lnTo>
                    <a:lnTo>
                      <a:pt x="132" y="31"/>
                    </a:lnTo>
                    <a:lnTo>
                      <a:pt x="128" y="26"/>
                    </a:lnTo>
                    <a:lnTo>
                      <a:pt x="123" y="21"/>
                    </a:lnTo>
                    <a:lnTo>
                      <a:pt x="118" y="16"/>
                    </a:lnTo>
                    <a:lnTo>
                      <a:pt x="112" y="12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880DF5DE-4624-4C85-8908-0B75266E0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981" y="3961209"/>
                <a:ext cx="28575" cy="28575"/>
              </a:xfrm>
              <a:custGeom>
                <a:avLst/>
                <a:gdLst>
                  <a:gd name="T0" fmla="*/ 36 w 72"/>
                  <a:gd name="T1" fmla="*/ 72 h 72"/>
                  <a:gd name="T2" fmla="*/ 43 w 72"/>
                  <a:gd name="T3" fmla="*/ 71 h 72"/>
                  <a:gd name="T4" fmla="*/ 50 w 72"/>
                  <a:gd name="T5" fmla="*/ 69 h 72"/>
                  <a:gd name="T6" fmla="*/ 56 w 72"/>
                  <a:gd name="T7" fmla="*/ 66 h 72"/>
                  <a:gd name="T8" fmla="*/ 61 w 72"/>
                  <a:gd name="T9" fmla="*/ 61 h 72"/>
                  <a:gd name="T10" fmla="*/ 66 w 72"/>
                  <a:gd name="T11" fmla="*/ 56 h 72"/>
                  <a:gd name="T12" fmla="*/ 69 w 72"/>
                  <a:gd name="T13" fmla="*/ 49 h 72"/>
                  <a:gd name="T14" fmla="*/ 71 w 72"/>
                  <a:gd name="T15" fmla="*/ 43 h 72"/>
                  <a:gd name="T16" fmla="*/ 72 w 72"/>
                  <a:gd name="T17" fmla="*/ 35 h 72"/>
                  <a:gd name="T18" fmla="*/ 71 w 72"/>
                  <a:gd name="T19" fmla="*/ 29 h 72"/>
                  <a:gd name="T20" fmla="*/ 69 w 72"/>
                  <a:gd name="T21" fmla="*/ 21 h 72"/>
                  <a:gd name="T22" fmla="*/ 66 w 72"/>
                  <a:gd name="T23" fmla="*/ 16 h 72"/>
                  <a:gd name="T24" fmla="*/ 61 w 72"/>
                  <a:gd name="T25" fmla="*/ 10 h 72"/>
                  <a:gd name="T26" fmla="*/ 56 w 72"/>
                  <a:gd name="T27" fmla="*/ 6 h 72"/>
                  <a:gd name="T28" fmla="*/ 50 w 72"/>
                  <a:gd name="T29" fmla="*/ 3 h 72"/>
                  <a:gd name="T30" fmla="*/ 43 w 72"/>
                  <a:gd name="T31" fmla="*/ 1 h 72"/>
                  <a:gd name="T32" fmla="*/ 36 w 72"/>
                  <a:gd name="T33" fmla="*/ 0 h 72"/>
                  <a:gd name="T34" fmla="*/ 29 w 72"/>
                  <a:gd name="T35" fmla="*/ 1 h 72"/>
                  <a:gd name="T36" fmla="*/ 22 w 72"/>
                  <a:gd name="T37" fmla="*/ 3 h 72"/>
                  <a:gd name="T38" fmla="*/ 16 w 72"/>
                  <a:gd name="T39" fmla="*/ 6 h 72"/>
                  <a:gd name="T40" fmla="*/ 11 w 72"/>
                  <a:gd name="T41" fmla="*/ 10 h 72"/>
                  <a:gd name="T42" fmla="*/ 6 w 72"/>
                  <a:gd name="T43" fmla="*/ 16 h 72"/>
                  <a:gd name="T44" fmla="*/ 3 w 72"/>
                  <a:gd name="T45" fmla="*/ 21 h 72"/>
                  <a:gd name="T46" fmla="*/ 1 w 72"/>
                  <a:gd name="T47" fmla="*/ 29 h 72"/>
                  <a:gd name="T48" fmla="*/ 0 w 72"/>
                  <a:gd name="T49" fmla="*/ 35 h 72"/>
                  <a:gd name="T50" fmla="*/ 1 w 72"/>
                  <a:gd name="T51" fmla="*/ 43 h 72"/>
                  <a:gd name="T52" fmla="*/ 3 w 72"/>
                  <a:gd name="T53" fmla="*/ 49 h 72"/>
                  <a:gd name="T54" fmla="*/ 6 w 72"/>
                  <a:gd name="T55" fmla="*/ 56 h 72"/>
                  <a:gd name="T56" fmla="*/ 11 w 72"/>
                  <a:gd name="T57" fmla="*/ 61 h 72"/>
                  <a:gd name="T58" fmla="*/ 16 w 72"/>
                  <a:gd name="T59" fmla="*/ 66 h 72"/>
                  <a:gd name="T60" fmla="*/ 22 w 72"/>
                  <a:gd name="T61" fmla="*/ 69 h 72"/>
                  <a:gd name="T62" fmla="*/ 29 w 72"/>
                  <a:gd name="T63" fmla="*/ 71 h 72"/>
                  <a:gd name="T64" fmla="*/ 36 w 72"/>
                  <a:gd name="T6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43" y="71"/>
                    </a:lnTo>
                    <a:lnTo>
                      <a:pt x="50" y="69"/>
                    </a:lnTo>
                    <a:lnTo>
                      <a:pt x="56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1" y="29"/>
                    </a:lnTo>
                    <a:lnTo>
                      <a:pt x="69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1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9FEAE6C3-441A-4610-A98E-F5C8065E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581" y="3746897"/>
                <a:ext cx="28575" cy="28575"/>
              </a:xfrm>
              <a:custGeom>
                <a:avLst/>
                <a:gdLst>
                  <a:gd name="T0" fmla="*/ 36 w 72"/>
                  <a:gd name="T1" fmla="*/ 0 h 72"/>
                  <a:gd name="T2" fmla="*/ 29 w 72"/>
                  <a:gd name="T3" fmla="*/ 1 h 72"/>
                  <a:gd name="T4" fmla="*/ 22 w 72"/>
                  <a:gd name="T5" fmla="*/ 3 h 72"/>
                  <a:gd name="T6" fmla="*/ 16 w 72"/>
                  <a:gd name="T7" fmla="*/ 6 h 72"/>
                  <a:gd name="T8" fmla="*/ 10 w 72"/>
                  <a:gd name="T9" fmla="*/ 10 h 72"/>
                  <a:gd name="T10" fmla="*/ 6 w 72"/>
                  <a:gd name="T11" fmla="*/ 16 h 72"/>
                  <a:gd name="T12" fmla="*/ 3 w 72"/>
                  <a:gd name="T13" fmla="*/ 21 h 72"/>
                  <a:gd name="T14" fmla="*/ 0 w 72"/>
                  <a:gd name="T15" fmla="*/ 29 h 72"/>
                  <a:gd name="T16" fmla="*/ 0 w 72"/>
                  <a:gd name="T17" fmla="*/ 35 h 72"/>
                  <a:gd name="T18" fmla="*/ 0 w 72"/>
                  <a:gd name="T19" fmla="*/ 43 h 72"/>
                  <a:gd name="T20" fmla="*/ 3 w 72"/>
                  <a:gd name="T21" fmla="*/ 49 h 72"/>
                  <a:gd name="T22" fmla="*/ 6 w 72"/>
                  <a:gd name="T23" fmla="*/ 56 h 72"/>
                  <a:gd name="T24" fmla="*/ 10 w 72"/>
                  <a:gd name="T25" fmla="*/ 61 h 72"/>
                  <a:gd name="T26" fmla="*/ 16 w 72"/>
                  <a:gd name="T27" fmla="*/ 66 h 72"/>
                  <a:gd name="T28" fmla="*/ 22 w 72"/>
                  <a:gd name="T29" fmla="*/ 69 h 72"/>
                  <a:gd name="T30" fmla="*/ 29 w 72"/>
                  <a:gd name="T31" fmla="*/ 71 h 72"/>
                  <a:gd name="T32" fmla="*/ 36 w 72"/>
                  <a:gd name="T33" fmla="*/ 72 h 72"/>
                  <a:gd name="T34" fmla="*/ 44 w 72"/>
                  <a:gd name="T35" fmla="*/ 71 h 72"/>
                  <a:gd name="T36" fmla="*/ 50 w 72"/>
                  <a:gd name="T37" fmla="*/ 69 h 72"/>
                  <a:gd name="T38" fmla="*/ 57 w 72"/>
                  <a:gd name="T39" fmla="*/ 66 h 72"/>
                  <a:gd name="T40" fmla="*/ 61 w 72"/>
                  <a:gd name="T41" fmla="*/ 61 h 72"/>
                  <a:gd name="T42" fmla="*/ 66 w 72"/>
                  <a:gd name="T43" fmla="*/ 56 h 72"/>
                  <a:gd name="T44" fmla="*/ 70 w 72"/>
                  <a:gd name="T45" fmla="*/ 49 h 72"/>
                  <a:gd name="T46" fmla="*/ 72 w 72"/>
                  <a:gd name="T47" fmla="*/ 43 h 72"/>
                  <a:gd name="T48" fmla="*/ 72 w 72"/>
                  <a:gd name="T49" fmla="*/ 35 h 72"/>
                  <a:gd name="T50" fmla="*/ 72 w 72"/>
                  <a:gd name="T51" fmla="*/ 29 h 72"/>
                  <a:gd name="T52" fmla="*/ 70 w 72"/>
                  <a:gd name="T53" fmla="*/ 21 h 72"/>
                  <a:gd name="T54" fmla="*/ 66 w 72"/>
                  <a:gd name="T55" fmla="*/ 16 h 72"/>
                  <a:gd name="T56" fmla="*/ 61 w 72"/>
                  <a:gd name="T57" fmla="*/ 10 h 72"/>
                  <a:gd name="T58" fmla="*/ 57 w 72"/>
                  <a:gd name="T59" fmla="*/ 6 h 72"/>
                  <a:gd name="T60" fmla="*/ 50 w 72"/>
                  <a:gd name="T61" fmla="*/ 3 h 72"/>
                  <a:gd name="T62" fmla="*/ 44 w 72"/>
                  <a:gd name="T63" fmla="*/ 1 h 72"/>
                  <a:gd name="T64" fmla="*/ 36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70" y="49"/>
                    </a:lnTo>
                    <a:lnTo>
                      <a:pt x="72" y="43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7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50">
              <a:extLst>
                <a:ext uri="{FF2B5EF4-FFF2-40B4-BE49-F238E27FC236}">
                  <a16:creationId xmlns:a16="http://schemas.microsoft.com/office/drawing/2014/main" id="{ECA1B4EC-A277-4592-93F8-3CCE6AEEFAF1}"/>
                </a:ext>
              </a:extLst>
            </p:cNvPr>
            <p:cNvGrpSpPr/>
            <p:nvPr/>
          </p:nvGrpSpPr>
          <p:grpSpPr>
            <a:xfrm>
              <a:off x="8767737" y="4237239"/>
              <a:ext cx="314325" cy="457200"/>
              <a:chOff x="3720306" y="3668315"/>
              <a:chExt cx="314325" cy="457200"/>
            </a:xfrm>
            <a:solidFill>
              <a:srgbClr val="2D2D2D"/>
            </a:solidFill>
          </p:grpSpPr>
          <p:sp>
            <p:nvSpPr>
              <p:cNvPr id="39" name="Freeform 114">
                <a:extLst>
                  <a:ext uri="{FF2B5EF4-FFF2-40B4-BE49-F238E27FC236}">
                    <a16:creationId xmlns:a16="http://schemas.microsoft.com/office/drawing/2014/main" id="{72DCB23F-B367-454B-BFFD-DB456A4699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15">
                <a:extLst>
                  <a:ext uri="{FF2B5EF4-FFF2-40B4-BE49-F238E27FC236}">
                    <a16:creationId xmlns:a16="http://schemas.microsoft.com/office/drawing/2014/main" id="{1770D68E-A57E-4A0E-955A-B40F1935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31">
              <a:extLst>
                <a:ext uri="{FF2B5EF4-FFF2-40B4-BE49-F238E27FC236}">
                  <a16:creationId xmlns:a16="http://schemas.microsoft.com/office/drawing/2014/main" id="{17E18D47-A67E-4C6B-853D-8E82CCA82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3332" y="2820862"/>
              <a:ext cx="457200" cy="457200"/>
            </a:xfrm>
            <a:custGeom>
              <a:avLst/>
              <a:gdLst>
                <a:gd name="T0" fmla="*/ 161 w 1152"/>
                <a:gd name="T1" fmla="*/ 1032 h 1152"/>
                <a:gd name="T2" fmla="*/ 285 w 1152"/>
                <a:gd name="T3" fmla="*/ 982 h 1152"/>
                <a:gd name="T4" fmla="*/ 482 w 1152"/>
                <a:gd name="T5" fmla="*/ 946 h 1152"/>
                <a:gd name="T6" fmla="*/ 547 w 1152"/>
                <a:gd name="T7" fmla="*/ 969 h 1152"/>
                <a:gd name="T8" fmla="*/ 617 w 1152"/>
                <a:gd name="T9" fmla="*/ 966 h 1152"/>
                <a:gd name="T10" fmla="*/ 681 w 1152"/>
                <a:gd name="T11" fmla="*/ 938 h 1152"/>
                <a:gd name="T12" fmla="*/ 894 w 1152"/>
                <a:gd name="T13" fmla="*/ 992 h 1152"/>
                <a:gd name="T14" fmla="*/ 1027 w 1152"/>
                <a:gd name="T15" fmla="*/ 1049 h 1152"/>
                <a:gd name="T16" fmla="*/ 730 w 1152"/>
                <a:gd name="T17" fmla="*/ 842 h 1152"/>
                <a:gd name="T18" fmla="*/ 650 w 1152"/>
                <a:gd name="T19" fmla="*/ 912 h 1152"/>
                <a:gd name="T20" fmla="*/ 603 w 1152"/>
                <a:gd name="T21" fmla="*/ 928 h 1152"/>
                <a:gd name="T22" fmla="*/ 557 w 1152"/>
                <a:gd name="T23" fmla="*/ 930 h 1152"/>
                <a:gd name="T24" fmla="*/ 512 w 1152"/>
                <a:gd name="T25" fmla="*/ 917 h 1152"/>
                <a:gd name="T26" fmla="*/ 434 w 1152"/>
                <a:gd name="T27" fmla="*/ 857 h 1152"/>
                <a:gd name="T28" fmla="*/ 357 w 1152"/>
                <a:gd name="T29" fmla="*/ 741 h 1152"/>
                <a:gd name="T30" fmla="*/ 305 w 1152"/>
                <a:gd name="T31" fmla="*/ 598 h 1152"/>
                <a:gd name="T32" fmla="*/ 289 w 1152"/>
                <a:gd name="T33" fmla="*/ 447 h 1152"/>
                <a:gd name="T34" fmla="*/ 312 w 1152"/>
                <a:gd name="T35" fmla="*/ 301 h 1152"/>
                <a:gd name="T36" fmla="*/ 360 w 1152"/>
                <a:gd name="T37" fmla="*/ 195 h 1152"/>
                <a:gd name="T38" fmla="*/ 405 w 1152"/>
                <a:gd name="T39" fmla="*/ 140 h 1152"/>
                <a:gd name="T40" fmla="*/ 461 w 1152"/>
                <a:gd name="T41" fmla="*/ 99 h 1152"/>
                <a:gd name="T42" fmla="*/ 529 w 1152"/>
                <a:gd name="T43" fmla="*/ 76 h 1152"/>
                <a:gd name="T44" fmla="*/ 608 w 1152"/>
                <a:gd name="T45" fmla="*/ 74 h 1152"/>
                <a:gd name="T46" fmla="*/ 678 w 1152"/>
                <a:gd name="T47" fmla="*/ 94 h 1152"/>
                <a:gd name="T48" fmla="*/ 736 w 1152"/>
                <a:gd name="T49" fmla="*/ 131 h 1152"/>
                <a:gd name="T50" fmla="*/ 784 w 1152"/>
                <a:gd name="T51" fmla="*/ 183 h 1152"/>
                <a:gd name="T52" fmla="*/ 830 w 1152"/>
                <a:gd name="T53" fmla="*/ 273 h 1152"/>
                <a:gd name="T54" fmla="*/ 862 w 1152"/>
                <a:gd name="T55" fmla="*/ 418 h 1152"/>
                <a:gd name="T56" fmla="*/ 853 w 1152"/>
                <a:gd name="T57" fmla="*/ 568 h 1152"/>
                <a:gd name="T58" fmla="*/ 809 w 1152"/>
                <a:gd name="T59" fmla="*/ 712 h 1152"/>
                <a:gd name="T60" fmla="*/ 730 w 1152"/>
                <a:gd name="T61" fmla="*/ 842 h 1152"/>
                <a:gd name="T62" fmla="*/ 1024 w 1152"/>
                <a:gd name="T63" fmla="*/ 967 h 1152"/>
                <a:gd name="T64" fmla="*/ 889 w 1152"/>
                <a:gd name="T65" fmla="*/ 914 h 1152"/>
                <a:gd name="T66" fmla="*/ 812 w 1152"/>
                <a:gd name="T67" fmla="*/ 852 h 1152"/>
                <a:gd name="T68" fmla="*/ 866 w 1152"/>
                <a:gd name="T69" fmla="*/ 756 h 1152"/>
                <a:gd name="T70" fmla="*/ 923 w 1152"/>
                <a:gd name="T71" fmla="*/ 593 h 1152"/>
                <a:gd name="T72" fmla="*/ 936 w 1152"/>
                <a:gd name="T73" fmla="*/ 462 h 1152"/>
                <a:gd name="T74" fmla="*/ 916 w 1152"/>
                <a:gd name="T75" fmla="*/ 302 h 1152"/>
                <a:gd name="T76" fmla="*/ 876 w 1152"/>
                <a:gd name="T77" fmla="*/ 192 h 1152"/>
                <a:gd name="T78" fmla="*/ 831 w 1152"/>
                <a:gd name="T79" fmla="*/ 123 h 1152"/>
                <a:gd name="T80" fmla="*/ 765 w 1152"/>
                <a:gd name="T81" fmla="*/ 59 h 1152"/>
                <a:gd name="T82" fmla="*/ 686 w 1152"/>
                <a:gd name="T83" fmla="*/ 18 h 1152"/>
                <a:gd name="T84" fmla="*/ 595 w 1152"/>
                <a:gd name="T85" fmla="*/ 1 h 1152"/>
                <a:gd name="T86" fmla="*/ 501 w 1152"/>
                <a:gd name="T87" fmla="*/ 8 h 1152"/>
                <a:gd name="T88" fmla="*/ 417 w 1152"/>
                <a:gd name="T89" fmla="*/ 40 h 1152"/>
                <a:gd name="T90" fmla="*/ 345 w 1152"/>
                <a:gd name="T91" fmla="*/ 95 h 1152"/>
                <a:gd name="T92" fmla="*/ 292 w 1152"/>
                <a:gd name="T93" fmla="*/ 163 h 1152"/>
                <a:gd name="T94" fmla="*/ 257 w 1152"/>
                <a:gd name="T95" fmla="*/ 238 h 1152"/>
                <a:gd name="T96" fmla="*/ 220 w 1152"/>
                <a:gd name="T97" fmla="*/ 399 h 1152"/>
                <a:gd name="T98" fmla="*/ 220 w 1152"/>
                <a:gd name="T99" fmla="*/ 546 h 1152"/>
                <a:gd name="T100" fmla="*/ 262 w 1152"/>
                <a:gd name="T101" fmla="*/ 697 h 1152"/>
                <a:gd name="T102" fmla="*/ 317 w 1152"/>
                <a:gd name="T103" fmla="*/ 814 h 1152"/>
                <a:gd name="T104" fmla="*/ 330 w 1152"/>
                <a:gd name="T105" fmla="*/ 895 h 1152"/>
                <a:gd name="T106" fmla="*/ 177 w 1152"/>
                <a:gd name="T107" fmla="*/ 947 h 1152"/>
                <a:gd name="T108" fmla="*/ 41 w 1152"/>
                <a:gd name="T109" fmla="*/ 1015 h 1152"/>
                <a:gd name="T110" fmla="*/ 4 w 1152"/>
                <a:gd name="T111" fmla="*/ 1056 h 1152"/>
                <a:gd name="T112" fmla="*/ 7 w 1152"/>
                <a:gd name="T113" fmla="*/ 1112 h 1152"/>
                <a:gd name="T114" fmla="*/ 49 w 1152"/>
                <a:gd name="T115" fmla="*/ 1149 h 1152"/>
                <a:gd name="T116" fmla="*/ 1102 w 1152"/>
                <a:gd name="T117" fmla="*/ 1149 h 1152"/>
                <a:gd name="T118" fmla="*/ 1145 w 1152"/>
                <a:gd name="T119" fmla="*/ 1112 h 1152"/>
                <a:gd name="T120" fmla="*/ 1148 w 1152"/>
                <a:gd name="T121" fmla="*/ 105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152">
                  <a:moveTo>
                    <a:pt x="72" y="1080"/>
                  </a:moveTo>
                  <a:lnTo>
                    <a:pt x="80" y="1075"/>
                  </a:lnTo>
                  <a:lnTo>
                    <a:pt x="97" y="1065"/>
                  </a:lnTo>
                  <a:lnTo>
                    <a:pt x="124" y="1050"/>
                  </a:lnTo>
                  <a:lnTo>
                    <a:pt x="161" y="1032"/>
                  </a:lnTo>
                  <a:lnTo>
                    <a:pt x="181" y="1022"/>
                  </a:lnTo>
                  <a:lnTo>
                    <a:pt x="205" y="1013"/>
                  </a:lnTo>
                  <a:lnTo>
                    <a:pt x="230" y="1003"/>
                  </a:lnTo>
                  <a:lnTo>
                    <a:pt x="257" y="992"/>
                  </a:lnTo>
                  <a:lnTo>
                    <a:pt x="285" y="982"/>
                  </a:lnTo>
                  <a:lnTo>
                    <a:pt x="316" y="974"/>
                  </a:lnTo>
                  <a:lnTo>
                    <a:pt x="347" y="965"/>
                  </a:lnTo>
                  <a:lnTo>
                    <a:pt x="381" y="958"/>
                  </a:lnTo>
                  <a:lnTo>
                    <a:pt x="471" y="938"/>
                  </a:lnTo>
                  <a:lnTo>
                    <a:pt x="482" y="946"/>
                  </a:lnTo>
                  <a:lnTo>
                    <a:pt x="495" y="952"/>
                  </a:lnTo>
                  <a:lnTo>
                    <a:pt x="507" y="958"/>
                  </a:lnTo>
                  <a:lnTo>
                    <a:pt x="520" y="963"/>
                  </a:lnTo>
                  <a:lnTo>
                    <a:pt x="534" y="966"/>
                  </a:lnTo>
                  <a:lnTo>
                    <a:pt x="547" y="969"/>
                  </a:lnTo>
                  <a:lnTo>
                    <a:pt x="561" y="972"/>
                  </a:lnTo>
                  <a:lnTo>
                    <a:pt x="576" y="972"/>
                  </a:lnTo>
                  <a:lnTo>
                    <a:pt x="590" y="972"/>
                  </a:lnTo>
                  <a:lnTo>
                    <a:pt x="605" y="969"/>
                  </a:lnTo>
                  <a:lnTo>
                    <a:pt x="617" y="966"/>
                  </a:lnTo>
                  <a:lnTo>
                    <a:pt x="632" y="963"/>
                  </a:lnTo>
                  <a:lnTo>
                    <a:pt x="644" y="958"/>
                  </a:lnTo>
                  <a:lnTo>
                    <a:pt x="657" y="952"/>
                  </a:lnTo>
                  <a:lnTo>
                    <a:pt x="669" y="946"/>
                  </a:lnTo>
                  <a:lnTo>
                    <a:pt x="681" y="938"/>
                  </a:lnTo>
                  <a:lnTo>
                    <a:pt x="771" y="958"/>
                  </a:lnTo>
                  <a:lnTo>
                    <a:pt x="804" y="965"/>
                  </a:lnTo>
                  <a:lnTo>
                    <a:pt x="836" y="974"/>
                  </a:lnTo>
                  <a:lnTo>
                    <a:pt x="866" y="982"/>
                  </a:lnTo>
                  <a:lnTo>
                    <a:pt x="894" y="992"/>
                  </a:lnTo>
                  <a:lnTo>
                    <a:pt x="921" y="1002"/>
                  </a:lnTo>
                  <a:lnTo>
                    <a:pt x="946" y="1012"/>
                  </a:lnTo>
                  <a:lnTo>
                    <a:pt x="970" y="1022"/>
                  </a:lnTo>
                  <a:lnTo>
                    <a:pt x="991" y="1031"/>
                  </a:lnTo>
                  <a:lnTo>
                    <a:pt x="1027" y="1049"/>
                  </a:lnTo>
                  <a:lnTo>
                    <a:pt x="1054" y="1065"/>
                  </a:lnTo>
                  <a:lnTo>
                    <a:pt x="1072" y="1075"/>
                  </a:lnTo>
                  <a:lnTo>
                    <a:pt x="1080" y="1080"/>
                  </a:lnTo>
                  <a:lnTo>
                    <a:pt x="72" y="1080"/>
                  </a:lnTo>
                  <a:close/>
                  <a:moveTo>
                    <a:pt x="730" y="842"/>
                  </a:moveTo>
                  <a:lnTo>
                    <a:pt x="718" y="857"/>
                  </a:lnTo>
                  <a:lnTo>
                    <a:pt x="702" y="874"/>
                  </a:lnTo>
                  <a:lnTo>
                    <a:pt x="684" y="890"/>
                  </a:lnTo>
                  <a:lnTo>
                    <a:pt x="667" y="903"/>
                  </a:lnTo>
                  <a:lnTo>
                    <a:pt x="650" y="912"/>
                  </a:lnTo>
                  <a:lnTo>
                    <a:pt x="640" y="917"/>
                  </a:lnTo>
                  <a:lnTo>
                    <a:pt x="632" y="921"/>
                  </a:lnTo>
                  <a:lnTo>
                    <a:pt x="622" y="924"/>
                  </a:lnTo>
                  <a:lnTo>
                    <a:pt x="613" y="926"/>
                  </a:lnTo>
                  <a:lnTo>
                    <a:pt x="603" y="928"/>
                  </a:lnTo>
                  <a:lnTo>
                    <a:pt x="595" y="930"/>
                  </a:lnTo>
                  <a:lnTo>
                    <a:pt x="585" y="931"/>
                  </a:lnTo>
                  <a:lnTo>
                    <a:pt x="576" y="932"/>
                  </a:lnTo>
                  <a:lnTo>
                    <a:pt x="567" y="931"/>
                  </a:lnTo>
                  <a:lnTo>
                    <a:pt x="557" y="930"/>
                  </a:lnTo>
                  <a:lnTo>
                    <a:pt x="548" y="928"/>
                  </a:lnTo>
                  <a:lnTo>
                    <a:pt x="539" y="926"/>
                  </a:lnTo>
                  <a:lnTo>
                    <a:pt x="530" y="924"/>
                  </a:lnTo>
                  <a:lnTo>
                    <a:pt x="520" y="921"/>
                  </a:lnTo>
                  <a:lnTo>
                    <a:pt x="512" y="917"/>
                  </a:lnTo>
                  <a:lnTo>
                    <a:pt x="503" y="912"/>
                  </a:lnTo>
                  <a:lnTo>
                    <a:pt x="485" y="903"/>
                  </a:lnTo>
                  <a:lnTo>
                    <a:pt x="467" y="890"/>
                  </a:lnTo>
                  <a:lnTo>
                    <a:pt x="450" y="874"/>
                  </a:lnTo>
                  <a:lnTo>
                    <a:pt x="434" y="857"/>
                  </a:lnTo>
                  <a:lnTo>
                    <a:pt x="422" y="842"/>
                  </a:lnTo>
                  <a:lnTo>
                    <a:pt x="405" y="818"/>
                  </a:lnTo>
                  <a:lnTo>
                    <a:pt x="387" y="792"/>
                  </a:lnTo>
                  <a:lnTo>
                    <a:pt x="371" y="766"/>
                  </a:lnTo>
                  <a:lnTo>
                    <a:pt x="357" y="741"/>
                  </a:lnTo>
                  <a:lnTo>
                    <a:pt x="344" y="712"/>
                  </a:lnTo>
                  <a:lnTo>
                    <a:pt x="332" y="684"/>
                  </a:lnTo>
                  <a:lnTo>
                    <a:pt x="322" y="656"/>
                  </a:lnTo>
                  <a:lnTo>
                    <a:pt x="313" y="627"/>
                  </a:lnTo>
                  <a:lnTo>
                    <a:pt x="305" y="598"/>
                  </a:lnTo>
                  <a:lnTo>
                    <a:pt x="299" y="568"/>
                  </a:lnTo>
                  <a:lnTo>
                    <a:pt x="293" y="537"/>
                  </a:lnTo>
                  <a:lnTo>
                    <a:pt x="290" y="508"/>
                  </a:lnTo>
                  <a:lnTo>
                    <a:pt x="289" y="478"/>
                  </a:lnTo>
                  <a:lnTo>
                    <a:pt x="289" y="447"/>
                  </a:lnTo>
                  <a:lnTo>
                    <a:pt x="290" y="417"/>
                  </a:lnTo>
                  <a:lnTo>
                    <a:pt x="293" y="387"/>
                  </a:lnTo>
                  <a:lnTo>
                    <a:pt x="298" y="358"/>
                  </a:lnTo>
                  <a:lnTo>
                    <a:pt x="304" y="329"/>
                  </a:lnTo>
                  <a:lnTo>
                    <a:pt x="312" y="301"/>
                  </a:lnTo>
                  <a:lnTo>
                    <a:pt x="322" y="273"/>
                  </a:lnTo>
                  <a:lnTo>
                    <a:pt x="332" y="246"/>
                  </a:lnTo>
                  <a:lnTo>
                    <a:pt x="345" y="220"/>
                  </a:lnTo>
                  <a:lnTo>
                    <a:pt x="353" y="207"/>
                  </a:lnTo>
                  <a:lnTo>
                    <a:pt x="360" y="195"/>
                  </a:lnTo>
                  <a:lnTo>
                    <a:pt x="368" y="183"/>
                  </a:lnTo>
                  <a:lnTo>
                    <a:pt x="377" y="171"/>
                  </a:lnTo>
                  <a:lnTo>
                    <a:pt x="386" y="161"/>
                  </a:lnTo>
                  <a:lnTo>
                    <a:pt x="395" y="151"/>
                  </a:lnTo>
                  <a:lnTo>
                    <a:pt x="405" y="140"/>
                  </a:lnTo>
                  <a:lnTo>
                    <a:pt x="416" y="131"/>
                  </a:lnTo>
                  <a:lnTo>
                    <a:pt x="426" y="122"/>
                  </a:lnTo>
                  <a:lnTo>
                    <a:pt x="437" y="114"/>
                  </a:lnTo>
                  <a:lnTo>
                    <a:pt x="449" y="107"/>
                  </a:lnTo>
                  <a:lnTo>
                    <a:pt x="461" y="99"/>
                  </a:lnTo>
                  <a:lnTo>
                    <a:pt x="474" y="94"/>
                  </a:lnTo>
                  <a:lnTo>
                    <a:pt x="487" y="88"/>
                  </a:lnTo>
                  <a:lnTo>
                    <a:pt x="501" y="83"/>
                  </a:lnTo>
                  <a:lnTo>
                    <a:pt x="515" y="80"/>
                  </a:lnTo>
                  <a:lnTo>
                    <a:pt x="529" y="76"/>
                  </a:lnTo>
                  <a:lnTo>
                    <a:pt x="544" y="74"/>
                  </a:lnTo>
                  <a:lnTo>
                    <a:pt x="560" y="72"/>
                  </a:lnTo>
                  <a:lnTo>
                    <a:pt x="576" y="72"/>
                  </a:lnTo>
                  <a:lnTo>
                    <a:pt x="592" y="72"/>
                  </a:lnTo>
                  <a:lnTo>
                    <a:pt x="608" y="74"/>
                  </a:lnTo>
                  <a:lnTo>
                    <a:pt x="623" y="76"/>
                  </a:lnTo>
                  <a:lnTo>
                    <a:pt x="637" y="80"/>
                  </a:lnTo>
                  <a:lnTo>
                    <a:pt x="651" y="83"/>
                  </a:lnTo>
                  <a:lnTo>
                    <a:pt x="665" y="88"/>
                  </a:lnTo>
                  <a:lnTo>
                    <a:pt x="678" y="94"/>
                  </a:lnTo>
                  <a:lnTo>
                    <a:pt x="691" y="99"/>
                  </a:lnTo>
                  <a:lnTo>
                    <a:pt x="703" y="107"/>
                  </a:lnTo>
                  <a:lnTo>
                    <a:pt x="715" y="114"/>
                  </a:lnTo>
                  <a:lnTo>
                    <a:pt x="725" y="122"/>
                  </a:lnTo>
                  <a:lnTo>
                    <a:pt x="736" y="131"/>
                  </a:lnTo>
                  <a:lnTo>
                    <a:pt x="747" y="140"/>
                  </a:lnTo>
                  <a:lnTo>
                    <a:pt x="757" y="151"/>
                  </a:lnTo>
                  <a:lnTo>
                    <a:pt x="767" y="161"/>
                  </a:lnTo>
                  <a:lnTo>
                    <a:pt x="775" y="171"/>
                  </a:lnTo>
                  <a:lnTo>
                    <a:pt x="784" y="183"/>
                  </a:lnTo>
                  <a:lnTo>
                    <a:pt x="791" y="195"/>
                  </a:lnTo>
                  <a:lnTo>
                    <a:pt x="799" y="207"/>
                  </a:lnTo>
                  <a:lnTo>
                    <a:pt x="806" y="220"/>
                  </a:lnTo>
                  <a:lnTo>
                    <a:pt x="819" y="246"/>
                  </a:lnTo>
                  <a:lnTo>
                    <a:pt x="830" y="273"/>
                  </a:lnTo>
                  <a:lnTo>
                    <a:pt x="840" y="301"/>
                  </a:lnTo>
                  <a:lnTo>
                    <a:pt x="848" y="329"/>
                  </a:lnTo>
                  <a:lnTo>
                    <a:pt x="854" y="358"/>
                  </a:lnTo>
                  <a:lnTo>
                    <a:pt x="858" y="387"/>
                  </a:lnTo>
                  <a:lnTo>
                    <a:pt x="862" y="418"/>
                  </a:lnTo>
                  <a:lnTo>
                    <a:pt x="863" y="448"/>
                  </a:lnTo>
                  <a:lnTo>
                    <a:pt x="863" y="478"/>
                  </a:lnTo>
                  <a:lnTo>
                    <a:pt x="862" y="508"/>
                  </a:lnTo>
                  <a:lnTo>
                    <a:pt x="858" y="537"/>
                  </a:lnTo>
                  <a:lnTo>
                    <a:pt x="853" y="568"/>
                  </a:lnTo>
                  <a:lnTo>
                    <a:pt x="848" y="598"/>
                  </a:lnTo>
                  <a:lnTo>
                    <a:pt x="840" y="627"/>
                  </a:lnTo>
                  <a:lnTo>
                    <a:pt x="830" y="656"/>
                  </a:lnTo>
                  <a:lnTo>
                    <a:pt x="821" y="684"/>
                  </a:lnTo>
                  <a:lnTo>
                    <a:pt x="809" y="712"/>
                  </a:lnTo>
                  <a:lnTo>
                    <a:pt x="795" y="741"/>
                  </a:lnTo>
                  <a:lnTo>
                    <a:pt x="781" y="766"/>
                  </a:lnTo>
                  <a:lnTo>
                    <a:pt x="764" y="792"/>
                  </a:lnTo>
                  <a:lnTo>
                    <a:pt x="748" y="818"/>
                  </a:lnTo>
                  <a:lnTo>
                    <a:pt x="730" y="842"/>
                  </a:lnTo>
                  <a:close/>
                  <a:moveTo>
                    <a:pt x="1120" y="1020"/>
                  </a:moveTo>
                  <a:lnTo>
                    <a:pt x="1111" y="1015"/>
                  </a:lnTo>
                  <a:lnTo>
                    <a:pt x="1093" y="1003"/>
                  </a:lnTo>
                  <a:lnTo>
                    <a:pt x="1062" y="987"/>
                  </a:lnTo>
                  <a:lnTo>
                    <a:pt x="1024" y="967"/>
                  </a:lnTo>
                  <a:lnTo>
                    <a:pt x="1001" y="957"/>
                  </a:lnTo>
                  <a:lnTo>
                    <a:pt x="976" y="947"/>
                  </a:lnTo>
                  <a:lnTo>
                    <a:pt x="949" y="936"/>
                  </a:lnTo>
                  <a:lnTo>
                    <a:pt x="920" y="925"/>
                  </a:lnTo>
                  <a:lnTo>
                    <a:pt x="889" y="914"/>
                  </a:lnTo>
                  <a:lnTo>
                    <a:pt x="856" y="905"/>
                  </a:lnTo>
                  <a:lnTo>
                    <a:pt x="822" y="895"/>
                  </a:lnTo>
                  <a:lnTo>
                    <a:pt x="786" y="887"/>
                  </a:lnTo>
                  <a:lnTo>
                    <a:pt x="799" y="869"/>
                  </a:lnTo>
                  <a:lnTo>
                    <a:pt x="812" y="852"/>
                  </a:lnTo>
                  <a:lnTo>
                    <a:pt x="824" y="833"/>
                  </a:lnTo>
                  <a:lnTo>
                    <a:pt x="835" y="814"/>
                  </a:lnTo>
                  <a:lnTo>
                    <a:pt x="845" y="795"/>
                  </a:lnTo>
                  <a:lnTo>
                    <a:pt x="856" y="775"/>
                  </a:lnTo>
                  <a:lnTo>
                    <a:pt x="866" y="756"/>
                  </a:lnTo>
                  <a:lnTo>
                    <a:pt x="875" y="736"/>
                  </a:lnTo>
                  <a:lnTo>
                    <a:pt x="890" y="697"/>
                  </a:lnTo>
                  <a:lnTo>
                    <a:pt x="904" y="661"/>
                  </a:lnTo>
                  <a:lnTo>
                    <a:pt x="914" y="625"/>
                  </a:lnTo>
                  <a:lnTo>
                    <a:pt x="923" y="593"/>
                  </a:lnTo>
                  <a:lnTo>
                    <a:pt x="927" y="571"/>
                  </a:lnTo>
                  <a:lnTo>
                    <a:pt x="932" y="546"/>
                  </a:lnTo>
                  <a:lnTo>
                    <a:pt x="934" y="519"/>
                  </a:lnTo>
                  <a:lnTo>
                    <a:pt x="936" y="491"/>
                  </a:lnTo>
                  <a:lnTo>
                    <a:pt x="936" y="462"/>
                  </a:lnTo>
                  <a:lnTo>
                    <a:pt x="935" y="431"/>
                  </a:lnTo>
                  <a:lnTo>
                    <a:pt x="932" y="399"/>
                  </a:lnTo>
                  <a:lnTo>
                    <a:pt x="929" y="367"/>
                  </a:lnTo>
                  <a:lnTo>
                    <a:pt x="923" y="334"/>
                  </a:lnTo>
                  <a:lnTo>
                    <a:pt x="916" y="302"/>
                  </a:lnTo>
                  <a:lnTo>
                    <a:pt x="906" y="270"/>
                  </a:lnTo>
                  <a:lnTo>
                    <a:pt x="895" y="238"/>
                  </a:lnTo>
                  <a:lnTo>
                    <a:pt x="890" y="222"/>
                  </a:lnTo>
                  <a:lnTo>
                    <a:pt x="883" y="207"/>
                  </a:lnTo>
                  <a:lnTo>
                    <a:pt x="876" y="192"/>
                  </a:lnTo>
                  <a:lnTo>
                    <a:pt x="868" y="178"/>
                  </a:lnTo>
                  <a:lnTo>
                    <a:pt x="859" y="163"/>
                  </a:lnTo>
                  <a:lnTo>
                    <a:pt x="851" y="150"/>
                  </a:lnTo>
                  <a:lnTo>
                    <a:pt x="841" y="136"/>
                  </a:lnTo>
                  <a:lnTo>
                    <a:pt x="831" y="123"/>
                  </a:lnTo>
                  <a:lnTo>
                    <a:pt x="819" y="108"/>
                  </a:lnTo>
                  <a:lnTo>
                    <a:pt x="806" y="95"/>
                  </a:lnTo>
                  <a:lnTo>
                    <a:pt x="794" y="82"/>
                  </a:lnTo>
                  <a:lnTo>
                    <a:pt x="779" y="70"/>
                  </a:lnTo>
                  <a:lnTo>
                    <a:pt x="765" y="59"/>
                  </a:lnTo>
                  <a:lnTo>
                    <a:pt x="750" y="48"/>
                  </a:lnTo>
                  <a:lnTo>
                    <a:pt x="735" y="40"/>
                  </a:lnTo>
                  <a:lnTo>
                    <a:pt x="719" y="31"/>
                  </a:lnTo>
                  <a:lnTo>
                    <a:pt x="703" y="23"/>
                  </a:lnTo>
                  <a:lnTo>
                    <a:pt x="686" y="18"/>
                  </a:lnTo>
                  <a:lnTo>
                    <a:pt x="668" y="13"/>
                  </a:lnTo>
                  <a:lnTo>
                    <a:pt x="651" y="8"/>
                  </a:lnTo>
                  <a:lnTo>
                    <a:pt x="633" y="4"/>
                  </a:lnTo>
                  <a:lnTo>
                    <a:pt x="614" y="2"/>
                  </a:lnTo>
                  <a:lnTo>
                    <a:pt x="595" y="1"/>
                  </a:lnTo>
                  <a:lnTo>
                    <a:pt x="576" y="0"/>
                  </a:lnTo>
                  <a:lnTo>
                    <a:pt x="557" y="1"/>
                  </a:lnTo>
                  <a:lnTo>
                    <a:pt x="538" y="2"/>
                  </a:lnTo>
                  <a:lnTo>
                    <a:pt x="519" y="4"/>
                  </a:lnTo>
                  <a:lnTo>
                    <a:pt x="501" y="8"/>
                  </a:lnTo>
                  <a:lnTo>
                    <a:pt x="484" y="13"/>
                  </a:lnTo>
                  <a:lnTo>
                    <a:pt x="466" y="18"/>
                  </a:lnTo>
                  <a:lnTo>
                    <a:pt x="449" y="23"/>
                  </a:lnTo>
                  <a:lnTo>
                    <a:pt x="433" y="31"/>
                  </a:lnTo>
                  <a:lnTo>
                    <a:pt x="417" y="40"/>
                  </a:lnTo>
                  <a:lnTo>
                    <a:pt x="401" y="48"/>
                  </a:lnTo>
                  <a:lnTo>
                    <a:pt x="386" y="59"/>
                  </a:lnTo>
                  <a:lnTo>
                    <a:pt x="372" y="70"/>
                  </a:lnTo>
                  <a:lnTo>
                    <a:pt x="358" y="82"/>
                  </a:lnTo>
                  <a:lnTo>
                    <a:pt x="345" y="95"/>
                  </a:lnTo>
                  <a:lnTo>
                    <a:pt x="332" y="108"/>
                  </a:lnTo>
                  <a:lnTo>
                    <a:pt x="320" y="123"/>
                  </a:lnTo>
                  <a:lnTo>
                    <a:pt x="311" y="136"/>
                  </a:lnTo>
                  <a:lnTo>
                    <a:pt x="301" y="150"/>
                  </a:lnTo>
                  <a:lnTo>
                    <a:pt x="292" y="163"/>
                  </a:lnTo>
                  <a:lnTo>
                    <a:pt x="284" y="178"/>
                  </a:lnTo>
                  <a:lnTo>
                    <a:pt x="276" y="192"/>
                  </a:lnTo>
                  <a:lnTo>
                    <a:pt x="270" y="207"/>
                  </a:lnTo>
                  <a:lnTo>
                    <a:pt x="262" y="222"/>
                  </a:lnTo>
                  <a:lnTo>
                    <a:pt x="257" y="238"/>
                  </a:lnTo>
                  <a:lnTo>
                    <a:pt x="246" y="270"/>
                  </a:lnTo>
                  <a:lnTo>
                    <a:pt x="236" y="302"/>
                  </a:lnTo>
                  <a:lnTo>
                    <a:pt x="230" y="334"/>
                  </a:lnTo>
                  <a:lnTo>
                    <a:pt x="223" y="367"/>
                  </a:lnTo>
                  <a:lnTo>
                    <a:pt x="220" y="399"/>
                  </a:lnTo>
                  <a:lnTo>
                    <a:pt x="217" y="431"/>
                  </a:lnTo>
                  <a:lnTo>
                    <a:pt x="216" y="462"/>
                  </a:lnTo>
                  <a:lnTo>
                    <a:pt x="217" y="491"/>
                  </a:lnTo>
                  <a:lnTo>
                    <a:pt x="218" y="519"/>
                  </a:lnTo>
                  <a:lnTo>
                    <a:pt x="220" y="546"/>
                  </a:lnTo>
                  <a:lnTo>
                    <a:pt x="224" y="571"/>
                  </a:lnTo>
                  <a:lnTo>
                    <a:pt x="229" y="593"/>
                  </a:lnTo>
                  <a:lnTo>
                    <a:pt x="237" y="625"/>
                  </a:lnTo>
                  <a:lnTo>
                    <a:pt x="248" y="661"/>
                  </a:lnTo>
                  <a:lnTo>
                    <a:pt x="262" y="697"/>
                  </a:lnTo>
                  <a:lnTo>
                    <a:pt x="277" y="736"/>
                  </a:lnTo>
                  <a:lnTo>
                    <a:pt x="287" y="756"/>
                  </a:lnTo>
                  <a:lnTo>
                    <a:pt x="296" y="775"/>
                  </a:lnTo>
                  <a:lnTo>
                    <a:pt x="306" y="795"/>
                  </a:lnTo>
                  <a:lnTo>
                    <a:pt x="317" y="814"/>
                  </a:lnTo>
                  <a:lnTo>
                    <a:pt x="328" y="833"/>
                  </a:lnTo>
                  <a:lnTo>
                    <a:pt x="340" y="852"/>
                  </a:lnTo>
                  <a:lnTo>
                    <a:pt x="353" y="869"/>
                  </a:lnTo>
                  <a:lnTo>
                    <a:pt x="366" y="887"/>
                  </a:lnTo>
                  <a:lnTo>
                    <a:pt x="330" y="895"/>
                  </a:lnTo>
                  <a:lnTo>
                    <a:pt x="296" y="905"/>
                  </a:lnTo>
                  <a:lnTo>
                    <a:pt x="263" y="914"/>
                  </a:lnTo>
                  <a:lnTo>
                    <a:pt x="232" y="925"/>
                  </a:lnTo>
                  <a:lnTo>
                    <a:pt x="204" y="936"/>
                  </a:lnTo>
                  <a:lnTo>
                    <a:pt x="177" y="947"/>
                  </a:lnTo>
                  <a:lnTo>
                    <a:pt x="151" y="957"/>
                  </a:lnTo>
                  <a:lnTo>
                    <a:pt x="128" y="967"/>
                  </a:lnTo>
                  <a:lnTo>
                    <a:pt x="89" y="987"/>
                  </a:lnTo>
                  <a:lnTo>
                    <a:pt x="60" y="1003"/>
                  </a:lnTo>
                  <a:lnTo>
                    <a:pt x="41" y="1015"/>
                  </a:lnTo>
                  <a:lnTo>
                    <a:pt x="32" y="1020"/>
                  </a:lnTo>
                  <a:lnTo>
                    <a:pt x="22" y="1028"/>
                  </a:lnTo>
                  <a:lnTo>
                    <a:pt x="15" y="1035"/>
                  </a:lnTo>
                  <a:lnTo>
                    <a:pt x="8" y="1045"/>
                  </a:lnTo>
                  <a:lnTo>
                    <a:pt x="4" y="1056"/>
                  </a:lnTo>
                  <a:lnTo>
                    <a:pt x="1" y="1067"/>
                  </a:lnTo>
                  <a:lnTo>
                    <a:pt x="0" y="1077"/>
                  </a:lnTo>
                  <a:lnTo>
                    <a:pt x="1" y="1089"/>
                  </a:lnTo>
                  <a:lnTo>
                    <a:pt x="3" y="1101"/>
                  </a:lnTo>
                  <a:lnTo>
                    <a:pt x="7" y="1112"/>
                  </a:lnTo>
                  <a:lnTo>
                    <a:pt x="14" y="1122"/>
                  </a:lnTo>
                  <a:lnTo>
                    <a:pt x="20" y="1130"/>
                  </a:lnTo>
                  <a:lnTo>
                    <a:pt x="29" y="1138"/>
                  </a:lnTo>
                  <a:lnTo>
                    <a:pt x="39" y="1143"/>
                  </a:lnTo>
                  <a:lnTo>
                    <a:pt x="49" y="1149"/>
                  </a:lnTo>
                  <a:lnTo>
                    <a:pt x="60" y="1151"/>
                  </a:lnTo>
                  <a:lnTo>
                    <a:pt x="72" y="1152"/>
                  </a:lnTo>
                  <a:lnTo>
                    <a:pt x="1080" y="1152"/>
                  </a:lnTo>
                  <a:lnTo>
                    <a:pt x="1092" y="1151"/>
                  </a:lnTo>
                  <a:lnTo>
                    <a:pt x="1102" y="1149"/>
                  </a:lnTo>
                  <a:lnTo>
                    <a:pt x="1113" y="1143"/>
                  </a:lnTo>
                  <a:lnTo>
                    <a:pt x="1123" y="1138"/>
                  </a:lnTo>
                  <a:lnTo>
                    <a:pt x="1132" y="1130"/>
                  </a:lnTo>
                  <a:lnTo>
                    <a:pt x="1139" y="1122"/>
                  </a:lnTo>
                  <a:lnTo>
                    <a:pt x="1145" y="1112"/>
                  </a:lnTo>
                  <a:lnTo>
                    <a:pt x="1149" y="1101"/>
                  </a:lnTo>
                  <a:lnTo>
                    <a:pt x="1151" y="1089"/>
                  </a:lnTo>
                  <a:lnTo>
                    <a:pt x="1152" y="1077"/>
                  </a:lnTo>
                  <a:lnTo>
                    <a:pt x="1151" y="1067"/>
                  </a:lnTo>
                  <a:lnTo>
                    <a:pt x="1148" y="1056"/>
                  </a:lnTo>
                  <a:lnTo>
                    <a:pt x="1143" y="1045"/>
                  </a:lnTo>
                  <a:lnTo>
                    <a:pt x="1137" y="1035"/>
                  </a:lnTo>
                  <a:lnTo>
                    <a:pt x="1129" y="1028"/>
                  </a:lnTo>
                  <a:lnTo>
                    <a:pt x="1120" y="102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:a16="http://schemas.microsoft.com/office/drawing/2014/main" id="{A1EA6FFC-373F-44A6-8FA8-B180C35BCF91}"/>
                </a:ext>
              </a:extLst>
            </p:cNvPr>
            <p:cNvGrpSpPr/>
            <p:nvPr/>
          </p:nvGrpSpPr>
          <p:grpSpPr>
            <a:xfrm>
              <a:off x="10478968" y="2780210"/>
              <a:ext cx="430973" cy="430974"/>
              <a:chOff x="7208377" y="484986"/>
              <a:chExt cx="430973" cy="430974"/>
            </a:xfrm>
            <a:solidFill>
              <a:srgbClr val="2D2D2D"/>
            </a:solidFill>
          </p:grpSpPr>
          <p:sp>
            <p:nvSpPr>
              <p:cNvPr id="43" name="Freeform 231">
                <a:extLst>
                  <a:ext uri="{FF2B5EF4-FFF2-40B4-BE49-F238E27FC236}">
                    <a16:creationId xmlns:a16="http://schemas.microsoft.com/office/drawing/2014/main" id="{C329994A-88E9-42E4-A510-FC030882C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344" y="729592"/>
                <a:ext cx="36400" cy="37856"/>
              </a:xfrm>
              <a:custGeom>
                <a:avLst/>
                <a:gdLst>
                  <a:gd name="T0" fmla="*/ 39 w 76"/>
                  <a:gd name="T1" fmla="*/ 0 h 78"/>
                  <a:gd name="T2" fmla="*/ 30 w 76"/>
                  <a:gd name="T3" fmla="*/ 2 h 78"/>
                  <a:gd name="T4" fmla="*/ 23 w 76"/>
                  <a:gd name="T5" fmla="*/ 3 h 78"/>
                  <a:gd name="T6" fmla="*/ 17 w 76"/>
                  <a:gd name="T7" fmla="*/ 8 h 78"/>
                  <a:gd name="T8" fmla="*/ 11 w 76"/>
                  <a:gd name="T9" fmla="*/ 12 h 78"/>
                  <a:gd name="T10" fmla="*/ 5 w 76"/>
                  <a:gd name="T11" fmla="*/ 18 h 78"/>
                  <a:gd name="T12" fmla="*/ 3 w 76"/>
                  <a:gd name="T13" fmla="*/ 23 h 78"/>
                  <a:gd name="T14" fmla="*/ 0 w 76"/>
                  <a:gd name="T15" fmla="*/ 31 h 78"/>
                  <a:gd name="T16" fmla="*/ 0 w 76"/>
                  <a:gd name="T17" fmla="*/ 39 h 78"/>
                  <a:gd name="T18" fmla="*/ 0 w 76"/>
                  <a:gd name="T19" fmla="*/ 46 h 78"/>
                  <a:gd name="T20" fmla="*/ 3 w 76"/>
                  <a:gd name="T21" fmla="*/ 54 h 78"/>
                  <a:gd name="T22" fmla="*/ 5 w 76"/>
                  <a:gd name="T23" fmla="*/ 61 h 78"/>
                  <a:gd name="T24" fmla="*/ 11 w 76"/>
                  <a:gd name="T25" fmla="*/ 67 h 78"/>
                  <a:gd name="T26" fmla="*/ 17 w 76"/>
                  <a:gd name="T27" fmla="*/ 71 h 78"/>
                  <a:gd name="T28" fmla="*/ 23 w 76"/>
                  <a:gd name="T29" fmla="*/ 75 h 78"/>
                  <a:gd name="T30" fmla="*/ 30 w 76"/>
                  <a:gd name="T31" fmla="*/ 77 h 78"/>
                  <a:gd name="T32" fmla="*/ 39 w 76"/>
                  <a:gd name="T33" fmla="*/ 78 h 78"/>
                  <a:gd name="T34" fmla="*/ 46 w 76"/>
                  <a:gd name="T35" fmla="*/ 77 h 78"/>
                  <a:gd name="T36" fmla="*/ 53 w 76"/>
                  <a:gd name="T37" fmla="*/ 75 h 78"/>
                  <a:gd name="T38" fmla="*/ 60 w 76"/>
                  <a:gd name="T39" fmla="*/ 71 h 78"/>
                  <a:gd name="T40" fmla="*/ 64 w 76"/>
                  <a:gd name="T41" fmla="*/ 67 h 78"/>
                  <a:gd name="T42" fmla="*/ 70 w 76"/>
                  <a:gd name="T43" fmla="*/ 61 h 78"/>
                  <a:gd name="T44" fmla="*/ 73 w 76"/>
                  <a:gd name="T45" fmla="*/ 54 h 78"/>
                  <a:gd name="T46" fmla="*/ 76 w 76"/>
                  <a:gd name="T47" fmla="*/ 46 h 78"/>
                  <a:gd name="T48" fmla="*/ 76 w 76"/>
                  <a:gd name="T49" fmla="*/ 39 h 78"/>
                  <a:gd name="T50" fmla="*/ 76 w 76"/>
                  <a:gd name="T51" fmla="*/ 31 h 78"/>
                  <a:gd name="T52" fmla="*/ 73 w 76"/>
                  <a:gd name="T53" fmla="*/ 23 h 78"/>
                  <a:gd name="T54" fmla="*/ 70 w 76"/>
                  <a:gd name="T55" fmla="*/ 18 h 78"/>
                  <a:gd name="T56" fmla="*/ 64 w 76"/>
                  <a:gd name="T57" fmla="*/ 12 h 78"/>
                  <a:gd name="T58" fmla="*/ 60 w 76"/>
                  <a:gd name="T59" fmla="*/ 8 h 78"/>
                  <a:gd name="T60" fmla="*/ 53 w 76"/>
                  <a:gd name="T61" fmla="*/ 3 h 78"/>
                  <a:gd name="T62" fmla="*/ 46 w 76"/>
                  <a:gd name="T63" fmla="*/ 2 h 78"/>
                  <a:gd name="T64" fmla="*/ 39 w 76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78">
                    <a:moveTo>
                      <a:pt x="39" y="0"/>
                    </a:moveTo>
                    <a:lnTo>
                      <a:pt x="30" y="2"/>
                    </a:lnTo>
                    <a:lnTo>
                      <a:pt x="23" y="3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4"/>
                    </a:lnTo>
                    <a:lnTo>
                      <a:pt x="5" y="61"/>
                    </a:lnTo>
                    <a:lnTo>
                      <a:pt x="11" y="67"/>
                    </a:lnTo>
                    <a:lnTo>
                      <a:pt x="17" y="71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9" y="78"/>
                    </a:lnTo>
                    <a:lnTo>
                      <a:pt x="46" y="77"/>
                    </a:lnTo>
                    <a:lnTo>
                      <a:pt x="53" y="75"/>
                    </a:lnTo>
                    <a:lnTo>
                      <a:pt x="60" y="71"/>
                    </a:lnTo>
                    <a:lnTo>
                      <a:pt x="64" y="67"/>
                    </a:lnTo>
                    <a:lnTo>
                      <a:pt x="70" y="61"/>
                    </a:lnTo>
                    <a:lnTo>
                      <a:pt x="73" y="54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3" y="23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3" y="3"/>
                    </a:lnTo>
                    <a:lnTo>
                      <a:pt x="46" y="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32">
                <a:extLst>
                  <a:ext uri="{FF2B5EF4-FFF2-40B4-BE49-F238E27FC236}">
                    <a16:creationId xmlns:a16="http://schemas.microsoft.com/office/drawing/2014/main" id="{640D257D-DA7D-4F38-B5FC-0AA8FD0FD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0488" y="691737"/>
                <a:ext cx="112111" cy="112111"/>
              </a:xfrm>
              <a:custGeom>
                <a:avLst/>
                <a:gdLst>
                  <a:gd name="T0" fmla="*/ 104 w 232"/>
                  <a:gd name="T1" fmla="*/ 1 h 232"/>
                  <a:gd name="T2" fmla="*/ 82 w 232"/>
                  <a:gd name="T3" fmla="*/ 5 h 232"/>
                  <a:gd name="T4" fmla="*/ 60 w 232"/>
                  <a:gd name="T5" fmla="*/ 14 h 232"/>
                  <a:gd name="T6" fmla="*/ 42 w 232"/>
                  <a:gd name="T7" fmla="*/ 27 h 232"/>
                  <a:gd name="T8" fmla="*/ 26 w 232"/>
                  <a:gd name="T9" fmla="*/ 43 h 232"/>
                  <a:gd name="T10" fmla="*/ 14 w 232"/>
                  <a:gd name="T11" fmla="*/ 62 h 232"/>
                  <a:gd name="T12" fmla="*/ 6 w 232"/>
                  <a:gd name="T13" fmla="*/ 82 h 232"/>
                  <a:gd name="T14" fmla="*/ 0 w 232"/>
                  <a:gd name="T15" fmla="*/ 105 h 232"/>
                  <a:gd name="T16" fmla="*/ 0 w 232"/>
                  <a:gd name="T17" fmla="*/ 128 h 232"/>
                  <a:gd name="T18" fmla="*/ 6 w 232"/>
                  <a:gd name="T19" fmla="*/ 151 h 232"/>
                  <a:gd name="T20" fmla="*/ 14 w 232"/>
                  <a:gd name="T21" fmla="*/ 171 h 232"/>
                  <a:gd name="T22" fmla="*/ 26 w 232"/>
                  <a:gd name="T23" fmla="*/ 190 h 232"/>
                  <a:gd name="T24" fmla="*/ 42 w 232"/>
                  <a:gd name="T25" fmla="*/ 206 h 232"/>
                  <a:gd name="T26" fmla="*/ 60 w 232"/>
                  <a:gd name="T27" fmla="*/ 219 h 232"/>
                  <a:gd name="T28" fmla="*/ 82 w 232"/>
                  <a:gd name="T29" fmla="*/ 227 h 232"/>
                  <a:gd name="T30" fmla="*/ 104 w 232"/>
                  <a:gd name="T31" fmla="*/ 232 h 232"/>
                  <a:gd name="T32" fmla="*/ 128 w 232"/>
                  <a:gd name="T33" fmla="*/ 232 h 232"/>
                  <a:gd name="T34" fmla="*/ 150 w 232"/>
                  <a:gd name="T35" fmla="*/ 227 h 232"/>
                  <a:gd name="T36" fmla="*/ 171 w 232"/>
                  <a:gd name="T37" fmla="*/ 219 h 232"/>
                  <a:gd name="T38" fmla="*/ 190 w 232"/>
                  <a:gd name="T39" fmla="*/ 206 h 232"/>
                  <a:gd name="T40" fmla="*/ 206 w 232"/>
                  <a:gd name="T41" fmla="*/ 190 h 232"/>
                  <a:gd name="T42" fmla="*/ 217 w 232"/>
                  <a:gd name="T43" fmla="*/ 171 h 232"/>
                  <a:gd name="T44" fmla="*/ 226 w 232"/>
                  <a:gd name="T45" fmla="*/ 151 h 232"/>
                  <a:gd name="T46" fmla="*/ 232 w 232"/>
                  <a:gd name="T47" fmla="*/ 128 h 232"/>
                  <a:gd name="T48" fmla="*/ 232 w 232"/>
                  <a:gd name="T49" fmla="*/ 105 h 232"/>
                  <a:gd name="T50" fmla="*/ 226 w 232"/>
                  <a:gd name="T51" fmla="*/ 82 h 232"/>
                  <a:gd name="T52" fmla="*/ 217 w 232"/>
                  <a:gd name="T53" fmla="*/ 62 h 232"/>
                  <a:gd name="T54" fmla="*/ 206 w 232"/>
                  <a:gd name="T55" fmla="*/ 43 h 232"/>
                  <a:gd name="T56" fmla="*/ 190 w 232"/>
                  <a:gd name="T57" fmla="*/ 27 h 232"/>
                  <a:gd name="T58" fmla="*/ 171 w 232"/>
                  <a:gd name="T59" fmla="*/ 14 h 232"/>
                  <a:gd name="T60" fmla="*/ 150 w 232"/>
                  <a:gd name="T61" fmla="*/ 5 h 232"/>
                  <a:gd name="T62" fmla="*/ 128 w 232"/>
                  <a:gd name="T63" fmla="*/ 1 h 232"/>
                  <a:gd name="T64" fmla="*/ 117 w 232"/>
                  <a:gd name="T65" fmla="*/ 39 h 232"/>
                  <a:gd name="T66" fmla="*/ 131 w 232"/>
                  <a:gd name="T67" fmla="*/ 40 h 232"/>
                  <a:gd name="T68" fmla="*/ 145 w 232"/>
                  <a:gd name="T69" fmla="*/ 44 h 232"/>
                  <a:gd name="T70" fmla="*/ 170 w 232"/>
                  <a:gd name="T71" fmla="*/ 62 h 232"/>
                  <a:gd name="T72" fmla="*/ 187 w 232"/>
                  <a:gd name="T73" fmla="*/ 86 h 232"/>
                  <a:gd name="T74" fmla="*/ 191 w 232"/>
                  <a:gd name="T75" fmla="*/ 100 h 232"/>
                  <a:gd name="T76" fmla="*/ 193 w 232"/>
                  <a:gd name="T77" fmla="*/ 116 h 232"/>
                  <a:gd name="T78" fmla="*/ 191 w 232"/>
                  <a:gd name="T79" fmla="*/ 132 h 232"/>
                  <a:gd name="T80" fmla="*/ 187 w 232"/>
                  <a:gd name="T81" fmla="*/ 147 h 232"/>
                  <a:gd name="T82" fmla="*/ 170 w 232"/>
                  <a:gd name="T83" fmla="*/ 171 h 232"/>
                  <a:gd name="T84" fmla="*/ 145 w 232"/>
                  <a:gd name="T85" fmla="*/ 187 h 232"/>
                  <a:gd name="T86" fmla="*/ 131 w 232"/>
                  <a:gd name="T87" fmla="*/ 191 h 232"/>
                  <a:gd name="T88" fmla="*/ 117 w 232"/>
                  <a:gd name="T89" fmla="*/ 194 h 232"/>
                  <a:gd name="T90" fmla="*/ 101 w 232"/>
                  <a:gd name="T91" fmla="*/ 191 h 232"/>
                  <a:gd name="T92" fmla="*/ 86 w 232"/>
                  <a:gd name="T93" fmla="*/ 187 h 232"/>
                  <a:gd name="T94" fmla="*/ 62 w 232"/>
                  <a:gd name="T95" fmla="*/ 171 h 232"/>
                  <a:gd name="T96" fmla="*/ 45 w 232"/>
                  <a:gd name="T97" fmla="*/ 147 h 232"/>
                  <a:gd name="T98" fmla="*/ 40 w 232"/>
                  <a:gd name="T99" fmla="*/ 132 h 232"/>
                  <a:gd name="T100" fmla="*/ 39 w 232"/>
                  <a:gd name="T101" fmla="*/ 116 h 232"/>
                  <a:gd name="T102" fmla="*/ 40 w 232"/>
                  <a:gd name="T103" fmla="*/ 100 h 232"/>
                  <a:gd name="T104" fmla="*/ 45 w 232"/>
                  <a:gd name="T105" fmla="*/ 86 h 232"/>
                  <a:gd name="T106" fmla="*/ 62 w 232"/>
                  <a:gd name="T107" fmla="*/ 62 h 232"/>
                  <a:gd name="T108" fmla="*/ 86 w 232"/>
                  <a:gd name="T109" fmla="*/ 44 h 232"/>
                  <a:gd name="T110" fmla="*/ 101 w 232"/>
                  <a:gd name="T111" fmla="*/ 40 h 232"/>
                  <a:gd name="T112" fmla="*/ 117 w 232"/>
                  <a:gd name="T113" fmla="*/ 3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32">
                    <a:moveTo>
                      <a:pt x="117" y="0"/>
                    </a:moveTo>
                    <a:lnTo>
                      <a:pt x="104" y="1"/>
                    </a:lnTo>
                    <a:lnTo>
                      <a:pt x="92" y="3"/>
                    </a:lnTo>
                    <a:lnTo>
                      <a:pt x="82" y="5"/>
                    </a:lnTo>
                    <a:lnTo>
                      <a:pt x="70" y="10"/>
                    </a:lnTo>
                    <a:lnTo>
                      <a:pt x="60" y="14"/>
                    </a:lnTo>
                    <a:lnTo>
                      <a:pt x="52" y="20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2"/>
                    </a:lnTo>
                    <a:lnTo>
                      <a:pt x="9" y="72"/>
                    </a:lnTo>
                    <a:lnTo>
                      <a:pt x="6" y="82"/>
                    </a:lnTo>
                    <a:lnTo>
                      <a:pt x="3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3" y="139"/>
                    </a:lnTo>
                    <a:lnTo>
                      <a:pt x="6" y="151"/>
                    </a:lnTo>
                    <a:lnTo>
                      <a:pt x="9" y="161"/>
                    </a:lnTo>
                    <a:lnTo>
                      <a:pt x="14" y="171"/>
                    </a:lnTo>
                    <a:lnTo>
                      <a:pt x="20" y="181"/>
                    </a:lnTo>
                    <a:lnTo>
                      <a:pt x="26" y="190"/>
                    </a:lnTo>
                    <a:lnTo>
                      <a:pt x="34" y="198"/>
                    </a:lnTo>
                    <a:lnTo>
                      <a:pt x="42" y="206"/>
                    </a:lnTo>
                    <a:lnTo>
                      <a:pt x="52" y="213"/>
                    </a:lnTo>
                    <a:lnTo>
                      <a:pt x="60" y="219"/>
                    </a:lnTo>
                    <a:lnTo>
                      <a:pt x="70" y="223"/>
                    </a:lnTo>
                    <a:lnTo>
                      <a:pt x="82" y="227"/>
                    </a:lnTo>
                    <a:lnTo>
                      <a:pt x="92" y="230"/>
                    </a:lnTo>
                    <a:lnTo>
                      <a:pt x="104" y="232"/>
                    </a:lnTo>
                    <a:lnTo>
                      <a:pt x="117" y="232"/>
                    </a:lnTo>
                    <a:lnTo>
                      <a:pt x="128" y="232"/>
                    </a:lnTo>
                    <a:lnTo>
                      <a:pt x="140" y="230"/>
                    </a:lnTo>
                    <a:lnTo>
                      <a:pt x="150" y="227"/>
                    </a:lnTo>
                    <a:lnTo>
                      <a:pt x="161" y="223"/>
                    </a:lnTo>
                    <a:lnTo>
                      <a:pt x="171" y="219"/>
                    </a:lnTo>
                    <a:lnTo>
                      <a:pt x="180" y="213"/>
                    </a:lnTo>
                    <a:lnTo>
                      <a:pt x="190" y="206"/>
                    </a:lnTo>
                    <a:lnTo>
                      <a:pt x="197" y="198"/>
                    </a:lnTo>
                    <a:lnTo>
                      <a:pt x="206" y="190"/>
                    </a:lnTo>
                    <a:lnTo>
                      <a:pt x="212" y="181"/>
                    </a:lnTo>
                    <a:lnTo>
                      <a:pt x="217" y="171"/>
                    </a:lnTo>
                    <a:lnTo>
                      <a:pt x="223" y="161"/>
                    </a:lnTo>
                    <a:lnTo>
                      <a:pt x="226" y="151"/>
                    </a:lnTo>
                    <a:lnTo>
                      <a:pt x="229" y="139"/>
                    </a:lnTo>
                    <a:lnTo>
                      <a:pt x="232" y="128"/>
                    </a:lnTo>
                    <a:lnTo>
                      <a:pt x="232" y="116"/>
                    </a:lnTo>
                    <a:lnTo>
                      <a:pt x="232" y="105"/>
                    </a:lnTo>
                    <a:lnTo>
                      <a:pt x="229" y="93"/>
                    </a:lnTo>
                    <a:lnTo>
                      <a:pt x="226" y="82"/>
                    </a:lnTo>
                    <a:lnTo>
                      <a:pt x="223" y="72"/>
                    </a:lnTo>
                    <a:lnTo>
                      <a:pt x="217" y="62"/>
                    </a:lnTo>
                    <a:lnTo>
                      <a:pt x="212" y="51"/>
                    </a:lnTo>
                    <a:lnTo>
                      <a:pt x="206" y="43"/>
                    </a:lnTo>
                    <a:lnTo>
                      <a:pt x="197" y="34"/>
                    </a:lnTo>
                    <a:lnTo>
                      <a:pt x="190" y="27"/>
                    </a:lnTo>
                    <a:lnTo>
                      <a:pt x="180" y="20"/>
                    </a:lnTo>
                    <a:lnTo>
                      <a:pt x="171" y="14"/>
                    </a:lnTo>
                    <a:lnTo>
                      <a:pt x="161" y="10"/>
                    </a:lnTo>
                    <a:lnTo>
                      <a:pt x="150" y="5"/>
                    </a:lnTo>
                    <a:lnTo>
                      <a:pt x="140" y="3"/>
                    </a:lnTo>
                    <a:lnTo>
                      <a:pt x="128" y="1"/>
                    </a:lnTo>
                    <a:lnTo>
                      <a:pt x="117" y="0"/>
                    </a:lnTo>
                    <a:close/>
                    <a:moveTo>
                      <a:pt x="117" y="39"/>
                    </a:moveTo>
                    <a:lnTo>
                      <a:pt x="124" y="40"/>
                    </a:lnTo>
                    <a:lnTo>
                      <a:pt x="131" y="40"/>
                    </a:lnTo>
                    <a:lnTo>
                      <a:pt x="138" y="43"/>
                    </a:lnTo>
                    <a:lnTo>
                      <a:pt x="145" y="44"/>
                    </a:lnTo>
                    <a:lnTo>
                      <a:pt x="158" y="51"/>
                    </a:lnTo>
                    <a:lnTo>
                      <a:pt x="170" y="62"/>
                    </a:lnTo>
                    <a:lnTo>
                      <a:pt x="180" y="73"/>
                    </a:lnTo>
                    <a:lnTo>
                      <a:pt x="187" y="86"/>
                    </a:lnTo>
                    <a:lnTo>
                      <a:pt x="190" y="93"/>
                    </a:lnTo>
                    <a:lnTo>
                      <a:pt x="191" y="100"/>
                    </a:lnTo>
                    <a:lnTo>
                      <a:pt x="193" y="108"/>
                    </a:lnTo>
                    <a:lnTo>
                      <a:pt x="193" y="116"/>
                    </a:lnTo>
                    <a:lnTo>
                      <a:pt x="193" y="123"/>
                    </a:lnTo>
                    <a:lnTo>
                      <a:pt x="191" y="132"/>
                    </a:lnTo>
                    <a:lnTo>
                      <a:pt x="190" y="139"/>
                    </a:lnTo>
                    <a:lnTo>
                      <a:pt x="187" y="147"/>
                    </a:lnTo>
                    <a:lnTo>
                      <a:pt x="180" y="160"/>
                    </a:lnTo>
                    <a:lnTo>
                      <a:pt x="170" y="171"/>
                    </a:lnTo>
                    <a:lnTo>
                      <a:pt x="158" y="180"/>
                    </a:lnTo>
                    <a:lnTo>
                      <a:pt x="145" y="187"/>
                    </a:lnTo>
                    <a:lnTo>
                      <a:pt x="138" y="190"/>
                    </a:lnTo>
                    <a:lnTo>
                      <a:pt x="131" y="191"/>
                    </a:lnTo>
                    <a:lnTo>
                      <a:pt x="124" y="193"/>
                    </a:lnTo>
                    <a:lnTo>
                      <a:pt x="117" y="194"/>
                    </a:lnTo>
                    <a:lnTo>
                      <a:pt x="108" y="193"/>
                    </a:lnTo>
                    <a:lnTo>
                      <a:pt x="101" y="191"/>
                    </a:lnTo>
                    <a:lnTo>
                      <a:pt x="93" y="190"/>
                    </a:lnTo>
                    <a:lnTo>
                      <a:pt x="86" y="187"/>
                    </a:lnTo>
                    <a:lnTo>
                      <a:pt x="73" y="180"/>
                    </a:lnTo>
                    <a:lnTo>
                      <a:pt x="62" y="171"/>
                    </a:lnTo>
                    <a:lnTo>
                      <a:pt x="52" y="160"/>
                    </a:lnTo>
                    <a:lnTo>
                      <a:pt x="45" y="147"/>
                    </a:lnTo>
                    <a:lnTo>
                      <a:pt x="42" y="139"/>
                    </a:lnTo>
                    <a:lnTo>
                      <a:pt x="40" y="132"/>
                    </a:lnTo>
                    <a:lnTo>
                      <a:pt x="39" y="123"/>
                    </a:lnTo>
                    <a:lnTo>
                      <a:pt x="39" y="116"/>
                    </a:lnTo>
                    <a:lnTo>
                      <a:pt x="39" y="108"/>
                    </a:lnTo>
                    <a:lnTo>
                      <a:pt x="40" y="100"/>
                    </a:lnTo>
                    <a:lnTo>
                      <a:pt x="42" y="93"/>
                    </a:lnTo>
                    <a:lnTo>
                      <a:pt x="45" y="86"/>
                    </a:lnTo>
                    <a:lnTo>
                      <a:pt x="52" y="73"/>
                    </a:lnTo>
                    <a:lnTo>
                      <a:pt x="62" y="62"/>
                    </a:lnTo>
                    <a:lnTo>
                      <a:pt x="73" y="51"/>
                    </a:lnTo>
                    <a:lnTo>
                      <a:pt x="86" y="44"/>
                    </a:lnTo>
                    <a:lnTo>
                      <a:pt x="93" y="43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33">
                <a:extLst>
                  <a:ext uri="{FF2B5EF4-FFF2-40B4-BE49-F238E27FC236}">
                    <a16:creationId xmlns:a16="http://schemas.microsoft.com/office/drawing/2014/main" id="{61B3C06E-3166-4521-B9EA-E09528B26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161" y="634953"/>
                <a:ext cx="224223" cy="225679"/>
              </a:xfrm>
              <a:custGeom>
                <a:avLst/>
                <a:gdLst>
                  <a:gd name="T0" fmla="*/ 184 w 462"/>
                  <a:gd name="T1" fmla="*/ 5 h 464"/>
                  <a:gd name="T2" fmla="*/ 121 w 462"/>
                  <a:gd name="T3" fmla="*/ 28 h 464"/>
                  <a:gd name="T4" fmla="*/ 67 w 462"/>
                  <a:gd name="T5" fmla="*/ 68 h 464"/>
                  <a:gd name="T6" fmla="*/ 27 w 462"/>
                  <a:gd name="T7" fmla="*/ 121 h 464"/>
                  <a:gd name="T8" fmla="*/ 4 w 462"/>
                  <a:gd name="T9" fmla="*/ 185 h 464"/>
                  <a:gd name="T10" fmla="*/ 0 w 462"/>
                  <a:gd name="T11" fmla="*/ 255 h 464"/>
                  <a:gd name="T12" fmla="*/ 17 w 462"/>
                  <a:gd name="T13" fmla="*/ 323 h 464"/>
                  <a:gd name="T14" fmla="*/ 52 w 462"/>
                  <a:gd name="T15" fmla="*/ 379 h 464"/>
                  <a:gd name="T16" fmla="*/ 102 w 462"/>
                  <a:gd name="T17" fmla="*/ 424 h 464"/>
                  <a:gd name="T18" fmla="*/ 162 w 462"/>
                  <a:gd name="T19" fmla="*/ 454 h 464"/>
                  <a:gd name="T20" fmla="*/ 232 w 462"/>
                  <a:gd name="T21" fmla="*/ 464 h 464"/>
                  <a:gd name="T22" fmla="*/ 299 w 462"/>
                  <a:gd name="T23" fmla="*/ 454 h 464"/>
                  <a:gd name="T24" fmla="*/ 360 w 462"/>
                  <a:gd name="T25" fmla="*/ 424 h 464"/>
                  <a:gd name="T26" fmla="*/ 410 w 462"/>
                  <a:gd name="T27" fmla="*/ 379 h 464"/>
                  <a:gd name="T28" fmla="*/ 445 w 462"/>
                  <a:gd name="T29" fmla="*/ 323 h 464"/>
                  <a:gd name="T30" fmla="*/ 462 w 462"/>
                  <a:gd name="T31" fmla="*/ 255 h 464"/>
                  <a:gd name="T32" fmla="*/ 458 w 462"/>
                  <a:gd name="T33" fmla="*/ 185 h 464"/>
                  <a:gd name="T34" fmla="*/ 435 w 462"/>
                  <a:gd name="T35" fmla="*/ 121 h 464"/>
                  <a:gd name="T36" fmla="*/ 394 w 462"/>
                  <a:gd name="T37" fmla="*/ 68 h 464"/>
                  <a:gd name="T38" fmla="*/ 341 w 462"/>
                  <a:gd name="T39" fmla="*/ 28 h 464"/>
                  <a:gd name="T40" fmla="*/ 278 w 462"/>
                  <a:gd name="T41" fmla="*/ 5 h 464"/>
                  <a:gd name="T42" fmla="*/ 232 w 462"/>
                  <a:gd name="T43" fmla="*/ 0 h 464"/>
                  <a:gd name="T44" fmla="*/ 270 w 462"/>
                  <a:gd name="T45" fmla="*/ 44 h 464"/>
                  <a:gd name="T46" fmla="*/ 322 w 462"/>
                  <a:gd name="T47" fmla="*/ 62 h 464"/>
                  <a:gd name="T48" fmla="*/ 367 w 462"/>
                  <a:gd name="T49" fmla="*/ 95 h 464"/>
                  <a:gd name="T50" fmla="*/ 400 w 462"/>
                  <a:gd name="T51" fmla="*/ 140 h 464"/>
                  <a:gd name="T52" fmla="*/ 420 w 462"/>
                  <a:gd name="T53" fmla="*/ 193 h 464"/>
                  <a:gd name="T54" fmla="*/ 423 w 462"/>
                  <a:gd name="T55" fmla="*/ 252 h 464"/>
                  <a:gd name="T56" fmla="*/ 409 w 462"/>
                  <a:gd name="T57" fmla="*/ 307 h 464"/>
                  <a:gd name="T58" fmla="*/ 380 w 462"/>
                  <a:gd name="T59" fmla="*/ 355 h 464"/>
                  <a:gd name="T60" fmla="*/ 338 w 462"/>
                  <a:gd name="T61" fmla="*/ 392 h 464"/>
                  <a:gd name="T62" fmla="*/ 288 w 462"/>
                  <a:gd name="T63" fmla="*/ 417 h 464"/>
                  <a:gd name="T64" fmla="*/ 232 w 462"/>
                  <a:gd name="T65" fmla="*/ 425 h 464"/>
                  <a:gd name="T66" fmla="*/ 174 w 462"/>
                  <a:gd name="T67" fmla="*/ 417 h 464"/>
                  <a:gd name="T68" fmla="*/ 124 w 462"/>
                  <a:gd name="T69" fmla="*/ 392 h 464"/>
                  <a:gd name="T70" fmla="*/ 82 w 462"/>
                  <a:gd name="T71" fmla="*/ 355 h 464"/>
                  <a:gd name="T72" fmla="*/ 53 w 462"/>
                  <a:gd name="T73" fmla="*/ 307 h 464"/>
                  <a:gd name="T74" fmla="*/ 39 w 462"/>
                  <a:gd name="T75" fmla="*/ 252 h 464"/>
                  <a:gd name="T76" fmla="*/ 41 w 462"/>
                  <a:gd name="T77" fmla="*/ 193 h 464"/>
                  <a:gd name="T78" fmla="*/ 62 w 462"/>
                  <a:gd name="T79" fmla="*/ 140 h 464"/>
                  <a:gd name="T80" fmla="*/ 95 w 462"/>
                  <a:gd name="T81" fmla="*/ 95 h 464"/>
                  <a:gd name="T82" fmla="*/ 139 w 462"/>
                  <a:gd name="T83" fmla="*/ 62 h 464"/>
                  <a:gd name="T84" fmla="*/ 193 w 462"/>
                  <a:gd name="T85" fmla="*/ 4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2" h="464">
                    <a:moveTo>
                      <a:pt x="232" y="0"/>
                    </a:moveTo>
                    <a:lnTo>
                      <a:pt x="207" y="2"/>
                    </a:lnTo>
                    <a:lnTo>
                      <a:pt x="184" y="5"/>
                    </a:lnTo>
                    <a:lnTo>
                      <a:pt x="162" y="10"/>
                    </a:lnTo>
                    <a:lnTo>
                      <a:pt x="141" y="19"/>
                    </a:lnTo>
                    <a:lnTo>
                      <a:pt x="121" y="28"/>
                    </a:lnTo>
                    <a:lnTo>
                      <a:pt x="102" y="39"/>
                    </a:lnTo>
                    <a:lnTo>
                      <a:pt x="83" y="54"/>
                    </a:lnTo>
                    <a:lnTo>
                      <a:pt x="67" y="68"/>
                    </a:lnTo>
                    <a:lnTo>
                      <a:pt x="52" y="85"/>
                    </a:lnTo>
                    <a:lnTo>
                      <a:pt x="39" y="103"/>
                    </a:lnTo>
                    <a:lnTo>
                      <a:pt x="27" y="121"/>
                    </a:lnTo>
                    <a:lnTo>
                      <a:pt x="17" y="142"/>
                    </a:lnTo>
                    <a:lnTo>
                      <a:pt x="10" y="163"/>
                    </a:lnTo>
                    <a:lnTo>
                      <a:pt x="4" y="185"/>
                    </a:lnTo>
                    <a:lnTo>
                      <a:pt x="0" y="208"/>
                    </a:lnTo>
                    <a:lnTo>
                      <a:pt x="0" y="232"/>
                    </a:lnTo>
                    <a:lnTo>
                      <a:pt x="0" y="255"/>
                    </a:lnTo>
                    <a:lnTo>
                      <a:pt x="4" y="278"/>
                    </a:lnTo>
                    <a:lnTo>
                      <a:pt x="10" y="301"/>
                    </a:lnTo>
                    <a:lnTo>
                      <a:pt x="17" y="323"/>
                    </a:lnTo>
                    <a:lnTo>
                      <a:pt x="27" y="343"/>
                    </a:lnTo>
                    <a:lnTo>
                      <a:pt x="39" y="362"/>
                    </a:lnTo>
                    <a:lnTo>
                      <a:pt x="52" y="379"/>
                    </a:lnTo>
                    <a:lnTo>
                      <a:pt x="67" y="396"/>
                    </a:lnTo>
                    <a:lnTo>
                      <a:pt x="83" y="411"/>
                    </a:lnTo>
                    <a:lnTo>
                      <a:pt x="102" y="424"/>
                    </a:lnTo>
                    <a:lnTo>
                      <a:pt x="121" y="435"/>
                    </a:lnTo>
                    <a:lnTo>
                      <a:pt x="141" y="445"/>
                    </a:lnTo>
                    <a:lnTo>
                      <a:pt x="162" y="454"/>
                    </a:lnTo>
                    <a:lnTo>
                      <a:pt x="184" y="460"/>
                    </a:lnTo>
                    <a:lnTo>
                      <a:pt x="207" y="463"/>
                    </a:lnTo>
                    <a:lnTo>
                      <a:pt x="232" y="464"/>
                    </a:lnTo>
                    <a:lnTo>
                      <a:pt x="255" y="463"/>
                    </a:lnTo>
                    <a:lnTo>
                      <a:pt x="278" y="460"/>
                    </a:lnTo>
                    <a:lnTo>
                      <a:pt x="299" y="454"/>
                    </a:lnTo>
                    <a:lnTo>
                      <a:pt x="321" y="445"/>
                    </a:lnTo>
                    <a:lnTo>
                      <a:pt x="341" y="435"/>
                    </a:lnTo>
                    <a:lnTo>
                      <a:pt x="360" y="424"/>
                    </a:lnTo>
                    <a:lnTo>
                      <a:pt x="378" y="411"/>
                    </a:lnTo>
                    <a:lnTo>
                      <a:pt x="394" y="396"/>
                    </a:lnTo>
                    <a:lnTo>
                      <a:pt x="410" y="379"/>
                    </a:lnTo>
                    <a:lnTo>
                      <a:pt x="423" y="362"/>
                    </a:lnTo>
                    <a:lnTo>
                      <a:pt x="435" y="343"/>
                    </a:lnTo>
                    <a:lnTo>
                      <a:pt x="445" y="323"/>
                    </a:lnTo>
                    <a:lnTo>
                      <a:pt x="452" y="301"/>
                    </a:lnTo>
                    <a:lnTo>
                      <a:pt x="458" y="278"/>
                    </a:lnTo>
                    <a:lnTo>
                      <a:pt x="462" y="255"/>
                    </a:lnTo>
                    <a:lnTo>
                      <a:pt x="462" y="232"/>
                    </a:lnTo>
                    <a:lnTo>
                      <a:pt x="462" y="208"/>
                    </a:lnTo>
                    <a:lnTo>
                      <a:pt x="458" y="185"/>
                    </a:lnTo>
                    <a:lnTo>
                      <a:pt x="452" y="163"/>
                    </a:lnTo>
                    <a:lnTo>
                      <a:pt x="445" y="142"/>
                    </a:lnTo>
                    <a:lnTo>
                      <a:pt x="435" y="121"/>
                    </a:lnTo>
                    <a:lnTo>
                      <a:pt x="423" y="103"/>
                    </a:lnTo>
                    <a:lnTo>
                      <a:pt x="410" y="85"/>
                    </a:lnTo>
                    <a:lnTo>
                      <a:pt x="394" y="68"/>
                    </a:lnTo>
                    <a:lnTo>
                      <a:pt x="378" y="54"/>
                    </a:lnTo>
                    <a:lnTo>
                      <a:pt x="360" y="39"/>
                    </a:lnTo>
                    <a:lnTo>
                      <a:pt x="341" y="28"/>
                    </a:lnTo>
                    <a:lnTo>
                      <a:pt x="321" y="19"/>
                    </a:lnTo>
                    <a:lnTo>
                      <a:pt x="299" y="10"/>
                    </a:lnTo>
                    <a:lnTo>
                      <a:pt x="278" y="5"/>
                    </a:lnTo>
                    <a:lnTo>
                      <a:pt x="255" y="2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  <a:moveTo>
                      <a:pt x="232" y="39"/>
                    </a:moveTo>
                    <a:lnTo>
                      <a:pt x="250" y="39"/>
                    </a:lnTo>
                    <a:lnTo>
                      <a:pt x="270" y="44"/>
                    </a:lnTo>
                    <a:lnTo>
                      <a:pt x="288" y="48"/>
                    </a:lnTo>
                    <a:lnTo>
                      <a:pt x="306" y="54"/>
                    </a:lnTo>
                    <a:lnTo>
                      <a:pt x="322" y="62"/>
                    </a:lnTo>
                    <a:lnTo>
                      <a:pt x="338" y="72"/>
                    </a:lnTo>
                    <a:lnTo>
                      <a:pt x="354" y="82"/>
                    </a:lnTo>
                    <a:lnTo>
                      <a:pt x="367" y="95"/>
                    </a:lnTo>
                    <a:lnTo>
                      <a:pt x="380" y="110"/>
                    </a:lnTo>
                    <a:lnTo>
                      <a:pt x="391" y="124"/>
                    </a:lnTo>
                    <a:lnTo>
                      <a:pt x="400" y="140"/>
                    </a:lnTo>
                    <a:lnTo>
                      <a:pt x="409" y="157"/>
                    </a:lnTo>
                    <a:lnTo>
                      <a:pt x="416" y="175"/>
                    </a:lnTo>
                    <a:lnTo>
                      <a:pt x="420" y="193"/>
                    </a:lnTo>
                    <a:lnTo>
                      <a:pt x="423" y="212"/>
                    </a:lnTo>
                    <a:lnTo>
                      <a:pt x="424" y="232"/>
                    </a:lnTo>
                    <a:lnTo>
                      <a:pt x="423" y="252"/>
                    </a:lnTo>
                    <a:lnTo>
                      <a:pt x="420" y="271"/>
                    </a:lnTo>
                    <a:lnTo>
                      <a:pt x="416" y="290"/>
                    </a:lnTo>
                    <a:lnTo>
                      <a:pt x="409" y="307"/>
                    </a:lnTo>
                    <a:lnTo>
                      <a:pt x="400" y="324"/>
                    </a:lnTo>
                    <a:lnTo>
                      <a:pt x="391" y="340"/>
                    </a:lnTo>
                    <a:lnTo>
                      <a:pt x="380" y="355"/>
                    </a:lnTo>
                    <a:lnTo>
                      <a:pt x="367" y="369"/>
                    </a:lnTo>
                    <a:lnTo>
                      <a:pt x="354" y="381"/>
                    </a:lnTo>
                    <a:lnTo>
                      <a:pt x="338" y="392"/>
                    </a:lnTo>
                    <a:lnTo>
                      <a:pt x="322" y="402"/>
                    </a:lnTo>
                    <a:lnTo>
                      <a:pt x="306" y="409"/>
                    </a:lnTo>
                    <a:lnTo>
                      <a:pt x="288" y="417"/>
                    </a:lnTo>
                    <a:lnTo>
                      <a:pt x="270" y="421"/>
                    </a:lnTo>
                    <a:lnTo>
                      <a:pt x="250" y="424"/>
                    </a:lnTo>
                    <a:lnTo>
                      <a:pt x="232" y="425"/>
                    </a:lnTo>
                    <a:lnTo>
                      <a:pt x="211" y="424"/>
                    </a:lnTo>
                    <a:lnTo>
                      <a:pt x="193" y="421"/>
                    </a:lnTo>
                    <a:lnTo>
                      <a:pt x="174" y="417"/>
                    </a:lnTo>
                    <a:lnTo>
                      <a:pt x="155" y="409"/>
                    </a:lnTo>
                    <a:lnTo>
                      <a:pt x="139" y="402"/>
                    </a:lnTo>
                    <a:lnTo>
                      <a:pt x="124" y="392"/>
                    </a:lnTo>
                    <a:lnTo>
                      <a:pt x="108" y="381"/>
                    </a:lnTo>
                    <a:lnTo>
                      <a:pt x="95" y="369"/>
                    </a:lnTo>
                    <a:lnTo>
                      <a:pt x="82" y="355"/>
                    </a:lnTo>
                    <a:lnTo>
                      <a:pt x="70" y="340"/>
                    </a:lnTo>
                    <a:lnTo>
                      <a:pt x="62" y="324"/>
                    </a:lnTo>
                    <a:lnTo>
                      <a:pt x="53" y="307"/>
                    </a:lnTo>
                    <a:lnTo>
                      <a:pt x="46" y="290"/>
                    </a:lnTo>
                    <a:lnTo>
                      <a:pt x="41" y="271"/>
                    </a:lnTo>
                    <a:lnTo>
                      <a:pt x="39" y="252"/>
                    </a:lnTo>
                    <a:lnTo>
                      <a:pt x="37" y="232"/>
                    </a:lnTo>
                    <a:lnTo>
                      <a:pt x="39" y="212"/>
                    </a:lnTo>
                    <a:lnTo>
                      <a:pt x="41" y="193"/>
                    </a:lnTo>
                    <a:lnTo>
                      <a:pt x="46" y="175"/>
                    </a:lnTo>
                    <a:lnTo>
                      <a:pt x="53" y="157"/>
                    </a:lnTo>
                    <a:lnTo>
                      <a:pt x="62" y="140"/>
                    </a:lnTo>
                    <a:lnTo>
                      <a:pt x="70" y="124"/>
                    </a:lnTo>
                    <a:lnTo>
                      <a:pt x="82" y="110"/>
                    </a:lnTo>
                    <a:lnTo>
                      <a:pt x="95" y="95"/>
                    </a:lnTo>
                    <a:lnTo>
                      <a:pt x="108" y="82"/>
                    </a:lnTo>
                    <a:lnTo>
                      <a:pt x="124" y="72"/>
                    </a:lnTo>
                    <a:lnTo>
                      <a:pt x="139" y="62"/>
                    </a:lnTo>
                    <a:lnTo>
                      <a:pt x="155" y="54"/>
                    </a:lnTo>
                    <a:lnTo>
                      <a:pt x="174" y="48"/>
                    </a:lnTo>
                    <a:lnTo>
                      <a:pt x="193" y="44"/>
                    </a:lnTo>
                    <a:lnTo>
                      <a:pt x="211" y="39"/>
                    </a:lnTo>
                    <a:lnTo>
                      <a:pt x="2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34">
                <a:extLst>
                  <a:ext uri="{FF2B5EF4-FFF2-40B4-BE49-F238E27FC236}">
                    <a16:creationId xmlns:a16="http://schemas.microsoft.com/office/drawing/2014/main" id="{69020873-5034-4D3C-88C5-992AC27AC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377" y="579625"/>
                <a:ext cx="337790" cy="336334"/>
              </a:xfrm>
              <a:custGeom>
                <a:avLst/>
                <a:gdLst>
                  <a:gd name="T0" fmla="*/ 295 w 696"/>
                  <a:gd name="T1" fmla="*/ 3 h 694"/>
                  <a:gd name="T2" fmla="*/ 229 w 696"/>
                  <a:gd name="T3" fmla="*/ 20 h 694"/>
                  <a:gd name="T4" fmla="*/ 167 w 696"/>
                  <a:gd name="T5" fmla="*/ 49 h 694"/>
                  <a:gd name="T6" fmla="*/ 114 w 696"/>
                  <a:gd name="T7" fmla="*/ 89 h 694"/>
                  <a:gd name="T8" fmla="*/ 69 w 696"/>
                  <a:gd name="T9" fmla="*/ 138 h 694"/>
                  <a:gd name="T10" fmla="*/ 35 w 696"/>
                  <a:gd name="T11" fmla="*/ 196 h 694"/>
                  <a:gd name="T12" fmla="*/ 12 w 696"/>
                  <a:gd name="T13" fmla="*/ 261 h 694"/>
                  <a:gd name="T14" fmla="*/ 0 w 696"/>
                  <a:gd name="T15" fmla="*/ 329 h 694"/>
                  <a:gd name="T16" fmla="*/ 4 w 696"/>
                  <a:gd name="T17" fmla="*/ 401 h 694"/>
                  <a:gd name="T18" fmla="*/ 22 w 696"/>
                  <a:gd name="T19" fmla="*/ 467 h 694"/>
                  <a:gd name="T20" fmla="*/ 50 w 696"/>
                  <a:gd name="T21" fmla="*/ 527 h 694"/>
                  <a:gd name="T22" fmla="*/ 91 w 696"/>
                  <a:gd name="T23" fmla="*/ 581 h 694"/>
                  <a:gd name="T24" fmla="*/ 140 w 696"/>
                  <a:gd name="T25" fmla="*/ 625 h 694"/>
                  <a:gd name="T26" fmla="*/ 197 w 696"/>
                  <a:gd name="T27" fmla="*/ 660 h 694"/>
                  <a:gd name="T28" fmla="*/ 261 w 696"/>
                  <a:gd name="T29" fmla="*/ 684 h 694"/>
                  <a:gd name="T30" fmla="*/ 330 w 696"/>
                  <a:gd name="T31" fmla="*/ 694 h 694"/>
                  <a:gd name="T32" fmla="*/ 400 w 696"/>
                  <a:gd name="T33" fmla="*/ 690 h 694"/>
                  <a:gd name="T34" fmla="*/ 468 w 696"/>
                  <a:gd name="T35" fmla="*/ 674 h 694"/>
                  <a:gd name="T36" fmla="*/ 529 w 696"/>
                  <a:gd name="T37" fmla="*/ 644 h 694"/>
                  <a:gd name="T38" fmla="*/ 582 w 696"/>
                  <a:gd name="T39" fmla="*/ 605 h 694"/>
                  <a:gd name="T40" fmla="*/ 626 w 696"/>
                  <a:gd name="T41" fmla="*/ 555 h 694"/>
                  <a:gd name="T42" fmla="*/ 661 w 696"/>
                  <a:gd name="T43" fmla="*/ 499 h 694"/>
                  <a:gd name="T44" fmla="*/ 684 w 696"/>
                  <a:gd name="T45" fmla="*/ 434 h 694"/>
                  <a:gd name="T46" fmla="*/ 696 w 696"/>
                  <a:gd name="T47" fmla="*/ 365 h 694"/>
                  <a:gd name="T48" fmla="*/ 691 w 696"/>
                  <a:gd name="T49" fmla="*/ 294 h 694"/>
                  <a:gd name="T50" fmla="*/ 674 w 696"/>
                  <a:gd name="T51" fmla="*/ 228 h 694"/>
                  <a:gd name="T52" fmla="*/ 645 w 696"/>
                  <a:gd name="T53" fmla="*/ 167 h 694"/>
                  <a:gd name="T54" fmla="*/ 605 w 696"/>
                  <a:gd name="T55" fmla="*/ 114 h 694"/>
                  <a:gd name="T56" fmla="*/ 556 w 696"/>
                  <a:gd name="T57" fmla="*/ 68 h 694"/>
                  <a:gd name="T58" fmla="*/ 498 w 696"/>
                  <a:gd name="T59" fmla="*/ 33 h 694"/>
                  <a:gd name="T60" fmla="*/ 435 w 696"/>
                  <a:gd name="T61" fmla="*/ 10 h 694"/>
                  <a:gd name="T62" fmla="*/ 366 w 696"/>
                  <a:gd name="T63" fmla="*/ 0 h 694"/>
                  <a:gd name="T64" fmla="*/ 364 w 696"/>
                  <a:gd name="T65" fmla="*/ 39 h 694"/>
                  <a:gd name="T66" fmla="*/ 425 w 696"/>
                  <a:gd name="T67" fmla="*/ 48 h 694"/>
                  <a:gd name="T68" fmla="*/ 481 w 696"/>
                  <a:gd name="T69" fmla="*/ 69 h 694"/>
                  <a:gd name="T70" fmla="*/ 544 w 696"/>
                  <a:gd name="T71" fmla="*/ 108 h 694"/>
                  <a:gd name="T72" fmla="*/ 612 w 696"/>
                  <a:gd name="T73" fmla="*/ 187 h 694"/>
                  <a:gd name="T74" fmla="*/ 638 w 696"/>
                  <a:gd name="T75" fmla="*/ 241 h 694"/>
                  <a:gd name="T76" fmla="*/ 654 w 696"/>
                  <a:gd name="T77" fmla="*/ 300 h 694"/>
                  <a:gd name="T78" fmla="*/ 657 w 696"/>
                  <a:gd name="T79" fmla="*/ 363 h 694"/>
                  <a:gd name="T80" fmla="*/ 647 w 696"/>
                  <a:gd name="T81" fmla="*/ 424 h 694"/>
                  <a:gd name="T82" fmla="*/ 626 w 696"/>
                  <a:gd name="T83" fmla="*/ 481 h 694"/>
                  <a:gd name="T84" fmla="*/ 586 w 696"/>
                  <a:gd name="T85" fmla="*/ 543 h 694"/>
                  <a:gd name="T86" fmla="*/ 508 w 696"/>
                  <a:gd name="T87" fmla="*/ 611 h 694"/>
                  <a:gd name="T88" fmla="*/ 454 w 696"/>
                  <a:gd name="T89" fmla="*/ 637 h 694"/>
                  <a:gd name="T90" fmla="*/ 395 w 696"/>
                  <a:gd name="T91" fmla="*/ 653 h 694"/>
                  <a:gd name="T92" fmla="*/ 331 w 696"/>
                  <a:gd name="T93" fmla="*/ 656 h 694"/>
                  <a:gd name="T94" fmla="*/ 271 w 696"/>
                  <a:gd name="T95" fmla="*/ 647 h 694"/>
                  <a:gd name="T96" fmla="*/ 215 w 696"/>
                  <a:gd name="T97" fmla="*/ 625 h 694"/>
                  <a:gd name="T98" fmla="*/ 151 w 696"/>
                  <a:gd name="T99" fmla="*/ 585 h 694"/>
                  <a:gd name="T100" fmla="*/ 84 w 696"/>
                  <a:gd name="T101" fmla="*/ 507 h 694"/>
                  <a:gd name="T102" fmla="*/ 58 w 696"/>
                  <a:gd name="T103" fmla="*/ 454 h 694"/>
                  <a:gd name="T104" fmla="*/ 42 w 696"/>
                  <a:gd name="T105" fmla="*/ 395 h 694"/>
                  <a:gd name="T106" fmla="*/ 39 w 696"/>
                  <a:gd name="T107" fmla="*/ 331 h 694"/>
                  <a:gd name="T108" fmla="*/ 49 w 696"/>
                  <a:gd name="T109" fmla="*/ 270 h 694"/>
                  <a:gd name="T110" fmla="*/ 69 w 696"/>
                  <a:gd name="T111" fmla="*/ 213 h 694"/>
                  <a:gd name="T112" fmla="*/ 109 w 696"/>
                  <a:gd name="T113" fmla="*/ 150 h 694"/>
                  <a:gd name="T114" fmla="*/ 187 w 696"/>
                  <a:gd name="T115" fmla="*/ 82 h 694"/>
                  <a:gd name="T116" fmla="*/ 242 w 696"/>
                  <a:gd name="T117" fmla="*/ 56 h 694"/>
                  <a:gd name="T118" fmla="*/ 301 w 696"/>
                  <a:gd name="T119" fmla="*/ 4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6" h="694">
                    <a:moveTo>
                      <a:pt x="349" y="0"/>
                    </a:moveTo>
                    <a:lnTo>
                      <a:pt x="330" y="0"/>
                    </a:lnTo>
                    <a:lnTo>
                      <a:pt x="313" y="2"/>
                    </a:lnTo>
                    <a:lnTo>
                      <a:pt x="295" y="3"/>
                    </a:lnTo>
                    <a:lnTo>
                      <a:pt x="278" y="6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9" y="20"/>
                    </a:lnTo>
                    <a:lnTo>
                      <a:pt x="213" y="26"/>
                    </a:lnTo>
                    <a:lnTo>
                      <a:pt x="197" y="33"/>
                    </a:lnTo>
                    <a:lnTo>
                      <a:pt x="181" y="42"/>
                    </a:lnTo>
                    <a:lnTo>
                      <a:pt x="167" y="49"/>
                    </a:lnTo>
                    <a:lnTo>
                      <a:pt x="154" y="59"/>
                    </a:lnTo>
                    <a:lnTo>
                      <a:pt x="140" y="68"/>
                    </a:lnTo>
                    <a:lnTo>
                      <a:pt x="127" y="79"/>
                    </a:lnTo>
                    <a:lnTo>
                      <a:pt x="114" y="89"/>
                    </a:lnTo>
                    <a:lnTo>
                      <a:pt x="102" y="101"/>
                    </a:lnTo>
                    <a:lnTo>
                      <a:pt x="91" y="114"/>
                    </a:lnTo>
                    <a:lnTo>
                      <a:pt x="79" y="125"/>
                    </a:lnTo>
                    <a:lnTo>
                      <a:pt x="69" y="138"/>
                    </a:lnTo>
                    <a:lnTo>
                      <a:pt x="59" y="153"/>
                    </a:lnTo>
                    <a:lnTo>
                      <a:pt x="50" y="167"/>
                    </a:lnTo>
                    <a:lnTo>
                      <a:pt x="42" y="182"/>
                    </a:lnTo>
                    <a:lnTo>
                      <a:pt x="35" y="196"/>
                    </a:lnTo>
                    <a:lnTo>
                      <a:pt x="27" y="212"/>
                    </a:lnTo>
                    <a:lnTo>
                      <a:pt x="22" y="228"/>
                    </a:lnTo>
                    <a:lnTo>
                      <a:pt x="16" y="244"/>
                    </a:lnTo>
                    <a:lnTo>
                      <a:pt x="12" y="261"/>
                    </a:lnTo>
                    <a:lnTo>
                      <a:pt x="7" y="277"/>
                    </a:lnTo>
                    <a:lnTo>
                      <a:pt x="4" y="294"/>
                    </a:lnTo>
                    <a:lnTo>
                      <a:pt x="1" y="311"/>
                    </a:lnTo>
                    <a:lnTo>
                      <a:pt x="0" y="329"/>
                    </a:lnTo>
                    <a:lnTo>
                      <a:pt x="0" y="347"/>
                    </a:lnTo>
                    <a:lnTo>
                      <a:pt x="0" y="365"/>
                    </a:lnTo>
                    <a:lnTo>
                      <a:pt x="1" y="383"/>
                    </a:lnTo>
                    <a:lnTo>
                      <a:pt x="4" y="401"/>
                    </a:lnTo>
                    <a:lnTo>
                      <a:pt x="7" y="418"/>
                    </a:lnTo>
                    <a:lnTo>
                      <a:pt x="12" y="434"/>
                    </a:lnTo>
                    <a:lnTo>
                      <a:pt x="16" y="451"/>
                    </a:lnTo>
                    <a:lnTo>
                      <a:pt x="22" y="467"/>
                    </a:lnTo>
                    <a:lnTo>
                      <a:pt x="27" y="483"/>
                    </a:lnTo>
                    <a:lnTo>
                      <a:pt x="35" y="499"/>
                    </a:lnTo>
                    <a:lnTo>
                      <a:pt x="42" y="513"/>
                    </a:lnTo>
                    <a:lnTo>
                      <a:pt x="50" y="527"/>
                    </a:lnTo>
                    <a:lnTo>
                      <a:pt x="59" y="542"/>
                    </a:lnTo>
                    <a:lnTo>
                      <a:pt x="69" y="555"/>
                    </a:lnTo>
                    <a:lnTo>
                      <a:pt x="79" y="568"/>
                    </a:lnTo>
                    <a:lnTo>
                      <a:pt x="91" y="581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5"/>
                    </a:lnTo>
                    <a:lnTo>
                      <a:pt x="140" y="625"/>
                    </a:lnTo>
                    <a:lnTo>
                      <a:pt x="154" y="635"/>
                    </a:lnTo>
                    <a:lnTo>
                      <a:pt x="167" y="644"/>
                    </a:lnTo>
                    <a:lnTo>
                      <a:pt x="181" y="653"/>
                    </a:lnTo>
                    <a:lnTo>
                      <a:pt x="197" y="660"/>
                    </a:lnTo>
                    <a:lnTo>
                      <a:pt x="213" y="667"/>
                    </a:lnTo>
                    <a:lnTo>
                      <a:pt x="229" y="674"/>
                    </a:lnTo>
                    <a:lnTo>
                      <a:pt x="245" y="679"/>
                    </a:lnTo>
                    <a:lnTo>
                      <a:pt x="261" y="684"/>
                    </a:lnTo>
                    <a:lnTo>
                      <a:pt x="278" y="687"/>
                    </a:lnTo>
                    <a:lnTo>
                      <a:pt x="295" y="690"/>
                    </a:lnTo>
                    <a:lnTo>
                      <a:pt x="313" y="693"/>
                    </a:lnTo>
                    <a:lnTo>
                      <a:pt x="330" y="694"/>
                    </a:lnTo>
                    <a:lnTo>
                      <a:pt x="349" y="694"/>
                    </a:lnTo>
                    <a:lnTo>
                      <a:pt x="366" y="694"/>
                    </a:lnTo>
                    <a:lnTo>
                      <a:pt x="383" y="693"/>
                    </a:lnTo>
                    <a:lnTo>
                      <a:pt x="400" y="690"/>
                    </a:lnTo>
                    <a:lnTo>
                      <a:pt x="418" y="687"/>
                    </a:lnTo>
                    <a:lnTo>
                      <a:pt x="435" y="684"/>
                    </a:lnTo>
                    <a:lnTo>
                      <a:pt x="451" y="679"/>
                    </a:lnTo>
                    <a:lnTo>
                      <a:pt x="468" y="674"/>
                    </a:lnTo>
                    <a:lnTo>
                      <a:pt x="482" y="667"/>
                    </a:lnTo>
                    <a:lnTo>
                      <a:pt x="498" y="660"/>
                    </a:lnTo>
                    <a:lnTo>
                      <a:pt x="514" y="653"/>
                    </a:lnTo>
                    <a:lnTo>
                      <a:pt x="529" y="644"/>
                    </a:lnTo>
                    <a:lnTo>
                      <a:pt x="541" y="635"/>
                    </a:lnTo>
                    <a:lnTo>
                      <a:pt x="556" y="625"/>
                    </a:lnTo>
                    <a:lnTo>
                      <a:pt x="569" y="615"/>
                    </a:lnTo>
                    <a:lnTo>
                      <a:pt x="582" y="605"/>
                    </a:lnTo>
                    <a:lnTo>
                      <a:pt x="593" y="594"/>
                    </a:lnTo>
                    <a:lnTo>
                      <a:pt x="605" y="581"/>
                    </a:lnTo>
                    <a:lnTo>
                      <a:pt x="616" y="568"/>
                    </a:lnTo>
                    <a:lnTo>
                      <a:pt x="626" y="555"/>
                    </a:lnTo>
                    <a:lnTo>
                      <a:pt x="637" y="542"/>
                    </a:lnTo>
                    <a:lnTo>
                      <a:pt x="645" y="527"/>
                    </a:lnTo>
                    <a:lnTo>
                      <a:pt x="654" y="513"/>
                    </a:lnTo>
                    <a:lnTo>
                      <a:pt x="661" y="499"/>
                    </a:lnTo>
                    <a:lnTo>
                      <a:pt x="668" y="483"/>
                    </a:lnTo>
                    <a:lnTo>
                      <a:pt x="674" y="467"/>
                    </a:lnTo>
                    <a:lnTo>
                      <a:pt x="680" y="451"/>
                    </a:lnTo>
                    <a:lnTo>
                      <a:pt x="684" y="434"/>
                    </a:lnTo>
                    <a:lnTo>
                      <a:pt x="688" y="418"/>
                    </a:lnTo>
                    <a:lnTo>
                      <a:pt x="691" y="401"/>
                    </a:lnTo>
                    <a:lnTo>
                      <a:pt x="694" y="383"/>
                    </a:lnTo>
                    <a:lnTo>
                      <a:pt x="696" y="365"/>
                    </a:lnTo>
                    <a:lnTo>
                      <a:pt x="696" y="347"/>
                    </a:lnTo>
                    <a:lnTo>
                      <a:pt x="696" y="329"/>
                    </a:lnTo>
                    <a:lnTo>
                      <a:pt x="694" y="311"/>
                    </a:lnTo>
                    <a:lnTo>
                      <a:pt x="691" y="294"/>
                    </a:lnTo>
                    <a:lnTo>
                      <a:pt x="688" y="277"/>
                    </a:lnTo>
                    <a:lnTo>
                      <a:pt x="684" y="261"/>
                    </a:lnTo>
                    <a:lnTo>
                      <a:pt x="680" y="244"/>
                    </a:lnTo>
                    <a:lnTo>
                      <a:pt x="674" y="228"/>
                    </a:lnTo>
                    <a:lnTo>
                      <a:pt x="668" y="212"/>
                    </a:lnTo>
                    <a:lnTo>
                      <a:pt x="661" y="196"/>
                    </a:lnTo>
                    <a:lnTo>
                      <a:pt x="654" y="182"/>
                    </a:lnTo>
                    <a:lnTo>
                      <a:pt x="645" y="167"/>
                    </a:lnTo>
                    <a:lnTo>
                      <a:pt x="637" y="153"/>
                    </a:lnTo>
                    <a:lnTo>
                      <a:pt x="626" y="138"/>
                    </a:lnTo>
                    <a:lnTo>
                      <a:pt x="616" y="125"/>
                    </a:lnTo>
                    <a:lnTo>
                      <a:pt x="605" y="114"/>
                    </a:lnTo>
                    <a:lnTo>
                      <a:pt x="593" y="101"/>
                    </a:lnTo>
                    <a:lnTo>
                      <a:pt x="582" y="89"/>
                    </a:lnTo>
                    <a:lnTo>
                      <a:pt x="569" y="79"/>
                    </a:lnTo>
                    <a:lnTo>
                      <a:pt x="556" y="68"/>
                    </a:lnTo>
                    <a:lnTo>
                      <a:pt x="541" y="59"/>
                    </a:lnTo>
                    <a:lnTo>
                      <a:pt x="529" y="49"/>
                    </a:lnTo>
                    <a:lnTo>
                      <a:pt x="514" y="42"/>
                    </a:lnTo>
                    <a:lnTo>
                      <a:pt x="498" y="33"/>
                    </a:lnTo>
                    <a:lnTo>
                      <a:pt x="482" y="26"/>
                    </a:lnTo>
                    <a:lnTo>
                      <a:pt x="468" y="20"/>
                    </a:lnTo>
                    <a:lnTo>
                      <a:pt x="451" y="15"/>
                    </a:lnTo>
                    <a:lnTo>
                      <a:pt x="435" y="10"/>
                    </a:lnTo>
                    <a:lnTo>
                      <a:pt x="418" y="6"/>
                    </a:lnTo>
                    <a:lnTo>
                      <a:pt x="400" y="3"/>
                    </a:lnTo>
                    <a:lnTo>
                      <a:pt x="383" y="2"/>
                    </a:lnTo>
                    <a:lnTo>
                      <a:pt x="366" y="0"/>
                    </a:lnTo>
                    <a:lnTo>
                      <a:pt x="349" y="0"/>
                    </a:lnTo>
                    <a:lnTo>
                      <a:pt x="349" y="0"/>
                    </a:lnTo>
                    <a:close/>
                    <a:moveTo>
                      <a:pt x="349" y="38"/>
                    </a:moveTo>
                    <a:lnTo>
                      <a:pt x="364" y="39"/>
                    </a:lnTo>
                    <a:lnTo>
                      <a:pt x="379" y="39"/>
                    </a:lnTo>
                    <a:lnTo>
                      <a:pt x="395" y="42"/>
                    </a:lnTo>
                    <a:lnTo>
                      <a:pt x="410" y="45"/>
                    </a:lnTo>
                    <a:lnTo>
                      <a:pt x="425" y="48"/>
                    </a:lnTo>
                    <a:lnTo>
                      <a:pt x="439" y="52"/>
                    </a:lnTo>
                    <a:lnTo>
                      <a:pt x="454" y="56"/>
                    </a:lnTo>
                    <a:lnTo>
                      <a:pt x="468" y="62"/>
                    </a:lnTo>
                    <a:lnTo>
                      <a:pt x="481" y="69"/>
                    </a:lnTo>
                    <a:lnTo>
                      <a:pt x="495" y="75"/>
                    </a:lnTo>
                    <a:lnTo>
                      <a:pt x="508" y="82"/>
                    </a:lnTo>
                    <a:lnTo>
                      <a:pt x="520" y="91"/>
                    </a:lnTo>
                    <a:lnTo>
                      <a:pt x="544" y="108"/>
                    </a:lnTo>
                    <a:lnTo>
                      <a:pt x="566" y="128"/>
                    </a:lnTo>
                    <a:lnTo>
                      <a:pt x="586" y="150"/>
                    </a:lnTo>
                    <a:lnTo>
                      <a:pt x="603" y="174"/>
                    </a:lnTo>
                    <a:lnTo>
                      <a:pt x="612" y="187"/>
                    </a:lnTo>
                    <a:lnTo>
                      <a:pt x="619" y="200"/>
                    </a:lnTo>
                    <a:lnTo>
                      <a:pt x="626" y="213"/>
                    </a:lnTo>
                    <a:lnTo>
                      <a:pt x="632" y="226"/>
                    </a:lnTo>
                    <a:lnTo>
                      <a:pt x="638" y="241"/>
                    </a:lnTo>
                    <a:lnTo>
                      <a:pt x="642" y="255"/>
                    </a:lnTo>
                    <a:lnTo>
                      <a:pt x="647" y="270"/>
                    </a:lnTo>
                    <a:lnTo>
                      <a:pt x="651" y="285"/>
                    </a:lnTo>
                    <a:lnTo>
                      <a:pt x="654" y="300"/>
                    </a:lnTo>
                    <a:lnTo>
                      <a:pt x="655" y="316"/>
                    </a:lnTo>
                    <a:lnTo>
                      <a:pt x="657" y="331"/>
                    </a:lnTo>
                    <a:lnTo>
                      <a:pt x="657" y="347"/>
                    </a:lnTo>
                    <a:lnTo>
                      <a:pt x="657" y="363"/>
                    </a:lnTo>
                    <a:lnTo>
                      <a:pt x="655" y="379"/>
                    </a:lnTo>
                    <a:lnTo>
                      <a:pt x="654" y="395"/>
                    </a:lnTo>
                    <a:lnTo>
                      <a:pt x="651" y="409"/>
                    </a:lnTo>
                    <a:lnTo>
                      <a:pt x="647" y="424"/>
                    </a:lnTo>
                    <a:lnTo>
                      <a:pt x="642" y="439"/>
                    </a:lnTo>
                    <a:lnTo>
                      <a:pt x="638" y="454"/>
                    </a:lnTo>
                    <a:lnTo>
                      <a:pt x="632" y="467"/>
                    </a:lnTo>
                    <a:lnTo>
                      <a:pt x="626" y="481"/>
                    </a:lnTo>
                    <a:lnTo>
                      <a:pt x="619" y="494"/>
                    </a:lnTo>
                    <a:lnTo>
                      <a:pt x="612" y="507"/>
                    </a:lnTo>
                    <a:lnTo>
                      <a:pt x="603" y="520"/>
                    </a:lnTo>
                    <a:lnTo>
                      <a:pt x="586" y="543"/>
                    </a:lnTo>
                    <a:lnTo>
                      <a:pt x="566" y="566"/>
                    </a:lnTo>
                    <a:lnTo>
                      <a:pt x="544" y="585"/>
                    </a:lnTo>
                    <a:lnTo>
                      <a:pt x="520" y="604"/>
                    </a:lnTo>
                    <a:lnTo>
                      <a:pt x="508" y="611"/>
                    </a:lnTo>
                    <a:lnTo>
                      <a:pt x="495" y="618"/>
                    </a:lnTo>
                    <a:lnTo>
                      <a:pt x="481" y="625"/>
                    </a:lnTo>
                    <a:lnTo>
                      <a:pt x="468" y="632"/>
                    </a:lnTo>
                    <a:lnTo>
                      <a:pt x="454" y="637"/>
                    </a:lnTo>
                    <a:lnTo>
                      <a:pt x="439" y="643"/>
                    </a:lnTo>
                    <a:lnTo>
                      <a:pt x="425" y="647"/>
                    </a:lnTo>
                    <a:lnTo>
                      <a:pt x="410" y="650"/>
                    </a:lnTo>
                    <a:lnTo>
                      <a:pt x="395" y="653"/>
                    </a:lnTo>
                    <a:lnTo>
                      <a:pt x="379" y="654"/>
                    </a:lnTo>
                    <a:lnTo>
                      <a:pt x="364" y="656"/>
                    </a:lnTo>
                    <a:lnTo>
                      <a:pt x="349" y="656"/>
                    </a:lnTo>
                    <a:lnTo>
                      <a:pt x="331" y="656"/>
                    </a:lnTo>
                    <a:lnTo>
                      <a:pt x="317" y="654"/>
                    </a:lnTo>
                    <a:lnTo>
                      <a:pt x="301" y="653"/>
                    </a:lnTo>
                    <a:lnTo>
                      <a:pt x="285" y="650"/>
                    </a:lnTo>
                    <a:lnTo>
                      <a:pt x="271" y="647"/>
                    </a:lnTo>
                    <a:lnTo>
                      <a:pt x="256" y="643"/>
                    </a:lnTo>
                    <a:lnTo>
                      <a:pt x="242" y="637"/>
                    </a:lnTo>
                    <a:lnTo>
                      <a:pt x="228" y="632"/>
                    </a:lnTo>
                    <a:lnTo>
                      <a:pt x="215" y="625"/>
                    </a:lnTo>
                    <a:lnTo>
                      <a:pt x="200" y="618"/>
                    </a:lnTo>
                    <a:lnTo>
                      <a:pt x="187" y="611"/>
                    </a:lnTo>
                    <a:lnTo>
                      <a:pt x="176" y="604"/>
                    </a:lnTo>
                    <a:lnTo>
                      <a:pt x="151" y="585"/>
                    </a:lnTo>
                    <a:lnTo>
                      <a:pt x="130" y="566"/>
                    </a:lnTo>
                    <a:lnTo>
                      <a:pt x="109" y="543"/>
                    </a:lnTo>
                    <a:lnTo>
                      <a:pt x="92" y="520"/>
                    </a:lnTo>
                    <a:lnTo>
                      <a:pt x="84" y="507"/>
                    </a:lnTo>
                    <a:lnTo>
                      <a:pt x="76" y="494"/>
                    </a:lnTo>
                    <a:lnTo>
                      <a:pt x="69" y="481"/>
                    </a:lnTo>
                    <a:lnTo>
                      <a:pt x="63" y="467"/>
                    </a:lnTo>
                    <a:lnTo>
                      <a:pt x="58" y="454"/>
                    </a:lnTo>
                    <a:lnTo>
                      <a:pt x="53" y="439"/>
                    </a:lnTo>
                    <a:lnTo>
                      <a:pt x="49" y="424"/>
                    </a:lnTo>
                    <a:lnTo>
                      <a:pt x="45" y="409"/>
                    </a:lnTo>
                    <a:lnTo>
                      <a:pt x="42" y="395"/>
                    </a:lnTo>
                    <a:lnTo>
                      <a:pt x="40" y="379"/>
                    </a:lnTo>
                    <a:lnTo>
                      <a:pt x="39" y="363"/>
                    </a:lnTo>
                    <a:lnTo>
                      <a:pt x="39" y="347"/>
                    </a:lnTo>
                    <a:lnTo>
                      <a:pt x="39" y="331"/>
                    </a:lnTo>
                    <a:lnTo>
                      <a:pt x="40" y="316"/>
                    </a:lnTo>
                    <a:lnTo>
                      <a:pt x="42" y="300"/>
                    </a:lnTo>
                    <a:lnTo>
                      <a:pt x="45" y="285"/>
                    </a:lnTo>
                    <a:lnTo>
                      <a:pt x="49" y="270"/>
                    </a:lnTo>
                    <a:lnTo>
                      <a:pt x="53" y="255"/>
                    </a:lnTo>
                    <a:lnTo>
                      <a:pt x="58" y="241"/>
                    </a:lnTo>
                    <a:lnTo>
                      <a:pt x="63" y="226"/>
                    </a:lnTo>
                    <a:lnTo>
                      <a:pt x="69" y="213"/>
                    </a:lnTo>
                    <a:lnTo>
                      <a:pt x="76" y="200"/>
                    </a:lnTo>
                    <a:lnTo>
                      <a:pt x="84" y="187"/>
                    </a:lnTo>
                    <a:lnTo>
                      <a:pt x="92" y="174"/>
                    </a:lnTo>
                    <a:lnTo>
                      <a:pt x="109" y="150"/>
                    </a:lnTo>
                    <a:lnTo>
                      <a:pt x="130" y="128"/>
                    </a:lnTo>
                    <a:lnTo>
                      <a:pt x="151" y="108"/>
                    </a:lnTo>
                    <a:lnTo>
                      <a:pt x="176" y="91"/>
                    </a:lnTo>
                    <a:lnTo>
                      <a:pt x="187" y="82"/>
                    </a:lnTo>
                    <a:lnTo>
                      <a:pt x="200" y="75"/>
                    </a:lnTo>
                    <a:lnTo>
                      <a:pt x="215" y="69"/>
                    </a:lnTo>
                    <a:lnTo>
                      <a:pt x="228" y="62"/>
                    </a:lnTo>
                    <a:lnTo>
                      <a:pt x="242" y="56"/>
                    </a:lnTo>
                    <a:lnTo>
                      <a:pt x="256" y="52"/>
                    </a:lnTo>
                    <a:lnTo>
                      <a:pt x="271" y="48"/>
                    </a:lnTo>
                    <a:lnTo>
                      <a:pt x="285" y="45"/>
                    </a:lnTo>
                    <a:lnTo>
                      <a:pt x="301" y="42"/>
                    </a:lnTo>
                    <a:lnTo>
                      <a:pt x="317" y="39"/>
                    </a:lnTo>
                    <a:lnTo>
                      <a:pt x="331" y="39"/>
                    </a:lnTo>
                    <a:lnTo>
                      <a:pt x="34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35">
                <a:extLst>
                  <a:ext uri="{FF2B5EF4-FFF2-40B4-BE49-F238E27FC236}">
                    <a16:creationId xmlns:a16="http://schemas.microsoft.com/office/drawing/2014/main" id="{D1E57E30-E02F-4947-9D8C-6AF532AE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992" y="534490"/>
                <a:ext cx="219855" cy="219855"/>
              </a:xfrm>
              <a:custGeom>
                <a:avLst/>
                <a:gdLst>
                  <a:gd name="T0" fmla="*/ 425 w 452"/>
                  <a:gd name="T1" fmla="*/ 0 h 452"/>
                  <a:gd name="T2" fmla="*/ 452 w 452"/>
                  <a:gd name="T3" fmla="*/ 27 h 452"/>
                  <a:gd name="T4" fmla="*/ 27 w 452"/>
                  <a:gd name="T5" fmla="*/ 452 h 452"/>
                  <a:gd name="T6" fmla="*/ 0 w 452"/>
                  <a:gd name="T7" fmla="*/ 425 h 452"/>
                  <a:gd name="T8" fmla="*/ 425 w 452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52">
                    <a:moveTo>
                      <a:pt x="425" y="0"/>
                    </a:moveTo>
                    <a:lnTo>
                      <a:pt x="452" y="27"/>
                    </a:lnTo>
                    <a:lnTo>
                      <a:pt x="27" y="452"/>
                    </a:lnTo>
                    <a:lnTo>
                      <a:pt x="0" y="425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6">
                <a:extLst>
                  <a:ext uri="{FF2B5EF4-FFF2-40B4-BE49-F238E27FC236}">
                    <a16:creationId xmlns:a16="http://schemas.microsoft.com/office/drawing/2014/main" id="{C834945E-AF7B-4AC6-A999-94EE35781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6663" y="484986"/>
                <a:ext cx="142687" cy="144143"/>
              </a:xfrm>
              <a:custGeom>
                <a:avLst/>
                <a:gdLst>
                  <a:gd name="T0" fmla="*/ 184 w 294"/>
                  <a:gd name="T1" fmla="*/ 4 h 295"/>
                  <a:gd name="T2" fmla="*/ 129 w 294"/>
                  <a:gd name="T3" fmla="*/ 27 h 295"/>
                  <a:gd name="T4" fmla="*/ 85 w 294"/>
                  <a:gd name="T5" fmla="*/ 53 h 295"/>
                  <a:gd name="T6" fmla="*/ 52 w 294"/>
                  <a:gd name="T7" fmla="*/ 76 h 295"/>
                  <a:gd name="T8" fmla="*/ 31 w 294"/>
                  <a:gd name="T9" fmla="*/ 95 h 295"/>
                  <a:gd name="T10" fmla="*/ 16 w 294"/>
                  <a:gd name="T11" fmla="*/ 114 h 295"/>
                  <a:gd name="T12" fmla="*/ 6 w 294"/>
                  <a:gd name="T13" fmla="*/ 135 h 295"/>
                  <a:gd name="T14" fmla="*/ 0 w 294"/>
                  <a:gd name="T15" fmla="*/ 158 h 295"/>
                  <a:gd name="T16" fmla="*/ 1 w 294"/>
                  <a:gd name="T17" fmla="*/ 183 h 295"/>
                  <a:gd name="T18" fmla="*/ 11 w 294"/>
                  <a:gd name="T19" fmla="*/ 210 h 295"/>
                  <a:gd name="T20" fmla="*/ 30 w 294"/>
                  <a:gd name="T21" fmla="*/ 237 h 295"/>
                  <a:gd name="T22" fmla="*/ 54 w 294"/>
                  <a:gd name="T23" fmla="*/ 262 h 295"/>
                  <a:gd name="T24" fmla="*/ 76 w 294"/>
                  <a:gd name="T25" fmla="*/ 279 h 295"/>
                  <a:gd name="T26" fmla="*/ 98 w 294"/>
                  <a:gd name="T27" fmla="*/ 289 h 295"/>
                  <a:gd name="T28" fmla="*/ 118 w 294"/>
                  <a:gd name="T29" fmla="*/ 294 h 295"/>
                  <a:gd name="T30" fmla="*/ 138 w 294"/>
                  <a:gd name="T31" fmla="*/ 294 h 295"/>
                  <a:gd name="T32" fmla="*/ 155 w 294"/>
                  <a:gd name="T33" fmla="*/ 289 h 295"/>
                  <a:gd name="T34" fmla="*/ 174 w 294"/>
                  <a:gd name="T35" fmla="*/ 282 h 295"/>
                  <a:gd name="T36" fmla="*/ 190 w 294"/>
                  <a:gd name="T37" fmla="*/ 271 h 295"/>
                  <a:gd name="T38" fmla="*/ 213 w 294"/>
                  <a:gd name="T39" fmla="*/ 249 h 295"/>
                  <a:gd name="T40" fmla="*/ 239 w 294"/>
                  <a:gd name="T41" fmla="*/ 214 h 295"/>
                  <a:gd name="T42" fmla="*/ 269 w 294"/>
                  <a:gd name="T43" fmla="*/ 160 h 295"/>
                  <a:gd name="T44" fmla="*/ 291 w 294"/>
                  <a:gd name="T45" fmla="*/ 105 h 295"/>
                  <a:gd name="T46" fmla="*/ 197 w 294"/>
                  <a:gd name="T47" fmla="*/ 96 h 295"/>
                  <a:gd name="T48" fmla="*/ 158 w 294"/>
                  <a:gd name="T49" fmla="*/ 56 h 295"/>
                  <a:gd name="T50" fmla="*/ 158 w 294"/>
                  <a:gd name="T51" fmla="*/ 135 h 295"/>
                  <a:gd name="T52" fmla="*/ 237 w 294"/>
                  <a:gd name="T53" fmla="*/ 135 h 295"/>
                  <a:gd name="T54" fmla="*/ 216 w 294"/>
                  <a:gd name="T55" fmla="*/ 178 h 295"/>
                  <a:gd name="T56" fmla="*/ 188 w 294"/>
                  <a:gd name="T57" fmla="*/ 217 h 295"/>
                  <a:gd name="T58" fmla="*/ 174 w 294"/>
                  <a:gd name="T59" fmla="*/ 233 h 295"/>
                  <a:gd name="T60" fmla="*/ 160 w 294"/>
                  <a:gd name="T61" fmla="*/ 245 h 295"/>
                  <a:gd name="T62" fmla="*/ 144 w 294"/>
                  <a:gd name="T63" fmla="*/ 253 h 295"/>
                  <a:gd name="T64" fmla="*/ 128 w 294"/>
                  <a:gd name="T65" fmla="*/ 256 h 295"/>
                  <a:gd name="T66" fmla="*/ 115 w 294"/>
                  <a:gd name="T67" fmla="*/ 255 h 295"/>
                  <a:gd name="T68" fmla="*/ 101 w 294"/>
                  <a:gd name="T69" fmla="*/ 247 h 295"/>
                  <a:gd name="T70" fmla="*/ 70 w 294"/>
                  <a:gd name="T71" fmla="*/ 224 h 295"/>
                  <a:gd name="T72" fmla="*/ 49 w 294"/>
                  <a:gd name="T73" fmla="*/ 198 h 295"/>
                  <a:gd name="T74" fmla="*/ 40 w 294"/>
                  <a:gd name="T75" fmla="*/ 178 h 295"/>
                  <a:gd name="T76" fmla="*/ 37 w 294"/>
                  <a:gd name="T77" fmla="*/ 164 h 295"/>
                  <a:gd name="T78" fmla="*/ 39 w 294"/>
                  <a:gd name="T79" fmla="*/ 155 h 295"/>
                  <a:gd name="T80" fmla="*/ 44 w 294"/>
                  <a:gd name="T81" fmla="*/ 141 h 295"/>
                  <a:gd name="T82" fmla="*/ 54 w 294"/>
                  <a:gd name="T83" fmla="*/ 126 h 295"/>
                  <a:gd name="T84" fmla="*/ 82 w 294"/>
                  <a:gd name="T85" fmla="*/ 101 h 295"/>
                  <a:gd name="T86" fmla="*/ 119 w 294"/>
                  <a:gd name="T87" fmla="*/ 76 h 295"/>
                  <a:gd name="T88" fmla="*/ 158 w 294"/>
                  <a:gd name="T89" fmla="*/ 5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4" h="295">
                    <a:moveTo>
                      <a:pt x="197" y="0"/>
                    </a:moveTo>
                    <a:lnTo>
                      <a:pt x="184" y="4"/>
                    </a:lnTo>
                    <a:lnTo>
                      <a:pt x="151" y="18"/>
                    </a:lnTo>
                    <a:lnTo>
                      <a:pt x="129" y="27"/>
                    </a:lnTo>
                    <a:lnTo>
                      <a:pt x="108" y="39"/>
                    </a:lnTo>
                    <a:lnTo>
                      <a:pt x="85" y="53"/>
                    </a:lnTo>
                    <a:lnTo>
                      <a:pt x="62" y="67"/>
                    </a:lnTo>
                    <a:lnTo>
                      <a:pt x="52" y="76"/>
                    </a:lnTo>
                    <a:lnTo>
                      <a:pt x="42" y="85"/>
                    </a:lnTo>
                    <a:lnTo>
                      <a:pt x="31" y="95"/>
                    </a:lnTo>
                    <a:lnTo>
                      <a:pt x="23" y="103"/>
                    </a:lnTo>
                    <a:lnTo>
                      <a:pt x="16" y="114"/>
                    </a:lnTo>
                    <a:lnTo>
                      <a:pt x="10" y="125"/>
                    </a:lnTo>
                    <a:lnTo>
                      <a:pt x="6" y="135"/>
                    </a:lnTo>
                    <a:lnTo>
                      <a:pt x="1" y="147"/>
                    </a:lnTo>
                    <a:lnTo>
                      <a:pt x="0" y="158"/>
                    </a:lnTo>
                    <a:lnTo>
                      <a:pt x="0" y="171"/>
                    </a:lnTo>
                    <a:lnTo>
                      <a:pt x="1" y="183"/>
                    </a:lnTo>
                    <a:lnTo>
                      <a:pt x="4" y="196"/>
                    </a:lnTo>
                    <a:lnTo>
                      <a:pt x="11" y="210"/>
                    </a:lnTo>
                    <a:lnTo>
                      <a:pt x="18" y="223"/>
                    </a:lnTo>
                    <a:lnTo>
                      <a:pt x="30" y="237"/>
                    </a:lnTo>
                    <a:lnTo>
                      <a:pt x="43" y="252"/>
                    </a:lnTo>
                    <a:lnTo>
                      <a:pt x="54" y="262"/>
                    </a:lnTo>
                    <a:lnTo>
                      <a:pt x="65" y="271"/>
                    </a:lnTo>
                    <a:lnTo>
                      <a:pt x="76" y="279"/>
                    </a:lnTo>
                    <a:lnTo>
                      <a:pt x="88" y="285"/>
                    </a:lnTo>
                    <a:lnTo>
                      <a:pt x="98" y="289"/>
                    </a:lnTo>
                    <a:lnTo>
                      <a:pt x="108" y="292"/>
                    </a:lnTo>
                    <a:lnTo>
                      <a:pt x="118" y="294"/>
                    </a:lnTo>
                    <a:lnTo>
                      <a:pt x="128" y="295"/>
                    </a:lnTo>
                    <a:lnTo>
                      <a:pt x="138" y="294"/>
                    </a:lnTo>
                    <a:lnTo>
                      <a:pt x="147" y="292"/>
                    </a:lnTo>
                    <a:lnTo>
                      <a:pt x="155" y="289"/>
                    </a:lnTo>
                    <a:lnTo>
                      <a:pt x="165" y="286"/>
                    </a:lnTo>
                    <a:lnTo>
                      <a:pt x="174" y="282"/>
                    </a:lnTo>
                    <a:lnTo>
                      <a:pt x="181" y="276"/>
                    </a:lnTo>
                    <a:lnTo>
                      <a:pt x="190" y="271"/>
                    </a:lnTo>
                    <a:lnTo>
                      <a:pt x="197" y="263"/>
                    </a:lnTo>
                    <a:lnTo>
                      <a:pt x="213" y="249"/>
                    </a:lnTo>
                    <a:lnTo>
                      <a:pt x="226" y="232"/>
                    </a:lnTo>
                    <a:lnTo>
                      <a:pt x="239" y="214"/>
                    </a:lnTo>
                    <a:lnTo>
                      <a:pt x="250" y="196"/>
                    </a:lnTo>
                    <a:lnTo>
                      <a:pt x="269" y="160"/>
                    </a:lnTo>
                    <a:lnTo>
                      <a:pt x="282" y="128"/>
                    </a:lnTo>
                    <a:lnTo>
                      <a:pt x="291" y="105"/>
                    </a:lnTo>
                    <a:lnTo>
                      <a:pt x="294" y="96"/>
                    </a:lnTo>
                    <a:lnTo>
                      <a:pt x="197" y="96"/>
                    </a:lnTo>
                    <a:lnTo>
                      <a:pt x="197" y="0"/>
                    </a:lnTo>
                    <a:close/>
                    <a:moveTo>
                      <a:pt x="158" y="56"/>
                    </a:moveTo>
                    <a:lnTo>
                      <a:pt x="158" y="96"/>
                    </a:lnTo>
                    <a:lnTo>
                      <a:pt x="158" y="135"/>
                    </a:lnTo>
                    <a:lnTo>
                      <a:pt x="197" y="135"/>
                    </a:lnTo>
                    <a:lnTo>
                      <a:pt x="237" y="135"/>
                    </a:lnTo>
                    <a:lnTo>
                      <a:pt x="227" y="157"/>
                    </a:lnTo>
                    <a:lnTo>
                      <a:pt x="216" y="178"/>
                    </a:lnTo>
                    <a:lnTo>
                      <a:pt x="203" y="198"/>
                    </a:lnTo>
                    <a:lnTo>
                      <a:pt x="188" y="217"/>
                    </a:lnTo>
                    <a:lnTo>
                      <a:pt x="181" y="224"/>
                    </a:lnTo>
                    <a:lnTo>
                      <a:pt x="174" y="233"/>
                    </a:lnTo>
                    <a:lnTo>
                      <a:pt x="167" y="239"/>
                    </a:lnTo>
                    <a:lnTo>
                      <a:pt x="160" y="245"/>
                    </a:lnTo>
                    <a:lnTo>
                      <a:pt x="151" y="250"/>
                    </a:lnTo>
                    <a:lnTo>
                      <a:pt x="144" y="253"/>
                    </a:lnTo>
                    <a:lnTo>
                      <a:pt x="137" y="255"/>
                    </a:lnTo>
                    <a:lnTo>
                      <a:pt x="128" y="256"/>
                    </a:lnTo>
                    <a:lnTo>
                      <a:pt x="121" y="256"/>
                    </a:lnTo>
                    <a:lnTo>
                      <a:pt x="115" y="255"/>
                    </a:lnTo>
                    <a:lnTo>
                      <a:pt x="108" y="252"/>
                    </a:lnTo>
                    <a:lnTo>
                      <a:pt x="101" y="247"/>
                    </a:lnTo>
                    <a:lnTo>
                      <a:pt x="85" y="237"/>
                    </a:lnTo>
                    <a:lnTo>
                      <a:pt x="70" y="224"/>
                    </a:lnTo>
                    <a:lnTo>
                      <a:pt x="57" y="210"/>
                    </a:lnTo>
                    <a:lnTo>
                      <a:pt x="49" y="198"/>
                    </a:lnTo>
                    <a:lnTo>
                      <a:pt x="43" y="187"/>
                    </a:lnTo>
                    <a:lnTo>
                      <a:pt x="40" y="178"/>
                    </a:lnTo>
                    <a:lnTo>
                      <a:pt x="39" y="170"/>
                    </a:lnTo>
                    <a:lnTo>
                      <a:pt x="37" y="164"/>
                    </a:lnTo>
                    <a:lnTo>
                      <a:pt x="39" y="160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41"/>
                    </a:lnTo>
                    <a:lnTo>
                      <a:pt x="49" y="134"/>
                    </a:lnTo>
                    <a:lnTo>
                      <a:pt x="54" y="126"/>
                    </a:lnTo>
                    <a:lnTo>
                      <a:pt x="67" y="114"/>
                    </a:lnTo>
                    <a:lnTo>
                      <a:pt x="82" y="101"/>
                    </a:lnTo>
                    <a:lnTo>
                      <a:pt x="101" y="88"/>
                    </a:lnTo>
                    <a:lnTo>
                      <a:pt x="119" y="76"/>
                    </a:lnTo>
                    <a:lnTo>
                      <a:pt x="138" y="66"/>
                    </a:lnTo>
                    <a:lnTo>
                      <a:pt x="15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Rectangle 237">
                <a:extLst>
                  <a:ext uri="{FF2B5EF4-FFF2-40B4-BE49-F238E27FC236}">
                    <a16:creationId xmlns:a16="http://schemas.microsoft.com/office/drawing/2014/main" id="{7E054FCE-F843-4904-AFF3-0B825661C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975" y="514106"/>
                <a:ext cx="18928" cy="655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38">
                <a:extLst>
                  <a:ext uri="{FF2B5EF4-FFF2-40B4-BE49-F238E27FC236}">
                    <a16:creationId xmlns:a16="http://schemas.microsoft.com/office/drawing/2014/main" id="{6D145A81-9351-4B28-AA1F-4ABE8DD52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377" y="857720"/>
                <a:ext cx="58240" cy="58240"/>
              </a:xfrm>
              <a:custGeom>
                <a:avLst/>
                <a:gdLst>
                  <a:gd name="T0" fmla="*/ 20 w 121"/>
                  <a:gd name="T1" fmla="*/ 121 h 121"/>
                  <a:gd name="T2" fmla="*/ 16 w 121"/>
                  <a:gd name="T3" fmla="*/ 121 h 121"/>
                  <a:gd name="T4" fmla="*/ 13 w 121"/>
                  <a:gd name="T5" fmla="*/ 120 h 121"/>
                  <a:gd name="T6" fmla="*/ 9 w 121"/>
                  <a:gd name="T7" fmla="*/ 119 h 121"/>
                  <a:gd name="T8" fmla="*/ 6 w 121"/>
                  <a:gd name="T9" fmla="*/ 116 h 121"/>
                  <a:gd name="T10" fmla="*/ 3 w 121"/>
                  <a:gd name="T11" fmla="*/ 113 h 121"/>
                  <a:gd name="T12" fmla="*/ 1 w 121"/>
                  <a:gd name="T13" fmla="*/ 110 h 121"/>
                  <a:gd name="T14" fmla="*/ 0 w 121"/>
                  <a:gd name="T15" fmla="*/ 106 h 121"/>
                  <a:gd name="T16" fmla="*/ 0 w 121"/>
                  <a:gd name="T17" fmla="*/ 103 h 121"/>
                  <a:gd name="T18" fmla="*/ 0 w 121"/>
                  <a:gd name="T19" fmla="*/ 98 h 121"/>
                  <a:gd name="T20" fmla="*/ 1 w 121"/>
                  <a:gd name="T21" fmla="*/ 95 h 121"/>
                  <a:gd name="T22" fmla="*/ 3 w 121"/>
                  <a:gd name="T23" fmla="*/ 91 h 121"/>
                  <a:gd name="T24" fmla="*/ 6 w 121"/>
                  <a:gd name="T25" fmla="*/ 88 h 121"/>
                  <a:gd name="T26" fmla="*/ 88 w 121"/>
                  <a:gd name="T27" fmla="*/ 6 h 121"/>
                  <a:gd name="T28" fmla="*/ 91 w 121"/>
                  <a:gd name="T29" fmla="*/ 3 h 121"/>
                  <a:gd name="T30" fmla="*/ 95 w 121"/>
                  <a:gd name="T31" fmla="*/ 2 h 121"/>
                  <a:gd name="T32" fmla="*/ 98 w 121"/>
                  <a:gd name="T33" fmla="*/ 0 h 121"/>
                  <a:gd name="T34" fmla="*/ 102 w 121"/>
                  <a:gd name="T35" fmla="*/ 0 h 121"/>
                  <a:gd name="T36" fmla="*/ 105 w 121"/>
                  <a:gd name="T37" fmla="*/ 0 h 121"/>
                  <a:gd name="T38" fmla="*/ 109 w 121"/>
                  <a:gd name="T39" fmla="*/ 2 h 121"/>
                  <a:gd name="T40" fmla="*/ 112 w 121"/>
                  <a:gd name="T41" fmla="*/ 3 h 121"/>
                  <a:gd name="T42" fmla="*/ 115 w 121"/>
                  <a:gd name="T43" fmla="*/ 6 h 121"/>
                  <a:gd name="T44" fmla="*/ 118 w 121"/>
                  <a:gd name="T45" fmla="*/ 9 h 121"/>
                  <a:gd name="T46" fmla="*/ 120 w 121"/>
                  <a:gd name="T47" fmla="*/ 13 h 121"/>
                  <a:gd name="T48" fmla="*/ 121 w 121"/>
                  <a:gd name="T49" fmla="*/ 16 h 121"/>
                  <a:gd name="T50" fmla="*/ 121 w 121"/>
                  <a:gd name="T51" fmla="*/ 21 h 121"/>
                  <a:gd name="T52" fmla="*/ 121 w 121"/>
                  <a:gd name="T53" fmla="*/ 23 h 121"/>
                  <a:gd name="T54" fmla="*/ 120 w 121"/>
                  <a:gd name="T55" fmla="*/ 28 h 121"/>
                  <a:gd name="T56" fmla="*/ 118 w 121"/>
                  <a:gd name="T57" fmla="*/ 31 h 121"/>
                  <a:gd name="T58" fmla="*/ 115 w 121"/>
                  <a:gd name="T59" fmla="*/ 34 h 121"/>
                  <a:gd name="T60" fmla="*/ 33 w 121"/>
                  <a:gd name="T61" fmla="*/ 116 h 121"/>
                  <a:gd name="T62" fmla="*/ 30 w 121"/>
                  <a:gd name="T63" fmla="*/ 119 h 121"/>
                  <a:gd name="T64" fmla="*/ 27 w 121"/>
                  <a:gd name="T65" fmla="*/ 120 h 121"/>
                  <a:gd name="T66" fmla="*/ 23 w 121"/>
                  <a:gd name="T67" fmla="*/ 121 h 121"/>
                  <a:gd name="T68" fmla="*/ 2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20" y="121"/>
                    </a:moveTo>
                    <a:lnTo>
                      <a:pt x="16" y="121"/>
                    </a:lnTo>
                    <a:lnTo>
                      <a:pt x="13" y="120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1" y="110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5"/>
                    </a:lnTo>
                    <a:lnTo>
                      <a:pt x="3" y="91"/>
                    </a:lnTo>
                    <a:lnTo>
                      <a:pt x="6" y="88"/>
                    </a:lnTo>
                    <a:lnTo>
                      <a:pt x="88" y="6"/>
                    </a:lnTo>
                    <a:lnTo>
                      <a:pt x="91" y="3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9"/>
                    </a:lnTo>
                    <a:lnTo>
                      <a:pt x="120" y="13"/>
                    </a:lnTo>
                    <a:lnTo>
                      <a:pt x="121" y="16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0" y="28"/>
                    </a:lnTo>
                    <a:lnTo>
                      <a:pt x="118" y="31"/>
                    </a:lnTo>
                    <a:lnTo>
                      <a:pt x="115" y="34"/>
                    </a:lnTo>
                    <a:lnTo>
                      <a:pt x="33" y="116"/>
                    </a:lnTo>
                    <a:lnTo>
                      <a:pt x="30" y="119"/>
                    </a:lnTo>
                    <a:lnTo>
                      <a:pt x="27" y="120"/>
                    </a:lnTo>
                    <a:lnTo>
                      <a:pt x="23" y="121"/>
                    </a:lnTo>
                    <a:lnTo>
                      <a:pt x="2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39">
                <a:extLst>
                  <a:ext uri="{FF2B5EF4-FFF2-40B4-BE49-F238E27FC236}">
                    <a16:creationId xmlns:a16="http://schemas.microsoft.com/office/drawing/2014/main" id="{07E7C108-01E8-4D78-A9FE-C0780C5D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471" y="857720"/>
                <a:ext cx="59696" cy="58240"/>
              </a:xfrm>
              <a:custGeom>
                <a:avLst/>
                <a:gdLst>
                  <a:gd name="T0" fmla="*/ 100 w 121"/>
                  <a:gd name="T1" fmla="*/ 121 h 121"/>
                  <a:gd name="T2" fmla="*/ 98 w 121"/>
                  <a:gd name="T3" fmla="*/ 121 h 121"/>
                  <a:gd name="T4" fmla="*/ 93 w 121"/>
                  <a:gd name="T5" fmla="*/ 120 h 121"/>
                  <a:gd name="T6" fmla="*/ 90 w 121"/>
                  <a:gd name="T7" fmla="*/ 119 h 121"/>
                  <a:gd name="T8" fmla="*/ 87 w 121"/>
                  <a:gd name="T9" fmla="*/ 116 h 121"/>
                  <a:gd name="T10" fmla="*/ 5 w 121"/>
                  <a:gd name="T11" fmla="*/ 34 h 121"/>
                  <a:gd name="T12" fmla="*/ 2 w 121"/>
                  <a:gd name="T13" fmla="*/ 31 h 121"/>
                  <a:gd name="T14" fmla="*/ 1 w 121"/>
                  <a:gd name="T15" fmla="*/ 28 h 121"/>
                  <a:gd name="T16" fmla="*/ 0 w 121"/>
                  <a:gd name="T17" fmla="*/ 23 h 121"/>
                  <a:gd name="T18" fmla="*/ 0 w 121"/>
                  <a:gd name="T19" fmla="*/ 21 h 121"/>
                  <a:gd name="T20" fmla="*/ 0 w 121"/>
                  <a:gd name="T21" fmla="*/ 16 h 121"/>
                  <a:gd name="T22" fmla="*/ 1 w 121"/>
                  <a:gd name="T23" fmla="*/ 12 h 121"/>
                  <a:gd name="T24" fmla="*/ 2 w 121"/>
                  <a:gd name="T25" fmla="*/ 9 h 121"/>
                  <a:gd name="T26" fmla="*/ 5 w 121"/>
                  <a:gd name="T27" fmla="*/ 6 h 121"/>
                  <a:gd name="T28" fmla="*/ 8 w 121"/>
                  <a:gd name="T29" fmla="*/ 3 h 121"/>
                  <a:gd name="T30" fmla="*/ 11 w 121"/>
                  <a:gd name="T31" fmla="*/ 2 h 121"/>
                  <a:gd name="T32" fmla="*/ 15 w 121"/>
                  <a:gd name="T33" fmla="*/ 0 h 121"/>
                  <a:gd name="T34" fmla="*/ 18 w 121"/>
                  <a:gd name="T35" fmla="*/ 0 h 121"/>
                  <a:gd name="T36" fmla="*/ 23 w 121"/>
                  <a:gd name="T37" fmla="*/ 0 h 121"/>
                  <a:gd name="T38" fmla="*/ 26 w 121"/>
                  <a:gd name="T39" fmla="*/ 2 h 121"/>
                  <a:gd name="T40" fmla="*/ 30 w 121"/>
                  <a:gd name="T41" fmla="*/ 3 h 121"/>
                  <a:gd name="T42" fmla="*/ 33 w 121"/>
                  <a:gd name="T43" fmla="*/ 6 h 121"/>
                  <a:gd name="T44" fmla="*/ 115 w 121"/>
                  <a:gd name="T45" fmla="*/ 88 h 121"/>
                  <a:gd name="T46" fmla="*/ 118 w 121"/>
                  <a:gd name="T47" fmla="*/ 91 h 121"/>
                  <a:gd name="T48" fmla="*/ 119 w 121"/>
                  <a:gd name="T49" fmla="*/ 95 h 121"/>
                  <a:gd name="T50" fmla="*/ 121 w 121"/>
                  <a:gd name="T51" fmla="*/ 98 h 121"/>
                  <a:gd name="T52" fmla="*/ 121 w 121"/>
                  <a:gd name="T53" fmla="*/ 103 h 121"/>
                  <a:gd name="T54" fmla="*/ 121 w 121"/>
                  <a:gd name="T55" fmla="*/ 106 h 121"/>
                  <a:gd name="T56" fmla="*/ 119 w 121"/>
                  <a:gd name="T57" fmla="*/ 110 h 121"/>
                  <a:gd name="T58" fmla="*/ 118 w 121"/>
                  <a:gd name="T59" fmla="*/ 113 h 121"/>
                  <a:gd name="T60" fmla="*/ 115 w 121"/>
                  <a:gd name="T61" fmla="*/ 116 h 121"/>
                  <a:gd name="T62" fmla="*/ 112 w 121"/>
                  <a:gd name="T63" fmla="*/ 119 h 121"/>
                  <a:gd name="T64" fmla="*/ 109 w 121"/>
                  <a:gd name="T65" fmla="*/ 120 h 121"/>
                  <a:gd name="T66" fmla="*/ 105 w 121"/>
                  <a:gd name="T67" fmla="*/ 121 h 121"/>
                  <a:gd name="T68" fmla="*/ 10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100" y="121"/>
                    </a:moveTo>
                    <a:lnTo>
                      <a:pt x="98" y="121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7" y="116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115" y="88"/>
                    </a:lnTo>
                    <a:lnTo>
                      <a:pt x="118" y="91"/>
                    </a:lnTo>
                    <a:lnTo>
                      <a:pt x="119" y="95"/>
                    </a:lnTo>
                    <a:lnTo>
                      <a:pt x="121" y="98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19" y="110"/>
                    </a:lnTo>
                    <a:lnTo>
                      <a:pt x="118" y="113"/>
                    </a:lnTo>
                    <a:lnTo>
                      <a:pt x="115" y="116"/>
                    </a:lnTo>
                    <a:lnTo>
                      <a:pt x="112" y="119"/>
                    </a:lnTo>
                    <a:lnTo>
                      <a:pt x="109" y="120"/>
                    </a:lnTo>
                    <a:lnTo>
                      <a:pt x="105" y="121"/>
                    </a:lnTo>
                    <a:lnTo>
                      <a:pt x="10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DE8E479-EA9A-4E84-A5B3-ED58317BA8D9}"/>
              </a:ext>
            </a:extLst>
          </p:cNvPr>
          <p:cNvGrpSpPr/>
          <p:nvPr/>
        </p:nvGrpSpPr>
        <p:grpSpPr>
          <a:xfrm>
            <a:off x="845522" y="2363851"/>
            <a:ext cx="1944826" cy="1944826"/>
            <a:chOff x="7080776" y="4778365"/>
            <a:chExt cx="1005573" cy="1005573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F6AE151-8563-4374-A992-7EA49CF2A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9C6494A-155E-4BC3-92C7-63B915052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9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0E17F078-9458-448F-923C-E6710E6DD695}"/>
              </a:ext>
            </a:extLst>
          </p:cNvPr>
          <p:cNvGrpSpPr/>
          <p:nvPr/>
        </p:nvGrpSpPr>
        <p:grpSpPr>
          <a:xfrm>
            <a:off x="6056923" y="1897570"/>
            <a:ext cx="5157177" cy="747917"/>
            <a:chOff x="6055378" y="1897570"/>
            <a:chExt cx="4983521" cy="593086"/>
          </a:xfrm>
        </p:grpSpPr>
        <p:sp>
          <p:nvSpPr>
            <p:cNvPr id="2" name="Rectangle 70">
              <a:extLst>
                <a:ext uri="{FF2B5EF4-FFF2-40B4-BE49-F238E27FC236}">
                  <a16:creationId xmlns:a16="http://schemas.microsoft.com/office/drawing/2014/main" id="{36C267A1-D68B-425A-957A-1550C3D194C4}"/>
                </a:ext>
              </a:extLst>
            </p:cNvPr>
            <p:cNvSpPr/>
            <p:nvPr/>
          </p:nvSpPr>
          <p:spPr>
            <a:xfrm>
              <a:off x="6055378" y="1897570"/>
              <a:ext cx="1456394" cy="366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" name="Rectangle 23">
              <a:extLst>
                <a:ext uri="{FF2B5EF4-FFF2-40B4-BE49-F238E27FC236}">
                  <a16:creationId xmlns:a16="http://schemas.microsoft.com/office/drawing/2014/main" id="{F4FA5270-5D81-4EB0-92C7-04E764F2435A}"/>
                </a:ext>
              </a:extLst>
            </p:cNvPr>
            <p:cNvSpPr/>
            <p:nvPr/>
          </p:nvSpPr>
          <p:spPr>
            <a:xfrm>
              <a:off x="6096000" y="2271000"/>
              <a:ext cx="4942899" cy="21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:a16="http://schemas.microsoft.com/office/drawing/2014/main" id="{5ECFD652-ABB3-4E26-91F9-A2E63984B871}"/>
              </a:ext>
            </a:extLst>
          </p:cNvPr>
          <p:cNvSpPr>
            <a:spLocks noEditPoints="1"/>
          </p:cNvSpPr>
          <p:nvPr/>
        </p:nvSpPr>
        <p:spPr bwMode="auto">
          <a:xfrm>
            <a:off x="4975592" y="4045976"/>
            <a:ext cx="326989" cy="326989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1EAA185F-A70E-484A-9F85-AD2652CA6E2B}"/>
              </a:ext>
            </a:extLst>
          </p:cNvPr>
          <p:cNvGrpSpPr/>
          <p:nvPr/>
        </p:nvGrpSpPr>
        <p:grpSpPr>
          <a:xfrm>
            <a:off x="5011455" y="3046701"/>
            <a:ext cx="255262" cy="371290"/>
            <a:chOff x="3720306" y="3668315"/>
            <a:chExt cx="314325" cy="457200"/>
          </a:xfrm>
          <a:solidFill>
            <a:srgbClr val="A5A5A5"/>
          </a:solidFill>
        </p:grpSpPr>
        <p:sp>
          <p:nvSpPr>
            <p:cNvPr id="6" name="Freeform 114">
              <a:extLst>
                <a:ext uri="{FF2B5EF4-FFF2-40B4-BE49-F238E27FC236}">
                  <a16:creationId xmlns:a16="http://schemas.microsoft.com/office/drawing/2014/main" id="{B6E32264-252E-424E-818E-AD6CB2ED2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115">
              <a:extLst>
                <a:ext uri="{FF2B5EF4-FFF2-40B4-BE49-F238E27FC236}">
                  <a16:creationId xmlns:a16="http://schemas.microsoft.com/office/drawing/2014/main" id="{193F2F70-C47E-4503-AB23-6D1D815F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42C0E655-21F2-4FAA-B778-56B10939697C}"/>
              </a:ext>
            </a:extLst>
          </p:cNvPr>
          <p:cNvGrpSpPr/>
          <p:nvPr/>
        </p:nvGrpSpPr>
        <p:grpSpPr>
          <a:xfrm>
            <a:off x="4970318" y="2081180"/>
            <a:ext cx="337537" cy="337536"/>
            <a:chOff x="4563268" y="1839515"/>
            <a:chExt cx="457201" cy="457200"/>
          </a:xfrm>
          <a:solidFill>
            <a:srgbClr val="2D2D2D"/>
          </a:solidFill>
        </p:grpSpPr>
        <p:sp>
          <p:nvSpPr>
            <p:cNvPr id="9" name="Freeform 137">
              <a:extLst>
                <a:ext uri="{FF2B5EF4-FFF2-40B4-BE49-F238E27FC236}">
                  <a16:creationId xmlns:a16="http://schemas.microsoft.com/office/drawing/2014/main" id="{E31E8140-7AE5-4A39-B385-20E7A098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38">
              <a:extLst>
                <a:ext uri="{FF2B5EF4-FFF2-40B4-BE49-F238E27FC236}">
                  <a16:creationId xmlns:a16="http://schemas.microsoft.com/office/drawing/2014/main" id="{B0BD1962-D6A9-4ACF-B424-92BD6DA0D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B8E6ACCD-A508-4DD2-BB53-8D7D20A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91C105-A092-4467-8304-5DD821BF7C11}"/>
              </a:ext>
            </a:extLst>
          </p:cNvPr>
          <p:cNvGrpSpPr/>
          <p:nvPr/>
        </p:nvGrpSpPr>
        <p:grpSpPr>
          <a:xfrm>
            <a:off x="6011040" y="2889004"/>
            <a:ext cx="5027859" cy="650429"/>
            <a:chOff x="6011040" y="2889004"/>
            <a:chExt cx="5027859" cy="650429"/>
          </a:xfrm>
        </p:grpSpPr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A9EBBF02-F608-44A9-90BF-40F3C75900F6}"/>
                </a:ext>
              </a:extLst>
            </p:cNvPr>
            <p:cNvSpPr/>
            <p:nvPr/>
          </p:nvSpPr>
          <p:spPr>
            <a:xfrm>
              <a:off x="6011040" y="2889004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" name="Rectangle 43">
              <a:extLst>
                <a:ext uri="{FF2B5EF4-FFF2-40B4-BE49-F238E27FC236}">
                  <a16:creationId xmlns:a16="http://schemas.microsoft.com/office/drawing/2014/main" id="{823C8028-5D77-43C0-84B9-F09C3290B985}"/>
                </a:ext>
              </a:extLst>
            </p:cNvPr>
            <p:cNvSpPr/>
            <p:nvPr/>
          </p:nvSpPr>
          <p:spPr>
            <a:xfrm>
              <a:off x="6096000" y="3262434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93F7F7D-A777-4F12-A10E-22546AC1710F}"/>
              </a:ext>
            </a:extLst>
          </p:cNvPr>
          <p:cNvGrpSpPr/>
          <p:nvPr/>
        </p:nvGrpSpPr>
        <p:grpSpPr>
          <a:xfrm>
            <a:off x="6011040" y="3917553"/>
            <a:ext cx="5027859" cy="650429"/>
            <a:chOff x="6011040" y="3917553"/>
            <a:chExt cx="5027859" cy="650429"/>
          </a:xfrm>
        </p:grpSpPr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D3457D5C-2869-4F2C-BB01-B389F9E36D12}"/>
                </a:ext>
              </a:extLst>
            </p:cNvPr>
            <p:cNvSpPr/>
            <p:nvPr/>
          </p:nvSpPr>
          <p:spPr>
            <a:xfrm>
              <a:off x="6011040" y="3917553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4DF9920-66CC-4B40-B87F-25F8D40B3A56}"/>
                </a:ext>
              </a:extLst>
            </p:cNvPr>
            <p:cNvSpPr/>
            <p:nvPr/>
          </p:nvSpPr>
          <p:spPr>
            <a:xfrm>
              <a:off x="6096000" y="4290983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EE20929-0E4C-4235-86EC-A785B528843C}"/>
              </a:ext>
            </a:extLst>
          </p:cNvPr>
          <p:cNvGrpSpPr/>
          <p:nvPr/>
        </p:nvGrpSpPr>
        <p:grpSpPr>
          <a:xfrm>
            <a:off x="6011040" y="4965766"/>
            <a:ext cx="5027859" cy="650429"/>
            <a:chOff x="6011040" y="4965766"/>
            <a:chExt cx="5027859" cy="650429"/>
          </a:xfrm>
        </p:grpSpPr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8D396560-A373-425C-A3C8-F64C1308B460}"/>
                </a:ext>
              </a:extLst>
            </p:cNvPr>
            <p:cNvSpPr/>
            <p:nvPr/>
          </p:nvSpPr>
          <p:spPr>
            <a:xfrm>
              <a:off x="6011040" y="4965766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59C4B9B6-BE1D-48EB-B450-E02BB6821012}"/>
                </a:ext>
              </a:extLst>
            </p:cNvPr>
            <p:cNvSpPr/>
            <p:nvPr/>
          </p:nvSpPr>
          <p:spPr>
            <a:xfrm>
              <a:off x="6096000" y="5339196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860D6A47-85E9-40CA-82F7-5636CDCD0E24}"/>
              </a:ext>
            </a:extLst>
          </p:cNvPr>
          <p:cNvCxnSpPr/>
          <p:nvPr/>
        </p:nvCxnSpPr>
        <p:spPr>
          <a:xfrm>
            <a:off x="5751450" y="1871593"/>
            <a:ext cx="0" cy="3918865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2EF309-A9F2-4140-8872-8F937396EF77}"/>
              </a:ext>
            </a:extLst>
          </p:cNvPr>
          <p:cNvGrpSpPr/>
          <p:nvPr/>
        </p:nvGrpSpPr>
        <p:grpSpPr>
          <a:xfrm>
            <a:off x="1354342" y="1902576"/>
            <a:ext cx="2294100" cy="3726688"/>
            <a:chOff x="1354342" y="1902576"/>
            <a:chExt cx="2294100" cy="3726688"/>
          </a:xfrm>
        </p:grpSpPr>
        <p:sp>
          <p:nvSpPr>
            <p:cNvPr id="19" name="Freeform 404">
              <a:extLst>
                <a:ext uri="{FF2B5EF4-FFF2-40B4-BE49-F238E27FC236}">
                  <a16:creationId xmlns:a16="http://schemas.microsoft.com/office/drawing/2014/main" id="{EFB3BD44-46F6-4E93-9AEC-290C9ACE8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342" y="1902576"/>
              <a:ext cx="2294100" cy="3726688"/>
            </a:xfrm>
            <a:custGeom>
              <a:avLst/>
              <a:gdLst>
                <a:gd name="T0" fmla="*/ 132 w 948"/>
                <a:gd name="T1" fmla="*/ 133 h 1541"/>
                <a:gd name="T2" fmla="*/ 239 w 948"/>
                <a:gd name="T3" fmla="*/ 62 h 1541"/>
                <a:gd name="T4" fmla="*/ 341 w 948"/>
                <a:gd name="T5" fmla="*/ 22 h 1541"/>
                <a:gd name="T6" fmla="*/ 493 w 948"/>
                <a:gd name="T7" fmla="*/ 2 h 1541"/>
                <a:gd name="T8" fmla="*/ 563 w 948"/>
                <a:gd name="T9" fmla="*/ 8 h 1541"/>
                <a:gd name="T10" fmla="*/ 619 w 948"/>
                <a:gd name="T11" fmla="*/ 0 h 1541"/>
                <a:gd name="T12" fmla="*/ 708 w 948"/>
                <a:gd name="T13" fmla="*/ 17 h 1541"/>
                <a:gd name="T14" fmla="*/ 780 w 948"/>
                <a:gd name="T15" fmla="*/ 45 h 1541"/>
                <a:gd name="T16" fmla="*/ 838 w 948"/>
                <a:gd name="T17" fmla="*/ 95 h 1541"/>
                <a:gd name="T18" fmla="*/ 892 w 948"/>
                <a:gd name="T19" fmla="*/ 193 h 1541"/>
                <a:gd name="T20" fmla="*/ 829 w 948"/>
                <a:gd name="T21" fmla="*/ 307 h 1541"/>
                <a:gd name="T22" fmla="*/ 830 w 948"/>
                <a:gd name="T23" fmla="*/ 357 h 1541"/>
                <a:gd name="T24" fmla="*/ 837 w 948"/>
                <a:gd name="T25" fmla="*/ 379 h 1541"/>
                <a:gd name="T26" fmla="*/ 867 w 948"/>
                <a:gd name="T27" fmla="*/ 360 h 1541"/>
                <a:gd name="T28" fmla="*/ 876 w 948"/>
                <a:gd name="T29" fmla="*/ 364 h 1541"/>
                <a:gd name="T30" fmla="*/ 861 w 948"/>
                <a:gd name="T31" fmla="*/ 392 h 1541"/>
                <a:gd name="T32" fmla="*/ 842 w 948"/>
                <a:gd name="T33" fmla="*/ 412 h 1541"/>
                <a:gd name="T34" fmla="*/ 908 w 948"/>
                <a:gd name="T35" fmla="*/ 477 h 1541"/>
                <a:gd name="T36" fmla="*/ 948 w 948"/>
                <a:gd name="T37" fmla="*/ 522 h 1541"/>
                <a:gd name="T38" fmla="*/ 908 w 948"/>
                <a:gd name="T39" fmla="*/ 551 h 1541"/>
                <a:gd name="T40" fmla="*/ 887 w 948"/>
                <a:gd name="T41" fmla="*/ 574 h 1541"/>
                <a:gd name="T42" fmla="*/ 892 w 948"/>
                <a:gd name="T43" fmla="*/ 586 h 1541"/>
                <a:gd name="T44" fmla="*/ 916 w 948"/>
                <a:gd name="T45" fmla="*/ 586 h 1541"/>
                <a:gd name="T46" fmla="*/ 919 w 948"/>
                <a:gd name="T47" fmla="*/ 599 h 1541"/>
                <a:gd name="T48" fmla="*/ 907 w 948"/>
                <a:gd name="T49" fmla="*/ 646 h 1541"/>
                <a:gd name="T50" fmla="*/ 911 w 948"/>
                <a:gd name="T51" fmla="*/ 673 h 1541"/>
                <a:gd name="T52" fmla="*/ 894 w 948"/>
                <a:gd name="T53" fmla="*/ 698 h 1541"/>
                <a:gd name="T54" fmla="*/ 894 w 948"/>
                <a:gd name="T55" fmla="*/ 739 h 1541"/>
                <a:gd name="T56" fmla="*/ 906 w 948"/>
                <a:gd name="T57" fmla="*/ 778 h 1541"/>
                <a:gd name="T58" fmla="*/ 896 w 948"/>
                <a:gd name="T59" fmla="*/ 826 h 1541"/>
                <a:gd name="T60" fmla="*/ 872 w 948"/>
                <a:gd name="T61" fmla="*/ 844 h 1541"/>
                <a:gd name="T62" fmla="*/ 760 w 948"/>
                <a:gd name="T63" fmla="*/ 851 h 1541"/>
                <a:gd name="T64" fmla="*/ 628 w 948"/>
                <a:gd name="T65" fmla="*/ 853 h 1541"/>
                <a:gd name="T66" fmla="*/ 588 w 948"/>
                <a:gd name="T67" fmla="*/ 894 h 1541"/>
                <a:gd name="T68" fmla="*/ 541 w 948"/>
                <a:gd name="T69" fmla="*/ 1008 h 1541"/>
                <a:gd name="T70" fmla="*/ 500 w 948"/>
                <a:gd name="T71" fmla="*/ 1180 h 1541"/>
                <a:gd name="T72" fmla="*/ 486 w 948"/>
                <a:gd name="T73" fmla="*/ 1331 h 1541"/>
                <a:gd name="T74" fmla="*/ 515 w 948"/>
                <a:gd name="T75" fmla="*/ 1462 h 1541"/>
                <a:gd name="T76" fmla="*/ 561 w 948"/>
                <a:gd name="T77" fmla="*/ 1533 h 1541"/>
                <a:gd name="T78" fmla="*/ 514 w 948"/>
                <a:gd name="T79" fmla="*/ 1539 h 1541"/>
                <a:gd name="T80" fmla="*/ 443 w 948"/>
                <a:gd name="T81" fmla="*/ 1502 h 1541"/>
                <a:gd name="T82" fmla="*/ 389 w 948"/>
                <a:gd name="T83" fmla="*/ 1427 h 1541"/>
                <a:gd name="T84" fmla="*/ 331 w 948"/>
                <a:gd name="T85" fmla="*/ 1356 h 1541"/>
                <a:gd name="T86" fmla="*/ 265 w 948"/>
                <a:gd name="T87" fmla="*/ 1283 h 1541"/>
                <a:gd name="T88" fmla="*/ 240 w 948"/>
                <a:gd name="T89" fmla="*/ 1222 h 1541"/>
                <a:gd name="T90" fmla="*/ 199 w 948"/>
                <a:gd name="T91" fmla="*/ 1160 h 1541"/>
                <a:gd name="T92" fmla="*/ 160 w 948"/>
                <a:gd name="T93" fmla="*/ 1148 h 1541"/>
                <a:gd name="T94" fmla="*/ 68 w 948"/>
                <a:gd name="T95" fmla="*/ 1133 h 1541"/>
                <a:gd name="T96" fmla="*/ 20 w 948"/>
                <a:gd name="T97" fmla="*/ 1087 h 1541"/>
                <a:gd name="T98" fmla="*/ 23 w 948"/>
                <a:gd name="T99" fmla="*/ 1032 h 1541"/>
                <a:gd name="T100" fmla="*/ 66 w 948"/>
                <a:gd name="T101" fmla="*/ 962 h 1541"/>
                <a:gd name="T102" fmla="*/ 95 w 948"/>
                <a:gd name="T103" fmla="*/ 834 h 1541"/>
                <a:gd name="T104" fmla="*/ 78 w 948"/>
                <a:gd name="T105" fmla="*/ 693 h 1541"/>
                <a:gd name="T106" fmla="*/ 16 w 948"/>
                <a:gd name="T107" fmla="*/ 470 h 1541"/>
                <a:gd name="T108" fmla="*/ 5 w 948"/>
                <a:gd name="T109" fmla="*/ 340 h 1541"/>
                <a:gd name="T110" fmla="*/ 35 w 948"/>
                <a:gd name="T111" fmla="*/ 241 h 1541"/>
                <a:gd name="T112" fmla="*/ 68 w 948"/>
                <a:gd name="T113" fmla="*/ 19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8" h="1541">
                  <a:moveTo>
                    <a:pt x="68" y="193"/>
                  </a:moveTo>
                  <a:lnTo>
                    <a:pt x="68" y="193"/>
                  </a:lnTo>
                  <a:lnTo>
                    <a:pt x="90" y="172"/>
                  </a:lnTo>
                  <a:lnTo>
                    <a:pt x="111" y="152"/>
                  </a:lnTo>
                  <a:lnTo>
                    <a:pt x="132" y="133"/>
                  </a:lnTo>
                  <a:lnTo>
                    <a:pt x="154" y="116"/>
                  </a:lnTo>
                  <a:lnTo>
                    <a:pt x="175" y="100"/>
                  </a:lnTo>
                  <a:lnTo>
                    <a:pt x="196" y="86"/>
                  </a:lnTo>
                  <a:lnTo>
                    <a:pt x="217" y="73"/>
                  </a:lnTo>
                  <a:lnTo>
                    <a:pt x="239" y="62"/>
                  </a:lnTo>
                  <a:lnTo>
                    <a:pt x="260" y="51"/>
                  </a:lnTo>
                  <a:lnTo>
                    <a:pt x="281" y="42"/>
                  </a:lnTo>
                  <a:lnTo>
                    <a:pt x="301" y="35"/>
                  </a:lnTo>
                  <a:lnTo>
                    <a:pt x="321" y="27"/>
                  </a:lnTo>
                  <a:lnTo>
                    <a:pt x="341" y="22"/>
                  </a:lnTo>
                  <a:lnTo>
                    <a:pt x="361" y="17"/>
                  </a:lnTo>
                  <a:lnTo>
                    <a:pt x="398" y="10"/>
                  </a:lnTo>
                  <a:lnTo>
                    <a:pt x="433" y="5"/>
                  </a:lnTo>
                  <a:lnTo>
                    <a:pt x="464" y="2"/>
                  </a:lnTo>
                  <a:lnTo>
                    <a:pt x="493" y="2"/>
                  </a:lnTo>
                  <a:lnTo>
                    <a:pt x="516" y="2"/>
                  </a:lnTo>
                  <a:lnTo>
                    <a:pt x="535" y="5"/>
                  </a:lnTo>
                  <a:lnTo>
                    <a:pt x="550" y="6"/>
                  </a:lnTo>
                  <a:lnTo>
                    <a:pt x="563" y="8"/>
                  </a:lnTo>
                  <a:lnTo>
                    <a:pt x="563" y="8"/>
                  </a:lnTo>
                  <a:lnTo>
                    <a:pt x="565" y="7"/>
                  </a:lnTo>
                  <a:lnTo>
                    <a:pt x="573" y="5"/>
                  </a:lnTo>
                  <a:lnTo>
                    <a:pt x="586" y="1"/>
                  </a:lnTo>
                  <a:lnTo>
                    <a:pt x="606" y="0"/>
                  </a:lnTo>
                  <a:lnTo>
                    <a:pt x="619" y="0"/>
                  </a:lnTo>
                  <a:lnTo>
                    <a:pt x="634" y="1"/>
                  </a:lnTo>
                  <a:lnTo>
                    <a:pt x="649" y="3"/>
                  </a:lnTo>
                  <a:lnTo>
                    <a:pt x="667" y="6"/>
                  </a:lnTo>
                  <a:lnTo>
                    <a:pt x="687" y="11"/>
                  </a:lnTo>
                  <a:lnTo>
                    <a:pt x="708" y="17"/>
                  </a:lnTo>
                  <a:lnTo>
                    <a:pt x="730" y="25"/>
                  </a:lnTo>
                  <a:lnTo>
                    <a:pt x="755" y="33"/>
                  </a:lnTo>
                  <a:lnTo>
                    <a:pt x="755" y="33"/>
                  </a:lnTo>
                  <a:lnTo>
                    <a:pt x="769" y="38"/>
                  </a:lnTo>
                  <a:lnTo>
                    <a:pt x="780" y="45"/>
                  </a:lnTo>
                  <a:lnTo>
                    <a:pt x="792" y="52"/>
                  </a:lnTo>
                  <a:lnTo>
                    <a:pt x="803" y="60"/>
                  </a:lnTo>
                  <a:lnTo>
                    <a:pt x="812" y="67"/>
                  </a:lnTo>
                  <a:lnTo>
                    <a:pt x="822" y="76"/>
                  </a:lnTo>
                  <a:lnTo>
                    <a:pt x="838" y="95"/>
                  </a:lnTo>
                  <a:lnTo>
                    <a:pt x="853" y="113"/>
                  </a:lnTo>
                  <a:lnTo>
                    <a:pt x="866" y="133"/>
                  </a:lnTo>
                  <a:lnTo>
                    <a:pt x="876" y="155"/>
                  </a:lnTo>
                  <a:lnTo>
                    <a:pt x="884" y="175"/>
                  </a:lnTo>
                  <a:lnTo>
                    <a:pt x="892" y="193"/>
                  </a:lnTo>
                  <a:lnTo>
                    <a:pt x="897" y="212"/>
                  </a:lnTo>
                  <a:lnTo>
                    <a:pt x="904" y="245"/>
                  </a:lnTo>
                  <a:lnTo>
                    <a:pt x="908" y="266"/>
                  </a:lnTo>
                  <a:lnTo>
                    <a:pt x="909" y="275"/>
                  </a:lnTo>
                  <a:lnTo>
                    <a:pt x="829" y="307"/>
                  </a:lnTo>
                  <a:lnTo>
                    <a:pt x="829" y="307"/>
                  </a:lnTo>
                  <a:lnTo>
                    <a:pt x="832" y="322"/>
                  </a:lnTo>
                  <a:lnTo>
                    <a:pt x="832" y="335"/>
                  </a:lnTo>
                  <a:lnTo>
                    <a:pt x="832" y="347"/>
                  </a:lnTo>
                  <a:lnTo>
                    <a:pt x="830" y="357"/>
                  </a:lnTo>
                  <a:lnTo>
                    <a:pt x="827" y="371"/>
                  </a:lnTo>
                  <a:lnTo>
                    <a:pt x="825" y="376"/>
                  </a:lnTo>
                  <a:lnTo>
                    <a:pt x="825" y="376"/>
                  </a:lnTo>
                  <a:lnTo>
                    <a:pt x="832" y="379"/>
                  </a:lnTo>
                  <a:lnTo>
                    <a:pt x="837" y="379"/>
                  </a:lnTo>
                  <a:lnTo>
                    <a:pt x="842" y="379"/>
                  </a:lnTo>
                  <a:lnTo>
                    <a:pt x="847" y="376"/>
                  </a:lnTo>
                  <a:lnTo>
                    <a:pt x="854" y="372"/>
                  </a:lnTo>
                  <a:lnTo>
                    <a:pt x="862" y="366"/>
                  </a:lnTo>
                  <a:lnTo>
                    <a:pt x="867" y="360"/>
                  </a:lnTo>
                  <a:lnTo>
                    <a:pt x="871" y="354"/>
                  </a:lnTo>
                  <a:lnTo>
                    <a:pt x="873" y="347"/>
                  </a:lnTo>
                  <a:lnTo>
                    <a:pt x="873" y="347"/>
                  </a:lnTo>
                  <a:lnTo>
                    <a:pt x="874" y="356"/>
                  </a:lnTo>
                  <a:lnTo>
                    <a:pt x="876" y="364"/>
                  </a:lnTo>
                  <a:lnTo>
                    <a:pt x="874" y="370"/>
                  </a:lnTo>
                  <a:lnTo>
                    <a:pt x="873" y="376"/>
                  </a:lnTo>
                  <a:lnTo>
                    <a:pt x="871" y="381"/>
                  </a:lnTo>
                  <a:lnTo>
                    <a:pt x="868" y="386"/>
                  </a:lnTo>
                  <a:lnTo>
                    <a:pt x="861" y="392"/>
                  </a:lnTo>
                  <a:lnTo>
                    <a:pt x="852" y="397"/>
                  </a:lnTo>
                  <a:lnTo>
                    <a:pt x="844" y="400"/>
                  </a:lnTo>
                  <a:lnTo>
                    <a:pt x="837" y="402"/>
                  </a:lnTo>
                  <a:lnTo>
                    <a:pt x="837" y="402"/>
                  </a:lnTo>
                  <a:lnTo>
                    <a:pt x="842" y="412"/>
                  </a:lnTo>
                  <a:lnTo>
                    <a:pt x="849" y="422"/>
                  </a:lnTo>
                  <a:lnTo>
                    <a:pt x="858" y="432"/>
                  </a:lnTo>
                  <a:lnTo>
                    <a:pt x="867" y="442"/>
                  </a:lnTo>
                  <a:lnTo>
                    <a:pt x="887" y="461"/>
                  </a:lnTo>
                  <a:lnTo>
                    <a:pt x="908" y="477"/>
                  </a:lnTo>
                  <a:lnTo>
                    <a:pt x="926" y="494"/>
                  </a:lnTo>
                  <a:lnTo>
                    <a:pt x="941" y="507"/>
                  </a:lnTo>
                  <a:lnTo>
                    <a:pt x="944" y="512"/>
                  </a:lnTo>
                  <a:lnTo>
                    <a:pt x="947" y="519"/>
                  </a:lnTo>
                  <a:lnTo>
                    <a:pt x="948" y="522"/>
                  </a:lnTo>
                  <a:lnTo>
                    <a:pt x="946" y="526"/>
                  </a:lnTo>
                  <a:lnTo>
                    <a:pt x="946" y="526"/>
                  </a:lnTo>
                  <a:lnTo>
                    <a:pt x="938" y="532"/>
                  </a:lnTo>
                  <a:lnTo>
                    <a:pt x="928" y="539"/>
                  </a:lnTo>
                  <a:lnTo>
                    <a:pt x="908" y="551"/>
                  </a:lnTo>
                  <a:lnTo>
                    <a:pt x="899" y="556"/>
                  </a:lnTo>
                  <a:lnTo>
                    <a:pt x="893" y="562"/>
                  </a:lnTo>
                  <a:lnTo>
                    <a:pt x="889" y="566"/>
                  </a:lnTo>
                  <a:lnTo>
                    <a:pt x="888" y="570"/>
                  </a:lnTo>
                  <a:lnTo>
                    <a:pt x="887" y="574"/>
                  </a:lnTo>
                  <a:lnTo>
                    <a:pt x="888" y="577"/>
                  </a:lnTo>
                  <a:lnTo>
                    <a:pt x="888" y="577"/>
                  </a:lnTo>
                  <a:lnTo>
                    <a:pt x="888" y="581"/>
                  </a:lnTo>
                  <a:lnTo>
                    <a:pt x="889" y="584"/>
                  </a:lnTo>
                  <a:lnTo>
                    <a:pt x="892" y="586"/>
                  </a:lnTo>
                  <a:lnTo>
                    <a:pt x="894" y="587"/>
                  </a:lnTo>
                  <a:lnTo>
                    <a:pt x="899" y="587"/>
                  </a:lnTo>
                  <a:lnTo>
                    <a:pt x="906" y="587"/>
                  </a:lnTo>
                  <a:lnTo>
                    <a:pt x="911" y="587"/>
                  </a:lnTo>
                  <a:lnTo>
                    <a:pt x="916" y="586"/>
                  </a:lnTo>
                  <a:lnTo>
                    <a:pt x="919" y="589"/>
                  </a:lnTo>
                  <a:lnTo>
                    <a:pt x="921" y="590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19" y="599"/>
                  </a:lnTo>
                  <a:lnTo>
                    <a:pt x="918" y="606"/>
                  </a:lnTo>
                  <a:lnTo>
                    <a:pt x="911" y="624"/>
                  </a:lnTo>
                  <a:lnTo>
                    <a:pt x="902" y="644"/>
                  </a:lnTo>
                  <a:lnTo>
                    <a:pt x="902" y="644"/>
                  </a:lnTo>
                  <a:lnTo>
                    <a:pt x="907" y="646"/>
                  </a:lnTo>
                  <a:lnTo>
                    <a:pt x="911" y="650"/>
                  </a:lnTo>
                  <a:lnTo>
                    <a:pt x="912" y="655"/>
                  </a:lnTo>
                  <a:lnTo>
                    <a:pt x="913" y="660"/>
                  </a:lnTo>
                  <a:lnTo>
                    <a:pt x="912" y="666"/>
                  </a:lnTo>
                  <a:lnTo>
                    <a:pt x="911" y="673"/>
                  </a:lnTo>
                  <a:lnTo>
                    <a:pt x="907" y="678"/>
                  </a:lnTo>
                  <a:lnTo>
                    <a:pt x="902" y="684"/>
                  </a:lnTo>
                  <a:lnTo>
                    <a:pt x="902" y="684"/>
                  </a:lnTo>
                  <a:lnTo>
                    <a:pt x="897" y="690"/>
                  </a:lnTo>
                  <a:lnTo>
                    <a:pt x="894" y="698"/>
                  </a:lnTo>
                  <a:lnTo>
                    <a:pt x="892" y="705"/>
                  </a:lnTo>
                  <a:lnTo>
                    <a:pt x="891" y="715"/>
                  </a:lnTo>
                  <a:lnTo>
                    <a:pt x="891" y="724"/>
                  </a:lnTo>
                  <a:lnTo>
                    <a:pt x="892" y="731"/>
                  </a:lnTo>
                  <a:lnTo>
                    <a:pt x="894" y="739"/>
                  </a:lnTo>
                  <a:lnTo>
                    <a:pt x="898" y="745"/>
                  </a:lnTo>
                  <a:lnTo>
                    <a:pt x="898" y="745"/>
                  </a:lnTo>
                  <a:lnTo>
                    <a:pt x="902" y="753"/>
                  </a:lnTo>
                  <a:lnTo>
                    <a:pt x="904" y="764"/>
                  </a:lnTo>
                  <a:lnTo>
                    <a:pt x="906" y="778"/>
                  </a:lnTo>
                  <a:lnTo>
                    <a:pt x="906" y="791"/>
                  </a:lnTo>
                  <a:lnTo>
                    <a:pt x="903" y="806"/>
                  </a:lnTo>
                  <a:lnTo>
                    <a:pt x="901" y="814"/>
                  </a:lnTo>
                  <a:lnTo>
                    <a:pt x="898" y="820"/>
                  </a:lnTo>
                  <a:lnTo>
                    <a:pt x="896" y="826"/>
                  </a:lnTo>
                  <a:lnTo>
                    <a:pt x="891" y="831"/>
                  </a:lnTo>
                  <a:lnTo>
                    <a:pt x="886" y="836"/>
                  </a:lnTo>
                  <a:lnTo>
                    <a:pt x="881" y="840"/>
                  </a:lnTo>
                  <a:lnTo>
                    <a:pt x="881" y="840"/>
                  </a:lnTo>
                  <a:lnTo>
                    <a:pt x="872" y="844"/>
                  </a:lnTo>
                  <a:lnTo>
                    <a:pt x="862" y="846"/>
                  </a:lnTo>
                  <a:lnTo>
                    <a:pt x="849" y="848"/>
                  </a:lnTo>
                  <a:lnTo>
                    <a:pt x="833" y="849"/>
                  </a:lnTo>
                  <a:lnTo>
                    <a:pt x="799" y="851"/>
                  </a:lnTo>
                  <a:lnTo>
                    <a:pt x="760" y="851"/>
                  </a:lnTo>
                  <a:lnTo>
                    <a:pt x="684" y="850"/>
                  </a:lnTo>
                  <a:lnTo>
                    <a:pt x="654" y="850"/>
                  </a:lnTo>
                  <a:lnTo>
                    <a:pt x="632" y="851"/>
                  </a:lnTo>
                  <a:lnTo>
                    <a:pt x="632" y="851"/>
                  </a:lnTo>
                  <a:lnTo>
                    <a:pt x="628" y="853"/>
                  </a:lnTo>
                  <a:lnTo>
                    <a:pt x="623" y="854"/>
                  </a:lnTo>
                  <a:lnTo>
                    <a:pt x="614" y="859"/>
                  </a:lnTo>
                  <a:lnTo>
                    <a:pt x="605" y="868"/>
                  </a:lnTo>
                  <a:lnTo>
                    <a:pt x="596" y="880"/>
                  </a:lnTo>
                  <a:lnTo>
                    <a:pt x="588" y="894"/>
                  </a:lnTo>
                  <a:lnTo>
                    <a:pt x="578" y="911"/>
                  </a:lnTo>
                  <a:lnTo>
                    <a:pt x="569" y="933"/>
                  </a:lnTo>
                  <a:lnTo>
                    <a:pt x="559" y="955"/>
                  </a:lnTo>
                  <a:lnTo>
                    <a:pt x="550" y="980"/>
                  </a:lnTo>
                  <a:lnTo>
                    <a:pt x="541" y="1008"/>
                  </a:lnTo>
                  <a:lnTo>
                    <a:pt x="533" y="1038"/>
                  </a:lnTo>
                  <a:lnTo>
                    <a:pt x="524" y="1070"/>
                  </a:lnTo>
                  <a:lnTo>
                    <a:pt x="515" y="1105"/>
                  </a:lnTo>
                  <a:lnTo>
                    <a:pt x="508" y="1142"/>
                  </a:lnTo>
                  <a:lnTo>
                    <a:pt x="500" y="1180"/>
                  </a:lnTo>
                  <a:lnTo>
                    <a:pt x="493" y="1220"/>
                  </a:lnTo>
                  <a:lnTo>
                    <a:pt x="493" y="1220"/>
                  </a:lnTo>
                  <a:lnTo>
                    <a:pt x="488" y="1261"/>
                  </a:lnTo>
                  <a:lnTo>
                    <a:pt x="485" y="1297"/>
                  </a:lnTo>
                  <a:lnTo>
                    <a:pt x="486" y="1331"/>
                  </a:lnTo>
                  <a:lnTo>
                    <a:pt x="489" y="1363"/>
                  </a:lnTo>
                  <a:lnTo>
                    <a:pt x="494" y="1391"/>
                  </a:lnTo>
                  <a:lnTo>
                    <a:pt x="500" y="1417"/>
                  </a:lnTo>
                  <a:lnTo>
                    <a:pt x="508" y="1441"/>
                  </a:lnTo>
                  <a:lnTo>
                    <a:pt x="515" y="1462"/>
                  </a:lnTo>
                  <a:lnTo>
                    <a:pt x="524" y="1479"/>
                  </a:lnTo>
                  <a:lnTo>
                    <a:pt x="533" y="1496"/>
                  </a:lnTo>
                  <a:lnTo>
                    <a:pt x="541" y="1508"/>
                  </a:lnTo>
                  <a:lnTo>
                    <a:pt x="549" y="1519"/>
                  </a:lnTo>
                  <a:lnTo>
                    <a:pt x="561" y="1533"/>
                  </a:lnTo>
                  <a:lnTo>
                    <a:pt x="566" y="1538"/>
                  </a:lnTo>
                  <a:lnTo>
                    <a:pt x="566" y="1538"/>
                  </a:lnTo>
                  <a:lnTo>
                    <a:pt x="548" y="1541"/>
                  </a:lnTo>
                  <a:lnTo>
                    <a:pt x="530" y="1541"/>
                  </a:lnTo>
                  <a:lnTo>
                    <a:pt x="514" y="1539"/>
                  </a:lnTo>
                  <a:lnTo>
                    <a:pt x="498" y="1536"/>
                  </a:lnTo>
                  <a:lnTo>
                    <a:pt x="483" y="1529"/>
                  </a:lnTo>
                  <a:lnTo>
                    <a:pt x="469" y="1522"/>
                  </a:lnTo>
                  <a:lnTo>
                    <a:pt x="455" y="1513"/>
                  </a:lnTo>
                  <a:lnTo>
                    <a:pt x="443" y="1502"/>
                  </a:lnTo>
                  <a:lnTo>
                    <a:pt x="430" y="1489"/>
                  </a:lnTo>
                  <a:lnTo>
                    <a:pt x="419" y="1476"/>
                  </a:lnTo>
                  <a:lnTo>
                    <a:pt x="409" y="1461"/>
                  </a:lnTo>
                  <a:lnTo>
                    <a:pt x="398" y="1444"/>
                  </a:lnTo>
                  <a:lnTo>
                    <a:pt x="389" y="1427"/>
                  </a:lnTo>
                  <a:lnTo>
                    <a:pt x="379" y="1408"/>
                  </a:lnTo>
                  <a:lnTo>
                    <a:pt x="361" y="1369"/>
                  </a:lnTo>
                  <a:lnTo>
                    <a:pt x="361" y="1369"/>
                  </a:lnTo>
                  <a:lnTo>
                    <a:pt x="346" y="1364"/>
                  </a:lnTo>
                  <a:lnTo>
                    <a:pt x="331" y="1356"/>
                  </a:lnTo>
                  <a:lnTo>
                    <a:pt x="315" y="1346"/>
                  </a:lnTo>
                  <a:lnTo>
                    <a:pt x="300" y="1332"/>
                  </a:lnTo>
                  <a:lnTo>
                    <a:pt x="285" y="1316"/>
                  </a:lnTo>
                  <a:lnTo>
                    <a:pt x="271" y="1294"/>
                  </a:lnTo>
                  <a:lnTo>
                    <a:pt x="265" y="1283"/>
                  </a:lnTo>
                  <a:lnTo>
                    <a:pt x="259" y="1271"/>
                  </a:lnTo>
                  <a:lnTo>
                    <a:pt x="254" y="1257"/>
                  </a:lnTo>
                  <a:lnTo>
                    <a:pt x="249" y="1242"/>
                  </a:lnTo>
                  <a:lnTo>
                    <a:pt x="249" y="1242"/>
                  </a:lnTo>
                  <a:lnTo>
                    <a:pt x="240" y="1222"/>
                  </a:lnTo>
                  <a:lnTo>
                    <a:pt x="232" y="1204"/>
                  </a:lnTo>
                  <a:lnTo>
                    <a:pt x="224" y="1189"/>
                  </a:lnTo>
                  <a:lnTo>
                    <a:pt x="216" y="1177"/>
                  </a:lnTo>
                  <a:lnTo>
                    <a:pt x="207" y="1168"/>
                  </a:lnTo>
                  <a:lnTo>
                    <a:pt x="199" y="1160"/>
                  </a:lnTo>
                  <a:lnTo>
                    <a:pt x="191" y="1155"/>
                  </a:lnTo>
                  <a:lnTo>
                    <a:pt x="184" y="1152"/>
                  </a:lnTo>
                  <a:lnTo>
                    <a:pt x="176" y="1149"/>
                  </a:lnTo>
                  <a:lnTo>
                    <a:pt x="170" y="1148"/>
                  </a:lnTo>
                  <a:lnTo>
                    <a:pt x="160" y="1148"/>
                  </a:lnTo>
                  <a:lnTo>
                    <a:pt x="152" y="1150"/>
                  </a:lnTo>
                  <a:lnTo>
                    <a:pt x="150" y="1150"/>
                  </a:lnTo>
                  <a:lnTo>
                    <a:pt x="106" y="1150"/>
                  </a:lnTo>
                  <a:lnTo>
                    <a:pt x="150" y="1002"/>
                  </a:lnTo>
                  <a:lnTo>
                    <a:pt x="68" y="1133"/>
                  </a:lnTo>
                  <a:lnTo>
                    <a:pt x="68" y="1133"/>
                  </a:lnTo>
                  <a:lnTo>
                    <a:pt x="55" y="1122"/>
                  </a:lnTo>
                  <a:lnTo>
                    <a:pt x="41" y="1110"/>
                  </a:lnTo>
                  <a:lnTo>
                    <a:pt x="30" y="1098"/>
                  </a:lnTo>
                  <a:lnTo>
                    <a:pt x="20" y="1087"/>
                  </a:lnTo>
                  <a:lnTo>
                    <a:pt x="5" y="1068"/>
                  </a:lnTo>
                  <a:lnTo>
                    <a:pt x="0" y="1059"/>
                  </a:lnTo>
                  <a:lnTo>
                    <a:pt x="0" y="1059"/>
                  </a:lnTo>
                  <a:lnTo>
                    <a:pt x="12" y="1045"/>
                  </a:lnTo>
                  <a:lnTo>
                    <a:pt x="23" y="1032"/>
                  </a:lnTo>
                  <a:lnTo>
                    <a:pt x="33" y="1018"/>
                  </a:lnTo>
                  <a:lnTo>
                    <a:pt x="43" y="1004"/>
                  </a:lnTo>
                  <a:lnTo>
                    <a:pt x="52" y="990"/>
                  </a:lnTo>
                  <a:lnTo>
                    <a:pt x="60" y="975"/>
                  </a:lnTo>
                  <a:lnTo>
                    <a:pt x="66" y="962"/>
                  </a:lnTo>
                  <a:lnTo>
                    <a:pt x="72" y="948"/>
                  </a:lnTo>
                  <a:lnTo>
                    <a:pt x="82" y="919"/>
                  </a:lnTo>
                  <a:lnTo>
                    <a:pt x="88" y="891"/>
                  </a:lnTo>
                  <a:lnTo>
                    <a:pt x="93" y="863"/>
                  </a:lnTo>
                  <a:lnTo>
                    <a:pt x="95" y="834"/>
                  </a:lnTo>
                  <a:lnTo>
                    <a:pt x="95" y="805"/>
                  </a:lnTo>
                  <a:lnTo>
                    <a:pt x="93" y="778"/>
                  </a:lnTo>
                  <a:lnTo>
                    <a:pt x="90" y="749"/>
                  </a:lnTo>
                  <a:lnTo>
                    <a:pt x="85" y="720"/>
                  </a:lnTo>
                  <a:lnTo>
                    <a:pt x="78" y="693"/>
                  </a:lnTo>
                  <a:lnTo>
                    <a:pt x="71" y="664"/>
                  </a:lnTo>
                  <a:lnTo>
                    <a:pt x="55" y="607"/>
                  </a:lnTo>
                  <a:lnTo>
                    <a:pt x="38" y="552"/>
                  </a:lnTo>
                  <a:lnTo>
                    <a:pt x="23" y="497"/>
                  </a:lnTo>
                  <a:lnTo>
                    <a:pt x="16" y="470"/>
                  </a:lnTo>
                  <a:lnTo>
                    <a:pt x="11" y="444"/>
                  </a:lnTo>
                  <a:lnTo>
                    <a:pt x="7" y="417"/>
                  </a:lnTo>
                  <a:lnTo>
                    <a:pt x="5" y="391"/>
                  </a:lnTo>
                  <a:lnTo>
                    <a:pt x="3" y="365"/>
                  </a:lnTo>
                  <a:lnTo>
                    <a:pt x="5" y="340"/>
                  </a:lnTo>
                  <a:lnTo>
                    <a:pt x="8" y="315"/>
                  </a:lnTo>
                  <a:lnTo>
                    <a:pt x="15" y="290"/>
                  </a:lnTo>
                  <a:lnTo>
                    <a:pt x="23" y="265"/>
                  </a:lnTo>
                  <a:lnTo>
                    <a:pt x="28" y="252"/>
                  </a:lnTo>
                  <a:lnTo>
                    <a:pt x="35" y="241"/>
                  </a:lnTo>
                  <a:lnTo>
                    <a:pt x="42" y="228"/>
                  </a:lnTo>
                  <a:lnTo>
                    <a:pt x="51" y="217"/>
                  </a:lnTo>
                  <a:lnTo>
                    <a:pt x="60" y="206"/>
                  </a:lnTo>
                  <a:lnTo>
                    <a:pt x="68" y="193"/>
                  </a:lnTo>
                  <a:lnTo>
                    <a:pt x="68" y="193"/>
                  </a:lnTo>
                  <a:close/>
                </a:path>
              </a:pathLst>
            </a:custGeom>
            <a:pattFill prst="ltUpDiag">
              <a:fgClr>
                <a:srgbClr val="A5A5A5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0" name="Group 72">
              <a:extLst>
                <a:ext uri="{FF2B5EF4-FFF2-40B4-BE49-F238E27FC236}">
                  <a16:creationId xmlns:a16="http://schemas.microsoft.com/office/drawing/2014/main" id="{243988E7-154B-46C3-8347-D446E33743F2}"/>
                </a:ext>
              </a:extLst>
            </p:cNvPr>
            <p:cNvGrpSpPr/>
            <p:nvPr/>
          </p:nvGrpSpPr>
          <p:grpSpPr>
            <a:xfrm>
              <a:off x="1922848" y="2732665"/>
              <a:ext cx="811538" cy="814164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1" name="Freeform 467">
                <a:extLst>
                  <a:ext uri="{FF2B5EF4-FFF2-40B4-BE49-F238E27FC236}">
                    <a16:creationId xmlns:a16="http://schemas.microsoft.com/office/drawing/2014/main" id="{F24E8AA9-85F6-44A8-B995-0BC55B205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68">
                <a:extLst>
                  <a:ext uri="{FF2B5EF4-FFF2-40B4-BE49-F238E27FC236}">
                    <a16:creationId xmlns:a16="http://schemas.microsoft.com/office/drawing/2014/main" id="{60A7984C-C6D9-494F-98CB-8263BAA64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75">
              <a:extLst>
                <a:ext uri="{FF2B5EF4-FFF2-40B4-BE49-F238E27FC236}">
                  <a16:creationId xmlns:a16="http://schemas.microsoft.com/office/drawing/2014/main" id="{ED8AFC5E-8E8B-4DD8-B0DE-8ED053C498C3}"/>
                </a:ext>
              </a:extLst>
            </p:cNvPr>
            <p:cNvGrpSpPr/>
            <p:nvPr/>
          </p:nvGrpSpPr>
          <p:grpSpPr>
            <a:xfrm>
              <a:off x="1937393" y="2415823"/>
              <a:ext cx="308662" cy="309661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4" name="Freeform 467">
                <a:extLst>
                  <a:ext uri="{FF2B5EF4-FFF2-40B4-BE49-F238E27FC236}">
                    <a16:creationId xmlns:a16="http://schemas.microsoft.com/office/drawing/2014/main" id="{FD5312F9-5FA9-4236-90EC-74D5F61BE9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468">
                <a:extLst>
                  <a:ext uri="{FF2B5EF4-FFF2-40B4-BE49-F238E27FC236}">
                    <a16:creationId xmlns:a16="http://schemas.microsoft.com/office/drawing/2014/main" id="{3E1E6E8E-D71E-4688-88F5-20E258A75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79">
              <a:extLst>
                <a:ext uri="{FF2B5EF4-FFF2-40B4-BE49-F238E27FC236}">
                  <a16:creationId xmlns:a16="http://schemas.microsoft.com/office/drawing/2014/main" id="{82683AF8-0808-4436-A943-555B03FA4FF6}"/>
                </a:ext>
              </a:extLst>
            </p:cNvPr>
            <p:cNvGrpSpPr/>
            <p:nvPr/>
          </p:nvGrpSpPr>
          <p:grpSpPr>
            <a:xfrm>
              <a:off x="2010698" y="2105609"/>
              <a:ext cx="231903" cy="232653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7" name="Freeform 467">
                <a:extLst>
                  <a:ext uri="{FF2B5EF4-FFF2-40B4-BE49-F238E27FC236}">
                    <a16:creationId xmlns:a16="http://schemas.microsoft.com/office/drawing/2014/main" id="{BC866FDA-9B1A-4223-B6A1-80EE8245C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68">
                <a:extLst>
                  <a:ext uri="{FF2B5EF4-FFF2-40B4-BE49-F238E27FC236}">
                    <a16:creationId xmlns:a16="http://schemas.microsoft.com/office/drawing/2014/main" id="{6CCCCE94-CC1A-4D6E-AB5D-60AA79B45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82">
              <a:extLst>
                <a:ext uri="{FF2B5EF4-FFF2-40B4-BE49-F238E27FC236}">
                  <a16:creationId xmlns:a16="http://schemas.microsoft.com/office/drawing/2014/main" id="{BCEFB703-C879-4CA7-8138-BBE9E95B8841}"/>
                </a:ext>
              </a:extLst>
            </p:cNvPr>
            <p:cNvGrpSpPr/>
            <p:nvPr/>
          </p:nvGrpSpPr>
          <p:grpSpPr>
            <a:xfrm>
              <a:off x="2286239" y="1939326"/>
              <a:ext cx="191655" cy="192275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30" name="Freeform 467">
                <a:extLst>
                  <a:ext uri="{FF2B5EF4-FFF2-40B4-BE49-F238E27FC236}">
                    <a16:creationId xmlns:a16="http://schemas.microsoft.com/office/drawing/2014/main" id="{72C2CF48-A571-4B5C-9CC6-F4BB58297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68">
                <a:extLst>
                  <a:ext uri="{FF2B5EF4-FFF2-40B4-BE49-F238E27FC236}">
                    <a16:creationId xmlns:a16="http://schemas.microsoft.com/office/drawing/2014/main" id="{BFC0ED21-22CC-4041-AA3C-8100D7530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85">
            <a:extLst>
              <a:ext uri="{FF2B5EF4-FFF2-40B4-BE49-F238E27FC236}">
                <a16:creationId xmlns:a16="http://schemas.microsoft.com/office/drawing/2014/main" id="{A7C203B7-6ADB-412B-9BF6-0B683AACFE10}"/>
              </a:ext>
            </a:extLst>
          </p:cNvPr>
          <p:cNvGrpSpPr/>
          <p:nvPr/>
        </p:nvGrpSpPr>
        <p:grpSpPr>
          <a:xfrm>
            <a:off x="4953177" y="5000949"/>
            <a:ext cx="371819" cy="321281"/>
            <a:chOff x="504994" y="5962425"/>
            <a:chExt cx="449901" cy="388750"/>
          </a:xfrm>
          <a:solidFill>
            <a:srgbClr val="A5A5A5"/>
          </a:solidFill>
        </p:grpSpPr>
        <p:sp>
          <p:nvSpPr>
            <p:cNvPr id="33" name="Freeform 591">
              <a:extLst>
                <a:ext uri="{FF2B5EF4-FFF2-40B4-BE49-F238E27FC236}">
                  <a16:creationId xmlns:a16="http://schemas.microsoft.com/office/drawing/2014/main" id="{5C79C053-066E-4455-BDB5-D491875C8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94" y="5962425"/>
              <a:ext cx="449901" cy="388750"/>
            </a:xfrm>
            <a:custGeom>
              <a:avLst/>
              <a:gdLst>
                <a:gd name="T0" fmla="*/ 55 w 927"/>
                <a:gd name="T1" fmla="*/ 39 h 800"/>
                <a:gd name="T2" fmla="*/ 48 w 927"/>
                <a:gd name="T3" fmla="*/ 42 h 800"/>
                <a:gd name="T4" fmla="*/ 42 w 927"/>
                <a:gd name="T5" fmla="*/ 46 h 800"/>
                <a:gd name="T6" fmla="*/ 39 w 927"/>
                <a:gd name="T7" fmla="*/ 54 h 800"/>
                <a:gd name="T8" fmla="*/ 39 w 927"/>
                <a:gd name="T9" fmla="*/ 559 h 800"/>
                <a:gd name="T10" fmla="*/ 40 w 927"/>
                <a:gd name="T11" fmla="*/ 568 h 800"/>
                <a:gd name="T12" fmla="*/ 45 w 927"/>
                <a:gd name="T13" fmla="*/ 573 h 800"/>
                <a:gd name="T14" fmla="*/ 50 w 927"/>
                <a:gd name="T15" fmla="*/ 578 h 800"/>
                <a:gd name="T16" fmla="*/ 58 w 927"/>
                <a:gd name="T17" fmla="*/ 579 h 800"/>
                <a:gd name="T18" fmla="*/ 154 w 927"/>
                <a:gd name="T19" fmla="*/ 706 h 800"/>
                <a:gd name="T20" fmla="*/ 868 w 927"/>
                <a:gd name="T21" fmla="*/ 579 h 800"/>
                <a:gd name="T22" fmla="*/ 877 w 927"/>
                <a:gd name="T23" fmla="*/ 578 h 800"/>
                <a:gd name="T24" fmla="*/ 883 w 927"/>
                <a:gd name="T25" fmla="*/ 573 h 800"/>
                <a:gd name="T26" fmla="*/ 887 w 927"/>
                <a:gd name="T27" fmla="*/ 568 h 800"/>
                <a:gd name="T28" fmla="*/ 888 w 927"/>
                <a:gd name="T29" fmla="*/ 559 h 800"/>
                <a:gd name="T30" fmla="*/ 888 w 927"/>
                <a:gd name="T31" fmla="*/ 54 h 800"/>
                <a:gd name="T32" fmla="*/ 886 w 927"/>
                <a:gd name="T33" fmla="*/ 46 h 800"/>
                <a:gd name="T34" fmla="*/ 880 w 927"/>
                <a:gd name="T35" fmla="*/ 42 h 800"/>
                <a:gd name="T36" fmla="*/ 873 w 927"/>
                <a:gd name="T37" fmla="*/ 39 h 800"/>
                <a:gd name="T38" fmla="*/ 58 w 927"/>
                <a:gd name="T39" fmla="*/ 38 h 800"/>
                <a:gd name="T40" fmla="*/ 115 w 927"/>
                <a:gd name="T41" fmla="*/ 618 h 800"/>
                <a:gd name="T42" fmla="*/ 46 w 927"/>
                <a:gd name="T43" fmla="*/ 617 h 800"/>
                <a:gd name="T44" fmla="*/ 26 w 927"/>
                <a:gd name="T45" fmla="*/ 608 h 800"/>
                <a:gd name="T46" fmla="*/ 10 w 927"/>
                <a:gd name="T47" fmla="*/ 592 h 800"/>
                <a:gd name="T48" fmla="*/ 1 w 927"/>
                <a:gd name="T49" fmla="*/ 571 h 800"/>
                <a:gd name="T50" fmla="*/ 0 w 927"/>
                <a:gd name="T51" fmla="*/ 58 h 800"/>
                <a:gd name="T52" fmla="*/ 4 w 927"/>
                <a:gd name="T53" fmla="*/ 35 h 800"/>
                <a:gd name="T54" fmla="*/ 17 w 927"/>
                <a:gd name="T55" fmla="*/ 16 h 800"/>
                <a:gd name="T56" fmla="*/ 36 w 927"/>
                <a:gd name="T57" fmla="*/ 5 h 800"/>
                <a:gd name="T58" fmla="*/ 58 w 927"/>
                <a:gd name="T59" fmla="*/ 0 h 800"/>
                <a:gd name="T60" fmla="*/ 881 w 927"/>
                <a:gd name="T61" fmla="*/ 0 h 800"/>
                <a:gd name="T62" fmla="*/ 901 w 927"/>
                <a:gd name="T63" fmla="*/ 9 h 800"/>
                <a:gd name="T64" fmla="*/ 917 w 927"/>
                <a:gd name="T65" fmla="*/ 25 h 800"/>
                <a:gd name="T66" fmla="*/ 926 w 927"/>
                <a:gd name="T67" fmla="*/ 46 h 800"/>
                <a:gd name="T68" fmla="*/ 927 w 927"/>
                <a:gd name="T69" fmla="*/ 559 h 800"/>
                <a:gd name="T70" fmla="*/ 922 w 927"/>
                <a:gd name="T71" fmla="*/ 582 h 800"/>
                <a:gd name="T72" fmla="*/ 910 w 927"/>
                <a:gd name="T73" fmla="*/ 601 h 800"/>
                <a:gd name="T74" fmla="*/ 891 w 927"/>
                <a:gd name="T75" fmla="*/ 612 h 800"/>
                <a:gd name="T76" fmla="*/ 868 w 927"/>
                <a:gd name="T77" fmla="*/ 618 h 800"/>
                <a:gd name="T78" fmla="*/ 115 w 927"/>
                <a:gd name="T7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7" h="800">
                  <a:moveTo>
                    <a:pt x="58" y="38"/>
                  </a:moveTo>
                  <a:lnTo>
                    <a:pt x="55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9" y="559"/>
                  </a:lnTo>
                  <a:lnTo>
                    <a:pt x="39" y="563"/>
                  </a:lnTo>
                  <a:lnTo>
                    <a:pt x="40" y="568"/>
                  </a:lnTo>
                  <a:lnTo>
                    <a:pt x="42" y="571"/>
                  </a:lnTo>
                  <a:lnTo>
                    <a:pt x="45" y="573"/>
                  </a:lnTo>
                  <a:lnTo>
                    <a:pt x="48" y="575"/>
                  </a:lnTo>
                  <a:lnTo>
                    <a:pt x="50" y="578"/>
                  </a:lnTo>
                  <a:lnTo>
                    <a:pt x="55" y="579"/>
                  </a:lnTo>
                  <a:lnTo>
                    <a:pt x="58" y="579"/>
                  </a:lnTo>
                  <a:lnTo>
                    <a:pt x="154" y="579"/>
                  </a:lnTo>
                  <a:lnTo>
                    <a:pt x="154" y="706"/>
                  </a:lnTo>
                  <a:lnTo>
                    <a:pt x="282" y="579"/>
                  </a:lnTo>
                  <a:lnTo>
                    <a:pt x="868" y="579"/>
                  </a:lnTo>
                  <a:lnTo>
                    <a:pt x="873" y="579"/>
                  </a:lnTo>
                  <a:lnTo>
                    <a:pt x="877" y="578"/>
                  </a:lnTo>
                  <a:lnTo>
                    <a:pt x="880" y="575"/>
                  </a:lnTo>
                  <a:lnTo>
                    <a:pt x="883" y="573"/>
                  </a:lnTo>
                  <a:lnTo>
                    <a:pt x="886" y="571"/>
                  </a:lnTo>
                  <a:lnTo>
                    <a:pt x="887" y="568"/>
                  </a:lnTo>
                  <a:lnTo>
                    <a:pt x="888" y="563"/>
                  </a:lnTo>
                  <a:lnTo>
                    <a:pt x="888" y="559"/>
                  </a:lnTo>
                  <a:lnTo>
                    <a:pt x="888" y="58"/>
                  </a:lnTo>
                  <a:lnTo>
                    <a:pt x="888" y="54"/>
                  </a:lnTo>
                  <a:lnTo>
                    <a:pt x="887" y="51"/>
                  </a:lnTo>
                  <a:lnTo>
                    <a:pt x="886" y="46"/>
                  </a:lnTo>
                  <a:lnTo>
                    <a:pt x="883" y="43"/>
                  </a:lnTo>
                  <a:lnTo>
                    <a:pt x="880" y="42"/>
                  </a:lnTo>
                  <a:lnTo>
                    <a:pt x="877" y="39"/>
                  </a:lnTo>
                  <a:lnTo>
                    <a:pt x="873" y="39"/>
                  </a:lnTo>
                  <a:lnTo>
                    <a:pt x="868" y="38"/>
                  </a:lnTo>
                  <a:lnTo>
                    <a:pt x="58" y="38"/>
                  </a:lnTo>
                  <a:close/>
                  <a:moveTo>
                    <a:pt x="115" y="800"/>
                  </a:moveTo>
                  <a:lnTo>
                    <a:pt x="115" y="618"/>
                  </a:lnTo>
                  <a:lnTo>
                    <a:pt x="58" y="618"/>
                  </a:lnTo>
                  <a:lnTo>
                    <a:pt x="46" y="617"/>
                  </a:lnTo>
                  <a:lnTo>
                    <a:pt x="36" y="612"/>
                  </a:lnTo>
                  <a:lnTo>
                    <a:pt x="26" y="608"/>
                  </a:lnTo>
                  <a:lnTo>
                    <a:pt x="17" y="601"/>
                  </a:lnTo>
                  <a:lnTo>
                    <a:pt x="10" y="592"/>
                  </a:lnTo>
                  <a:lnTo>
                    <a:pt x="4" y="582"/>
                  </a:lnTo>
                  <a:lnTo>
                    <a:pt x="1" y="571"/>
                  </a:lnTo>
                  <a:lnTo>
                    <a:pt x="0" y="559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868" y="0"/>
                  </a:lnTo>
                  <a:lnTo>
                    <a:pt x="881" y="0"/>
                  </a:lnTo>
                  <a:lnTo>
                    <a:pt x="891" y="5"/>
                  </a:lnTo>
                  <a:lnTo>
                    <a:pt x="901" y="9"/>
                  </a:lnTo>
                  <a:lnTo>
                    <a:pt x="910" y="16"/>
                  </a:lnTo>
                  <a:lnTo>
                    <a:pt x="917" y="25"/>
                  </a:lnTo>
                  <a:lnTo>
                    <a:pt x="922" y="35"/>
                  </a:lnTo>
                  <a:lnTo>
                    <a:pt x="926" y="46"/>
                  </a:lnTo>
                  <a:lnTo>
                    <a:pt x="927" y="58"/>
                  </a:lnTo>
                  <a:lnTo>
                    <a:pt x="927" y="559"/>
                  </a:lnTo>
                  <a:lnTo>
                    <a:pt x="926" y="571"/>
                  </a:lnTo>
                  <a:lnTo>
                    <a:pt x="922" y="582"/>
                  </a:lnTo>
                  <a:lnTo>
                    <a:pt x="917" y="592"/>
                  </a:lnTo>
                  <a:lnTo>
                    <a:pt x="910" y="601"/>
                  </a:lnTo>
                  <a:lnTo>
                    <a:pt x="901" y="608"/>
                  </a:lnTo>
                  <a:lnTo>
                    <a:pt x="891" y="612"/>
                  </a:lnTo>
                  <a:lnTo>
                    <a:pt x="881" y="617"/>
                  </a:lnTo>
                  <a:lnTo>
                    <a:pt x="868" y="618"/>
                  </a:lnTo>
                  <a:lnTo>
                    <a:pt x="298" y="618"/>
                  </a:lnTo>
                  <a:lnTo>
                    <a:pt x="115" y="8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2">
              <a:extLst>
                <a:ext uri="{FF2B5EF4-FFF2-40B4-BE49-F238E27FC236}">
                  <a16:creationId xmlns:a16="http://schemas.microsoft.com/office/drawing/2014/main" id="{DD17906A-4F05-499E-99DB-CF2D8BAD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33" y="6093464"/>
              <a:ext cx="37856" cy="37856"/>
            </a:xfrm>
            <a:custGeom>
              <a:avLst/>
              <a:gdLst>
                <a:gd name="T0" fmla="*/ 39 w 76"/>
                <a:gd name="T1" fmla="*/ 0 h 77"/>
                <a:gd name="T2" fmla="*/ 46 w 76"/>
                <a:gd name="T3" fmla="*/ 1 h 77"/>
                <a:gd name="T4" fmla="*/ 53 w 76"/>
                <a:gd name="T5" fmla="*/ 2 h 77"/>
                <a:gd name="T6" fmla="*/ 60 w 76"/>
                <a:gd name="T7" fmla="*/ 7 h 77"/>
                <a:gd name="T8" fmla="*/ 66 w 76"/>
                <a:gd name="T9" fmla="*/ 11 h 77"/>
                <a:gd name="T10" fmla="*/ 70 w 76"/>
                <a:gd name="T11" fmla="*/ 17 h 77"/>
                <a:gd name="T12" fmla="*/ 73 w 76"/>
                <a:gd name="T13" fmla="*/ 24 h 77"/>
                <a:gd name="T14" fmla="*/ 76 w 76"/>
                <a:gd name="T15" fmla="*/ 31 h 77"/>
                <a:gd name="T16" fmla="*/ 76 w 76"/>
                <a:gd name="T17" fmla="*/ 38 h 77"/>
                <a:gd name="T18" fmla="*/ 76 w 76"/>
                <a:gd name="T19" fmla="*/ 46 h 77"/>
                <a:gd name="T20" fmla="*/ 73 w 76"/>
                <a:gd name="T21" fmla="*/ 53 h 77"/>
                <a:gd name="T22" fmla="*/ 70 w 76"/>
                <a:gd name="T23" fmla="*/ 60 h 77"/>
                <a:gd name="T24" fmla="*/ 66 w 76"/>
                <a:gd name="T25" fmla="*/ 66 h 77"/>
                <a:gd name="T26" fmla="*/ 60 w 76"/>
                <a:gd name="T27" fmla="*/ 70 h 77"/>
                <a:gd name="T28" fmla="*/ 53 w 76"/>
                <a:gd name="T29" fmla="*/ 74 h 77"/>
                <a:gd name="T30" fmla="*/ 46 w 76"/>
                <a:gd name="T31" fmla="*/ 76 h 77"/>
                <a:gd name="T32" fmla="*/ 39 w 76"/>
                <a:gd name="T33" fmla="*/ 77 h 77"/>
                <a:gd name="T34" fmla="*/ 30 w 76"/>
                <a:gd name="T35" fmla="*/ 76 h 77"/>
                <a:gd name="T36" fmla="*/ 23 w 76"/>
                <a:gd name="T37" fmla="*/ 74 h 77"/>
                <a:gd name="T38" fmla="*/ 17 w 76"/>
                <a:gd name="T39" fmla="*/ 70 h 77"/>
                <a:gd name="T40" fmla="*/ 11 w 76"/>
                <a:gd name="T41" fmla="*/ 66 h 77"/>
                <a:gd name="T42" fmla="*/ 5 w 76"/>
                <a:gd name="T43" fmla="*/ 60 h 77"/>
                <a:gd name="T44" fmla="*/ 3 w 76"/>
                <a:gd name="T45" fmla="*/ 53 h 77"/>
                <a:gd name="T46" fmla="*/ 0 w 76"/>
                <a:gd name="T47" fmla="*/ 46 h 77"/>
                <a:gd name="T48" fmla="*/ 0 w 76"/>
                <a:gd name="T49" fmla="*/ 38 h 77"/>
                <a:gd name="T50" fmla="*/ 0 w 76"/>
                <a:gd name="T51" fmla="*/ 31 h 77"/>
                <a:gd name="T52" fmla="*/ 3 w 76"/>
                <a:gd name="T53" fmla="*/ 24 h 77"/>
                <a:gd name="T54" fmla="*/ 5 w 76"/>
                <a:gd name="T55" fmla="*/ 17 h 77"/>
                <a:gd name="T56" fmla="*/ 11 w 76"/>
                <a:gd name="T57" fmla="*/ 11 h 77"/>
                <a:gd name="T58" fmla="*/ 17 w 76"/>
                <a:gd name="T59" fmla="*/ 7 h 77"/>
                <a:gd name="T60" fmla="*/ 23 w 76"/>
                <a:gd name="T61" fmla="*/ 2 h 77"/>
                <a:gd name="T62" fmla="*/ 30 w 76"/>
                <a:gd name="T63" fmla="*/ 1 h 77"/>
                <a:gd name="T64" fmla="*/ 39 w 7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593">
              <a:extLst>
                <a:ext uri="{FF2B5EF4-FFF2-40B4-BE49-F238E27FC236}">
                  <a16:creationId xmlns:a16="http://schemas.microsoft.com/office/drawing/2014/main" id="{D9D2DE34-01A5-4B86-8E70-E9C5140A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00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7 w 78"/>
                <a:gd name="T3" fmla="*/ 1 h 77"/>
                <a:gd name="T4" fmla="*/ 55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5 w 78"/>
                <a:gd name="T29" fmla="*/ 74 h 77"/>
                <a:gd name="T30" fmla="*/ 47 w 78"/>
                <a:gd name="T31" fmla="*/ 76 h 77"/>
                <a:gd name="T32" fmla="*/ 39 w 78"/>
                <a:gd name="T33" fmla="*/ 77 h 77"/>
                <a:gd name="T34" fmla="*/ 32 w 78"/>
                <a:gd name="T35" fmla="*/ 76 h 77"/>
                <a:gd name="T36" fmla="*/ 24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4 w 78"/>
                <a:gd name="T61" fmla="*/ 2 h 77"/>
                <a:gd name="T62" fmla="*/ 32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7" y="1"/>
                  </a:lnTo>
                  <a:lnTo>
                    <a:pt x="55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7" y="76"/>
                  </a:lnTo>
                  <a:lnTo>
                    <a:pt x="39" y="77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594">
              <a:extLst>
                <a:ext uri="{FF2B5EF4-FFF2-40B4-BE49-F238E27FC236}">
                  <a16:creationId xmlns:a16="http://schemas.microsoft.com/office/drawing/2014/main" id="{039C8358-81BC-4E18-ACB3-F93336D2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45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6 w 78"/>
                <a:gd name="T3" fmla="*/ 1 h 77"/>
                <a:gd name="T4" fmla="*/ 53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3 w 78"/>
                <a:gd name="T29" fmla="*/ 74 h 77"/>
                <a:gd name="T30" fmla="*/ 46 w 78"/>
                <a:gd name="T31" fmla="*/ 76 h 77"/>
                <a:gd name="T32" fmla="*/ 39 w 78"/>
                <a:gd name="T33" fmla="*/ 77 h 77"/>
                <a:gd name="T34" fmla="*/ 30 w 78"/>
                <a:gd name="T35" fmla="*/ 76 h 77"/>
                <a:gd name="T36" fmla="*/ 23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3 w 78"/>
                <a:gd name="T61" fmla="*/ 2 h 77"/>
                <a:gd name="T62" fmla="*/ 30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183AB4-7DBA-4197-9AB5-4795F56972EB}"/>
              </a:ext>
            </a:extLst>
          </p:cNvPr>
          <p:cNvGrpSpPr/>
          <p:nvPr/>
        </p:nvGrpSpPr>
        <p:grpSpPr>
          <a:xfrm>
            <a:off x="3219392" y="2198982"/>
            <a:ext cx="5604510" cy="1921193"/>
            <a:chOff x="5492" y="3382"/>
            <a:chExt cx="11768" cy="4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AE53845-3568-4D66-BB01-6CF8AFF7178A}"/>
                </a:ext>
              </a:extLst>
            </p:cNvPr>
            <p:cNvGrpSpPr/>
            <p:nvPr/>
          </p:nvGrpSpPr>
          <p:grpSpPr>
            <a:xfrm>
              <a:off x="5492" y="3382"/>
              <a:ext cx="11768" cy="4035"/>
              <a:chOff x="4983" y="2805"/>
              <a:chExt cx="11768" cy="4035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00A7988A-DFD9-44DB-BCE5-643B25D44AD2}"/>
                  </a:ext>
                </a:extLst>
              </p:cNvPr>
              <p:cNvSpPr/>
              <p:nvPr/>
            </p:nvSpPr>
            <p:spPr bwMode="auto">
              <a:xfrm>
                <a:off x="498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7CA3AB2F-209C-455D-B2FB-03A7707EE02F}"/>
                  </a:ext>
                </a:extLst>
              </p:cNvPr>
              <p:cNvSpPr/>
              <p:nvPr/>
            </p:nvSpPr>
            <p:spPr bwMode="auto">
              <a:xfrm>
                <a:off x="4983" y="4575"/>
                <a:ext cx="418" cy="783"/>
              </a:xfrm>
              <a:custGeom>
                <a:avLst/>
                <a:gdLst>
                  <a:gd name="T0" fmla="*/ 11 w 68"/>
                  <a:gd name="T1" fmla="*/ 0 h 128"/>
                  <a:gd name="T2" fmla="*/ 57 w 68"/>
                  <a:gd name="T3" fmla="*/ 0 h 128"/>
                  <a:gd name="T4" fmla="*/ 68 w 68"/>
                  <a:gd name="T5" fmla="*/ 11 h 128"/>
                  <a:gd name="T6" fmla="*/ 68 w 68"/>
                  <a:gd name="T7" fmla="*/ 128 h 128"/>
                  <a:gd name="T8" fmla="*/ 0 w 68"/>
                  <a:gd name="T9" fmla="*/ 128 h 128"/>
                  <a:gd name="T10" fmla="*/ 0 w 68"/>
                  <a:gd name="T11" fmla="*/ 11 h 128"/>
                  <a:gd name="T12" fmla="*/ 11 w 6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67A78F26-15FA-435D-B883-A5CFFB56D7ED}"/>
                  </a:ext>
                </a:extLst>
              </p:cNvPr>
              <p:cNvSpPr/>
              <p:nvPr/>
            </p:nvSpPr>
            <p:spPr bwMode="auto">
              <a:xfrm>
                <a:off x="55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49A66F1-2726-4A9F-A64A-5FBE6B403898}"/>
                  </a:ext>
                </a:extLst>
              </p:cNvPr>
              <p:cNvSpPr/>
              <p:nvPr/>
            </p:nvSpPr>
            <p:spPr bwMode="auto">
              <a:xfrm>
                <a:off x="604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ECAD683E-9516-4419-ABA7-2F48A0BB894F}"/>
                  </a:ext>
                </a:extLst>
              </p:cNvPr>
              <p:cNvSpPr/>
              <p:nvPr/>
            </p:nvSpPr>
            <p:spPr bwMode="auto">
              <a:xfrm>
                <a:off x="6584" y="2805"/>
                <a:ext cx="420" cy="2553"/>
              </a:xfrm>
              <a:custGeom>
                <a:avLst/>
                <a:gdLst>
                  <a:gd name="T0" fmla="*/ 12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2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596FA2C7-B566-494B-96CC-E7572FE91BC0}"/>
                  </a:ext>
                </a:extLst>
              </p:cNvPr>
              <p:cNvSpPr/>
              <p:nvPr/>
            </p:nvSpPr>
            <p:spPr bwMode="auto">
              <a:xfrm>
                <a:off x="5516" y="4042"/>
                <a:ext cx="418" cy="1317"/>
              </a:xfrm>
              <a:custGeom>
                <a:avLst/>
                <a:gdLst>
                  <a:gd name="T0" fmla="*/ 11 w 68"/>
                  <a:gd name="T1" fmla="*/ 0 h 215"/>
                  <a:gd name="T2" fmla="*/ 57 w 68"/>
                  <a:gd name="T3" fmla="*/ 0 h 215"/>
                  <a:gd name="T4" fmla="*/ 68 w 68"/>
                  <a:gd name="T5" fmla="*/ 11 h 215"/>
                  <a:gd name="T6" fmla="*/ 68 w 68"/>
                  <a:gd name="T7" fmla="*/ 215 h 215"/>
                  <a:gd name="T8" fmla="*/ 0 w 68"/>
                  <a:gd name="T9" fmla="*/ 215 h 215"/>
                  <a:gd name="T10" fmla="*/ 0 w 68"/>
                  <a:gd name="T11" fmla="*/ 11 h 215"/>
                  <a:gd name="T12" fmla="*/ 11 w 68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2DE2C334-7761-4F80-A288-9490657615D6}"/>
                  </a:ext>
                </a:extLst>
              </p:cNvPr>
              <p:cNvSpPr/>
              <p:nvPr/>
            </p:nvSpPr>
            <p:spPr bwMode="auto">
              <a:xfrm>
                <a:off x="6049" y="3490"/>
                <a:ext cx="420" cy="1868"/>
              </a:xfrm>
              <a:custGeom>
                <a:avLst/>
                <a:gdLst>
                  <a:gd name="T0" fmla="*/ 11 w 68"/>
                  <a:gd name="T1" fmla="*/ 0 h 305"/>
                  <a:gd name="T2" fmla="*/ 57 w 68"/>
                  <a:gd name="T3" fmla="*/ 0 h 305"/>
                  <a:gd name="T4" fmla="*/ 68 w 68"/>
                  <a:gd name="T5" fmla="*/ 11 h 305"/>
                  <a:gd name="T6" fmla="*/ 68 w 68"/>
                  <a:gd name="T7" fmla="*/ 238 h 305"/>
                  <a:gd name="T8" fmla="*/ 68 w 68"/>
                  <a:gd name="T9" fmla="*/ 305 h 305"/>
                  <a:gd name="T10" fmla="*/ 0 w 68"/>
                  <a:gd name="T11" fmla="*/ 305 h 305"/>
                  <a:gd name="T12" fmla="*/ 0 w 68"/>
                  <a:gd name="T13" fmla="*/ 238 h 305"/>
                  <a:gd name="T14" fmla="*/ 0 w 68"/>
                  <a:gd name="T15" fmla="*/ 11 h 305"/>
                  <a:gd name="T16" fmla="*/ 11 w 68"/>
                  <a:gd name="T1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0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05"/>
                      <a:pt x="68" y="305"/>
                      <a:pt x="68" y="305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2E213E6F-EA26-44CA-BE74-A22083F06C53}"/>
                  </a:ext>
                </a:extLst>
              </p:cNvPr>
              <p:cNvSpPr/>
              <p:nvPr/>
            </p:nvSpPr>
            <p:spPr bwMode="auto">
              <a:xfrm>
                <a:off x="6584" y="3129"/>
                <a:ext cx="420" cy="2229"/>
              </a:xfrm>
              <a:custGeom>
                <a:avLst/>
                <a:gdLst>
                  <a:gd name="T0" fmla="*/ 12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2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335A6A9-4C24-43B8-A345-47CDFC3A896A}"/>
                  </a:ext>
                </a:extLst>
              </p:cNvPr>
              <p:cNvSpPr/>
              <p:nvPr/>
            </p:nvSpPr>
            <p:spPr bwMode="auto">
              <a:xfrm>
                <a:off x="8232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81D9E94-8142-425D-A473-E0A674892A7F}"/>
                  </a:ext>
                </a:extLst>
              </p:cNvPr>
              <p:cNvSpPr/>
              <p:nvPr/>
            </p:nvSpPr>
            <p:spPr bwMode="auto">
              <a:xfrm>
                <a:off x="876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FC32159-420E-4ED3-BDE1-A7F9A4F3F08F}"/>
                  </a:ext>
                </a:extLst>
              </p:cNvPr>
              <p:cNvSpPr/>
              <p:nvPr/>
            </p:nvSpPr>
            <p:spPr bwMode="auto">
              <a:xfrm>
                <a:off x="929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C5CF6106-9390-4460-9359-E46012E16741}"/>
                  </a:ext>
                </a:extLst>
              </p:cNvPr>
              <p:cNvSpPr/>
              <p:nvPr/>
            </p:nvSpPr>
            <p:spPr bwMode="auto">
              <a:xfrm>
                <a:off x="983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08A30D8B-A293-4550-BC6D-E8A5E9F77182}"/>
                  </a:ext>
                </a:extLst>
              </p:cNvPr>
              <p:cNvSpPr/>
              <p:nvPr/>
            </p:nvSpPr>
            <p:spPr bwMode="auto">
              <a:xfrm>
                <a:off x="8764" y="4053"/>
                <a:ext cx="420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6354240E-4982-4EBA-9088-922CF3AEDC84}"/>
                  </a:ext>
                </a:extLst>
              </p:cNvPr>
              <p:cNvSpPr/>
              <p:nvPr/>
            </p:nvSpPr>
            <p:spPr bwMode="auto">
              <a:xfrm>
                <a:off x="9299" y="3129"/>
                <a:ext cx="420" cy="2229"/>
              </a:xfrm>
              <a:custGeom>
                <a:avLst/>
                <a:gdLst>
                  <a:gd name="T0" fmla="*/ 11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1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C860FFD8-27B7-42B9-8A12-E6F09BBA1A71}"/>
                  </a:ext>
                </a:extLst>
              </p:cNvPr>
              <p:cNvSpPr/>
              <p:nvPr/>
            </p:nvSpPr>
            <p:spPr bwMode="auto">
              <a:xfrm>
                <a:off x="9834" y="4379"/>
                <a:ext cx="420" cy="980"/>
              </a:xfrm>
              <a:custGeom>
                <a:avLst/>
                <a:gdLst>
                  <a:gd name="T0" fmla="*/ 11 w 68"/>
                  <a:gd name="T1" fmla="*/ 0 h 160"/>
                  <a:gd name="T2" fmla="*/ 57 w 68"/>
                  <a:gd name="T3" fmla="*/ 0 h 160"/>
                  <a:gd name="T4" fmla="*/ 68 w 68"/>
                  <a:gd name="T5" fmla="*/ 11 h 160"/>
                  <a:gd name="T6" fmla="*/ 68 w 68"/>
                  <a:gd name="T7" fmla="*/ 160 h 160"/>
                  <a:gd name="T8" fmla="*/ 0 w 68"/>
                  <a:gd name="T9" fmla="*/ 160 h 160"/>
                  <a:gd name="T10" fmla="*/ 0 w 68"/>
                  <a:gd name="T11" fmla="*/ 11 h 160"/>
                  <a:gd name="T12" fmla="*/ 11 w 68"/>
                  <a:gd name="T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6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6D97A47A-F3F9-476A-A55D-5CF5D0F86148}"/>
                  </a:ext>
                </a:extLst>
              </p:cNvPr>
              <p:cNvSpPr/>
              <p:nvPr/>
            </p:nvSpPr>
            <p:spPr bwMode="auto">
              <a:xfrm>
                <a:off x="1148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3ADD85DB-5FB4-4BEE-8CDC-D43372182932}"/>
                  </a:ext>
                </a:extLst>
              </p:cNvPr>
              <p:cNvSpPr/>
              <p:nvPr/>
            </p:nvSpPr>
            <p:spPr bwMode="auto">
              <a:xfrm>
                <a:off x="120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17065688-A21D-4965-A13B-EE61FAA88F43}"/>
                  </a:ext>
                </a:extLst>
              </p:cNvPr>
              <p:cNvSpPr/>
              <p:nvPr/>
            </p:nvSpPr>
            <p:spPr bwMode="auto">
              <a:xfrm>
                <a:off x="12549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47B087E-95EA-4A6C-8568-D43966034F46}"/>
                  </a:ext>
                </a:extLst>
              </p:cNvPr>
              <p:cNvSpPr/>
              <p:nvPr/>
            </p:nvSpPr>
            <p:spPr bwMode="auto">
              <a:xfrm>
                <a:off x="13083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D599ECBD-1669-47C6-ABB7-5C65BB2B5620}"/>
                  </a:ext>
                </a:extLst>
              </p:cNvPr>
              <p:cNvSpPr/>
              <p:nvPr/>
            </p:nvSpPr>
            <p:spPr bwMode="auto">
              <a:xfrm>
                <a:off x="13083" y="3118"/>
                <a:ext cx="420" cy="2240"/>
              </a:xfrm>
              <a:custGeom>
                <a:avLst/>
                <a:gdLst>
                  <a:gd name="T0" fmla="*/ 11 w 68"/>
                  <a:gd name="T1" fmla="*/ 0 h 366"/>
                  <a:gd name="T2" fmla="*/ 57 w 68"/>
                  <a:gd name="T3" fmla="*/ 0 h 366"/>
                  <a:gd name="T4" fmla="*/ 68 w 68"/>
                  <a:gd name="T5" fmla="*/ 11 h 366"/>
                  <a:gd name="T6" fmla="*/ 68 w 68"/>
                  <a:gd name="T7" fmla="*/ 238 h 366"/>
                  <a:gd name="T8" fmla="*/ 68 w 68"/>
                  <a:gd name="T9" fmla="*/ 366 h 366"/>
                  <a:gd name="T10" fmla="*/ 0 w 68"/>
                  <a:gd name="T11" fmla="*/ 366 h 366"/>
                  <a:gd name="T12" fmla="*/ 0 w 68"/>
                  <a:gd name="T13" fmla="*/ 238 h 366"/>
                  <a:gd name="T14" fmla="*/ 0 w 68"/>
                  <a:gd name="T15" fmla="*/ 11 h 366"/>
                  <a:gd name="T16" fmla="*/ 11 w 68"/>
                  <a:gd name="T17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6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895971A0-765B-4929-AF53-A66F42303FE4}"/>
                  </a:ext>
                </a:extLst>
              </p:cNvPr>
              <p:cNvSpPr/>
              <p:nvPr/>
            </p:nvSpPr>
            <p:spPr bwMode="auto">
              <a:xfrm>
                <a:off x="12549" y="3533"/>
                <a:ext cx="418" cy="1825"/>
              </a:xfrm>
              <a:custGeom>
                <a:avLst/>
                <a:gdLst>
                  <a:gd name="T0" fmla="*/ 11 w 68"/>
                  <a:gd name="T1" fmla="*/ 0 h 298"/>
                  <a:gd name="T2" fmla="*/ 57 w 68"/>
                  <a:gd name="T3" fmla="*/ 0 h 298"/>
                  <a:gd name="T4" fmla="*/ 68 w 68"/>
                  <a:gd name="T5" fmla="*/ 11 h 298"/>
                  <a:gd name="T6" fmla="*/ 68 w 68"/>
                  <a:gd name="T7" fmla="*/ 238 h 298"/>
                  <a:gd name="T8" fmla="*/ 68 w 68"/>
                  <a:gd name="T9" fmla="*/ 298 h 298"/>
                  <a:gd name="T10" fmla="*/ 0 w 68"/>
                  <a:gd name="T11" fmla="*/ 298 h 298"/>
                  <a:gd name="T12" fmla="*/ 0 w 68"/>
                  <a:gd name="T13" fmla="*/ 238 h 298"/>
                  <a:gd name="T14" fmla="*/ 0 w 68"/>
                  <a:gd name="T15" fmla="*/ 11 h 298"/>
                  <a:gd name="T16" fmla="*/ 11 w 68"/>
                  <a:gd name="T1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9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98"/>
                      <a:pt x="68" y="298"/>
                      <a:pt x="68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E78C66AD-38A7-4A96-A80F-5AC3D7FD4FCB}"/>
                  </a:ext>
                </a:extLst>
              </p:cNvPr>
              <p:cNvSpPr/>
              <p:nvPr/>
            </p:nvSpPr>
            <p:spPr bwMode="auto">
              <a:xfrm>
                <a:off x="12016" y="4053"/>
                <a:ext cx="418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361ADFAF-8285-412B-BE56-E2C8F632FA9F}"/>
                  </a:ext>
                </a:extLst>
              </p:cNvPr>
              <p:cNvSpPr/>
              <p:nvPr/>
            </p:nvSpPr>
            <p:spPr bwMode="auto">
              <a:xfrm>
                <a:off x="11480" y="4593"/>
                <a:ext cx="420" cy="765"/>
              </a:xfrm>
              <a:custGeom>
                <a:avLst/>
                <a:gdLst>
                  <a:gd name="T0" fmla="*/ 11 w 68"/>
                  <a:gd name="T1" fmla="*/ 0 h 125"/>
                  <a:gd name="T2" fmla="*/ 57 w 68"/>
                  <a:gd name="T3" fmla="*/ 0 h 125"/>
                  <a:gd name="T4" fmla="*/ 68 w 68"/>
                  <a:gd name="T5" fmla="*/ 11 h 125"/>
                  <a:gd name="T6" fmla="*/ 68 w 68"/>
                  <a:gd name="T7" fmla="*/ 125 h 125"/>
                  <a:gd name="T8" fmla="*/ 0 w 68"/>
                  <a:gd name="T9" fmla="*/ 125 h 125"/>
                  <a:gd name="T10" fmla="*/ 0 w 68"/>
                  <a:gd name="T11" fmla="*/ 11 h 125"/>
                  <a:gd name="T12" fmla="*/ 11 w 68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CF3D73D3-6910-4387-A93E-6B2706893CE5}"/>
                  </a:ext>
                </a:extLst>
              </p:cNvPr>
              <p:cNvSpPr/>
              <p:nvPr/>
            </p:nvSpPr>
            <p:spPr bwMode="auto">
              <a:xfrm>
                <a:off x="1473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6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EC0721D5-0EDB-4A22-9257-3BB9AB18259F}"/>
                  </a:ext>
                </a:extLst>
              </p:cNvPr>
              <p:cNvSpPr/>
              <p:nvPr/>
            </p:nvSpPr>
            <p:spPr bwMode="auto">
              <a:xfrm>
                <a:off x="15265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B119F89C-0308-4C7B-99CA-FF3DB9E274F9}"/>
                  </a:ext>
                </a:extLst>
              </p:cNvPr>
              <p:cNvSpPr/>
              <p:nvPr/>
            </p:nvSpPr>
            <p:spPr bwMode="auto">
              <a:xfrm>
                <a:off x="15800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57B23C4C-7E43-4643-9439-B8D01628FD17}"/>
                  </a:ext>
                </a:extLst>
              </p:cNvPr>
              <p:cNvSpPr/>
              <p:nvPr/>
            </p:nvSpPr>
            <p:spPr bwMode="auto">
              <a:xfrm>
                <a:off x="1633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BC984D54-5AB2-43E9-84B5-C7BED85977BF}"/>
                  </a:ext>
                </a:extLst>
              </p:cNvPr>
              <p:cNvSpPr/>
              <p:nvPr/>
            </p:nvSpPr>
            <p:spPr bwMode="auto">
              <a:xfrm>
                <a:off x="16333" y="3142"/>
                <a:ext cx="418" cy="2216"/>
              </a:xfrm>
              <a:custGeom>
                <a:avLst/>
                <a:gdLst>
                  <a:gd name="T0" fmla="*/ 11 w 68"/>
                  <a:gd name="T1" fmla="*/ 0 h 362"/>
                  <a:gd name="T2" fmla="*/ 57 w 68"/>
                  <a:gd name="T3" fmla="*/ 0 h 362"/>
                  <a:gd name="T4" fmla="*/ 68 w 68"/>
                  <a:gd name="T5" fmla="*/ 11 h 362"/>
                  <a:gd name="T6" fmla="*/ 68 w 68"/>
                  <a:gd name="T7" fmla="*/ 238 h 362"/>
                  <a:gd name="T8" fmla="*/ 68 w 68"/>
                  <a:gd name="T9" fmla="*/ 362 h 362"/>
                  <a:gd name="T10" fmla="*/ 0 w 68"/>
                  <a:gd name="T11" fmla="*/ 362 h 362"/>
                  <a:gd name="T12" fmla="*/ 0 w 68"/>
                  <a:gd name="T13" fmla="*/ 238 h 362"/>
                  <a:gd name="T14" fmla="*/ 0 w 68"/>
                  <a:gd name="T15" fmla="*/ 11 h 362"/>
                  <a:gd name="T16" fmla="*/ 11 w 68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2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2"/>
                      <a:pt x="68" y="362"/>
                      <a:pt x="68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34E6387D-67F5-4D43-B3DF-8EE8B6BD8DFF}"/>
                  </a:ext>
                </a:extLst>
              </p:cNvPr>
              <p:cNvSpPr/>
              <p:nvPr/>
            </p:nvSpPr>
            <p:spPr bwMode="auto">
              <a:xfrm>
                <a:off x="15800" y="3337"/>
                <a:ext cx="418" cy="2022"/>
              </a:xfrm>
              <a:custGeom>
                <a:avLst/>
                <a:gdLst>
                  <a:gd name="T0" fmla="*/ 11 w 68"/>
                  <a:gd name="T1" fmla="*/ 0 h 330"/>
                  <a:gd name="T2" fmla="*/ 57 w 68"/>
                  <a:gd name="T3" fmla="*/ 0 h 330"/>
                  <a:gd name="T4" fmla="*/ 68 w 68"/>
                  <a:gd name="T5" fmla="*/ 11 h 330"/>
                  <a:gd name="T6" fmla="*/ 68 w 68"/>
                  <a:gd name="T7" fmla="*/ 238 h 330"/>
                  <a:gd name="T8" fmla="*/ 68 w 68"/>
                  <a:gd name="T9" fmla="*/ 330 h 330"/>
                  <a:gd name="T10" fmla="*/ 0 w 68"/>
                  <a:gd name="T11" fmla="*/ 330 h 330"/>
                  <a:gd name="T12" fmla="*/ 0 w 68"/>
                  <a:gd name="T13" fmla="*/ 238 h 330"/>
                  <a:gd name="T14" fmla="*/ 0 w 68"/>
                  <a:gd name="T15" fmla="*/ 11 h 330"/>
                  <a:gd name="T16" fmla="*/ 11 w 68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3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30"/>
                      <a:pt x="68" y="330"/>
                      <a:pt x="6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24E6FCF3-C75F-447A-BCC2-197577791593}"/>
                  </a:ext>
                </a:extLst>
              </p:cNvPr>
              <p:cNvSpPr/>
              <p:nvPr/>
            </p:nvSpPr>
            <p:spPr bwMode="auto">
              <a:xfrm>
                <a:off x="15265" y="4814"/>
                <a:ext cx="420" cy="544"/>
              </a:xfrm>
              <a:custGeom>
                <a:avLst/>
                <a:gdLst>
                  <a:gd name="T0" fmla="*/ 11 w 68"/>
                  <a:gd name="T1" fmla="*/ 0 h 89"/>
                  <a:gd name="T2" fmla="*/ 57 w 68"/>
                  <a:gd name="T3" fmla="*/ 0 h 89"/>
                  <a:gd name="T4" fmla="*/ 68 w 68"/>
                  <a:gd name="T5" fmla="*/ 11 h 89"/>
                  <a:gd name="T6" fmla="*/ 68 w 68"/>
                  <a:gd name="T7" fmla="*/ 89 h 89"/>
                  <a:gd name="T8" fmla="*/ 0 w 68"/>
                  <a:gd name="T9" fmla="*/ 89 h 89"/>
                  <a:gd name="T10" fmla="*/ 0 w 68"/>
                  <a:gd name="T11" fmla="*/ 11 h 89"/>
                  <a:gd name="T12" fmla="*/ 11 w 68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9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84178B4F-EB65-4E9C-9823-00A6C7B573C4}"/>
                  </a:ext>
                </a:extLst>
              </p:cNvPr>
              <p:cNvSpPr/>
              <p:nvPr/>
            </p:nvSpPr>
            <p:spPr bwMode="auto">
              <a:xfrm>
                <a:off x="14730" y="3803"/>
                <a:ext cx="420" cy="1555"/>
              </a:xfrm>
              <a:custGeom>
                <a:avLst/>
                <a:gdLst>
                  <a:gd name="T0" fmla="*/ 11 w 68"/>
                  <a:gd name="T1" fmla="*/ 0 h 254"/>
                  <a:gd name="T2" fmla="*/ 56 w 68"/>
                  <a:gd name="T3" fmla="*/ 0 h 254"/>
                  <a:gd name="T4" fmla="*/ 68 w 68"/>
                  <a:gd name="T5" fmla="*/ 11 h 254"/>
                  <a:gd name="T6" fmla="*/ 68 w 68"/>
                  <a:gd name="T7" fmla="*/ 238 h 254"/>
                  <a:gd name="T8" fmla="*/ 68 w 68"/>
                  <a:gd name="T9" fmla="*/ 254 h 254"/>
                  <a:gd name="T10" fmla="*/ 0 w 68"/>
                  <a:gd name="T11" fmla="*/ 254 h 254"/>
                  <a:gd name="T12" fmla="*/ 0 w 68"/>
                  <a:gd name="T13" fmla="*/ 238 h 254"/>
                  <a:gd name="T14" fmla="*/ 0 w 68"/>
                  <a:gd name="T15" fmla="*/ 11 h 254"/>
                  <a:gd name="T16" fmla="*/ 11 w 68"/>
                  <a:gd name="T1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54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54"/>
                      <a:pt x="68" y="254"/>
                      <a:pt x="68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6" name="Oval 38">
                <a:extLst>
                  <a:ext uri="{FF2B5EF4-FFF2-40B4-BE49-F238E27FC236}">
                    <a16:creationId xmlns:a16="http://schemas.microsoft.com/office/drawing/2014/main" id="{AC078A77-F7AB-491E-B28A-D5A3901CA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28589940-FDAB-47A5-86AD-FEF2EDE7A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" y="6029"/>
                <a:ext cx="562" cy="566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8" name="Oval 40">
                <a:extLst>
                  <a:ext uri="{FF2B5EF4-FFF2-40B4-BE49-F238E27FC236}">
                    <a16:creationId xmlns:a16="http://schemas.microsoft.com/office/drawing/2014/main" id="{D9A0DACC-057B-498D-9D56-CE8912AA3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5" y="5784"/>
                <a:ext cx="1063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9" name="Oval 41">
                <a:extLst>
                  <a:ext uri="{FF2B5EF4-FFF2-40B4-BE49-F238E27FC236}">
                    <a16:creationId xmlns:a16="http://schemas.microsoft.com/office/drawing/2014/main" id="{CE86E2CC-8DB5-451D-9788-788AC4EE3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0" name="Oval 42">
                <a:extLst>
                  <a:ext uri="{FF2B5EF4-FFF2-40B4-BE49-F238E27FC236}">
                    <a16:creationId xmlns:a16="http://schemas.microsoft.com/office/drawing/2014/main" id="{35FE91F3-B4BF-4D42-91EB-F2663F521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CB66B24D-998A-4375-B971-D4E5BCA29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9" y="6136"/>
                <a:ext cx="440" cy="352"/>
              </a:xfrm>
              <a:custGeom>
                <a:avLst/>
                <a:gdLst>
                  <a:gd name="T0" fmla="*/ 25 w 45"/>
                  <a:gd name="T1" fmla="*/ 23 h 36"/>
                  <a:gd name="T2" fmla="*/ 25 w 45"/>
                  <a:gd name="T3" fmla="*/ 24 h 36"/>
                  <a:gd name="T4" fmla="*/ 24 w 45"/>
                  <a:gd name="T5" fmla="*/ 24 h 36"/>
                  <a:gd name="T6" fmla="*/ 23 w 45"/>
                  <a:gd name="T7" fmla="*/ 24 h 36"/>
                  <a:gd name="T8" fmla="*/ 21 w 45"/>
                  <a:gd name="T9" fmla="*/ 24 h 36"/>
                  <a:gd name="T10" fmla="*/ 21 w 45"/>
                  <a:gd name="T11" fmla="*/ 24 h 36"/>
                  <a:gd name="T12" fmla="*/ 21 w 45"/>
                  <a:gd name="T13" fmla="*/ 23 h 36"/>
                  <a:gd name="T14" fmla="*/ 0 w 45"/>
                  <a:gd name="T15" fmla="*/ 16 h 36"/>
                  <a:gd name="T16" fmla="*/ 0 w 45"/>
                  <a:gd name="T17" fmla="*/ 29 h 36"/>
                  <a:gd name="T18" fmla="*/ 7 w 45"/>
                  <a:gd name="T19" fmla="*/ 36 h 36"/>
                  <a:gd name="T20" fmla="*/ 23 w 45"/>
                  <a:gd name="T21" fmla="*/ 36 h 36"/>
                  <a:gd name="T22" fmla="*/ 38 w 45"/>
                  <a:gd name="T23" fmla="*/ 36 h 36"/>
                  <a:gd name="T24" fmla="*/ 45 w 45"/>
                  <a:gd name="T25" fmla="*/ 29 h 36"/>
                  <a:gd name="T26" fmla="*/ 45 w 45"/>
                  <a:gd name="T27" fmla="*/ 16 h 36"/>
                  <a:gd name="T28" fmla="*/ 25 w 45"/>
                  <a:gd name="T29" fmla="*/ 23 h 36"/>
                  <a:gd name="T30" fmla="*/ 23 w 45"/>
                  <a:gd name="T31" fmla="*/ 21 h 36"/>
                  <a:gd name="T32" fmla="*/ 23 w 45"/>
                  <a:gd name="T33" fmla="*/ 21 h 36"/>
                  <a:gd name="T34" fmla="*/ 24 w 45"/>
                  <a:gd name="T35" fmla="*/ 21 h 36"/>
                  <a:gd name="T36" fmla="*/ 24 w 45"/>
                  <a:gd name="T37" fmla="*/ 23 h 36"/>
                  <a:gd name="T38" fmla="*/ 23 w 45"/>
                  <a:gd name="T39" fmla="*/ 24 h 36"/>
                  <a:gd name="T40" fmla="*/ 23 w 45"/>
                  <a:gd name="T41" fmla="*/ 24 h 36"/>
                  <a:gd name="T42" fmla="*/ 22 w 45"/>
                  <a:gd name="T43" fmla="*/ 24 h 36"/>
                  <a:gd name="T44" fmla="*/ 21 w 45"/>
                  <a:gd name="T45" fmla="*/ 23 h 36"/>
                  <a:gd name="T46" fmla="*/ 21 w 45"/>
                  <a:gd name="T47" fmla="*/ 21 h 36"/>
                  <a:gd name="T48" fmla="*/ 22 w 45"/>
                  <a:gd name="T49" fmla="*/ 21 h 36"/>
                  <a:gd name="T50" fmla="*/ 23 w 45"/>
                  <a:gd name="T51" fmla="*/ 21 h 36"/>
                  <a:gd name="T52" fmla="*/ 21 w 45"/>
                  <a:gd name="T53" fmla="*/ 21 h 36"/>
                  <a:gd name="T54" fmla="*/ 21 w 45"/>
                  <a:gd name="T55" fmla="*/ 22 h 36"/>
                  <a:gd name="T56" fmla="*/ 0 w 45"/>
                  <a:gd name="T57" fmla="*/ 15 h 36"/>
                  <a:gd name="T58" fmla="*/ 7 w 45"/>
                  <a:gd name="T59" fmla="*/ 9 h 36"/>
                  <a:gd name="T60" fmla="*/ 23 w 45"/>
                  <a:gd name="T61" fmla="*/ 9 h 36"/>
                  <a:gd name="T62" fmla="*/ 38 w 45"/>
                  <a:gd name="T63" fmla="*/ 9 h 36"/>
                  <a:gd name="T64" fmla="*/ 45 w 45"/>
                  <a:gd name="T65" fmla="*/ 15 h 36"/>
                  <a:gd name="T66" fmla="*/ 25 w 45"/>
                  <a:gd name="T67" fmla="*/ 22 h 36"/>
                  <a:gd name="T68" fmla="*/ 25 w 45"/>
                  <a:gd name="T69" fmla="*/ 21 h 36"/>
                  <a:gd name="T70" fmla="*/ 24 w 45"/>
                  <a:gd name="T71" fmla="*/ 20 h 36"/>
                  <a:gd name="T72" fmla="*/ 23 w 45"/>
                  <a:gd name="T73" fmla="*/ 20 h 36"/>
                  <a:gd name="T74" fmla="*/ 21 w 45"/>
                  <a:gd name="T75" fmla="*/ 20 h 36"/>
                  <a:gd name="T76" fmla="*/ 21 w 45"/>
                  <a:gd name="T77" fmla="*/ 21 h 36"/>
                  <a:gd name="T78" fmla="*/ 23 w 45"/>
                  <a:gd name="T79" fmla="*/ 1 h 36"/>
                  <a:gd name="T80" fmla="*/ 23 w 45"/>
                  <a:gd name="T81" fmla="*/ 1 h 36"/>
                  <a:gd name="T82" fmla="*/ 30 w 45"/>
                  <a:gd name="T83" fmla="*/ 8 h 36"/>
                  <a:gd name="T84" fmla="*/ 31 w 45"/>
                  <a:gd name="T85" fmla="*/ 8 h 36"/>
                  <a:gd name="T86" fmla="*/ 23 w 45"/>
                  <a:gd name="T87" fmla="*/ 0 h 36"/>
                  <a:gd name="T88" fmla="*/ 23 w 45"/>
                  <a:gd name="T89" fmla="*/ 0 h 36"/>
                  <a:gd name="T90" fmla="*/ 14 w 45"/>
                  <a:gd name="T91" fmla="*/ 8 h 36"/>
                  <a:gd name="T92" fmla="*/ 16 w 45"/>
                  <a:gd name="T93" fmla="*/ 8 h 36"/>
                  <a:gd name="T94" fmla="*/ 23 w 45"/>
                  <a:gd name="T9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36">
                    <a:moveTo>
                      <a:pt x="25" y="23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2" y="36"/>
                      <a:pt x="45" y="33"/>
                      <a:pt x="45" y="2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3"/>
                      <a:pt x="21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1" y="2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4" y="9"/>
                      <a:pt x="7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42" y="9"/>
                      <a:pt x="45" y="11"/>
                      <a:pt x="45" y="1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1"/>
                    </a:cubicBezTo>
                    <a:close/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7" y="1"/>
                      <a:pt x="30" y="4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4"/>
                      <a:pt x="2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8" y="0"/>
                      <a:pt x="14" y="4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9" y="1"/>
                      <a:pt x="2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B3DBDD29-B390-4D2C-95AD-47B248693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1" y="6050"/>
                <a:ext cx="609" cy="527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5F456D73-EFDB-4702-95BF-601FE59223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2" y="6060"/>
                <a:ext cx="451" cy="498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CC36A425-8F2E-4D7D-90E9-45018350ED29}"/>
                </a:ext>
              </a:extLst>
            </p:cNvPr>
            <p:cNvSpPr/>
            <p:nvPr/>
          </p:nvSpPr>
          <p:spPr bwMode="auto">
            <a:xfrm>
              <a:off x="8741" y="3712"/>
              <a:ext cx="420" cy="2229"/>
            </a:xfrm>
            <a:custGeom>
              <a:avLst/>
              <a:gdLst>
                <a:gd name="T0" fmla="*/ 11 w 68"/>
                <a:gd name="T1" fmla="*/ 0 h 364"/>
                <a:gd name="T2" fmla="*/ 57 w 68"/>
                <a:gd name="T3" fmla="*/ 0 h 364"/>
                <a:gd name="T4" fmla="*/ 68 w 68"/>
                <a:gd name="T5" fmla="*/ 11 h 364"/>
                <a:gd name="T6" fmla="*/ 68 w 68"/>
                <a:gd name="T7" fmla="*/ 238 h 364"/>
                <a:gd name="T8" fmla="*/ 68 w 68"/>
                <a:gd name="T9" fmla="*/ 364 h 364"/>
                <a:gd name="T10" fmla="*/ 0 w 68"/>
                <a:gd name="T11" fmla="*/ 364 h 364"/>
                <a:gd name="T12" fmla="*/ 0 w 68"/>
                <a:gd name="T13" fmla="*/ 238 h 364"/>
                <a:gd name="T14" fmla="*/ 0 w 68"/>
                <a:gd name="T15" fmla="*/ 11 h 364"/>
                <a:gd name="T16" fmla="*/ 11 w 68"/>
                <a:gd name="T1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4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4"/>
                    <a:pt x="68" y="364"/>
                    <a:pt x="6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1415" tIns="30707" rIns="61415" bIns="30707" numCol="1" anchor="t" anchorCtr="0" compatLnSpc="1"/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DDCEF31-B401-4A27-9498-A2B479670C9F}"/>
              </a:ext>
            </a:extLst>
          </p:cNvPr>
          <p:cNvGrpSpPr/>
          <p:nvPr/>
        </p:nvGrpSpPr>
        <p:grpSpPr>
          <a:xfrm>
            <a:off x="3047690" y="4323534"/>
            <a:ext cx="1249231" cy="713253"/>
            <a:chOff x="1578" y="7359"/>
            <a:chExt cx="2842" cy="162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567E062-6E1F-4A9B-870D-92DE090AED1D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60CD00A-9070-4A6F-8418-1EBF238A258E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DF7DD4B-25A2-4D1A-AD32-26FBAF1FBE42}"/>
              </a:ext>
            </a:extLst>
          </p:cNvPr>
          <p:cNvGrpSpPr/>
          <p:nvPr/>
        </p:nvGrpSpPr>
        <p:grpSpPr>
          <a:xfrm>
            <a:off x="4530328" y="4323534"/>
            <a:ext cx="1249231" cy="713253"/>
            <a:chOff x="1578" y="7359"/>
            <a:chExt cx="2842" cy="162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3CE2D93-3564-4285-B9B1-696AA5330882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96B2650-E5E6-4E70-9AC1-30A31A867EB9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B625167-8B59-43FB-AACA-FD9FD42986D9}"/>
              </a:ext>
            </a:extLst>
          </p:cNvPr>
          <p:cNvGrpSpPr/>
          <p:nvPr/>
        </p:nvGrpSpPr>
        <p:grpSpPr>
          <a:xfrm>
            <a:off x="6164746" y="4288767"/>
            <a:ext cx="1249231" cy="713253"/>
            <a:chOff x="1578" y="7359"/>
            <a:chExt cx="2842" cy="1623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80B64F64-4F8C-44EB-B9B2-47BC467B8899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A3DE637-371D-4C4A-B15B-A06E1777682B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82E38B1-E1DF-47BD-AF68-5EF0791D3B95}"/>
              </a:ext>
            </a:extLst>
          </p:cNvPr>
          <p:cNvGrpSpPr/>
          <p:nvPr/>
        </p:nvGrpSpPr>
        <p:grpSpPr>
          <a:xfrm>
            <a:off x="7677946" y="4288767"/>
            <a:ext cx="1249231" cy="713253"/>
            <a:chOff x="1578" y="7359"/>
            <a:chExt cx="2842" cy="1623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6821942-04FD-4682-A0C4-7DB4D08FC2D0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8F6C1BB6-3BDF-47BC-8C0F-3C50EF0CC5C6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FAEE1B5F-5E67-4737-9FFE-B0B7CCFC43B1}"/>
              </a:ext>
            </a:extLst>
          </p:cNvPr>
          <p:cNvGrpSpPr/>
          <p:nvPr/>
        </p:nvGrpSpPr>
        <p:grpSpPr>
          <a:xfrm>
            <a:off x="2692434" y="2078281"/>
            <a:ext cx="1686622" cy="3091967"/>
            <a:chOff x="2692434" y="2078281"/>
            <a:chExt cx="1686622" cy="309196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E3CE44F-6FD1-4A57-874D-60F38B4C5B85}"/>
                </a:ext>
              </a:extLst>
            </p:cNvPr>
            <p:cNvSpPr/>
            <p:nvPr/>
          </p:nvSpPr>
          <p:spPr>
            <a:xfrm>
              <a:off x="2847975" y="2590800"/>
              <a:ext cx="1390650" cy="2089611"/>
            </a:xfrm>
            <a:prstGeom prst="rect">
              <a:avLst/>
            </a:prstGeom>
            <a:blipFill>
              <a:blip r:embed="rId2"/>
              <a:stretch>
                <a:fillRect l="-60451" t="-1" r="-78471" b="-815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7FA655F-D9E3-4426-8927-DA77020F7B05}"/>
                </a:ext>
              </a:extLst>
            </p:cNvPr>
            <p:cNvGrpSpPr/>
            <p:nvPr/>
          </p:nvGrpSpPr>
          <p:grpSpPr>
            <a:xfrm>
              <a:off x="2692434" y="2078281"/>
              <a:ext cx="1686622" cy="3091967"/>
              <a:chOff x="1668749" y="1908980"/>
              <a:chExt cx="2248829" cy="4122623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309C633-60DF-44D5-AB7C-CA16EBBC4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065059B-5685-45AF-AFC8-4C156AEB5B1B}"/>
                  </a:ext>
                </a:extLst>
              </p:cNvPr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5D41C8A-A6E9-4836-AFFC-E676C3CDA92F}"/>
                </a:ext>
              </a:extLst>
            </p:cNvPr>
            <p:cNvSpPr/>
            <p:nvPr/>
          </p:nvSpPr>
          <p:spPr>
            <a:xfrm>
              <a:off x="3707728" y="3471290"/>
              <a:ext cx="81000" cy="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1E1256C-8E55-41E3-B075-3DC9FAD4B773}"/>
                </a:ext>
              </a:extLst>
            </p:cNvPr>
            <p:cNvSpPr/>
            <p:nvPr/>
          </p:nvSpPr>
          <p:spPr>
            <a:xfrm>
              <a:off x="2981668" y="3745542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6D95742-1699-434D-BBF7-0A0C78BF36BA}"/>
                </a:ext>
              </a:extLst>
            </p:cNvPr>
            <p:cNvSpPr/>
            <p:nvPr/>
          </p:nvSpPr>
          <p:spPr>
            <a:xfrm>
              <a:off x="3890095" y="4241894"/>
              <a:ext cx="162000" cy="16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930AD36-7222-46AB-A80C-72AD0237B6A8}"/>
              </a:ext>
            </a:extLst>
          </p:cNvPr>
          <p:cNvCxnSpPr>
            <a:stCxn id="7" idx="7"/>
            <a:endCxn id="17" idx="2"/>
          </p:cNvCxnSpPr>
          <p:nvPr/>
        </p:nvCxnSpPr>
        <p:spPr>
          <a:xfrm flipV="1">
            <a:off x="3776866" y="2715119"/>
            <a:ext cx="2154699" cy="7680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7E9AD3A-3AF3-4451-999A-A2897FDE8790}"/>
              </a:ext>
            </a:extLst>
          </p:cNvPr>
          <p:cNvCxnSpPr>
            <a:stCxn id="8" idx="6"/>
            <a:endCxn id="27" idx="2"/>
          </p:cNvCxnSpPr>
          <p:nvPr/>
        </p:nvCxnSpPr>
        <p:spPr>
          <a:xfrm flipV="1">
            <a:off x="3089669" y="3567427"/>
            <a:ext cx="4675214" cy="232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5629488-2AF3-4B2A-BF0E-0761E72EA023}"/>
              </a:ext>
            </a:extLst>
          </p:cNvPr>
          <p:cNvCxnSpPr>
            <a:stCxn id="9" idx="6"/>
            <a:endCxn id="22" idx="2"/>
          </p:cNvCxnSpPr>
          <p:nvPr/>
        </p:nvCxnSpPr>
        <p:spPr>
          <a:xfrm>
            <a:off x="4052095" y="4322894"/>
            <a:ext cx="1416492" cy="254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591C77-0C9B-44FF-9654-B3E0BEA6F5AB}"/>
              </a:ext>
            </a:extLst>
          </p:cNvPr>
          <p:cNvGrpSpPr/>
          <p:nvPr/>
        </p:nvGrpSpPr>
        <p:grpSpPr>
          <a:xfrm>
            <a:off x="5931566" y="1882387"/>
            <a:ext cx="1665464" cy="1665464"/>
            <a:chOff x="5987591" y="1647788"/>
            <a:chExt cx="2220619" cy="22206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1D652C8-04CB-4BDD-82DF-3DB412895BFE}"/>
                </a:ext>
              </a:extLst>
            </p:cNvPr>
            <p:cNvGrpSpPr/>
            <p:nvPr/>
          </p:nvGrpSpPr>
          <p:grpSpPr>
            <a:xfrm>
              <a:off x="5987591" y="1647788"/>
              <a:ext cx="2220619" cy="2220619"/>
              <a:chOff x="5938887" y="1794331"/>
              <a:chExt cx="1885360" cy="1885360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98F9176-CDB2-4C61-AC9B-1ABD43540A62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E8DF069-1FC0-418B-A4F5-C93A5B70CB1D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5F6802-D10D-41D2-81DD-C4238FEEEB04}"/>
                </a:ext>
              </a:extLst>
            </p:cNvPr>
            <p:cNvSpPr txBox="1"/>
            <p:nvPr/>
          </p:nvSpPr>
          <p:spPr>
            <a:xfrm>
              <a:off x="6395727" y="2223679"/>
              <a:ext cx="158516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7BD4FA8-465D-41AA-80BD-A4A60101C1DA}"/>
              </a:ext>
            </a:extLst>
          </p:cNvPr>
          <p:cNvGrpSpPr/>
          <p:nvPr/>
        </p:nvGrpSpPr>
        <p:grpSpPr>
          <a:xfrm>
            <a:off x="5468587" y="3706065"/>
            <a:ext cx="1741715" cy="1741715"/>
            <a:chOff x="5370287" y="4079360"/>
            <a:chExt cx="2322286" cy="232228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8E233C8-01C6-4ED9-AC6F-D5FF2379E312}"/>
                </a:ext>
              </a:extLst>
            </p:cNvPr>
            <p:cNvGrpSpPr/>
            <p:nvPr/>
          </p:nvGrpSpPr>
          <p:grpSpPr>
            <a:xfrm>
              <a:off x="5370287" y="4079360"/>
              <a:ext cx="2322286" cy="2322286"/>
              <a:chOff x="5938887" y="1794331"/>
              <a:chExt cx="1885360" cy="188536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76A0F94-93DF-4460-B8D1-CF255CC2F894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D37A2AC-E11C-4F55-88F9-1E632B319557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139CCF6-A598-45AB-9626-BF432B2CF8B1}"/>
                </a:ext>
              </a:extLst>
            </p:cNvPr>
            <p:cNvSpPr txBox="1"/>
            <p:nvPr/>
          </p:nvSpPr>
          <p:spPr>
            <a:xfrm>
              <a:off x="5826087" y="4731333"/>
              <a:ext cx="158516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99D142-08A0-4D68-A346-6EFA6E0E53AF}"/>
              </a:ext>
            </a:extLst>
          </p:cNvPr>
          <p:cNvGrpSpPr/>
          <p:nvPr/>
        </p:nvGrpSpPr>
        <p:grpSpPr>
          <a:xfrm>
            <a:off x="7764882" y="2454442"/>
            <a:ext cx="2225969" cy="2225969"/>
            <a:chOff x="8432014" y="2410530"/>
            <a:chExt cx="2967958" cy="296795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F766656-BDAA-4960-9391-EB99A4046522}"/>
                </a:ext>
              </a:extLst>
            </p:cNvPr>
            <p:cNvGrpSpPr/>
            <p:nvPr/>
          </p:nvGrpSpPr>
          <p:grpSpPr>
            <a:xfrm>
              <a:off x="8432014" y="2410530"/>
              <a:ext cx="2967958" cy="2967958"/>
              <a:chOff x="5938887" y="1794331"/>
              <a:chExt cx="1885360" cy="1885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01485F8-5070-4076-B69E-DC7E2061137E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9D7A204-F06D-479A-B59E-65B6D5B06C80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F18877C-49F2-41C5-AE25-3D6E5EFA11FD}"/>
                </a:ext>
              </a:extLst>
            </p:cNvPr>
            <p:cNvSpPr txBox="1"/>
            <p:nvPr/>
          </p:nvSpPr>
          <p:spPr>
            <a:xfrm>
              <a:off x="8889254" y="3543251"/>
              <a:ext cx="20534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>
            <a:extLst>
              <a:ext uri="{FF2B5EF4-FFF2-40B4-BE49-F238E27FC236}">
                <a16:creationId xmlns:a16="http://schemas.microsoft.com/office/drawing/2014/main" id="{7D665E1B-3803-4632-A144-F0A2030942B5}"/>
              </a:ext>
            </a:extLst>
          </p:cNvPr>
          <p:cNvSpPr/>
          <p:nvPr/>
        </p:nvSpPr>
        <p:spPr>
          <a:xfrm rot="5400000">
            <a:off x="7644991" y="19758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右箭头 43">
            <a:extLst>
              <a:ext uri="{FF2B5EF4-FFF2-40B4-BE49-F238E27FC236}">
                <a16:creationId xmlns:a16="http://schemas.microsoft.com/office/drawing/2014/main" id="{1845D682-E260-478B-BE9E-D4886BDECC8F}"/>
              </a:ext>
            </a:extLst>
          </p:cNvPr>
          <p:cNvSpPr/>
          <p:nvPr/>
        </p:nvSpPr>
        <p:spPr>
          <a:xfrm flipH="1">
            <a:off x="6383862" y="48071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右箭头 42">
            <a:extLst>
              <a:ext uri="{FF2B5EF4-FFF2-40B4-BE49-F238E27FC236}">
                <a16:creationId xmlns:a16="http://schemas.microsoft.com/office/drawing/2014/main" id="{383F0A37-C940-4914-91A9-B2517F749287}"/>
              </a:ext>
            </a:extLst>
          </p:cNvPr>
          <p:cNvSpPr/>
          <p:nvPr/>
        </p:nvSpPr>
        <p:spPr>
          <a:xfrm>
            <a:off x="6299904" y="20252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右箭头 41">
            <a:extLst>
              <a:ext uri="{FF2B5EF4-FFF2-40B4-BE49-F238E27FC236}">
                <a16:creationId xmlns:a16="http://schemas.microsoft.com/office/drawing/2014/main" id="{71F3ADED-ED66-4643-88A1-923D0D4D1034}"/>
              </a:ext>
            </a:extLst>
          </p:cNvPr>
          <p:cNvSpPr/>
          <p:nvPr/>
        </p:nvSpPr>
        <p:spPr>
          <a:xfrm flipH="1">
            <a:off x="3423979" y="48162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右箭头 40">
            <a:extLst>
              <a:ext uri="{FF2B5EF4-FFF2-40B4-BE49-F238E27FC236}">
                <a16:creationId xmlns:a16="http://schemas.microsoft.com/office/drawing/2014/main" id="{8B177AAB-19B8-43F2-A5C1-72FDE18BEF2C}"/>
              </a:ext>
            </a:extLst>
          </p:cNvPr>
          <p:cNvSpPr/>
          <p:nvPr/>
        </p:nvSpPr>
        <p:spPr>
          <a:xfrm>
            <a:off x="3297144" y="20152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7C80A8-C54D-43FA-8C7B-8ECB3361AA62}"/>
              </a:ext>
            </a:extLst>
          </p:cNvPr>
          <p:cNvGrpSpPr/>
          <p:nvPr/>
        </p:nvGrpSpPr>
        <p:grpSpPr>
          <a:xfrm>
            <a:off x="2239654" y="4256312"/>
            <a:ext cx="1119836" cy="1119836"/>
            <a:chOff x="1732369" y="4883949"/>
            <a:chExt cx="1119836" cy="111983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F5C5438-1FE2-42E1-9547-3851037C73EB}"/>
                </a:ext>
              </a:extLst>
            </p:cNvPr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1D95A84-531C-4E47-B0E6-B1705B84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16B3A9C-C9D4-459B-BE3F-F6B15FFC4DCC}"/>
              </a:ext>
            </a:extLst>
          </p:cNvPr>
          <p:cNvGrpSpPr/>
          <p:nvPr/>
        </p:nvGrpSpPr>
        <p:grpSpPr>
          <a:xfrm>
            <a:off x="5243244" y="1559118"/>
            <a:ext cx="1119836" cy="1119836"/>
            <a:chOff x="4609397" y="1508318"/>
            <a:chExt cx="1119836" cy="111983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0EE52FD-D8BD-4893-A16B-85264F91A3A0}"/>
                </a:ext>
              </a:extLst>
            </p:cNvPr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38477B4-9304-4754-A070-7C079D3447F2}"/>
                </a:ext>
              </a:extLst>
            </p:cNvPr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B911A993-23C2-4C2C-8D7B-7863747C6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id="{02EF54C1-B632-43B6-8600-76621F5CC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:a16="http://schemas.microsoft.com/office/drawing/2014/main" id="{4ABD3861-CF9D-436F-84CB-BD3ABD48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B016D1-FCD1-439F-B93C-87E1F50B16EE}"/>
              </a:ext>
            </a:extLst>
          </p:cNvPr>
          <p:cNvGrpSpPr/>
          <p:nvPr/>
        </p:nvGrpSpPr>
        <p:grpSpPr>
          <a:xfrm>
            <a:off x="5243244" y="4256312"/>
            <a:ext cx="1119836" cy="1119836"/>
            <a:chOff x="4609397" y="4205512"/>
            <a:chExt cx="1119836" cy="111983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57142C-0893-4723-A5A4-0E275D565707}"/>
                </a:ext>
              </a:extLst>
            </p:cNvPr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2CE7BD-3DA3-4166-A50D-1742C0769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7D38C0-190C-48A0-99CE-8C3E2105AEEB}"/>
              </a:ext>
            </a:extLst>
          </p:cNvPr>
          <p:cNvGrpSpPr/>
          <p:nvPr/>
        </p:nvGrpSpPr>
        <p:grpSpPr>
          <a:xfrm>
            <a:off x="8246834" y="1540745"/>
            <a:ext cx="1119836" cy="1119836"/>
            <a:chOff x="7789634" y="1489945"/>
            <a:chExt cx="1119836" cy="111983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5EF30A2-DBFB-462D-A991-017960EBC1DB}"/>
                </a:ext>
              </a:extLst>
            </p:cNvPr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E0275ED-C670-4749-98A0-987D199274C7}"/>
                </a:ext>
              </a:extLst>
            </p:cNvPr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7BFA65DE-C48A-452B-BB32-C5D48418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57B934FE-5173-4C0D-8285-101249273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5ACAA405-C57C-44F2-9A4F-BFAAF6E6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0FF2606-B92B-44DB-8948-92FA392F046E}"/>
              </a:ext>
            </a:extLst>
          </p:cNvPr>
          <p:cNvGrpSpPr/>
          <p:nvPr/>
        </p:nvGrpSpPr>
        <p:grpSpPr>
          <a:xfrm>
            <a:off x="8246834" y="4256312"/>
            <a:ext cx="1119836" cy="1119836"/>
            <a:chOff x="7789634" y="4205512"/>
            <a:chExt cx="1119836" cy="111983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F630303-3324-47BB-894D-539C43120A1C}"/>
                </a:ext>
              </a:extLst>
            </p:cNvPr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D84B386-8DF7-4603-B11F-BC1D4A20B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853A3C0A-5C32-4E91-AC53-5378BF99932F}"/>
              </a:ext>
            </a:extLst>
          </p:cNvPr>
          <p:cNvSpPr/>
          <p:nvPr/>
        </p:nvSpPr>
        <p:spPr>
          <a:xfrm>
            <a:off x="178985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C2AFC4-BB2C-4482-B040-266A62790E29}"/>
              </a:ext>
            </a:extLst>
          </p:cNvPr>
          <p:cNvSpPr/>
          <p:nvPr/>
        </p:nvSpPr>
        <p:spPr>
          <a:xfrm>
            <a:off x="483004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ACB9C5-31D2-4D78-A261-7393CF386B59}"/>
              </a:ext>
            </a:extLst>
          </p:cNvPr>
          <p:cNvSpPr/>
          <p:nvPr/>
        </p:nvSpPr>
        <p:spPr>
          <a:xfrm>
            <a:off x="7797037" y="281327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E25375C-CF31-4070-AAB2-E5A2EB1F757E}"/>
              </a:ext>
            </a:extLst>
          </p:cNvPr>
          <p:cNvSpPr/>
          <p:nvPr/>
        </p:nvSpPr>
        <p:spPr>
          <a:xfrm>
            <a:off x="7797037" y="373348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DDB4297-24CD-4600-B080-D396DB630257}"/>
              </a:ext>
            </a:extLst>
          </p:cNvPr>
          <p:cNvSpPr/>
          <p:nvPr/>
        </p:nvSpPr>
        <p:spPr>
          <a:xfrm>
            <a:off x="4714659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E6CB0A-DCFA-4EAC-A007-7DCEAFE799E8}"/>
              </a:ext>
            </a:extLst>
          </p:cNvPr>
          <p:cNvSpPr/>
          <p:nvPr/>
        </p:nvSpPr>
        <p:spPr>
          <a:xfrm>
            <a:off x="1708345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B9EE2B-01FD-4DB8-B964-2DFB05F46B21}"/>
              </a:ext>
            </a:extLst>
          </p:cNvPr>
          <p:cNvGrpSpPr/>
          <p:nvPr/>
        </p:nvGrpSpPr>
        <p:grpSpPr>
          <a:xfrm>
            <a:off x="2219776" y="1561528"/>
            <a:ext cx="1119836" cy="1119836"/>
            <a:chOff x="2181676" y="1498028"/>
            <a:chExt cx="1119836" cy="111983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B032523-3491-4BAB-9B43-8706EC86EEF2}"/>
                </a:ext>
              </a:extLst>
            </p:cNvPr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KSO_Shape">
              <a:extLst>
                <a:ext uri="{FF2B5EF4-FFF2-40B4-BE49-F238E27FC236}">
                  <a16:creationId xmlns:a16="http://schemas.microsoft.com/office/drawing/2014/main" id="{E7310CD1-45A7-4B00-BB96-16C5C0EB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B47CCE-AE82-4BF9-938D-4B1BECE1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528" y="2216870"/>
            <a:ext cx="11551164" cy="20554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BACBB1F-E370-4454-8F9F-560D7F1FC87F}"/>
              </a:ext>
            </a:extLst>
          </p:cNvPr>
          <p:cNvSpPr txBox="1"/>
          <p:nvPr/>
        </p:nvSpPr>
        <p:spPr>
          <a:xfrm>
            <a:off x="3457384" y="2690597"/>
            <a:ext cx="520745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THANK YOU</a:t>
            </a:r>
            <a:endParaRPr lang="zh-CN" altLang="en-US" sz="6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6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5538" y="760491"/>
            <a:ext cx="133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8F8F8"/>
                </a:solidFill>
              </a:rPr>
              <a:t>https://www.PPT818.com/</a:t>
            </a:r>
            <a:endParaRPr lang="zh-CN" altLang="en-US" sz="8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B24013-6925-4D2F-B617-C962E0A03F92}"/>
              </a:ext>
            </a:extLst>
          </p:cNvPr>
          <p:cNvGrpSpPr/>
          <p:nvPr/>
        </p:nvGrpSpPr>
        <p:grpSpPr>
          <a:xfrm>
            <a:off x="1756582" y="2247899"/>
            <a:ext cx="2510109" cy="2510109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6EEFF36-A7B0-4E6D-BF22-0C2CD826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2D0EE0A-140D-4F01-9D7B-25A8F5FD4399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E376B9C-73B6-47C3-BFD7-21FEBCE31D8B}"/>
              </a:ext>
            </a:extLst>
          </p:cNvPr>
          <p:cNvGrpSpPr/>
          <p:nvPr/>
        </p:nvGrpSpPr>
        <p:grpSpPr>
          <a:xfrm>
            <a:off x="5083982" y="2247897"/>
            <a:ext cx="2510109" cy="2510109"/>
            <a:chOff x="1286682" y="2501899"/>
            <a:chExt cx="2510109" cy="251010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0E7DD71-C146-42B9-9F1F-DBEF7A33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2625047-E4E9-4865-ABEC-86FE39D13AB8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17CB835-5084-4FC0-B317-CA71A89D8BA0}"/>
              </a:ext>
            </a:extLst>
          </p:cNvPr>
          <p:cNvGrpSpPr/>
          <p:nvPr/>
        </p:nvGrpSpPr>
        <p:grpSpPr>
          <a:xfrm>
            <a:off x="8411382" y="2247895"/>
            <a:ext cx="2510109" cy="2510109"/>
            <a:chOff x="1286682" y="2501899"/>
            <a:chExt cx="2510109" cy="251010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491CD84-B094-4494-BAA9-8FF4035A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9902156-D315-41DA-BB3B-8E156B81BE5A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EE6B5620-ED71-4C3D-BDC5-C288BFE01458}"/>
              </a:ext>
            </a:extLst>
          </p:cNvPr>
          <p:cNvSpPr/>
          <p:nvPr/>
        </p:nvSpPr>
        <p:spPr>
          <a:xfrm>
            <a:off x="1934126" y="5023535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8552A9A-9FC4-4BB7-9A39-C14F80D58880}"/>
              </a:ext>
            </a:extLst>
          </p:cNvPr>
          <p:cNvSpPr/>
          <p:nvPr/>
        </p:nvSpPr>
        <p:spPr>
          <a:xfrm>
            <a:off x="5261526" y="5023534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94CFE15-3348-44BF-BCF3-4EB63D8EBEB3}"/>
              </a:ext>
            </a:extLst>
          </p:cNvPr>
          <p:cNvSpPr/>
          <p:nvPr/>
        </p:nvSpPr>
        <p:spPr>
          <a:xfrm>
            <a:off x="8588926" y="5023534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9548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54DF344-A99F-4B20-882C-AB0FD2A54FCF}"/>
              </a:ext>
            </a:extLst>
          </p:cNvPr>
          <p:cNvGrpSpPr/>
          <p:nvPr/>
        </p:nvGrpSpPr>
        <p:grpSpPr>
          <a:xfrm>
            <a:off x="867773" y="1753698"/>
            <a:ext cx="3715148" cy="3715148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AFDB067-F0D7-48DA-9210-A0AA4BD9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630D2CE-A670-4BF9-AE4D-2EE4A2AB2F58}"/>
                </a:ext>
              </a:extLst>
            </p:cNvPr>
            <p:cNvSpPr/>
            <p:nvPr/>
          </p:nvSpPr>
          <p:spPr>
            <a:xfrm>
              <a:off x="2011154" y="3464565"/>
              <a:ext cx="1061163" cy="561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1C37FA-A51A-49E6-94AA-E3F973FEFCBA}"/>
              </a:ext>
            </a:extLst>
          </p:cNvPr>
          <p:cNvGrpSpPr/>
          <p:nvPr/>
        </p:nvGrpSpPr>
        <p:grpSpPr>
          <a:xfrm>
            <a:off x="3135913" y="1473874"/>
            <a:ext cx="1141730" cy="1141730"/>
            <a:chOff x="3441191" y="1993900"/>
            <a:chExt cx="825500" cy="8255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21A4BFB-FC74-44E8-A89C-7662750F84B5}"/>
                </a:ext>
              </a:extLst>
            </p:cNvPr>
            <p:cNvSpPr/>
            <p:nvPr/>
          </p:nvSpPr>
          <p:spPr>
            <a:xfrm>
              <a:off x="3441191" y="1993900"/>
              <a:ext cx="825500" cy="825500"/>
            </a:xfrm>
            <a:prstGeom prst="ellipse">
              <a:avLst/>
            </a:prstGeom>
            <a:solidFill>
              <a:srgbClr val="2D2D2D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48FB113-59B0-4946-A633-3CF2E494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696159" y="2181833"/>
              <a:ext cx="315563" cy="44963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6B7138-46F1-40DD-8793-C1FF2F530852}"/>
              </a:ext>
            </a:extLst>
          </p:cNvPr>
          <p:cNvGrpSpPr/>
          <p:nvPr/>
        </p:nvGrpSpPr>
        <p:grpSpPr>
          <a:xfrm>
            <a:off x="3925001" y="2974739"/>
            <a:ext cx="969887" cy="969887"/>
            <a:chOff x="3950456" y="3301999"/>
            <a:chExt cx="632465" cy="63246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E5EDA43-D85D-4DCC-9128-592E88B8AD45}"/>
                </a:ext>
              </a:extLst>
            </p:cNvPr>
            <p:cNvSpPr/>
            <p:nvPr/>
          </p:nvSpPr>
          <p:spPr>
            <a:xfrm>
              <a:off x="3950456" y="3301999"/>
              <a:ext cx="632465" cy="63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68BFB82-9875-4B8D-B8DC-70E3AE93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4100452" y="3427205"/>
              <a:ext cx="352317" cy="36813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D1C506-4F2A-4F0A-98AF-6FC055B62990}"/>
              </a:ext>
            </a:extLst>
          </p:cNvPr>
          <p:cNvGrpSpPr/>
          <p:nvPr/>
        </p:nvGrpSpPr>
        <p:grpSpPr>
          <a:xfrm>
            <a:off x="3406098" y="4569482"/>
            <a:ext cx="799962" cy="799962"/>
            <a:chOff x="3330692" y="4186505"/>
            <a:chExt cx="619764" cy="61976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B078629-0A32-4D7D-AF1D-87FFD237B49E}"/>
                </a:ext>
              </a:extLst>
            </p:cNvPr>
            <p:cNvSpPr/>
            <p:nvPr/>
          </p:nvSpPr>
          <p:spPr>
            <a:xfrm>
              <a:off x="3330692" y="4186505"/>
              <a:ext cx="619764" cy="6197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A1CFBBB-F28D-4FA8-83E0-7D83A3DB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540167" y="4239493"/>
              <a:ext cx="200813" cy="519785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613254-1E8A-4396-A0FD-5FDDA679B9A7}"/>
              </a:ext>
            </a:extLst>
          </p:cNvPr>
          <p:cNvGrpSpPr/>
          <p:nvPr/>
        </p:nvGrpSpPr>
        <p:grpSpPr>
          <a:xfrm>
            <a:off x="6567873" y="2089402"/>
            <a:ext cx="4426857" cy="738664"/>
            <a:chOff x="7068457" y="1646025"/>
            <a:chExt cx="4426857" cy="73866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A207635-1D10-435E-B3FA-0C06CCBA9A32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E3A92A-D343-4B2C-9EF3-4F81E4B6C3D3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0D92F4-E35D-4842-AE19-7E82862D0FA5}"/>
              </a:ext>
            </a:extLst>
          </p:cNvPr>
          <p:cNvGrpSpPr/>
          <p:nvPr/>
        </p:nvGrpSpPr>
        <p:grpSpPr>
          <a:xfrm>
            <a:off x="6567873" y="3127922"/>
            <a:ext cx="4426857" cy="738664"/>
            <a:chOff x="7068457" y="1646025"/>
            <a:chExt cx="4426857" cy="738664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5B36A2C-8BDC-4EC6-B129-9AB78507E547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B52BAB0-D1AC-4F3D-9A8F-832ACF724E63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1F5645E-047A-44CF-BC38-F16473841EA7}"/>
              </a:ext>
            </a:extLst>
          </p:cNvPr>
          <p:cNvGrpSpPr/>
          <p:nvPr/>
        </p:nvGrpSpPr>
        <p:grpSpPr>
          <a:xfrm>
            <a:off x="6596742" y="4133787"/>
            <a:ext cx="4426857" cy="738664"/>
            <a:chOff x="7068457" y="1646025"/>
            <a:chExt cx="4426857" cy="738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D1DE90F-015C-4240-9774-1F99F5C585D0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8DDFDC6-FB72-4C47-AB69-30B63775F99F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7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94DB8352-0086-467A-87B5-CA67353870F2}"/>
              </a:ext>
            </a:extLst>
          </p:cNvPr>
          <p:cNvGrpSpPr/>
          <p:nvPr/>
        </p:nvGrpSpPr>
        <p:grpSpPr>
          <a:xfrm>
            <a:off x="7308883" y="3802397"/>
            <a:ext cx="2081902" cy="2081902"/>
            <a:chOff x="7308883" y="3802397"/>
            <a:chExt cx="2081902" cy="2081902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9477162-3B02-4BA9-B67F-DAC0DB7E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883" y="3802397"/>
              <a:ext cx="2081902" cy="2081902"/>
            </a:xfrm>
            <a:prstGeom prst="rect">
              <a:avLst/>
            </a:prstGeom>
          </p:spPr>
        </p:pic>
        <p:sp>
          <p:nvSpPr>
            <p:cNvPr id="41" name="原创作者QQ：598969553            _18">
              <a:extLst>
                <a:ext uri="{FF2B5EF4-FFF2-40B4-BE49-F238E27FC236}">
                  <a16:creationId xmlns:a16="http://schemas.microsoft.com/office/drawing/2014/main" id="{5B59159D-2A79-484B-8E5B-92D28EC80551}"/>
                </a:ext>
              </a:extLst>
            </p:cNvPr>
            <p:cNvSpPr txBox="1"/>
            <p:nvPr/>
          </p:nvSpPr>
          <p:spPr>
            <a:xfrm>
              <a:off x="7931834" y="4581743"/>
              <a:ext cx="896448" cy="461655"/>
            </a:xfrm>
            <a:prstGeom prst="rect">
              <a:avLst/>
            </a:prstGeom>
            <a:noFill/>
          </p:spPr>
          <p:txBody>
            <a:bodyPr wrap="none" lIns="91432" tIns="45715" rIns="91432" bIns="45715">
              <a:spAutoFit/>
            </a:bodyPr>
            <a:lstStyle/>
            <a:p>
              <a:pPr algn="r">
                <a:defRPr/>
              </a:pP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IDEA</a:t>
              </a: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BC2A6E1-00D9-4741-ABE3-60264317DF56}"/>
              </a:ext>
            </a:extLst>
          </p:cNvPr>
          <p:cNvGrpSpPr/>
          <p:nvPr/>
        </p:nvGrpSpPr>
        <p:grpSpPr>
          <a:xfrm>
            <a:off x="1147309" y="1965101"/>
            <a:ext cx="3757613" cy="788311"/>
            <a:chOff x="1147309" y="1965101"/>
            <a:chExt cx="3757613" cy="788311"/>
          </a:xfrm>
        </p:grpSpPr>
        <p:sp>
          <p:nvSpPr>
            <p:cNvPr id="42" name="原创作者QQ：598969553            _19">
              <a:extLst>
                <a:ext uri="{FF2B5EF4-FFF2-40B4-BE49-F238E27FC236}">
                  <a16:creationId xmlns:a16="http://schemas.microsoft.com/office/drawing/2014/main" id="{C9C86026-B50E-49F0-8E26-BAC80A31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309" y="1965101"/>
              <a:ext cx="2087563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5" rIns="91432" bIns="45715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43" name="原创作者QQ：598969553            _20">
              <a:extLst>
                <a:ext uri="{FF2B5EF4-FFF2-40B4-BE49-F238E27FC236}">
                  <a16:creationId xmlns:a16="http://schemas.microsoft.com/office/drawing/2014/main" id="{542FA5B9-A6BE-46C2-9F65-7CA14549A37F}"/>
                </a:ext>
              </a:extLst>
            </p:cNvPr>
            <p:cNvSpPr txBox="1"/>
            <p:nvPr/>
          </p:nvSpPr>
          <p:spPr>
            <a:xfrm>
              <a:off x="1147310" y="2250849"/>
              <a:ext cx="3757612" cy="502563"/>
            </a:xfrm>
            <a:prstGeom prst="rect">
              <a:avLst/>
            </a:prstGeom>
            <a:noFill/>
          </p:spPr>
          <p:txBody>
            <a:bodyPr lIns="91432" tIns="45715" rIns="91432" bIns="45715">
              <a:spAutoFit/>
            </a:bodyPr>
            <a:lstStyle/>
            <a:p>
              <a:pPr>
                <a:defRPr/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sp>
        <p:nvSpPr>
          <p:cNvPr id="44" name="原创作者QQ：598969553            _21">
            <a:extLst>
              <a:ext uri="{FF2B5EF4-FFF2-40B4-BE49-F238E27FC236}">
                <a16:creationId xmlns:a16="http://schemas.microsoft.com/office/drawing/2014/main" id="{3267DBA3-6840-4A1A-9AD8-97A95B0EBDED}"/>
              </a:ext>
            </a:extLst>
          </p:cNvPr>
          <p:cNvSpPr txBox="1"/>
          <p:nvPr/>
        </p:nvSpPr>
        <p:spPr>
          <a:xfrm>
            <a:off x="1296535" y="2989037"/>
            <a:ext cx="3757612" cy="2348646"/>
          </a:xfrm>
          <a:prstGeom prst="rect">
            <a:avLst/>
          </a:prstGeom>
          <a:noFill/>
        </p:spPr>
        <p:txBody>
          <a:bodyPr lIns="91432" tIns="45715" rIns="91432" bIns="45715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itchFamily="34" charset="0"/>
              </a:defRPr>
            </a:lvl1pPr>
          </a:lstStyle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68C56C4-D049-4A3F-8EFC-02D56E341C5A}"/>
              </a:ext>
            </a:extLst>
          </p:cNvPr>
          <p:cNvGrpSpPr/>
          <p:nvPr/>
        </p:nvGrpSpPr>
        <p:grpSpPr>
          <a:xfrm>
            <a:off x="5330372" y="4014561"/>
            <a:ext cx="1830389" cy="1219200"/>
            <a:chOff x="5330372" y="4014561"/>
            <a:chExt cx="1830389" cy="1219200"/>
          </a:xfrm>
        </p:grpSpPr>
        <p:sp>
          <p:nvSpPr>
            <p:cNvPr id="26" name="原创作者QQ：598969553            _3">
              <a:extLst>
                <a:ext uri="{FF2B5EF4-FFF2-40B4-BE49-F238E27FC236}">
                  <a16:creationId xmlns:a16="http://schemas.microsoft.com/office/drawing/2014/main" id="{90837E45-C510-4369-8AB7-14663D4D4F00}"/>
                </a:ext>
              </a:extLst>
            </p:cNvPr>
            <p:cNvSpPr/>
            <p:nvPr/>
          </p:nvSpPr>
          <p:spPr>
            <a:xfrm>
              <a:off x="5330372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原创作者QQ：598969553            _13">
              <a:extLst>
                <a:ext uri="{FF2B5EF4-FFF2-40B4-BE49-F238E27FC236}">
                  <a16:creationId xmlns:a16="http://schemas.microsoft.com/office/drawing/2014/main" id="{F6FEF478-EC7F-48D4-83A3-5B51CF5643C4}"/>
                </a:ext>
              </a:extLst>
            </p:cNvPr>
            <p:cNvSpPr/>
            <p:nvPr/>
          </p:nvSpPr>
          <p:spPr>
            <a:xfrm>
              <a:off x="6690861" y="4584475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5" name="原创作者QQ：598969553            _22">
              <a:extLst>
                <a:ext uri="{FF2B5EF4-FFF2-40B4-BE49-F238E27FC236}">
                  <a16:creationId xmlns:a16="http://schemas.microsoft.com/office/drawing/2014/main" id="{0C55ADEF-C963-4C86-8F48-DE8EAF070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947" y="4357462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38C585E-56BE-4C09-A6C2-4EE4723CA887}"/>
              </a:ext>
            </a:extLst>
          </p:cNvPr>
          <p:cNvGrpSpPr/>
          <p:nvPr/>
        </p:nvGrpSpPr>
        <p:grpSpPr>
          <a:xfrm>
            <a:off x="5966960" y="2438174"/>
            <a:ext cx="1373188" cy="1519237"/>
            <a:chOff x="5966960" y="2438174"/>
            <a:chExt cx="1373188" cy="1519237"/>
          </a:xfrm>
        </p:grpSpPr>
        <p:sp>
          <p:nvSpPr>
            <p:cNvPr id="27" name="原创作者QQ：598969553            _4">
              <a:extLst>
                <a:ext uri="{FF2B5EF4-FFF2-40B4-BE49-F238E27FC236}">
                  <a16:creationId xmlns:a16="http://schemas.microsoft.com/office/drawing/2014/main" id="{22BD0608-F4ED-41DA-A5E9-C2DB4901B3FE}"/>
                </a:ext>
              </a:extLst>
            </p:cNvPr>
            <p:cNvSpPr/>
            <p:nvPr/>
          </p:nvSpPr>
          <p:spPr>
            <a:xfrm>
              <a:off x="5966960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7" name="原创作者QQ：598969553            _14">
              <a:extLst>
                <a:ext uri="{FF2B5EF4-FFF2-40B4-BE49-F238E27FC236}">
                  <a16:creationId xmlns:a16="http://schemas.microsoft.com/office/drawing/2014/main" id="{BF27611E-E5F2-4F77-8C84-C71427D63777}"/>
                </a:ext>
              </a:extLst>
            </p:cNvPr>
            <p:cNvSpPr/>
            <p:nvPr/>
          </p:nvSpPr>
          <p:spPr>
            <a:xfrm rot="2700000">
              <a:off x="7040905" y="3658167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6" name="原创作者QQ：598969553            _23">
              <a:extLst>
                <a:ext uri="{FF2B5EF4-FFF2-40B4-BE49-F238E27FC236}">
                  <a16:creationId xmlns:a16="http://schemas.microsoft.com/office/drawing/2014/main" id="{97F318DF-A388-4E02-BBEF-98A9D1E48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9027" y="27350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9821D5C-0D32-4032-BE85-6DEF5A549B05}"/>
              </a:ext>
            </a:extLst>
          </p:cNvPr>
          <p:cNvGrpSpPr/>
          <p:nvPr/>
        </p:nvGrpSpPr>
        <p:grpSpPr>
          <a:xfrm>
            <a:off x="7692572" y="1655537"/>
            <a:ext cx="1219200" cy="1803399"/>
            <a:chOff x="7692572" y="1655537"/>
            <a:chExt cx="1219200" cy="1803399"/>
          </a:xfrm>
        </p:grpSpPr>
        <p:sp>
          <p:nvSpPr>
            <p:cNvPr id="28" name="原创作者QQ：598969553            _5">
              <a:extLst>
                <a:ext uri="{FF2B5EF4-FFF2-40B4-BE49-F238E27FC236}">
                  <a16:creationId xmlns:a16="http://schemas.microsoft.com/office/drawing/2014/main" id="{41D8D73F-FEB1-4681-A3AE-9A255B2CBFA3}"/>
                </a:ext>
              </a:extLst>
            </p:cNvPr>
            <p:cNvSpPr/>
            <p:nvPr/>
          </p:nvSpPr>
          <p:spPr>
            <a:xfrm>
              <a:off x="7692572" y="1655537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0" name="原创作者QQ：598969553            _17">
              <a:extLst>
                <a:ext uri="{FF2B5EF4-FFF2-40B4-BE49-F238E27FC236}">
                  <a16:creationId xmlns:a16="http://schemas.microsoft.com/office/drawing/2014/main" id="{B2F6DEC0-5DF5-4959-977F-A1D3845979F2}"/>
                </a:ext>
              </a:extLst>
            </p:cNvPr>
            <p:cNvSpPr/>
            <p:nvPr/>
          </p:nvSpPr>
          <p:spPr>
            <a:xfrm rot="5400000">
              <a:off x="8067223" y="3160486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7" name="原创作者QQ：598969553            _24">
              <a:extLst>
                <a:ext uri="{FF2B5EF4-FFF2-40B4-BE49-F238E27FC236}">
                  <a16:creationId xmlns:a16="http://schemas.microsoft.com/office/drawing/2014/main" id="{F4CBCA0C-41B7-447E-A565-E9A47A9C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690" y="1952399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9AB52F0-264A-47F3-A2CE-A5BB3752BDD9}"/>
              </a:ext>
            </a:extLst>
          </p:cNvPr>
          <p:cNvGrpSpPr/>
          <p:nvPr/>
        </p:nvGrpSpPr>
        <p:grpSpPr>
          <a:xfrm>
            <a:off x="9064173" y="2438174"/>
            <a:ext cx="1573212" cy="1327151"/>
            <a:chOff x="9064173" y="2438174"/>
            <a:chExt cx="1573212" cy="1327151"/>
          </a:xfrm>
        </p:grpSpPr>
        <p:sp>
          <p:nvSpPr>
            <p:cNvPr id="29" name="原创作者QQ：598969553            _6">
              <a:extLst>
                <a:ext uri="{FF2B5EF4-FFF2-40B4-BE49-F238E27FC236}">
                  <a16:creationId xmlns:a16="http://schemas.microsoft.com/office/drawing/2014/main" id="{7E7E035A-EB15-4A7A-BC09-5340EB33378C}"/>
                </a:ext>
              </a:extLst>
            </p:cNvPr>
            <p:cNvSpPr/>
            <p:nvPr/>
          </p:nvSpPr>
          <p:spPr>
            <a:xfrm>
              <a:off x="9418185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8" name="原创作者QQ：598969553            _15">
              <a:extLst>
                <a:ext uri="{FF2B5EF4-FFF2-40B4-BE49-F238E27FC236}">
                  <a16:creationId xmlns:a16="http://schemas.microsoft.com/office/drawing/2014/main" id="{5BA26B00-28FD-40BA-AAAA-32499545950C}"/>
                </a:ext>
              </a:extLst>
            </p:cNvPr>
            <p:cNvSpPr/>
            <p:nvPr/>
          </p:nvSpPr>
          <p:spPr>
            <a:xfrm rot="18900000" flipH="1">
              <a:off x="9064173" y="3638325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8" name="原创作者QQ：598969553            _25">
              <a:extLst>
                <a:ext uri="{FF2B5EF4-FFF2-40B4-BE49-F238E27FC236}">
                  <a16:creationId xmlns:a16="http://schemas.microsoft.com/office/drawing/2014/main" id="{9171C324-EE62-44A9-96AB-E820B598F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1364" y="27223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983CEC4-23B0-42BB-85D7-136CB69FE3B0}"/>
              </a:ext>
            </a:extLst>
          </p:cNvPr>
          <p:cNvGrpSpPr/>
          <p:nvPr/>
        </p:nvGrpSpPr>
        <p:grpSpPr>
          <a:xfrm>
            <a:off x="9430886" y="4014561"/>
            <a:ext cx="1863725" cy="1219200"/>
            <a:chOff x="9430886" y="4014561"/>
            <a:chExt cx="1863725" cy="1219200"/>
          </a:xfrm>
        </p:grpSpPr>
        <p:sp>
          <p:nvSpPr>
            <p:cNvPr id="30" name="原创作者QQ：598969553            _7">
              <a:extLst>
                <a:ext uri="{FF2B5EF4-FFF2-40B4-BE49-F238E27FC236}">
                  <a16:creationId xmlns:a16="http://schemas.microsoft.com/office/drawing/2014/main" id="{E77091FD-0B38-4397-9614-1BEDE16C0424}"/>
                </a:ext>
              </a:extLst>
            </p:cNvPr>
            <p:cNvSpPr/>
            <p:nvPr/>
          </p:nvSpPr>
          <p:spPr>
            <a:xfrm>
              <a:off x="10075411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9" name="原创作者QQ：598969553            _16">
              <a:extLst>
                <a:ext uri="{FF2B5EF4-FFF2-40B4-BE49-F238E27FC236}">
                  <a16:creationId xmlns:a16="http://schemas.microsoft.com/office/drawing/2014/main" id="{CD08BFE0-D11D-4390-87DC-1447D2835379}"/>
                </a:ext>
              </a:extLst>
            </p:cNvPr>
            <p:cNvSpPr/>
            <p:nvPr/>
          </p:nvSpPr>
          <p:spPr>
            <a:xfrm>
              <a:off x="9430886" y="4598763"/>
              <a:ext cx="469900" cy="128588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9" name="原创作者QQ：598969553            _26">
              <a:extLst>
                <a:ext uri="{FF2B5EF4-FFF2-40B4-BE49-F238E27FC236}">
                  <a16:creationId xmlns:a16="http://schemas.microsoft.com/office/drawing/2014/main" id="{A9E25378-8DC1-4C5D-84BE-758CF5455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0178" y="4316186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0">
            <a:extLst>
              <a:ext uri="{FF2B5EF4-FFF2-40B4-BE49-F238E27FC236}">
                <a16:creationId xmlns:a16="http://schemas.microsoft.com/office/drawing/2014/main" id="{7E27AC94-85D7-44FB-89F8-58612015CFCD}"/>
              </a:ext>
            </a:extLst>
          </p:cNvPr>
          <p:cNvSpPr/>
          <p:nvPr/>
        </p:nvSpPr>
        <p:spPr>
          <a:xfrm>
            <a:off x="-40179" y="3380010"/>
            <a:ext cx="12232179" cy="3426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00" dirty="0">
              <a:cs typeface="+mn-ea"/>
              <a:sym typeface="+mn-lt"/>
            </a:endParaRPr>
          </a:p>
        </p:txBody>
      </p:sp>
      <p:grpSp>
        <p:nvGrpSpPr>
          <p:cNvPr id="3" name="Group 2706">
            <a:extLst>
              <a:ext uri="{FF2B5EF4-FFF2-40B4-BE49-F238E27FC236}">
                <a16:creationId xmlns:a16="http://schemas.microsoft.com/office/drawing/2014/main" id="{56A6E0DD-804C-40FE-8928-F34CF070598B}"/>
              </a:ext>
            </a:extLst>
          </p:cNvPr>
          <p:cNvGrpSpPr/>
          <p:nvPr/>
        </p:nvGrpSpPr>
        <p:grpSpPr>
          <a:xfrm>
            <a:off x="3896735" y="1725025"/>
            <a:ext cx="1939684" cy="2469481"/>
            <a:chOff x="0" y="584491"/>
            <a:chExt cx="3879578" cy="4938958"/>
          </a:xfrm>
          <a:effectLst/>
        </p:grpSpPr>
        <p:sp>
          <p:nvSpPr>
            <p:cNvPr id="4" name="Shape 2701">
              <a:extLst>
                <a:ext uri="{FF2B5EF4-FFF2-40B4-BE49-F238E27FC236}">
                  <a16:creationId xmlns:a16="http://schemas.microsoft.com/office/drawing/2014/main" id="{551444CE-3DE7-4295-BBFE-EA76CCFD564A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5" name="Shape 2702">
              <a:extLst>
                <a:ext uri="{FF2B5EF4-FFF2-40B4-BE49-F238E27FC236}">
                  <a16:creationId xmlns:a16="http://schemas.microsoft.com/office/drawing/2014/main" id="{598A2B52-3E74-4F08-A8FD-CC228AAF0E1B}"/>
                </a:ext>
              </a:extLst>
            </p:cNvPr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6" name="Shape 2703">
              <a:extLst>
                <a:ext uri="{FF2B5EF4-FFF2-40B4-BE49-F238E27FC236}">
                  <a16:creationId xmlns:a16="http://schemas.microsoft.com/office/drawing/2014/main" id="{5BCFB780-DE0A-42BD-988C-8D0B4ADEDAA4}"/>
                </a:ext>
              </a:extLst>
            </p:cNvPr>
            <p:cNvSpPr/>
            <p:nvPr/>
          </p:nvSpPr>
          <p:spPr>
            <a:xfrm>
              <a:off x="1024729" y="584491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" name="Shape 2704">
              <a:extLst>
                <a:ext uri="{FF2B5EF4-FFF2-40B4-BE49-F238E27FC236}">
                  <a16:creationId xmlns:a16="http://schemas.microsoft.com/office/drawing/2014/main" id="{0271E528-91FD-4F23-86A8-7BD87093C0DA}"/>
                </a:ext>
              </a:extLst>
            </p:cNvPr>
            <p:cNvSpPr/>
            <p:nvPr/>
          </p:nvSpPr>
          <p:spPr>
            <a:xfrm>
              <a:off x="0" y="1071335"/>
              <a:ext cx="3879578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2705">
              <a:extLst>
                <a:ext uri="{FF2B5EF4-FFF2-40B4-BE49-F238E27FC236}">
                  <a16:creationId xmlns:a16="http://schemas.microsoft.com/office/drawing/2014/main" id="{627180BB-F5A6-45EF-8128-17A9D51A6796}"/>
                </a:ext>
              </a:extLst>
            </p:cNvPr>
            <p:cNvSpPr/>
            <p:nvPr/>
          </p:nvSpPr>
          <p:spPr>
            <a:xfrm>
              <a:off x="1253626" y="4526652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2712">
            <a:extLst>
              <a:ext uri="{FF2B5EF4-FFF2-40B4-BE49-F238E27FC236}">
                <a16:creationId xmlns:a16="http://schemas.microsoft.com/office/drawing/2014/main" id="{87AAA79C-1B17-4E85-8EA5-36F4159E0354}"/>
              </a:ext>
            </a:extLst>
          </p:cNvPr>
          <p:cNvGrpSpPr/>
          <p:nvPr/>
        </p:nvGrpSpPr>
        <p:grpSpPr>
          <a:xfrm>
            <a:off x="6236473" y="3264356"/>
            <a:ext cx="1939684" cy="2306315"/>
            <a:chOff x="76252" y="0"/>
            <a:chExt cx="3879578" cy="4612630"/>
          </a:xfrm>
          <a:effectLst/>
        </p:grpSpPr>
        <p:sp>
          <p:nvSpPr>
            <p:cNvPr id="10" name="Shape 2707">
              <a:extLst>
                <a:ext uri="{FF2B5EF4-FFF2-40B4-BE49-F238E27FC236}">
                  <a16:creationId xmlns:a16="http://schemas.microsoft.com/office/drawing/2014/main" id="{17F07190-CB8F-44B4-B8F9-9073D90CA0A9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1" name="Shape 2708">
              <a:extLst>
                <a:ext uri="{FF2B5EF4-FFF2-40B4-BE49-F238E27FC236}">
                  <a16:creationId xmlns:a16="http://schemas.microsoft.com/office/drawing/2014/main" id="{4FE868D0-46AF-48B6-A5ED-8DF7CD2F9EA5}"/>
                </a:ext>
              </a:extLst>
            </p:cNvPr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2" name="Shape 2709">
              <a:extLst>
                <a:ext uri="{FF2B5EF4-FFF2-40B4-BE49-F238E27FC236}">
                  <a16:creationId xmlns:a16="http://schemas.microsoft.com/office/drawing/2014/main" id="{273FB8B2-0082-45FE-A723-FCE27CD592C0}"/>
                </a:ext>
              </a:extLst>
            </p:cNvPr>
            <p:cNvSpPr/>
            <p:nvPr/>
          </p:nvSpPr>
          <p:spPr>
            <a:xfrm>
              <a:off x="1218058" y="3502680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3" name="Shape 2710">
              <a:extLst>
                <a:ext uri="{FF2B5EF4-FFF2-40B4-BE49-F238E27FC236}">
                  <a16:creationId xmlns:a16="http://schemas.microsoft.com/office/drawing/2014/main" id="{4CE37CDA-9048-407F-940E-48D91ED0C15E}"/>
                </a:ext>
              </a:extLst>
            </p:cNvPr>
            <p:cNvSpPr/>
            <p:nvPr/>
          </p:nvSpPr>
          <p:spPr>
            <a:xfrm>
              <a:off x="76252" y="4047090"/>
              <a:ext cx="3879578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2711">
              <a:extLst>
                <a:ext uri="{FF2B5EF4-FFF2-40B4-BE49-F238E27FC236}">
                  <a16:creationId xmlns:a16="http://schemas.microsoft.com/office/drawing/2014/main" id="{EF4F78F1-050A-4283-BD4E-711EBAFA4200}"/>
                </a:ext>
              </a:extLst>
            </p:cNvPr>
            <p:cNvSpPr/>
            <p:nvPr/>
          </p:nvSpPr>
          <p:spPr>
            <a:xfrm>
              <a:off x="1248893" y="395100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2718">
            <a:extLst>
              <a:ext uri="{FF2B5EF4-FFF2-40B4-BE49-F238E27FC236}">
                <a16:creationId xmlns:a16="http://schemas.microsoft.com/office/drawing/2014/main" id="{CAD82693-9C50-4965-A041-3D5C8AFBAE72}"/>
              </a:ext>
            </a:extLst>
          </p:cNvPr>
          <p:cNvGrpSpPr/>
          <p:nvPr/>
        </p:nvGrpSpPr>
        <p:grpSpPr>
          <a:xfrm>
            <a:off x="1762521" y="3264355"/>
            <a:ext cx="1939684" cy="2318195"/>
            <a:chOff x="-2" y="-1"/>
            <a:chExt cx="3879579" cy="4636391"/>
          </a:xfrm>
          <a:effectLst/>
        </p:grpSpPr>
        <p:sp>
          <p:nvSpPr>
            <p:cNvPr id="16" name="Shape 2713">
              <a:extLst>
                <a:ext uri="{FF2B5EF4-FFF2-40B4-BE49-F238E27FC236}">
                  <a16:creationId xmlns:a16="http://schemas.microsoft.com/office/drawing/2014/main" id="{7EDF6BE9-845F-40D4-9C53-AFF2B088B52E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7" name="Shape 2714">
              <a:extLst>
                <a:ext uri="{FF2B5EF4-FFF2-40B4-BE49-F238E27FC236}">
                  <a16:creationId xmlns:a16="http://schemas.microsoft.com/office/drawing/2014/main" id="{3A485E23-C26A-4F09-A455-E377A9D82C6D}"/>
                </a:ext>
              </a:extLst>
            </p:cNvPr>
            <p:cNvSpPr/>
            <p:nvPr/>
          </p:nvSpPr>
          <p:spPr>
            <a:xfrm>
              <a:off x="657305" y="-1"/>
              <a:ext cx="2565043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8" name="Shape 2715">
              <a:extLst>
                <a:ext uri="{FF2B5EF4-FFF2-40B4-BE49-F238E27FC236}">
                  <a16:creationId xmlns:a16="http://schemas.microsoft.com/office/drawing/2014/main" id="{34A5155D-F23F-4F66-9FBF-FFC826FD8885}"/>
                </a:ext>
              </a:extLst>
            </p:cNvPr>
            <p:cNvSpPr/>
            <p:nvPr/>
          </p:nvSpPr>
          <p:spPr>
            <a:xfrm>
              <a:off x="1167259" y="3502682"/>
              <a:ext cx="1628739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Shape 2716">
              <a:extLst>
                <a:ext uri="{FF2B5EF4-FFF2-40B4-BE49-F238E27FC236}">
                  <a16:creationId xmlns:a16="http://schemas.microsoft.com/office/drawing/2014/main" id="{179FCA21-1DC3-4BFE-9A71-7AF90F9E8600}"/>
                </a:ext>
              </a:extLst>
            </p:cNvPr>
            <p:cNvSpPr/>
            <p:nvPr/>
          </p:nvSpPr>
          <p:spPr>
            <a:xfrm>
              <a:off x="-2" y="4070850"/>
              <a:ext cx="3879579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2717">
              <a:extLst>
                <a:ext uri="{FF2B5EF4-FFF2-40B4-BE49-F238E27FC236}">
                  <a16:creationId xmlns:a16="http://schemas.microsoft.com/office/drawing/2014/main" id="{F060B4CE-98B0-4D4B-8366-12D638132B34}"/>
                </a:ext>
              </a:extLst>
            </p:cNvPr>
            <p:cNvSpPr/>
            <p:nvPr/>
          </p:nvSpPr>
          <p:spPr>
            <a:xfrm>
              <a:off x="1279118" y="395099"/>
              <a:ext cx="1372245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724">
            <a:extLst>
              <a:ext uri="{FF2B5EF4-FFF2-40B4-BE49-F238E27FC236}">
                <a16:creationId xmlns:a16="http://schemas.microsoft.com/office/drawing/2014/main" id="{0A253F4F-A5D1-4C3A-80E7-FC03FA34B99E}"/>
              </a:ext>
            </a:extLst>
          </p:cNvPr>
          <p:cNvGrpSpPr/>
          <p:nvPr/>
        </p:nvGrpSpPr>
        <p:grpSpPr>
          <a:xfrm>
            <a:off x="8615043" y="1673006"/>
            <a:ext cx="1939684" cy="2521500"/>
            <a:chOff x="0" y="480454"/>
            <a:chExt cx="3879578" cy="5042995"/>
          </a:xfrm>
          <a:effectLst/>
        </p:grpSpPr>
        <p:sp>
          <p:nvSpPr>
            <p:cNvPr id="22" name="Shape 2719">
              <a:extLst>
                <a:ext uri="{FF2B5EF4-FFF2-40B4-BE49-F238E27FC236}">
                  <a16:creationId xmlns:a16="http://schemas.microsoft.com/office/drawing/2014/main" id="{AFF12942-3C48-419B-B7D4-2026534BC4AE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23" name="Shape 2720">
              <a:extLst>
                <a:ext uri="{FF2B5EF4-FFF2-40B4-BE49-F238E27FC236}">
                  <a16:creationId xmlns:a16="http://schemas.microsoft.com/office/drawing/2014/main" id="{D53782A7-810B-497F-AD62-C88C49AC9238}"/>
                </a:ext>
              </a:extLst>
            </p:cNvPr>
            <p:cNvSpPr/>
            <p:nvPr/>
          </p:nvSpPr>
          <p:spPr>
            <a:xfrm rot="10800000">
              <a:off x="6826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4" name="Shape 2721">
              <a:extLst>
                <a:ext uri="{FF2B5EF4-FFF2-40B4-BE49-F238E27FC236}">
                  <a16:creationId xmlns:a16="http://schemas.microsoft.com/office/drawing/2014/main" id="{2278DCA0-7408-4095-89C0-C66B0D16A51B}"/>
                </a:ext>
              </a:extLst>
            </p:cNvPr>
            <p:cNvSpPr/>
            <p:nvPr/>
          </p:nvSpPr>
          <p:spPr>
            <a:xfrm>
              <a:off x="1126421" y="480454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25" name="Shape 2722">
              <a:extLst>
                <a:ext uri="{FF2B5EF4-FFF2-40B4-BE49-F238E27FC236}">
                  <a16:creationId xmlns:a16="http://schemas.microsoft.com/office/drawing/2014/main" id="{4237271B-C609-4A17-9C8A-C01BE601FEAC}"/>
                </a:ext>
              </a:extLst>
            </p:cNvPr>
            <p:cNvSpPr/>
            <p:nvPr/>
          </p:nvSpPr>
          <p:spPr>
            <a:xfrm>
              <a:off x="0" y="1067585"/>
              <a:ext cx="3879578" cy="565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2723">
              <a:extLst>
                <a:ext uri="{FF2B5EF4-FFF2-40B4-BE49-F238E27FC236}">
                  <a16:creationId xmlns:a16="http://schemas.microsoft.com/office/drawing/2014/main" id="{A4ACCF71-D603-49C2-AFC1-3081955CDDF7}"/>
                </a:ext>
              </a:extLst>
            </p:cNvPr>
            <p:cNvSpPr/>
            <p:nvPr/>
          </p:nvSpPr>
          <p:spPr>
            <a:xfrm>
              <a:off x="1238281" y="4526650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E6A49717-7974-3894-1384-57F9FCDEE738}"/>
              </a:ext>
            </a:extLst>
          </p:cNvPr>
          <p:cNvSpPr txBox="1"/>
          <p:nvPr/>
        </p:nvSpPr>
        <p:spPr>
          <a:xfrm>
            <a:off x="417095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447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dvAuto="0"/>
      <p:bldP spid="9" grpId="0" advAuto="0"/>
      <p:bldP spid="15" grpId="0" advAuto="0"/>
      <p:bldP spid="21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AD2FE975-7702-461C-BDB2-0EB88F80DA78}"/>
              </a:ext>
            </a:extLst>
          </p:cNvPr>
          <p:cNvSpPr/>
          <p:nvPr/>
        </p:nvSpPr>
        <p:spPr>
          <a:xfrm>
            <a:off x="3361123" y="4594860"/>
            <a:ext cx="4251960" cy="22631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1B0E19-D6D7-4640-9D59-BDB20479D06E}"/>
              </a:ext>
            </a:extLst>
          </p:cNvPr>
          <p:cNvGrpSpPr/>
          <p:nvPr/>
        </p:nvGrpSpPr>
        <p:grpSpPr>
          <a:xfrm>
            <a:off x="2060484" y="1971079"/>
            <a:ext cx="1096804" cy="1097756"/>
            <a:chOff x="2680" y="3914"/>
            <a:chExt cx="2303" cy="230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B12990-DEE6-4754-93DB-47DE93D04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" y="3914"/>
              <a:ext cx="2303" cy="23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971">
                <a:defRPr/>
              </a:pPr>
              <a:endParaRPr lang="en-US" sz="2393" kern="0" dirty="0">
                <a:cs typeface="+mn-ea"/>
                <a:sym typeface="+mn-lt"/>
              </a:endParaRPr>
            </a:p>
          </p:txBody>
        </p:sp>
        <p:sp>
          <p:nvSpPr>
            <p:cNvPr id="5" name="Freeform 101">
              <a:extLst>
                <a:ext uri="{FF2B5EF4-FFF2-40B4-BE49-F238E27FC236}">
                  <a16:creationId xmlns:a16="http://schemas.microsoft.com/office/drawing/2014/main" id="{0D776974-13A4-42C9-A4BA-2626CE101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" y="4563"/>
              <a:ext cx="1355" cy="9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22B0D8-A947-4631-9187-0E73C00D5B08}"/>
              </a:ext>
            </a:extLst>
          </p:cNvPr>
          <p:cNvGrpSpPr/>
          <p:nvPr/>
        </p:nvGrpSpPr>
        <p:grpSpPr>
          <a:xfrm>
            <a:off x="1894749" y="3121698"/>
            <a:ext cx="1466374" cy="1399820"/>
            <a:chOff x="856" y="7106"/>
            <a:chExt cx="3336" cy="318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1246F93-3AE5-434C-BD60-908A0C9444DA}"/>
                </a:ext>
              </a:extLst>
            </p:cNvPr>
            <p:cNvGrpSpPr/>
            <p:nvPr/>
          </p:nvGrpSpPr>
          <p:grpSpPr>
            <a:xfrm>
              <a:off x="856" y="7106"/>
              <a:ext cx="3336" cy="3185"/>
              <a:chOff x="1548" y="7359"/>
              <a:chExt cx="3336" cy="3185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F552CF2-8343-45A5-99E7-C96C8ABC33DD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cs typeface="+mn-ea"/>
                    <a:sym typeface="+mn-lt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en-US" altLang="zh-CN" sz="750" dirty="0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FE12026-5BB7-4B1A-B55C-4F53232F9CB4}"/>
                  </a:ext>
                </a:extLst>
              </p:cNvPr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0FF0695-71D0-4F7B-823A-E096C2D96F9F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26">
            <a:extLst>
              <a:ext uri="{FF2B5EF4-FFF2-40B4-BE49-F238E27FC236}">
                <a16:creationId xmlns:a16="http://schemas.microsoft.com/office/drawing/2014/main" id="{AF6AEEF3-6022-4E76-8F0F-D45C27D8B45E}"/>
              </a:ext>
            </a:extLst>
          </p:cNvPr>
          <p:cNvSpPr>
            <a:spLocks noChangeAspect="1"/>
          </p:cNvSpPr>
          <p:nvPr/>
        </p:nvSpPr>
        <p:spPr>
          <a:xfrm>
            <a:off x="7964026" y="1415736"/>
            <a:ext cx="1096566" cy="1097756"/>
          </a:xfrm>
          <a:prstGeom prst="ellipse">
            <a:avLst/>
          </a:pr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sp>
        <p:nvSpPr>
          <p:cNvPr id="12" name="Freeform 217">
            <a:extLst>
              <a:ext uri="{FF2B5EF4-FFF2-40B4-BE49-F238E27FC236}">
                <a16:creationId xmlns:a16="http://schemas.microsoft.com/office/drawing/2014/main" id="{53146CC7-AB12-4C00-BA62-72F0772ED9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1441" y="1761017"/>
            <a:ext cx="541735" cy="407194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60070FB-FCBE-44FF-A4BA-7585CC500126}"/>
              </a:ext>
            </a:extLst>
          </p:cNvPr>
          <p:cNvGrpSpPr/>
          <p:nvPr/>
        </p:nvGrpSpPr>
        <p:grpSpPr>
          <a:xfrm>
            <a:off x="7779479" y="2513492"/>
            <a:ext cx="1466374" cy="1399820"/>
            <a:chOff x="856" y="7106"/>
            <a:chExt cx="3336" cy="318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B20B396-6147-4B15-BC27-82D461D74835}"/>
                </a:ext>
              </a:extLst>
            </p:cNvPr>
            <p:cNvGrpSpPr/>
            <p:nvPr/>
          </p:nvGrpSpPr>
          <p:grpSpPr>
            <a:xfrm>
              <a:off x="856" y="7106"/>
              <a:ext cx="3336" cy="3185"/>
              <a:chOff x="1548" y="7359"/>
              <a:chExt cx="3336" cy="3185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549507F-EB92-42D9-AD08-A3D84CC170C1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cs typeface="+mn-ea"/>
                    <a:sym typeface="+mn-lt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en-US" altLang="zh-CN" sz="750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B7CA459-0520-49D7-9395-8FB6FB101D1A}"/>
                  </a:ext>
                </a:extLst>
              </p:cNvPr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221A967-C889-4F92-B8EA-66C0E319692E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A626BD-EFC8-49FC-BF7B-0796E33C30FF}"/>
              </a:ext>
            </a:extLst>
          </p:cNvPr>
          <p:cNvGrpSpPr/>
          <p:nvPr/>
        </p:nvGrpSpPr>
        <p:grpSpPr>
          <a:xfrm>
            <a:off x="3754386" y="1964614"/>
            <a:ext cx="3539014" cy="3539014"/>
            <a:chOff x="3754386" y="1964614"/>
            <a:chExt cx="3539014" cy="3539014"/>
          </a:xfrm>
        </p:grpSpPr>
        <p:pic>
          <p:nvPicPr>
            <p:cNvPr id="19" name="图片 18" descr="b052e450e8816176253e3130e5c6601b">
              <a:extLst>
                <a:ext uri="{FF2B5EF4-FFF2-40B4-BE49-F238E27FC236}">
                  <a16:creationId xmlns:a16="http://schemas.microsoft.com/office/drawing/2014/main" id="{DCADA06F-8574-420C-AF75-0033924C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386" y="1964614"/>
              <a:ext cx="3539014" cy="353901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38FCD0D-A038-4342-BEB0-AC89890D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749" y="2494477"/>
              <a:ext cx="3004051" cy="1785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7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A845763-1802-4B2B-B161-38324F270CFC}"/>
              </a:ext>
            </a:extLst>
          </p:cNvPr>
          <p:cNvGrpSpPr/>
          <p:nvPr/>
        </p:nvGrpSpPr>
        <p:grpSpPr>
          <a:xfrm>
            <a:off x="4370070" y="2176622"/>
            <a:ext cx="3097054" cy="3016091"/>
            <a:chOff x="6380" y="2685"/>
            <a:chExt cx="6503" cy="633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F39DB61-B372-481D-B8BF-051C915BAA9D}"/>
                </a:ext>
              </a:extLst>
            </p:cNvPr>
            <p:cNvSpPr/>
            <p:nvPr/>
          </p:nvSpPr>
          <p:spPr bwMode="auto">
            <a:xfrm>
              <a:off x="8440" y="2685"/>
              <a:ext cx="2170" cy="3113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450FF5B-B53D-49BC-9835-5C2E3B6FF615}"/>
                </a:ext>
              </a:extLst>
            </p:cNvPr>
            <p:cNvSpPr/>
            <p:nvPr/>
          </p:nvSpPr>
          <p:spPr bwMode="auto">
            <a:xfrm>
              <a:off x="6380" y="4668"/>
              <a:ext cx="3048" cy="2232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995CCCF-B2A6-4BDA-88A0-B708948134FF}"/>
                </a:ext>
              </a:extLst>
            </p:cNvPr>
            <p:cNvSpPr/>
            <p:nvPr/>
          </p:nvSpPr>
          <p:spPr bwMode="auto">
            <a:xfrm>
              <a:off x="7483" y="6173"/>
              <a:ext cx="2595" cy="284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7DADA8E-7002-4CC3-90CE-F8AB2ECDF734}"/>
                </a:ext>
              </a:extLst>
            </p:cNvPr>
            <p:cNvSpPr/>
            <p:nvPr/>
          </p:nvSpPr>
          <p:spPr bwMode="auto">
            <a:xfrm>
              <a:off x="9593" y="6050"/>
              <a:ext cx="2137" cy="2948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2A52407-AF45-46E2-9499-72CF8810E834}"/>
                </a:ext>
              </a:extLst>
            </p:cNvPr>
            <p:cNvSpPr/>
            <p:nvPr/>
          </p:nvSpPr>
          <p:spPr bwMode="auto">
            <a:xfrm>
              <a:off x="9805" y="4668"/>
              <a:ext cx="3078" cy="1952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06">
              <a:extLst>
                <a:ext uri="{FF2B5EF4-FFF2-40B4-BE49-F238E27FC236}">
                  <a16:creationId xmlns:a16="http://schemas.microsoft.com/office/drawing/2014/main" id="{C222AA67-C5FA-43C1-A57A-91B8FC360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3" y="3883"/>
              <a:ext cx="672" cy="672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E704F607-1955-4105-ABAA-FAE3FF429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8" y="5183"/>
              <a:ext cx="657" cy="555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5F1BC4E-4449-4DAF-9DB4-39BE554EB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8" y="7278"/>
              <a:ext cx="687" cy="667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E33768C8-A449-4D16-BD07-831B86E2B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0" y="7143"/>
              <a:ext cx="773" cy="837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04268496-34CF-4B10-81CE-ED5FE03B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5" y="5220"/>
              <a:ext cx="693" cy="730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CFB79B-E99B-45C4-AA00-879AE2B029DC}"/>
              </a:ext>
            </a:extLst>
          </p:cNvPr>
          <p:cNvGrpSpPr/>
          <p:nvPr/>
        </p:nvGrpSpPr>
        <p:grpSpPr>
          <a:xfrm>
            <a:off x="2224564" y="2252821"/>
            <a:ext cx="2221230" cy="600075"/>
            <a:chOff x="7290" y="3550"/>
            <a:chExt cx="4664" cy="126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82FBABA-B322-4EDD-8482-D14C0F897735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93DA13B-48A1-4A60-82BB-32AE8DEA2D27}"/>
                </a:ext>
              </a:extLst>
            </p:cNvPr>
            <p:cNvSpPr/>
            <p:nvPr/>
          </p:nvSpPr>
          <p:spPr>
            <a:xfrm>
              <a:off x="9724" y="3550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62366E-04ED-4BCA-8314-16607DAB3381}"/>
              </a:ext>
            </a:extLst>
          </p:cNvPr>
          <p:cNvGrpSpPr/>
          <p:nvPr/>
        </p:nvGrpSpPr>
        <p:grpSpPr>
          <a:xfrm>
            <a:off x="7406164" y="3916839"/>
            <a:ext cx="2221230" cy="601028"/>
            <a:chOff x="7290" y="3548"/>
            <a:chExt cx="4664" cy="126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4BF59E2-8871-4237-A83E-B2CC745E5D12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C0A28D7-5E72-4D6A-B91F-3C412318F639}"/>
                </a:ext>
              </a:extLst>
            </p:cNvPr>
            <p:cNvSpPr/>
            <p:nvPr/>
          </p:nvSpPr>
          <p:spPr>
            <a:xfrm>
              <a:off x="7290" y="3548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C18EC5B-59D3-4457-849B-44327B074BE6}"/>
              </a:ext>
            </a:extLst>
          </p:cNvPr>
          <p:cNvGrpSpPr/>
          <p:nvPr/>
        </p:nvGrpSpPr>
        <p:grpSpPr>
          <a:xfrm>
            <a:off x="7406164" y="2251869"/>
            <a:ext cx="2221230" cy="601028"/>
            <a:chOff x="7290" y="3548"/>
            <a:chExt cx="4664" cy="126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5912C1C-21EB-410B-AB13-36C869C3522B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7814E60-8443-4558-852B-E23945B6C9A1}"/>
                </a:ext>
              </a:extLst>
            </p:cNvPr>
            <p:cNvSpPr/>
            <p:nvPr/>
          </p:nvSpPr>
          <p:spPr>
            <a:xfrm>
              <a:off x="7290" y="3548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221DB9-DB7E-4FC8-956F-9B223D7C9B6E}"/>
              </a:ext>
            </a:extLst>
          </p:cNvPr>
          <p:cNvGrpSpPr/>
          <p:nvPr/>
        </p:nvGrpSpPr>
        <p:grpSpPr>
          <a:xfrm>
            <a:off x="2287905" y="3917791"/>
            <a:ext cx="2221230" cy="600075"/>
            <a:chOff x="7290" y="3550"/>
            <a:chExt cx="4664" cy="126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BF15901-8011-4579-969E-5542BA1A0AA3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5D43444-8826-4EBD-818D-0B27FBDA24EA}"/>
                </a:ext>
              </a:extLst>
            </p:cNvPr>
            <p:cNvSpPr/>
            <p:nvPr/>
          </p:nvSpPr>
          <p:spPr>
            <a:xfrm>
              <a:off x="9724" y="3550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yn45i53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1859</Words>
  <Application>Microsoft Office PowerPoint</Application>
  <PresentationFormat>宽屏</PresentationFormat>
  <Paragraphs>160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Gill Sans</vt:lpstr>
      <vt:lpstr>等线</vt:lpstr>
      <vt:lpstr>宋体</vt:lpstr>
      <vt:lpstr>微软雅黑</vt:lpstr>
      <vt:lpstr>Arial</vt:lpstr>
      <vt:lpstr>Calibri</vt:lpstr>
      <vt:lpstr>Helvetica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24</cp:revision>
  <dcterms:created xsi:type="dcterms:W3CDTF">2017-07-05T09:49:50Z</dcterms:created>
  <dcterms:modified xsi:type="dcterms:W3CDTF">2023-04-17T03:47:31Z</dcterms:modified>
</cp:coreProperties>
</file>